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B6B56-32C1-4709-A67A-EA0299A1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1E4BC9-24CE-478A-82F3-56C584720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672F1B-FE2E-437D-9682-68C0C8A8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81C61-1A1A-43EA-B5FF-4A394FBA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11831-F0FE-4AEE-ACF6-807C3C63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265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F96FC-DE83-444F-B702-CFE91B73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6C6C16-EBF9-44B0-B6BA-4EEEF7CC8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5C566-5BE8-46A3-B666-47B95CFC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C97CD-47F4-4496-AE54-8979DF85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CB47A-A844-4A95-A381-0DC1971D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57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40ED19-1B80-4892-887D-2F7C582D4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AB6AE2-439F-4E63-B6EA-84CF64EB5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F7827-8550-4EAA-970F-35B2EFA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B1665-8F5E-48E5-9DA3-3CA4BB57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D376C-1AC6-46D1-8214-CEA5CCEF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5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6430-EFAD-40F1-86E3-60A973AF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FC0DE-62EF-40B3-9277-D9940B75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5BEF7-44D2-48E7-BD4F-AA35F5D7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16B37-428E-4DA5-B71A-C563EF6F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A7970-124C-424A-BE26-B16426F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49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405BC-7830-497A-9DCD-E6089AF9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103E4-EF77-4E30-96C3-723BAC4A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A1B6D-B1FD-4C86-83DB-580916DB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C9C4E2-3F2D-4D9D-BDC9-DDD96D4C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014AC-CC87-4DCF-8D27-F4390E8A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764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2942-6300-4204-9D81-532EEFDA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D1954-5496-4646-85F7-77E0EA081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9F424C-AF01-4BF8-AB67-97D1C111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8D497-2732-4451-AEA5-90DB5F1E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D3BF8-E2FE-4200-A032-818F35A6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9CB199-AD17-41B0-830D-578B63C3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838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63F41-5331-432F-B068-80DC22B1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CABE88-29E0-428A-AEAA-57E2D2606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59E484-4DC5-4D9D-8C85-B56B5FBB7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0B2573-6E93-4E0F-99C5-5746B0922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AD4AFB-1CDF-4EE9-A55B-ED6E0504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8F17DF-835F-46FE-ABEE-2B131CB1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0DA048-8411-4704-8FD1-0E3B1262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6864F5-820C-464B-9F92-5AD74D1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5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A5E7-77E7-4C84-8012-2FF4FFC1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3B32E2-0FAB-4744-A333-821B8554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6EB992-8630-468D-A3A2-C9FBBAE9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26AC5D-59C7-42D6-BEB2-FBE9A70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92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2A09AF-8BF7-428E-971E-3EA5A1C8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36EDF7-4873-4F43-9FFE-9B663B1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C9733F-6BD4-404E-8561-4015A865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01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9BD0-2653-41F1-932A-99C2468F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19746-DE63-4183-AC78-79276274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C9B9C-67B8-4B27-B494-3F8C41D0F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D4D8D7-1766-43CD-8636-0F7BA5EF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D086A-2CF0-4D3E-846F-0E2CB90D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7DD15-AE3D-44EF-A992-62C29EF5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39ACC-6BB3-45AB-B1EA-DCC5986A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B4F46B-6DA6-4FB2-B548-D3E27ACAF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1DEE35-BA9B-48E6-A4DF-6C542A44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45D1CB-20CA-4D19-B493-D96D8D9C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64C1E5-15A6-4DEE-BC13-0B58E1C7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867025-9306-4591-B2F5-85C0B720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4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251C1F-532F-4500-8DD6-1FC07120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E3FA8F-7389-4CA6-9813-269C551C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9740C-52DC-4841-AAF8-2D31A47B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C8F5-D62D-4695-BBD6-FB7126F9BBE3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7D550-139F-4F9D-8339-07D0ACE8A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3FD58-C960-4313-A0D8-D59D014A8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A3ED-EB20-4DC8-B12C-B276356A3C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3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7" r="13818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400">
                <a:solidFill>
                  <a:schemeClr val="bg1"/>
                </a:solidFill>
              </a:rPr>
              <a:t>Computación cuántica con Cirq, PyQuil y TensorFlow Quantum</a:t>
            </a:r>
            <a:endParaRPr lang="es-CO" sz="44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2A79DD-9126-473D-AED6-E123FA5B8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>
                <a:solidFill>
                  <a:schemeClr val="bg1"/>
                </a:solidFill>
              </a:rPr>
              <a:t>Daniel Rincón</a:t>
            </a:r>
            <a:endParaRPr lang="es-CO" sz="200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90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870318"/>
          </a:xfrm>
          <a:noFill/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Conclusión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914147" y="1957116"/>
            <a:ext cx="67232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bg1"/>
                </a:solidFill>
                <a:effectLst/>
                <a:latin typeface="system-ui"/>
              </a:rPr>
              <a:t>Cirq</a:t>
            </a:r>
            <a:r>
              <a:rPr lang="es-ES" b="0" i="0" dirty="0">
                <a:solidFill>
                  <a:schemeClr val="bg1"/>
                </a:solidFill>
                <a:effectLst/>
                <a:latin typeface="system-ui"/>
              </a:rPr>
              <a:t> es ideal si se busca diseñar circuitos cuánticos para ejecutarlos en hardware real con precisión experimental.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bg1"/>
                </a:solidFill>
                <a:effectLst/>
                <a:latin typeface="system-ui"/>
              </a:rPr>
              <a:t>PyQuil</a:t>
            </a:r>
            <a:r>
              <a:rPr lang="es-ES" b="0" i="0" dirty="0">
                <a:solidFill>
                  <a:schemeClr val="bg1"/>
                </a:solidFill>
                <a:effectLst/>
                <a:latin typeface="system-ui"/>
              </a:rPr>
              <a:t> es excelente para quienes están aprendiendo o quieren prototipar rápidamente con acceso a simuladores y QPU de </a:t>
            </a:r>
            <a:r>
              <a:rPr lang="es-ES" b="0" i="0" dirty="0" err="1">
                <a:solidFill>
                  <a:schemeClr val="bg1"/>
                </a:solidFill>
                <a:effectLst/>
                <a:latin typeface="system-ui"/>
              </a:rPr>
              <a:t>Rigetti</a:t>
            </a:r>
            <a:r>
              <a:rPr lang="es-ES" b="0" i="0" dirty="0">
                <a:solidFill>
                  <a:schemeClr val="bg1"/>
                </a:solidFill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bg1"/>
                </a:solidFill>
                <a:effectLst/>
                <a:latin typeface="system-ui"/>
              </a:rPr>
              <a:t>TensorFlow</a:t>
            </a:r>
            <a:r>
              <a:rPr lang="es-ES" b="1" i="0" dirty="0">
                <a:solidFill>
                  <a:schemeClr val="bg1"/>
                </a:solidFill>
                <a:effectLst/>
                <a:latin typeface="system-ui"/>
              </a:rPr>
              <a:t> Quantum</a:t>
            </a:r>
            <a:r>
              <a:rPr lang="es-ES" b="0" i="0" dirty="0">
                <a:solidFill>
                  <a:schemeClr val="bg1"/>
                </a:solidFill>
                <a:effectLst/>
                <a:latin typeface="system-ui"/>
              </a:rPr>
              <a:t> permite llevar la computación cuántica a un nuevo nivel integrándola con técnicas de </a:t>
            </a:r>
            <a:r>
              <a:rPr lang="es-ES" b="1" i="0" dirty="0">
                <a:solidFill>
                  <a:schemeClr val="bg1"/>
                </a:solidFill>
                <a:effectLst/>
                <a:latin typeface="system-ui"/>
              </a:rPr>
              <a:t>inteligencia artificial moderna</a:t>
            </a:r>
            <a:r>
              <a:rPr lang="es-ES" b="0" i="0" dirty="0">
                <a:solidFill>
                  <a:schemeClr val="bg1"/>
                </a:solidFill>
                <a:effectLst/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9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870318"/>
          </a:xfrm>
          <a:noFill/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Referencias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4CE57DE-08A4-4892-AFB0-D88E04421BF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2930" y="2091868"/>
            <a:ext cx="773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Google Quantum AI, “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Cirq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Documentation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,” [En línea]. Disponible en: https://quantumai.google/cirq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Rigetti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Computing, “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PyQuil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Documentation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,” [En línea]. Disponible en : https://pyquil-docs.rigetti.com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Quantum, “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Quantum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Documentation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,” [En línea]. Disponible en : https://www.tensorflow.org/quantum</a:t>
            </a:r>
          </a:p>
        </p:txBody>
      </p:sp>
    </p:spTree>
    <p:extLst>
      <p:ext uri="{BB962C8B-B14F-4D97-AF65-F5344CB8AC3E}">
        <p14:creationId xmlns:p14="http://schemas.microsoft.com/office/powerpoint/2010/main" val="30747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1470192"/>
          </a:xfrm>
          <a:noFill/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¿Qué es la computación cuántica?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766683" y="3459355"/>
            <a:ext cx="672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La computación cuántica utiliza principios de la física cuántica (como la superposición y el entrelazamiento), junto con los qubits para procesar información de maneras que una computadora convencional no puede, esto también permite realizar cálculos muy complejos muy rápidamente.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1470192"/>
          </a:xfrm>
          <a:noFill/>
        </p:spPr>
        <p:txBody>
          <a:bodyPr anchor="b">
            <a:normAutofit/>
          </a:bodyPr>
          <a:lstStyle/>
          <a:p>
            <a:r>
              <a:rPr lang="es-ES" sz="4800" dirty="0">
                <a:solidFill>
                  <a:schemeClr val="bg1"/>
                </a:solidFill>
              </a:rPr>
              <a:t>¿Cómo funcionan las librerías mencionadas?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766683" y="3459355"/>
            <a:ext cx="672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Cirq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dirty="0" err="1">
                <a:solidFill>
                  <a:schemeClr val="bg1"/>
                </a:solidFill>
              </a:rPr>
              <a:t>PyQuil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dirty="0" err="1">
                <a:solidFill>
                  <a:schemeClr val="bg1"/>
                </a:solidFill>
              </a:rPr>
              <a:t>TensorFlow</a:t>
            </a:r>
            <a:r>
              <a:rPr lang="es-ES" dirty="0">
                <a:solidFill>
                  <a:schemeClr val="bg1"/>
                </a:solidFill>
              </a:rPr>
              <a:t> Quantum cumplen cada una con el mismo propósito general (simular circuitos cuánticos, aunque también tienen acceso a hardware cuántico real), sin embargo, cada una funciona de forma distinta y está orientada a un propósito en específico, como se observa a continuación.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196" y="295105"/>
            <a:ext cx="1622436" cy="831885"/>
          </a:xfrm>
          <a:noFill/>
        </p:spPr>
        <p:txBody>
          <a:bodyPr anchor="b">
            <a:normAutofit/>
          </a:bodyPr>
          <a:lstStyle/>
          <a:p>
            <a:r>
              <a:rPr lang="es-ES" sz="4800" dirty="0" err="1">
                <a:solidFill>
                  <a:schemeClr val="bg1"/>
                </a:solidFill>
              </a:rPr>
              <a:t>Cirq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558827" y="1288994"/>
            <a:ext cx="672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Desarrollada por Google, esta librería permite tanto la simulación de circuitos cuánticos como la ejecución de código en hardware real a través de una API en el procesador </a:t>
            </a:r>
            <a:r>
              <a:rPr lang="es-ES" dirty="0" err="1">
                <a:solidFill>
                  <a:schemeClr val="bg1"/>
                </a:solidFill>
              </a:rPr>
              <a:t>Sycamore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A4C0AA27-AC76-4991-8516-7CE99AE6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" y="32761"/>
            <a:ext cx="1418990" cy="14189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D928CB-9435-47F3-ACDA-59BA0A3C7B56}"/>
              </a:ext>
            </a:extLst>
          </p:cNvPr>
          <p:cNvSpPr txBox="1"/>
          <p:nvPr/>
        </p:nvSpPr>
        <p:spPr>
          <a:xfrm>
            <a:off x="2651351" y="2330608"/>
            <a:ext cx="6630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 construir circuitos cuánticos personalizados.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 enfoca en el control de bajo 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Soporta optimización de circuitos y herramientas para analizar resultados.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196" y="295105"/>
            <a:ext cx="1622436" cy="831885"/>
          </a:xfrm>
          <a:noFill/>
        </p:spPr>
        <p:txBody>
          <a:bodyPr anchor="b">
            <a:normAutofit/>
          </a:bodyPr>
          <a:lstStyle/>
          <a:p>
            <a:r>
              <a:rPr lang="es-ES" sz="4800" dirty="0" err="1">
                <a:solidFill>
                  <a:schemeClr val="bg1"/>
                </a:solidFill>
              </a:rPr>
              <a:t>Cirq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558827" y="1288994"/>
            <a:ext cx="67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Ejemplo: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A4C0AA27-AC76-4991-8516-7CE99AE69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" y="32761"/>
            <a:ext cx="1418990" cy="14189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B0909A-5229-4595-8FC1-02642E10D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275" y="2200305"/>
            <a:ext cx="6312402" cy="151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6168" y="295105"/>
            <a:ext cx="1622436" cy="831885"/>
          </a:xfrm>
          <a:noFill/>
        </p:spPr>
        <p:txBody>
          <a:bodyPr anchor="b">
            <a:normAutofit fontScale="90000"/>
          </a:bodyPr>
          <a:lstStyle/>
          <a:p>
            <a:r>
              <a:rPr lang="es-ES" sz="4800" dirty="0" err="1">
                <a:solidFill>
                  <a:schemeClr val="bg1"/>
                </a:solidFill>
              </a:rPr>
              <a:t>PyQuil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558827" y="1288994"/>
            <a:ext cx="6723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Desarrollada por </a:t>
            </a:r>
            <a:r>
              <a:rPr lang="es-ES" dirty="0" err="1">
                <a:solidFill>
                  <a:schemeClr val="bg1"/>
                </a:solidFill>
              </a:rPr>
              <a:t>Rigetti</a:t>
            </a:r>
            <a:r>
              <a:rPr lang="es-ES" dirty="0">
                <a:solidFill>
                  <a:schemeClr val="bg1"/>
                </a:solidFill>
              </a:rPr>
              <a:t> Computing, esta librería utiliza su propio lenguaje cuántico llamado Quil. Está diseñada para trabajar con Forest, que incluye simuladores y acceso a Hardware Cuántico real.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D928CB-9435-47F3-ACDA-59BA0A3C7B56}"/>
              </a:ext>
            </a:extLst>
          </p:cNvPr>
          <p:cNvSpPr txBox="1"/>
          <p:nvPr/>
        </p:nvSpPr>
        <p:spPr>
          <a:xfrm>
            <a:off x="2651351" y="2330608"/>
            <a:ext cx="6630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Ofrece una sintaxis sencilla para construir y manipular programas cuánticos.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Proporciona acceso al simulador QVM (Quantum Virtual Machine) y al hardware QPU (Quantum Processing Unit).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 analizar resultados a través de herramientas estadísticas y graficación.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3FB05D66-6465-4C8F-8556-E805B04C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" y="459788"/>
            <a:ext cx="1985761" cy="7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6168" y="295105"/>
            <a:ext cx="1622436" cy="831885"/>
          </a:xfrm>
          <a:noFill/>
        </p:spPr>
        <p:txBody>
          <a:bodyPr anchor="b">
            <a:normAutofit fontScale="90000"/>
          </a:bodyPr>
          <a:lstStyle/>
          <a:p>
            <a:r>
              <a:rPr lang="es-ES" sz="4800" dirty="0" err="1">
                <a:solidFill>
                  <a:schemeClr val="bg1"/>
                </a:solidFill>
              </a:rPr>
              <a:t>PyQuil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558827" y="1288994"/>
            <a:ext cx="67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Ejemplo: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3FB05D66-6465-4C8F-8556-E805B04C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" y="459788"/>
            <a:ext cx="1985761" cy="7089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CCCA34-CE33-4970-B583-E0CB8CD28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77" y="1607444"/>
            <a:ext cx="4586441" cy="29720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5FE4BF3-BB0F-4A34-AA49-BDB6217E527A}"/>
              </a:ext>
            </a:extLst>
          </p:cNvPr>
          <p:cNvSpPr txBox="1"/>
          <p:nvPr/>
        </p:nvSpPr>
        <p:spPr>
          <a:xfrm>
            <a:off x="3044957" y="4896621"/>
            <a:ext cx="609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El resultado esperado es una matriz de bits en la que cada fila corresponde a un resultado de la medición del qubit.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778" y="295105"/>
            <a:ext cx="5603056" cy="831885"/>
          </a:xfrm>
          <a:noFill/>
        </p:spPr>
        <p:txBody>
          <a:bodyPr anchor="b">
            <a:normAutofit/>
          </a:bodyPr>
          <a:lstStyle/>
          <a:p>
            <a:r>
              <a:rPr lang="es-ES" sz="4800" dirty="0" err="1">
                <a:solidFill>
                  <a:schemeClr val="bg1"/>
                </a:solidFill>
              </a:rPr>
              <a:t>TensorFlow</a:t>
            </a:r>
            <a:r>
              <a:rPr lang="es-ES" sz="4800" dirty="0">
                <a:solidFill>
                  <a:schemeClr val="bg1"/>
                </a:solidFill>
              </a:rPr>
              <a:t> Quantum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558827" y="1288994"/>
            <a:ext cx="672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Desarrollada en conjunto por Google y el Caltech, esta librería combina aprendizaje automático con computación cuántica.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1D928CB-9435-47F3-ACDA-59BA0A3C7B56}"/>
              </a:ext>
            </a:extLst>
          </p:cNvPr>
          <p:cNvSpPr txBox="1"/>
          <p:nvPr/>
        </p:nvSpPr>
        <p:spPr>
          <a:xfrm>
            <a:off x="2651351" y="2330608"/>
            <a:ext cx="6630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Integra circuitos cuánticos con redes neuronales usando la infraestructura de </a:t>
            </a:r>
            <a:r>
              <a:rPr lang="es-ES" dirty="0" err="1">
                <a:solidFill>
                  <a:schemeClr val="bg1"/>
                </a:solidFill>
              </a:rPr>
              <a:t>TensorFlow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Soporta entrenamiento con </a:t>
            </a:r>
            <a:r>
              <a:rPr lang="es-ES" dirty="0" err="1">
                <a:solidFill>
                  <a:schemeClr val="bg1"/>
                </a:solidFill>
              </a:rPr>
              <a:t>Backpropagation</a:t>
            </a:r>
            <a:r>
              <a:rPr lang="es-ES" dirty="0">
                <a:solidFill>
                  <a:schemeClr val="bg1"/>
                </a:solidFill>
              </a:rPr>
              <a:t>, lo que permite optimizar circuitos cuánticos de forma similar a un modelo de IA clásico.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Utiliza </a:t>
            </a:r>
            <a:r>
              <a:rPr lang="es-ES" dirty="0" err="1">
                <a:solidFill>
                  <a:schemeClr val="bg1"/>
                </a:solidFill>
              </a:rPr>
              <a:t>Cirq</a:t>
            </a:r>
            <a:r>
              <a:rPr lang="es-ES" dirty="0">
                <a:solidFill>
                  <a:schemeClr val="bg1"/>
                </a:solidFill>
              </a:rPr>
              <a:t> internamente para definir los circuitos cuánticos.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D4178215-6469-4D82-97F4-4F799D6E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" y="118788"/>
            <a:ext cx="1418400" cy="14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Fórmulas en un fondo">
            <a:extLst>
              <a:ext uri="{FF2B5EF4-FFF2-40B4-BE49-F238E27FC236}">
                <a16:creationId xmlns:a16="http://schemas.microsoft.com/office/drawing/2014/main" id="{87B45530-F4F8-791E-9FFE-5778AF81BF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7697" r="13818" b="1394"/>
          <a:stretch/>
        </p:blipFill>
        <p:spPr>
          <a:xfrm>
            <a:off x="2327548" y="29548"/>
            <a:ext cx="7601522" cy="60138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C5C096-B1A9-48E9-A272-A6531AA0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778" y="295105"/>
            <a:ext cx="5603056" cy="831885"/>
          </a:xfrm>
          <a:noFill/>
        </p:spPr>
        <p:txBody>
          <a:bodyPr anchor="b">
            <a:normAutofit/>
          </a:bodyPr>
          <a:lstStyle/>
          <a:p>
            <a:r>
              <a:rPr lang="es-ES" sz="4800" dirty="0" err="1">
                <a:solidFill>
                  <a:schemeClr val="bg1"/>
                </a:solidFill>
              </a:rPr>
              <a:t>TensorFlow</a:t>
            </a:r>
            <a:r>
              <a:rPr lang="es-ES" sz="4800" dirty="0">
                <a:solidFill>
                  <a:schemeClr val="bg1"/>
                </a:solidFill>
              </a:rPr>
              <a:t> Quantum</a:t>
            </a:r>
            <a:endParaRPr lang="es-CO" sz="48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C677C6-07E6-48D4-B6F7-A792733877E4}"/>
              </a:ext>
            </a:extLst>
          </p:cNvPr>
          <p:cNvSpPr txBox="1"/>
          <p:nvPr/>
        </p:nvSpPr>
        <p:spPr>
          <a:xfrm>
            <a:off x="2558827" y="1288994"/>
            <a:ext cx="672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Ejemplo: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Imagen 3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D4178215-6469-4D82-97F4-4F799D6EA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" y="118788"/>
            <a:ext cx="1418400" cy="1418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88F7EF-86FC-4FDF-9FC7-38FCCBB2D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881" y="2189958"/>
            <a:ext cx="5094728" cy="225913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8FBCA7C0-8EF0-498A-85F9-CB0BD33BA0EC}"/>
              </a:ext>
            </a:extLst>
          </p:cNvPr>
          <p:cNvSpPr txBox="1"/>
          <p:nvPr/>
        </p:nvSpPr>
        <p:spPr>
          <a:xfrm>
            <a:off x="3044957" y="4896621"/>
            <a:ext cx="6095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El resultado esperado es un tensor de números reales que representa mediciones u expectativas de observables cuánticos.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EFDBE8-A0B5-46B2-8962-0D9483842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06" y="5866164"/>
            <a:ext cx="36390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490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Tema de Office</vt:lpstr>
      <vt:lpstr>Computación cuántica con Cirq, PyQuil y TensorFlow Quantum</vt:lpstr>
      <vt:lpstr>¿Qué es la computación cuántica?</vt:lpstr>
      <vt:lpstr>¿Cómo funcionan las librerías mencionadas?</vt:lpstr>
      <vt:lpstr>Cirq</vt:lpstr>
      <vt:lpstr>Cirq</vt:lpstr>
      <vt:lpstr>PyQuil</vt:lpstr>
      <vt:lpstr>PyQuil</vt:lpstr>
      <vt:lpstr>TensorFlow Quantum</vt:lpstr>
      <vt:lpstr>TensorFlow Quantum</vt:lpstr>
      <vt:lpstr>Conclusión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cuántica con Cirq, PyQuil y TensorFlow Quantum</dc:title>
  <dc:creator>Daniel Felipe</dc:creator>
  <cp:lastModifiedBy>Daniel Felipe</cp:lastModifiedBy>
  <cp:revision>7</cp:revision>
  <dcterms:created xsi:type="dcterms:W3CDTF">2025-05-09T02:37:39Z</dcterms:created>
  <dcterms:modified xsi:type="dcterms:W3CDTF">2025-05-09T03:38:59Z</dcterms:modified>
</cp:coreProperties>
</file>