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obste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9D80EB-859F-4465-B9CA-6F6B48D15408}">
  <a:tblStyle styleId="{DB9D80EB-859F-4465-B9CA-6F6B48D154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Lobster-regular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ea2598306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ea2598306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ea2598306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ea2598306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ea2598306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ea2598306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a259830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a259830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82B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9900"/>
            <a:ext cx="85206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Pandemia A(H1N1)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374" y="1619150"/>
            <a:ext cx="4586651" cy="32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1700" y="2360325"/>
            <a:ext cx="3287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RETO 2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EQUIPO 6</a:t>
            </a:r>
            <a:endParaRPr sz="3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Rosas Avila José Daniel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86900" y="891325"/>
            <a:ext cx="440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87">
                <a:latin typeface="Lobster"/>
                <a:ea typeface="Lobster"/>
                <a:cs typeface="Lobster"/>
                <a:sym typeface="Lobster"/>
              </a:rPr>
              <a:t>Top 5 de países con más casos confirmados</a:t>
            </a:r>
            <a:endParaRPr sz="1687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88" y="1668538"/>
            <a:ext cx="3923924" cy="23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4439388" y="891325"/>
            <a:ext cx="470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520">
                <a:latin typeface="Lobster"/>
                <a:ea typeface="Lobster"/>
                <a:cs typeface="Lobster"/>
                <a:sym typeface="Lobster"/>
              </a:rPr>
              <a:t>Top 5 de países con más muertes confirmadas</a:t>
            </a:r>
            <a:endParaRPr sz="152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988" y="1464024"/>
            <a:ext cx="4222975" cy="2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40431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Top 5 países con menos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casos confirmados (de 26)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11700" y="1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{DB9D80EB-859F-4465-B9CA-6F6B48D15408}</a:tableStyleId>
              </a:tblPr>
              <a:tblGrid>
                <a:gridCol w="3434950"/>
                <a:gridCol w="6081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Bosnia y Hezegovina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Palau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Libya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United Kingdom, Isle of Man, Crown Dependency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4292E"/>
                          </a:solidFill>
                          <a:highlight>
                            <a:srgbClr val="FFFFFF"/>
                          </a:highlight>
                        </a:rPr>
                        <a:t>Netherlands, Curacao, OT</a:t>
                      </a:r>
                      <a:endParaRPr sz="1200">
                        <a:solidFill>
                          <a:srgbClr val="24292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type="title"/>
          </p:nvPr>
        </p:nvSpPr>
        <p:spPr>
          <a:xfrm>
            <a:off x="4663350" y="445025"/>
            <a:ext cx="42603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Top 5 países con menos 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muertes confirmados (116)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663350" y="189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{DB9D80EB-859F-4465-B9CA-6F6B48D15408}</a:tableStyleId>
              </a:tblPr>
              <a:tblGrid>
                <a:gridCol w="3434950"/>
                <a:gridCol w="6081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Lebanon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/>
                        <a:t>France, French Polynesia, FOC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Ukraine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United Kingdom, Isle of Man, Crown Dependency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Netherlands, Curacao, OT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Países con 0 muertes (22 de 126)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32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Saint Martin, FOC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Virgin Islands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Cook Island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Croatia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France, French Polynesia, FOC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France, Martinique, FOC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Iran, Islamic Republic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Libya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Monaco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Netherlands, Curacao, OT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Syria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095525" y="1152475"/>
            <a:ext cx="332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United Kingdom, Isle of Man, Crown Dependency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United Kingdom, Jersey, Crown Dependency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Guadaloupe, FOC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Bosnia and Hezegovina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Guyana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Palau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The former Yugoslav Republic of Macedonia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Uganda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Martinique, FOC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Myanmar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Saint Lucia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Dificultades con los datos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Limpieza de datos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Eliminar </a:t>
            </a:r>
            <a:r>
              <a:rPr lang="es"/>
              <a:t>asteriscos </a:t>
            </a:r>
            <a:r>
              <a:rPr lang="es"/>
              <a:t>* y **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Eliminar espacios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Eliminación de caracteres extraños como: </a:t>
            </a:r>
            <a:r>
              <a:rPr lang="es">
                <a:solidFill>
                  <a:schemeClr val="dk1"/>
                </a:solidFill>
              </a:rPr>
              <a:t>�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96125" y="236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obster"/>
                <a:ea typeface="Lobster"/>
                <a:cs typeface="Lobster"/>
                <a:sym typeface="Lobster"/>
              </a:rPr>
              <a:t>Proceso de consulta: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938075"/>
            <a:ext cx="8520600" cy="17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Uso de MongoDB Compass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Aplicación de Agregaciones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Aplicación de Agrupamientos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