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8" r:id="rId2"/>
    <p:sldId id="345" r:id="rId3"/>
    <p:sldId id="343" r:id="rId4"/>
    <p:sldId id="346" r:id="rId5"/>
    <p:sldId id="299" r:id="rId6"/>
    <p:sldId id="344" r:id="rId7"/>
    <p:sldId id="302" r:id="rId8"/>
    <p:sldId id="347" r:id="rId9"/>
    <p:sldId id="34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E17BFC-AD17-4CD0-8924-A71333AAEA46}" v="538" dt="2023-02-10T22:04:07.0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84" d="100"/>
          <a:sy n="84" d="100"/>
        </p:scale>
        <p:origin x="63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Martinez" userId="3a8698ea-445f-4751-a923-c95ba728fd8c" providerId="ADAL" clId="{5EE17BFC-AD17-4CD0-8924-A71333AAEA46}"/>
    <pc:docChg chg="undo redo custSel addSld delSld modSld sldOrd">
      <pc:chgData name="Mario Martinez" userId="3a8698ea-445f-4751-a923-c95ba728fd8c" providerId="ADAL" clId="{5EE17BFC-AD17-4CD0-8924-A71333AAEA46}" dt="2023-02-10T22:07:06.253" v="6577" actId="20577"/>
      <pc:docMkLst>
        <pc:docMk/>
      </pc:docMkLst>
      <pc:sldChg chg="modSp mod">
        <pc:chgData name="Mario Martinez" userId="3a8698ea-445f-4751-a923-c95ba728fd8c" providerId="ADAL" clId="{5EE17BFC-AD17-4CD0-8924-A71333AAEA46}" dt="2023-02-08T19:32:02.746" v="1077" actId="20577"/>
        <pc:sldMkLst>
          <pc:docMk/>
          <pc:sldMk cId="2022090726" sldId="298"/>
        </pc:sldMkLst>
        <pc:spChg chg="mod">
          <ac:chgData name="Mario Martinez" userId="3a8698ea-445f-4751-a923-c95ba728fd8c" providerId="ADAL" clId="{5EE17BFC-AD17-4CD0-8924-A71333AAEA46}" dt="2023-02-08T19:32:02.746" v="1077" actId="20577"/>
          <ac:spMkLst>
            <pc:docMk/>
            <pc:sldMk cId="2022090726" sldId="298"/>
            <ac:spMk id="3" creationId="{DB5C3E94-4EA6-58E5-358B-4E8A80581F29}"/>
          </ac:spMkLst>
        </pc:spChg>
      </pc:sldChg>
      <pc:sldChg chg="modSp mod ord modClrScheme chgLayout">
        <pc:chgData name="Mario Martinez" userId="3a8698ea-445f-4751-a923-c95ba728fd8c" providerId="ADAL" clId="{5EE17BFC-AD17-4CD0-8924-A71333AAEA46}" dt="2023-02-10T20:36:57.709" v="5404" actId="20577"/>
        <pc:sldMkLst>
          <pc:docMk/>
          <pc:sldMk cId="3230793694" sldId="299"/>
        </pc:sldMkLst>
        <pc:spChg chg="mod ord">
          <ac:chgData name="Mario Martinez" userId="3a8698ea-445f-4751-a923-c95ba728fd8c" providerId="ADAL" clId="{5EE17BFC-AD17-4CD0-8924-A71333AAEA46}" dt="2023-02-10T20:28:12.139" v="4960" actId="27636"/>
          <ac:spMkLst>
            <pc:docMk/>
            <pc:sldMk cId="3230793694" sldId="299"/>
            <ac:spMk id="2" creationId="{F8258830-9444-7BE8-214B-17E900902496}"/>
          </ac:spMkLst>
        </pc:spChg>
        <pc:spChg chg="mod ord">
          <ac:chgData name="Mario Martinez" userId="3a8698ea-445f-4751-a923-c95ba728fd8c" providerId="ADAL" clId="{5EE17BFC-AD17-4CD0-8924-A71333AAEA46}" dt="2023-02-10T20:36:57.709" v="5404" actId="20577"/>
          <ac:spMkLst>
            <pc:docMk/>
            <pc:sldMk cId="3230793694" sldId="299"/>
            <ac:spMk id="3" creationId="{C80806EB-FE9D-9995-7D70-5A53E8B01009}"/>
          </ac:spMkLst>
        </pc:spChg>
        <pc:spChg chg="mod ord">
          <ac:chgData name="Mario Martinez" userId="3a8698ea-445f-4751-a923-c95ba728fd8c" providerId="ADAL" clId="{5EE17BFC-AD17-4CD0-8924-A71333AAEA46}" dt="2023-02-10T20:28:12.056" v="4959" actId="700"/>
          <ac:spMkLst>
            <pc:docMk/>
            <pc:sldMk cId="3230793694" sldId="299"/>
            <ac:spMk id="4" creationId="{0BF8235F-D5FA-DF19-455E-6BA339115A7C}"/>
          </ac:spMkLst>
        </pc:spChg>
      </pc:sldChg>
      <pc:sldChg chg="addSp delSp modSp del mod ord modClrScheme chgLayout">
        <pc:chgData name="Mario Martinez" userId="3a8698ea-445f-4751-a923-c95ba728fd8c" providerId="ADAL" clId="{5EE17BFC-AD17-4CD0-8924-A71333AAEA46}" dt="2023-02-10T22:06:46.867" v="6575" actId="47"/>
        <pc:sldMkLst>
          <pc:docMk/>
          <pc:sldMk cId="4091373415" sldId="300"/>
        </pc:sldMkLst>
        <pc:spChg chg="mod ord">
          <ac:chgData name="Mario Martinez" userId="3a8698ea-445f-4751-a923-c95ba728fd8c" providerId="ADAL" clId="{5EE17BFC-AD17-4CD0-8924-A71333AAEA46}" dt="2023-02-10T18:41:54.203" v="1630" actId="1076"/>
          <ac:spMkLst>
            <pc:docMk/>
            <pc:sldMk cId="4091373415" sldId="300"/>
            <ac:spMk id="2" creationId="{82996566-8A79-E3C0-B3F8-ADE50679E64B}"/>
          </ac:spMkLst>
        </pc:spChg>
        <pc:spChg chg="mod ord">
          <ac:chgData name="Mario Martinez" userId="3a8698ea-445f-4751-a923-c95ba728fd8c" providerId="ADAL" clId="{5EE17BFC-AD17-4CD0-8924-A71333AAEA46}" dt="2023-02-08T19:47:01.538" v="1082" actId="700"/>
          <ac:spMkLst>
            <pc:docMk/>
            <pc:sldMk cId="4091373415" sldId="300"/>
            <ac:spMk id="4" creationId="{418C4C03-075E-9225-C2EE-4E66B50D3DCB}"/>
          </ac:spMkLst>
        </pc:spChg>
        <pc:spChg chg="add del mod">
          <ac:chgData name="Mario Martinez" userId="3a8698ea-445f-4751-a923-c95ba728fd8c" providerId="ADAL" clId="{5EE17BFC-AD17-4CD0-8924-A71333AAEA46}" dt="2023-02-10T18:41:31" v="1626"/>
          <ac:spMkLst>
            <pc:docMk/>
            <pc:sldMk cId="4091373415" sldId="300"/>
            <ac:spMk id="6" creationId="{2E4DB655-92E5-9BF5-17ED-CB82F474313A}"/>
          </ac:spMkLst>
        </pc:spChg>
        <pc:picChg chg="del mod ord">
          <ac:chgData name="Mario Martinez" userId="3a8698ea-445f-4751-a923-c95ba728fd8c" providerId="ADAL" clId="{5EE17BFC-AD17-4CD0-8924-A71333AAEA46}" dt="2023-02-10T18:41:27.641" v="1625" actId="478"/>
          <ac:picMkLst>
            <pc:docMk/>
            <pc:sldMk cId="4091373415" sldId="300"/>
            <ac:picMk id="5" creationId="{422CF5E2-5CC3-5F5E-6BCF-E4D193B5153B}"/>
          </ac:picMkLst>
        </pc:picChg>
        <pc:picChg chg="add mod">
          <ac:chgData name="Mario Martinez" userId="3a8698ea-445f-4751-a923-c95ba728fd8c" providerId="ADAL" clId="{5EE17BFC-AD17-4CD0-8924-A71333AAEA46}" dt="2023-02-10T18:41:58.048" v="1632" actId="14100"/>
          <ac:picMkLst>
            <pc:docMk/>
            <pc:sldMk cId="4091373415" sldId="300"/>
            <ac:picMk id="7" creationId="{1C1E222D-EFA2-20BD-5166-163B651EF6EB}"/>
          </ac:picMkLst>
        </pc:picChg>
      </pc:sldChg>
      <pc:sldChg chg="del">
        <pc:chgData name="Mario Martinez" userId="3a8698ea-445f-4751-a923-c95ba728fd8c" providerId="ADAL" clId="{5EE17BFC-AD17-4CD0-8924-A71333AAEA46}" dt="2023-02-08T19:31:13.846" v="1043" actId="47"/>
        <pc:sldMkLst>
          <pc:docMk/>
          <pc:sldMk cId="638767696" sldId="301"/>
        </pc:sldMkLst>
      </pc:sldChg>
      <pc:sldChg chg="addSp delSp modSp mod">
        <pc:chgData name="Mario Martinez" userId="3a8698ea-445f-4751-a923-c95ba728fd8c" providerId="ADAL" clId="{5EE17BFC-AD17-4CD0-8924-A71333AAEA46}" dt="2023-02-10T22:03:23.597" v="6323" actId="1076"/>
        <pc:sldMkLst>
          <pc:docMk/>
          <pc:sldMk cId="4123171583" sldId="302"/>
        </pc:sldMkLst>
        <pc:spChg chg="mod">
          <ac:chgData name="Mario Martinez" userId="3a8698ea-445f-4751-a923-c95ba728fd8c" providerId="ADAL" clId="{5EE17BFC-AD17-4CD0-8924-A71333AAEA46}" dt="2023-02-10T22:02:44.806" v="6312" actId="403"/>
          <ac:spMkLst>
            <pc:docMk/>
            <pc:sldMk cId="4123171583" sldId="302"/>
            <ac:spMk id="2" creationId="{BF2A307A-815A-B0F0-BDEA-D5373921289A}"/>
          </ac:spMkLst>
        </pc:spChg>
        <pc:spChg chg="mod">
          <ac:chgData name="Mario Martinez" userId="3a8698ea-445f-4751-a923-c95ba728fd8c" providerId="ADAL" clId="{5EE17BFC-AD17-4CD0-8924-A71333AAEA46}" dt="2023-02-10T22:02:47.327" v="6313" actId="20577"/>
          <ac:spMkLst>
            <pc:docMk/>
            <pc:sldMk cId="4123171583" sldId="302"/>
            <ac:spMk id="3" creationId="{9CF292C2-A92E-3CA4-C95B-A01703E51F85}"/>
          </ac:spMkLst>
        </pc:spChg>
        <pc:spChg chg="mod">
          <ac:chgData name="Mario Martinez" userId="3a8698ea-445f-4751-a923-c95ba728fd8c" providerId="ADAL" clId="{5EE17BFC-AD17-4CD0-8924-A71333AAEA46}" dt="2023-02-10T21:55:25.537" v="5566" actId="20577"/>
          <ac:spMkLst>
            <pc:docMk/>
            <pc:sldMk cId="4123171583" sldId="302"/>
            <ac:spMk id="4" creationId="{56BF6F97-DE97-0D06-19B2-617163B2AEC1}"/>
          </ac:spMkLst>
        </pc:spChg>
        <pc:spChg chg="mod">
          <ac:chgData name="Mario Martinez" userId="3a8698ea-445f-4751-a923-c95ba728fd8c" providerId="ADAL" clId="{5EE17BFC-AD17-4CD0-8924-A71333AAEA46}" dt="2023-02-10T22:03:05.104" v="6314"/>
          <ac:spMkLst>
            <pc:docMk/>
            <pc:sldMk cId="4123171583" sldId="302"/>
            <ac:spMk id="9" creationId="{FF05C968-2949-1085-8C70-B28A1FB6C3DC}"/>
          </ac:spMkLst>
        </pc:spChg>
        <pc:spChg chg="mod">
          <ac:chgData name="Mario Martinez" userId="3a8698ea-445f-4751-a923-c95ba728fd8c" providerId="ADAL" clId="{5EE17BFC-AD17-4CD0-8924-A71333AAEA46}" dt="2023-02-10T22:03:05.104" v="6314"/>
          <ac:spMkLst>
            <pc:docMk/>
            <pc:sldMk cId="4123171583" sldId="302"/>
            <ac:spMk id="10" creationId="{05A967B8-331F-09F6-D973-8C0F5F541681}"/>
          </ac:spMkLst>
        </pc:spChg>
        <pc:spChg chg="mod">
          <ac:chgData name="Mario Martinez" userId="3a8698ea-445f-4751-a923-c95ba728fd8c" providerId="ADAL" clId="{5EE17BFC-AD17-4CD0-8924-A71333AAEA46}" dt="2023-02-10T22:03:05.104" v="6314"/>
          <ac:spMkLst>
            <pc:docMk/>
            <pc:sldMk cId="4123171583" sldId="302"/>
            <ac:spMk id="14" creationId="{F5FDE762-F0DA-09E0-9A0E-9E700B21985E}"/>
          </ac:spMkLst>
        </pc:spChg>
        <pc:spChg chg="mod">
          <ac:chgData name="Mario Martinez" userId="3a8698ea-445f-4751-a923-c95ba728fd8c" providerId="ADAL" clId="{5EE17BFC-AD17-4CD0-8924-A71333AAEA46}" dt="2023-02-10T22:03:05.104" v="6314"/>
          <ac:spMkLst>
            <pc:docMk/>
            <pc:sldMk cId="4123171583" sldId="302"/>
            <ac:spMk id="15" creationId="{60ACC645-2BC3-6334-6855-B0216A686F1C}"/>
          </ac:spMkLst>
        </pc:spChg>
        <pc:spChg chg="mod">
          <ac:chgData name="Mario Martinez" userId="3a8698ea-445f-4751-a923-c95ba728fd8c" providerId="ADAL" clId="{5EE17BFC-AD17-4CD0-8924-A71333AAEA46}" dt="2023-02-10T22:03:05.104" v="6314"/>
          <ac:spMkLst>
            <pc:docMk/>
            <pc:sldMk cId="4123171583" sldId="302"/>
            <ac:spMk id="17" creationId="{428E9F01-54FB-DE4F-69C8-2E9CF2E3FD13}"/>
          </ac:spMkLst>
        </pc:spChg>
        <pc:spChg chg="mod">
          <ac:chgData name="Mario Martinez" userId="3a8698ea-445f-4751-a923-c95ba728fd8c" providerId="ADAL" clId="{5EE17BFC-AD17-4CD0-8924-A71333AAEA46}" dt="2023-02-10T22:03:05.104" v="6314"/>
          <ac:spMkLst>
            <pc:docMk/>
            <pc:sldMk cId="4123171583" sldId="302"/>
            <ac:spMk id="19" creationId="{FC90B576-3130-87B6-3C00-A47A00845AD3}"/>
          </ac:spMkLst>
        </pc:spChg>
        <pc:spChg chg="mod">
          <ac:chgData name="Mario Martinez" userId="3a8698ea-445f-4751-a923-c95ba728fd8c" providerId="ADAL" clId="{5EE17BFC-AD17-4CD0-8924-A71333AAEA46}" dt="2023-02-10T22:03:05.104" v="6314"/>
          <ac:spMkLst>
            <pc:docMk/>
            <pc:sldMk cId="4123171583" sldId="302"/>
            <ac:spMk id="21" creationId="{C58BD42A-8E0B-F8EF-1F32-89DA13D004F5}"/>
          </ac:spMkLst>
        </pc:spChg>
        <pc:spChg chg="mod">
          <ac:chgData name="Mario Martinez" userId="3a8698ea-445f-4751-a923-c95ba728fd8c" providerId="ADAL" clId="{5EE17BFC-AD17-4CD0-8924-A71333AAEA46}" dt="2023-02-10T22:03:05.104" v="6314"/>
          <ac:spMkLst>
            <pc:docMk/>
            <pc:sldMk cId="4123171583" sldId="302"/>
            <ac:spMk id="23" creationId="{D77FA5BC-5347-F713-D4E7-BD1901E9F8E7}"/>
          </ac:spMkLst>
        </pc:spChg>
        <pc:spChg chg="mod">
          <ac:chgData name="Mario Martinez" userId="3a8698ea-445f-4751-a923-c95ba728fd8c" providerId="ADAL" clId="{5EE17BFC-AD17-4CD0-8924-A71333AAEA46}" dt="2023-02-10T22:03:05.104" v="6314"/>
          <ac:spMkLst>
            <pc:docMk/>
            <pc:sldMk cId="4123171583" sldId="302"/>
            <ac:spMk id="24" creationId="{BB75C59C-45A1-6770-A1DD-6837B18B3D6D}"/>
          </ac:spMkLst>
        </pc:spChg>
        <pc:spChg chg="mod">
          <ac:chgData name="Mario Martinez" userId="3a8698ea-445f-4751-a923-c95ba728fd8c" providerId="ADAL" clId="{5EE17BFC-AD17-4CD0-8924-A71333AAEA46}" dt="2023-02-10T22:03:05.104" v="6314"/>
          <ac:spMkLst>
            <pc:docMk/>
            <pc:sldMk cId="4123171583" sldId="302"/>
            <ac:spMk id="27" creationId="{5E1A3654-1E9A-1571-0B8A-0B6C41BEE0D0}"/>
          </ac:spMkLst>
        </pc:spChg>
        <pc:grpChg chg="add del mod">
          <ac:chgData name="Mario Martinez" userId="3a8698ea-445f-4751-a923-c95ba728fd8c" providerId="ADAL" clId="{5EE17BFC-AD17-4CD0-8924-A71333AAEA46}" dt="2023-02-10T22:03:09.418" v="6317"/>
          <ac:grpSpMkLst>
            <pc:docMk/>
            <pc:sldMk cId="4123171583" sldId="302"/>
            <ac:grpSpMk id="8" creationId="{BE908E8B-0312-476B-F0E2-2D71D420DF76}"/>
          </ac:grpSpMkLst>
        </pc:grpChg>
        <pc:grpChg chg="mod">
          <ac:chgData name="Mario Martinez" userId="3a8698ea-445f-4751-a923-c95ba728fd8c" providerId="ADAL" clId="{5EE17BFC-AD17-4CD0-8924-A71333AAEA46}" dt="2023-02-10T22:03:05.104" v="6314"/>
          <ac:grpSpMkLst>
            <pc:docMk/>
            <pc:sldMk cId="4123171583" sldId="302"/>
            <ac:grpSpMk id="16" creationId="{55472CB3-05CD-968F-D01B-E7FB02D9091C}"/>
          </ac:grpSpMkLst>
        </pc:grpChg>
        <pc:grpChg chg="mod">
          <ac:chgData name="Mario Martinez" userId="3a8698ea-445f-4751-a923-c95ba728fd8c" providerId="ADAL" clId="{5EE17BFC-AD17-4CD0-8924-A71333AAEA46}" dt="2023-02-10T22:03:05.104" v="6314"/>
          <ac:grpSpMkLst>
            <pc:docMk/>
            <pc:sldMk cId="4123171583" sldId="302"/>
            <ac:grpSpMk id="25" creationId="{C3E26C27-4629-BA11-8FB5-ED4469C2855B}"/>
          </ac:grpSpMkLst>
        </pc:grpChg>
        <pc:picChg chg="add del mod">
          <ac:chgData name="Mario Martinez" userId="3a8698ea-445f-4751-a923-c95ba728fd8c" providerId="ADAL" clId="{5EE17BFC-AD17-4CD0-8924-A71333AAEA46}" dt="2023-02-10T21:55:29.626" v="5567" actId="478"/>
          <ac:picMkLst>
            <pc:docMk/>
            <pc:sldMk cId="4123171583" sldId="302"/>
            <ac:picMk id="5" creationId="{90E35E7F-83B2-5CA6-3934-62632BF33836}"/>
          </ac:picMkLst>
        </pc:picChg>
        <pc:picChg chg="del">
          <ac:chgData name="Mario Martinez" userId="3a8698ea-445f-4751-a923-c95ba728fd8c" providerId="ADAL" clId="{5EE17BFC-AD17-4CD0-8924-A71333AAEA46}" dt="2023-02-09T02:03:12.443" v="1310" actId="478"/>
          <ac:picMkLst>
            <pc:docMk/>
            <pc:sldMk cId="4123171583" sldId="302"/>
            <ac:picMk id="5" creationId="{9645891E-5D06-BDD3-B0CE-84EF5D0597E6}"/>
          </ac:picMkLst>
        </pc:picChg>
        <pc:picChg chg="del">
          <ac:chgData name="Mario Martinez" userId="3a8698ea-445f-4751-a923-c95ba728fd8c" providerId="ADAL" clId="{5EE17BFC-AD17-4CD0-8924-A71333AAEA46}" dt="2023-02-09T02:03:10.991" v="1309" actId="478"/>
          <ac:picMkLst>
            <pc:docMk/>
            <pc:sldMk cId="4123171583" sldId="302"/>
            <ac:picMk id="6" creationId="{BCECE62E-0745-F40F-AEB4-E56EBB6AE22D}"/>
          </ac:picMkLst>
        </pc:picChg>
        <pc:picChg chg="add del mod">
          <ac:chgData name="Mario Martinez" userId="3a8698ea-445f-4751-a923-c95ba728fd8c" providerId="ADAL" clId="{5EE17BFC-AD17-4CD0-8924-A71333AAEA46}" dt="2023-02-10T21:55:31.078" v="5568" actId="478"/>
          <ac:picMkLst>
            <pc:docMk/>
            <pc:sldMk cId="4123171583" sldId="302"/>
            <ac:picMk id="7" creationId="{ABFE591A-73E2-A4D8-5A5E-B0D8F02C7DF2}"/>
          </ac:picMkLst>
        </pc:picChg>
        <pc:picChg chg="mod">
          <ac:chgData name="Mario Martinez" userId="3a8698ea-445f-4751-a923-c95ba728fd8c" providerId="ADAL" clId="{5EE17BFC-AD17-4CD0-8924-A71333AAEA46}" dt="2023-02-10T22:03:05.104" v="6314"/>
          <ac:picMkLst>
            <pc:docMk/>
            <pc:sldMk cId="4123171583" sldId="302"/>
            <ac:picMk id="26" creationId="{6F6A03C8-2479-A472-F199-63F3A26C9B91}"/>
          </ac:picMkLst>
        </pc:picChg>
        <pc:picChg chg="add mod">
          <ac:chgData name="Mario Martinez" userId="3a8698ea-445f-4751-a923-c95ba728fd8c" providerId="ADAL" clId="{5EE17BFC-AD17-4CD0-8924-A71333AAEA46}" dt="2023-02-10T22:03:23.597" v="6323" actId="1076"/>
          <ac:picMkLst>
            <pc:docMk/>
            <pc:sldMk cId="4123171583" sldId="302"/>
            <ac:picMk id="28" creationId="{C46BFC69-6329-83FC-6073-694BCC7AD0FD}"/>
          </ac:picMkLst>
        </pc:picChg>
        <pc:cxnChg chg="mod">
          <ac:chgData name="Mario Martinez" userId="3a8698ea-445f-4751-a923-c95ba728fd8c" providerId="ADAL" clId="{5EE17BFC-AD17-4CD0-8924-A71333AAEA46}" dt="2023-02-10T22:03:05.104" v="6314"/>
          <ac:cxnSpMkLst>
            <pc:docMk/>
            <pc:sldMk cId="4123171583" sldId="302"/>
            <ac:cxnSpMk id="11" creationId="{F40284F3-6B6B-53AC-66DC-3AF00E2873EA}"/>
          </ac:cxnSpMkLst>
        </pc:cxnChg>
        <pc:cxnChg chg="mod">
          <ac:chgData name="Mario Martinez" userId="3a8698ea-445f-4751-a923-c95ba728fd8c" providerId="ADAL" clId="{5EE17BFC-AD17-4CD0-8924-A71333AAEA46}" dt="2023-02-10T22:03:05.104" v="6314"/>
          <ac:cxnSpMkLst>
            <pc:docMk/>
            <pc:sldMk cId="4123171583" sldId="302"/>
            <ac:cxnSpMk id="12" creationId="{AC4434D8-43AF-0C36-56F6-EBE2B2E4361C}"/>
          </ac:cxnSpMkLst>
        </pc:cxnChg>
        <pc:cxnChg chg="mod">
          <ac:chgData name="Mario Martinez" userId="3a8698ea-445f-4751-a923-c95ba728fd8c" providerId="ADAL" clId="{5EE17BFC-AD17-4CD0-8924-A71333AAEA46}" dt="2023-02-10T22:03:05.104" v="6314"/>
          <ac:cxnSpMkLst>
            <pc:docMk/>
            <pc:sldMk cId="4123171583" sldId="302"/>
            <ac:cxnSpMk id="13" creationId="{9788AAB4-9B26-0A60-42B8-5D550684F1B7}"/>
          </ac:cxnSpMkLst>
        </pc:cxnChg>
        <pc:cxnChg chg="mod">
          <ac:chgData name="Mario Martinez" userId="3a8698ea-445f-4751-a923-c95ba728fd8c" providerId="ADAL" clId="{5EE17BFC-AD17-4CD0-8924-A71333AAEA46}" dt="2023-02-10T22:03:05.104" v="6314"/>
          <ac:cxnSpMkLst>
            <pc:docMk/>
            <pc:sldMk cId="4123171583" sldId="302"/>
            <ac:cxnSpMk id="18" creationId="{8920B990-9B62-1DB3-2AFC-CF014A136853}"/>
          </ac:cxnSpMkLst>
        </pc:cxnChg>
        <pc:cxnChg chg="mod">
          <ac:chgData name="Mario Martinez" userId="3a8698ea-445f-4751-a923-c95ba728fd8c" providerId="ADAL" clId="{5EE17BFC-AD17-4CD0-8924-A71333AAEA46}" dt="2023-02-10T22:03:05.104" v="6314"/>
          <ac:cxnSpMkLst>
            <pc:docMk/>
            <pc:sldMk cId="4123171583" sldId="302"/>
            <ac:cxnSpMk id="20" creationId="{ACE5D513-DB7D-08CD-BB11-6518F6C80FE4}"/>
          </ac:cxnSpMkLst>
        </pc:cxnChg>
        <pc:cxnChg chg="mod">
          <ac:chgData name="Mario Martinez" userId="3a8698ea-445f-4751-a923-c95ba728fd8c" providerId="ADAL" clId="{5EE17BFC-AD17-4CD0-8924-A71333AAEA46}" dt="2023-02-10T22:03:05.104" v="6314"/>
          <ac:cxnSpMkLst>
            <pc:docMk/>
            <pc:sldMk cId="4123171583" sldId="302"/>
            <ac:cxnSpMk id="22" creationId="{CCC2BE29-A4BC-14B4-A37A-EB7B6FDFB77B}"/>
          </ac:cxnSpMkLst>
        </pc:cxnChg>
      </pc:sldChg>
      <pc:sldChg chg="modSp mod">
        <pc:chgData name="Mario Martinez" userId="3a8698ea-445f-4751-a923-c95ba728fd8c" providerId="ADAL" clId="{5EE17BFC-AD17-4CD0-8924-A71333AAEA46}" dt="2023-02-10T22:07:06.253" v="6577" actId="20577"/>
        <pc:sldMkLst>
          <pc:docMk/>
          <pc:sldMk cId="3260189706" sldId="342"/>
        </pc:sldMkLst>
        <pc:spChg chg="mod">
          <ac:chgData name="Mario Martinez" userId="3a8698ea-445f-4751-a923-c95ba728fd8c" providerId="ADAL" clId="{5EE17BFC-AD17-4CD0-8924-A71333AAEA46}" dt="2023-02-10T22:07:06.253" v="6577" actId="20577"/>
          <ac:spMkLst>
            <pc:docMk/>
            <pc:sldMk cId="3260189706" sldId="342"/>
            <ac:spMk id="2" creationId="{43E51542-C980-BEAE-5D84-CF98B0737F15}"/>
          </ac:spMkLst>
        </pc:spChg>
      </pc:sldChg>
      <pc:sldChg chg="addSp delSp modSp add mod ord modClrScheme chgLayout">
        <pc:chgData name="Mario Martinez" userId="3a8698ea-445f-4751-a923-c95ba728fd8c" providerId="ADAL" clId="{5EE17BFC-AD17-4CD0-8924-A71333AAEA46}" dt="2023-02-10T19:26:37.919" v="3061" actId="1076"/>
        <pc:sldMkLst>
          <pc:docMk/>
          <pc:sldMk cId="2297779478" sldId="343"/>
        </pc:sldMkLst>
        <pc:spChg chg="mod ord">
          <ac:chgData name="Mario Martinez" userId="3a8698ea-445f-4751-a923-c95ba728fd8c" providerId="ADAL" clId="{5EE17BFC-AD17-4CD0-8924-A71333AAEA46}" dt="2023-02-10T19:26:26.673" v="3060" actId="1076"/>
          <ac:spMkLst>
            <pc:docMk/>
            <pc:sldMk cId="2297779478" sldId="343"/>
            <ac:spMk id="2" creationId="{CE03BA8F-C697-82DC-DCF4-2CB25F2C278D}"/>
          </ac:spMkLst>
        </pc:spChg>
        <pc:spChg chg="del mod ord">
          <ac:chgData name="Mario Martinez" userId="3a8698ea-445f-4751-a923-c95ba728fd8c" providerId="ADAL" clId="{5EE17BFC-AD17-4CD0-8924-A71333AAEA46}" dt="2023-02-10T19:26:14.858" v="3058" actId="478"/>
          <ac:spMkLst>
            <pc:docMk/>
            <pc:sldMk cId="2297779478" sldId="343"/>
            <ac:spMk id="3" creationId="{FBC6043F-B83B-8B64-FF39-1AEA1B076208}"/>
          </ac:spMkLst>
        </pc:spChg>
        <pc:spChg chg="mod ord">
          <ac:chgData name="Mario Martinez" userId="3a8698ea-445f-4751-a923-c95ba728fd8c" providerId="ADAL" clId="{5EE17BFC-AD17-4CD0-8924-A71333AAEA46}" dt="2023-02-10T19:08:30.183" v="2200" actId="700"/>
          <ac:spMkLst>
            <pc:docMk/>
            <pc:sldMk cId="2297779478" sldId="343"/>
            <ac:spMk id="4" creationId="{ACA87586-FB8F-A018-67B5-7F69FC6EBEA3}"/>
          </ac:spMkLst>
        </pc:spChg>
        <pc:spChg chg="del">
          <ac:chgData name="Mario Martinez" userId="3a8698ea-445f-4751-a923-c95ba728fd8c" providerId="ADAL" clId="{5EE17BFC-AD17-4CD0-8924-A71333AAEA46}" dt="2023-02-08T17:53:02.766" v="643" actId="478"/>
          <ac:spMkLst>
            <pc:docMk/>
            <pc:sldMk cId="2297779478" sldId="343"/>
            <ac:spMk id="5" creationId="{C0800B69-B16B-4AC6-1605-8D857102F786}"/>
          </ac:spMkLst>
        </pc:spChg>
        <pc:spChg chg="del">
          <ac:chgData name="Mario Martinez" userId="3a8698ea-445f-4751-a923-c95ba728fd8c" providerId="ADAL" clId="{5EE17BFC-AD17-4CD0-8924-A71333AAEA46}" dt="2023-02-08T17:53:11.802" v="646" actId="478"/>
          <ac:spMkLst>
            <pc:docMk/>
            <pc:sldMk cId="2297779478" sldId="343"/>
            <ac:spMk id="6" creationId="{040690BA-F43B-6C5E-9CA6-AAADD3583A13}"/>
          </ac:spMkLst>
        </pc:spChg>
        <pc:spChg chg="add mod">
          <ac:chgData name="Mario Martinez" userId="3a8698ea-445f-4751-a923-c95ba728fd8c" providerId="ADAL" clId="{5EE17BFC-AD17-4CD0-8924-A71333AAEA46}" dt="2023-02-10T19:25:59.896" v="3055" actId="1076"/>
          <ac:spMkLst>
            <pc:docMk/>
            <pc:sldMk cId="2297779478" sldId="343"/>
            <ac:spMk id="6" creationId="{42E90841-854A-98C2-911B-68E94C7960EE}"/>
          </ac:spMkLst>
        </pc:spChg>
        <pc:spChg chg="add del mod">
          <ac:chgData name="Mario Martinez" userId="3a8698ea-445f-4751-a923-c95ba728fd8c" providerId="ADAL" clId="{5EE17BFC-AD17-4CD0-8924-A71333AAEA46}" dt="2023-02-10T19:26:16.963" v="3059" actId="478"/>
          <ac:spMkLst>
            <pc:docMk/>
            <pc:sldMk cId="2297779478" sldId="343"/>
            <ac:spMk id="9" creationId="{B4A36462-0193-929A-110A-C65815878587}"/>
          </ac:spMkLst>
        </pc:spChg>
        <pc:graphicFrameChg chg="add mod modGraphic">
          <ac:chgData name="Mario Martinez" userId="3a8698ea-445f-4751-a923-c95ba728fd8c" providerId="ADAL" clId="{5EE17BFC-AD17-4CD0-8924-A71333AAEA46}" dt="2023-02-10T19:26:37.919" v="3061" actId="1076"/>
          <ac:graphicFrameMkLst>
            <pc:docMk/>
            <pc:sldMk cId="2297779478" sldId="343"/>
            <ac:graphicFrameMk id="7" creationId="{B736E442-ACEE-B792-DAA3-6704C64AB74F}"/>
          </ac:graphicFrameMkLst>
        </pc:graphicFrameChg>
        <pc:picChg chg="add mod">
          <ac:chgData name="Mario Martinez" userId="3a8698ea-445f-4751-a923-c95ba728fd8c" providerId="ADAL" clId="{5EE17BFC-AD17-4CD0-8924-A71333AAEA46}" dt="2023-02-10T19:26:07.320" v="3056" actId="1076"/>
          <ac:picMkLst>
            <pc:docMk/>
            <pc:sldMk cId="2297779478" sldId="343"/>
            <ac:picMk id="5" creationId="{CD0E6F63-EF0E-236E-9824-C6E2A0F9D20F}"/>
          </ac:picMkLst>
        </pc:picChg>
      </pc:sldChg>
      <pc:sldChg chg="addSp modSp add mod">
        <pc:chgData name="Mario Martinez" userId="3a8698ea-445f-4751-a923-c95ba728fd8c" providerId="ADAL" clId="{5EE17BFC-AD17-4CD0-8924-A71333AAEA46}" dt="2023-02-10T21:55:15.839" v="5555" actId="1076"/>
        <pc:sldMkLst>
          <pc:docMk/>
          <pc:sldMk cId="3946651199" sldId="344"/>
        </pc:sldMkLst>
        <pc:spChg chg="mod">
          <ac:chgData name="Mario Martinez" userId="3a8698ea-445f-4751-a923-c95ba728fd8c" providerId="ADAL" clId="{5EE17BFC-AD17-4CD0-8924-A71333AAEA46}" dt="2023-02-10T20:40:08.326" v="5514" actId="14"/>
          <ac:spMkLst>
            <pc:docMk/>
            <pc:sldMk cId="3946651199" sldId="344"/>
            <ac:spMk id="2" creationId="{CE03BA8F-C697-82DC-DCF4-2CB25F2C278D}"/>
          </ac:spMkLst>
        </pc:spChg>
        <pc:spChg chg="mod">
          <ac:chgData name="Mario Martinez" userId="3a8698ea-445f-4751-a923-c95ba728fd8c" providerId="ADAL" clId="{5EE17BFC-AD17-4CD0-8924-A71333AAEA46}" dt="2023-02-10T21:55:07.222" v="5553"/>
          <ac:spMkLst>
            <pc:docMk/>
            <pc:sldMk cId="3946651199" sldId="344"/>
            <ac:spMk id="3" creationId="{FBC6043F-B83B-8B64-FF39-1AEA1B076208}"/>
          </ac:spMkLst>
        </pc:spChg>
        <pc:picChg chg="add mod">
          <ac:chgData name="Mario Martinez" userId="3a8698ea-445f-4751-a923-c95ba728fd8c" providerId="ADAL" clId="{5EE17BFC-AD17-4CD0-8924-A71333AAEA46}" dt="2023-02-10T21:54:46.644" v="5529" actId="1076"/>
          <ac:picMkLst>
            <pc:docMk/>
            <pc:sldMk cId="3946651199" sldId="344"/>
            <ac:picMk id="5" creationId="{A115320A-6040-2C62-97DE-FBB835460A4F}"/>
          </ac:picMkLst>
        </pc:picChg>
        <pc:picChg chg="add mod">
          <ac:chgData name="Mario Martinez" userId="3a8698ea-445f-4751-a923-c95ba728fd8c" providerId="ADAL" clId="{5EE17BFC-AD17-4CD0-8924-A71333AAEA46}" dt="2023-02-10T21:55:15.839" v="5555" actId="1076"/>
          <ac:picMkLst>
            <pc:docMk/>
            <pc:sldMk cId="3946651199" sldId="344"/>
            <ac:picMk id="6" creationId="{D431C8F2-C182-1748-F24E-E30ED5FE89FF}"/>
          </ac:picMkLst>
        </pc:picChg>
      </pc:sldChg>
      <pc:sldChg chg="addSp delSp modSp add mod">
        <pc:chgData name="Mario Martinez" userId="3a8698ea-445f-4751-a923-c95ba728fd8c" providerId="ADAL" clId="{5EE17BFC-AD17-4CD0-8924-A71333AAEA46}" dt="2023-02-10T19:31:35.008" v="3349" actId="1076"/>
        <pc:sldMkLst>
          <pc:docMk/>
          <pc:sldMk cId="715935236" sldId="345"/>
        </pc:sldMkLst>
        <pc:spChg chg="mod">
          <ac:chgData name="Mario Martinez" userId="3a8698ea-445f-4751-a923-c95ba728fd8c" providerId="ADAL" clId="{5EE17BFC-AD17-4CD0-8924-A71333AAEA46}" dt="2023-02-10T19:08:08.198" v="2195" actId="33524"/>
          <ac:spMkLst>
            <pc:docMk/>
            <pc:sldMk cId="715935236" sldId="345"/>
            <ac:spMk id="2" creationId="{82996566-8A79-E3C0-B3F8-ADE50679E64B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13" creationId="{76C9EFCF-E988-23D1-DAB2-6BBD9879C66D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16" creationId="{C1F1C5B5-06A4-5078-EE84-F644881F9585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17" creationId="{2AAF2850-8E3B-744A-7B90-D1A5F2BDE57F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18" creationId="{F38E8C8B-F934-3B18-9B84-486C2FEEBC2F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19" creationId="{B112BF87-D135-87D9-51C6-1505E945912D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22" creationId="{936D840C-8D82-E2C9-34D1-67CF660A0E25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23" creationId="{FBC12D6F-B605-9ADD-0867-57C5E15A6815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24" creationId="{73B34A23-B77D-D4AF-B129-D51EC0228886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25" creationId="{136EE9DC-84DE-B9A4-1CFA-6D358040AD33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27" creationId="{C6E3C4C0-BC9A-5DA6-F79B-C9090D028468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28" creationId="{D740A425-4B4E-4AB8-D625-E067A1445AAE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31" creationId="{D027D2BA-2424-493A-B7BE-8FDB8F24C8E3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33" creationId="{4E792FB3-631C-5DC6-206F-41DF7D4B26A9}"/>
          </ac:spMkLst>
        </pc:spChg>
        <pc:spChg chg="add del mod">
          <ac:chgData name="Mario Martinez" userId="3a8698ea-445f-4751-a923-c95ba728fd8c" providerId="ADAL" clId="{5EE17BFC-AD17-4CD0-8924-A71333AAEA46}" dt="2023-02-10T19:01:01.097" v="1743" actId="478"/>
          <ac:spMkLst>
            <pc:docMk/>
            <pc:sldMk cId="715935236" sldId="345"/>
            <ac:spMk id="37" creationId="{66FEA5FF-0DC0-043B-3D2F-D6D02194806C}"/>
          </ac:spMkLst>
        </pc:spChg>
        <pc:spChg chg="add del mod">
          <ac:chgData name="Mario Martinez" userId="3a8698ea-445f-4751-a923-c95ba728fd8c" providerId="ADAL" clId="{5EE17BFC-AD17-4CD0-8924-A71333AAEA46}" dt="2023-02-10T19:01:13.622" v="1748"/>
          <ac:spMkLst>
            <pc:docMk/>
            <pc:sldMk cId="715935236" sldId="345"/>
            <ac:spMk id="39" creationId="{0B1FF726-31F5-19DA-DBA3-A7F4439E9DDF}"/>
          </ac:spMkLst>
        </pc:spChg>
        <pc:spChg chg="add del mod">
          <ac:chgData name="Mario Martinez" userId="3a8698ea-445f-4751-a923-c95ba728fd8c" providerId="ADAL" clId="{5EE17BFC-AD17-4CD0-8924-A71333AAEA46}" dt="2023-02-10T19:02:18.560" v="1753"/>
          <ac:spMkLst>
            <pc:docMk/>
            <pc:sldMk cId="715935236" sldId="345"/>
            <ac:spMk id="42" creationId="{D642A118-9EB6-3319-A316-87F691E248E6}"/>
          </ac:spMkLst>
        </pc:spChg>
        <pc:grpChg chg="add del mod">
          <ac:chgData name="Mario Martinez" userId="3a8698ea-445f-4751-a923-c95ba728fd8c" providerId="ADAL" clId="{5EE17BFC-AD17-4CD0-8924-A71333AAEA46}" dt="2023-02-10T18:58:01.279" v="1733"/>
          <ac:grpSpMkLst>
            <pc:docMk/>
            <pc:sldMk cId="715935236" sldId="345"/>
            <ac:grpSpMk id="3" creationId="{758B0A8F-B65F-F3ED-29E9-2D4A1DA6EAD4}"/>
          </ac:grpSpMkLst>
        </pc:grpChg>
        <pc:grpChg chg="mod">
          <ac:chgData name="Mario Martinez" userId="3a8698ea-445f-4751-a923-c95ba728fd8c" providerId="ADAL" clId="{5EE17BFC-AD17-4CD0-8924-A71333AAEA46}" dt="2023-02-10T18:57:59.448" v="1732"/>
          <ac:grpSpMkLst>
            <pc:docMk/>
            <pc:sldMk cId="715935236" sldId="345"/>
            <ac:grpSpMk id="9" creationId="{83B0AF87-C175-02C4-C5A5-146B78005867}"/>
          </ac:grpSpMkLst>
        </pc:grpChg>
        <pc:grpChg chg="mod">
          <ac:chgData name="Mario Martinez" userId="3a8698ea-445f-4751-a923-c95ba728fd8c" providerId="ADAL" clId="{5EE17BFC-AD17-4CD0-8924-A71333AAEA46}" dt="2023-02-10T18:57:59.448" v="1732"/>
          <ac:grpSpMkLst>
            <pc:docMk/>
            <pc:sldMk cId="715935236" sldId="345"/>
            <ac:grpSpMk id="11" creationId="{97F14B03-E2C2-19BA-9F8C-BC07BA784813}"/>
          </ac:grpSpMkLst>
        </pc:grpChg>
        <pc:grpChg chg="mod">
          <ac:chgData name="Mario Martinez" userId="3a8698ea-445f-4751-a923-c95ba728fd8c" providerId="ADAL" clId="{5EE17BFC-AD17-4CD0-8924-A71333AAEA46}" dt="2023-02-10T18:57:59.448" v="1732"/>
          <ac:grpSpMkLst>
            <pc:docMk/>
            <pc:sldMk cId="715935236" sldId="345"/>
            <ac:grpSpMk id="12" creationId="{4C4BF681-73E7-25BF-CC51-8FEC915E4D5D}"/>
          </ac:grpSpMkLst>
        </pc:grpChg>
        <pc:grpChg chg="mod">
          <ac:chgData name="Mario Martinez" userId="3a8698ea-445f-4751-a923-c95ba728fd8c" providerId="ADAL" clId="{5EE17BFC-AD17-4CD0-8924-A71333AAEA46}" dt="2023-02-10T18:57:59.448" v="1732"/>
          <ac:grpSpMkLst>
            <pc:docMk/>
            <pc:sldMk cId="715935236" sldId="345"/>
            <ac:grpSpMk id="15" creationId="{71D0E0AA-EDB7-7DA7-2C36-D2F54790E7E1}"/>
          </ac:grpSpMkLst>
        </pc:grpChg>
        <pc:grpChg chg="mod">
          <ac:chgData name="Mario Martinez" userId="3a8698ea-445f-4751-a923-c95ba728fd8c" providerId="ADAL" clId="{5EE17BFC-AD17-4CD0-8924-A71333AAEA46}" dt="2023-02-10T18:57:59.448" v="1732"/>
          <ac:grpSpMkLst>
            <pc:docMk/>
            <pc:sldMk cId="715935236" sldId="345"/>
            <ac:grpSpMk id="20" creationId="{B595F0E2-9526-4DCC-58B0-2CFB066D82F3}"/>
          </ac:grpSpMkLst>
        </pc:grpChg>
        <pc:grpChg chg="mod">
          <ac:chgData name="Mario Martinez" userId="3a8698ea-445f-4751-a923-c95ba728fd8c" providerId="ADAL" clId="{5EE17BFC-AD17-4CD0-8924-A71333AAEA46}" dt="2023-02-10T18:57:59.448" v="1732"/>
          <ac:grpSpMkLst>
            <pc:docMk/>
            <pc:sldMk cId="715935236" sldId="345"/>
            <ac:grpSpMk id="26" creationId="{22084D19-1803-6142-B7D3-8DD4CFA90AAF}"/>
          </ac:grpSpMkLst>
        </pc:grpChg>
        <pc:grpChg chg="mod">
          <ac:chgData name="Mario Martinez" userId="3a8698ea-445f-4751-a923-c95ba728fd8c" providerId="ADAL" clId="{5EE17BFC-AD17-4CD0-8924-A71333AAEA46}" dt="2023-02-10T18:57:59.448" v="1732"/>
          <ac:grpSpMkLst>
            <pc:docMk/>
            <pc:sldMk cId="715935236" sldId="345"/>
            <ac:grpSpMk id="30" creationId="{8C544349-DB8E-84AE-32BA-D6B868764A12}"/>
          </ac:grpSpMkLst>
        </pc:grpChg>
        <pc:picChg chg="add del mod">
          <ac:chgData name="Mario Martinez" userId="3a8698ea-445f-4751-a923-c95ba728fd8c" providerId="ADAL" clId="{5EE17BFC-AD17-4CD0-8924-A71333AAEA46}" dt="2023-02-10T19:01:11.425" v="1747" actId="478"/>
          <ac:picMkLst>
            <pc:docMk/>
            <pc:sldMk cId="715935236" sldId="345"/>
            <ac:picMk id="7" creationId="{1C1E222D-EFA2-20BD-5166-163B651EF6EB}"/>
          </ac:picMkLst>
        </pc:picChg>
        <pc:picChg chg="mod">
          <ac:chgData name="Mario Martinez" userId="3a8698ea-445f-4751-a923-c95ba728fd8c" providerId="ADAL" clId="{5EE17BFC-AD17-4CD0-8924-A71333AAEA46}" dt="2023-02-10T18:57:59.448" v="1732"/>
          <ac:picMkLst>
            <pc:docMk/>
            <pc:sldMk cId="715935236" sldId="345"/>
            <ac:picMk id="14" creationId="{3F8FF8EF-8D8C-B3C1-ABDC-D6B5948C4DD3}"/>
          </ac:picMkLst>
        </pc:picChg>
        <pc:picChg chg="mod">
          <ac:chgData name="Mario Martinez" userId="3a8698ea-445f-4751-a923-c95ba728fd8c" providerId="ADAL" clId="{5EE17BFC-AD17-4CD0-8924-A71333AAEA46}" dt="2023-02-10T18:57:59.448" v="1732"/>
          <ac:picMkLst>
            <pc:docMk/>
            <pc:sldMk cId="715935236" sldId="345"/>
            <ac:picMk id="21" creationId="{D16836A4-6805-E50E-7B52-73515569B42E}"/>
          </ac:picMkLst>
        </pc:picChg>
        <pc:picChg chg="mod">
          <ac:chgData name="Mario Martinez" userId="3a8698ea-445f-4751-a923-c95ba728fd8c" providerId="ADAL" clId="{5EE17BFC-AD17-4CD0-8924-A71333AAEA46}" dt="2023-02-10T18:57:59.448" v="1732"/>
          <ac:picMkLst>
            <pc:docMk/>
            <pc:sldMk cId="715935236" sldId="345"/>
            <ac:picMk id="29" creationId="{51BE99AE-D18B-75E0-3608-DEBED5CD00E0}"/>
          </ac:picMkLst>
        </pc:picChg>
        <pc:picChg chg="mod">
          <ac:chgData name="Mario Martinez" userId="3a8698ea-445f-4751-a923-c95ba728fd8c" providerId="ADAL" clId="{5EE17BFC-AD17-4CD0-8924-A71333AAEA46}" dt="2023-02-10T18:57:59.448" v="1732"/>
          <ac:picMkLst>
            <pc:docMk/>
            <pc:sldMk cId="715935236" sldId="345"/>
            <ac:picMk id="32" creationId="{418078F6-19F7-8828-3550-0FF7C54D3573}"/>
          </ac:picMkLst>
        </pc:picChg>
        <pc:picChg chg="add del mod">
          <ac:chgData name="Mario Martinez" userId="3a8698ea-445f-4751-a923-c95ba728fd8c" providerId="ADAL" clId="{5EE17BFC-AD17-4CD0-8924-A71333AAEA46}" dt="2023-02-10T19:08:15.976" v="2196" actId="21"/>
          <ac:picMkLst>
            <pc:docMk/>
            <pc:sldMk cId="715935236" sldId="345"/>
            <ac:picMk id="34" creationId="{9DD084C7-2C74-2CA2-FF18-49FDAE3C4010}"/>
          </ac:picMkLst>
        </pc:picChg>
        <pc:picChg chg="add del">
          <ac:chgData name="Mario Martinez" userId="3a8698ea-445f-4751-a923-c95ba728fd8c" providerId="ADAL" clId="{5EE17BFC-AD17-4CD0-8924-A71333AAEA46}" dt="2023-02-10T19:01:02.871" v="1744" actId="478"/>
          <ac:picMkLst>
            <pc:docMk/>
            <pc:sldMk cId="715935236" sldId="345"/>
            <ac:picMk id="35" creationId="{3E654B27-C637-1EEC-079A-24920117FA73}"/>
          </ac:picMkLst>
        </pc:picChg>
        <pc:picChg chg="add del mod">
          <ac:chgData name="Mario Martinez" userId="3a8698ea-445f-4751-a923-c95ba728fd8c" providerId="ADAL" clId="{5EE17BFC-AD17-4CD0-8924-A71333AAEA46}" dt="2023-02-10T19:02:16.035" v="1752" actId="478"/>
          <ac:picMkLst>
            <pc:docMk/>
            <pc:sldMk cId="715935236" sldId="345"/>
            <ac:picMk id="40" creationId="{F2A13E88-8B83-B1DA-A2BB-DA2240ADDD13}"/>
          </ac:picMkLst>
        </pc:picChg>
        <pc:picChg chg="add mod">
          <ac:chgData name="Mario Martinez" userId="3a8698ea-445f-4751-a923-c95ba728fd8c" providerId="ADAL" clId="{5EE17BFC-AD17-4CD0-8924-A71333AAEA46}" dt="2023-02-10T19:31:35.008" v="3349" actId="1076"/>
          <ac:picMkLst>
            <pc:docMk/>
            <pc:sldMk cId="715935236" sldId="345"/>
            <ac:picMk id="43" creationId="{87D80AB9-85E7-69AD-2D28-15366E813C78}"/>
          </ac:picMkLst>
        </pc:picChg>
        <pc:cxnChg chg="mod">
          <ac:chgData name="Mario Martinez" userId="3a8698ea-445f-4751-a923-c95ba728fd8c" providerId="ADAL" clId="{5EE17BFC-AD17-4CD0-8924-A71333AAEA46}" dt="2023-02-10T18:57:59.448" v="1732"/>
          <ac:cxnSpMkLst>
            <pc:docMk/>
            <pc:sldMk cId="715935236" sldId="345"/>
            <ac:cxnSpMk id="5" creationId="{421AA2E5-F0A9-8FC5-876F-C294546DB902}"/>
          </ac:cxnSpMkLst>
        </pc:cxnChg>
        <pc:cxnChg chg="mod">
          <ac:chgData name="Mario Martinez" userId="3a8698ea-445f-4751-a923-c95ba728fd8c" providerId="ADAL" clId="{5EE17BFC-AD17-4CD0-8924-A71333AAEA46}" dt="2023-02-10T18:57:59.448" v="1732"/>
          <ac:cxnSpMkLst>
            <pc:docMk/>
            <pc:sldMk cId="715935236" sldId="345"/>
            <ac:cxnSpMk id="6" creationId="{711BF7D5-E466-323E-0C29-1198EEAEEC8F}"/>
          </ac:cxnSpMkLst>
        </pc:cxnChg>
        <pc:cxnChg chg="mod">
          <ac:chgData name="Mario Martinez" userId="3a8698ea-445f-4751-a923-c95ba728fd8c" providerId="ADAL" clId="{5EE17BFC-AD17-4CD0-8924-A71333AAEA46}" dt="2023-02-10T18:57:59.448" v="1732"/>
          <ac:cxnSpMkLst>
            <pc:docMk/>
            <pc:sldMk cId="715935236" sldId="345"/>
            <ac:cxnSpMk id="8" creationId="{54B1A149-B29A-CD20-A142-9E42BFFE6BFE}"/>
          </ac:cxnSpMkLst>
        </pc:cxnChg>
        <pc:cxnChg chg="mod">
          <ac:chgData name="Mario Martinez" userId="3a8698ea-445f-4751-a923-c95ba728fd8c" providerId="ADAL" clId="{5EE17BFC-AD17-4CD0-8924-A71333AAEA46}" dt="2023-02-10T18:57:59.448" v="1732"/>
          <ac:cxnSpMkLst>
            <pc:docMk/>
            <pc:sldMk cId="715935236" sldId="345"/>
            <ac:cxnSpMk id="10" creationId="{96FDE505-0BB6-38C9-1A89-3E0A983C2AAD}"/>
          </ac:cxnSpMkLst>
        </pc:cxnChg>
      </pc:sldChg>
      <pc:sldChg chg="addSp delSp modSp add mod">
        <pc:chgData name="Mario Martinez" userId="3a8698ea-445f-4751-a923-c95ba728fd8c" providerId="ADAL" clId="{5EE17BFC-AD17-4CD0-8924-A71333AAEA46}" dt="2023-02-10T19:55:20.838" v="3828" actId="1076"/>
        <pc:sldMkLst>
          <pc:docMk/>
          <pc:sldMk cId="2590335189" sldId="346"/>
        </pc:sldMkLst>
        <pc:spChg chg="mod">
          <ac:chgData name="Mario Martinez" userId="3a8698ea-445f-4751-a923-c95ba728fd8c" providerId="ADAL" clId="{5EE17BFC-AD17-4CD0-8924-A71333AAEA46}" dt="2023-02-10T19:45:18.098" v="3530" actId="20577"/>
          <ac:spMkLst>
            <pc:docMk/>
            <pc:sldMk cId="2590335189" sldId="346"/>
            <ac:spMk id="2" creationId="{CE03BA8F-C697-82DC-DCF4-2CB25F2C278D}"/>
          </ac:spMkLst>
        </pc:spChg>
        <pc:spChg chg="mod">
          <ac:chgData name="Mario Martinez" userId="3a8698ea-445f-4751-a923-c95ba728fd8c" providerId="ADAL" clId="{5EE17BFC-AD17-4CD0-8924-A71333AAEA46}" dt="2023-02-10T19:46:02.792" v="3570" actId="20577"/>
          <ac:spMkLst>
            <pc:docMk/>
            <pc:sldMk cId="2590335189" sldId="346"/>
            <ac:spMk id="3" creationId="{FBC6043F-B83B-8B64-FF39-1AEA1B076208}"/>
          </ac:spMkLst>
        </pc:spChg>
        <pc:spChg chg="mod">
          <ac:chgData name="Mario Martinez" userId="3a8698ea-445f-4751-a923-c95ba728fd8c" providerId="ADAL" clId="{5EE17BFC-AD17-4CD0-8924-A71333AAEA46}" dt="2023-02-10T19:45:05.228" v="3496" actId="1076"/>
          <ac:spMkLst>
            <pc:docMk/>
            <pc:sldMk cId="2590335189" sldId="346"/>
            <ac:spMk id="6" creationId="{42E90841-854A-98C2-911B-68E94C7960EE}"/>
          </ac:spMkLst>
        </pc:spChg>
        <pc:spChg chg="add mod">
          <ac:chgData name="Mario Martinez" userId="3a8698ea-445f-4751-a923-c95ba728fd8c" providerId="ADAL" clId="{5EE17BFC-AD17-4CD0-8924-A71333AAEA46}" dt="2023-02-10T19:55:20.838" v="3828" actId="1076"/>
          <ac:spMkLst>
            <pc:docMk/>
            <pc:sldMk cId="2590335189" sldId="346"/>
            <ac:spMk id="7" creationId="{3B32C582-0D9D-DE33-3147-984B5C163FC9}"/>
          </ac:spMkLst>
        </pc:spChg>
        <pc:picChg chg="del">
          <ac:chgData name="Mario Martinez" userId="3a8698ea-445f-4751-a923-c95ba728fd8c" providerId="ADAL" clId="{5EE17BFC-AD17-4CD0-8924-A71333AAEA46}" dt="2023-02-10T19:24:13.235" v="3033" actId="478"/>
          <ac:picMkLst>
            <pc:docMk/>
            <pc:sldMk cId="2590335189" sldId="346"/>
            <ac:picMk id="5" creationId="{CD0E6F63-EF0E-236E-9824-C6E2A0F9D20F}"/>
          </ac:picMkLst>
        </pc:picChg>
      </pc:sldChg>
      <pc:sldChg chg="addSp modSp add mod">
        <pc:chgData name="Mario Martinez" userId="3a8698ea-445f-4751-a923-c95ba728fd8c" providerId="ADAL" clId="{5EE17BFC-AD17-4CD0-8924-A71333AAEA46}" dt="2023-02-10T22:06:27.882" v="6574" actId="1076"/>
        <pc:sldMkLst>
          <pc:docMk/>
          <pc:sldMk cId="630659410" sldId="347"/>
        </pc:sldMkLst>
        <pc:spChg chg="mod">
          <ac:chgData name="Mario Martinez" userId="3a8698ea-445f-4751-a923-c95ba728fd8c" providerId="ADAL" clId="{5EE17BFC-AD17-4CD0-8924-A71333AAEA46}" dt="2023-02-10T22:06:08.905" v="6567" actId="20577"/>
          <ac:spMkLst>
            <pc:docMk/>
            <pc:sldMk cId="630659410" sldId="347"/>
            <ac:spMk id="2" creationId="{BF2A307A-815A-B0F0-BDEA-D5373921289A}"/>
          </ac:spMkLst>
        </pc:spChg>
        <pc:spChg chg="mod">
          <ac:chgData name="Mario Martinez" userId="3a8698ea-445f-4751-a923-c95ba728fd8c" providerId="ADAL" clId="{5EE17BFC-AD17-4CD0-8924-A71333AAEA46}" dt="2023-02-10T22:03:44.676" v="6355" actId="20577"/>
          <ac:spMkLst>
            <pc:docMk/>
            <pc:sldMk cId="630659410" sldId="347"/>
            <ac:spMk id="3" creationId="{9CF292C2-A92E-3CA4-C95B-A01703E51F85}"/>
          </ac:spMkLst>
        </pc:spChg>
        <pc:spChg chg="add mod">
          <ac:chgData name="Mario Martinez" userId="3a8698ea-445f-4751-a923-c95ba728fd8c" providerId="ADAL" clId="{5EE17BFC-AD17-4CD0-8924-A71333AAEA46}" dt="2023-02-10T22:06:25.676" v="6573" actId="1076"/>
          <ac:spMkLst>
            <pc:docMk/>
            <pc:sldMk cId="630659410" sldId="347"/>
            <ac:spMk id="10" creationId="{270D975D-EC77-8751-6A73-5C8342F0FA3C}"/>
          </ac:spMkLst>
        </pc:spChg>
        <pc:picChg chg="add mod">
          <ac:chgData name="Mario Martinez" userId="3a8698ea-445f-4751-a923-c95ba728fd8c" providerId="ADAL" clId="{5EE17BFC-AD17-4CD0-8924-A71333AAEA46}" dt="2023-02-10T22:04:46.497" v="6386" actId="1076"/>
          <ac:picMkLst>
            <pc:docMk/>
            <pc:sldMk cId="630659410" sldId="347"/>
            <ac:picMk id="6" creationId="{13A8683F-80D3-B5B9-3AF1-9D7AF41B2E60}"/>
          </ac:picMkLst>
        </pc:picChg>
        <pc:picChg chg="add mod">
          <ac:chgData name="Mario Martinez" userId="3a8698ea-445f-4751-a923-c95ba728fd8c" providerId="ADAL" clId="{5EE17BFC-AD17-4CD0-8924-A71333AAEA46}" dt="2023-02-10T22:06:27.882" v="6574" actId="1076"/>
          <ac:picMkLst>
            <pc:docMk/>
            <pc:sldMk cId="630659410" sldId="347"/>
            <ac:picMk id="8" creationId="{B376076E-C4E1-B533-0499-711254AE38D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A9D0C-4DBE-43CA-82F2-3B35ED902843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D0690-8DBA-48A1-84EF-93D4A0F9ED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119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7B22E-3A20-4C65-BF9F-7AEA22C512E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986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1.microchip.com/downloads/en/Appnotes/Atmel-2558-Discrete-PID-Controller-on-tinyAVR-and-megaAVR_ApplicationNote_AVR221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218E-F183-1ECD-87F9-30DEB403C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C3E94-4EA6-58E5-358B-4E8A80581F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Mini challenge 2</a:t>
            </a:r>
          </a:p>
        </p:txBody>
      </p:sp>
    </p:spTree>
    <p:extLst>
      <p:ext uri="{BB962C8B-B14F-4D97-AF65-F5344CB8AC3E}">
        <p14:creationId xmlns:p14="http://schemas.microsoft.com/office/powerpoint/2010/main" val="202209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996566-8A79-E3C0-B3F8-ADE50679E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737" y="1825625"/>
            <a:ext cx="5181600" cy="491163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Nexa-Bold" panose="01000000000000000000" pitchFamily="2" charset="0"/>
              </a:rPr>
              <a:t>Introduction</a:t>
            </a:r>
            <a:endParaRPr lang="en-GB" sz="1500" dirty="0"/>
          </a:p>
          <a:p>
            <a:pPr marL="0" indent="0">
              <a:lnSpc>
                <a:spcPct val="150000"/>
              </a:lnSpc>
              <a:buNone/>
            </a:pPr>
            <a:r>
              <a:rPr lang="en-GB" sz="1500" dirty="0"/>
              <a:t>This mini challenge is intended for the student to review the concepts introduced in the previous sessions.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The activity consists of creating a controller for a simple first order system (/system) in ROS. The system represents the dynamical behaviour of a DC Motor.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The “/system” node, and a simple program structure (not mandatory) are provided by MCR2.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The controller can be  “P”, “PI” or “PID” controller (other controllers can be accepted upon agreement with the professor.). 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8C4C03-075E-9225-C2EE-4E66B50D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2</a:t>
            </a:r>
          </a:p>
        </p:txBody>
      </p:sp>
      <p:pic>
        <p:nvPicPr>
          <p:cNvPr id="43" name="Content Placeholder 42">
            <a:extLst>
              <a:ext uri="{FF2B5EF4-FFF2-40B4-BE49-F238E27FC236}">
                <a16:creationId xmlns:a16="http://schemas.microsoft.com/office/drawing/2014/main" id="{87D80AB9-85E7-69AD-2D28-15366E813C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37516" y="2591576"/>
            <a:ext cx="6523468" cy="225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3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03BA8F-C697-82DC-DCF4-2CB25F2C2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3404" y="1446302"/>
            <a:ext cx="5181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Nexa-Bold" panose="01000000000000000000" pitchFamily="2" charset="0"/>
              </a:rPr>
              <a:t>System node.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The “process node” is a node made by MCR2, that simulates a  first order system of the form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400" b="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Approximating a simple DC Motor with an encoder.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The input and output of the node are custom messages made specifically for this system. </a:t>
            </a:r>
            <a:r>
              <a:rPr lang="en-US" sz="1400" u="sng" dirty="0"/>
              <a:t>The student must use these messages to communicate with the system.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The messages are in the folder </a:t>
            </a:r>
            <a:r>
              <a:rPr lang="en-US" sz="1400" i="1" dirty="0"/>
              <a:t>“msg”.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A87586-FB8F-A018-67B5-7F69FC6E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E6F63-EF0E-236E-9824-C6E2A0F9D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484" y="2635639"/>
            <a:ext cx="5627096" cy="2603218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42E90841-854A-98C2-911B-68E94C796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685" y="5235673"/>
            <a:ext cx="6407578" cy="1418317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265113" lvl="1" indent="-265113">
              <a:buNone/>
            </a:pPr>
            <a:r>
              <a:rPr lang="en-US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Motor input message: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float32 input	#Input to the system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float64 time	#Simulation time to be sent to the system</a:t>
            </a:r>
          </a:p>
          <a:p>
            <a:endParaRPr lang="en-US" sz="11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Motor output message: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float32 output	#Output of the system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float64 time	#Time stamp of the system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string status	#Status of the motor “Turning”, “Not Turning”, “Max Speed”</a:t>
            </a:r>
            <a:endParaRPr lang="en-GB" sz="1050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B736E442-ACEE-B792-DAA3-6704C64AB7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8161664"/>
                  </p:ext>
                </p:extLst>
              </p:nvPr>
            </p:nvGraphicFramePr>
            <p:xfrm>
              <a:off x="407033" y="2742259"/>
              <a:ext cx="4499430" cy="5987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05312">
                      <a:extLst>
                        <a:ext uri="{9D8B030D-6E8A-4147-A177-3AD203B41FA5}">
                          <a16:colId xmlns:a16="http://schemas.microsoft.com/office/drawing/2014/main" val="1293599004"/>
                        </a:ext>
                      </a:extLst>
                    </a:gridCol>
                    <a:gridCol w="494118">
                      <a:extLst>
                        <a:ext uri="{9D8B030D-6E8A-4147-A177-3AD203B41FA5}">
                          <a16:colId xmlns:a16="http://schemas.microsoft.com/office/drawing/2014/main" val="3481564762"/>
                        </a:ext>
                      </a:extLst>
                    </a:gridCol>
                  </a:tblGrid>
                  <a:tr h="598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1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𝑇𝑠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Nexa-Light" panose="01000000000000000000" pitchFamily="2" charset="0"/>
                              <a:ea typeface="+mn-ea"/>
                              <a:cs typeface="+mn-cs"/>
                            </a:rPr>
                            <a:t>(1)</a:t>
                          </a:r>
                          <a:endParaRPr lang="en-GB" sz="14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086384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B736E442-ACEE-B792-DAA3-6704C64AB7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8161664"/>
                  </p:ext>
                </p:extLst>
              </p:nvPr>
            </p:nvGraphicFramePr>
            <p:xfrm>
              <a:off x="407033" y="2742259"/>
              <a:ext cx="4499430" cy="5987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05312">
                      <a:extLst>
                        <a:ext uri="{9D8B030D-6E8A-4147-A177-3AD203B41FA5}">
                          <a16:colId xmlns:a16="http://schemas.microsoft.com/office/drawing/2014/main" val="1293599004"/>
                        </a:ext>
                      </a:extLst>
                    </a:gridCol>
                    <a:gridCol w="494118">
                      <a:extLst>
                        <a:ext uri="{9D8B030D-6E8A-4147-A177-3AD203B41FA5}">
                          <a16:colId xmlns:a16="http://schemas.microsoft.com/office/drawing/2014/main" val="3481564762"/>
                        </a:ext>
                      </a:extLst>
                    </a:gridCol>
                  </a:tblGrid>
                  <a:tr h="5987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12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Nexa-Light" panose="01000000000000000000" pitchFamily="2" charset="0"/>
                              <a:ea typeface="+mn-ea"/>
                              <a:cs typeface="+mn-cs"/>
                            </a:rPr>
                            <a:t>(1)</a:t>
                          </a:r>
                          <a:endParaRPr lang="en-GB" sz="14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086384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9777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03BA8F-C697-82DC-DCF4-2CB25F2C2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7532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Nexa-Bold" panose="01000000000000000000" pitchFamily="2" charset="0"/>
              </a:rPr>
              <a:t>System node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The system parameters can be found in “”config/system_params.yaml”.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The parameters names are based on Eq. 1.</a:t>
            </a:r>
          </a:p>
          <a:p>
            <a:pPr>
              <a:lnSpc>
                <a:spcPct val="150000"/>
              </a:lnSpc>
            </a:pPr>
            <a:endParaRPr lang="en-US" sz="1400" i="1" dirty="0"/>
          </a:p>
          <a:p>
            <a:pPr>
              <a:lnSpc>
                <a:spcPct val="150000"/>
              </a:lnSpc>
            </a:pPr>
            <a:endParaRPr lang="en-US" sz="1400" i="1" dirty="0"/>
          </a:p>
          <a:p>
            <a:pPr>
              <a:lnSpc>
                <a:spcPct val="150000"/>
              </a:lnSpc>
            </a:pPr>
            <a:endParaRPr lang="en-US" sz="1400" i="1" dirty="0"/>
          </a:p>
          <a:p>
            <a:pPr>
              <a:lnSpc>
                <a:spcPct val="150000"/>
              </a:lnSpc>
            </a:pPr>
            <a:r>
              <a:rPr lang="en-US" sz="1400" dirty="0"/>
              <a:t>It is suggested that for this exercise the parameters remain unchanged.</a:t>
            </a:r>
          </a:p>
          <a:p>
            <a:pPr>
              <a:lnSpc>
                <a:spcPct val="150000"/>
              </a:lnSpc>
            </a:pPr>
            <a:endParaRPr lang="en-US" sz="14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6043F-B83B-8B64-FF39-1AEA1B0762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Nexa-Bold" panose="01000000000000000000" pitchFamily="2" charset="0"/>
              </a:rPr>
              <a:t>Hints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It is encouraged to test the system before using it with the controller. 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The system can be tested by using ROS command line tools as follows.</a:t>
            </a:r>
          </a:p>
          <a:p>
            <a:pPr>
              <a:lnSpc>
                <a:spcPct val="150000"/>
              </a:lnSpc>
            </a:pPr>
            <a:endParaRPr lang="en-US" sz="1200" dirty="0"/>
          </a:p>
          <a:p>
            <a:pPr marL="269875" lvl="1" indent="-269875">
              <a:lnSpc>
                <a:spcPct val="150000"/>
              </a:lnSpc>
            </a:pPr>
            <a:endParaRPr lang="en-GB" sz="1200" dirty="0"/>
          </a:p>
          <a:p>
            <a:pPr marL="269875" lvl="1" indent="-269875">
              <a:lnSpc>
                <a:spcPct val="150000"/>
              </a:lnSpc>
            </a:pPr>
            <a:endParaRPr lang="en-US" sz="1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A87586-FB8F-A018-67B5-7F69FC6E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2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2E90841-854A-98C2-911B-68E94C796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01" y="3683467"/>
            <a:ext cx="5664831" cy="1249040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b="0" dirty="0">
                <a:effectLst/>
                <a:latin typeface="Consolas" panose="020B0609020204030204" pitchFamily="49" charset="0"/>
              </a:rPr>
              <a:t>system_node_rate : 100		#Node Rate in HZ</a:t>
            </a: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system_sample_time : 0.02	#System Sample time</a:t>
            </a: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system_param_K : 1.75		#Gain parameter K</a:t>
            </a: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system_param_T : 0.5		#Time constant parameter T</a:t>
            </a: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system_initial_cond :  0.0	#System initial conditions</a:t>
            </a: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system_max_speed : 13.0		#Max Speed of the system (Saturation)</a:t>
            </a: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system_min_input : 0.5		#Minimum input (Dead-Zone)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B32C582-0D9D-DE33-3147-984B5C163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090" y="3832800"/>
            <a:ext cx="5506278" cy="1926148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b="0" dirty="0">
                <a:effectLst/>
                <a:latin typeface="Consolas" panose="020B0609020204030204" pitchFamily="49" charset="0"/>
              </a:rPr>
              <a:t>Terminal 1:</a:t>
            </a:r>
          </a:p>
          <a:p>
            <a:r>
              <a:rPr lang="en-US" sz="1100" b="0" dirty="0" err="1">
                <a:effectLst/>
                <a:latin typeface="Consolas" panose="020B0609020204030204" pitchFamily="49" charset="0"/>
              </a:rPr>
              <a:t>roscore</a:t>
            </a:r>
            <a:endParaRPr lang="en-US" sz="1100" b="0" dirty="0">
              <a:effectLst/>
              <a:latin typeface="Consolas" panose="020B0609020204030204" pitchFamily="49" charset="0"/>
            </a:endParaRPr>
          </a:p>
          <a:p>
            <a:endParaRPr lang="en-US" sz="1100" b="0" dirty="0"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Terminal 2: 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rosrun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pid_control</a:t>
            </a:r>
            <a:r>
              <a:rPr lang="en-US" sz="1100" dirty="0">
                <a:latin typeface="Consolas" panose="020B0609020204030204" pitchFamily="49" charset="0"/>
              </a:rPr>
              <a:t> system.py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Terminal 3: (plot the output /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motor_output</a:t>
            </a:r>
            <a:r>
              <a:rPr lang="en-US" sz="1100" dirty="0">
                <a:latin typeface="Consolas" panose="020B0609020204030204" pitchFamily="49" charset="0"/>
              </a:rPr>
              <a:t>/</a:t>
            </a:r>
            <a:r>
              <a:rPr lang="en-US" sz="1100" dirty="0" err="1">
                <a:latin typeface="Consolas" panose="020B0609020204030204" pitchFamily="49" charset="0"/>
              </a:rPr>
              <a:t>ouput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rosrun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rqt_plot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rqt_plot</a:t>
            </a:r>
            <a:endParaRPr lang="en-US" sz="1100" dirty="0">
              <a:latin typeface="Consolas" panose="020B0609020204030204" pitchFamily="49" charset="0"/>
            </a:endParaRPr>
          </a:p>
          <a:p>
            <a:endParaRPr lang="en-US" sz="1100" b="0" dirty="0">
              <a:effectLst/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Terminal 4:</a:t>
            </a:r>
          </a:p>
          <a:p>
            <a:r>
              <a:rPr lang="en-US" sz="1100" b="0" dirty="0" err="1">
                <a:effectLst/>
                <a:latin typeface="Consolas" panose="020B0609020204030204" pitchFamily="49" charset="0"/>
              </a:rPr>
              <a:t>Rostopic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/pub /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motor_input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pid_control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motor</a:t>
            </a:r>
            <a:r>
              <a:rPr lang="en-US" sz="1100" dirty="0" err="1">
                <a:latin typeface="Consolas" panose="020B0609020204030204" pitchFamily="49" charset="0"/>
              </a:rPr>
              <a:t>_input</a:t>
            </a:r>
            <a:r>
              <a:rPr lang="en-US" sz="1100" dirty="0">
                <a:latin typeface="Consolas" panose="020B0609020204030204" pitchFamily="49" charset="0"/>
              </a:rPr>
              <a:t> “input:7.0 time:0.0” </a:t>
            </a:r>
            <a:endParaRPr lang="en-US" sz="11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335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258830-9444-7BE8-214B-17E9009024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GB" sz="2000" dirty="0">
                <a:latin typeface="Nexa-Bold" panose="01000000000000000000" pitchFamily="2" charset="0"/>
              </a:rPr>
              <a:t>Controller Node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400" dirty="0"/>
              <a:t>Make a node called /controller” to generate a control input to the “/system” node.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400" dirty="0"/>
              <a:t>The node must publish in the “/motor_input” topic and subscribe to the “/motor_output” and “/</a:t>
            </a:r>
            <a:r>
              <a:rPr lang="en-GB" sz="1400" dirty="0" err="1"/>
              <a:t>set_point</a:t>
            </a:r>
            <a:r>
              <a:rPr lang="en-GB" sz="1400" dirty="0"/>
              <a:t>” topics.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400" dirty="0"/>
              <a:t>The messages for the “/motor_input” and “/motor_output” were shown previously (Slide 2).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GB" sz="1400" dirty="0"/>
              <a:t>The message for the “/</a:t>
            </a:r>
            <a:r>
              <a:rPr lang="en-GB" sz="1400" dirty="0" err="1"/>
              <a:t>set_point</a:t>
            </a:r>
            <a:r>
              <a:rPr lang="en-GB" sz="1400" dirty="0"/>
              <a:t>” topic </a:t>
            </a:r>
            <a:r>
              <a:rPr lang="en-GB" sz="1400" u="sng" dirty="0"/>
              <a:t>must be defined by the student.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400" dirty="0"/>
              <a:t>Must be a custom message.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400" dirty="0"/>
              <a:t>Must include at least 2 different variables.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0806EB-FE9D-9995-7D70-5A53E8B0100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509713"/>
                <a:ext cx="5181600" cy="5067300"/>
              </a:xfrm>
            </p:spPr>
            <p:txBody>
              <a:bodyPr>
                <a:normAutofit fontScale="92500" lnSpcReduction="20000"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 startAt="5"/>
                </a:pPr>
                <a:r>
                  <a:rPr lang="en-GB" sz="1400" dirty="0"/>
                  <a:t>The control node, must use a parameter file, for all the required tunning variables.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 startAt="5"/>
                </a:pPr>
                <a:r>
                  <a:rPr lang="en-GB" sz="1400" dirty="0"/>
                  <a:t>The sampling time and rate can be the same as the “/system” node.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 startAt="5"/>
                </a:pPr>
                <a:r>
                  <a:rPr lang="en-GB" sz="1400" b="1" u="sng" dirty="0"/>
                  <a:t>It is strictly forbidden to use any other python library, other than NumPy. The controller must be made without using any predefined online controllers.</a:t>
                </a:r>
              </a:p>
              <a:p>
                <a:pPr marL="0" indent="0" algn="just">
                  <a:lnSpc>
                    <a:spcPct val="130000"/>
                  </a:lnSpc>
                  <a:buNone/>
                </a:pPr>
                <a:r>
                  <a:rPr lang="en-GB" sz="2000" dirty="0">
                    <a:latin typeface="Nexa-Bold" panose="01000000000000000000" pitchFamily="2" charset="0"/>
                  </a:rPr>
                  <a:t>Hints</a:t>
                </a:r>
              </a:p>
              <a:p>
                <a:pPr marL="0" indent="0" algn="just">
                  <a:lnSpc>
                    <a:spcPct val="130000"/>
                  </a:lnSpc>
                  <a:buNone/>
                </a:pPr>
                <a:r>
                  <a:rPr lang="en-GB" sz="1400" dirty="0"/>
                  <a:t>Discrete PID controller:</a:t>
                </a:r>
              </a:p>
              <a:p>
                <a:pPr marL="0" indent="0" algn="just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4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400" dirty="0"/>
                  <a:t>where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GB" sz="1400" dirty="0"/>
                  <a:t> are the controller and error at time step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400" dirty="0"/>
                  <a:t>, such that time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4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400" dirty="0"/>
                  <a:t> is the sampling time.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GB" sz="1400" dirty="0"/>
                  <a:t> are the proportional, integral and derivative gains, respectively. More information </a:t>
                </a:r>
                <a:r>
                  <a:rPr lang="en-GB" sz="1400" dirty="0">
                    <a:hlinkClick r:id="rId3"/>
                  </a:rPr>
                  <a:t>here</a:t>
                </a:r>
                <a:r>
                  <a:rPr lang="en-GB" sz="14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0806EB-FE9D-9995-7D70-5A53E8B010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509713"/>
                <a:ext cx="5181600" cy="5067300"/>
              </a:xfrm>
              <a:blipFill>
                <a:blip r:embed="rId4"/>
                <a:stretch>
                  <a:fillRect l="-1176" t="-6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0BF8235F-D5FA-DF19-455E-6BA339115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2</a:t>
            </a:r>
          </a:p>
        </p:txBody>
      </p:sp>
    </p:spTree>
    <p:extLst>
      <p:ext uri="{BB962C8B-B14F-4D97-AF65-F5344CB8AC3E}">
        <p14:creationId xmlns:p14="http://schemas.microsoft.com/office/powerpoint/2010/main" val="323079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03BA8F-C697-82DC-DCF4-2CB25F2C27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000" dirty="0">
                <a:latin typeface="Nexa-Bold" panose="01000000000000000000" pitchFamily="2" charset="0"/>
              </a:rPr>
              <a:t>Launch File and Plotting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Use the ROS tool “rqt_plot” to plot both signals.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Make a Launch file to execute both nodes at the same time.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The Launch file must be able to all the required terminals to print the information.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The Launch file must open the rqt_plot and plot all required signals in the same window.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The launch file must load the parameter files, automatically.</a:t>
            </a:r>
          </a:p>
          <a:p>
            <a:pPr>
              <a:lnSpc>
                <a:spcPct val="150000"/>
              </a:lnSpc>
            </a:pPr>
            <a:endParaRPr lang="en-GB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6043F-B83B-8B64-FF39-1AEA1B076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GB" sz="2000" dirty="0">
                <a:latin typeface="Nexa-Bold" panose="01000000000000000000" pitchFamily="2" charset="0"/>
              </a:rPr>
              <a:t>Expected Results</a:t>
            </a:r>
          </a:p>
          <a:p>
            <a:pPr marL="269875" lvl="1" indent="-269875">
              <a:lnSpc>
                <a:spcPct val="150000"/>
              </a:lnSpc>
            </a:pPr>
            <a:endParaRPr lang="en-US" sz="1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A87586-FB8F-A018-67B5-7F69FC6E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15320A-6040-2C62-97DE-FBB835460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792" y="2858860"/>
            <a:ext cx="5622708" cy="783665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31C8F2-C182-1748-F24E-E30ED5FE8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276" y="4100602"/>
            <a:ext cx="5519787" cy="134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51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2A307A-815A-B0F0-BDEA-D537392128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Nexa-Bold" panose="01000000000000000000" pitchFamily="2" charset="0"/>
              </a:rPr>
              <a:t>Instructions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Use and modify the previously developed “/</a:t>
            </a:r>
            <a:r>
              <a:rPr lang="en-US" sz="1400" dirty="0" err="1"/>
              <a:t>signal_generator</a:t>
            </a:r>
            <a:r>
              <a:rPr lang="en-US" sz="1400" dirty="0"/>
              <a:t>” node (Mini challenge 1) to generate a Set Point signal.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The output of the renamed “/</a:t>
            </a:r>
            <a:r>
              <a:rPr lang="en-US" sz="1200" dirty="0" err="1"/>
              <a:t>setPoint</a:t>
            </a:r>
            <a:r>
              <a:rPr lang="en-US" sz="1200" dirty="0"/>
              <a:t>” node must publish into the previously defined topic “/</a:t>
            </a:r>
            <a:r>
              <a:rPr lang="en-US" sz="1200" dirty="0" err="1"/>
              <a:t>set_point</a:t>
            </a:r>
            <a:r>
              <a:rPr lang="en-US" sz="1200" dirty="0"/>
              <a:t>” with the appropriate message.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The set point generator can be a sinusoidal signal, square signal, etc. 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As before It is forbidden to use any libraries, except from NumPy for this exercise. </a:t>
            </a:r>
          </a:p>
          <a:p>
            <a:r>
              <a:rPr lang="en-US" sz="1400" dirty="0"/>
              <a:t>Make the necessary plots to </a:t>
            </a:r>
            <a:r>
              <a:rPr lang="en-US" sz="1400" dirty="0" err="1"/>
              <a:t>analyse</a:t>
            </a:r>
            <a:r>
              <a:rPr lang="en-US" sz="1400" dirty="0"/>
              <a:t> the system in </a:t>
            </a:r>
            <a:r>
              <a:rPr lang="en-US" sz="1400" dirty="0" err="1"/>
              <a:t>rqt_plot</a:t>
            </a:r>
            <a:endParaRPr lang="en-US" sz="1400" dirty="0"/>
          </a:p>
          <a:p>
            <a:pPr marL="0" indent="0">
              <a:buNone/>
            </a:pPr>
            <a:endParaRPr lang="en-GB" sz="2000" dirty="0">
              <a:latin typeface="Nexa-Bold" panose="01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292C2-A92E-3CA4-C95B-A01703E51F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BF6F97-DE97-0D06-19B2-617163B2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Challenge 2 (Extension)</a:t>
            </a:r>
            <a:endParaRPr lang="en-GB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46BFC69-6329-83FC-6073-694BCC7AD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095" y="3089661"/>
            <a:ext cx="5781025" cy="151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7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2A307A-815A-B0F0-BDEA-D537392128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Nexa-Bold" panose="01000000000000000000" pitchFamily="2" charset="0"/>
              </a:rPr>
              <a:t>Expected results</a:t>
            </a:r>
          </a:p>
          <a:p>
            <a:pPr marL="0" indent="0">
              <a:buNone/>
            </a:pPr>
            <a:r>
              <a:rPr lang="en-US" sz="1400" dirty="0">
                <a:latin typeface="Nexa-Bold" panose="01000000000000000000" pitchFamily="2" charset="0"/>
              </a:rPr>
              <a:t>Nodes used for this exercise</a:t>
            </a:r>
          </a:p>
          <a:p>
            <a:pPr marL="0" indent="0">
              <a:buNone/>
            </a:pPr>
            <a:endParaRPr lang="en-US" sz="2000" dirty="0">
              <a:latin typeface="Nexa-Bold" panose="01000000000000000000" pitchFamily="2" charset="0"/>
            </a:endParaRPr>
          </a:p>
          <a:p>
            <a:pPr marL="0" indent="0">
              <a:buNone/>
            </a:pPr>
            <a:endParaRPr lang="en-US" sz="2000" dirty="0">
              <a:latin typeface="Nexa-Bold" panose="01000000000000000000" pitchFamily="2" charset="0"/>
            </a:endParaRPr>
          </a:p>
          <a:p>
            <a:pPr marL="0" indent="0">
              <a:buNone/>
            </a:pPr>
            <a:endParaRPr lang="en-US" sz="2000" dirty="0">
              <a:latin typeface="Nexa-Bold" panose="01000000000000000000" pitchFamily="2" charset="0"/>
            </a:endParaRPr>
          </a:p>
          <a:p>
            <a:pPr marL="0" indent="0">
              <a:buNone/>
            </a:pPr>
            <a:endParaRPr lang="en-US" sz="2000" dirty="0">
              <a:latin typeface="Nexa-Bold" panose="01000000000000000000" pitchFamily="2" charset="0"/>
            </a:endParaRPr>
          </a:p>
          <a:p>
            <a:pPr marL="0" indent="0">
              <a:buNone/>
            </a:pPr>
            <a:endParaRPr lang="en-GB" sz="2000" dirty="0">
              <a:latin typeface="Nexa-Bold" panose="01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292C2-A92E-3CA4-C95B-A01703E51F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BF6F97-DE97-0D06-19B2-617163B2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Challenge 2 (Extension)</a:t>
            </a:r>
            <a:endParaRPr lang="en-GB" dirty="0"/>
          </a:p>
        </p:txBody>
      </p:sp>
      <p:pic>
        <p:nvPicPr>
          <p:cNvPr id="6" name="Picture 5" descr="A picture containing text, athletic game, sport&#10;&#10;Description automatically generated">
            <a:extLst>
              <a:ext uri="{FF2B5EF4-FFF2-40B4-BE49-F238E27FC236}">
                <a16:creationId xmlns:a16="http://schemas.microsoft.com/office/drawing/2014/main" id="{13A8683F-80D3-B5B9-3AF1-9D7AF41B2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8" y="2560202"/>
            <a:ext cx="10433247" cy="1441092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B376076E-C4E1-B533-0499-711254AE3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333" y="4007757"/>
            <a:ext cx="5649686" cy="27295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0D975D-EC77-8751-6A73-5C8342F0FA3C}"/>
              </a:ext>
            </a:extLst>
          </p:cNvPr>
          <p:cNvSpPr txBox="1"/>
          <p:nvPr/>
        </p:nvSpPr>
        <p:spPr>
          <a:xfrm>
            <a:off x="1196955" y="4966440"/>
            <a:ext cx="2528799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rPr>
              <a:t>Output (blue) Following the Set Point (red) and control signal (cyan)</a:t>
            </a:r>
          </a:p>
        </p:txBody>
      </p:sp>
    </p:spTree>
    <p:extLst>
      <p:ext uri="{BB962C8B-B14F-4D97-AF65-F5344CB8AC3E}">
        <p14:creationId xmlns:p14="http://schemas.microsoft.com/office/powerpoint/2010/main" val="63065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620AE8E-8767-C555-2D23-F792DAD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E51542-C980-BEAE-5D84-CF98B0737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This is challenge </a:t>
            </a:r>
            <a:r>
              <a:rPr lang="en-GB" sz="1200" b="1" dirty="0"/>
              <a:t>not</a:t>
            </a:r>
            <a:r>
              <a:rPr lang="en-GB" sz="1200" dirty="0"/>
              <a:t> a class. The students are encouraged to research, improve tune explain their algorithms by themselves.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MCR2(Manchester Robotics) Reserves the right to answer a question if it is determined that the questions contains partially or totally an answer.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The students are welcomed to ask only about the theoretical aspect of the classed.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No remote control or any other form of human interaction with the simulator or ROS is allowed (except at the start when launching the files).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It is </a:t>
            </a:r>
            <a:r>
              <a:rPr lang="en-GB" sz="1200" b="1" dirty="0"/>
              <a:t>forbidden</a:t>
            </a:r>
            <a:r>
              <a:rPr lang="en-GB" sz="1200" dirty="0"/>
              <a:t> to use any other internet libraires with the exception of standard libraires or NumPy.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If in doubt about libraires please ask any teaching assistant.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Improvements to the algorithms are encouraged and may be used as long as the students provide the reasons and a detailed explanation on the improvements.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All the students must be respectful towards each other and abide by the previously defined rules.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Manchester Robotics reserves the right to provide any form of grading. Grading and grading methodology are done by the professor in charge of the unit.</a:t>
            </a:r>
          </a:p>
        </p:txBody>
      </p:sp>
    </p:spTree>
    <p:extLst>
      <p:ext uri="{BB962C8B-B14F-4D97-AF65-F5344CB8AC3E}">
        <p14:creationId xmlns:p14="http://schemas.microsoft.com/office/powerpoint/2010/main" val="3260189706"/>
      </p:ext>
    </p:extLst>
  </p:cSld>
  <p:clrMapOvr>
    <a:masterClrMapping/>
  </p:clrMapOvr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1115</Words>
  <Application>Microsoft Office PowerPoint</Application>
  <PresentationFormat>Widescreen</PresentationFormat>
  <Paragraphs>103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Consolas</vt:lpstr>
      <vt:lpstr>Nexa Bold</vt:lpstr>
      <vt:lpstr>Nexa-Bold</vt:lpstr>
      <vt:lpstr>Nexa-Book</vt:lpstr>
      <vt:lpstr>Nexa-Light</vt:lpstr>
      <vt:lpstr>MCR2 Theme</vt:lpstr>
      <vt:lpstr>Challenges</vt:lpstr>
      <vt:lpstr>Mini Challenge 2</vt:lpstr>
      <vt:lpstr>Mini Challenge 2</vt:lpstr>
      <vt:lpstr>Mini Challenge 2</vt:lpstr>
      <vt:lpstr>Mini Challenge 2</vt:lpstr>
      <vt:lpstr>Mini Challenge 2</vt:lpstr>
      <vt:lpstr>Mini Challenge 2 (Extension)</vt:lpstr>
      <vt:lpstr>Mini Challenge 2 (Extension)</vt:lpstr>
      <vt:lpstr>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Martinez</dc:creator>
  <cp:lastModifiedBy>Mario Martinez</cp:lastModifiedBy>
  <cp:revision>4</cp:revision>
  <dcterms:created xsi:type="dcterms:W3CDTF">2022-11-10T18:38:46Z</dcterms:created>
  <dcterms:modified xsi:type="dcterms:W3CDTF">2023-02-10T22:07:10Z</dcterms:modified>
</cp:coreProperties>
</file>