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5" r:id="rId4"/>
    <p:sldId id="266" r:id="rId5"/>
    <p:sldId id="264" r:id="rId6"/>
    <p:sldId id="261" r:id="rId7"/>
    <p:sldId id="257" r:id="rId8"/>
    <p:sldId id="260" r:id="rId9"/>
    <p:sldId id="258" r:id="rId10"/>
    <p:sldId id="267" r:id="rId11"/>
    <p:sldId id="268" r:id="rId12"/>
    <p:sldId id="269" r:id="rId13"/>
    <p:sldId id="297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C0FF"/>
    <a:srgbClr val="00C4F2"/>
    <a:srgbClr val="01CC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FCF96-D897-45F6-99B9-7A50BC31839B}" v="75" dt="2023-02-19T05:15:11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99DFCF96-D897-45F6-99B9-7A50BC31839B}"/>
    <pc:docChg chg="undo redo custSel addSld delSld modSld sldOrd">
      <pc:chgData name="Mario Martinez" userId="3a8698ea-445f-4751-a923-c95ba728fd8c" providerId="ADAL" clId="{99DFCF96-D897-45F6-99B9-7A50BC31839B}" dt="2023-02-19T05:15:13.244" v="3880" actId="47"/>
      <pc:docMkLst>
        <pc:docMk/>
      </pc:docMkLst>
      <pc:sldChg chg="modSp new mod">
        <pc:chgData name="Mario Martinez" userId="3a8698ea-445f-4751-a923-c95ba728fd8c" providerId="ADAL" clId="{99DFCF96-D897-45F6-99B9-7A50BC31839B}" dt="2023-02-13T06:20:36.160" v="3162" actId="20577"/>
        <pc:sldMkLst>
          <pc:docMk/>
          <pc:sldMk cId="2743334434" sldId="256"/>
        </pc:sldMkLst>
        <pc:spChg chg="mod">
          <ac:chgData name="Mario Martinez" userId="3a8698ea-445f-4751-a923-c95ba728fd8c" providerId="ADAL" clId="{99DFCF96-D897-45F6-99B9-7A50BC31839B}" dt="2023-02-13T06:20:36.160" v="3162" actId="20577"/>
          <ac:spMkLst>
            <pc:docMk/>
            <pc:sldMk cId="2743334434" sldId="256"/>
            <ac:spMk id="2" creationId="{432C30D2-B3C2-3C53-9954-F873B43755C1}"/>
          </ac:spMkLst>
        </pc:spChg>
        <pc:spChg chg="mod">
          <ac:chgData name="Mario Martinez" userId="3a8698ea-445f-4751-a923-c95ba728fd8c" providerId="ADAL" clId="{99DFCF96-D897-45F6-99B9-7A50BC31839B}" dt="2023-02-13T00:29:31.188" v="60" actId="20577"/>
          <ac:spMkLst>
            <pc:docMk/>
            <pc:sldMk cId="2743334434" sldId="256"/>
            <ac:spMk id="3" creationId="{BC468B53-C395-9651-A03A-2240F23DA56F}"/>
          </ac:spMkLst>
        </pc:spChg>
      </pc:sldChg>
      <pc:sldChg chg="addSp delSp modSp new mod ord">
        <pc:chgData name="Mario Martinez" userId="3a8698ea-445f-4751-a923-c95ba728fd8c" providerId="ADAL" clId="{99DFCF96-D897-45F6-99B9-7A50BC31839B}" dt="2023-02-13T06:20:04.211" v="3152" actId="20577"/>
        <pc:sldMkLst>
          <pc:docMk/>
          <pc:sldMk cId="3697413527" sldId="257"/>
        </pc:sldMkLst>
        <pc:spChg chg="mod">
          <ac:chgData name="Mario Martinez" userId="3a8698ea-445f-4751-a923-c95ba728fd8c" providerId="ADAL" clId="{99DFCF96-D897-45F6-99B9-7A50BC31839B}" dt="2023-02-13T06:20:04.211" v="3152" actId="20577"/>
          <ac:spMkLst>
            <pc:docMk/>
            <pc:sldMk cId="3697413527" sldId="257"/>
            <ac:spMk id="2" creationId="{4470DCA7-363D-34D4-54D6-AB8D26C5E129}"/>
          </ac:spMkLst>
        </pc:spChg>
        <pc:spChg chg="del">
          <ac:chgData name="Mario Martinez" userId="3a8698ea-445f-4751-a923-c95ba728fd8c" providerId="ADAL" clId="{99DFCF96-D897-45F6-99B9-7A50BC31839B}" dt="2023-02-13T01:44:55.476" v="114"/>
          <ac:spMkLst>
            <pc:docMk/>
            <pc:sldMk cId="3697413527" sldId="257"/>
            <ac:spMk id="3" creationId="{0699EA83-D699-2CC8-FF26-621E02D813DA}"/>
          </ac:spMkLst>
        </pc:spChg>
        <pc:spChg chg="mod">
          <ac:chgData name="Mario Martinez" userId="3a8698ea-445f-4751-a923-c95ba728fd8c" providerId="ADAL" clId="{99DFCF96-D897-45F6-99B9-7A50BC31839B}" dt="2023-02-13T01:42:26.581" v="62"/>
          <ac:spMkLst>
            <pc:docMk/>
            <pc:sldMk cId="3697413527" sldId="257"/>
            <ac:spMk id="4" creationId="{7881A0B1-070E-6E4F-6AAF-52C19EB78610}"/>
          </ac:spMkLst>
        </pc:spChg>
        <pc:spChg chg="add mod">
          <ac:chgData name="Mario Martinez" userId="3a8698ea-445f-4751-a923-c95ba728fd8c" providerId="ADAL" clId="{99DFCF96-D897-45F6-99B9-7A50BC31839B}" dt="2023-02-13T01:57:57.506" v="292" actId="1036"/>
          <ac:spMkLst>
            <pc:docMk/>
            <pc:sldMk cId="3697413527" sldId="257"/>
            <ac:spMk id="6" creationId="{8F9FA41F-959F-876D-0E5C-4A337BD46158}"/>
          </ac:spMkLst>
        </pc:spChg>
        <pc:spChg chg="add mod">
          <ac:chgData name="Mario Martinez" userId="3a8698ea-445f-4751-a923-c95ba728fd8c" providerId="ADAL" clId="{99DFCF96-D897-45F6-99B9-7A50BC31839B}" dt="2023-02-13T01:54:49.919" v="204" actId="164"/>
          <ac:spMkLst>
            <pc:docMk/>
            <pc:sldMk cId="3697413527" sldId="257"/>
            <ac:spMk id="8" creationId="{4F40BF87-439D-9BB1-EBF2-5B1418A2E5C0}"/>
          </ac:spMkLst>
        </pc:spChg>
        <pc:spChg chg="add mod">
          <ac:chgData name="Mario Martinez" userId="3a8698ea-445f-4751-a923-c95ba728fd8c" providerId="ADAL" clId="{99DFCF96-D897-45F6-99B9-7A50BC31839B}" dt="2023-02-13T01:54:49.919" v="204" actId="164"/>
          <ac:spMkLst>
            <pc:docMk/>
            <pc:sldMk cId="3697413527" sldId="257"/>
            <ac:spMk id="11" creationId="{6492FC80-84A5-D9E0-206E-993BC8FFA449}"/>
          </ac:spMkLst>
        </pc:spChg>
        <pc:spChg chg="add mod topLvl">
          <ac:chgData name="Mario Martinez" userId="3a8698ea-445f-4751-a923-c95ba728fd8c" providerId="ADAL" clId="{99DFCF96-D897-45F6-99B9-7A50BC31839B}" dt="2023-02-13T01:54:49.919" v="204" actId="164"/>
          <ac:spMkLst>
            <pc:docMk/>
            <pc:sldMk cId="3697413527" sldId="257"/>
            <ac:spMk id="12" creationId="{B89AAA90-4EBB-901C-3CDC-83BD7D97A51E}"/>
          </ac:spMkLst>
        </pc:spChg>
        <pc:spChg chg="add mod topLvl">
          <ac:chgData name="Mario Martinez" userId="3a8698ea-445f-4751-a923-c95ba728fd8c" providerId="ADAL" clId="{99DFCF96-D897-45F6-99B9-7A50BC31839B}" dt="2023-02-13T01:54:49.919" v="204" actId="164"/>
          <ac:spMkLst>
            <pc:docMk/>
            <pc:sldMk cId="3697413527" sldId="257"/>
            <ac:spMk id="14" creationId="{D41581B0-8EA8-5715-A4D8-0340E2E588FF}"/>
          </ac:spMkLst>
        </pc:spChg>
        <pc:spChg chg="add mod">
          <ac:chgData name="Mario Martinez" userId="3a8698ea-445f-4751-a923-c95ba728fd8c" providerId="ADAL" clId="{99DFCF96-D897-45F6-99B9-7A50BC31839B}" dt="2023-02-13T01:58:04.057" v="303" actId="1035"/>
          <ac:spMkLst>
            <pc:docMk/>
            <pc:sldMk cId="3697413527" sldId="257"/>
            <ac:spMk id="18" creationId="{7A7E0D92-05FA-4720-963F-5CD471525A87}"/>
          </ac:spMkLst>
        </pc:spChg>
        <pc:grpChg chg="add del mod">
          <ac:chgData name="Mario Martinez" userId="3a8698ea-445f-4751-a923-c95ba728fd8c" providerId="ADAL" clId="{99DFCF96-D897-45F6-99B9-7A50BC31839B}" dt="2023-02-13T01:52:56.644" v="192" actId="165"/>
          <ac:grpSpMkLst>
            <pc:docMk/>
            <pc:sldMk cId="3697413527" sldId="257"/>
            <ac:grpSpMk id="15" creationId="{5FB242E0-B7FB-EE77-310C-550D70EA6AA5}"/>
          </ac:grpSpMkLst>
        </pc:grpChg>
        <pc:grpChg chg="add mod">
          <ac:chgData name="Mario Martinez" userId="3a8698ea-445f-4751-a923-c95ba728fd8c" providerId="ADAL" clId="{99DFCF96-D897-45F6-99B9-7A50BC31839B}" dt="2023-02-13T01:56:46.431" v="271" actId="12788"/>
          <ac:grpSpMkLst>
            <pc:docMk/>
            <pc:sldMk cId="3697413527" sldId="257"/>
            <ac:grpSpMk id="16" creationId="{9395278A-878F-97B1-E614-9A8420FE1675}"/>
          </ac:grpSpMkLst>
        </pc:grpChg>
        <pc:picChg chg="add mod">
          <ac:chgData name="Mario Martinez" userId="3a8698ea-445f-4751-a923-c95ba728fd8c" providerId="ADAL" clId="{99DFCF96-D897-45F6-99B9-7A50BC31839B}" dt="2023-02-13T01:56:46.431" v="271" actId="12788"/>
          <ac:picMkLst>
            <pc:docMk/>
            <pc:sldMk cId="3697413527" sldId="257"/>
            <ac:picMk id="5" creationId="{7E4EDA75-FDAF-3D6C-F921-0610ED8A59B3}"/>
          </ac:picMkLst>
        </pc:picChg>
        <pc:picChg chg="add del mod">
          <ac:chgData name="Mario Martinez" userId="3a8698ea-445f-4751-a923-c95ba728fd8c" providerId="ADAL" clId="{99DFCF96-D897-45F6-99B9-7A50BC31839B}" dt="2023-02-13T01:51:15.470" v="150" actId="478"/>
          <ac:picMkLst>
            <pc:docMk/>
            <pc:sldMk cId="3697413527" sldId="257"/>
            <ac:picMk id="7" creationId="{221A90ED-9E3E-E964-8A85-0B7DE6438E13}"/>
          </ac:picMkLst>
        </pc:picChg>
        <pc:cxnChg chg="add mod">
          <ac:chgData name="Mario Martinez" userId="3a8698ea-445f-4751-a923-c95ba728fd8c" providerId="ADAL" clId="{99DFCF96-D897-45F6-99B9-7A50BC31839B}" dt="2023-02-13T01:54:49.919" v="204" actId="164"/>
          <ac:cxnSpMkLst>
            <pc:docMk/>
            <pc:sldMk cId="3697413527" sldId="257"/>
            <ac:cxnSpMk id="9" creationId="{0C6F5E6A-D344-3642-B5F8-8CA67E475C26}"/>
          </ac:cxnSpMkLst>
        </pc:cxnChg>
        <pc:cxnChg chg="add mod topLvl">
          <ac:chgData name="Mario Martinez" userId="3a8698ea-445f-4751-a923-c95ba728fd8c" providerId="ADAL" clId="{99DFCF96-D897-45F6-99B9-7A50BC31839B}" dt="2023-02-13T01:54:49.919" v="204" actId="164"/>
          <ac:cxnSpMkLst>
            <pc:docMk/>
            <pc:sldMk cId="3697413527" sldId="257"/>
            <ac:cxnSpMk id="10" creationId="{A7738CDE-B549-18FA-B959-DDBAFD86BC42}"/>
          </ac:cxnSpMkLst>
        </pc:cxnChg>
        <pc:cxnChg chg="add mod topLvl">
          <ac:chgData name="Mario Martinez" userId="3a8698ea-445f-4751-a923-c95ba728fd8c" providerId="ADAL" clId="{99DFCF96-D897-45F6-99B9-7A50BC31839B}" dt="2023-02-13T01:54:49.919" v="204" actId="164"/>
          <ac:cxnSpMkLst>
            <pc:docMk/>
            <pc:sldMk cId="3697413527" sldId="257"/>
            <ac:cxnSpMk id="13" creationId="{A70914F9-9930-2DEA-0186-6D6E6E2B660A}"/>
          </ac:cxnSpMkLst>
        </pc:cxnChg>
      </pc:sldChg>
      <pc:sldChg chg="addSp delSp modSp new mod">
        <pc:chgData name="Mario Martinez" userId="3a8698ea-445f-4751-a923-c95ba728fd8c" providerId="ADAL" clId="{99DFCF96-D897-45F6-99B9-7A50BC31839B}" dt="2023-02-15T03:27:44.091" v="3762" actId="1076"/>
        <pc:sldMkLst>
          <pc:docMk/>
          <pc:sldMk cId="403472248" sldId="258"/>
        </pc:sldMkLst>
        <pc:spChg chg="mod">
          <ac:chgData name="Mario Martinez" userId="3a8698ea-445f-4751-a923-c95ba728fd8c" providerId="ADAL" clId="{99DFCF96-D897-45F6-99B9-7A50BC31839B}" dt="2023-02-15T03:14:50.539" v="3689" actId="20577"/>
          <ac:spMkLst>
            <pc:docMk/>
            <pc:sldMk cId="403472248" sldId="258"/>
            <ac:spMk id="2" creationId="{6E866BBF-F4DE-ED14-D19E-3BA95440A37A}"/>
          </ac:spMkLst>
        </pc:spChg>
        <pc:spChg chg="add del">
          <ac:chgData name="Mario Martinez" userId="3a8698ea-445f-4751-a923-c95ba728fd8c" providerId="ADAL" clId="{99DFCF96-D897-45F6-99B9-7A50BC31839B}" dt="2023-02-15T03:18:05.776" v="3709"/>
          <ac:spMkLst>
            <pc:docMk/>
            <pc:sldMk cId="403472248" sldId="258"/>
            <ac:spMk id="3" creationId="{A482D4D6-2319-5D57-C15B-879929E6A965}"/>
          </ac:spMkLst>
        </pc:spChg>
        <pc:spChg chg="mod">
          <ac:chgData name="Mario Martinez" userId="3a8698ea-445f-4751-a923-c95ba728fd8c" providerId="ADAL" clId="{99DFCF96-D897-45F6-99B9-7A50BC31839B}" dt="2023-02-15T03:14:57.908" v="3701" actId="20577"/>
          <ac:spMkLst>
            <pc:docMk/>
            <pc:sldMk cId="403472248" sldId="258"/>
            <ac:spMk id="4" creationId="{FF3771E8-850B-1BCE-800F-1092A96F22F8}"/>
          </ac:spMkLst>
        </pc:spChg>
        <pc:spChg chg="add del mod">
          <ac:chgData name="Mario Martinez" userId="3a8698ea-445f-4751-a923-c95ba728fd8c" providerId="ADAL" clId="{99DFCF96-D897-45F6-99B9-7A50BC31839B}" dt="2023-02-15T03:19:14.277" v="3713" actId="478"/>
          <ac:spMkLst>
            <pc:docMk/>
            <pc:sldMk cId="403472248" sldId="258"/>
            <ac:spMk id="10" creationId="{37C01560-8AF5-16CE-AF15-4193B2321D1A}"/>
          </ac:spMkLst>
        </pc:spChg>
        <pc:spChg chg="add mod">
          <ac:chgData name="Mario Martinez" userId="3a8698ea-445f-4751-a923-c95ba728fd8c" providerId="ADAL" clId="{99DFCF96-D897-45F6-99B9-7A50BC31839B}" dt="2023-02-15T03:27:44.091" v="3762" actId="1076"/>
          <ac:spMkLst>
            <pc:docMk/>
            <pc:sldMk cId="403472248" sldId="258"/>
            <ac:spMk id="17" creationId="{47F0922F-CB62-90CE-5D65-F0EA67154D4E}"/>
          </ac:spMkLst>
        </pc:spChg>
        <pc:grpChg chg="add del mod">
          <ac:chgData name="Mario Martinez" userId="3a8698ea-445f-4751-a923-c95ba728fd8c" providerId="ADAL" clId="{99DFCF96-D897-45F6-99B9-7A50BC31839B}" dt="2023-02-15T03:22:20.294" v="3725"/>
          <ac:grpSpMkLst>
            <pc:docMk/>
            <pc:sldMk cId="403472248" sldId="258"/>
            <ac:grpSpMk id="13" creationId="{AE642006-69EF-ED44-B110-8CFDF65489FE}"/>
          </ac:grpSpMkLst>
        </pc:grpChg>
        <pc:graphicFrameChg chg="add mod modGraphic">
          <ac:chgData name="Mario Martinez" userId="3a8698ea-445f-4751-a923-c95ba728fd8c" providerId="ADAL" clId="{99DFCF96-D897-45F6-99B9-7A50BC31839B}" dt="2023-02-15T03:15:24.540" v="3706" actId="1076"/>
          <ac:graphicFrameMkLst>
            <pc:docMk/>
            <pc:sldMk cId="403472248" sldId="258"/>
            <ac:graphicFrameMk id="5" creationId="{AA07DEC8-AFAD-77D8-B1A2-FBFE0B0EFCC8}"/>
          </ac:graphicFrameMkLst>
        </pc:graphicFrameChg>
        <pc:picChg chg="add del mod ord">
          <ac:chgData name="Mario Martinez" userId="3a8698ea-445f-4751-a923-c95ba728fd8c" providerId="ADAL" clId="{99DFCF96-D897-45F6-99B9-7A50BC31839B}" dt="2023-02-15T03:17:29.030" v="3708" actId="22"/>
          <ac:picMkLst>
            <pc:docMk/>
            <pc:sldMk cId="403472248" sldId="258"/>
            <ac:picMk id="7" creationId="{F7C887EA-57CE-CB0F-AA18-3780A83F2178}"/>
          </ac:picMkLst>
        </pc:picChg>
        <pc:picChg chg="add del mod">
          <ac:chgData name="Mario Martinez" userId="3a8698ea-445f-4751-a923-c95ba728fd8c" providerId="ADAL" clId="{99DFCF96-D897-45F6-99B9-7A50BC31839B}" dt="2023-02-15T03:18:54.419" v="3712" actId="478"/>
          <ac:picMkLst>
            <pc:docMk/>
            <pc:sldMk cId="403472248" sldId="258"/>
            <ac:picMk id="8" creationId="{201BC60B-F85C-6678-754F-EC8DAA484FE3}"/>
          </ac:picMkLst>
        </pc:picChg>
        <pc:picChg chg="add del mod">
          <ac:chgData name="Mario Martinez" userId="3a8698ea-445f-4751-a923-c95ba728fd8c" providerId="ADAL" clId="{99DFCF96-D897-45F6-99B9-7A50BC31839B}" dt="2023-02-15T03:20:09.469" v="3722" actId="478"/>
          <ac:picMkLst>
            <pc:docMk/>
            <pc:sldMk cId="403472248" sldId="258"/>
            <ac:picMk id="11" creationId="{1C01EF92-1CEC-BA6E-18A7-16A3725E7F37}"/>
          </ac:picMkLst>
        </pc:picChg>
        <pc:picChg chg="add del mod">
          <ac:chgData name="Mario Martinez" userId="3a8698ea-445f-4751-a923-c95ba728fd8c" providerId="ADAL" clId="{99DFCF96-D897-45F6-99B9-7A50BC31839B}" dt="2023-02-15T03:20:11.019" v="3723" actId="478"/>
          <ac:picMkLst>
            <pc:docMk/>
            <pc:sldMk cId="403472248" sldId="258"/>
            <ac:picMk id="12" creationId="{F2D4B61C-0761-D70D-B52A-7BCE4C21E6F5}"/>
          </ac:picMkLst>
        </pc:picChg>
        <pc:picChg chg="mod">
          <ac:chgData name="Mario Martinez" userId="3a8698ea-445f-4751-a923-c95ba728fd8c" providerId="ADAL" clId="{99DFCF96-D897-45F6-99B9-7A50BC31839B}" dt="2023-02-15T03:22:18.003" v="3724"/>
          <ac:picMkLst>
            <pc:docMk/>
            <pc:sldMk cId="403472248" sldId="258"/>
            <ac:picMk id="14" creationId="{6DDEA4DF-4592-5D8D-147D-BCF96A485666}"/>
          </ac:picMkLst>
        </pc:picChg>
        <pc:picChg chg="mod">
          <ac:chgData name="Mario Martinez" userId="3a8698ea-445f-4751-a923-c95ba728fd8c" providerId="ADAL" clId="{99DFCF96-D897-45F6-99B9-7A50BC31839B}" dt="2023-02-15T03:22:18.003" v="3724"/>
          <ac:picMkLst>
            <pc:docMk/>
            <pc:sldMk cId="403472248" sldId="258"/>
            <ac:picMk id="15" creationId="{D5D659B0-B833-31DD-8428-04A972DCD7F4}"/>
          </ac:picMkLst>
        </pc:picChg>
        <pc:picChg chg="add mod">
          <ac:chgData name="Mario Martinez" userId="3a8698ea-445f-4751-a923-c95ba728fd8c" providerId="ADAL" clId="{99DFCF96-D897-45F6-99B9-7A50BC31839B}" dt="2023-02-15T03:27:40.421" v="3761" actId="1076"/>
          <ac:picMkLst>
            <pc:docMk/>
            <pc:sldMk cId="403472248" sldId="258"/>
            <ac:picMk id="16" creationId="{A00A8AEE-AFB1-0F7F-5422-1F0FDBDB9002}"/>
          </ac:picMkLst>
        </pc:picChg>
      </pc:sldChg>
      <pc:sldChg chg="addSp delSp modSp new mod">
        <pc:chgData name="Mario Martinez" userId="3a8698ea-445f-4751-a923-c95ba728fd8c" providerId="ADAL" clId="{99DFCF96-D897-45F6-99B9-7A50BC31839B}" dt="2023-02-14T19:18:21.848" v="3451" actId="20577"/>
        <pc:sldMkLst>
          <pc:docMk/>
          <pc:sldMk cId="892579832" sldId="259"/>
        </pc:sldMkLst>
        <pc:spChg chg="mod">
          <ac:chgData name="Mario Martinez" userId="3a8698ea-445f-4751-a923-c95ba728fd8c" providerId="ADAL" clId="{99DFCF96-D897-45F6-99B9-7A50BC31839B}" dt="2023-02-13T05:04:21.122" v="1801" actId="20577"/>
          <ac:spMkLst>
            <pc:docMk/>
            <pc:sldMk cId="892579832" sldId="259"/>
            <ac:spMk id="2" creationId="{8CF92346-DBE4-9AE1-5886-9D1B27F2E691}"/>
          </ac:spMkLst>
        </pc:spChg>
        <pc:spChg chg="del">
          <ac:chgData name="Mario Martinez" userId="3a8698ea-445f-4751-a923-c95ba728fd8c" providerId="ADAL" clId="{99DFCF96-D897-45F6-99B9-7A50BC31839B}" dt="2023-02-13T02:08:47.218" v="392"/>
          <ac:spMkLst>
            <pc:docMk/>
            <pc:sldMk cId="892579832" sldId="259"/>
            <ac:spMk id="3" creationId="{A681360B-49C5-3393-D029-A839DAB77BB3}"/>
          </ac:spMkLst>
        </pc:spChg>
        <pc:spChg chg="mod">
          <ac:chgData name="Mario Martinez" userId="3a8698ea-445f-4751-a923-c95ba728fd8c" providerId="ADAL" clId="{99DFCF96-D897-45F6-99B9-7A50BC31839B}" dt="2023-02-14T19:18:21.848" v="3451" actId="20577"/>
          <ac:spMkLst>
            <pc:docMk/>
            <pc:sldMk cId="892579832" sldId="259"/>
            <ac:spMk id="4" creationId="{2435B524-2330-46D5-98A2-5CD1FE2B3BD8}"/>
          </ac:spMkLst>
        </pc:spChg>
        <pc:spChg chg="add del mod">
          <ac:chgData name="Mario Martinez" userId="3a8698ea-445f-4751-a923-c95ba728fd8c" providerId="ADAL" clId="{99DFCF96-D897-45F6-99B9-7A50BC31839B}" dt="2023-02-13T02:10:40.793" v="404"/>
          <ac:spMkLst>
            <pc:docMk/>
            <pc:sldMk cId="892579832" sldId="259"/>
            <ac:spMk id="7" creationId="{FC9162C7-0DB0-46CE-68A0-22B450A6A1C7}"/>
          </ac:spMkLst>
        </pc:spChg>
        <pc:picChg chg="add del mod">
          <ac:chgData name="Mario Martinez" userId="3a8698ea-445f-4751-a923-c95ba728fd8c" providerId="ADAL" clId="{99DFCF96-D897-45F6-99B9-7A50BC31839B}" dt="2023-02-13T02:09:21.946" v="403" actId="478"/>
          <ac:picMkLst>
            <pc:docMk/>
            <pc:sldMk cId="892579832" sldId="259"/>
            <ac:picMk id="5" creationId="{D26A0784-ED11-8A67-9E37-91BA5C2C6E5A}"/>
          </ac:picMkLst>
        </pc:picChg>
        <pc:picChg chg="add mod">
          <ac:chgData name="Mario Martinez" userId="3a8698ea-445f-4751-a923-c95ba728fd8c" providerId="ADAL" clId="{99DFCF96-D897-45F6-99B9-7A50BC31839B}" dt="2023-02-13T02:12:34.405" v="411" actId="1076"/>
          <ac:picMkLst>
            <pc:docMk/>
            <pc:sldMk cId="892579832" sldId="259"/>
            <ac:picMk id="8" creationId="{1F97ABF7-47D9-5FF7-9BF5-5406F9A419AE}"/>
          </ac:picMkLst>
        </pc:picChg>
      </pc:sldChg>
      <pc:sldChg chg="addSp delSp modSp new mod ord">
        <pc:chgData name="Mario Martinez" userId="3a8698ea-445f-4751-a923-c95ba728fd8c" providerId="ADAL" clId="{99DFCF96-D897-45F6-99B9-7A50BC31839B}" dt="2023-02-15T03:00:06.651" v="3653" actId="255"/>
        <pc:sldMkLst>
          <pc:docMk/>
          <pc:sldMk cId="1904753741" sldId="260"/>
        </pc:sldMkLst>
        <pc:spChg chg="mod">
          <ac:chgData name="Mario Martinez" userId="3a8698ea-445f-4751-a923-c95ba728fd8c" providerId="ADAL" clId="{99DFCF96-D897-45F6-99B9-7A50BC31839B}" dt="2023-02-15T03:00:06.651" v="3653" actId="255"/>
          <ac:spMkLst>
            <pc:docMk/>
            <pc:sldMk cId="1904753741" sldId="260"/>
            <ac:spMk id="2" creationId="{9EF035FB-DDC0-E366-A7F2-CB476A2A254E}"/>
          </ac:spMkLst>
        </pc:spChg>
        <pc:spChg chg="del">
          <ac:chgData name="Mario Martinez" userId="3a8698ea-445f-4751-a923-c95ba728fd8c" providerId="ADAL" clId="{99DFCF96-D897-45F6-99B9-7A50BC31839B}" dt="2023-02-13T05:54:11.921" v="2111"/>
          <ac:spMkLst>
            <pc:docMk/>
            <pc:sldMk cId="1904753741" sldId="260"/>
            <ac:spMk id="3" creationId="{9BEE1E97-257B-9F5E-0533-E02128CDAEEE}"/>
          </ac:spMkLst>
        </pc:spChg>
        <pc:spChg chg="mod">
          <ac:chgData name="Mario Martinez" userId="3a8698ea-445f-4751-a923-c95ba728fd8c" providerId="ADAL" clId="{99DFCF96-D897-45F6-99B9-7A50BC31839B}" dt="2023-02-13T06:13:28.396" v="2800" actId="20577"/>
          <ac:spMkLst>
            <pc:docMk/>
            <pc:sldMk cId="1904753741" sldId="260"/>
            <ac:spMk id="4" creationId="{2870301A-2316-BBF2-8128-0E2964D8FDAB}"/>
          </ac:spMkLst>
        </pc:spChg>
        <pc:spChg chg="add del mod">
          <ac:chgData name="Mario Martinez" userId="3a8698ea-445f-4751-a923-c95ba728fd8c" providerId="ADAL" clId="{99DFCF96-D897-45F6-99B9-7A50BC31839B}" dt="2023-02-14T19:39:59.550" v="3497"/>
          <ac:spMkLst>
            <pc:docMk/>
            <pc:sldMk cId="1904753741" sldId="260"/>
            <ac:spMk id="6" creationId="{3937EDE0-5A22-A918-7F33-2A28D199276C}"/>
          </ac:spMkLst>
        </pc:spChg>
        <pc:spChg chg="mod">
          <ac:chgData name="Mario Martinez" userId="3a8698ea-445f-4751-a923-c95ba728fd8c" providerId="ADAL" clId="{99DFCF96-D897-45F6-99B9-7A50BC31839B}" dt="2023-02-14T19:39:52.066" v="3493"/>
          <ac:spMkLst>
            <pc:docMk/>
            <pc:sldMk cId="1904753741" sldId="260"/>
            <ac:spMk id="9" creationId="{1DA8392B-90DD-07DC-935A-AB3F6AEBDF02}"/>
          </ac:spMkLst>
        </pc:spChg>
        <pc:spChg chg="mod">
          <ac:chgData name="Mario Martinez" userId="3a8698ea-445f-4751-a923-c95ba728fd8c" providerId="ADAL" clId="{99DFCF96-D897-45F6-99B9-7A50BC31839B}" dt="2023-02-14T19:39:52.066" v="3493"/>
          <ac:spMkLst>
            <pc:docMk/>
            <pc:sldMk cId="1904753741" sldId="260"/>
            <ac:spMk id="10" creationId="{BF093C64-FD10-7562-1D19-ED85EBE573CB}"/>
          </ac:spMkLst>
        </pc:spChg>
        <pc:spChg chg="mod">
          <ac:chgData name="Mario Martinez" userId="3a8698ea-445f-4751-a923-c95ba728fd8c" providerId="ADAL" clId="{99DFCF96-D897-45F6-99B9-7A50BC31839B}" dt="2023-02-14T19:39:52.066" v="3493"/>
          <ac:spMkLst>
            <pc:docMk/>
            <pc:sldMk cId="1904753741" sldId="260"/>
            <ac:spMk id="11" creationId="{1A52ED8F-91D9-93F6-DDF4-DD02E0EF7DC7}"/>
          </ac:spMkLst>
        </pc:spChg>
        <pc:spChg chg="mod">
          <ac:chgData name="Mario Martinez" userId="3a8698ea-445f-4751-a923-c95ba728fd8c" providerId="ADAL" clId="{99DFCF96-D897-45F6-99B9-7A50BC31839B}" dt="2023-02-14T19:39:52.066" v="3493"/>
          <ac:spMkLst>
            <pc:docMk/>
            <pc:sldMk cId="1904753741" sldId="260"/>
            <ac:spMk id="12" creationId="{81BF0F09-D991-4ECC-297E-EF66ED1B6064}"/>
          </ac:spMkLst>
        </pc:spChg>
        <pc:spChg chg="mod">
          <ac:chgData name="Mario Martinez" userId="3a8698ea-445f-4751-a923-c95ba728fd8c" providerId="ADAL" clId="{99DFCF96-D897-45F6-99B9-7A50BC31839B}" dt="2023-02-14T19:39:52.066" v="3493"/>
          <ac:spMkLst>
            <pc:docMk/>
            <pc:sldMk cId="1904753741" sldId="260"/>
            <ac:spMk id="13" creationId="{574E18FA-144D-11C6-4C32-D2C5D133F08D}"/>
          </ac:spMkLst>
        </pc:spChg>
        <pc:spChg chg="mod">
          <ac:chgData name="Mario Martinez" userId="3a8698ea-445f-4751-a923-c95ba728fd8c" providerId="ADAL" clId="{99DFCF96-D897-45F6-99B9-7A50BC31839B}" dt="2023-02-14T19:39:52.066" v="3493"/>
          <ac:spMkLst>
            <pc:docMk/>
            <pc:sldMk cId="1904753741" sldId="260"/>
            <ac:spMk id="14" creationId="{052FB74A-04AB-C89B-534F-51A60247A074}"/>
          </ac:spMkLst>
        </pc:spChg>
        <pc:spChg chg="mod">
          <ac:chgData name="Mario Martinez" userId="3a8698ea-445f-4751-a923-c95ba728fd8c" providerId="ADAL" clId="{99DFCF96-D897-45F6-99B9-7A50BC31839B}" dt="2023-02-14T19:39:52.066" v="3493"/>
          <ac:spMkLst>
            <pc:docMk/>
            <pc:sldMk cId="1904753741" sldId="260"/>
            <ac:spMk id="16" creationId="{41A5F4F0-A623-6D3D-9E65-EEE3AE38476E}"/>
          </ac:spMkLst>
        </pc:spChg>
        <pc:spChg chg="mod">
          <ac:chgData name="Mario Martinez" userId="3a8698ea-445f-4751-a923-c95ba728fd8c" providerId="ADAL" clId="{99DFCF96-D897-45F6-99B9-7A50BC31839B}" dt="2023-02-14T19:39:52.066" v="3493"/>
          <ac:spMkLst>
            <pc:docMk/>
            <pc:sldMk cId="1904753741" sldId="260"/>
            <ac:spMk id="17" creationId="{27C03E7F-BE6F-1CF4-030F-83AD7192E145}"/>
          </ac:spMkLst>
        </pc:spChg>
        <pc:spChg chg="mod">
          <ac:chgData name="Mario Martinez" userId="3a8698ea-445f-4751-a923-c95ba728fd8c" providerId="ADAL" clId="{99DFCF96-D897-45F6-99B9-7A50BC31839B}" dt="2023-02-14T19:39:52.066" v="3493"/>
          <ac:spMkLst>
            <pc:docMk/>
            <pc:sldMk cId="1904753741" sldId="260"/>
            <ac:spMk id="18" creationId="{6AE0BE97-D47E-1D4D-E3EF-958B8542D1AD}"/>
          </ac:spMkLst>
        </pc:spChg>
        <pc:spChg chg="mod">
          <ac:chgData name="Mario Martinez" userId="3a8698ea-445f-4751-a923-c95ba728fd8c" providerId="ADAL" clId="{99DFCF96-D897-45F6-99B9-7A50BC31839B}" dt="2023-02-14T19:39:52.066" v="3493"/>
          <ac:spMkLst>
            <pc:docMk/>
            <pc:sldMk cId="1904753741" sldId="260"/>
            <ac:spMk id="21" creationId="{CCD10514-8FF9-0834-06B2-06B64ECA29DC}"/>
          </ac:spMkLst>
        </pc:spChg>
        <pc:spChg chg="mod">
          <ac:chgData name="Mario Martinez" userId="3a8698ea-445f-4751-a923-c95ba728fd8c" providerId="ADAL" clId="{99DFCF96-D897-45F6-99B9-7A50BC31839B}" dt="2023-02-14T19:39:52.066" v="3493"/>
          <ac:spMkLst>
            <pc:docMk/>
            <pc:sldMk cId="1904753741" sldId="260"/>
            <ac:spMk id="22" creationId="{806A72E0-2878-FEBE-677B-ABA25D59371E}"/>
          </ac:spMkLst>
        </pc:spChg>
        <pc:spChg chg="mod">
          <ac:chgData name="Mario Martinez" userId="3a8698ea-445f-4751-a923-c95ba728fd8c" providerId="ADAL" clId="{99DFCF96-D897-45F6-99B9-7A50BC31839B}" dt="2023-02-14T19:39:52.066" v="3493"/>
          <ac:spMkLst>
            <pc:docMk/>
            <pc:sldMk cId="1904753741" sldId="260"/>
            <ac:spMk id="23" creationId="{B73D06D8-11D4-2B06-0C18-B9B5B2E421D3}"/>
          </ac:spMkLst>
        </pc:spChg>
        <pc:spChg chg="mod">
          <ac:chgData name="Mario Martinez" userId="3a8698ea-445f-4751-a923-c95ba728fd8c" providerId="ADAL" clId="{99DFCF96-D897-45F6-99B9-7A50BC31839B}" dt="2023-02-14T19:39:52.066" v="3493"/>
          <ac:spMkLst>
            <pc:docMk/>
            <pc:sldMk cId="1904753741" sldId="260"/>
            <ac:spMk id="24" creationId="{8CCBA22F-0CF2-34D7-A236-EDCB37009861}"/>
          </ac:spMkLst>
        </pc:spChg>
        <pc:grpChg chg="add del mod">
          <ac:chgData name="Mario Martinez" userId="3a8698ea-445f-4751-a923-c95ba728fd8c" providerId="ADAL" clId="{99DFCF96-D897-45F6-99B9-7A50BC31839B}" dt="2023-02-14T19:39:56.974" v="3496"/>
          <ac:grpSpMkLst>
            <pc:docMk/>
            <pc:sldMk cId="1904753741" sldId="260"/>
            <ac:grpSpMk id="7" creationId="{3EED5246-DCA4-2AAA-24CB-F7DF882FFEFD}"/>
          </ac:grpSpMkLst>
        </pc:grpChg>
        <pc:picChg chg="add del mod">
          <ac:chgData name="Mario Martinez" userId="3a8698ea-445f-4751-a923-c95ba728fd8c" providerId="ADAL" clId="{99DFCF96-D897-45F6-99B9-7A50BC31839B}" dt="2023-02-14T19:39:42.986" v="3492" actId="478"/>
          <ac:picMkLst>
            <pc:docMk/>
            <pc:sldMk cId="1904753741" sldId="260"/>
            <ac:picMk id="5" creationId="{40166882-4760-2365-107C-7957EB532A92}"/>
          </ac:picMkLst>
        </pc:picChg>
        <pc:picChg chg="add mod">
          <ac:chgData name="Mario Martinez" userId="3a8698ea-445f-4751-a923-c95ba728fd8c" providerId="ADAL" clId="{99DFCF96-D897-45F6-99B9-7A50BC31839B}" dt="2023-02-14T19:54:11.375" v="3532" actId="14826"/>
          <ac:picMkLst>
            <pc:docMk/>
            <pc:sldMk cId="1904753741" sldId="260"/>
            <ac:picMk id="27" creationId="{EAD1FE70-65B4-A14A-D4F5-99021182CE49}"/>
          </ac:picMkLst>
        </pc:picChg>
        <pc:picChg chg="add del">
          <ac:chgData name="Mario Martinez" userId="3a8698ea-445f-4751-a923-c95ba728fd8c" providerId="ADAL" clId="{99DFCF96-D897-45F6-99B9-7A50BC31839B}" dt="2023-02-14T19:46:12.563" v="3504"/>
          <ac:picMkLst>
            <pc:docMk/>
            <pc:sldMk cId="1904753741" sldId="260"/>
            <ac:picMk id="28" creationId="{340B90D6-6E74-CD2C-D06A-F8D315165BFF}"/>
          </ac:picMkLst>
        </pc:picChg>
        <pc:picChg chg="add del">
          <ac:chgData name="Mario Martinez" userId="3a8698ea-445f-4751-a923-c95ba728fd8c" providerId="ADAL" clId="{99DFCF96-D897-45F6-99B9-7A50BC31839B}" dt="2023-02-14T19:46:52.213" v="3507"/>
          <ac:picMkLst>
            <pc:docMk/>
            <pc:sldMk cId="1904753741" sldId="260"/>
            <ac:picMk id="29" creationId="{2A229D0B-4C73-4814-BE08-7A911D2B4362}"/>
          </ac:picMkLst>
        </pc:picChg>
        <pc:picChg chg="add mod">
          <ac:chgData name="Mario Martinez" userId="3a8698ea-445f-4751-a923-c95ba728fd8c" providerId="ADAL" clId="{99DFCF96-D897-45F6-99B9-7A50BC31839B}" dt="2023-02-14T19:53:10.321" v="3531" actId="1076"/>
          <ac:picMkLst>
            <pc:docMk/>
            <pc:sldMk cId="1904753741" sldId="260"/>
            <ac:picMk id="30" creationId="{BC87A1BC-F855-F8B0-E3B3-8A9CE41859B8}"/>
          </ac:picMkLst>
        </pc:picChg>
        <pc:cxnChg chg="mod">
          <ac:chgData name="Mario Martinez" userId="3a8698ea-445f-4751-a923-c95ba728fd8c" providerId="ADAL" clId="{99DFCF96-D897-45F6-99B9-7A50BC31839B}" dt="2023-02-14T19:39:52.066" v="3493"/>
          <ac:cxnSpMkLst>
            <pc:docMk/>
            <pc:sldMk cId="1904753741" sldId="260"/>
            <ac:cxnSpMk id="8" creationId="{AACE8BB4-C4C7-767C-DFFD-48F2F70ABE44}"/>
          </ac:cxnSpMkLst>
        </pc:cxnChg>
        <pc:cxnChg chg="mod">
          <ac:chgData name="Mario Martinez" userId="3a8698ea-445f-4751-a923-c95ba728fd8c" providerId="ADAL" clId="{99DFCF96-D897-45F6-99B9-7A50BC31839B}" dt="2023-02-14T19:39:52.066" v="3493"/>
          <ac:cxnSpMkLst>
            <pc:docMk/>
            <pc:sldMk cId="1904753741" sldId="260"/>
            <ac:cxnSpMk id="15" creationId="{3E994591-2622-A77C-2F78-21639E3F94B5}"/>
          </ac:cxnSpMkLst>
        </pc:cxnChg>
        <pc:cxnChg chg="mod">
          <ac:chgData name="Mario Martinez" userId="3a8698ea-445f-4751-a923-c95ba728fd8c" providerId="ADAL" clId="{99DFCF96-D897-45F6-99B9-7A50BC31839B}" dt="2023-02-14T19:39:52.066" v="3493"/>
          <ac:cxnSpMkLst>
            <pc:docMk/>
            <pc:sldMk cId="1904753741" sldId="260"/>
            <ac:cxnSpMk id="19" creationId="{2B2EE254-D300-AE73-66A2-CAADBD529538}"/>
          </ac:cxnSpMkLst>
        </pc:cxnChg>
        <pc:cxnChg chg="mod">
          <ac:chgData name="Mario Martinez" userId="3a8698ea-445f-4751-a923-c95ba728fd8c" providerId="ADAL" clId="{99DFCF96-D897-45F6-99B9-7A50BC31839B}" dt="2023-02-14T19:39:52.066" v="3493"/>
          <ac:cxnSpMkLst>
            <pc:docMk/>
            <pc:sldMk cId="1904753741" sldId="260"/>
            <ac:cxnSpMk id="20" creationId="{5161E2A2-09B1-0482-8200-B5EBC495AF1B}"/>
          </ac:cxnSpMkLst>
        </pc:cxnChg>
        <pc:cxnChg chg="mod">
          <ac:chgData name="Mario Martinez" userId="3a8698ea-445f-4751-a923-c95ba728fd8c" providerId="ADAL" clId="{99DFCF96-D897-45F6-99B9-7A50BC31839B}" dt="2023-02-14T19:39:52.066" v="3493"/>
          <ac:cxnSpMkLst>
            <pc:docMk/>
            <pc:sldMk cId="1904753741" sldId="260"/>
            <ac:cxnSpMk id="25" creationId="{6B8F74A8-907F-0A26-D101-CCD6E202DA08}"/>
          </ac:cxnSpMkLst>
        </pc:cxnChg>
        <pc:cxnChg chg="mod">
          <ac:chgData name="Mario Martinez" userId="3a8698ea-445f-4751-a923-c95ba728fd8c" providerId="ADAL" clId="{99DFCF96-D897-45F6-99B9-7A50BC31839B}" dt="2023-02-14T19:39:52.066" v="3493"/>
          <ac:cxnSpMkLst>
            <pc:docMk/>
            <pc:sldMk cId="1904753741" sldId="260"/>
            <ac:cxnSpMk id="26" creationId="{BEB76950-B978-9529-7507-BF185A81E08F}"/>
          </ac:cxnSpMkLst>
        </pc:cxnChg>
      </pc:sldChg>
      <pc:sldChg chg="new del">
        <pc:chgData name="Mario Martinez" userId="3a8698ea-445f-4751-a923-c95ba728fd8c" providerId="ADAL" clId="{99DFCF96-D897-45F6-99B9-7A50BC31839B}" dt="2023-02-13T02:04:18.163" v="336" actId="680"/>
        <pc:sldMkLst>
          <pc:docMk/>
          <pc:sldMk cId="228826321" sldId="261"/>
        </pc:sldMkLst>
      </pc:sldChg>
      <pc:sldChg chg="addSp delSp modSp new mod ord">
        <pc:chgData name="Mario Martinez" userId="3a8698ea-445f-4751-a923-c95ba728fd8c" providerId="ADAL" clId="{99DFCF96-D897-45F6-99B9-7A50BC31839B}" dt="2023-02-13T06:09:13.549" v="2511"/>
        <pc:sldMkLst>
          <pc:docMk/>
          <pc:sldMk cId="3134142519" sldId="261"/>
        </pc:sldMkLst>
        <pc:spChg chg="mod">
          <ac:chgData name="Mario Martinez" userId="3a8698ea-445f-4751-a923-c95ba728fd8c" providerId="ADAL" clId="{99DFCF96-D897-45F6-99B9-7A50BC31839B}" dt="2023-02-13T02:05:11.801" v="389" actId="6549"/>
          <ac:spMkLst>
            <pc:docMk/>
            <pc:sldMk cId="3134142519" sldId="261"/>
            <ac:spMk id="2" creationId="{630C0FE1-9DA0-F7C4-EA6A-06F85A225C8E}"/>
          </ac:spMkLst>
        </pc:spChg>
        <pc:spChg chg="del">
          <ac:chgData name="Mario Martinez" userId="3a8698ea-445f-4751-a923-c95ba728fd8c" providerId="ADAL" clId="{99DFCF96-D897-45F6-99B9-7A50BC31839B}" dt="2023-02-13T02:04:25.561" v="338"/>
          <ac:spMkLst>
            <pc:docMk/>
            <pc:sldMk cId="3134142519" sldId="261"/>
            <ac:spMk id="3" creationId="{9221CAB0-4CD6-FC64-566C-6C4C14AB1476}"/>
          </ac:spMkLst>
        </pc:spChg>
        <pc:picChg chg="add mod">
          <ac:chgData name="Mario Martinez" userId="3a8698ea-445f-4751-a923-c95ba728fd8c" providerId="ADAL" clId="{99DFCF96-D897-45F6-99B9-7A50BC31839B}" dt="2023-02-13T02:04:40.177" v="342" actId="1076"/>
          <ac:picMkLst>
            <pc:docMk/>
            <pc:sldMk cId="3134142519" sldId="261"/>
            <ac:picMk id="4" creationId="{BF1F3B97-8BF5-2768-5157-F4B2C45C8B3B}"/>
          </ac:picMkLst>
        </pc:picChg>
      </pc:sldChg>
      <pc:sldChg chg="addSp delSp modSp new del mod">
        <pc:chgData name="Mario Martinez" userId="3a8698ea-445f-4751-a923-c95ba728fd8c" providerId="ADAL" clId="{99DFCF96-D897-45F6-99B9-7A50BC31839B}" dt="2023-02-13T05:07:22.788" v="1853" actId="47"/>
        <pc:sldMkLst>
          <pc:docMk/>
          <pc:sldMk cId="3426490598" sldId="262"/>
        </pc:sldMkLst>
        <pc:spChg chg="mod">
          <ac:chgData name="Mario Martinez" userId="3a8698ea-445f-4751-a923-c95ba728fd8c" providerId="ADAL" clId="{99DFCF96-D897-45F6-99B9-7A50BC31839B}" dt="2023-02-13T05:06:59.128" v="1851" actId="20577"/>
          <ac:spMkLst>
            <pc:docMk/>
            <pc:sldMk cId="3426490598" sldId="262"/>
            <ac:spMk id="2" creationId="{D72DAA5E-C847-9671-1EAB-2C66B89B7803}"/>
          </ac:spMkLst>
        </pc:spChg>
        <pc:spChg chg="del">
          <ac:chgData name="Mario Martinez" userId="3a8698ea-445f-4751-a923-c95ba728fd8c" providerId="ADAL" clId="{99DFCF96-D897-45F6-99B9-7A50BC31839B}" dt="2023-02-13T02:08:09.900" v="391"/>
          <ac:spMkLst>
            <pc:docMk/>
            <pc:sldMk cId="3426490598" sldId="262"/>
            <ac:spMk id="3" creationId="{4A3F43ED-7B43-6A70-E292-BAC246D467BD}"/>
          </ac:spMkLst>
        </pc:spChg>
        <pc:picChg chg="add mod">
          <ac:chgData name="Mario Martinez" userId="3a8698ea-445f-4751-a923-c95ba728fd8c" providerId="ADAL" clId="{99DFCF96-D897-45F6-99B9-7A50BC31839B}" dt="2023-02-13T02:08:09.900" v="391"/>
          <ac:picMkLst>
            <pc:docMk/>
            <pc:sldMk cId="3426490598" sldId="262"/>
            <ac:picMk id="4" creationId="{48AF1D3E-E12D-6FD8-ED0F-2E267E4FFDDF}"/>
          </ac:picMkLst>
        </pc:picChg>
      </pc:sldChg>
      <pc:sldChg chg="addSp delSp modSp new del mod ord">
        <pc:chgData name="Mario Martinez" userId="3a8698ea-445f-4751-a923-c95ba728fd8c" providerId="ADAL" clId="{99DFCF96-D897-45F6-99B9-7A50BC31839B}" dt="2023-02-19T03:30:16.586" v="3878" actId="47"/>
        <pc:sldMkLst>
          <pc:docMk/>
          <pc:sldMk cId="3937963338" sldId="263"/>
        </pc:sldMkLst>
        <pc:spChg chg="mod">
          <ac:chgData name="Mario Martinez" userId="3a8698ea-445f-4751-a923-c95ba728fd8c" providerId="ADAL" clId="{99DFCF96-D897-45F6-99B9-7A50BC31839B}" dt="2023-02-13T05:07:09.270" v="1852"/>
          <ac:spMkLst>
            <pc:docMk/>
            <pc:sldMk cId="3937963338" sldId="263"/>
            <ac:spMk id="2" creationId="{C673E2E6-F132-7E4D-A59D-A0DAE521B8EC}"/>
          </ac:spMkLst>
        </pc:spChg>
        <pc:spChg chg="del">
          <ac:chgData name="Mario Martinez" userId="3a8698ea-445f-4751-a923-c95ba728fd8c" providerId="ADAL" clId="{99DFCF96-D897-45F6-99B9-7A50BC31839B}" dt="2023-02-13T05:06:24.422" v="1803"/>
          <ac:spMkLst>
            <pc:docMk/>
            <pc:sldMk cId="3937963338" sldId="263"/>
            <ac:spMk id="3" creationId="{BE643952-1F36-DA6A-7538-FCDE328D910E}"/>
          </ac:spMkLst>
        </pc:spChg>
        <pc:spChg chg="add del mod">
          <ac:chgData name="Mario Martinez" userId="3a8698ea-445f-4751-a923-c95ba728fd8c" providerId="ADAL" clId="{99DFCF96-D897-45F6-99B9-7A50BC31839B}" dt="2023-02-14T18:53:47.007" v="3410"/>
          <ac:spMkLst>
            <pc:docMk/>
            <pc:sldMk cId="3937963338" sldId="263"/>
            <ac:spMk id="5" creationId="{20CC49C8-F27F-64E7-2346-1D08B17E09F5}"/>
          </ac:spMkLst>
        </pc:spChg>
        <pc:picChg chg="add del mod">
          <ac:chgData name="Mario Martinez" userId="3a8698ea-445f-4751-a923-c95ba728fd8c" providerId="ADAL" clId="{99DFCF96-D897-45F6-99B9-7A50BC31839B}" dt="2023-02-14T18:53:43.946" v="3409" actId="478"/>
          <ac:picMkLst>
            <pc:docMk/>
            <pc:sldMk cId="3937963338" sldId="263"/>
            <ac:picMk id="4" creationId="{DE032067-5F39-D97C-4D76-97C623491663}"/>
          </ac:picMkLst>
        </pc:picChg>
        <pc:picChg chg="add mod">
          <ac:chgData name="Mario Martinez" userId="3a8698ea-445f-4751-a923-c95ba728fd8c" providerId="ADAL" clId="{99DFCF96-D897-45F6-99B9-7A50BC31839B}" dt="2023-02-14T18:53:47.007" v="3410"/>
          <ac:picMkLst>
            <pc:docMk/>
            <pc:sldMk cId="3937963338" sldId="263"/>
            <ac:picMk id="6" creationId="{51A466C7-D658-63F0-596E-0E5801EA281F}"/>
          </ac:picMkLst>
        </pc:picChg>
      </pc:sldChg>
      <pc:sldChg chg="addSp delSp modSp new mod">
        <pc:chgData name="Mario Martinez" userId="3a8698ea-445f-4751-a923-c95ba728fd8c" providerId="ADAL" clId="{99DFCF96-D897-45F6-99B9-7A50BC31839B}" dt="2023-02-13T06:19:49.419" v="3151" actId="20577"/>
        <pc:sldMkLst>
          <pc:docMk/>
          <pc:sldMk cId="649056591" sldId="264"/>
        </pc:sldMkLst>
        <pc:spChg chg="mod">
          <ac:chgData name="Mario Martinez" userId="3a8698ea-445f-4751-a923-c95ba728fd8c" providerId="ADAL" clId="{99DFCF96-D897-45F6-99B9-7A50BC31839B}" dt="2023-02-13T06:19:49.419" v="3151" actId="20577"/>
          <ac:spMkLst>
            <pc:docMk/>
            <pc:sldMk cId="649056591" sldId="264"/>
            <ac:spMk id="2" creationId="{D1656F6F-276A-54DD-AE95-0163D77292E6}"/>
          </ac:spMkLst>
        </pc:spChg>
        <pc:spChg chg="del">
          <ac:chgData name="Mario Martinez" userId="3a8698ea-445f-4751-a923-c95ba728fd8c" providerId="ADAL" clId="{99DFCF96-D897-45F6-99B9-7A50BC31839B}" dt="2023-02-13T05:40:02.644" v="1857"/>
          <ac:spMkLst>
            <pc:docMk/>
            <pc:sldMk cId="649056591" sldId="264"/>
            <ac:spMk id="3" creationId="{A09F00CE-0F43-24D6-7839-E5BF37FB2F0D}"/>
          </ac:spMkLst>
        </pc:spChg>
        <pc:spChg chg="mod">
          <ac:chgData name="Mario Martinez" userId="3a8698ea-445f-4751-a923-c95ba728fd8c" providerId="ADAL" clId="{99DFCF96-D897-45F6-99B9-7A50BC31839B}" dt="2023-02-13T05:46:22.239" v="2036" actId="20577"/>
          <ac:spMkLst>
            <pc:docMk/>
            <pc:sldMk cId="649056591" sldId="264"/>
            <ac:spMk id="4" creationId="{F5E394B0-6C45-0E1E-3DC2-50FD9131B68F}"/>
          </ac:spMkLst>
        </pc:spChg>
        <pc:spChg chg="add mod">
          <ac:chgData name="Mario Martinez" userId="3a8698ea-445f-4751-a923-c95ba728fd8c" providerId="ADAL" clId="{99DFCF96-D897-45F6-99B9-7A50BC31839B}" dt="2023-02-13T05:48:17.143" v="2098" actId="20577"/>
          <ac:spMkLst>
            <pc:docMk/>
            <pc:sldMk cId="649056591" sldId="264"/>
            <ac:spMk id="6" creationId="{551784AD-B9A4-6796-E9BE-986C0A19DBBA}"/>
          </ac:spMkLst>
        </pc:spChg>
        <pc:picChg chg="add mod">
          <ac:chgData name="Mario Martinez" userId="3a8698ea-445f-4751-a923-c95ba728fd8c" providerId="ADAL" clId="{99DFCF96-D897-45F6-99B9-7A50BC31839B}" dt="2023-02-13T05:40:02.644" v="1857"/>
          <ac:picMkLst>
            <pc:docMk/>
            <pc:sldMk cId="649056591" sldId="264"/>
            <ac:picMk id="5" creationId="{85B6B661-7DF0-AD6D-35CC-0C5DE6E4A7FE}"/>
          </ac:picMkLst>
        </pc:picChg>
      </pc:sldChg>
      <pc:sldChg chg="add del">
        <pc:chgData name="Mario Martinez" userId="3a8698ea-445f-4751-a923-c95ba728fd8c" providerId="ADAL" clId="{99DFCF96-D897-45F6-99B9-7A50BC31839B}" dt="2023-02-19T03:30:10.703" v="3877" actId="47"/>
        <pc:sldMkLst>
          <pc:docMk/>
          <pc:sldMk cId="291010852" sldId="265"/>
        </pc:sldMkLst>
      </pc:sldChg>
      <pc:sldChg chg="addSp delSp modSp new del mod">
        <pc:chgData name="Mario Martinez" userId="3a8698ea-445f-4751-a923-c95ba728fd8c" providerId="ADAL" clId="{99DFCF96-D897-45F6-99B9-7A50BC31839B}" dt="2023-02-13T05:54:06.294" v="2110" actId="680"/>
        <pc:sldMkLst>
          <pc:docMk/>
          <pc:sldMk cId="2085703882" sldId="265"/>
        </pc:sldMkLst>
        <pc:spChg chg="add del">
          <ac:chgData name="Mario Martinez" userId="3a8698ea-445f-4751-a923-c95ba728fd8c" providerId="ADAL" clId="{99DFCF96-D897-45F6-99B9-7A50BC31839B}" dt="2023-02-13T05:54:05.723" v="2109"/>
          <ac:spMkLst>
            <pc:docMk/>
            <pc:sldMk cId="2085703882" sldId="265"/>
            <ac:spMk id="3" creationId="{696393A3-BAE6-BCD6-8E13-6F0DD6EEA4A9}"/>
          </ac:spMkLst>
        </pc:spChg>
        <pc:picChg chg="add del mod">
          <ac:chgData name="Mario Martinez" userId="3a8698ea-445f-4751-a923-c95ba728fd8c" providerId="ADAL" clId="{99DFCF96-D897-45F6-99B9-7A50BC31839B}" dt="2023-02-13T05:54:05.723" v="2109"/>
          <ac:picMkLst>
            <pc:docMk/>
            <pc:sldMk cId="2085703882" sldId="265"/>
            <ac:picMk id="4" creationId="{41548FB8-FA5E-0823-D549-8E29EC2D2F76}"/>
          </ac:picMkLst>
        </pc:picChg>
      </pc:sldChg>
      <pc:sldChg chg="addSp delSp modSp add mod">
        <pc:chgData name="Mario Martinez" userId="3a8698ea-445f-4751-a923-c95ba728fd8c" providerId="ADAL" clId="{99DFCF96-D897-45F6-99B9-7A50BC31839B}" dt="2023-02-14T19:16:38.181" v="3419"/>
        <pc:sldMkLst>
          <pc:docMk/>
          <pc:sldMk cId="50456606" sldId="266"/>
        </pc:sldMkLst>
        <pc:spChg chg="add del mod">
          <ac:chgData name="Mario Martinez" userId="3a8698ea-445f-4751-a923-c95ba728fd8c" providerId="ADAL" clId="{99DFCF96-D897-45F6-99B9-7A50BC31839B}" dt="2023-02-14T19:15:52.386" v="3414"/>
          <ac:spMkLst>
            <pc:docMk/>
            <pc:sldMk cId="50456606" sldId="266"/>
            <ac:spMk id="4" creationId="{ADF4FF6C-785E-2B9E-0DF2-66CFA1C8775B}"/>
          </ac:spMkLst>
        </pc:spChg>
        <pc:spChg chg="add del mod">
          <ac:chgData name="Mario Martinez" userId="3a8698ea-445f-4751-a923-c95ba728fd8c" providerId="ADAL" clId="{99DFCF96-D897-45F6-99B9-7A50BC31839B}" dt="2023-02-14T19:16:38.181" v="3419"/>
          <ac:spMkLst>
            <pc:docMk/>
            <pc:sldMk cId="50456606" sldId="266"/>
            <ac:spMk id="9" creationId="{4C8F6C13-4963-D3DE-E053-EC1458FB275B}"/>
          </ac:spMkLst>
        </pc:spChg>
        <pc:picChg chg="add del mod">
          <ac:chgData name="Mario Martinez" userId="3a8698ea-445f-4751-a923-c95ba728fd8c" providerId="ADAL" clId="{99DFCF96-D897-45F6-99B9-7A50BC31839B}" dt="2023-02-14T19:16:35.174" v="3418" actId="478"/>
          <ac:picMkLst>
            <pc:docMk/>
            <pc:sldMk cId="50456606" sldId="266"/>
            <ac:picMk id="5" creationId="{60176576-6CA0-330F-67A1-09D7D28A8AA8}"/>
          </ac:picMkLst>
        </pc:picChg>
        <pc:picChg chg="del">
          <ac:chgData name="Mario Martinez" userId="3a8698ea-445f-4751-a923-c95ba728fd8c" providerId="ADAL" clId="{99DFCF96-D897-45F6-99B9-7A50BC31839B}" dt="2023-02-14T19:15:42.091" v="3413" actId="478"/>
          <ac:picMkLst>
            <pc:docMk/>
            <pc:sldMk cId="50456606" sldId="266"/>
            <ac:picMk id="6" creationId="{51A466C7-D658-63F0-596E-0E5801EA281F}"/>
          </ac:picMkLst>
        </pc:picChg>
        <pc:picChg chg="add del">
          <ac:chgData name="Mario Martinez" userId="3a8698ea-445f-4751-a923-c95ba728fd8c" providerId="ADAL" clId="{99DFCF96-D897-45F6-99B9-7A50BC31839B}" dt="2023-02-14T19:16:27.316" v="3416"/>
          <ac:picMkLst>
            <pc:docMk/>
            <pc:sldMk cId="50456606" sldId="266"/>
            <ac:picMk id="7" creationId="{D7104B44-4BFD-9A04-9DCD-A3F9CFD17563}"/>
          </ac:picMkLst>
        </pc:picChg>
        <pc:picChg chg="add mod">
          <ac:chgData name="Mario Martinez" userId="3a8698ea-445f-4751-a923-c95ba728fd8c" providerId="ADAL" clId="{99DFCF96-D897-45F6-99B9-7A50BC31839B}" dt="2023-02-14T19:16:38.181" v="3419"/>
          <ac:picMkLst>
            <pc:docMk/>
            <pc:sldMk cId="50456606" sldId="266"/>
            <ac:picMk id="10" creationId="{14349B82-D2C3-614D-62F7-788A03F1DBB6}"/>
          </ac:picMkLst>
        </pc:picChg>
      </pc:sldChg>
      <pc:sldChg chg="addSp delSp modSp new mod">
        <pc:chgData name="Mario Martinez" userId="3a8698ea-445f-4751-a923-c95ba728fd8c" providerId="ADAL" clId="{99DFCF96-D897-45F6-99B9-7A50BC31839B}" dt="2023-02-15T03:28:49.002" v="3772" actId="1076"/>
        <pc:sldMkLst>
          <pc:docMk/>
          <pc:sldMk cId="437078298" sldId="267"/>
        </pc:sldMkLst>
        <pc:spChg chg="mod">
          <ac:chgData name="Mario Martinez" userId="3a8698ea-445f-4751-a923-c95ba728fd8c" providerId="ADAL" clId="{99DFCF96-D897-45F6-99B9-7A50BC31839B}" dt="2023-02-15T03:26:32.803" v="3751" actId="20577"/>
          <ac:spMkLst>
            <pc:docMk/>
            <pc:sldMk cId="437078298" sldId="267"/>
            <ac:spMk id="2" creationId="{D39C417D-4067-9DEA-5A73-6BBD3DB8CDB0}"/>
          </ac:spMkLst>
        </pc:spChg>
        <pc:spChg chg="del">
          <ac:chgData name="Mario Martinez" userId="3a8698ea-445f-4751-a923-c95ba728fd8c" providerId="ADAL" clId="{99DFCF96-D897-45F6-99B9-7A50BC31839B}" dt="2023-02-15T03:26:46.395" v="3752"/>
          <ac:spMkLst>
            <pc:docMk/>
            <pc:sldMk cId="437078298" sldId="267"/>
            <ac:spMk id="3" creationId="{367870AB-8F99-0CAC-2F27-64696235AA48}"/>
          </ac:spMkLst>
        </pc:spChg>
        <pc:spChg chg="mod">
          <ac:chgData name="Mario Martinez" userId="3a8698ea-445f-4751-a923-c95ba728fd8c" providerId="ADAL" clId="{99DFCF96-D897-45F6-99B9-7A50BC31839B}" dt="2023-02-15T03:26:29.654" v="3749"/>
          <ac:spMkLst>
            <pc:docMk/>
            <pc:sldMk cId="437078298" sldId="267"/>
            <ac:spMk id="4" creationId="{B8FD166D-A2DF-062B-B28D-C660851080FB}"/>
          </ac:spMkLst>
        </pc:spChg>
        <pc:spChg chg="add mod">
          <ac:chgData name="Mario Martinez" userId="3a8698ea-445f-4751-a923-c95ba728fd8c" providerId="ADAL" clId="{99DFCF96-D897-45F6-99B9-7A50BC31839B}" dt="2023-02-15T03:28:49.002" v="3772" actId="1076"/>
          <ac:spMkLst>
            <pc:docMk/>
            <pc:sldMk cId="437078298" sldId="267"/>
            <ac:spMk id="6" creationId="{76DA34B6-5CB2-0FAA-05DD-CB84E11690BD}"/>
          </ac:spMkLst>
        </pc:spChg>
        <pc:spChg chg="add mod">
          <ac:chgData name="Mario Martinez" userId="3a8698ea-445f-4751-a923-c95ba728fd8c" providerId="ADAL" clId="{99DFCF96-D897-45F6-99B9-7A50BC31839B}" dt="2023-02-15T03:28:40.921" v="3771" actId="1076"/>
          <ac:spMkLst>
            <pc:docMk/>
            <pc:sldMk cId="437078298" sldId="267"/>
            <ac:spMk id="7" creationId="{1D8972A0-4FDA-D257-66C9-931E94DE587C}"/>
          </ac:spMkLst>
        </pc:spChg>
        <pc:picChg chg="add mod">
          <ac:chgData name="Mario Martinez" userId="3a8698ea-445f-4751-a923-c95ba728fd8c" providerId="ADAL" clId="{99DFCF96-D897-45F6-99B9-7A50BC31839B}" dt="2023-02-15T03:28:08.108" v="3764" actId="1076"/>
          <ac:picMkLst>
            <pc:docMk/>
            <pc:sldMk cId="437078298" sldId="267"/>
            <ac:picMk id="5" creationId="{7C353984-BDEC-3A52-A9BA-C561DB8D9E8E}"/>
          </ac:picMkLst>
        </pc:picChg>
      </pc:sldChg>
      <pc:sldChg chg="new del">
        <pc:chgData name="Mario Martinez" userId="3a8698ea-445f-4751-a923-c95ba728fd8c" providerId="ADAL" clId="{99DFCF96-D897-45F6-99B9-7A50BC31839B}" dt="2023-02-15T03:29:28.005" v="3776" actId="680"/>
        <pc:sldMkLst>
          <pc:docMk/>
          <pc:sldMk cId="2352620815" sldId="268"/>
        </pc:sldMkLst>
      </pc:sldChg>
      <pc:sldChg chg="add del">
        <pc:chgData name="Mario Martinez" userId="3a8698ea-445f-4751-a923-c95ba728fd8c" providerId="ADAL" clId="{99DFCF96-D897-45F6-99B9-7A50BC31839B}" dt="2023-02-15T03:29:19.517" v="3774" actId="47"/>
        <pc:sldMkLst>
          <pc:docMk/>
          <pc:sldMk cId="2551276284" sldId="268"/>
        </pc:sldMkLst>
      </pc:sldChg>
      <pc:sldChg chg="addSp delSp modSp new mod">
        <pc:chgData name="Mario Martinez" userId="3a8698ea-445f-4751-a923-c95ba728fd8c" providerId="ADAL" clId="{99DFCF96-D897-45F6-99B9-7A50BC31839B}" dt="2023-02-15T03:31:42.517" v="3809" actId="1076"/>
        <pc:sldMkLst>
          <pc:docMk/>
          <pc:sldMk cId="2761956789" sldId="268"/>
        </pc:sldMkLst>
        <pc:spChg chg="mod">
          <ac:chgData name="Mario Martinez" userId="3a8698ea-445f-4751-a923-c95ba728fd8c" providerId="ADAL" clId="{99DFCF96-D897-45F6-99B9-7A50BC31839B}" dt="2023-02-15T03:30:24.629" v="3797" actId="313"/>
          <ac:spMkLst>
            <pc:docMk/>
            <pc:sldMk cId="2761956789" sldId="268"/>
            <ac:spMk id="2" creationId="{414F4AEF-93C3-F599-48F4-53EB2B4A3494}"/>
          </ac:spMkLst>
        </pc:spChg>
        <pc:spChg chg="del">
          <ac:chgData name="Mario Martinez" userId="3a8698ea-445f-4751-a923-c95ba728fd8c" providerId="ADAL" clId="{99DFCF96-D897-45F6-99B9-7A50BC31839B}" dt="2023-02-15T03:30:38.797" v="3798"/>
          <ac:spMkLst>
            <pc:docMk/>
            <pc:sldMk cId="2761956789" sldId="268"/>
            <ac:spMk id="3" creationId="{D6920B0A-9AB2-9D3F-DBD4-739A36B392D8}"/>
          </ac:spMkLst>
        </pc:spChg>
        <pc:spChg chg="mod">
          <ac:chgData name="Mario Martinez" userId="3a8698ea-445f-4751-a923-c95ba728fd8c" providerId="ADAL" clId="{99DFCF96-D897-45F6-99B9-7A50BC31839B}" dt="2023-02-15T03:29:38.871" v="3778"/>
          <ac:spMkLst>
            <pc:docMk/>
            <pc:sldMk cId="2761956789" sldId="268"/>
            <ac:spMk id="4" creationId="{F38B83D7-1B0D-23CE-217F-88C5DAC2AAB3}"/>
          </ac:spMkLst>
        </pc:spChg>
        <pc:spChg chg="add del mod">
          <ac:chgData name="Mario Martinez" userId="3a8698ea-445f-4751-a923-c95ba728fd8c" providerId="ADAL" clId="{99DFCF96-D897-45F6-99B9-7A50BC31839B}" dt="2023-02-15T03:30:57.463" v="3800"/>
          <ac:spMkLst>
            <pc:docMk/>
            <pc:sldMk cId="2761956789" sldId="268"/>
            <ac:spMk id="7" creationId="{1A7EC2E9-F3C8-364D-0F5A-B690EA3C160E}"/>
          </ac:spMkLst>
        </pc:spChg>
        <pc:spChg chg="add mod">
          <ac:chgData name="Mario Martinez" userId="3a8698ea-445f-4751-a923-c95ba728fd8c" providerId="ADAL" clId="{99DFCF96-D897-45F6-99B9-7A50BC31839B}" dt="2023-02-15T03:31:42.517" v="3809" actId="1076"/>
          <ac:spMkLst>
            <pc:docMk/>
            <pc:sldMk cId="2761956789" sldId="268"/>
            <ac:spMk id="9" creationId="{3BE854A7-A841-0FD2-1729-3C4745957D9C}"/>
          </ac:spMkLst>
        </pc:spChg>
        <pc:picChg chg="add del mod">
          <ac:chgData name="Mario Martinez" userId="3a8698ea-445f-4751-a923-c95ba728fd8c" providerId="ADAL" clId="{99DFCF96-D897-45F6-99B9-7A50BC31839B}" dt="2023-02-15T03:30:43.075" v="3799" actId="478"/>
          <ac:picMkLst>
            <pc:docMk/>
            <pc:sldMk cId="2761956789" sldId="268"/>
            <ac:picMk id="5" creationId="{7AEC8328-A1D5-A58A-46AC-1E4E8F5B766D}"/>
          </ac:picMkLst>
        </pc:picChg>
        <pc:picChg chg="add mod">
          <ac:chgData name="Mario Martinez" userId="3a8698ea-445f-4751-a923-c95ba728fd8c" providerId="ADAL" clId="{99DFCF96-D897-45F6-99B9-7A50BC31839B}" dt="2023-02-15T03:30:57.463" v="3800"/>
          <ac:picMkLst>
            <pc:docMk/>
            <pc:sldMk cId="2761956789" sldId="268"/>
            <ac:picMk id="8" creationId="{759E545C-C7A3-7BA5-AEF8-DE32650B5604}"/>
          </ac:picMkLst>
        </pc:picChg>
      </pc:sldChg>
      <pc:sldChg chg="addSp modSp new mod">
        <pc:chgData name="Mario Martinez" userId="3a8698ea-445f-4751-a923-c95ba728fd8c" providerId="ADAL" clId="{99DFCF96-D897-45F6-99B9-7A50BC31839B}" dt="2023-02-15T03:35:53.975" v="3874" actId="1076"/>
        <pc:sldMkLst>
          <pc:docMk/>
          <pc:sldMk cId="708894835" sldId="269"/>
        </pc:sldMkLst>
        <pc:spChg chg="mod">
          <ac:chgData name="Mario Martinez" userId="3a8698ea-445f-4751-a923-c95ba728fd8c" providerId="ADAL" clId="{99DFCF96-D897-45F6-99B9-7A50BC31839B}" dt="2023-02-15T03:33:31.886" v="3836" actId="20577"/>
          <ac:spMkLst>
            <pc:docMk/>
            <pc:sldMk cId="708894835" sldId="269"/>
            <ac:spMk id="2" creationId="{9F21A0BC-AA5B-6FE5-8249-3B95C55F596E}"/>
          </ac:spMkLst>
        </pc:spChg>
        <pc:spChg chg="mod">
          <ac:chgData name="Mario Martinez" userId="3a8698ea-445f-4751-a923-c95ba728fd8c" providerId="ADAL" clId="{99DFCF96-D897-45F6-99B9-7A50BC31839B}" dt="2023-02-15T03:34:42.312" v="3872" actId="2710"/>
          <ac:spMkLst>
            <pc:docMk/>
            <pc:sldMk cId="708894835" sldId="269"/>
            <ac:spMk id="3" creationId="{AE1539F9-D9F6-B5FF-9704-34C008CD701D}"/>
          </ac:spMkLst>
        </pc:spChg>
        <pc:spChg chg="mod">
          <ac:chgData name="Mario Martinez" userId="3a8698ea-445f-4751-a923-c95ba728fd8c" providerId="ADAL" clId="{99DFCF96-D897-45F6-99B9-7A50BC31839B}" dt="2023-02-15T03:34:00.182" v="3867" actId="20577"/>
          <ac:spMkLst>
            <pc:docMk/>
            <pc:sldMk cId="708894835" sldId="269"/>
            <ac:spMk id="4" creationId="{B36AC491-ED7A-A6D2-5344-2647943C26E4}"/>
          </ac:spMkLst>
        </pc:spChg>
        <pc:picChg chg="add mod">
          <ac:chgData name="Mario Martinez" userId="3a8698ea-445f-4751-a923-c95ba728fd8c" providerId="ADAL" clId="{99DFCF96-D897-45F6-99B9-7A50BC31839B}" dt="2023-02-15T03:35:53.975" v="3874" actId="1076"/>
          <ac:picMkLst>
            <pc:docMk/>
            <pc:sldMk cId="708894835" sldId="269"/>
            <ac:picMk id="5" creationId="{FAA33B4B-29A5-09F2-AF3A-A7472F69F081}"/>
          </ac:picMkLst>
        </pc:picChg>
      </pc:sldChg>
      <pc:sldChg chg="new del">
        <pc:chgData name="Mario Martinez" userId="3a8698ea-445f-4751-a923-c95ba728fd8c" providerId="ADAL" clId="{99DFCF96-D897-45F6-99B9-7A50BC31839B}" dt="2023-02-19T05:15:13.244" v="3880" actId="47"/>
        <pc:sldMkLst>
          <pc:docMk/>
          <pc:sldMk cId="761150501" sldId="270"/>
        </pc:sldMkLst>
      </pc:sldChg>
      <pc:sldChg chg="add">
        <pc:chgData name="Mario Martinez" userId="3a8698ea-445f-4751-a923-c95ba728fd8c" providerId="ADAL" clId="{99DFCF96-D897-45F6-99B9-7A50BC31839B}" dt="2023-02-19T05:15:11.078" v="3879"/>
        <pc:sldMkLst>
          <pc:docMk/>
          <pc:sldMk cId="235026251" sldId="297"/>
        </pc:sldMkLst>
      </pc:sldChg>
      <pc:sldChg chg="add">
        <pc:chgData name="Mario Martinez" userId="3a8698ea-445f-4751-a923-c95ba728fd8c" providerId="ADAL" clId="{99DFCF96-D897-45F6-99B9-7A50BC31839B}" dt="2023-02-19T05:15:11.078" v="3879"/>
        <pc:sldMkLst>
          <pc:docMk/>
          <pc:sldMk cId="2430286363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D5C03-6696-4C63-90E4-0F59150FF094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C842-F78E-4E7B-9FC8-810B7E741E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95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7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61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30D2-B3C2-3C53-9954-F873B4375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DC Motor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68B53-C395-9651-A03A-2240F23DA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4333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9C417D-4067-9DEA-5A73-6BBD3DB8CD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200" dirty="0"/>
              <a:t>Another capability of the motor driver is to regulate the angular speed of the motor.</a:t>
            </a:r>
          </a:p>
          <a:p>
            <a:pPr>
              <a:lnSpc>
                <a:spcPct val="170000"/>
              </a:lnSpc>
            </a:pPr>
            <a:r>
              <a:rPr lang="en-US" sz="2200" dirty="0"/>
              <a:t>There are many ways to obtain this result, one of the most common one is to send a PWM (Pulse width modulated signal) to the enable pin of the H-Bridge.</a:t>
            </a:r>
          </a:p>
          <a:p>
            <a:pPr>
              <a:lnSpc>
                <a:spcPct val="170000"/>
              </a:lnSpc>
            </a:pPr>
            <a:r>
              <a:rPr lang="en-US" sz="2200" dirty="0"/>
              <a:t>PWM (Pulse Width Modulation): Is a technique used in engineering to control the average power delivered by an electrical signal, by dividing it into discrete parts.</a:t>
            </a:r>
          </a:p>
          <a:p>
            <a:pPr>
              <a:lnSpc>
                <a:spcPct val="170000"/>
              </a:lnSpc>
            </a:pPr>
            <a:r>
              <a:rPr lang="en-US" sz="2200" dirty="0"/>
              <a:t>In practice this is accomplished by rapidly turning the switch between the load and the source (enable switch), ON and OFF.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53984-BDEC-3A52-A9BA-C561DB8D9E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2216" y="1277844"/>
            <a:ext cx="4173325" cy="54469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FD166D-A2DF-062B-B28D-C6608510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A34B6-5CB2-0FAA-05DD-CB84E11690BD}"/>
              </a:ext>
            </a:extLst>
          </p:cNvPr>
          <p:cNvSpPr txBox="1"/>
          <p:nvPr/>
        </p:nvSpPr>
        <p:spPr>
          <a:xfrm>
            <a:off x="9323678" y="2434130"/>
            <a:ext cx="1951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xa Light" panose="02000000000000000000" pitchFamily="50" charset="0"/>
              </a:rPr>
              <a:t>PWM Input</a:t>
            </a:r>
            <a:endParaRPr lang="en-GB" sz="1600" dirty="0">
              <a:latin typeface="Nexa Light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972A0-4FDA-D257-66C9-931E94DE587C}"/>
              </a:ext>
            </a:extLst>
          </p:cNvPr>
          <p:cNvSpPr txBox="1"/>
          <p:nvPr/>
        </p:nvSpPr>
        <p:spPr>
          <a:xfrm>
            <a:off x="8000938" y="6519446"/>
            <a:ext cx="1951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xa Light" panose="02000000000000000000" pitchFamily="50" charset="0"/>
              </a:rPr>
              <a:t>PWM Duty Cycle</a:t>
            </a:r>
            <a:endParaRPr lang="en-GB" sz="1600" dirty="0">
              <a:latin typeface="Nexa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7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4F4AEF-93C3-F599-48F4-53EB2B4A34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Given that the motor can be modelled as a second order systems, when applying a PWM voltage as an input, it is possible to observe the output behaviour as in the figure.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This behaviour, can be used to control the power give to the motor and therefore controlling the motor angular speed.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8B83D7-1B0D-23CE-217F-88C5DAC2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9E545C-C7A3-7BA5-AEF8-DE32650B56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88731"/>
            <a:ext cx="5181600" cy="342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E854A7-A841-0FD2-1729-3C4745957D9C}"/>
              </a:ext>
            </a:extLst>
          </p:cNvPr>
          <p:cNvSpPr txBox="1"/>
          <p:nvPr/>
        </p:nvSpPr>
        <p:spPr>
          <a:xfrm>
            <a:off x="7318158" y="5838409"/>
            <a:ext cx="288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xa Light" panose="02000000000000000000" pitchFamily="50" charset="0"/>
              </a:rPr>
              <a:t>Motor Output/Input</a:t>
            </a:r>
            <a:endParaRPr lang="en-GB" sz="1600" dirty="0">
              <a:latin typeface="Nexa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5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1A0BC-AA5B-6FE5-8249-3B95C55F5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3695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5600" dirty="0"/>
              <a:t>A microcontroller is a compact integrated circuit. They are made to perform a specific operation in an embedded system. </a:t>
            </a:r>
          </a:p>
          <a:p>
            <a:pPr>
              <a:lnSpc>
                <a:spcPct val="170000"/>
              </a:lnSpc>
            </a:pPr>
            <a:r>
              <a:rPr lang="en-US" sz="5600" dirty="0"/>
              <a:t> In robotics they are usually in charge of the low-level control of the robot, such as motors, and sensors or actuators that require a dedicated and fast controller to work.</a:t>
            </a:r>
          </a:p>
          <a:p>
            <a:pPr>
              <a:lnSpc>
                <a:spcPct val="170000"/>
              </a:lnSpc>
            </a:pPr>
            <a:r>
              <a:rPr lang="en-US" sz="5600" dirty="0"/>
              <a:t>A typical microcontroller includes a processor, memory and input/output (I/O) peripherals on a single chip.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539F9-D9F6-B5FF-9704-34C008CD70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For the case of the </a:t>
            </a:r>
            <a:r>
              <a:rPr lang="en-US" sz="1400" dirty="0" err="1"/>
              <a:t>PuzzleBot</a:t>
            </a:r>
            <a:r>
              <a:rPr lang="en-US" sz="1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ESP32-based Microcontroller</a:t>
            </a:r>
          </a:p>
          <a:p>
            <a:pPr lvl="1">
              <a:lnSpc>
                <a:spcPct val="100000"/>
              </a:lnSpc>
            </a:pPr>
            <a:r>
              <a:rPr lang="en-US" sz="1400" dirty="0" err="1"/>
              <a:t>Xtensa</a:t>
            </a:r>
            <a:r>
              <a:rPr lang="en-US" sz="1400" dirty="0"/>
              <a:t> dual-core 32-bit LX6 microprocessor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520 KB of SRAM</a:t>
            </a:r>
          </a:p>
          <a:p>
            <a:pPr lvl="1">
              <a:lnSpc>
                <a:spcPct val="100000"/>
              </a:lnSpc>
            </a:pPr>
            <a:r>
              <a:rPr lang="en-US" sz="1400" dirty="0" err="1"/>
              <a:t>WiFi</a:t>
            </a:r>
            <a:r>
              <a:rPr lang="en-US" sz="1400" dirty="0"/>
              <a:t> &amp; Bluetooth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DC-DC Converter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Motor Driver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0.96” I2C LCD Display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AC491-ED7A-A6D2-5344-2647943C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MCU</a:t>
            </a:r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A33B4B-29A5-09F2-AF3A-A7472F69F0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5" t="28034" r="18973" b="7451"/>
          <a:stretch/>
        </p:blipFill>
        <p:spPr bwMode="auto">
          <a:xfrm>
            <a:off x="9369105" y="4001294"/>
            <a:ext cx="2639645" cy="266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89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A627-0D1C-23C5-B2EF-B8D22705E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BFE6F-410A-0AD8-3FC8-2439C073E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GB" dirty="0"/>
          </a:p>
        </p:txBody>
      </p:sp>
      <p:pic>
        <p:nvPicPr>
          <p:cNvPr id="5" name="Graphic 4" descr="Questions outline">
            <a:extLst>
              <a:ext uri="{FF2B5EF4-FFF2-40B4-BE49-F238E27FC236}">
                <a16:creationId xmlns:a16="http://schemas.microsoft.com/office/drawing/2014/main" id="{1524C7EC-C075-643C-C99C-FA596579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7024" y="0"/>
            <a:ext cx="1704975" cy="1704975"/>
          </a:xfrm>
          <a:prstGeom prst="rect">
            <a:avLst/>
          </a:prstGeom>
        </p:spPr>
      </p:pic>
      <p:pic>
        <p:nvPicPr>
          <p:cNvPr id="7" name="Graphic 6" descr="Help outline">
            <a:extLst>
              <a:ext uri="{FF2B5EF4-FFF2-40B4-BE49-F238E27FC236}">
                <a16:creationId xmlns:a16="http://schemas.microsoft.com/office/drawing/2014/main" id="{66426D9A-7261-DAF1-2746-E8E688327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1878826" cy="18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29FE-79C9-0992-747B-CF4F25EC8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028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F92346-DBE4-9AE1-5886-9D1B27F2E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315" y="1825625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Robotics systems, are intended to perform complicated tasks in different environments. Such tasks, can be performed autonomously, semi-autonomously or remote controlled.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control of such systems can become very complex depending on the task to perform.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HCS divides the control into layers, dividing each complex task into subtasks (goals) to be achieved by a dedicated layer.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This course is dedicated to the Low-Level control layer using ROS.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35B524-2330-46D5-98A2-5CD1FE2B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Hierarchy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97ABF7-47D9-5FF7-9BF5-5406F9A419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6849" y="1558428"/>
            <a:ext cx="7306691" cy="48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7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E2E6-F132-7E4D-A59D-A0DAE521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Control Hierarchy 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A466C7-D658-63F0-596E-0E5801EA2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049" y="1825625"/>
            <a:ext cx="73919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E2E6-F132-7E4D-A59D-A0DAE521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Control Hierarchy 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349B82-D2C3-614D-62F7-788A03F1D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49" y="1825625"/>
            <a:ext cx="98053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656F6F-276A-54DD-AE95-0163D7729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966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Mobile robots, require different sensors and actuators to read information from the environment, and to interact with it.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One of the most common actuators found in most robotic systems are DC motors.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DC Motors are found in different robotics applications from wheeled mobile robots, to robotic manipulators and unmanned aerial vehicles.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One example of a wheeled mobile robot is the Puzzlebot, which uses two DC motors one for each wheel.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DC motors, are a widely studied in different fields of science from electromechanical systems to control engineering.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6B661-7DF0-AD6D-35CC-0C5DE6E4A7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73198"/>
            <a:ext cx="5181600" cy="34561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E394B0-6C45-0E1E-3DC2-50FD9131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robots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784AD-B9A4-6796-E9BE-986C0A19DBBA}"/>
              </a:ext>
            </a:extLst>
          </p:cNvPr>
          <p:cNvSpPr txBox="1"/>
          <p:nvPr/>
        </p:nvSpPr>
        <p:spPr>
          <a:xfrm>
            <a:off x="7278786" y="5780977"/>
            <a:ext cx="2968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xa-Light" panose="01000000000000000000" pitchFamily="2" charset="0"/>
              </a:rPr>
              <a:t>Puzzlebot by Manchester Robotics.</a:t>
            </a:r>
            <a:endParaRPr lang="en-GB" sz="1600" dirty="0">
              <a:latin typeface="Nexa-Light" panose="01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5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0FE1-9DA0-F7C4-EA6A-06F85A22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Puzzlebot sensors and actuators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F3B97-8BF5-2768-5157-F4B2C45C8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46" y="1592763"/>
            <a:ext cx="9628650" cy="49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4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0DCA7-363D-34D4-54D6-AB8D26C5E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9214" cy="4911636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6200" dirty="0">
                <a:latin typeface="Nexa-Bold" panose="01000000000000000000" pitchFamily="2" charset="0"/>
              </a:rPr>
              <a:t>Introduction</a:t>
            </a:r>
            <a:endParaRPr lang="en-US" sz="4300" dirty="0">
              <a:latin typeface="Nexa-Bold" panose="01000000000000000000" pitchFamily="2" charset="0"/>
            </a:endParaRPr>
          </a:p>
          <a:p>
            <a:pPr>
              <a:lnSpc>
                <a:spcPct val="170000"/>
              </a:lnSpc>
            </a:pPr>
            <a:r>
              <a:rPr lang="en-US" sz="4400" dirty="0"/>
              <a:t>A direct current (DC) motor is a type of electric machine that converts electrical energy into mechanical energy. </a:t>
            </a:r>
          </a:p>
          <a:p>
            <a:pPr>
              <a:lnSpc>
                <a:spcPct val="170000"/>
              </a:lnSpc>
            </a:pPr>
            <a:r>
              <a:rPr lang="en-US" sz="4400" dirty="0"/>
              <a:t>DC motors take electrical power through direct current and convert this energy into mechanical rotation. </a:t>
            </a:r>
          </a:p>
          <a:p>
            <a:pPr>
              <a:lnSpc>
                <a:spcPct val="170000"/>
              </a:lnSpc>
            </a:pPr>
            <a:r>
              <a:rPr lang="en-US" sz="4400" dirty="0"/>
              <a:t>This is done by using generated magnetic fields from the electrical currents, powering the movement of a rotor fixed within the output shaft. </a:t>
            </a:r>
          </a:p>
          <a:p>
            <a:pPr>
              <a:lnSpc>
                <a:spcPct val="170000"/>
              </a:lnSpc>
            </a:pPr>
            <a:r>
              <a:rPr lang="en-US" sz="4400" dirty="0"/>
              <a:t>The output torque and speed depends upon both the electrical input and the design of the motor.</a:t>
            </a:r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EDA75-FDAF-3D6C-F921-0610ED8A5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7961" y="1666599"/>
            <a:ext cx="2828789" cy="21154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81A0B1-070E-6E4F-6AAF-52C19EB7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DC Motors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FA41F-959F-876D-0E5C-4A337BD46158}"/>
              </a:ext>
            </a:extLst>
          </p:cNvPr>
          <p:cNvSpPr txBox="1"/>
          <p:nvPr/>
        </p:nvSpPr>
        <p:spPr>
          <a:xfrm>
            <a:off x="7478142" y="3707959"/>
            <a:ext cx="2968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xa-Light" panose="01000000000000000000" pitchFamily="2" charset="0"/>
              </a:rPr>
              <a:t>DC Brushed Motor with Encoder.</a:t>
            </a:r>
            <a:endParaRPr lang="en-GB" sz="1600" dirty="0">
              <a:latin typeface="Nexa-Light" panose="010000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95278A-878F-97B1-E614-9A8420FE1675}"/>
              </a:ext>
            </a:extLst>
          </p:cNvPr>
          <p:cNvGrpSpPr/>
          <p:nvPr/>
        </p:nvGrpSpPr>
        <p:grpSpPr>
          <a:xfrm>
            <a:off x="7162564" y="4492219"/>
            <a:ext cx="3599583" cy="1162173"/>
            <a:chOff x="7339267" y="5108841"/>
            <a:chExt cx="3599583" cy="116217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F40BF87-439D-9BB1-EBF2-5B1418A2E5C0}"/>
                </a:ext>
              </a:extLst>
            </p:cNvPr>
            <p:cNvSpPr/>
            <p:nvPr/>
          </p:nvSpPr>
          <p:spPr>
            <a:xfrm>
              <a:off x="8111613" y="5108841"/>
              <a:ext cx="2106070" cy="1162173"/>
            </a:xfrm>
            <a:prstGeom prst="roundRect">
              <a:avLst/>
            </a:prstGeom>
            <a:noFill/>
            <a:ln w="38100" cap="flat" cmpd="sng" algn="ctr">
              <a:solidFill>
                <a:srgbClr val="0DC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Nexa-Light" panose="01000000000000000000" pitchFamily="2" charset="0"/>
                </a:rPr>
                <a:t>DC Motor</a:t>
              </a:r>
              <a:endPara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C6F5E6A-D344-3642-B5F8-8CA67E475C26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7368294" y="5689928"/>
              <a:ext cx="743319" cy="0"/>
            </a:xfrm>
            <a:prstGeom prst="straightConnector1">
              <a:avLst/>
            </a:prstGeom>
            <a:ln w="571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492FC80-84A5-D9E0-206E-993BC8FFA449}"/>
                    </a:ext>
                  </a:extLst>
                </p:cNvPr>
                <p:cNvSpPr txBox="1"/>
                <p:nvPr/>
              </p:nvSpPr>
              <p:spPr>
                <a:xfrm>
                  <a:off x="7339267" y="5333826"/>
                  <a:ext cx="6725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GB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492FC80-84A5-D9E0-206E-993BC8FFA4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9267" y="5333826"/>
                  <a:ext cx="67252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738CDE-B549-18FA-B959-DDBAFD86BC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25028" y="5479781"/>
              <a:ext cx="713822" cy="0"/>
            </a:xfrm>
            <a:prstGeom prst="straightConnector1">
              <a:avLst/>
            </a:prstGeom>
            <a:ln w="571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9AAA90-4EBB-901C-3CDC-83BD7D97A51E}"/>
                    </a:ext>
                  </a:extLst>
                </p:cNvPr>
                <p:cNvSpPr txBox="1"/>
                <p:nvPr/>
              </p:nvSpPr>
              <p:spPr>
                <a:xfrm>
                  <a:off x="10110838" y="5114758"/>
                  <a:ext cx="6725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9AAA90-4EBB-901C-3CDC-83BD7D97A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838" y="5114758"/>
                  <a:ext cx="67252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70914F9-9930-2DEA-0186-6D6E6E2B66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25028" y="5904797"/>
              <a:ext cx="713822" cy="0"/>
            </a:xfrm>
            <a:prstGeom prst="straightConnector1">
              <a:avLst/>
            </a:prstGeom>
            <a:ln w="5715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1581B0-8EA8-5715-A4D8-0340E2E588FF}"/>
                    </a:ext>
                  </a:extLst>
                </p:cNvPr>
                <p:cNvSpPr txBox="1"/>
                <p:nvPr/>
              </p:nvSpPr>
              <p:spPr>
                <a:xfrm>
                  <a:off x="10110838" y="5544081"/>
                  <a:ext cx="6725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GB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1581B0-8EA8-5715-A4D8-0340E2E58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838" y="5544081"/>
                  <a:ext cx="67252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7E0D92-05FA-4720-963F-5CD471525A87}"/>
              </a:ext>
            </a:extLst>
          </p:cNvPr>
          <p:cNvSpPr txBox="1"/>
          <p:nvPr/>
        </p:nvSpPr>
        <p:spPr>
          <a:xfrm>
            <a:off x="7873074" y="5731982"/>
            <a:ext cx="2178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Nexa-Light" panose="01000000000000000000" pitchFamily="2" charset="0"/>
              </a:rPr>
              <a:t>DC Motor Model Representation.</a:t>
            </a:r>
            <a:endParaRPr lang="en-GB" dirty="0">
              <a:latin typeface="Nexa-Light" panose="01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41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F035FB-DDC0-E366-A7F2-CB476A2A2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5929" y="1876739"/>
            <a:ext cx="5181600" cy="48605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In robotics, controllers are used to regulate the rotational speed, angular position or torque, required by the application.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In robotics this is called low level control.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For the case of a wheeled mobile robot is a common practice to implement a PID control to regulate the angular speed of the DC motors.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The regulation of the angular speed or position of a motor, requires different stages.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Controller Stage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Power Stage (Driver)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Plant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Sensor Stage</a:t>
            </a:r>
            <a:endParaRPr lang="en-US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0301A-2316-BBF2-8128-0E2964D8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Motors</a:t>
            </a:r>
            <a:endParaRPr lang="en-GB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EAD1FE70-65B4-A14A-D4F5-99021182CE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54624" y="4062314"/>
            <a:ext cx="5990759" cy="27956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C87A1BC-F855-F8B0-E3B3-8A9CE4185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348" y="1229775"/>
            <a:ext cx="5997035" cy="26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5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866BBF-F4DE-ED14-D19E-3BA95440A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7841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H-bridge is an electronic circuit that switches the polarity of a voltage applied to a load.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They work using a combination of switching components (mechanical switches, transistors, etc.), as shown in the diagram, to change the polarity to the load.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H-Bridge Drivers are some of the most common motor drivers used in the control DC motors to run forwards or backwards.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3771E8-850B-1BCE-800F-1092A96F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07DEC8-AFAD-77D8-B1A2-FBFE0B0EF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7393"/>
              </p:ext>
            </p:extLst>
          </p:nvPr>
        </p:nvGraphicFramePr>
        <p:xfrm>
          <a:off x="1013008" y="4821335"/>
          <a:ext cx="465874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512">
                  <a:extLst>
                    <a:ext uri="{9D8B030D-6E8A-4147-A177-3AD203B41FA5}">
                      <a16:colId xmlns:a16="http://schemas.microsoft.com/office/drawing/2014/main" val="4254025422"/>
                    </a:ext>
                  </a:extLst>
                </a:gridCol>
                <a:gridCol w="641766">
                  <a:extLst>
                    <a:ext uri="{9D8B030D-6E8A-4147-A177-3AD203B41FA5}">
                      <a16:colId xmlns:a16="http://schemas.microsoft.com/office/drawing/2014/main" val="1343275770"/>
                    </a:ext>
                  </a:extLst>
                </a:gridCol>
                <a:gridCol w="663896">
                  <a:extLst>
                    <a:ext uri="{9D8B030D-6E8A-4147-A177-3AD203B41FA5}">
                      <a16:colId xmlns:a16="http://schemas.microsoft.com/office/drawing/2014/main" val="2819938531"/>
                    </a:ext>
                  </a:extLst>
                </a:gridCol>
                <a:gridCol w="641766">
                  <a:extLst>
                    <a:ext uri="{9D8B030D-6E8A-4147-A177-3AD203B41FA5}">
                      <a16:colId xmlns:a16="http://schemas.microsoft.com/office/drawing/2014/main" val="2769128561"/>
                    </a:ext>
                  </a:extLst>
                </a:gridCol>
                <a:gridCol w="1954805">
                  <a:extLst>
                    <a:ext uri="{9D8B030D-6E8A-4147-A177-3AD203B41FA5}">
                      <a16:colId xmlns:a16="http://schemas.microsoft.com/office/drawing/2014/main" val="1103075830"/>
                    </a:ext>
                  </a:extLst>
                </a:gridCol>
              </a:tblGrid>
              <a:tr h="2958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Nexa Bold" panose="02000000000000000000" pitchFamily="50" charset="0"/>
                        </a:rPr>
                        <a:t>S1</a:t>
                      </a:r>
                      <a:endParaRPr lang="en-GB" sz="1400" b="1" dirty="0">
                        <a:latin typeface="Nexa Bold" panose="02000000000000000000" pitchFamily="50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Nexa Bold" panose="02000000000000000000" pitchFamily="50" charset="0"/>
                        </a:rPr>
                        <a:t>S2</a:t>
                      </a:r>
                      <a:endParaRPr lang="en-GB" sz="1400" b="1" dirty="0">
                        <a:latin typeface="Nexa Bold" panose="02000000000000000000" pitchFamily="50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Nexa Bold" panose="02000000000000000000" pitchFamily="50" charset="0"/>
                        </a:rPr>
                        <a:t>S3</a:t>
                      </a:r>
                      <a:endParaRPr lang="en-GB" sz="1400" b="1" dirty="0">
                        <a:latin typeface="Nexa Bold" panose="02000000000000000000" pitchFamily="50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Nexa Bold" panose="02000000000000000000" pitchFamily="50" charset="0"/>
                        </a:rPr>
                        <a:t>S4</a:t>
                      </a:r>
                      <a:endParaRPr lang="en-GB" sz="1400" b="1" dirty="0">
                        <a:latin typeface="Nexa Bold" panose="02000000000000000000" pitchFamily="50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Nexa Bold" panose="02000000000000000000" pitchFamily="50" charset="0"/>
                        </a:rPr>
                        <a:t>Motor</a:t>
                      </a:r>
                      <a:endParaRPr lang="en-GB" sz="1400" b="1" dirty="0">
                        <a:latin typeface="Nexa Bold" panose="02000000000000000000" pitchFamily="50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097197"/>
                  </a:ext>
                </a:extLst>
              </a:tr>
              <a:tr h="295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0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0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0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0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Motor Off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93977"/>
                  </a:ext>
                </a:extLst>
              </a:tr>
              <a:tr h="295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1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0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0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1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Nexa Light" panose="02000000000000000000" pitchFamily="50" charset="0"/>
                        </a:rPr>
                        <a:t>Right Turn 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496275"/>
                  </a:ext>
                </a:extLst>
              </a:tr>
              <a:tr h="295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0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1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1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0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Left Turn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174038"/>
                  </a:ext>
                </a:extLst>
              </a:tr>
              <a:tr h="295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1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1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0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0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Short Circuit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925811"/>
                  </a:ext>
                </a:extLst>
              </a:tr>
              <a:tr h="295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0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0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1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1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exa Light" panose="02000000000000000000" pitchFamily="50" charset="0"/>
                        </a:rPr>
                        <a:t>Short Circuit</a:t>
                      </a:r>
                      <a:endParaRPr lang="en-GB" sz="1400" dirty="0">
                        <a:latin typeface="Nexa Light" panose="02000000000000000000" pitchFamily="50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98155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00A8AEE-AFB1-0F7F-5422-1F0FDBDB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12" y="1376017"/>
            <a:ext cx="3983705" cy="54292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F0922F-CB62-90CE-5D65-F0EA67154D4E}"/>
              </a:ext>
            </a:extLst>
          </p:cNvPr>
          <p:cNvSpPr txBox="1"/>
          <p:nvPr/>
        </p:nvSpPr>
        <p:spPr>
          <a:xfrm>
            <a:off x="9782287" y="3136612"/>
            <a:ext cx="240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Nexa Light" panose="02000000000000000000" pitchFamily="50" charset="0"/>
              </a:rPr>
              <a:t>H-Bridge motor Driver Diagram</a:t>
            </a:r>
            <a:endParaRPr lang="en-GB" sz="1600" dirty="0">
              <a:latin typeface="Nexa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2248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784</Words>
  <Application>Microsoft Office PowerPoint</Application>
  <PresentationFormat>Widescreen</PresentationFormat>
  <Paragraphs>100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Nexa Bold</vt:lpstr>
      <vt:lpstr>Nexa Light</vt:lpstr>
      <vt:lpstr>Nexa-Bold</vt:lpstr>
      <vt:lpstr>Nexa-Book</vt:lpstr>
      <vt:lpstr>Nexa-Light</vt:lpstr>
      <vt:lpstr>MCR2 Theme</vt:lpstr>
      <vt:lpstr>DC Motor Control</vt:lpstr>
      <vt:lpstr>Control Hierarchy</vt:lpstr>
      <vt:lpstr>ROS Control Hierarchy </vt:lpstr>
      <vt:lpstr>ROS Control Hierarchy </vt:lpstr>
      <vt:lpstr>Mobile robots</vt:lpstr>
      <vt:lpstr>Puzzlebot sensors and actuators</vt:lpstr>
      <vt:lpstr>DC Motors</vt:lpstr>
      <vt:lpstr>DC Motors</vt:lpstr>
      <vt:lpstr>Motor Driver</vt:lpstr>
      <vt:lpstr>Motor Driver</vt:lpstr>
      <vt:lpstr>Motor Driver</vt:lpstr>
      <vt:lpstr>MCU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2</cp:revision>
  <dcterms:created xsi:type="dcterms:W3CDTF">2022-11-10T18:38:46Z</dcterms:created>
  <dcterms:modified xsi:type="dcterms:W3CDTF">2023-02-19T05:15:16Z</dcterms:modified>
</cp:coreProperties>
</file>