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6" r:id="rId6"/>
    <p:sldId id="280" r:id="rId7"/>
    <p:sldId id="281" r:id="rId8"/>
    <p:sldId id="278" r:id="rId9"/>
    <p:sldId id="275" r:id="rId10"/>
    <p:sldId id="273" r:id="rId11"/>
    <p:sldId id="274" r:id="rId12"/>
    <p:sldId id="279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F2"/>
    <a:srgbClr val="01CCFF"/>
    <a:srgbClr val="0DC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A0176B-C096-4645-BAB1-873C65121A5D}" v="33" dt="2023-02-21T21:29:02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" y="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Martinez" userId="3a8698ea-445f-4751-a923-c95ba728fd8c" providerId="ADAL" clId="{70A0176B-C096-4645-BAB1-873C65121A5D}"/>
    <pc:docChg chg="undo custSel addSld modSld sldOrd">
      <pc:chgData name="Mario Martinez" userId="3a8698ea-445f-4751-a923-c95ba728fd8c" providerId="ADAL" clId="{70A0176B-C096-4645-BAB1-873C65121A5D}" dt="2023-02-21T21:28:56.857" v="1306" actId="20577"/>
      <pc:docMkLst>
        <pc:docMk/>
      </pc:docMkLst>
      <pc:sldChg chg="modSp mod">
        <pc:chgData name="Mario Martinez" userId="3a8698ea-445f-4751-a923-c95ba728fd8c" providerId="ADAL" clId="{70A0176B-C096-4645-BAB1-873C65121A5D}" dt="2023-02-21T21:05:59.489" v="563" actId="20577"/>
        <pc:sldMkLst>
          <pc:docMk/>
          <pc:sldMk cId="630904749" sldId="277"/>
        </pc:sldMkLst>
        <pc:spChg chg="mod">
          <ac:chgData name="Mario Martinez" userId="3a8698ea-445f-4751-a923-c95ba728fd8c" providerId="ADAL" clId="{70A0176B-C096-4645-BAB1-873C65121A5D}" dt="2023-02-21T21:03:47.285" v="465" actId="20577"/>
          <ac:spMkLst>
            <pc:docMk/>
            <pc:sldMk cId="630904749" sldId="277"/>
            <ac:spMk id="2" creationId="{18FDCD8C-62C3-0B6B-B110-5276C3E402C4}"/>
          </ac:spMkLst>
        </pc:spChg>
        <pc:spChg chg="mod">
          <ac:chgData name="Mario Martinez" userId="3a8698ea-445f-4751-a923-c95ba728fd8c" providerId="ADAL" clId="{70A0176B-C096-4645-BAB1-873C65121A5D}" dt="2023-02-21T21:05:59.489" v="563" actId="20577"/>
          <ac:spMkLst>
            <pc:docMk/>
            <pc:sldMk cId="630904749" sldId="277"/>
            <ac:spMk id="3" creationId="{F684DB15-F58F-B1F4-9793-CD07DFBA0B90}"/>
          </ac:spMkLst>
        </pc:spChg>
        <pc:picChg chg="mod">
          <ac:chgData name="Mario Martinez" userId="3a8698ea-445f-4751-a923-c95ba728fd8c" providerId="ADAL" clId="{70A0176B-C096-4645-BAB1-873C65121A5D}" dt="2023-02-21T21:05:01.199" v="530" actId="1076"/>
          <ac:picMkLst>
            <pc:docMk/>
            <pc:sldMk cId="630904749" sldId="277"/>
            <ac:picMk id="6" creationId="{F6D3F2CF-2D6E-408B-8B88-8338C3503FF2}"/>
          </ac:picMkLst>
        </pc:picChg>
      </pc:sldChg>
      <pc:sldChg chg="addSp delSp modSp mod">
        <pc:chgData name="Mario Martinez" userId="3a8698ea-445f-4751-a923-c95ba728fd8c" providerId="ADAL" clId="{70A0176B-C096-4645-BAB1-873C65121A5D}" dt="2023-02-21T21:28:56.857" v="1306" actId="20577"/>
        <pc:sldMkLst>
          <pc:docMk/>
          <pc:sldMk cId="475292078" sldId="278"/>
        </pc:sldMkLst>
        <pc:spChg chg="mod">
          <ac:chgData name="Mario Martinez" userId="3a8698ea-445f-4751-a923-c95ba728fd8c" providerId="ADAL" clId="{70A0176B-C096-4645-BAB1-873C65121A5D}" dt="2023-02-21T21:25:23.933" v="1186" actId="20577"/>
          <ac:spMkLst>
            <pc:docMk/>
            <pc:sldMk cId="475292078" sldId="278"/>
            <ac:spMk id="2" creationId="{769A1A68-6EE9-8F15-67E9-A4D0DABC5707}"/>
          </ac:spMkLst>
        </pc:spChg>
        <pc:spChg chg="mod">
          <ac:chgData name="Mario Martinez" userId="3a8698ea-445f-4751-a923-c95ba728fd8c" providerId="ADAL" clId="{70A0176B-C096-4645-BAB1-873C65121A5D}" dt="2023-02-21T21:28:56.857" v="1306" actId="20577"/>
          <ac:spMkLst>
            <pc:docMk/>
            <pc:sldMk cId="475292078" sldId="278"/>
            <ac:spMk id="3" creationId="{D32A7625-1735-2FB6-EF0C-E2B6FF4955B2}"/>
          </ac:spMkLst>
        </pc:spChg>
        <pc:spChg chg="mod">
          <ac:chgData name="Mario Martinez" userId="3a8698ea-445f-4751-a923-c95ba728fd8c" providerId="ADAL" clId="{70A0176B-C096-4645-BAB1-873C65121A5D}" dt="2023-02-21T21:17:50.539" v="646" actId="20577"/>
          <ac:spMkLst>
            <pc:docMk/>
            <pc:sldMk cId="475292078" sldId="278"/>
            <ac:spMk id="4" creationId="{D736D4D5-B637-2524-DBB4-BA4F0B7F9B60}"/>
          </ac:spMkLst>
        </pc:spChg>
        <pc:spChg chg="add del mod">
          <ac:chgData name="Mario Martinez" userId="3a8698ea-445f-4751-a923-c95ba728fd8c" providerId="ADAL" clId="{70A0176B-C096-4645-BAB1-873C65121A5D}" dt="2023-02-21T21:28:31.242" v="1191" actId="478"/>
          <ac:spMkLst>
            <pc:docMk/>
            <pc:sldMk cId="475292078" sldId="278"/>
            <ac:spMk id="5" creationId="{BCD9849B-A4C7-BEDF-3E35-820BFA5E3C47}"/>
          </ac:spMkLst>
        </pc:spChg>
      </pc:sldChg>
      <pc:sldChg chg="addSp delSp modSp add mod modClrScheme chgLayout">
        <pc:chgData name="Mario Martinez" userId="3a8698ea-445f-4751-a923-c95ba728fd8c" providerId="ADAL" clId="{70A0176B-C096-4645-BAB1-873C65121A5D}" dt="2023-02-21T21:01:48.168" v="374" actId="700"/>
        <pc:sldMkLst>
          <pc:docMk/>
          <pc:sldMk cId="937203458" sldId="279"/>
        </pc:sldMkLst>
        <pc:spChg chg="mod ord">
          <ac:chgData name="Mario Martinez" userId="3a8698ea-445f-4751-a923-c95ba728fd8c" providerId="ADAL" clId="{70A0176B-C096-4645-BAB1-873C65121A5D}" dt="2023-02-21T21:01:48.168" v="374" actId="700"/>
          <ac:spMkLst>
            <pc:docMk/>
            <pc:sldMk cId="937203458" sldId="279"/>
            <ac:spMk id="2" creationId="{6403C765-5917-4088-A42E-E198DF62C489}"/>
          </ac:spMkLst>
        </pc:spChg>
        <pc:spChg chg="mod ord">
          <ac:chgData name="Mario Martinez" userId="3a8698ea-445f-4751-a923-c95ba728fd8c" providerId="ADAL" clId="{70A0176B-C096-4645-BAB1-873C65121A5D}" dt="2023-02-21T21:01:48.168" v="374" actId="700"/>
          <ac:spMkLst>
            <pc:docMk/>
            <pc:sldMk cId="937203458" sldId="279"/>
            <ac:spMk id="3" creationId="{6ABAA292-46F5-784F-3535-D9F1CBD6560A}"/>
          </ac:spMkLst>
        </pc:spChg>
        <pc:spChg chg="mod ord">
          <ac:chgData name="Mario Martinez" userId="3a8698ea-445f-4751-a923-c95ba728fd8c" providerId="ADAL" clId="{70A0176B-C096-4645-BAB1-873C65121A5D}" dt="2023-02-21T21:01:48.168" v="374" actId="700"/>
          <ac:spMkLst>
            <pc:docMk/>
            <pc:sldMk cId="937203458" sldId="279"/>
            <ac:spMk id="4" creationId="{97074AD3-B9DD-B1CA-5D53-AE14262AF79A}"/>
          </ac:spMkLst>
        </pc:spChg>
        <pc:spChg chg="add del mod">
          <ac:chgData name="Mario Martinez" userId="3a8698ea-445f-4751-a923-c95ba728fd8c" providerId="ADAL" clId="{70A0176B-C096-4645-BAB1-873C65121A5D}" dt="2023-02-21T20:58:52.931" v="324" actId="478"/>
          <ac:spMkLst>
            <pc:docMk/>
            <pc:sldMk cId="937203458" sldId="279"/>
            <ac:spMk id="5" creationId="{45E2B6EA-0F9B-5180-EE03-8808A6EFBEC8}"/>
          </ac:spMkLst>
        </pc:spChg>
        <pc:spChg chg="add del mod">
          <ac:chgData name="Mario Martinez" userId="3a8698ea-445f-4751-a923-c95ba728fd8c" providerId="ADAL" clId="{70A0176B-C096-4645-BAB1-873C65121A5D}" dt="2023-02-21T21:00:12.155" v="353" actId="478"/>
          <ac:spMkLst>
            <pc:docMk/>
            <pc:sldMk cId="937203458" sldId="279"/>
            <ac:spMk id="6" creationId="{E6016F7D-E252-832B-3A56-5C5017717F68}"/>
          </ac:spMkLst>
        </pc:spChg>
        <pc:spChg chg="add mod">
          <ac:chgData name="Mario Martinez" userId="3a8698ea-445f-4751-a923-c95ba728fd8c" providerId="ADAL" clId="{70A0176B-C096-4645-BAB1-873C65121A5D}" dt="2023-02-21T21:01:31.452" v="373" actId="1076"/>
          <ac:spMkLst>
            <pc:docMk/>
            <pc:sldMk cId="937203458" sldId="279"/>
            <ac:spMk id="7" creationId="{635B6BEB-87A5-0D86-2774-0CACDC8B6EB8}"/>
          </ac:spMkLst>
        </pc:spChg>
        <pc:spChg chg="add mod">
          <ac:chgData name="Mario Martinez" userId="3a8698ea-445f-4751-a923-c95ba728fd8c" providerId="ADAL" clId="{70A0176B-C096-4645-BAB1-873C65121A5D}" dt="2023-02-21T21:01:22.008" v="371" actId="12789"/>
          <ac:spMkLst>
            <pc:docMk/>
            <pc:sldMk cId="937203458" sldId="279"/>
            <ac:spMk id="9" creationId="{4C658327-CA3F-F5F1-5D9D-A94AB1D25BD8}"/>
          </ac:spMkLst>
        </pc:spChg>
        <pc:spChg chg="add del">
          <ac:chgData name="Mario Martinez" userId="3a8698ea-445f-4751-a923-c95ba728fd8c" providerId="ADAL" clId="{70A0176B-C096-4645-BAB1-873C65121A5D}" dt="2023-02-21T21:00:07.199" v="352" actId="478"/>
          <ac:spMkLst>
            <pc:docMk/>
            <pc:sldMk cId="937203458" sldId="279"/>
            <ac:spMk id="11" creationId="{07182676-BE8E-CBF9-2825-183ABF373179}"/>
          </ac:spMkLst>
        </pc:spChg>
        <pc:picChg chg="add mod">
          <ac:chgData name="Mario Martinez" userId="3a8698ea-445f-4751-a923-c95ba728fd8c" providerId="ADAL" clId="{70A0176B-C096-4645-BAB1-873C65121A5D}" dt="2023-02-21T21:00:45.549" v="367" actId="1076"/>
          <ac:picMkLst>
            <pc:docMk/>
            <pc:sldMk cId="937203458" sldId="279"/>
            <ac:picMk id="1025" creationId="{FB36871E-B3E7-50FC-2547-B68DDD67F312}"/>
          </ac:picMkLst>
        </pc:picChg>
        <pc:picChg chg="add mod">
          <ac:chgData name="Mario Martinez" userId="3a8698ea-445f-4751-a923-c95ba728fd8c" providerId="ADAL" clId="{70A0176B-C096-4645-BAB1-873C65121A5D}" dt="2023-02-21T20:59:01.309" v="326" actId="1076"/>
          <ac:picMkLst>
            <pc:docMk/>
            <pc:sldMk cId="937203458" sldId="279"/>
            <ac:picMk id="1026" creationId="{684F1CC8-C697-6E62-C7E3-FD270619BAA7}"/>
          </ac:picMkLst>
        </pc:picChg>
      </pc:sldChg>
      <pc:sldChg chg="add ord">
        <pc:chgData name="Mario Martinez" userId="3a8698ea-445f-4751-a923-c95ba728fd8c" providerId="ADAL" clId="{70A0176B-C096-4645-BAB1-873C65121A5D}" dt="2023-02-21T21:17:17.944" v="571"/>
        <pc:sldMkLst>
          <pc:docMk/>
          <pc:sldMk cId="1832740624" sldId="280"/>
        </pc:sldMkLst>
      </pc:sldChg>
      <pc:sldChg chg="modSp new mod ord">
        <pc:chgData name="Mario Martinez" userId="3a8698ea-445f-4751-a923-c95ba728fd8c" providerId="ADAL" clId="{70A0176B-C096-4645-BAB1-873C65121A5D}" dt="2023-02-21T21:17:34.250" v="623" actId="20577"/>
        <pc:sldMkLst>
          <pc:docMk/>
          <pc:sldMk cId="4123709826" sldId="281"/>
        </pc:sldMkLst>
        <pc:spChg chg="mod">
          <ac:chgData name="Mario Martinez" userId="3a8698ea-445f-4751-a923-c95ba728fd8c" providerId="ADAL" clId="{70A0176B-C096-4645-BAB1-873C65121A5D}" dt="2023-02-21T21:17:25.451" v="589" actId="20577"/>
          <ac:spMkLst>
            <pc:docMk/>
            <pc:sldMk cId="4123709826" sldId="281"/>
            <ac:spMk id="2" creationId="{4915DB50-93E7-CEAB-B6B2-1702DD5A7A55}"/>
          </ac:spMkLst>
        </pc:spChg>
        <pc:spChg chg="mod">
          <ac:chgData name="Mario Martinez" userId="3a8698ea-445f-4751-a923-c95ba728fd8c" providerId="ADAL" clId="{70A0176B-C096-4645-BAB1-873C65121A5D}" dt="2023-02-21T21:17:34.250" v="623" actId="20577"/>
          <ac:spMkLst>
            <pc:docMk/>
            <pc:sldMk cId="4123709826" sldId="281"/>
            <ac:spMk id="3" creationId="{50C4FED5-62F6-801E-EF89-A85EDF375E5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5B81-6D3C-324B-1D70-12F6AA44804C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CD09993-40FE-D87D-E713-03530C1AD52C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815400-80B1-A44B-1B13-B0799E1E5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ack/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E6D7D-FA47-43C4-18B5-A38BE3172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CF986-FD5A-5975-2EC8-F0EACE7041A6}"/>
              </a:ext>
            </a:extLst>
          </p:cNvPr>
          <p:cNvGrpSpPr/>
          <p:nvPr userDrawn="1"/>
        </p:nvGrpSpPr>
        <p:grpSpPr>
          <a:xfrm>
            <a:off x="5159912" y="1072085"/>
            <a:ext cx="7936447" cy="7920404"/>
            <a:chOff x="5159912" y="1072085"/>
            <a:chExt cx="7936447" cy="7920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69ACA-2F12-CB63-910E-229CF3B4A6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5159912" y="1081454"/>
              <a:ext cx="7032088" cy="577654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A18C82D-3997-C9C4-9292-DDEE574A48F2}"/>
                </a:ext>
              </a:extLst>
            </p:cNvPr>
            <p:cNvSpPr/>
            <p:nvPr userDrawn="1"/>
          </p:nvSpPr>
          <p:spPr>
            <a:xfrm rot="16200000">
              <a:off x="5175955" y="1072085"/>
              <a:ext cx="7920404" cy="7920404"/>
            </a:xfrm>
            <a:prstGeom prst="arc">
              <a:avLst>
                <a:gd name="adj1" fmla="val 14553369"/>
                <a:gd name="adj2" fmla="val 3028724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62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Small Log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69ACA-2F12-CB63-910E-229CF3B4A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7209216" y="2764866"/>
            <a:ext cx="4982784" cy="409313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A18C82D-3997-C9C4-9292-DDEE574A48F2}"/>
              </a:ext>
            </a:extLst>
          </p:cNvPr>
          <p:cNvSpPr/>
          <p:nvPr userDrawn="1"/>
        </p:nvSpPr>
        <p:spPr>
          <a:xfrm rot="16200000">
            <a:off x="7220584" y="2758227"/>
            <a:ext cx="5612225" cy="5612225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979AA6-E3C5-CBDB-656B-BBF367328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9C2A-0E96-B3DD-E72A-B658606A10BB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BDB03-EE9E-E849-B5B7-7F755201AD96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3C7453-7434-0F61-820C-861F0B51D3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965FC7E-67B7-8CA6-E111-C3EE58075659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20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6"/>
            <a:ext cx="4686300" cy="435556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E48A463-ECCE-6B5E-9715-FC07CD45CDB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524500" y="182139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B799A-35E1-5885-20B2-35BB5A3F278D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D9644-D426-35AF-FB09-853CF8CECC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F475831-7E53-2D67-970D-48331E632951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047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C2020-6297-BAE9-FFAD-EAD757C9C03F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BFA66-BB0C-45B3-9E05-EA476847EE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3DEF0E3-00E5-BFD5-08D5-2E5E65294C13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401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05ED7F-C3CB-F1AB-0D13-40D64480E1EB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2B66CE-628F-83AA-6C65-C9CFDA2A24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75E3FC-6420-950D-4C4B-59ED294A8095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552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5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2B77D-D732-E7D4-A6B1-0A966E6BF488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C5448-A851-B643-5EAD-72DA0FDD41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11A7CE8-AD7B-8E77-CF09-1609492A8F9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1513E-D9F7-4665-D50A-C49BD062338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62EC69-293D-B068-6694-395BB9B235B7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BD460-7D72-5C8C-9608-81656E56D4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603E80E-EE02-763E-A618-4043A879275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1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7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984A1-6593-853A-9B97-65F3D4B10071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8DA1D-5808-60BA-D1A1-B8EECC1B70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B67F314-AC9F-2A3B-3561-2F1141B54268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837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F6C-F99F-1AFA-98D0-D46A9AD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7476"/>
            <a:ext cx="3932237" cy="849923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4C9D-2112-79B0-4816-9E78BD29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07476"/>
            <a:ext cx="6172200" cy="4653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CF4E-C176-9D12-7120-4D0A9F2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B104-0143-327D-34B1-7151C9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EECE-E60B-0CC8-E29F-58D51A5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1EF0-CF7E-5D1F-2062-9EBDCCA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6701-4F96-CE0C-492C-6DFAA4D17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F42B12-34D2-EC73-93B8-A643C1AB71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25E6E-34E3-8E0F-A53C-AEDCE81202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3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 Blu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69F4-770D-1B85-848B-D57E7B0CA1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85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6A0D65-B433-449D-A2E1-10BC8BD32A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44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C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6" y="816636"/>
            <a:ext cx="5224725" cy="52247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1ACE1-D73B-D8C2-A924-FC1C935A2DAE}"/>
              </a:ext>
            </a:extLst>
          </p:cNvPr>
          <p:cNvSpPr/>
          <p:nvPr userDrawn="1"/>
        </p:nvSpPr>
        <p:spPr>
          <a:xfrm>
            <a:off x="3483636" y="816637"/>
            <a:ext cx="5224725" cy="5224725"/>
          </a:xfrm>
          <a:prstGeom prst="ellipse">
            <a:avLst/>
          </a:prstGeom>
          <a:noFill/>
          <a:ln w="38100">
            <a:solidFill>
              <a:srgbClr val="01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7E8DB-A4AC-8027-9A53-75C66510D5D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402038" y="3509963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629CA6-0662-2D71-1B21-AE49055667F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C1C02C-18E1-780A-8763-41AE0F29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500833"/>
            <a:ext cx="4347501" cy="565735"/>
          </a:xfrm>
        </p:spPr>
        <p:txBody>
          <a:bodyPr anchor="b">
            <a:normAutofit/>
          </a:bodyPr>
          <a:lstStyle>
            <a:lvl1pPr algn="ctr">
              <a:defRPr sz="3000" spc="150" baseline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29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4F0A-52D2-552F-0A18-5EBE0472DC5E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111F31-A7FB-AB43-EE29-2BCF7DB70B0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9138" y="3066568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 White/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A1B-8910-5BC1-CF92-B38FE72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6328-37A7-2676-1096-E57A9505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5011-76B3-0174-3A68-9C86EC07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316D-C409-4712-90E5-1C58F0743890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6A41-F04C-56FA-AB94-EC92BB1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920-6913-6447-389F-BACD3E6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0A0-B5A4-4974-B922-5D8D8E00D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6" r:id="rId3"/>
    <p:sldLayoutId id="2147483670" r:id="rId4"/>
    <p:sldLayoutId id="2147483676" r:id="rId5"/>
    <p:sldLayoutId id="2147483667" r:id="rId6"/>
    <p:sldLayoutId id="2147483671" r:id="rId7"/>
    <p:sldLayoutId id="2147483660" r:id="rId8"/>
    <p:sldLayoutId id="2147483665" r:id="rId9"/>
    <p:sldLayoutId id="2147483672" r:id="rId10"/>
    <p:sldLayoutId id="2147483673" r:id="rId11"/>
    <p:sldLayoutId id="2147483664" r:id="rId12"/>
    <p:sldLayoutId id="2147483661" r:id="rId13"/>
    <p:sldLayoutId id="2147483662" r:id="rId14"/>
    <p:sldLayoutId id="2147483674" r:id="rId15"/>
    <p:sldLayoutId id="2147483675" r:id="rId16"/>
    <p:sldLayoutId id="2147483663" r:id="rId17"/>
    <p:sldLayoutId id="2147483691" r:id="rId18"/>
    <p:sldLayoutId id="2147483677" r:id="rId19"/>
    <p:sldLayoutId id="2147483679" r:id="rId20"/>
    <p:sldLayoutId id="2147483678" r:id="rId21"/>
    <p:sldLayoutId id="2147483680" r:id="rId22"/>
    <p:sldLayoutId id="2147483681" r:id="rId23"/>
    <p:sldLayoutId id="2147483692" r:id="rId24"/>
    <p:sldLayoutId id="2147483682" r:id="rId25"/>
    <p:sldLayoutId id="2147483683" r:id="rId26"/>
    <p:sldLayoutId id="2147483693" r:id="rId27"/>
    <p:sldLayoutId id="2147483685" r:id="rId28"/>
    <p:sldLayoutId id="2147483684" r:id="rId29"/>
    <p:sldLayoutId id="2147483687" r:id="rId30"/>
    <p:sldLayoutId id="2147483686" r:id="rId31"/>
    <p:sldLayoutId id="2147483688" r:id="rId32"/>
    <p:sldLayoutId id="2147483695" r:id="rId33"/>
    <p:sldLayoutId id="2147483689" r:id="rId34"/>
    <p:sldLayoutId id="2147483690" r:id="rId35"/>
    <p:sldLayoutId id="2147483696" r:id="rId36"/>
    <p:sldLayoutId id="2147483698" r:id="rId37"/>
    <p:sldLayoutId id="2147483697" r:id="rId38"/>
    <p:sldLayoutId id="214748369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ftdichip.com/drivers/vcp-drivers/" TargetMode="Externa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andomnerdtutorials.com/esp32-troubleshooting-guide/" TargetMode="External"/><Relationship Id="rId2" Type="http://schemas.openxmlformats.org/officeDocument/2006/relationships/hyperlink" Target="https://www.silabs.com/developers/usb-to-uart-bridge-vcp-drivers?tab=downloads" TargetMode="Externa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://wiki.ros.org/rosserial_arduino/Tutorials/Hello%20World" TargetMode="Externa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iki.ros.org/rosserial" TargetMode="Externa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rduino.cc/software/ide-v2/tutorials/getting-started/ide-v2-downloading-and-installing" TargetMode="External"/><Relationship Id="rId2" Type="http://schemas.openxmlformats.org/officeDocument/2006/relationships/hyperlink" Target="https://www.arduino.cc/en/software" TargetMode="Externa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andomnerdtutorials.com/installing-esp32-arduino-ide-2-0/" TargetMode="External"/><Relationship Id="rId2" Type="http://schemas.openxmlformats.org/officeDocument/2006/relationships/hyperlink" Target="https://randomnerdtutorials.com/installing-the-esp32-board-in-arduino-ide-windows-instructions/" TargetMode="Externa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.png"/><Relationship Id="rId5" Type="http://schemas.openxmlformats.org/officeDocument/2006/relationships/hyperlink" Target="https://github.com/espressif/arduino-esp32" TargetMode="External"/><Relationship Id="rId4" Type="http://schemas.openxmlformats.org/officeDocument/2006/relationships/hyperlink" Target="https://docs.espressif.com/projects/arduino-esp32/en/latest/installing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iki.ros.org/rosserial_arduino/Tutorials/Arduino%20IDE%20Setup" TargetMode="Externa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skubuntu.com/questions/58119/changing-permissions-on-serial-port" TargetMode="Externa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vmware.com/en/VMware-Workstation-Player-for-Windows/15.0/com.vmware.player.win.using.doc/GUID-C06B47CE-191C-40DB-B5A1-51832E5B3A2B.html" TargetMode="External"/><Relationship Id="rId2" Type="http://schemas.openxmlformats.org/officeDocument/2006/relationships/hyperlink" Target="https://docs.vmware.com/en/VMware-Workstation-Player-for-Windows/15.0/com.vmware.player.win.using.doc/GUID-E003456F-EB94-4B53-9082-293D9617CB5A.html" TargetMode="Externa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s://www.youtube.com/watch?v=UGQpDGW6uPo&amp;ab_channel=TechPub" TargetMode="External"/><Relationship Id="rId5" Type="http://schemas.openxmlformats.org/officeDocument/2006/relationships/hyperlink" Target="https://docs.vmware.com/en/VMware-Workstation-Player-for-Windows/15.0/com.vmware.player.win.using.doc/GUID-06E14969-21F2-4AB1-9E48-1974C28894BE.html" TargetMode="External"/><Relationship Id="rId4" Type="http://schemas.openxmlformats.org/officeDocument/2006/relationships/hyperlink" Target="https://docs.vmware.com/en/VMware-Workstation-Player-for-Windows/15.0/com.vmware.player.win.using.doc/GUID-3FDFADF0-075B-47FA-9FE1-84FBFB4459F4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spressif-docs.readthedocs-hosted.com/projects/arduino-esp32/en/latest/troubleshooting.html" TargetMode="External"/><Relationship Id="rId2" Type="http://schemas.openxmlformats.org/officeDocument/2006/relationships/hyperlink" Target="https://randomnerdtutorials.com/esp32-troubleshooting-guide/" TargetMode="Externa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5C15-5F40-4167-FD82-B39FDF181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4216910" cy="1323439"/>
          </a:xfrm>
        </p:spPr>
        <p:txBody>
          <a:bodyPr>
            <a:normAutofit/>
          </a:bodyPr>
          <a:lstStyle/>
          <a:p>
            <a:r>
              <a:rPr lang="en-GB" dirty="0" err="1"/>
              <a:t>Rosserial</a:t>
            </a:r>
            <a:r>
              <a:rPr lang="en-GB" dirty="0"/>
              <a:t> and Arduino 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13DC6-B09E-2CD5-86E3-112A0919B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1899543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7D5E4-866C-A455-5591-359B7DA50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98409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tabLst>
                <a:tab pos="3408363" algn="l"/>
              </a:tabLst>
            </a:pPr>
            <a:r>
              <a:rPr lang="en-US" sz="2000" dirty="0">
                <a:latin typeface="Nexa-Bold" panose="01000000000000000000" pitchFamily="2" charset="0"/>
              </a:rPr>
              <a:t>Troubleshoot (Drivers)</a:t>
            </a:r>
          </a:p>
          <a:p>
            <a:pPr>
              <a:lnSpc>
                <a:spcPct val="100000"/>
              </a:lnSpc>
              <a:tabLst>
                <a:tab pos="3408363" algn="l"/>
              </a:tabLst>
            </a:pPr>
            <a:r>
              <a:rPr lang="en-US" sz="1400" dirty="0"/>
              <a:t>Drivers are usually installed automatically by Windows and Ubuntu even for the Virtual Machines.</a:t>
            </a:r>
          </a:p>
          <a:p>
            <a:pPr>
              <a:lnSpc>
                <a:spcPct val="100000"/>
              </a:lnSpc>
              <a:tabLst>
                <a:tab pos="3408363" algn="l"/>
              </a:tabLst>
            </a:pPr>
            <a:r>
              <a:rPr lang="en-US" sz="1400" dirty="0"/>
              <a:t>How do I know if the drivers are properly installed (Windows)?</a:t>
            </a:r>
          </a:p>
          <a:p>
            <a:pPr lvl="1">
              <a:lnSpc>
                <a:spcPct val="100000"/>
              </a:lnSpc>
              <a:tabLst>
                <a:tab pos="3408363" algn="l"/>
              </a:tabLst>
            </a:pPr>
            <a:r>
              <a:rPr lang="en-US" sz="1400" dirty="0"/>
              <a:t>Plug the Puzzle-Bot into the USB port. </a:t>
            </a:r>
          </a:p>
          <a:p>
            <a:pPr lvl="1">
              <a:lnSpc>
                <a:spcPct val="100000"/>
              </a:lnSpc>
              <a:tabLst>
                <a:tab pos="3408363" algn="l"/>
              </a:tabLst>
            </a:pPr>
            <a:r>
              <a:rPr lang="en-US" sz="1400" dirty="0"/>
              <a:t>Go to Start &gt; Device Manager</a:t>
            </a:r>
          </a:p>
          <a:p>
            <a:pPr lvl="1">
              <a:lnSpc>
                <a:spcPct val="100000"/>
              </a:lnSpc>
              <a:tabLst>
                <a:tab pos="3408363" algn="l"/>
              </a:tabLst>
            </a:pPr>
            <a:r>
              <a:rPr lang="en-US" sz="1400" dirty="0"/>
              <a:t>The Serial port should appear as shown in the following figure (The COM port may vary).</a:t>
            </a:r>
          </a:p>
          <a:p>
            <a:pPr lvl="1">
              <a:lnSpc>
                <a:spcPct val="100000"/>
              </a:lnSpc>
              <a:tabLst>
                <a:tab pos="3408363" algn="l"/>
              </a:tabLst>
            </a:pPr>
            <a:endParaRPr lang="en-GB" sz="1400" dirty="0"/>
          </a:p>
          <a:p>
            <a:pPr lvl="1">
              <a:lnSpc>
                <a:spcPct val="100000"/>
              </a:lnSpc>
              <a:tabLst>
                <a:tab pos="3408363" algn="l"/>
              </a:tabLst>
            </a:pPr>
            <a:endParaRPr lang="en-GB" sz="1400" dirty="0"/>
          </a:p>
          <a:p>
            <a:pPr>
              <a:lnSpc>
                <a:spcPct val="100000"/>
              </a:lnSpc>
            </a:pPr>
            <a:r>
              <a:rPr lang="en-US" sz="1400" dirty="0"/>
              <a:t>If the computer cannot find the drivers, download the drivers from the following link</a:t>
            </a:r>
          </a:p>
          <a:p>
            <a:pPr marL="0" indent="0" algn="ctr">
              <a:buNone/>
            </a:pPr>
            <a:r>
              <a:rPr lang="en-US" sz="1400" dirty="0">
                <a:hlinkClick r:id="rId2"/>
              </a:rPr>
              <a:t>https://ftdichip.com/drivers/vcp-drivers/</a:t>
            </a:r>
            <a:endParaRPr lang="en-US" sz="1400" dirty="0"/>
          </a:p>
          <a:p>
            <a:pPr>
              <a:lnSpc>
                <a:spcPct val="150000"/>
              </a:lnSpc>
              <a:tabLst>
                <a:tab pos="3408363" algn="l"/>
              </a:tabLst>
            </a:pPr>
            <a:r>
              <a:rPr lang="en-GB" sz="1400" dirty="0"/>
              <a:t>Verify that the USB cable is a data cable and not only a power cable!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3970BB-293B-9049-586F-90B86AADA6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Scroll down and download the executable setup as shown in the following figure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Before Installing the drivers!!</a:t>
            </a:r>
          </a:p>
          <a:p>
            <a:r>
              <a:rPr lang="en-US" sz="1400" dirty="0"/>
              <a:t>Unplug the Puzzle-Bot from the computer.</a:t>
            </a:r>
          </a:p>
          <a:p>
            <a:r>
              <a:rPr lang="en-US" sz="1400" dirty="0"/>
              <a:t>Unzip the drivers and run the setup (some computers are required to be restarted after the installation).</a:t>
            </a:r>
          </a:p>
          <a:p>
            <a:r>
              <a:rPr lang="en-US" sz="1400" dirty="0"/>
              <a:t>Plug the Puzzle-Bot back into the computer.</a:t>
            </a:r>
            <a:endParaRPr lang="en-GB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0CE27-4CC8-DE4D-F03C-698EBC17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Troubleshoot</a:t>
            </a:r>
          </a:p>
        </p:txBody>
      </p:sp>
      <p:sp>
        <p:nvSpPr>
          <p:cNvPr id="6" name="AutoShape 2" descr="User Manual V2_2.pdf">
            <a:extLst>
              <a:ext uri="{FF2B5EF4-FFF2-40B4-BE49-F238E27FC236}">
                <a16:creationId xmlns:a16="http://schemas.microsoft.com/office/drawing/2014/main" id="{6C3916DF-C910-72C4-9B10-7F0A949F1C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FC5D85-0FFA-464A-53F0-7D86A8C37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737" y="4556669"/>
            <a:ext cx="2215390" cy="4957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4CA51D-6128-16A4-9EAC-9867155C1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511215"/>
            <a:ext cx="5761128" cy="149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7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03C765-5917-4088-A42E-E198DF62C4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tabLst>
                <a:tab pos="3408363" algn="l"/>
              </a:tabLst>
            </a:pPr>
            <a:r>
              <a:rPr lang="en-US" sz="2000" dirty="0">
                <a:latin typeface="Nexa-Bold" panose="01000000000000000000" pitchFamily="2" charset="0"/>
              </a:rPr>
              <a:t>Troubleshoot (Drivers)</a:t>
            </a:r>
          </a:p>
          <a:p>
            <a:pPr>
              <a:lnSpc>
                <a:spcPct val="100000"/>
              </a:lnSpc>
              <a:tabLst>
                <a:tab pos="3408363" algn="l"/>
              </a:tabLst>
            </a:pPr>
            <a:r>
              <a:rPr lang="en-US" sz="1400" dirty="0"/>
              <a:t>Some </a:t>
            </a:r>
            <a:r>
              <a:rPr lang="en-US" sz="1400" dirty="0" err="1"/>
              <a:t>Hackerboards</a:t>
            </a:r>
            <a:r>
              <a:rPr lang="en-US" sz="1400" dirty="0"/>
              <a:t> have a different USB-UART chip the CP210x.</a:t>
            </a:r>
          </a:p>
          <a:p>
            <a:pPr>
              <a:lnSpc>
                <a:spcPct val="100000"/>
              </a:lnSpc>
              <a:tabLst>
                <a:tab pos="3408363" algn="l"/>
              </a:tabLst>
            </a:pPr>
            <a:r>
              <a:rPr lang="en-US" sz="1400" dirty="0"/>
              <a:t>Drivers are usually installed automatically by Windows and Ubuntu even for the Virtual Machines.</a:t>
            </a:r>
          </a:p>
          <a:p>
            <a:pPr>
              <a:lnSpc>
                <a:spcPct val="100000"/>
              </a:lnSpc>
              <a:tabLst>
                <a:tab pos="3408363" algn="l"/>
              </a:tabLst>
            </a:pPr>
            <a:r>
              <a:rPr lang="en-US" sz="1400" dirty="0"/>
              <a:t>Verify if they are installed by following the steps in the previous slide.</a:t>
            </a:r>
          </a:p>
          <a:p>
            <a:pPr>
              <a:lnSpc>
                <a:spcPct val="100000"/>
              </a:lnSpc>
              <a:tabLst>
                <a:tab pos="3408363" algn="l"/>
              </a:tabLst>
            </a:pPr>
            <a:r>
              <a:rPr lang="en-GB" sz="1400" dirty="0"/>
              <a:t>Verify that the USB cable is a data cable and not only a power cable!.</a:t>
            </a:r>
            <a:endParaRPr lang="en-US" sz="1400" dirty="0"/>
          </a:p>
          <a:p>
            <a:pPr>
              <a:lnSpc>
                <a:spcPct val="100000"/>
              </a:lnSpc>
              <a:tabLst>
                <a:tab pos="3408363" algn="l"/>
              </a:tabLst>
            </a:pPr>
            <a:r>
              <a:rPr lang="en-US" sz="1400" dirty="0"/>
              <a:t>If the computer cannot find the drivers, download the drivers from the following link</a:t>
            </a:r>
          </a:p>
          <a:p>
            <a:pPr marL="0" indent="0" algn="ctr">
              <a:lnSpc>
                <a:spcPct val="100000"/>
              </a:lnSpc>
              <a:buNone/>
              <a:tabLst>
                <a:tab pos="3408363" algn="l"/>
              </a:tabLst>
            </a:pPr>
            <a:r>
              <a:rPr lang="en-US" sz="1400" dirty="0">
                <a:hlinkClick r:id="rId2"/>
              </a:rPr>
              <a:t>https://www.silabs.com/developers/usb-to-uart-bridge-vcp-drivers?tab=downloads</a:t>
            </a:r>
            <a:endParaRPr lang="en-US" sz="1400" dirty="0"/>
          </a:p>
          <a:p>
            <a:pPr marL="0" indent="0" algn="ctr">
              <a:lnSpc>
                <a:spcPct val="100000"/>
              </a:lnSpc>
              <a:buNone/>
              <a:tabLst>
                <a:tab pos="3408363" algn="l"/>
              </a:tabLst>
            </a:pPr>
            <a:endParaRPr lang="en-US" sz="1400" dirty="0"/>
          </a:p>
          <a:p>
            <a:pPr marL="0" indent="0" algn="ctr">
              <a:lnSpc>
                <a:spcPct val="100000"/>
              </a:lnSpc>
              <a:buNone/>
              <a:tabLst>
                <a:tab pos="3408363" algn="l"/>
              </a:tabLst>
            </a:pPr>
            <a:endParaRPr lang="en-US" sz="1400" dirty="0"/>
          </a:p>
          <a:p>
            <a:pPr>
              <a:lnSpc>
                <a:spcPct val="100000"/>
              </a:lnSpc>
              <a:tabLst>
                <a:tab pos="3408363" algn="l"/>
              </a:tabLst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AA292-46F5-784F-3535-D9F1CBD656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  <a:tabLst>
                <a:tab pos="3408363" algn="l"/>
              </a:tabLst>
            </a:pPr>
            <a:r>
              <a:rPr lang="en-US" sz="1600" b="1" dirty="0"/>
              <a:t>Before Installing the drivers!!</a:t>
            </a:r>
          </a:p>
          <a:p>
            <a:pPr>
              <a:lnSpc>
                <a:spcPct val="100000"/>
              </a:lnSpc>
              <a:tabLst>
                <a:tab pos="3408363" algn="l"/>
              </a:tabLst>
            </a:pPr>
            <a:r>
              <a:rPr lang="en-US" sz="1400" dirty="0"/>
              <a:t>Unplug the Puzzle-Bot from the computer.</a:t>
            </a:r>
          </a:p>
          <a:p>
            <a:pPr>
              <a:lnSpc>
                <a:spcPct val="100000"/>
              </a:lnSpc>
              <a:tabLst>
                <a:tab pos="3408363" algn="l"/>
              </a:tabLst>
            </a:pPr>
            <a:r>
              <a:rPr lang="en-US" sz="1400" dirty="0"/>
              <a:t>Unzip the drivers and run the setup (some computers are required to be restarted after the installation).</a:t>
            </a:r>
          </a:p>
          <a:p>
            <a:pPr>
              <a:lnSpc>
                <a:spcPct val="100000"/>
              </a:lnSpc>
              <a:tabLst>
                <a:tab pos="3408363" algn="l"/>
              </a:tabLst>
            </a:pPr>
            <a:r>
              <a:rPr lang="en-US" sz="1400" dirty="0"/>
              <a:t>Plug the Puzzle-Bot back into the computer.</a:t>
            </a:r>
            <a:endParaRPr lang="en-GB" dirty="0"/>
          </a:p>
          <a:p>
            <a:pPr marL="0" indent="0">
              <a:buNone/>
            </a:pPr>
            <a:r>
              <a:rPr lang="en-GB" sz="1400" dirty="0"/>
              <a:t>A troubleshoot guide can be found </a:t>
            </a:r>
            <a:r>
              <a:rPr lang="en-GB" sz="1400" dirty="0">
                <a:hlinkClick r:id="rId3"/>
              </a:rPr>
              <a:t>here</a:t>
            </a:r>
            <a:r>
              <a:rPr lang="en-GB" sz="1400" dirty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074AD3-B9DD-B1CA-5D53-AE14262A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Troubleshoot</a:t>
            </a:r>
          </a:p>
        </p:txBody>
      </p:sp>
    </p:spTree>
    <p:extLst>
      <p:ext uri="{BB962C8B-B14F-4D97-AF65-F5344CB8AC3E}">
        <p14:creationId xmlns:p14="http://schemas.microsoft.com/office/powerpoint/2010/main" val="2722543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03C765-5917-4088-A42E-E198DF62C4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tabLst>
                <a:tab pos="3408363" algn="l"/>
              </a:tabLst>
            </a:pPr>
            <a:r>
              <a:rPr lang="en-US" sz="2000" dirty="0">
                <a:latin typeface="Nexa-Bold" panose="01000000000000000000" pitchFamily="2" charset="0"/>
              </a:rPr>
              <a:t>Troubleshoot (Drivers)</a:t>
            </a:r>
          </a:p>
          <a:p>
            <a:pPr marR="0" lvl="0" fontAlgn="base">
              <a:lnSpc>
                <a:spcPct val="100000"/>
              </a:lnSpc>
              <a:spcAft>
                <a:spcPct val="0"/>
              </a:spcAft>
              <a:buClrTx/>
              <a:buSzTx/>
              <a:tabLst>
                <a:tab pos="3408363" algn="l"/>
              </a:tabLst>
            </a:pPr>
            <a:r>
              <a:rPr lang="en-GB" altLang="en-US" sz="1400" dirty="0"/>
              <a:t>My computer still not recognize the drivers even after the installation</a:t>
            </a:r>
            <a:endParaRPr lang="en-US" altLang="en-US" sz="1400" dirty="0"/>
          </a:p>
          <a:p>
            <a:pPr marR="0" lvl="0" fontAlgn="base">
              <a:lnSpc>
                <a:spcPct val="100000"/>
              </a:lnSpc>
              <a:spcAft>
                <a:spcPct val="0"/>
              </a:spcAft>
              <a:buClrTx/>
              <a:buSzTx/>
              <a:tabLst>
                <a:tab pos="3408363" algn="l"/>
              </a:tabLst>
            </a:pPr>
            <a:r>
              <a:rPr lang="en-GB" altLang="en-US" sz="1400" dirty="0"/>
              <a:t>Plug the Puzzle-Bot into the USB port.</a:t>
            </a:r>
            <a:endParaRPr lang="en-US" altLang="en-US" sz="1400" dirty="0"/>
          </a:p>
          <a:p>
            <a:pPr marR="0" lvl="0" fontAlgn="base">
              <a:lnSpc>
                <a:spcPct val="100000"/>
              </a:lnSpc>
              <a:spcAft>
                <a:spcPct val="0"/>
              </a:spcAft>
              <a:buClrTx/>
              <a:buSzTx/>
              <a:tabLst>
                <a:tab pos="3408363" algn="l"/>
              </a:tabLst>
            </a:pPr>
            <a:r>
              <a:rPr lang="en-GB" altLang="en-US" sz="1400" dirty="0"/>
              <a:t>Go to Start &gt; Device Manager.</a:t>
            </a:r>
            <a:endParaRPr lang="en-US" altLang="en-US" sz="1400" dirty="0"/>
          </a:p>
          <a:p>
            <a:pPr marR="0" lvl="0" fontAlgn="base">
              <a:lnSpc>
                <a:spcPct val="100000"/>
              </a:lnSpc>
              <a:spcAft>
                <a:spcPct val="0"/>
              </a:spcAft>
              <a:buClrTx/>
              <a:buSzTx/>
              <a:tabLst>
                <a:tab pos="3408363" algn="l"/>
              </a:tabLst>
            </a:pPr>
            <a:r>
              <a:rPr lang="en-GB" altLang="en-US" sz="1400" dirty="0"/>
              <a:t>Look for the USB Serial Converter as shown in the following picture.</a:t>
            </a:r>
            <a:endParaRPr lang="en-US" altLang="en-US" sz="1400" dirty="0"/>
          </a:p>
          <a:p>
            <a:pPr>
              <a:lnSpc>
                <a:spcPct val="100000"/>
              </a:lnSpc>
              <a:tabLst>
                <a:tab pos="3408363" algn="l"/>
              </a:tabLst>
            </a:pPr>
            <a:endParaRPr lang="en-US" sz="1400" dirty="0"/>
          </a:p>
          <a:p>
            <a:pPr marL="0" indent="0" algn="ctr">
              <a:lnSpc>
                <a:spcPct val="100000"/>
              </a:lnSpc>
              <a:buNone/>
              <a:tabLst>
                <a:tab pos="3408363" algn="l"/>
              </a:tabLst>
            </a:pPr>
            <a:endParaRPr lang="en-US" sz="1400" dirty="0"/>
          </a:p>
          <a:p>
            <a:pPr>
              <a:lnSpc>
                <a:spcPct val="100000"/>
              </a:lnSpc>
              <a:tabLst>
                <a:tab pos="3408363" algn="l"/>
              </a:tabLst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AA292-46F5-784F-3535-D9F1CBD656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fontAlgn="base">
              <a:lnSpc>
                <a:spcPct val="100000"/>
              </a:lnSpc>
              <a:spcAft>
                <a:spcPct val="0"/>
              </a:spcAft>
              <a:tabLst>
                <a:tab pos="3408363" algn="l"/>
              </a:tabLst>
            </a:pPr>
            <a:r>
              <a:rPr lang="en-US" altLang="en-US" sz="1400" dirty="0"/>
              <a:t>Right Click to Properties &gt; Advanced Tab.</a:t>
            </a:r>
          </a:p>
          <a:p>
            <a:pPr fontAlgn="base">
              <a:lnSpc>
                <a:spcPct val="100000"/>
              </a:lnSpc>
              <a:spcAft>
                <a:spcPct val="0"/>
              </a:spcAft>
              <a:tabLst>
                <a:tab pos="3408363" algn="l"/>
              </a:tabLst>
            </a:pPr>
            <a:r>
              <a:rPr lang="en-US" altLang="en-US" sz="1400" dirty="0"/>
              <a:t>Make sure the Load VCP box is checked.</a:t>
            </a:r>
          </a:p>
          <a:p>
            <a:pPr fontAlgn="base">
              <a:lnSpc>
                <a:spcPct val="100000"/>
              </a:lnSpc>
              <a:spcAft>
                <a:spcPct val="0"/>
              </a:spcAft>
              <a:tabLst>
                <a:tab pos="3408363" algn="l"/>
              </a:tabLst>
            </a:pPr>
            <a:r>
              <a:rPr lang="en-US" altLang="en-US" sz="1400" dirty="0"/>
              <a:t>Reconnect the Puzzle-Bot to the computer.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074AD3-B9DD-B1CA-5D53-AE14262A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Troubleshoot</a:t>
            </a:r>
          </a:p>
        </p:txBody>
      </p:sp>
      <p:pic>
        <p:nvPicPr>
          <p:cNvPr id="1026" name="Picture 12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84F1CC8-C697-6E62-C7E3-FD270619B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663" y="4300266"/>
            <a:ext cx="2857500" cy="208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2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B36871E-B3E7-50FC-2547-B68DDD67F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943" y="3290941"/>
            <a:ext cx="2424113" cy="276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635B6BEB-87A5-0D86-2774-0CACDC8B6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199" y="6403443"/>
            <a:ext cx="213359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rPr>
              <a:t>FIGURE: VCP 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658327-CA3F-F5F1-5D9D-A94AB1D25BD8}"/>
              </a:ext>
            </a:extLst>
          </p:cNvPr>
          <p:cNvSpPr txBox="1"/>
          <p:nvPr/>
        </p:nvSpPr>
        <p:spPr>
          <a:xfrm>
            <a:off x="1127381" y="6398740"/>
            <a:ext cx="33367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rPr>
              <a:t>FIGURE: USB SERIAL CONVERTER</a:t>
            </a:r>
          </a:p>
        </p:txBody>
      </p:sp>
    </p:spTree>
    <p:extLst>
      <p:ext uri="{BB962C8B-B14F-4D97-AF65-F5344CB8AC3E}">
        <p14:creationId xmlns:p14="http://schemas.microsoft.com/office/powerpoint/2010/main" val="937203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FDCD8C-62C3-0B6B-B110-5276C3E40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96138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 err="1">
                <a:latin typeface="Nexa-Bold" panose="01000000000000000000" pitchFamily="2" charset="0"/>
              </a:rPr>
              <a:t>Rosserial</a:t>
            </a:r>
            <a:r>
              <a:rPr lang="en-US" sz="2000" b="1" dirty="0">
                <a:latin typeface="Nexa-Bold" panose="01000000000000000000" pitchFamily="2" charset="0"/>
              </a:rPr>
              <a:t>: Mismatched Protocol Error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When using </a:t>
            </a:r>
            <a:r>
              <a:rPr lang="en-US" sz="1400" dirty="0" err="1"/>
              <a:t>rosserial</a:t>
            </a:r>
            <a:r>
              <a:rPr lang="en-US" sz="1400" dirty="0"/>
              <a:t> with Arduino, the ESP32 or the </a:t>
            </a:r>
            <a:r>
              <a:rPr lang="en-US" sz="1400" dirty="0" err="1"/>
              <a:t>Hackerboard</a:t>
            </a:r>
            <a:r>
              <a:rPr lang="en-US" sz="1400" dirty="0"/>
              <a:t> in Ubuntu, if the following error message appears: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i="1" dirty="0"/>
              <a:t>Mismatched protocol version in packet (b'\</a:t>
            </a:r>
            <a:r>
              <a:rPr lang="en-US" sz="1200" i="1" dirty="0" err="1"/>
              <a:t>xbd</a:t>
            </a:r>
            <a:r>
              <a:rPr lang="en-US" sz="1200" i="1" dirty="0"/>
              <a:t>'): lost sync or </a:t>
            </a:r>
            <a:r>
              <a:rPr lang="en-US" sz="1200" i="1" dirty="0" err="1"/>
              <a:t>rosserial_python</a:t>
            </a:r>
            <a:r>
              <a:rPr lang="en-US" sz="1200" i="1" dirty="0"/>
              <a:t> is from different </a:t>
            </a:r>
            <a:r>
              <a:rPr lang="en-US" sz="1200" i="1" dirty="0" err="1"/>
              <a:t>ros</a:t>
            </a:r>
            <a:r>
              <a:rPr lang="en-US" sz="1200" i="1" dirty="0"/>
              <a:t> release than the </a:t>
            </a:r>
            <a:r>
              <a:rPr lang="en-US" sz="1200" i="1" dirty="0" err="1"/>
              <a:t>rosserial</a:t>
            </a:r>
            <a:r>
              <a:rPr lang="en-US" sz="1200" i="1" dirty="0"/>
              <a:t> client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400" dirty="0"/>
              <a:t>Please note that the error message may be slightly different.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Go to your sketchbook (Arduino) Folder, in ubuntu or windows.</a:t>
            </a:r>
          </a:p>
          <a:p>
            <a:pPr lvl="1">
              <a:lnSpc>
                <a:spcPct val="150000"/>
              </a:lnSpc>
            </a:pPr>
            <a:r>
              <a:rPr lang="en-GB" sz="1000" dirty="0"/>
              <a:t>In ubuntu, is usually located in “home”. The folder address can be seen in File&gt;Preferences&gt;Sketchbook Location.</a:t>
            </a:r>
          </a:p>
          <a:p>
            <a:pPr lvl="1">
              <a:lnSpc>
                <a:spcPct val="150000"/>
              </a:lnSpc>
            </a:pPr>
            <a:r>
              <a:rPr lang="en-GB" sz="1000" dirty="0"/>
              <a:t>In Windows, is usually located in “/Documents/Arduino/”. The folder address can be seen in File&gt;Preferences&gt;Sketchbook Location.</a:t>
            </a:r>
          </a:p>
          <a:p>
            <a:pPr lvl="1">
              <a:lnSpc>
                <a:spcPct val="150000"/>
              </a:lnSpc>
            </a:pPr>
            <a:endParaRPr lang="en-GB" sz="1000" dirty="0"/>
          </a:p>
          <a:p>
            <a:pPr>
              <a:lnSpc>
                <a:spcPct val="150000"/>
              </a:lnSpc>
            </a:pPr>
            <a:endParaRPr lang="en-GB" sz="1400" dirty="0"/>
          </a:p>
          <a:p>
            <a:pPr>
              <a:lnSpc>
                <a:spcPct val="150000"/>
              </a:lnSpc>
            </a:pPr>
            <a:endParaRPr lang="en-GB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4DB15-F58F-B1F4-9793-CD07DFBA0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868347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Open the file </a:t>
            </a:r>
            <a:r>
              <a:rPr lang="en-US" sz="1400" dirty="0" err="1"/>
              <a:t>ros.h</a:t>
            </a:r>
            <a:r>
              <a:rPr lang="en-US" sz="1400" dirty="0"/>
              <a:t> in the Arduino/Sketchbook folder:</a:t>
            </a:r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en-US" sz="1200" i="1" dirty="0"/>
              <a:t>~/Arduino/libraries/</a:t>
            </a:r>
            <a:r>
              <a:rPr lang="en-US" sz="1200" i="1" dirty="0" err="1"/>
              <a:t>ros_lib</a:t>
            </a:r>
            <a:r>
              <a:rPr lang="en-US" sz="1200" i="1" dirty="0"/>
              <a:t>/</a:t>
            </a:r>
            <a:r>
              <a:rPr lang="en-US" sz="1200" i="1" dirty="0" err="1"/>
              <a:t>ros.h</a:t>
            </a:r>
            <a:endParaRPr lang="en-US" sz="1200" i="1" dirty="0"/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en-US" sz="1200" i="1" dirty="0"/>
              <a:t>~\Documents\Arduino\libraries\</a:t>
            </a:r>
            <a:r>
              <a:rPr lang="en-US" sz="1200" i="1" dirty="0" err="1"/>
              <a:t>Rosserial_Arduino_Library</a:t>
            </a:r>
            <a:r>
              <a:rPr lang="en-US" sz="1200" i="1" dirty="0"/>
              <a:t>\</a:t>
            </a:r>
            <a:r>
              <a:rPr lang="en-US" sz="1200" i="1" dirty="0" err="1"/>
              <a:t>src</a:t>
            </a:r>
            <a:r>
              <a:rPr lang="en-US" sz="1200" i="1" dirty="0"/>
              <a:t>\</a:t>
            </a:r>
            <a:r>
              <a:rPr lang="en-US" sz="1200" i="1" dirty="0" err="1"/>
              <a:t>ros.h</a:t>
            </a:r>
            <a:endParaRPr lang="en-US" sz="1200" i="1" dirty="0"/>
          </a:p>
          <a:p>
            <a:pPr>
              <a:lnSpc>
                <a:spcPct val="150000"/>
              </a:lnSpc>
            </a:pPr>
            <a:r>
              <a:rPr lang="en-US" sz="1400" dirty="0"/>
              <a:t>Modify line 40 as follows:</a:t>
            </a:r>
          </a:p>
          <a:p>
            <a:pPr>
              <a:lnSpc>
                <a:spcPct val="150000"/>
              </a:lnSpc>
            </a:pPr>
            <a:endParaRPr lang="en-US" sz="1400" i="1" dirty="0"/>
          </a:p>
          <a:p>
            <a:pPr>
              <a:lnSpc>
                <a:spcPct val="150000"/>
              </a:lnSpc>
            </a:pPr>
            <a:endParaRPr lang="en-US" sz="1400" i="1" dirty="0"/>
          </a:p>
          <a:p>
            <a:pPr>
              <a:lnSpc>
                <a:spcPct val="150000"/>
              </a:lnSpc>
            </a:pPr>
            <a:r>
              <a:rPr lang="en-US" sz="1400" dirty="0"/>
              <a:t>Save the file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Restart the Arduino IDE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Recompile and Upload the code to the </a:t>
            </a:r>
            <a:r>
              <a:rPr lang="en-US" sz="1400" dirty="0" err="1"/>
              <a:t>Hackerboard</a:t>
            </a:r>
            <a:r>
              <a:rPr lang="en-US" sz="1400" dirty="0"/>
              <a:t>/ESP32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Test the solution by connecting to the board and uploading an example using a </a:t>
            </a:r>
            <a:r>
              <a:rPr lang="en-US" sz="1400" dirty="0" err="1"/>
              <a:t>rosserial</a:t>
            </a:r>
            <a:r>
              <a:rPr lang="en-US" sz="1400" dirty="0"/>
              <a:t> example (</a:t>
            </a:r>
            <a:r>
              <a:rPr lang="en-US" sz="1400" dirty="0">
                <a:hlinkClick r:id="rId2"/>
              </a:rPr>
              <a:t>here</a:t>
            </a:r>
            <a:r>
              <a:rPr lang="en-US" sz="1400" dirty="0"/>
              <a:t>).</a:t>
            </a:r>
            <a:endParaRPr lang="en-GB" sz="1400" i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0D4001-E58D-06CC-ED42-AB73DCA3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Troubleshoot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D3F2CF-2D6E-408B-8B88-8338C3503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870" y="3349488"/>
            <a:ext cx="5171753" cy="82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0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96F2F3-E7D1-9FE7-695F-B7EA58657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1493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Nexa-Bold" panose="01000000000000000000" pitchFamily="2" charset="0"/>
              </a:rPr>
              <a:t>Configuring the Arduino IDE</a:t>
            </a:r>
            <a:endParaRPr lang="en-US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</a:pPr>
            <a:r>
              <a:rPr lang="en-US" sz="1400" dirty="0"/>
              <a:t>The Arduino and Arduino IDE are great tools for quickly and easily programming hardware.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The </a:t>
            </a:r>
            <a:r>
              <a:rPr lang="en-US" sz="1400" dirty="0" err="1"/>
              <a:t>rosserial_arduino</a:t>
            </a:r>
            <a:r>
              <a:rPr lang="en-US" sz="1400" dirty="0"/>
              <a:t> package, allows the </a:t>
            </a:r>
            <a:r>
              <a:rPr lang="en-US" sz="1400" dirty="0" err="1"/>
              <a:t>usageof</a:t>
            </a:r>
            <a:r>
              <a:rPr lang="en-US" sz="1400" dirty="0"/>
              <a:t> ROS directly with the Arduino IDE. </a:t>
            </a:r>
          </a:p>
          <a:p>
            <a:pPr>
              <a:lnSpc>
                <a:spcPct val="150000"/>
              </a:lnSpc>
            </a:pPr>
            <a:r>
              <a:rPr lang="en-US" sz="1400" dirty="0" err="1"/>
              <a:t>Rosserial</a:t>
            </a:r>
            <a:r>
              <a:rPr lang="en-US" sz="1400" dirty="0"/>
              <a:t> provides a ROS communication protocol that works over your Arduino's UART. </a:t>
            </a:r>
          </a:p>
          <a:p>
            <a:pPr>
              <a:lnSpc>
                <a:spcPct val="150000"/>
              </a:lnSpc>
            </a:pPr>
            <a:r>
              <a:rPr lang="en-US" sz="1400" dirty="0" err="1"/>
              <a:t>Rosserial</a:t>
            </a:r>
            <a:r>
              <a:rPr lang="en-US" sz="1400" dirty="0"/>
              <a:t>, allows Arduino to be a ROS node which can directly publish and subscribe to ROS messages, publish TF transforms, and get the ROS system time.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Arduino IDE can also be used to program the </a:t>
            </a:r>
            <a:r>
              <a:rPr lang="en-US" sz="1400" dirty="0" err="1"/>
              <a:t>Hackerboard</a:t>
            </a:r>
            <a:r>
              <a:rPr lang="en-US" sz="1400" dirty="0"/>
              <a:t> and other microcontrollers like the ESP32.</a:t>
            </a:r>
            <a:endParaRPr lang="en-GB" sz="1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BDE074-ABEB-684C-C3AB-1CCDA400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Arduino IDE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AEF4D5B-B798-8B6B-C3DB-06565B43B9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450170"/>
            <a:ext cx="5181600" cy="336577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2277E7-A206-5AB1-B4FC-B6E113808A7F}"/>
              </a:ext>
            </a:extLst>
          </p:cNvPr>
          <p:cNvSpPr txBox="1"/>
          <p:nvPr/>
        </p:nvSpPr>
        <p:spPr>
          <a:xfrm>
            <a:off x="9523108" y="5815943"/>
            <a:ext cx="1830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Nexa-Bold" panose="01000000000000000000" pitchFamily="2" charset="0"/>
              </a:rPr>
              <a:t>Arduino 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6AFB3B-01CD-3F89-2ACF-F1DC97CCC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7917" y="1808586"/>
            <a:ext cx="5181600" cy="504941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  <a:tabLst>
                <a:tab pos="3408363" algn="l"/>
              </a:tabLst>
            </a:pPr>
            <a:r>
              <a:rPr lang="en-US" sz="2000" dirty="0">
                <a:latin typeface="Nexa-Bold" panose="01000000000000000000" pitchFamily="2" charset="0"/>
              </a:rPr>
              <a:t>Installation</a:t>
            </a:r>
          </a:p>
          <a:p>
            <a:pPr>
              <a:lnSpc>
                <a:spcPct val="150000"/>
              </a:lnSpc>
              <a:tabLst>
                <a:tab pos="3408363" algn="l"/>
              </a:tabLst>
            </a:pPr>
            <a:r>
              <a:rPr lang="en-US" sz="1500" dirty="0"/>
              <a:t>Download the Arduino IDE from the </a:t>
            </a:r>
            <a:r>
              <a:rPr lang="en-US" sz="1500" dirty="0">
                <a:hlinkClick r:id="rId2"/>
              </a:rPr>
              <a:t>website</a:t>
            </a:r>
            <a:r>
              <a:rPr lang="en-US" sz="1500" dirty="0"/>
              <a:t>.</a:t>
            </a:r>
          </a:p>
          <a:p>
            <a:pPr>
              <a:lnSpc>
                <a:spcPct val="150000"/>
              </a:lnSpc>
              <a:tabLst>
                <a:tab pos="3408363" algn="l"/>
              </a:tabLst>
            </a:pPr>
            <a:r>
              <a:rPr lang="en-US" sz="1500" dirty="0"/>
              <a:t>Install the Arduino IDE application into a folder on the desktop (Windows), or home folder (Ubuntu).</a:t>
            </a:r>
          </a:p>
          <a:p>
            <a:pPr>
              <a:lnSpc>
                <a:spcPct val="150000"/>
              </a:lnSpc>
              <a:tabLst>
                <a:tab pos="3408363" algn="l"/>
              </a:tabLst>
            </a:pPr>
            <a:r>
              <a:rPr lang="en-US" sz="1500" dirty="0"/>
              <a:t>Follow the installation instructions for Windows and Linux </a:t>
            </a:r>
            <a:r>
              <a:rPr lang="en-US" sz="1500" dirty="0">
                <a:hlinkClick r:id="rId3"/>
              </a:rPr>
              <a:t>here</a:t>
            </a:r>
            <a:r>
              <a:rPr lang="en-US" sz="1500" dirty="0"/>
              <a:t>.</a:t>
            </a:r>
          </a:p>
          <a:p>
            <a:pPr>
              <a:lnSpc>
                <a:spcPct val="150000"/>
              </a:lnSpc>
              <a:tabLst>
                <a:tab pos="3408363" algn="l"/>
              </a:tabLst>
            </a:pPr>
            <a:r>
              <a:rPr lang="en-US" sz="1500" dirty="0"/>
              <a:t> Once installed, launch the application if you want to select your sketchbook location (File&gt;&gt;Preferences&gt;&gt;Sketchbook location).</a:t>
            </a:r>
          </a:p>
          <a:p>
            <a:pPr lvl="1">
              <a:lnSpc>
                <a:spcPct val="150000"/>
              </a:lnSpc>
              <a:tabLst>
                <a:tab pos="3408363" algn="l"/>
              </a:tabLst>
            </a:pPr>
            <a:r>
              <a:rPr lang="en-US" sz="1500" dirty="0"/>
              <a:t>Sketchbook is a standard place to store your programs, or sketches. </a:t>
            </a:r>
          </a:p>
          <a:p>
            <a:pPr>
              <a:lnSpc>
                <a:spcPct val="150000"/>
              </a:lnSpc>
              <a:tabLst>
                <a:tab pos="3408363" algn="l"/>
              </a:tabLst>
            </a:pPr>
            <a:r>
              <a:rPr lang="en-US" sz="1500" dirty="0"/>
              <a:t>Close the IDE when done.</a:t>
            </a:r>
          </a:p>
          <a:p>
            <a:pPr marL="0" indent="0">
              <a:lnSpc>
                <a:spcPct val="150000"/>
              </a:lnSpc>
              <a:buNone/>
              <a:tabLst>
                <a:tab pos="3408363" algn="l"/>
              </a:tabLst>
            </a:pPr>
            <a:r>
              <a:rPr lang="en-US" sz="1500" dirty="0"/>
              <a:t>Note: The Arduino IDE can be installed in the Virtual Machine, following the same steps.</a:t>
            </a:r>
          </a:p>
          <a:p>
            <a:pPr>
              <a:lnSpc>
                <a:spcPct val="150000"/>
              </a:lnSpc>
              <a:tabLst>
                <a:tab pos="3408363" algn="l"/>
              </a:tabLst>
            </a:pPr>
            <a:endParaRPr lang="en-GB" sz="15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E83BA9-7828-7419-38A7-AACDDFCE9E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299787" y="1478611"/>
            <a:ext cx="5474296" cy="215028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894B22-9DF3-75CA-EB7C-AEA1A224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Arduino IDE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1C8307-CF73-567E-7B53-AA6715B94B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9787" y="3850082"/>
            <a:ext cx="5204386" cy="288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7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6D66A4-DD60-8857-9140-A7C02E1926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  <a:tabLst>
                <a:tab pos="3408363" algn="l"/>
              </a:tabLst>
            </a:pPr>
            <a:r>
              <a:rPr lang="en-US" sz="2200" dirty="0">
                <a:latin typeface="Nexa-Bold" panose="01000000000000000000" pitchFamily="2" charset="0"/>
              </a:rPr>
              <a:t>Arduino IDE – ESP32 and </a:t>
            </a:r>
            <a:r>
              <a:rPr lang="en-US" sz="2200" dirty="0" err="1">
                <a:latin typeface="Nexa-Bold" panose="01000000000000000000" pitchFamily="2" charset="0"/>
              </a:rPr>
              <a:t>Hackerboard</a:t>
            </a:r>
            <a:r>
              <a:rPr lang="en-US" sz="2200" dirty="0">
                <a:latin typeface="Nexa-Bold" panose="01000000000000000000" pitchFamily="2" charset="0"/>
              </a:rPr>
              <a:t> setup </a:t>
            </a:r>
          </a:p>
          <a:p>
            <a:pPr>
              <a:lnSpc>
                <a:spcPct val="150000"/>
              </a:lnSpc>
              <a:tabLst>
                <a:tab pos="3408363" algn="l"/>
              </a:tabLst>
            </a:pPr>
            <a:r>
              <a:rPr lang="en-US" sz="1500" dirty="0"/>
              <a:t>To install the ESP32 libraries follow the steps in any of the following links.</a:t>
            </a:r>
          </a:p>
          <a:p>
            <a:pPr lvl="1">
              <a:lnSpc>
                <a:spcPct val="150000"/>
              </a:lnSpc>
              <a:tabLst>
                <a:tab pos="3408363" algn="l"/>
              </a:tabLst>
            </a:pPr>
            <a:r>
              <a:rPr lang="en-US" sz="1500" dirty="0">
                <a:hlinkClick r:id="rId2"/>
              </a:rPr>
              <a:t>Simple tutorial</a:t>
            </a:r>
            <a:r>
              <a:rPr lang="en-US" sz="1500" dirty="0"/>
              <a:t> (not official)</a:t>
            </a:r>
          </a:p>
          <a:p>
            <a:pPr lvl="1">
              <a:lnSpc>
                <a:spcPct val="150000"/>
              </a:lnSpc>
              <a:tabLst>
                <a:tab pos="3408363" algn="l"/>
              </a:tabLst>
            </a:pPr>
            <a:r>
              <a:rPr lang="en-US" sz="1500" dirty="0">
                <a:hlinkClick r:id="rId3"/>
              </a:rPr>
              <a:t>Simple tutorial Arduino IDE 2.0 </a:t>
            </a:r>
            <a:r>
              <a:rPr lang="en-US" sz="1500" dirty="0"/>
              <a:t>(not official)</a:t>
            </a:r>
          </a:p>
          <a:p>
            <a:pPr lvl="1">
              <a:lnSpc>
                <a:spcPct val="150000"/>
              </a:lnSpc>
              <a:tabLst>
                <a:tab pos="3408363" algn="l"/>
              </a:tabLst>
            </a:pPr>
            <a:r>
              <a:rPr lang="en-US" sz="1500" dirty="0" err="1">
                <a:hlinkClick r:id="rId4"/>
              </a:rPr>
              <a:t>Espressif</a:t>
            </a:r>
            <a:r>
              <a:rPr lang="en-US" sz="1500" dirty="0">
                <a:hlinkClick r:id="rId4"/>
              </a:rPr>
              <a:t> Tutorial </a:t>
            </a:r>
            <a:r>
              <a:rPr lang="en-US" sz="1500" dirty="0"/>
              <a:t>(official)</a:t>
            </a:r>
          </a:p>
          <a:p>
            <a:pPr lvl="1">
              <a:lnSpc>
                <a:spcPct val="150000"/>
              </a:lnSpc>
              <a:tabLst>
                <a:tab pos="3408363" algn="l"/>
              </a:tabLst>
            </a:pPr>
            <a:r>
              <a:rPr lang="en-US" sz="1500" dirty="0">
                <a:hlinkClick r:id="rId5"/>
              </a:rPr>
              <a:t>Official </a:t>
            </a:r>
            <a:r>
              <a:rPr lang="en-US" sz="1500" dirty="0" err="1">
                <a:hlinkClick r:id="rId5"/>
              </a:rPr>
              <a:t>Github</a:t>
            </a:r>
            <a:endParaRPr lang="en-US" sz="1500" dirty="0"/>
          </a:p>
          <a:p>
            <a:pPr>
              <a:lnSpc>
                <a:spcPct val="150000"/>
              </a:lnSpc>
              <a:tabLst>
                <a:tab pos="3408363" algn="l"/>
              </a:tabLst>
            </a:pPr>
            <a:r>
              <a:rPr lang="en-US" sz="1500" dirty="0"/>
              <a:t>Connect the </a:t>
            </a:r>
            <a:r>
              <a:rPr lang="en-US" sz="1500" dirty="0" err="1"/>
              <a:t>Hackerboard</a:t>
            </a:r>
            <a:r>
              <a:rPr lang="en-US" sz="1500" dirty="0"/>
              <a:t>/ESP32 to the computer.</a:t>
            </a:r>
          </a:p>
          <a:p>
            <a:pPr>
              <a:lnSpc>
                <a:spcPct val="150000"/>
              </a:lnSpc>
              <a:tabLst>
                <a:tab pos="3408363" algn="l"/>
              </a:tabLst>
            </a:pPr>
            <a:r>
              <a:rPr lang="en-US" sz="1500" dirty="0"/>
              <a:t>Test the installation using the example (at the end) </a:t>
            </a:r>
            <a:r>
              <a:rPr lang="en-US" sz="1500" dirty="0">
                <a:hlinkClick r:id="rId2"/>
              </a:rPr>
              <a:t>here</a:t>
            </a:r>
            <a:r>
              <a:rPr lang="en-US" sz="1500" dirty="0"/>
              <a:t> or </a:t>
            </a:r>
            <a:r>
              <a:rPr lang="en-US" sz="1500" dirty="0">
                <a:hlinkClick r:id="rId3"/>
              </a:rPr>
              <a:t>here</a:t>
            </a:r>
            <a:r>
              <a:rPr lang="en-US" sz="1500" dirty="0"/>
              <a:t>.</a:t>
            </a:r>
          </a:p>
          <a:p>
            <a:pPr>
              <a:lnSpc>
                <a:spcPct val="150000"/>
              </a:lnSpc>
              <a:tabLst>
                <a:tab pos="3408363" algn="l"/>
              </a:tabLst>
            </a:pPr>
            <a:endParaRPr lang="en-GB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23EA3F-7E02-ED48-F4A7-34B27E20FC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6558704" y="1825625"/>
            <a:ext cx="4408592" cy="435133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6545CC3-27EB-6CB6-BE3E-3FFF4235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Arduino IDE-ESP32 Setup</a:t>
            </a:r>
          </a:p>
        </p:txBody>
      </p:sp>
    </p:spTree>
    <p:extLst>
      <p:ext uri="{BB962C8B-B14F-4D97-AF65-F5344CB8AC3E}">
        <p14:creationId xmlns:p14="http://schemas.microsoft.com/office/powerpoint/2010/main" val="711409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402BDC-6C38-A33C-5773-2044331D7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552" y="1825624"/>
            <a:ext cx="6673416" cy="503237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To setup the Arduino IDE follow the steps </a:t>
            </a:r>
            <a:r>
              <a:rPr lang="en-US" sz="1400" dirty="0">
                <a:hlinkClick r:id="rId2"/>
              </a:rPr>
              <a:t>here</a:t>
            </a:r>
            <a:r>
              <a:rPr lang="en-US" sz="1400" dirty="0"/>
              <a:t>. In the section Installing the software. This setup is for ubuntu systems only or VM.</a:t>
            </a:r>
          </a:p>
          <a:p>
            <a:pPr>
              <a:lnSpc>
                <a:spcPct val="110000"/>
              </a:lnSpc>
            </a:pPr>
            <a:endParaRPr lang="en-GB" sz="1400" dirty="0"/>
          </a:p>
          <a:p>
            <a:pPr>
              <a:lnSpc>
                <a:spcPct val="110000"/>
              </a:lnSpc>
            </a:pPr>
            <a:endParaRPr lang="en-GB" sz="1400" dirty="0"/>
          </a:p>
          <a:p>
            <a:pPr>
              <a:lnSpc>
                <a:spcPct val="110000"/>
              </a:lnSpc>
            </a:pPr>
            <a:r>
              <a:rPr lang="en-GB" sz="1400" dirty="0"/>
              <a:t>Where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ROS_DISTRO </a:t>
            </a:r>
            <a:r>
              <a:rPr lang="en-US" altLang="en-US" sz="1400" dirty="0"/>
              <a:t>can be obtained running the following command on the terminal.</a:t>
            </a:r>
          </a:p>
          <a:p>
            <a:pPr>
              <a:lnSpc>
                <a:spcPct val="110000"/>
              </a:lnSpc>
            </a:pPr>
            <a:endParaRPr lang="en-US" altLang="en-US" sz="1400" dirty="0"/>
          </a:p>
          <a:p>
            <a:pPr>
              <a:lnSpc>
                <a:spcPct val="110000"/>
              </a:lnSpc>
            </a:pPr>
            <a:r>
              <a:rPr lang="en-GB" sz="1400" dirty="0"/>
              <a:t>Go to the sketchbook folder (previous slide) and right click to open in terminal.</a:t>
            </a:r>
          </a:p>
          <a:p>
            <a:pPr>
              <a:lnSpc>
                <a:spcPct val="110000"/>
              </a:lnSpc>
            </a:pPr>
            <a:endParaRPr lang="en-GB" sz="1400" dirty="0"/>
          </a:p>
          <a:p>
            <a:pPr>
              <a:lnSpc>
                <a:spcPct val="110000"/>
              </a:lnSpc>
            </a:pPr>
            <a:endParaRPr lang="en-GB" sz="1400" dirty="0"/>
          </a:p>
          <a:p>
            <a:pPr>
              <a:lnSpc>
                <a:spcPct val="110000"/>
              </a:lnSpc>
            </a:pPr>
            <a:r>
              <a:rPr lang="en-US" sz="1400" dirty="0"/>
              <a:t>If you are building Arduino on Windows, copy the </a:t>
            </a:r>
            <a:r>
              <a:rPr lang="en-US" sz="1400" dirty="0" err="1"/>
              <a:t>ros_lib</a:t>
            </a:r>
            <a:r>
              <a:rPr lang="en-US" sz="1400" dirty="0"/>
              <a:t> directory from Linux to the Windows </a:t>
            </a:r>
            <a:r>
              <a:rPr lang="en-US" sz="1400" dirty="0" err="1"/>
              <a:t>sytem's</a:t>
            </a:r>
            <a:r>
              <a:rPr lang="en-US" sz="1400" dirty="0"/>
              <a:t> sketchbook/libraries folder (typically found in My Documents).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*Note: Currently you can install the Arduino </a:t>
            </a:r>
            <a:r>
              <a:rPr lang="en-US" sz="1400" dirty="0" err="1"/>
              <a:t>libaries</a:t>
            </a:r>
            <a:r>
              <a:rPr lang="en-US" sz="1400" dirty="0"/>
              <a:t> directly in the Arduino IDE. Just open the Library Manager from the IDE menu in Sketch -&gt; Include Library -&gt; Manage Library. Then search for "</a:t>
            </a:r>
            <a:r>
              <a:rPr lang="en-US" sz="1400" dirty="0" err="1"/>
              <a:t>rosserial</a:t>
            </a:r>
            <a:r>
              <a:rPr lang="en-US" sz="1400" dirty="0"/>
              <a:t>". This is useful if you need to work on an Arduino sketch but don't want to setup a full ROS workstation.</a:t>
            </a:r>
          </a:p>
          <a:p>
            <a:endParaRPr lang="en-GB" sz="14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2F71F4-768D-40B8-D695-C8F471B9CB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67330" y="2409468"/>
            <a:ext cx="5181600" cy="286990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2391734-66F7-3E2F-536C-80219DA78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the ROS Libraries for Arduino</a:t>
            </a:r>
            <a:endParaRPr lang="en-GB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F43422F-712B-6A5E-1C06-893BB1759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080" y="2588813"/>
            <a:ext cx="3860031" cy="315459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sudo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apt-get install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ros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-${ROS_DISTRO}-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rosserial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-Arduino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sudo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apt-get install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ros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-${ROS_DISTRO}-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rosserial</a:t>
            </a:r>
            <a:r>
              <a:rPr kumimoji="0" lang="en-US" altLang="en-US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201790C-091F-5872-FB21-40DA0626D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464" y="4380628"/>
            <a:ext cx="4093029" cy="453958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cd &lt;sketchbook&gt;/libraries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rm -rf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ros_lib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rosrun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rosserial_arduino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make_libraries.py .</a:t>
            </a:r>
            <a:r>
              <a:rPr kumimoji="0" lang="en-US" altLang="en-US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BE2C731-7AED-C2BF-0D42-6B595265A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465" y="3667460"/>
            <a:ext cx="4093029" cy="176959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rosversion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-d </a:t>
            </a:r>
          </a:p>
        </p:txBody>
      </p:sp>
    </p:spTree>
    <p:extLst>
      <p:ext uri="{BB962C8B-B14F-4D97-AF65-F5344CB8AC3E}">
        <p14:creationId xmlns:p14="http://schemas.microsoft.com/office/powerpoint/2010/main" val="1484907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9A1A68-6EE9-8F15-67E9-A4D0DABC57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To use Arduino or the ESP32 in Ubuntu, the user must give permissions to the system for accessing ports.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Make sure the port permissions are granted for the user. 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In a new terminal type </a:t>
            </a:r>
            <a:r>
              <a:rPr lang="en-US" sz="1400" dirty="0">
                <a:highlight>
                  <a:srgbClr val="C0C0C0"/>
                </a:highlight>
                <a:latin typeface="Consolas" panose="020B0609020204030204" pitchFamily="49" charset="0"/>
              </a:rPr>
              <a:t>cd ~/dev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600" dirty="0"/>
              <a:t>to </a:t>
            </a:r>
            <a:r>
              <a:rPr lang="en-GB" sz="1600" dirty="0"/>
              <a:t>visualise</a:t>
            </a:r>
            <a:r>
              <a:rPr lang="en-US" sz="1600" dirty="0"/>
              <a:t> the port designated by Ubuntu to the MCU. This port are usually called </a:t>
            </a:r>
            <a:r>
              <a:rPr lang="en-US" sz="1400" dirty="0">
                <a:highlight>
                  <a:srgbClr val="C0C0C0"/>
                </a:highlight>
                <a:latin typeface="Consolas" panose="020B0609020204030204" pitchFamily="49" charset="0"/>
              </a:rPr>
              <a:t>/ttyACM0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600" dirty="0"/>
              <a:t>or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highlight>
                  <a:srgbClr val="C0C0C0"/>
                </a:highlight>
                <a:latin typeface="Consolas" panose="020B0609020204030204" pitchFamily="49" charset="0"/>
              </a:rPr>
              <a:t>/ttyUSB0</a:t>
            </a:r>
            <a:r>
              <a:rPr lang="en-US" sz="1400" dirty="0">
                <a:latin typeface="Consolas" panose="020B0609020204030204" pitchFamily="49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Having obtained the name of the port type the correspondent command to enable the permissions (replace the asterisk with the port number).</a:t>
            </a:r>
          </a:p>
          <a:p>
            <a:pPr>
              <a:lnSpc>
                <a:spcPct val="150000"/>
              </a:lnSpc>
            </a:pPr>
            <a:endParaRPr lang="en-GB" sz="1600" dirty="0"/>
          </a:p>
          <a:p>
            <a:pPr>
              <a:lnSpc>
                <a:spcPct val="150000"/>
              </a:lnSpc>
            </a:pPr>
            <a:endParaRPr lang="en-GB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A7625-1735-2FB6-EF0C-E2B6FF495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GB" sz="1500" dirty="0"/>
          </a:p>
          <a:p>
            <a:pPr>
              <a:lnSpc>
                <a:spcPct val="150000"/>
              </a:lnSpc>
            </a:pPr>
            <a:endParaRPr lang="en-GB" sz="1500" dirty="0"/>
          </a:p>
          <a:p>
            <a:pPr>
              <a:lnSpc>
                <a:spcPct val="150000"/>
              </a:lnSpc>
            </a:pPr>
            <a:r>
              <a:rPr lang="en-GB" sz="1500" dirty="0"/>
              <a:t>To make the change permanently, follow the steps </a:t>
            </a:r>
            <a:r>
              <a:rPr lang="en-GB" sz="1500" dirty="0">
                <a:hlinkClick r:id="rId2"/>
              </a:rPr>
              <a:t>here</a:t>
            </a:r>
            <a:r>
              <a:rPr lang="en-GB" sz="1500" dirty="0"/>
              <a:t>.</a:t>
            </a:r>
          </a:p>
          <a:p>
            <a:pPr>
              <a:lnSpc>
                <a:spcPct val="150000"/>
              </a:lnSpc>
            </a:pPr>
            <a:endParaRPr lang="en-GB" sz="15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36D4D5-B637-2524-DBB4-BA4F0B7F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Port Permissions (Ubuntu)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CD9849B-A4C7-BEDF-3E35-820BFA5E3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9256" y="1927824"/>
            <a:ext cx="5114544" cy="494987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265113" lvl="1" indent="-265113">
              <a:buNone/>
            </a:pP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sudo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chmod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666 /dev/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ttyACM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</a:p>
          <a:p>
            <a:pPr marL="265113" lvl="1" indent="-265113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sudo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chmod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666 /dev/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ttyUSB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GB" sz="1400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740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DB50-93E7-CEAB-B6B2-1702DD5A7A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Troubleshoot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4FED5-62F6-801E-EF89-A85EDF375E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Common problems with Arduino IDE</a:t>
            </a:r>
          </a:p>
        </p:txBody>
      </p:sp>
    </p:spTree>
    <p:extLst>
      <p:ext uri="{BB962C8B-B14F-4D97-AF65-F5344CB8AC3E}">
        <p14:creationId xmlns:p14="http://schemas.microsoft.com/office/powerpoint/2010/main" val="4123709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9A1A68-6EE9-8F15-67E9-A4D0DABC57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When connecting a USB to a VM several steps must be performed for the virtual machine to be able to recognise the USB Port from the host computer. More information can be found </a:t>
            </a:r>
            <a:r>
              <a:rPr lang="en-GB" sz="1600" dirty="0">
                <a:hlinkClick r:id="rId2"/>
              </a:rPr>
              <a:t>here</a:t>
            </a:r>
            <a:r>
              <a:rPr lang="en-GB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Make sure the </a:t>
            </a:r>
            <a:r>
              <a:rPr lang="en-US" sz="1600" dirty="0"/>
              <a:t>correct drivers for the device are installed in the host computer. More information can be found </a:t>
            </a:r>
            <a:r>
              <a:rPr lang="en-US" sz="1600" dirty="0">
                <a:hlinkClick r:id="rId3"/>
              </a:rPr>
              <a:t>here</a:t>
            </a:r>
            <a:r>
              <a:rPr lang="en-US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Give permissions to the VM to access the USB ports of the host machine. More information can be found </a:t>
            </a:r>
            <a:r>
              <a:rPr lang="en-US" sz="1600" dirty="0">
                <a:hlinkClick r:id="rId4"/>
              </a:rPr>
              <a:t>here</a:t>
            </a:r>
            <a:r>
              <a:rPr lang="en-US" sz="1600" dirty="0"/>
              <a:t> and </a:t>
            </a:r>
            <a:r>
              <a:rPr lang="en-US" sz="1600" dirty="0">
                <a:hlinkClick r:id="rId5"/>
              </a:rPr>
              <a:t>here</a:t>
            </a:r>
            <a:r>
              <a:rPr lang="en-US" sz="1600" dirty="0"/>
              <a:t>.</a:t>
            </a:r>
          </a:p>
          <a:p>
            <a:pPr>
              <a:lnSpc>
                <a:spcPct val="150000"/>
              </a:lnSpc>
            </a:pPr>
            <a:endParaRPr lang="en-GB" sz="1600" dirty="0"/>
          </a:p>
          <a:p>
            <a:pPr>
              <a:lnSpc>
                <a:spcPct val="150000"/>
              </a:lnSpc>
            </a:pPr>
            <a:endParaRPr lang="en-GB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A7625-1735-2FB6-EF0C-E2B6FF495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sz="1500" dirty="0"/>
              <a:t>A video tutorial on how to connect USB devices to the VMWare Player can be found </a:t>
            </a:r>
            <a:r>
              <a:rPr lang="en-GB" sz="1500" dirty="0">
                <a:hlinkClick r:id="rId6"/>
              </a:rPr>
              <a:t>here</a:t>
            </a:r>
            <a:r>
              <a:rPr lang="en-GB" sz="1500" dirty="0"/>
              <a:t>.</a:t>
            </a:r>
          </a:p>
          <a:p>
            <a:pPr>
              <a:lnSpc>
                <a:spcPct val="150000"/>
              </a:lnSpc>
            </a:pPr>
            <a:endParaRPr lang="en-GB" sz="15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36D4D5-B637-2524-DBB4-BA4F0B7F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USB Ports in VM</a:t>
            </a:r>
          </a:p>
        </p:txBody>
      </p:sp>
    </p:spTree>
    <p:extLst>
      <p:ext uri="{BB962C8B-B14F-4D97-AF65-F5344CB8AC3E}">
        <p14:creationId xmlns:p14="http://schemas.microsoft.com/office/powerpoint/2010/main" val="475292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CCF7C7-AA7E-1A28-DD5F-0589D6A72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287947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  <a:tabLst>
                <a:tab pos="3408363" algn="l"/>
              </a:tabLst>
            </a:pPr>
            <a:r>
              <a:rPr lang="en-GB" sz="4000" dirty="0">
                <a:latin typeface="Nexa-Bold" panose="01000000000000000000" pitchFamily="2" charset="0"/>
              </a:rPr>
              <a:t>Troubleshooting</a:t>
            </a:r>
          </a:p>
          <a:p>
            <a:pPr>
              <a:lnSpc>
                <a:spcPct val="100000"/>
              </a:lnSpc>
              <a:tabLst>
                <a:tab pos="3408363" algn="l"/>
              </a:tabLst>
            </a:pPr>
            <a:r>
              <a:rPr lang="en-GB" sz="2100" dirty="0"/>
              <a:t>When compiling for the ESP32 the following error appears </a:t>
            </a:r>
          </a:p>
          <a:p>
            <a:pPr marL="0" indent="0" algn="ctr">
              <a:lnSpc>
                <a:spcPct val="100000"/>
              </a:lnSpc>
              <a:buNone/>
              <a:tabLst>
                <a:tab pos="3408363" algn="l"/>
              </a:tabLst>
            </a:pPr>
            <a:r>
              <a:rPr lang="en-US" sz="2100" i="1" dirty="0"/>
              <a:t>“Missing Python: “python”: executable file not found in $PATH”</a:t>
            </a:r>
          </a:p>
          <a:p>
            <a:pPr marL="0" indent="0">
              <a:lnSpc>
                <a:spcPct val="100000"/>
              </a:lnSpc>
              <a:buNone/>
              <a:tabLst>
                <a:tab pos="3408363" algn="l"/>
              </a:tabLst>
            </a:pPr>
            <a:r>
              <a:rPr lang="en-US" sz="2100" dirty="0"/>
              <a:t>To avoid this error, you can install the python-is-python3 package to create the symbolic links.</a:t>
            </a:r>
          </a:p>
          <a:p>
            <a:pPr marL="0" indent="0" algn="ctr">
              <a:lnSpc>
                <a:spcPct val="100000"/>
              </a:lnSpc>
              <a:buNone/>
              <a:tabLst>
                <a:tab pos="3408363" algn="l"/>
              </a:tabLst>
            </a:pPr>
            <a:r>
              <a:rPr lang="en-US" sz="2100" i="1" dirty="0" err="1"/>
              <a:t>sudo</a:t>
            </a:r>
            <a:r>
              <a:rPr lang="en-US" sz="2100" i="1" dirty="0"/>
              <a:t> apt install python-is-python3</a:t>
            </a:r>
          </a:p>
          <a:p>
            <a:pPr>
              <a:lnSpc>
                <a:spcPct val="100000"/>
              </a:lnSpc>
              <a:tabLst>
                <a:tab pos="3408363" algn="l"/>
              </a:tabLst>
            </a:pPr>
            <a:r>
              <a:rPr lang="en-US" sz="2100" dirty="0"/>
              <a:t>When compiling the following error appears</a:t>
            </a:r>
          </a:p>
          <a:p>
            <a:pPr marL="0" indent="0" algn="ctr">
              <a:lnSpc>
                <a:spcPct val="100000"/>
              </a:lnSpc>
              <a:buNone/>
              <a:tabLst>
                <a:tab pos="3408363" algn="l"/>
              </a:tabLst>
            </a:pPr>
            <a:r>
              <a:rPr lang="en-GB" sz="2100" i="1" dirty="0"/>
              <a:t>“</a:t>
            </a:r>
            <a:r>
              <a:rPr lang="en-GB" sz="2100" i="1" dirty="0" err="1"/>
              <a:t>ImportError</a:t>
            </a:r>
            <a:r>
              <a:rPr lang="en-GB" sz="2100" i="1" dirty="0"/>
              <a:t>: No module named serial”</a:t>
            </a:r>
          </a:p>
          <a:p>
            <a:pPr marL="0" indent="0">
              <a:lnSpc>
                <a:spcPct val="150000"/>
              </a:lnSpc>
              <a:buNone/>
              <a:tabLst>
                <a:tab pos="3408363" algn="l"/>
              </a:tabLst>
            </a:pPr>
            <a:r>
              <a:rPr lang="en-US" sz="2100" dirty="0"/>
              <a:t>To avoid this error, install the </a:t>
            </a:r>
            <a:r>
              <a:rPr lang="en-US" sz="2100" dirty="0" err="1"/>
              <a:t>pyserial</a:t>
            </a:r>
            <a:r>
              <a:rPr lang="en-US" sz="2100" dirty="0"/>
              <a:t> library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  <a:tabLst>
                <a:tab pos="3408363" algn="l"/>
              </a:tabLst>
            </a:pPr>
            <a:r>
              <a:rPr lang="en-US" sz="2100" i="1" dirty="0" err="1"/>
              <a:t>sudo</a:t>
            </a:r>
            <a:r>
              <a:rPr lang="en-US" sz="2100" i="1" dirty="0"/>
              <a:t> apt install python3-pip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  <a:tabLst>
                <a:tab pos="3408363" algn="l"/>
              </a:tabLst>
            </a:pPr>
            <a:r>
              <a:rPr lang="en-US" sz="2100" i="1" dirty="0"/>
              <a:t>pip3 install </a:t>
            </a:r>
            <a:r>
              <a:rPr lang="en-US" sz="2100" i="1" dirty="0" err="1"/>
              <a:t>pyserial</a:t>
            </a:r>
            <a:endParaRPr lang="en-US" sz="2100" i="1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  <a:tabLst>
                <a:tab pos="3408363" algn="l"/>
              </a:tabLst>
            </a:pPr>
            <a:endParaRPr lang="en-US" sz="2100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408363" algn="l"/>
              </a:tabLst>
            </a:pPr>
            <a:r>
              <a:rPr lang="en-US" sz="2100" dirty="0"/>
              <a:t>Additional Troubleshoot can be found </a:t>
            </a:r>
            <a:r>
              <a:rPr lang="en-US" sz="2100" dirty="0">
                <a:hlinkClick r:id="rId2"/>
              </a:rPr>
              <a:t>here</a:t>
            </a:r>
            <a:r>
              <a:rPr lang="en-US" sz="2100" dirty="0"/>
              <a:t>, </a:t>
            </a:r>
            <a:r>
              <a:rPr lang="en-US" sz="2100" dirty="0">
                <a:hlinkClick r:id="rId2"/>
              </a:rPr>
              <a:t>here</a:t>
            </a:r>
            <a:r>
              <a:rPr lang="en-US" sz="2100" dirty="0"/>
              <a:t> and </a:t>
            </a:r>
            <a:r>
              <a:rPr lang="en-US" sz="2100" dirty="0">
                <a:hlinkClick r:id="rId3"/>
              </a:rPr>
              <a:t>here</a:t>
            </a:r>
            <a:r>
              <a:rPr lang="en-US" sz="2100" dirty="0"/>
              <a:t>.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8D9CAD-C1BD-3F73-23DE-96FAECB2D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Troubleshoot</a:t>
            </a:r>
          </a:p>
        </p:txBody>
      </p:sp>
    </p:spTree>
    <p:extLst>
      <p:ext uri="{BB962C8B-B14F-4D97-AF65-F5344CB8AC3E}">
        <p14:creationId xmlns:p14="http://schemas.microsoft.com/office/powerpoint/2010/main" val="3138022928"/>
      </p:ext>
    </p:extLst>
  </p:cSld>
  <p:clrMapOvr>
    <a:masterClrMapping/>
  </p:clrMapOvr>
</p:sld>
</file>

<file path=ppt/theme/theme1.xml><?xml version="1.0" encoding="utf-8"?>
<a:theme xmlns:a="http://schemas.openxmlformats.org/drawingml/2006/main" name="MCR2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2697</TotalTime>
  <Words>1381</Words>
  <Application>Microsoft Office PowerPoint</Application>
  <PresentationFormat>Widescreen</PresentationFormat>
  <Paragraphs>143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courier</vt:lpstr>
      <vt:lpstr>Nexa Bold</vt:lpstr>
      <vt:lpstr>Nexa-Bold</vt:lpstr>
      <vt:lpstr>Nexa-Book</vt:lpstr>
      <vt:lpstr>Nexa-Light</vt:lpstr>
      <vt:lpstr>MCR2 Theme</vt:lpstr>
      <vt:lpstr>Rosserial and Arduino IDE</vt:lpstr>
      <vt:lpstr>Arduino IDE</vt:lpstr>
      <vt:lpstr>Arduino IDE</vt:lpstr>
      <vt:lpstr>Arduino IDE-ESP32 Setup</vt:lpstr>
      <vt:lpstr>Install the ROS Libraries for Arduino</vt:lpstr>
      <vt:lpstr>Port Permissions (Ubuntu)</vt:lpstr>
      <vt:lpstr>Troubleshoot</vt:lpstr>
      <vt:lpstr>USB Ports in VM</vt:lpstr>
      <vt:lpstr>Troubleshoot</vt:lpstr>
      <vt:lpstr>Troubleshoot</vt:lpstr>
      <vt:lpstr>Troubleshoot</vt:lpstr>
      <vt:lpstr>Troubleshoot</vt:lpstr>
      <vt:lpstr>Troubleshoot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Martinez</dc:creator>
  <cp:lastModifiedBy>Mario Martinez</cp:lastModifiedBy>
  <cp:revision>21</cp:revision>
  <dcterms:created xsi:type="dcterms:W3CDTF">2022-11-10T18:38:46Z</dcterms:created>
  <dcterms:modified xsi:type="dcterms:W3CDTF">2023-02-21T21:29:03Z</dcterms:modified>
</cp:coreProperties>
</file>