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8" r:id="rId2"/>
    <p:sldId id="345" r:id="rId3"/>
    <p:sldId id="343" r:id="rId4"/>
    <p:sldId id="346" r:id="rId5"/>
    <p:sldId id="299" r:id="rId6"/>
    <p:sldId id="344" r:id="rId7"/>
    <p:sldId id="302" r:id="rId8"/>
    <p:sldId id="347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17BFC-AD17-4CD0-8924-A71333AAEA46}" v="539" dt="2023-02-20T03:36:52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5EE17BFC-AD17-4CD0-8924-A71333AAEA46}"/>
    <pc:docChg chg="undo redo custSel addSld delSld modSld sldOrd">
      <pc:chgData name="Mario Martinez" userId="3a8698ea-445f-4751-a923-c95ba728fd8c" providerId="ADAL" clId="{5EE17BFC-AD17-4CD0-8924-A71333AAEA46}" dt="2023-02-20T03:36:52.078" v="6589" actId="20577"/>
      <pc:docMkLst>
        <pc:docMk/>
      </pc:docMkLst>
      <pc:sldChg chg="modSp mod">
        <pc:chgData name="Mario Martinez" userId="3a8698ea-445f-4751-a923-c95ba728fd8c" providerId="ADAL" clId="{5EE17BFC-AD17-4CD0-8924-A71333AAEA46}" dt="2023-02-20T03:30:54.716" v="6579" actId="20577"/>
        <pc:sldMkLst>
          <pc:docMk/>
          <pc:sldMk cId="2022090726" sldId="298"/>
        </pc:sldMkLst>
        <pc:spChg chg="mod">
          <ac:chgData name="Mario Martinez" userId="3a8698ea-445f-4751-a923-c95ba728fd8c" providerId="ADAL" clId="{5EE17BFC-AD17-4CD0-8924-A71333AAEA46}" dt="2023-02-20T03:30:54.716" v="6579" actId="20577"/>
          <ac:spMkLst>
            <pc:docMk/>
            <pc:sldMk cId="2022090726" sldId="298"/>
            <ac:spMk id="3" creationId="{DB5C3E94-4EA6-58E5-358B-4E8A80581F29}"/>
          </ac:spMkLst>
        </pc:spChg>
      </pc:sldChg>
      <pc:sldChg chg="modSp mod ord modClrScheme chgLayout">
        <pc:chgData name="Mario Martinez" userId="3a8698ea-445f-4751-a923-c95ba728fd8c" providerId="ADAL" clId="{5EE17BFC-AD17-4CD0-8924-A71333AAEA46}" dt="2023-02-20T03:36:52.078" v="6589" actId="20577"/>
        <pc:sldMkLst>
          <pc:docMk/>
          <pc:sldMk cId="3230793694" sldId="299"/>
        </pc:sldMkLst>
        <pc:spChg chg="mod ord">
          <ac:chgData name="Mario Martinez" userId="3a8698ea-445f-4751-a923-c95ba728fd8c" providerId="ADAL" clId="{5EE17BFC-AD17-4CD0-8924-A71333AAEA46}" dt="2023-02-20T03:36:52.078" v="6589" actId="20577"/>
          <ac:spMkLst>
            <pc:docMk/>
            <pc:sldMk cId="3230793694" sldId="299"/>
            <ac:spMk id="2" creationId="{F8258830-9444-7BE8-214B-17E900902496}"/>
          </ac:spMkLst>
        </pc:spChg>
        <pc:spChg chg="mod ord">
          <ac:chgData name="Mario Martinez" userId="3a8698ea-445f-4751-a923-c95ba728fd8c" providerId="ADAL" clId="{5EE17BFC-AD17-4CD0-8924-A71333AAEA46}" dt="2023-02-10T20:36:57.709" v="5404" actId="20577"/>
          <ac:spMkLst>
            <pc:docMk/>
            <pc:sldMk cId="3230793694" sldId="299"/>
            <ac:spMk id="3" creationId="{C80806EB-FE9D-9995-7D70-5A53E8B01009}"/>
          </ac:spMkLst>
        </pc:spChg>
        <pc:spChg chg="mod ord">
          <ac:chgData name="Mario Martinez" userId="3a8698ea-445f-4751-a923-c95ba728fd8c" providerId="ADAL" clId="{5EE17BFC-AD17-4CD0-8924-A71333AAEA46}" dt="2023-02-10T20:28:12.056" v="4959" actId="700"/>
          <ac:spMkLst>
            <pc:docMk/>
            <pc:sldMk cId="3230793694" sldId="299"/>
            <ac:spMk id="4" creationId="{0BF8235F-D5FA-DF19-455E-6BA339115A7C}"/>
          </ac:spMkLst>
        </pc:spChg>
      </pc:sldChg>
      <pc:sldChg chg="addSp delSp modSp del mod ord modClrScheme chgLayout">
        <pc:chgData name="Mario Martinez" userId="3a8698ea-445f-4751-a923-c95ba728fd8c" providerId="ADAL" clId="{5EE17BFC-AD17-4CD0-8924-A71333AAEA46}" dt="2023-02-10T22:06:46.867" v="6575" actId="47"/>
        <pc:sldMkLst>
          <pc:docMk/>
          <pc:sldMk cId="4091373415" sldId="300"/>
        </pc:sldMkLst>
        <pc:spChg chg="mod ord">
          <ac:chgData name="Mario Martinez" userId="3a8698ea-445f-4751-a923-c95ba728fd8c" providerId="ADAL" clId="{5EE17BFC-AD17-4CD0-8924-A71333AAEA46}" dt="2023-02-10T18:41:54.203" v="1630" actId="1076"/>
          <ac:spMkLst>
            <pc:docMk/>
            <pc:sldMk cId="4091373415" sldId="300"/>
            <ac:spMk id="2" creationId="{82996566-8A79-E3C0-B3F8-ADE50679E64B}"/>
          </ac:spMkLst>
        </pc:spChg>
        <pc:spChg chg="mod ord">
          <ac:chgData name="Mario Martinez" userId="3a8698ea-445f-4751-a923-c95ba728fd8c" providerId="ADAL" clId="{5EE17BFC-AD17-4CD0-8924-A71333AAEA46}" dt="2023-02-08T19:47:01.538" v="1082" actId="700"/>
          <ac:spMkLst>
            <pc:docMk/>
            <pc:sldMk cId="4091373415" sldId="300"/>
            <ac:spMk id="4" creationId="{418C4C03-075E-9225-C2EE-4E66B50D3DCB}"/>
          </ac:spMkLst>
        </pc:spChg>
        <pc:spChg chg="add del mod">
          <ac:chgData name="Mario Martinez" userId="3a8698ea-445f-4751-a923-c95ba728fd8c" providerId="ADAL" clId="{5EE17BFC-AD17-4CD0-8924-A71333AAEA46}" dt="2023-02-10T18:41:31" v="1626"/>
          <ac:spMkLst>
            <pc:docMk/>
            <pc:sldMk cId="4091373415" sldId="300"/>
            <ac:spMk id="6" creationId="{2E4DB655-92E5-9BF5-17ED-CB82F474313A}"/>
          </ac:spMkLst>
        </pc:spChg>
        <pc:picChg chg="del mod ord">
          <ac:chgData name="Mario Martinez" userId="3a8698ea-445f-4751-a923-c95ba728fd8c" providerId="ADAL" clId="{5EE17BFC-AD17-4CD0-8924-A71333AAEA46}" dt="2023-02-10T18:41:27.641" v="1625" actId="478"/>
          <ac:picMkLst>
            <pc:docMk/>
            <pc:sldMk cId="4091373415" sldId="300"/>
            <ac:picMk id="5" creationId="{422CF5E2-5CC3-5F5E-6BCF-E4D193B5153B}"/>
          </ac:picMkLst>
        </pc:picChg>
        <pc:picChg chg="add mod">
          <ac:chgData name="Mario Martinez" userId="3a8698ea-445f-4751-a923-c95ba728fd8c" providerId="ADAL" clId="{5EE17BFC-AD17-4CD0-8924-A71333AAEA46}" dt="2023-02-10T18:41:58.048" v="1632" actId="14100"/>
          <ac:picMkLst>
            <pc:docMk/>
            <pc:sldMk cId="4091373415" sldId="300"/>
            <ac:picMk id="7" creationId="{1C1E222D-EFA2-20BD-5166-163B651EF6EB}"/>
          </ac:picMkLst>
        </pc:picChg>
      </pc:sldChg>
      <pc:sldChg chg="del">
        <pc:chgData name="Mario Martinez" userId="3a8698ea-445f-4751-a923-c95ba728fd8c" providerId="ADAL" clId="{5EE17BFC-AD17-4CD0-8924-A71333AAEA46}" dt="2023-02-08T19:31:13.846" v="1043" actId="47"/>
        <pc:sldMkLst>
          <pc:docMk/>
          <pc:sldMk cId="638767696" sldId="301"/>
        </pc:sldMkLst>
      </pc:sldChg>
      <pc:sldChg chg="addSp delSp modSp mod">
        <pc:chgData name="Mario Martinez" userId="3a8698ea-445f-4751-a923-c95ba728fd8c" providerId="ADAL" clId="{5EE17BFC-AD17-4CD0-8924-A71333AAEA46}" dt="2023-02-10T22:03:23.597" v="6323" actId="1076"/>
        <pc:sldMkLst>
          <pc:docMk/>
          <pc:sldMk cId="4123171583" sldId="302"/>
        </pc:sldMkLst>
        <pc:spChg chg="mod">
          <ac:chgData name="Mario Martinez" userId="3a8698ea-445f-4751-a923-c95ba728fd8c" providerId="ADAL" clId="{5EE17BFC-AD17-4CD0-8924-A71333AAEA46}" dt="2023-02-10T22:02:44.806" v="6312" actId="403"/>
          <ac:spMkLst>
            <pc:docMk/>
            <pc:sldMk cId="4123171583" sldId="302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2:47.327" v="6313" actId="20577"/>
          <ac:spMkLst>
            <pc:docMk/>
            <pc:sldMk cId="4123171583" sldId="302"/>
            <ac:spMk id="3" creationId="{9CF292C2-A92E-3CA4-C95B-A01703E51F85}"/>
          </ac:spMkLst>
        </pc:spChg>
        <pc:spChg chg="mod">
          <ac:chgData name="Mario Martinez" userId="3a8698ea-445f-4751-a923-c95ba728fd8c" providerId="ADAL" clId="{5EE17BFC-AD17-4CD0-8924-A71333AAEA46}" dt="2023-02-10T21:55:25.537" v="5566" actId="20577"/>
          <ac:spMkLst>
            <pc:docMk/>
            <pc:sldMk cId="4123171583" sldId="302"/>
            <ac:spMk id="4" creationId="{56BF6F97-DE97-0D06-19B2-617163B2AEC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9" creationId="{FF05C968-2949-1085-8C70-B28A1FB6C3D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0" creationId="{05A967B8-331F-09F6-D973-8C0F5F54168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4" creationId="{F5FDE762-F0DA-09E0-9A0E-9E700B21985E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5" creationId="{60ACC645-2BC3-6334-6855-B0216A686F1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7" creationId="{428E9F01-54FB-DE4F-69C8-2E9CF2E3FD1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9" creationId="{FC90B576-3130-87B6-3C00-A47A00845AD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1" creationId="{C58BD42A-8E0B-F8EF-1F32-89DA13D004F5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3" creationId="{D77FA5BC-5347-F713-D4E7-BD1901E9F8E7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4" creationId="{BB75C59C-45A1-6770-A1DD-6837B18B3D6D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7" creationId="{5E1A3654-1E9A-1571-0B8A-0B6C41BEE0D0}"/>
          </ac:spMkLst>
        </pc:spChg>
        <pc:grpChg chg="add del mod">
          <ac:chgData name="Mario Martinez" userId="3a8698ea-445f-4751-a923-c95ba728fd8c" providerId="ADAL" clId="{5EE17BFC-AD17-4CD0-8924-A71333AAEA46}" dt="2023-02-10T22:03:09.418" v="6317"/>
          <ac:grpSpMkLst>
            <pc:docMk/>
            <pc:sldMk cId="4123171583" sldId="302"/>
            <ac:grpSpMk id="8" creationId="{BE908E8B-0312-476B-F0E2-2D71D420DF76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16" creationId="{55472CB3-05CD-968F-D01B-E7FB02D9091C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25" creationId="{C3E26C27-4629-BA11-8FB5-ED4469C2855B}"/>
          </ac:grpSpMkLst>
        </pc:grpChg>
        <pc:picChg chg="add del mod">
          <ac:chgData name="Mario Martinez" userId="3a8698ea-445f-4751-a923-c95ba728fd8c" providerId="ADAL" clId="{5EE17BFC-AD17-4CD0-8924-A71333AAEA46}" dt="2023-02-10T21:55:29.626" v="5567" actId="478"/>
          <ac:picMkLst>
            <pc:docMk/>
            <pc:sldMk cId="4123171583" sldId="302"/>
            <ac:picMk id="5" creationId="{90E35E7F-83B2-5CA6-3934-62632BF33836}"/>
          </ac:picMkLst>
        </pc:picChg>
        <pc:picChg chg="del">
          <ac:chgData name="Mario Martinez" userId="3a8698ea-445f-4751-a923-c95ba728fd8c" providerId="ADAL" clId="{5EE17BFC-AD17-4CD0-8924-A71333AAEA46}" dt="2023-02-09T02:03:12.443" v="1310" actId="478"/>
          <ac:picMkLst>
            <pc:docMk/>
            <pc:sldMk cId="4123171583" sldId="302"/>
            <ac:picMk id="5" creationId="{9645891E-5D06-BDD3-B0CE-84EF5D0597E6}"/>
          </ac:picMkLst>
        </pc:picChg>
        <pc:picChg chg="del">
          <ac:chgData name="Mario Martinez" userId="3a8698ea-445f-4751-a923-c95ba728fd8c" providerId="ADAL" clId="{5EE17BFC-AD17-4CD0-8924-A71333AAEA46}" dt="2023-02-09T02:03:10.991" v="1309" actId="478"/>
          <ac:picMkLst>
            <pc:docMk/>
            <pc:sldMk cId="4123171583" sldId="302"/>
            <ac:picMk id="6" creationId="{BCECE62E-0745-F40F-AEB4-E56EBB6AE22D}"/>
          </ac:picMkLst>
        </pc:picChg>
        <pc:picChg chg="add del mod">
          <ac:chgData name="Mario Martinez" userId="3a8698ea-445f-4751-a923-c95ba728fd8c" providerId="ADAL" clId="{5EE17BFC-AD17-4CD0-8924-A71333AAEA46}" dt="2023-02-10T21:55:31.078" v="5568" actId="478"/>
          <ac:picMkLst>
            <pc:docMk/>
            <pc:sldMk cId="4123171583" sldId="302"/>
            <ac:picMk id="7" creationId="{ABFE591A-73E2-A4D8-5A5E-B0D8F02C7DF2}"/>
          </ac:picMkLst>
        </pc:picChg>
        <pc:picChg chg="mod">
          <ac:chgData name="Mario Martinez" userId="3a8698ea-445f-4751-a923-c95ba728fd8c" providerId="ADAL" clId="{5EE17BFC-AD17-4CD0-8924-A71333AAEA46}" dt="2023-02-10T22:03:05.104" v="6314"/>
          <ac:picMkLst>
            <pc:docMk/>
            <pc:sldMk cId="4123171583" sldId="302"/>
            <ac:picMk id="26" creationId="{6F6A03C8-2479-A472-F199-63F3A26C9B91}"/>
          </ac:picMkLst>
        </pc:picChg>
        <pc:picChg chg="add mod">
          <ac:chgData name="Mario Martinez" userId="3a8698ea-445f-4751-a923-c95ba728fd8c" providerId="ADAL" clId="{5EE17BFC-AD17-4CD0-8924-A71333AAEA46}" dt="2023-02-10T22:03:23.597" v="6323" actId="1076"/>
          <ac:picMkLst>
            <pc:docMk/>
            <pc:sldMk cId="4123171583" sldId="302"/>
            <ac:picMk id="28" creationId="{C46BFC69-6329-83FC-6073-694BCC7AD0FD}"/>
          </ac:picMkLst>
        </pc:pic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1" creationId="{F40284F3-6B6B-53AC-66DC-3AF00E2873EA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2" creationId="{AC4434D8-43AF-0C36-56F6-EBE2B2E4361C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3" creationId="{9788AAB4-9B26-0A60-42B8-5D550684F1B7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8" creationId="{8920B990-9B62-1DB3-2AFC-CF014A136853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0" creationId="{ACE5D513-DB7D-08CD-BB11-6518F6C80FE4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2" creationId="{CCC2BE29-A4BC-14B4-A37A-EB7B6FDFB77B}"/>
          </ac:cxnSpMkLst>
        </pc:cxnChg>
      </pc:sldChg>
      <pc:sldChg chg="modSp mod">
        <pc:chgData name="Mario Martinez" userId="3a8698ea-445f-4751-a923-c95ba728fd8c" providerId="ADAL" clId="{5EE17BFC-AD17-4CD0-8924-A71333AAEA46}" dt="2023-02-10T22:07:06.253" v="6577" actId="20577"/>
        <pc:sldMkLst>
          <pc:docMk/>
          <pc:sldMk cId="3260189706" sldId="342"/>
        </pc:sldMkLst>
        <pc:spChg chg="mod">
          <ac:chgData name="Mario Martinez" userId="3a8698ea-445f-4751-a923-c95ba728fd8c" providerId="ADAL" clId="{5EE17BFC-AD17-4CD0-8924-A71333AAEA46}" dt="2023-02-10T22:07:06.253" v="6577" actId="20577"/>
          <ac:spMkLst>
            <pc:docMk/>
            <pc:sldMk cId="3260189706" sldId="342"/>
            <ac:spMk id="2" creationId="{43E51542-C980-BEAE-5D84-CF98B0737F15}"/>
          </ac:spMkLst>
        </pc:spChg>
      </pc:sldChg>
      <pc:sldChg chg="addSp delSp modSp add mod ord modClrScheme chgLayout">
        <pc:chgData name="Mario Martinez" userId="3a8698ea-445f-4751-a923-c95ba728fd8c" providerId="ADAL" clId="{5EE17BFC-AD17-4CD0-8924-A71333AAEA46}" dt="2023-02-10T19:26:37.919" v="3061" actId="1076"/>
        <pc:sldMkLst>
          <pc:docMk/>
          <pc:sldMk cId="2297779478" sldId="343"/>
        </pc:sldMkLst>
        <pc:spChg chg="mod ord">
          <ac:chgData name="Mario Martinez" userId="3a8698ea-445f-4751-a923-c95ba728fd8c" providerId="ADAL" clId="{5EE17BFC-AD17-4CD0-8924-A71333AAEA46}" dt="2023-02-10T19:26:26.673" v="3060" actId="1076"/>
          <ac:spMkLst>
            <pc:docMk/>
            <pc:sldMk cId="2297779478" sldId="343"/>
            <ac:spMk id="2" creationId="{CE03BA8F-C697-82DC-DCF4-2CB25F2C278D}"/>
          </ac:spMkLst>
        </pc:spChg>
        <pc:spChg chg="del mod ord">
          <ac:chgData name="Mario Martinez" userId="3a8698ea-445f-4751-a923-c95ba728fd8c" providerId="ADAL" clId="{5EE17BFC-AD17-4CD0-8924-A71333AAEA46}" dt="2023-02-10T19:26:14.858" v="3058" actId="478"/>
          <ac:spMkLst>
            <pc:docMk/>
            <pc:sldMk cId="2297779478" sldId="343"/>
            <ac:spMk id="3" creationId="{FBC6043F-B83B-8B64-FF39-1AEA1B076208}"/>
          </ac:spMkLst>
        </pc:spChg>
        <pc:spChg chg="mod ord">
          <ac:chgData name="Mario Martinez" userId="3a8698ea-445f-4751-a923-c95ba728fd8c" providerId="ADAL" clId="{5EE17BFC-AD17-4CD0-8924-A71333AAEA46}" dt="2023-02-10T19:08:30.183" v="2200" actId="700"/>
          <ac:spMkLst>
            <pc:docMk/>
            <pc:sldMk cId="2297779478" sldId="343"/>
            <ac:spMk id="4" creationId="{ACA87586-FB8F-A018-67B5-7F69FC6EBEA3}"/>
          </ac:spMkLst>
        </pc:spChg>
        <pc:spChg chg="del">
          <ac:chgData name="Mario Martinez" userId="3a8698ea-445f-4751-a923-c95ba728fd8c" providerId="ADAL" clId="{5EE17BFC-AD17-4CD0-8924-A71333AAEA46}" dt="2023-02-08T17:53:02.766" v="643" actId="478"/>
          <ac:spMkLst>
            <pc:docMk/>
            <pc:sldMk cId="2297779478" sldId="343"/>
            <ac:spMk id="5" creationId="{C0800B69-B16B-4AC6-1605-8D857102F786}"/>
          </ac:spMkLst>
        </pc:spChg>
        <pc:spChg chg="del">
          <ac:chgData name="Mario Martinez" userId="3a8698ea-445f-4751-a923-c95ba728fd8c" providerId="ADAL" clId="{5EE17BFC-AD17-4CD0-8924-A71333AAEA46}" dt="2023-02-08T17:53:11.802" v="646" actId="478"/>
          <ac:spMkLst>
            <pc:docMk/>
            <pc:sldMk cId="2297779478" sldId="343"/>
            <ac:spMk id="6" creationId="{040690BA-F43B-6C5E-9CA6-AAADD3583A13}"/>
          </ac:spMkLst>
        </pc:spChg>
        <pc:spChg chg="add mod">
          <ac:chgData name="Mario Martinez" userId="3a8698ea-445f-4751-a923-c95ba728fd8c" providerId="ADAL" clId="{5EE17BFC-AD17-4CD0-8924-A71333AAEA46}" dt="2023-02-10T19:25:59.896" v="3055" actId="1076"/>
          <ac:spMkLst>
            <pc:docMk/>
            <pc:sldMk cId="2297779478" sldId="343"/>
            <ac:spMk id="6" creationId="{42E90841-854A-98C2-911B-68E94C7960EE}"/>
          </ac:spMkLst>
        </pc:spChg>
        <pc:spChg chg="add del mod">
          <ac:chgData name="Mario Martinez" userId="3a8698ea-445f-4751-a923-c95ba728fd8c" providerId="ADAL" clId="{5EE17BFC-AD17-4CD0-8924-A71333AAEA46}" dt="2023-02-10T19:26:16.963" v="3059" actId="478"/>
          <ac:spMkLst>
            <pc:docMk/>
            <pc:sldMk cId="2297779478" sldId="343"/>
            <ac:spMk id="9" creationId="{B4A36462-0193-929A-110A-C65815878587}"/>
          </ac:spMkLst>
        </pc:spChg>
        <pc:graphicFrameChg chg="add mod modGraphic">
          <ac:chgData name="Mario Martinez" userId="3a8698ea-445f-4751-a923-c95ba728fd8c" providerId="ADAL" clId="{5EE17BFC-AD17-4CD0-8924-A71333AAEA46}" dt="2023-02-10T19:26:37.919" v="3061" actId="1076"/>
          <ac:graphicFrameMkLst>
            <pc:docMk/>
            <pc:sldMk cId="2297779478" sldId="343"/>
            <ac:graphicFrameMk id="7" creationId="{B736E442-ACEE-B792-DAA3-6704C64AB74F}"/>
          </ac:graphicFrameMkLst>
        </pc:graphicFrameChg>
        <pc:picChg chg="add mod">
          <ac:chgData name="Mario Martinez" userId="3a8698ea-445f-4751-a923-c95ba728fd8c" providerId="ADAL" clId="{5EE17BFC-AD17-4CD0-8924-A71333AAEA46}" dt="2023-02-10T19:26:07.320" v="3056" actId="1076"/>
          <ac:picMkLst>
            <pc:docMk/>
            <pc:sldMk cId="2297779478" sldId="343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1:55:15.839" v="5555" actId="1076"/>
        <pc:sldMkLst>
          <pc:docMk/>
          <pc:sldMk cId="3946651199" sldId="344"/>
        </pc:sldMkLst>
        <pc:spChg chg="mod">
          <ac:chgData name="Mario Martinez" userId="3a8698ea-445f-4751-a923-c95ba728fd8c" providerId="ADAL" clId="{5EE17BFC-AD17-4CD0-8924-A71333AAEA46}" dt="2023-02-10T20:40:08.326" v="5514" actId="14"/>
          <ac:spMkLst>
            <pc:docMk/>
            <pc:sldMk cId="3946651199" sldId="344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21:55:07.222" v="5553"/>
          <ac:spMkLst>
            <pc:docMk/>
            <pc:sldMk cId="3946651199" sldId="344"/>
            <ac:spMk id="3" creationId="{FBC6043F-B83B-8B64-FF39-1AEA1B076208}"/>
          </ac:spMkLst>
        </pc:spChg>
        <pc:picChg chg="add mod">
          <ac:chgData name="Mario Martinez" userId="3a8698ea-445f-4751-a923-c95ba728fd8c" providerId="ADAL" clId="{5EE17BFC-AD17-4CD0-8924-A71333AAEA46}" dt="2023-02-10T21:54:46.644" v="5529" actId="1076"/>
          <ac:picMkLst>
            <pc:docMk/>
            <pc:sldMk cId="3946651199" sldId="344"/>
            <ac:picMk id="5" creationId="{A115320A-6040-2C62-97DE-FBB835460A4F}"/>
          </ac:picMkLst>
        </pc:picChg>
        <pc:picChg chg="add mod">
          <ac:chgData name="Mario Martinez" userId="3a8698ea-445f-4751-a923-c95ba728fd8c" providerId="ADAL" clId="{5EE17BFC-AD17-4CD0-8924-A71333AAEA46}" dt="2023-02-10T21:55:15.839" v="5555" actId="1076"/>
          <ac:picMkLst>
            <pc:docMk/>
            <pc:sldMk cId="3946651199" sldId="344"/>
            <ac:picMk id="6" creationId="{D431C8F2-C182-1748-F24E-E30ED5FE89FF}"/>
          </ac:picMkLst>
        </pc:picChg>
      </pc:sldChg>
      <pc:sldChg chg="addSp delSp modSp add mod">
        <pc:chgData name="Mario Martinez" userId="3a8698ea-445f-4751-a923-c95ba728fd8c" providerId="ADAL" clId="{5EE17BFC-AD17-4CD0-8924-A71333AAEA46}" dt="2023-02-10T19:31:35.008" v="3349" actId="1076"/>
        <pc:sldMkLst>
          <pc:docMk/>
          <pc:sldMk cId="715935236" sldId="345"/>
        </pc:sldMkLst>
        <pc:spChg chg="mod">
          <ac:chgData name="Mario Martinez" userId="3a8698ea-445f-4751-a923-c95ba728fd8c" providerId="ADAL" clId="{5EE17BFC-AD17-4CD0-8924-A71333AAEA46}" dt="2023-02-10T19:08:08.198" v="2195" actId="33524"/>
          <ac:spMkLst>
            <pc:docMk/>
            <pc:sldMk cId="715935236" sldId="345"/>
            <ac:spMk id="2" creationId="{82996566-8A79-E3C0-B3F8-ADE50679E64B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3" creationId="{76C9EFCF-E988-23D1-DAB2-6BBD9879C66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6" creationId="{C1F1C5B5-06A4-5078-EE84-F644881F958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7" creationId="{2AAF2850-8E3B-744A-7B90-D1A5F2BDE57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8" creationId="{F38E8C8B-F934-3B18-9B84-486C2FEEBC2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9" creationId="{B112BF87-D135-87D9-51C6-1505E945912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2" creationId="{936D840C-8D82-E2C9-34D1-67CF660A0E2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3" creationId="{FBC12D6F-B605-9ADD-0867-57C5E15A681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4" creationId="{73B34A23-B77D-D4AF-B129-D51EC0228886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5" creationId="{136EE9DC-84DE-B9A4-1CFA-6D358040AD3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7" creationId="{C6E3C4C0-BC9A-5DA6-F79B-C9090D028468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8" creationId="{D740A425-4B4E-4AB8-D625-E067A1445AAE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1" creationId="{D027D2BA-2424-493A-B7BE-8FDB8F24C8E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3" creationId="{4E792FB3-631C-5DC6-206F-41DF7D4B26A9}"/>
          </ac:spMkLst>
        </pc:spChg>
        <pc:spChg chg="add del mod">
          <ac:chgData name="Mario Martinez" userId="3a8698ea-445f-4751-a923-c95ba728fd8c" providerId="ADAL" clId="{5EE17BFC-AD17-4CD0-8924-A71333AAEA46}" dt="2023-02-10T19:01:01.097" v="1743" actId="478"/>
          <ac:spMkLst>
            <pc:docMk/>
            <pc:sldMk cId="715935236" sldId="345"/>
            <ac:spMk id="37" creationId="{66FEA5FF-0DC0-043B-3D2F-D6D02194806C}"/>
          </ac:spMkLst>
        </pc:spChg>
        <pc:spChg chg="add del mod">
          <ac:chgData name="Mario Martinez" userId="3a8698ea-445f-4751-a923-c95ba728fd8c" providerId="ADAL" clId="{5EE17BFC-AD17-4CD0-8924-A71333AAEA46}" dt="2023-02-10T19:01:13.622" v="1748"/>
          <ac:spMkLst>
            <pc:docMk/>
            <pc:sldMk cId="715935236" sldId="345"/>
            <ac:spMk id="39" creationId="{0B1FF726-31F5-19DA-DBA3-A7F4439E9DDF}"/>
          </ac:spMkLst>
        </pc:spChg>
        <pc:spChg chg="add del mod">
          <ac:chgData name="Mario Martinez" userId="3a8698ea-445f-4751-a923-c95ba728fd8c" providerId="ADAL" clId="{5EE17BFC-AD17-4CD0-8924-A71333AAEA46}" dt="2023-02-10T19:02:18.560" v="1753"/>
          <ac:spMkLst>
            <pc:docMk/>
            <pc:sldMk cId="715935236" sldId="345"/>
            <ac:spMk id="42" creationId="{D642A118-9EB6-3319-A316-87F691E248E6}"/>
          </ac:spMkLst>
        </pc:spChg>
        <pc:grpChg chg="add del mod">
          <ac:chgData name="Mario Martinez" userId="3a8698ea-445f-4751-a923-c95ba728fd8c" providerId="ADAL" clId="{5EE17BFC-AD17-4CD0-8924-A71333AAEA46}" dt="2023-02-10T18:58:01.279" v="1733"/>
          <ac:grpSpMkLst>
            <pc:docMk/>
            <pc:sldMk cId="715935236" sldId="345"/>
            <ac:grpSpMk id="3" creationId="{758B0A8F-B65F-F3ED-29E9-2D4A1DA6EAD4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9" creationId="{83B0AF87-C175-02C4-C5A5-146B78005867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1" creationId="{97F14B03-E2C2-19BA-9F8C-BC07BA78481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2" creationId="{4C4BF681-73E7-25BF-CC51-8FEC915E4D5D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5" creationId="{71D0E0AA-EDB7-7DA7-2C36-D2F54790E7E1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0" creationId="{B595F0E2-9526-4DCC-58B0-2CFB066D82F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6" creationId="{22084D19-1803-6142-B7D3-8DD4CFA90AAF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30" creationId="{8C544349-DB8E-84AE-32BA-D6B868764A12}"/>
          </ac:grpSpMkLst>
        </pc:grpChg>
        <pc:picChg chg="add del mod">
          <ac:chgData name="Mario Martinez" userId="3a8698ea-445f-4751-a923-c95ba728fd8c" providerId="ADAL" clId="{5EE17BFC-AD17-4CD0-8924-A71333AAEA46}" dt="2023-02-10T19:01:11.425" v="1747" actId="478"/>
          <ac:picMkLst>
            <pc:docMk/>
            <pc:sldMk cId="715935236" sldId="345"/>
            <ac:picMk id="7" creationId="{1C1E222D-EFA2-20BD-5166-163B651EF6EB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14" creationId="{3F8FF8EF-8D8C-B3C1-ABDC-D6B5948C4DD3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1" creationId="{D16836A4-6805-E50E-7B52-73515569B42E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9" creationId="{51BE99AE-D18B-75E0-3608-DEBED5CD00E0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32" creationId="{418078F6-19F7-8828-3550-0FF7C54D3573}"/>
          </ac:picMkLst>
        </pc:picChg>
        <pc:picChg chg="add del mod">
          <ac:chgData name="Mario Martinez" userId="3a8698ea-445f-4751-a923-c95ba728fd8c" providerId="ADAL" clId="{5EE17BFC-AD17-4CD0-8924-A71333AAEA46}" dt="2023-02-10T19:08:15.976" v="2196" actId="21"/>
          <ac:picMkLst>
            <pc:docMk/>
            <pc:sldMk cId="715935236" sldId="345"/>
            <ac:picMk id="34" creationId="{9DD084C7-2C74-2CA2-FF18-49FDAE3C4010}"/>
          </ac:picMkLst>
        </pc:picChg>
        <pc:picChg chg="add del">
          <ac:chgData name="Mario Martinez" userId="3a8698ea-445f-4751-a923-c95ba728fd8c" providerId="ADAL" clId="{5EE17BFC-AD17-4CD0-8924-A71333AAEA46}" dt="2023-02-10T19:01:02.871" v="1744" actId="478"/>
          <ac:picMkLst>
            <pc:docMk/>
            <pc:sldMk cId="715935236" sldId="345"/>
            <ac:picMk id="35" creationId="{3E654B27-C637-1EEC-079A-24920117FA73}"/>
          </ac:picMkLst>
        </pc:picChg>
        <pc:picChg chg="add del mod">
          <ac:chgData name="Mario Martinez" userId="3a8698ea-445f-4751-a923-c95ba728fd8c" providerId="ADAL" clId="{5EE17BFC-AD17-4CD0-8924-A71333AAEA46}" dt="2023-02-10T19:02:16.035" v="1752" actId="478"/>
          <ac:picMkLst>
            <pc:docMk/>
            <pc:sldMk cId="715935236" sldId="345"/>
            <ac:picMk id="40" creationId="{F2A13E88-8B83-B1DA-A2BB-DA2240ADDD13}"/>
          </ac:picMkLst>
        </pc:picChg>
        <pc:picChg chg="add mod">
          <ac:chgData name="Mario Martinez" userId="3a8698ea-445f-4751-a923-c95ba728fd8c" providerId="ADAL" clId="{5EE17BFC-AD17-4CD0-8924-A71333AAEA46}" dt="2023-02-10T19:31:35.008" v="3349" actId="1076"/>
          <ac:picMkLst>
            <pc:docMk/>
            <pc:sldMk cId="715935236" sldId="345"/>
            <ac:picMk id="43" creationId="{87D80AB9-85E7-69AD-2D28-15366E813C78}"/>
          </ac:picMkLst>
        </pc:pic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5" creationId="{421AA2E5-F0A9-8FC5-876F-C294546DB902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6" creationId="{711BF7D5-E466-323E-0C29-1198EEAEEC8F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8" creationId="{54B1A149-B29A-CD20-A142-9E42BFFE6BFE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10" creationId="{96FDE505-0BB6-38C9-1A89-3E0A983C2AAD}"/>
          </ac:cxnSpMkLst>
        </pc:cxnChg>
      </pc:sldChg>
      <pc:sldChg chg="addSp delSp modSp add mod">
        <pc:chgData name="Mario Martinez" userId="3a8698ea-445f-4751-a923-c95ba728fd8c" providerId="ADAL" clId="{5EE17BFC-AD17-4CD0-8924-A71333AAEA46}" dt="2023-02-10T19:55:20.838" v="3828" actId="1076"/>
        <pc:sldMkLst>
          <pc:docMk/>
          <pc:sldMk cId="2590335189" sldId="346"/>
        </pc:sldMkLst>
        <pc:spChg chg="mod">
          <ac:chgData name="Mario Martinez" userId="3a8698ea-445f-4751-a923-c95ba728fd8c" providerId="ADAL" clId="{5EE17BFC-AD17-4CD0-8924-A71333AAEA46}" dt="2023-02-10T19:45:18.098" v="3530" actId="20577"/>
          <ac:spMkLst>
            <pc:docMk/>
            <pc:sldMk cId="2590335189" sldId="346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19:46:02.792" v="3570" actId="20577"/>
          <ac:spMkLst>
            <pc:docMk/>
            <pc:sldMk cId="2590335189" sldId="346"/>
            <ac:spMk id="3" creationId="{FBC6043F-B83B-8B64-FF39-1AEA1B076208}"/>
          </ac:spMkLst>
        </pc:spChg>
        <pc:spChg chg="mod">
          <ac:chgData name="Mario Martinez" userId="3a8698ea-445f-4751-a923-c95ba728fd8c" providerId="ADAL" clId="{5EE17BFC-AD17-4CD0-8924-A71333AAEA46}" dt="2023-02-10T19:45:05.228" v="3496" actId="1076"/>
          <ac:spMkLst>
            <pc:docMk/>
            <pc:sldMk cId="2590335189" sldId="346"/>
            <ac:spMk id="6" creationId="{42E90841-854A-98C2-911B-68E94C7960EE}"/>
          </ac:spMkLst>
        </pc:spChg>
        <pc:spChg chg="add mod">
          <ac:chgData name="Mario Martinez" userId="3a8698ea-445f-4751-a923-c95ba728fd8c" providerId="ADAL" clId="{5EE17BFC-AD17-4CD0-8924-A71333AAEA46}" dt="2023-02-10T19:55:20.838" v="3828" actId="1076"/>
          <ac:spMkLst>
            <pc:docMk/>
            <pc:sldMk cId="2590335189" sldId="346"/>
            <ac:spMk id="7" creationId="{3B32C582-0D9D-DE33-3147-984B5C163FC9}"/>
          </ac:spMkLst>
        </pc:spChg>
        <pc:picChg chg="del">
          <ac:chgData name="Mario Martinez" userId="3a8698ea-445f-4751-a923-c95ba728fd8c" providerId="ADAL" clId="{5EE17BFC-AD17-4CD0-8924-A71333AAEA46}" dt="2023-02-10T19:24:13.235" v="3033" actId="478"/>
          <ac:picMkLst>
            <pc:docMk/>
            <pc:sldMk cId="2590335189" sldId="346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2:06:27.882" v="6574" actId="1076"/>
        <pc:sldMkLst>
          <pc:docMk/>
          <pc:sldMk cId="630659410" sldId="347"/>
        </pc:sldMkLst>
        <pc:spChg chg="mod">
          <ac:chgData name="Mario Martinez" userId="3a8698ea-445f-4751-a923-c95ba728fd8c" providerId="ADAL" clId="{5EE17BFC-AD17-4CD0-8924-A71333AAEA46}" dt="2023-02-10T22:06:08.905" v="6567" actId="20577"/>
          <ac:spMkLst>
            <pc:docMk/>
            <pc:sldMk cId="630659410" sldId="347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3:44.676" v="6355" actId="20577"/>
          <ac:spMkLst>
            <pc:docMk/>
            <pc:sldMk cId="630659410" sldId="347"/>
            <ac:spMk id="3" creationId="{9CF292C2-A92E-3CA4-C95B-A01703E51F85}"/>
          </ac:spMkLst>
        </pc:spChg>
        <pc:spChg chg="add mod">
          <ac:chgData name="Mario Martinez" userId="3a8698ea-445f-4751-a923-c95ba728fd8c" providerId="ADAL" clId="{5EE17BFC-AD17-4CD0-8924-A71333AAEA46}" dt="2023-02-10T22:06:25.676" v="6573" actId="1076"/>
          <ac:spMkLst>
            <pc:docMk/>
            <pc:sldMk cId="630659410" sldId="347"/>
            <ac:spMk id="10" creationId="{270D975D-EC77-8751-6A73-5C8342F0FA3C}"/>
          </ac:spMkLst>
        </pc:spChg>
        <pc:picChg chg="add mod">
          <ac:chgData name="Mario Martinez" userId="3a8698ea-445f-4751-a923-c95ba728fd8c" providerId="ADAL" clId="{5EE17BFC-AD17-4CD0-8924-A71333AAEA46}" dt="2023-02-10T22:04:46.497" v="6386" actId="1076"/>
          <ac:picMkLst>
            <pc:docMk/>
            <pc:sldMk cId="630659410" sldId="347"/>
            <ac:picMk id="6" creationId="{13A8683F-80D3-B5B9-3AF1-9D7AF41B2E60}"/>
          </ac:picMkLst>
        </pc:picChg>
        <pc:picChg chg="add mod">
          <ac:chgData name="Mario Martinez" userId="3a8698ea-445f-4751-a923-c95ba728fd8c" providerId="ADAL" clId="{5EE17BFC-AD17-4CD0-8924-A71333AAEA46}" dt="2023-02-10T22:06:27.882" v="6574" actId="1076"/>
          <ac:picMkLst>
            <pc:docMk/>
            <pc:sldMk cId="630659410" sldId="347"/>
            <ac:picMk id="8" creationId="{B376076E-C4E1-B533-0499-711254AE38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9D0C-4DBE-43CA-82F2-3B35ED902843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0690-8DBA-48A1-84EF-93D4A0F9E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1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B22E-3A20-4C65-BF9F-7AEA22C512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hyperlink" Target="https://ww1.microchip.com/downloads/en/Appnotes/Atmel-2558-Discrete-PID-Controller-on-tinyAVR-and-megaAVR_ApplicationNote_AVR22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18E-F183-1ECD-87F9-30DEB403C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3E94-4EA6-58E5-358B-4E8A8058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202209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737" y="1825625"/>
            <a:ext cx="5181600" cy="49116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  <a:endParaRPr lang="en-GB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500" dirty="0"/>
              <a:t>This mini 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activity consists of creating a controller for a simple first order system (/system) in ROS. The system represents the dynamical behaviour of a DC Motor.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“/system” node, and a simple program structure (not mandatory) are provided by MCR2.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controller can be  “P”, “PI” or “PID” controller (other controllers can be accepted upon agreement with the professor.).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87D80AB9-85E7-69AD-2D28-15366E813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7516" y="2591576"/>
            <a:ext cx="6523468" cy="22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04" y="1446302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“process node” is a node made by MCR2, that simulates a  first order system of the form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Approximating a simple DC Motor with a motor driver and a encoder.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input and output of the node are custom messages made specifically for this system. </a:t>
            </a:r>
            <a:r>
              <a:rPr lang="en-US" sz="1400" u="sng" dirty="0"/>
              <a:t>The student must use these messages to communicate with the system.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messages are in the folder </a:t>
            </a:r>
            <a:r>
              <a:rPr lang="en-US" sz="1400" i="1" dirty="0"/>
              <a:t>“msg”.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85" y="5235673"/>
            <a:ext cx="6407578" cy="1418317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265113" lvl="1" indent="-265113">
              <a:buNone/>
            </a:pP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input message (/</a:t>
            </a:r>
            <a:r>
              <a:rPr lang="en-US" sz="11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motor_input</a:t>
            </a: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input	#Input to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#Simulation time to be sent to the system</a:t>
            </a:r>
          </a:p>
          <a:p>
            <a:endParaRPr lang="en-US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output message (/</a:t>
            </a:r>
            <a:r>
              <a:rPr lang="en-US" sz="11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motor_output</a:t>
            </a: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output	#Output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#Time stamp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string status	#Status of the motor “Turning”, “Not Turning”, “Max Speed”</a:t>
            </a:r>
            <a:endParaRPr lang="en-GB" sz="105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2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15C5A79A-2209-F4D1-5AE8-CF61DF6CA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85004" y="2421752"/>
            <a:ext cx="6272011" cy="24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53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system parameters can be found in “”config/system_params.yaml”.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parameters names are based on Eq. 1.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r>
              <a:rPr lang="en-US" sz="1400" dirty="0"/>
              <a:t>It is suggested that for this exercise the parameters remain unchanged.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Hints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 is encouraged to test the system before using it with the controller.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system can be tested by using ROS command line tools as follows.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269875" lvl="1" indent="-269875">
              <a:lnSpc>
                <a:spcPct val="150000"/>
              </a:lnSpc>
            </a:pPr>
            <a:endParaRPr lang="en-GB" sz="1200" dirty="0"/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1" y="3683467"/>
            <a:ext cx="5664831" cy="124904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system_node_rate : 1000		#Node Rate in HZ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system_sample_time : 0.002	#System Sample time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system_param_K : 13.1		#Gain parameter K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system_param_T : 0.04		#Time constant parameter T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system_initial_cond :  0.0	#System initial conditions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system_max_speed : 13.0		#Max Speed of the system (Saturation)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system_min_input : 0.05		#Minimum input (Dead-Zone)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32C582-0D9D-DE33-3147-984B5C16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090" y="3832800"/>
            <a:ext cx="5506278" cy="19261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1: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roscore</a:t>
            </a:r>
            <a:endParaRPr lang="en-US" sz="1100" b="0" dirty="0">
              <a:effectLst/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2: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pid_control</a:t>
            </a:r>
            <a:r>
              <a:rPr lang="en-US" sz="1100" dirty="0">
                <a:latin typeface="Consolas" panose="020B0609020204030204" pitchFamily="49" charset="0"/>
              </a:rPr>
              <a:t> system.py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3: (plot the output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motor_output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ouput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Terminal 4: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Rostopic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/pub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motor_input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pid_control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</a:t>
            </a:r>
            <a:r>
              <a:rPr lang="en-US" sz="1100" dirty="0" err="1">
                <a:latin typeface="Consolas" panose="020B0609020204030204" pitchFamily="49" charset="0"/>
              </a:rPr>
              <a:t>_input</a:t>
            </a:r>
            <a:r>
              <a:rPr lang="en-US" sz="1100" dirty="0">
                <a:latin typeface="Consolas" panose="020B0609020204030204" pitchFamily="49" charset="0"/>
              </a:rPr>
              <a:t> “input:7.0 time:0.0” 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Controller Node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Make a node called /controller” to generate a control input to the “/system”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node must publish in the “/motor_input” topic and subscribe to the “/motor_output” and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messages for the “/motor_input” and “/motor_output” were shown previously (Slide 2).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output of the controller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must be bounded between in the interval -1 to 1 i.e.,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)∈[−1,1]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message for the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 </a:t>
                </a:r>
                <a:r>
                  <a:rPr lang="en-GB" sz="1400" u="sng" dirty="0"/>
                  <a:t>must be defined by the student.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Must be a custom message.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Must include at least 2 different variables.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control node, must use a parameter file, for all the required tunning variables.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sampling time and rate can be the same as the “/system”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b="1" u="sng" dirty="0"/>
                  <a:t>It is strictly forbidden to use any other python library, other than NumPy. The controller must be made without using any predefined online controllers.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Hints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1400" dirty="0"/>
                  <a:t>Discrete PID controller: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400" dirty="0"/>
                  <a:t> are the controller output and error at time step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, such that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is the sampling time.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400" dirty="0"/>
                  <a:t> are the proportional, integral and derivative gains, respectively. More information </a:t>
                </a:r>
                <a:r>
                  <a:rPr lang="en-GB" sz="1400" dirty="0">
                    <a:hlinkClick r:id="rId4"/>
                  </a:rPr>
                  <a:t>here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  <a:blipFill>
                <a:blip r:embed="rId5"/>
                <a:stretch>
                  <a:fillRect l="-1176" t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BF8235F-D5FA-DF19-455E-6BA3391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</p:spTree>
    <p:extLst>
      <p:ext uri="{BB962C8B-B14F-4D97-AF65-F5344CB8AC3E}">
        <p14:creationId xmlns:p14="http://schemas.microsoft.com/office/powerpoint/2010/main" val="323079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Launch File and Plotting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the ROS tool “rqt_plot” to plot both signals.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Make a Launch file to execute both nodes at the same time.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be able to all the required terminals to print the information.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open the rqt_plot and plot all required signals in the same window.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load the parameter files, automatically.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2000" dirty="0">
                <a:latin typeface="Nexa-Bold" panose="01000000000000000000" pitchFamily="2" charset="0"/>
              </a:rPr>
              <a:t>Expected Results</a:t>
            </a:r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5320A-6040-2C62-97DE-FBB83546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92" y="2858860"/>
            <a:ext cx="5622708" cy="78366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31C8F2-C182-1748-F24E-E30ED5FE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76" y="4100602"/>
            <a:ext cx="5519787" cy="13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Use and modify the previously developed “/</a:t>
            </a:r>
            <a:r>
              <a:rPr lang="en-US" sz="1400" dirty="0" err="1"/>
              <a:t>signal_generator</a:t>
            </a:r>
            <a:r>
              <a:rPr lang="en-US" sz="1400" dirty="0"/>
              <a:t>” node (Mini challenge 1) to generate a Set Point signal.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output of the renamed “/</a:t>
            </a:r>
            <a:r>
              <a:rPr lang="en-US" sz="1200" dirty="0" err="1"/>
              <a:t>setPoint</a:t>
            </a:r>
            <a:r>
              <a:rPr lang="en-US" sz="1200" dirty="0"/>
              <a:t>” node must publish into the previously defined topic “/</a:t>
            </a:r>
            <a:r>
              <a:rPr lang="en-US" sz="1200" dirty="0" err="1"/>
              <a:t>set_point</a:t>
            </a:r>
            <a:r>
              <a:rPr lang="en-US" sz="1200" dirty="0"/>
              <a:t>” with the appropriate message.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set point generator can be a sinusoidal signal, square signal, etc.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As before It is forbidden to use any libraries, except from NumPy for this exercise. </a:t>
            </a:r>
          </a:p>
          <a:p>
            <a:r>
              <a:rPr lang="en-US" sz="1400" dirty="0"/>
              <a:t>Make the necessary plots to </a:t>
            </a:r>
            <a:r>
              <a:rPr lang="en-US" sz="1400" dirty="0" err="1"/>
              <a:t>analyse</a:t>
            </a:r>
            <a:r>
              <a:rPr lang="en-US" sz="1400" dirty="0"/>
              <a:t> the system in </a:t>
            </a:r>
            <a:r>
              <a:rPr lang="en-US" sz="1400" dirty="0" err="1"/>
              <a:t>rqt_plot</a:t>
            </a:r>
            <a:endParaRPr lang="en-US" sz="1400" dirty="0"/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6BFC69-6329-83FC-6073-694BCC7A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95" y="3089661"/>
            <a:ext cx="5781025" cy="15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Expected results</a:t>
            </a:r>
          </a:p>
          <a:p>
            <a:pPr marL="0" indent="0">
              <a:buNone/>
            </a:pPr>
            <a:r>
              <a:rPr lang="en-US" sz="1400" dirty="0">
                <a:latin typeface="Nexa-Bold" panose="01000000000000000000" pitchFamily="2" charset="0"/>
              </a:rPr>
              <a:t>Nodes used for this exercise</a:t>
            </a: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6" name="Picture 5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13A8683F-80D3-B5B9-3AF1-9D7AF41B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2560202"/>
            <a:ext cx="10433247" cy="144109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376076E-C4E1-B533-0499-711254AE3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33" y="4007757"/>
            <a:ext cx="5649686" cy="2729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0D975D-EC77-8751-6A73-5C8342F0FA3C}"/>
              </a:ext>
            </a:extLst>
          </p:cNvPr>
          <p:cNvSpPr txBox="1"/>
          <p:nvPr/>
        </p:nvSpPr>
        <p:spPr>
          <a:xfrm>
            <a:off x="1196955" y="4966440"/>
            <a:ext cx="25287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Output (blue) Following the Set Point (red) and control signal (cyan)</a:t>
            </a:r>
          </a:p>
        </p:txBody>
      </p:sp>
    </p:spTree>
    <p:extLst>
      <p:ext uri="{BB962C8B-B14F-4D97-AF65-F5344CB8AC3E}">
        <p14:creationId xmlns:p14="http://schemas.microsoft.com/office/powerpoint/2010/main" val="63065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1163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2</vt:lpstr>
      <vt:lpstr>Mini Challenge 2</vt:lpstr>
      <vt:lpstr>Mini Challenge 2</vt:lpstr>
      <vt:lpstr>Mini Challenge 2</vt:lpstr>
      <vt:lpstr>Mini Challenge 2</vt:lpstr>
      <vt:lpstr>Mini Challenge 2 (Extension)</vt:lpstr>
      <vt:lpstr>Mini Challenge 2 (Extension)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9</cp:revision>
  <dcterms:created xsi:type="dcterms:W3CDTF">2022-11-10T18:38:46Z</dcterms:created>
  <dcterms:modified xsi:type="dcterms:W3CDTF">2023-02-20T04:26:34Z</dcterms:modified>
</cp:coreProperties>
</file>