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56" r:id="rId3"/>
    <p:sldId id="257" r:id="rId4"/>
    <p:sldId id="258" r:id="rId5"/>
    <p:sldId id="261" r:id="rId6"/>
    <p:sldId id="264" r:id="rId7"/>
    <p:sldId id="267" r:id="rId8"/>
    <p:sldId id="270" r:id="rId9"/>
    <p:sldId id="273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6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41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8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0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DC4752A-8283-433F-8D9F-D2EF165F857A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D016699-BB03-4E62-B809-A100F09088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6898" y="1761066"/>
            <a:ext cx="6893101" cy="1309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Berlin Sans FB Demi" panose="020E0802020502020306" pitchFamily="34" charset="0"/>
              </a:rPr>
              <a:t>LOAD TEST for</a:t>
            </a:r>
            <a:br>
              <a:rPr lang="en-US" sz="4000" b="1" dirty="0" smtClean="0">
                <a:latin typeface="Berlin Sans FB Demi" panose="020E0802020502020306" pitchFamily="34" charset="0"/>
              </a:rPr>
            </a:br>
            <a:r>
              <a:rPr lang="en-US" sz="4000" b="1" dirty="0" smtClean="0">
                <a:latin typeface="Berlin Sans FB Demi" panose="020E0802020502020306" pitchFamily="34" charset="0"/>
              </a:rPr>
              <a:t>TODO.LY web</a:t>
            </a:r>
            <a:endParaRPr lang="en-US" sz="4000" b="1" dirty="0">
              <a:latin typeface="Berlin Sans FB Demi" panose="020E0802020502020306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69066" y="5057421"/>
            <a:ext cx="1961867" cy="2709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DanielGonzales</a:t>
            </a:r>
            <a:endParaRPr lang="en-US" dirty="0"/>
          </a:p>
        </p:txBody>
      </p:sp>
      <p:sp>
        <p:nvSpPr>
          <p:cNvPr id="5" name="Marcador de texto 3"/>
          <p:cNvSpPr txBox="1">
            <a:spLocks/>
          </p:cNvSpPr>
          <p:nvPr/>
        </p:nvSpPr>
        <p:spPr>
          <a:xfrm>
            <a:off x="4651024" y="3747910"/>
            <a:ext cx="3070576" cy="632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Berlin Sans FB Demi" panose="020E0802020502020306" pitchFamily="34" charset="0"/>
              </a:rPr>
              <a:t>Graphics Results</a:t>
            </a:r>
            <a:endParaRPr lang="en-US" sz="2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3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48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PAGE TEST RESULT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162" y="1220787"/>
            <a:ext cx="9018587" cy="1951037"/>
          </a:xfr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7" y="3449636"/>
            <a:ext cx="5875337" cy="2734057"/>
          </a:xfrm>
          <a:prstGeom prst="rect">
            <a:avLst/>
          </a:prstGeom>
        </p:spPr>
      </p:pic>
      <p:pic>
        <p:nvPicPr>
          <p:cNvPr id="8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3300" y="3635374"/>
            <a:ext cx="3819525" cy="22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6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268479" cy="49106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CREATE PROJECT TEST RESULT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5587" y="1186921"/>
            <a:ext cx="9311745" cy="1906235"/>
          </a:xfrm>
        </p:spPr>
      </p:pic>
      <p:pic>
        <p:nvPicPr>
          <p:cNvPr id="6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8" y="3439055"/>
            <a:ext cx="5910968" cy="2927878"/>
          </a:xfrm>
          <a:prstGeom prst="rect">
            <a:avLst/>
          </a:prstGeo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0355" y="3630967"/>
            <a:ext cx="4189662" cy="2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919927" y="457200"/>
            <a:ext cx="8675687" cy="671513"/>
          </a:xfrm>
        </p:spPr>
        <p:txBody>
          <a:bodyPr/>
          <a:lstStyle/>
          <a:p>
            <a:r>
              <a:rPr lang="en-US" dirty="0" smtClean="0"/>
              <a:t>LOGIN TEST RESULT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808" y="1531215"/>
            <a:ext cx="8437030" cy="2026373"/>
          </a:xfr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88" y="4040742"/>
            <a:ext cx="6172200" cy="2450228"/>
          </a:xfrm>
          <a:prstGeom prst="rect">
            <a:avLst/>
          </a:prstGeom>
        </p:spPr>
      </p:pic>
      <p:pic>
        <p:nvPicPr>
          <p:cNvPr id="9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2052" y="4175050"/>
            <a:ext cx="3626846" cy="21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00" y="342900"/>
            <a:ext cx="7041356" cy="614363"/>
          </a:xfrm>
        </p:spPr>
        <p:txBody>
          <a:bodyPr>
            <a:normAutofit/>
          </a:bodyPr>
          <a:lstStyle/>
          <a:p>
            <a:r>
              <a:rPr lang="es-ES" dirty="0" smtClean="0"/>
              <a:t>LOGOUT TEST RESULT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1343025"/>
            <a:ext cx="8415337" cy="2054127"/>
          </a:xfr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88" y="3825875"/>
            <a:ext cx="6172200" cy="2683566"/>
          </a:xfrm>
          <a:prstGeom prst="rect">
            <a:avLst/>
          </a:prstGeom>
        </p:spPr>
      </p:pic>
      <p:pic>
        <p:nvPicPr>
          <p:cNvPr id="8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6593" y="3935189"/>
            <a:ext cx="3809525" cy="2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489950" cy="657225"/>
          </a:xfrm>
        </p:spPr>
        <p:txBody>
          <a:bodyPr>
            <a:normAutofit/>
          </a:bodyPr>
          <a:lstStyle/>
          <a:p>
            <a:r>
              <a:rPr lang="es-ES" dirty="0" smtClean="0"/>
              <a:t>CHANGE PASSWORD TEST RESULT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614488"/>
            <a:ext cx="9115425" cy="2014537"/>
          </a:xfrm>
        </p:spPr>
      </p:pic>
      <p:pic>
        <p:nvPicPr>
          <p:cNvPr id="6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199" y="3895726"/>
            <a:ext cx="5489575" cy="2743583"/>
          </a:xfrm>
          <a:prstGeom prst="rect">
            <a:avLst/>
          </a:prstGeo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6426" y="4129088"/>
            <a:ext cx="3844925" cy="23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047287" cy="539750"/>
          </a:xfrm>
        </p:spPr>
        <p:txBody>
          <a:bodyPr>
            <a:normAutofit/>
          </a:bodyPr>
          <a:lstStyle/>
          <a:p>
            <a:r>
              <a:rPr lang="es-ES" dirty="0" smtClean="0"/>
              <a:t>CREATE TASK TEST RESULT</a:t>
            </a:r>
            <a:endParaRPr lang="en-US" dirty="0"/>
          </a:p>
        </p:txBody>
      </p:sp>
      <p:pic>
        <p:nvPicPr>
          <p:cNvPr id="8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7" y="3560630"/>
            <a:ext cx="5761037" cy="277216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4" y="1242879"/>
            <a:ext cx="8832851" cy="2071822"/>
          </a:xfrm>
          <a:prstGeom prst="rect">
            <a:avLst/>
          </a:prstGeom>
        </p:spPr>
      </p:pic>
      <p:pic>
        <p:nvPicPr>
          <p:cNvPr id="9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9975" y="3765421"/>
            <a:ext cx="3786320" cy="22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7312" cy="542925"/>
          </a:xfrm>
        </p:spPr>
        <p:txBody>
          <a:bodyPr>
            <a:normAutofit/>
          </a:bodyPr>
          <a:lstStyle/>
          <a:p>
            <a:r>
              <a:rPr lang="es-ES" dirty="0" smtClean="0"/>
              <a:t>DELETE ALL TASK TEST RESULT</a:t>
            </a:r>
            <a:endParaRPr lang="en-US" dirty="0"/>
          </a:p>
        </p:txBody>
      </p:sp>
      <p:pic>
        <p:nvPicPr>
          <p:cNvPr id="8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8" y="3568700"/>
            <a:ext cx="5846762" cy="276263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18" y="1133339"/>
            <a:ext cx="8811119" cy="2181361"/>
          </a:xfrm>
          <a:prstGeom prst="rect">
            <a:avLst/>
          </a:prstGeom>
        </p:spPr>
      </p:pic>
      <p:pic>
        <p:nvPicPr>
          <p:cNvPr id="9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05650" y="3725863"/>
            <a:ext cx="3981450" cy="23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361612" cy="539749"/>
          </a:xfrm>
        </p:spPr>
        <p:txBody>
          <a:bodyPr>
            <a:normAutofit/>
          </a:bodyPr>
          <a:lstStyle/>
          <a:p>
            <a:r>
              <a:rPr lang="es-ES" dirty="0" smtClean="0"/>
              <a:t>DELETE PROJECT TEST RESULT</a:t>
            </a:r>
            <a:endParaRPr lang="en-US" dirty="0"/>
          </a:p>
        </p:txBody>
      </p:sp>
      <p:pic>
        <p:nvPicPr>
          <p:cNvPr id="8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7" y="3613017"/>
            <a:ext cx="5646737" cy="2859221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07" y="1252403"/>
            <a:ext cx="8830168" cy="2105160"/>
          </a:xfrm>
          <a:prstGeom prst="rect">
            <a:avLst/>
          </a:prstGeom>
        </p:spPr>
      </p:pic>
      <p:pic>
        <p:nvPicPr>
          <p:cNvPr id="9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1144" y="3785135"/>
            <a:ext cx="4160256" cy="25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44291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DELETE TASK TEST RESULT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738" y="1163637"/>
            <a:ext cx="8775700" cy="2022475"/>
          </a:xfrm>
        </p:spPr>
      </p:pic>
      <p:pic>
        <p:nvPicPr>
          <p:cNvPr id="6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8" y="3560763"/>
            <a:ext cx="5389562" cy="2753109"/>
          </a:xfrm>
          <a:prstGeom prst="rect">
            <a:avLst/>
          </a:prstGeo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9926" y="3832225"/>
            <a:ext cx="3709987" cy="22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318750" cy="5143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EDIT PROJECT TEST RESULT</a:t>
            </a:r>
            <a:endParaRPr lang="en-US" dirty="0"/>
          </a:p>
        </p:txBody>
      </p:sp>
      <p:pic>
        <p:nvPicPr>
          <p:cNvPr id="5" name="Marcador de posición de imagen 4" descr="LoadTestTodo.xlsx - Excel (Error de activación de productos)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438" y="1233487"/>
            <a:ext cx="8947150" cy="1952625"/>
          </a:xfrm>
        </p:spPr>
      </p:pic>
      <p:pic>
        <p:nvPicPr>
          <p:cNvPr id="6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788" y="3562350"/>
            <a:ext cx="5732462" cy="2772162"/>
          </a:xfrm>
          <a:prstGeom prst="rect">
            <a:avLst/>
          </a:prstGeom>
        </p:spPr>
      </p:pic>
      <p:pic>
        <p:nvPicPr>
          <p:cNvPr id="7" name="Marcador de posición de imagen 4" descr="LoadTestTodo.xlsx - Excel (Error de activación de productos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0587" y="3719513"/>
            <a:ext cx="3807362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80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653</TotalTime>
  <Words>46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Berlin Sans FB Demi</vt:lpstr>
      <vt:lpstr>Corbel</vt:lpstr>
      <vt:lpstr>Profundidad</vt:lpstr>
      <vt:lpstr>LOAD TEST for TODO.LY web</vt:lpstr>
      <vt:lpstr>LOGIN TEST RESULT</vt:lpstr>
      <vt:lpstr>LOGOUT TEST RESULT</vt:lpstr>
      <vt:lpstr>CHANGE PASSWORD TEST RESULT</vt:lpstr>
      <vt:lpstr>CREATE TASK TEST RESULT</vt:lpstr>
      <vt:lpstr>DELETE ALL TASK TEST RESULT</vt:lpstr>
      <vt:lpstr>DELETE PROJECT TEST RESULT</vt:lpstr>
      <vt:lpstr>DELETE TASK TEST RESULT</vt:lpstr>
      <vt:lpstr>EDIT PROJECT TEST RESULT</vt:lpstr>
      <vt:lpstr>MAIN PAGE TEST RESULT</vt:lpstr>
      <vt:lpstr>CREATE PROJECT TEST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Zeus</dc:creator>
  <cp:lastModifiedBy>Zeus</cp:lastModifiedBy>
  <cp:revision>6</cp:revision>
  <dcterms:created xsi:type="dcterms:W3CDTF">2016-08-18T06:12:04Z</dcterms:created>
  <dcterms:modified xsi:type="dcterms:W3CDTF">2016-08-18T17:05:34Z</dcterms:modified>
</cp:coreProperties>
</file>