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808" y="1531215"/>
            <a:ext cx="8437030" cy="2026373"/>
          </a:xfrm>
        </p:spPr>
      </p:pic>
      <p:pic>
        <p:nvPicPr>
          <p:cNvPr id="6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3450" y="457200"/>
            <a:ext cx="4582164" cy="2762636"/>
          </a:xfr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8" y="4040742"/>
            <a:ext cx="6172200" cy="2450228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919927" y="457200"/>
            <a:ext cx="8675687" cy="671513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9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2052" y="4175050"/>
            <a:ext cx="3626846" cy="21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350" y="1582738"/>
            <a:ext cx="4563112" cy="2762636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01788"/>
            <a:ext cx="4572638" cy="273405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466840"/>
            <a:ext cx="7049484" cy="1924319"/>
          </a:xfrm>
          <a:prstGeom prst="rect">
            <a:avLst/>
          </a:prstGeom>
        </p:spPr>
      </p:pic>
      <p:sp>
        <p:nvSpPr>
          <p:cNvPr id="7" name="Marcador de posición de imagen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584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595438"/>
            <a:ext cx="4572638" cy="274358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350" y="1595438"/>
            <a:ext cx="4563112" cy="274358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3188" y="2135188"/>
            <a:ext cx="6172200" cy="168408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350" y="1589088"/>
            <a:ext cx="4563112" cy="2753109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01788"/>
            <a:ext cx="4572638" cy="273405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9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3188" y="2147888"/>
            <a:ext cx="6172200" cy="167424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5300" y="1576388"/>
            <a:ext cx="4591691" cy="277216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00" y="342900"/>
            <a:ext cx="7041356" cy="1062832"/>
          </a:xfrm>
        </p:spPr>
        <p:txBody>
          <a:bodyPr>
            <a:normAutofit/>
          </a:bodyPr>
          <a:lstStyle/>
          <a:p>
            <a:r>
              <a:rPr lang="es-ES" dirty="0" smtClean="0"/>
              <a:t>LoadTestTodo.xlsx - Excel (Error de activación de productos)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700213"/>
            <a:ext cx="8415337" cy="1696939"/>
          </a:xfr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8" y="3825875"/>
            <a:ext cx="6172200" cy="2683566"/>
          </a:xfrm>
          <a:prstGeom prst="rect">
            <a:avLst/>
          </a:prstGeom>
        </p:spPr>
      </p:pic>
      <p:pic>
        <p:nvPicPr>
          <p:cNvPr id="8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6593" y="3935189"/>
            <a:ext cx="3809525" cy="2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88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350" y="1601788"/>
            <a:ext cx="4563112" cy="273405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3188" y="2135188"/>
            <a:ext cx="6172200" cy="1686348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01788"/>
            <a:ext cx="4572638" cy="273405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7050" y="1614488"/>
            <a:ext cx="4544059" cy="2715004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3188" y="2135188"/>
            <a:ext cx="6172200" cy="1688621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350" y="1595438"/>
            <a:ext cx="4563112" cy="274358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1650" y="1589088"/>
            <a:ext cx="4582164" cy="2753109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471604"/>
            <a:ext cx="7049484" cy="1914792"/>
          </a:xfrm>
          <a:prstGeom prst="rect">
            <a:avLst/>
          </a:prstGeom>
        </p:spPr>
      </p:pic>
      <p:sp>
        <p:nvSpPr>
          <p:cNvPr id="7" name="Marcador de posición de imagen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5627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1650" y="1576388"/>
            <a:ext cx="4582164" cy="277216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01788"/>
            <a:ext cx="4572638" cy="273405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LoadTestTodo.xlsx - Excel (Error de activación de productos)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2462077"/>
            <a:ext cx="7068536" cy="1933845"/>
          </a:xfrm>
          <a:prstGeom prst="rect">
            <a:avLst/>
          </a:prstGeom>
        </p:spPr>
      </p:pic>
      <p:sp>
        <p:nvSpPr>
          <p:cNvPr id="7" name="Marcador de posición de imagen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09663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221</Words>
  <Application>Microsoft Office PowerPoint</Application>
  <PresentationFormat>Panorámica</PresentationFormat>
  <Paragraphs>23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LOGIN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  <vt:lpstr>LoadTestTodo.xlsx - Excel (Error de activación de productos)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Zeus</dc:creator>
  <cp:lastModifiedBy>Zeus</cp:lastModifiedBy>
  <cp:revision>3</cp:revision>
  <dcterms:created xsi:type="dcterms:W3CDTF">2016-08-18T06:12:04Z</dcterms:created>
  <dcterms:modified xsi:type="dcterms:W3CDTF">2016-08-18T06:38:40Z</dcterms:modified>
</cp:coreProperties>
</file>