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ACFF2-39C2-7AE8-E8FC-D5C669D112B4}" v="18" dt="2025-02-12T22:29:14.008"/>
    <p1510:client id="{7400448B-0516-D093-A432-2526B0E2EE9C}" v="163" dt="2025-02-13T02:52:14.347"/>
    <p1510:client id="{E1EC34F4-9901-6B07-D592-BED3FF7A4931}" v="176" dt="2025-02-13T00:02:0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3483 4534 16383 0 0,'2'3'0'0'0,"4"3"0"0"0,5 5 0 0 0,4 4 0 0 0,2 1 0 0 0,0 1 0 0 0,0 0 0 0 0,-1 0 0 0 0,3 1 0 0 0,0 1 0 0 0,-1-1 0 0 0,-1 0 0 0 0,0-2 0 0 0,1 3 0 0 0,1-1 0 0 0,-1 0 0 0 0,-1-1 0 0 0,-1 0 0 0 0,0-2 0 0 0,-1 0 0 0 0,0 0 0 0 0,-1 0 0 0 0,1-1 0 0 0,-3-2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14669 12363 16383 0 0,'-3'2'0'0'0,"-2"4"0"0"0,-7 6 0 0 0,-3 2 0 0 0,-1 3 0 0 0,-1 0 0 0 0,0 0 0 0 0,0-1 0 0 0,1 0 0 0 0,-2 2 0 0 0,0 1 0 0 0,0-1 0 0 0,1-1 0 0 0,-2 2 0 0 0,0 0 0 0 0,0-1 0 0 0,-1 2 0 0 0,-2 3 0 0 0,0-1 0 0 0,1-1 0 0 0,2-2 0 0 0,1-2 0 0 0,2 0 0 0 0,1-2 0 0 0,0 0 0 0 0,0-1 0 0 0,1 1 0 0 0,0-1 0 0 0,-1 0 0 0 0,1 1 0 0 0,-1-1 0 0 0,1 1 0 0 0,-1 0 0 0 0,0-1 0 0 0,1 1 0 0 0,1-3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12813 13514 16383 0 0,'-2'2'0'0'0,"-4"4"0"0"0,-8 8 0 0 0,-4 4 0 0 0,-2 2 0 0 0,0 0 0 0 0,-1 1 0 0 0,0 0 0 0 0,1-2 0 0 0,2 0 0 0 0,1-2 0 0 0,1-2 0 0 0,1 1 0 0 0,-2 1 0 0 0,-1 1 0 0 0,1-1 0 0 0,0 0 0 0 0,0 0 0 0 0,2-2 0 0 0,-1 0 0 0 0,1 0 0 0 0,1 0 0 0 0,-1 0 0 0 0,-2 2 0 0 0,2-2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10073 13474 16383 0 0,'-3'3'0'0'0,"-3"2"0"0"0,-3 4 0 0 0,-2 3 0 0 0,-3 1 0 0 0,0 2 0 0 0,-1 0 0 0 0,-3 3 0 0 0,-3 3 0 0 0,-3 3 0 0 0,-1 0 0 0 0,3-1 0 0 0,2-3 0 0 0,1-2 0 0 0,-2 4 0 0 0,-2 0 0 0 0,0 2 0 0 0,0-1 0 0 0,2-2 0 0 0,2-2 0 0 0,1-2 0 0 0,0 2 0 0 0,-1-1 0 0 0,1 0 0 0 0,2-1 0 0 0,-3 2 0 0 0,0 0 0 0 0,-2 1 0 0 0,1 1 0 0 0,0-2 0 0 0,0 2 0 0 0,-1-1 0 0 0,2-1 0 0 0,1-1 0 0 0,2-1 0 0 0,3-4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10534 4452 16383 0 0,'-3'2'0'0'0,"-2"4"0"0"0,-4 3 0 0 0,-3 3 0 0 0,-1 1 0 0 0,-2 1 0 0 0,0 2 0 0 0,0-1 0 0 0,-1 0 0 0 0,1 0 0 0 0,0 1 0 0 0,0-1 0 0 0,0-1 0 0 0,1 1 0 0 0,-1 0 0 0 0,-2 2 0 0 0,-4 4 0 0 0,-2 2 0 0 0,-1 1 0 0 0,2-2 0 0 0,-1 1 0 0 0,1-2 0 0 0,3-1 0 0 0,0-2 0 0 0,3-1 0 0 0,0-1 0 0 0,-1 1 0 0 0,-1 1 0 0 0,0-1 0 0 0,1 0 0 0 0,4-3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6153 4505 16383 0 0,'-3'2'0'0'0,"-7"9"0"0"0,-9 7 0 0 0,-2 3 0 0 0,0 1 0 0 0,0-1 0 0 0,2-2 0 0 0,1-1 0 0 0,2-2 0 0 0,0-1 0 0 0,1 0 0 0 0,1 0 0 0 0,-1-1 0 0 0,1 1 0 0 0,-1-1 0 0 0,1 1 0 0 0,-1-1 0 0 0,1 1 0 0 0,-1-1 0 0 0,0 1 0 0 0,-2 2 0 0 0,2-1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4812 5378 16383 0 0,'-8'7'0'0'0,"-4"6"0"0"0,-9 7 0 0 0,-2 3 0 0 0,0 1 0 0 0,1-2 0 0 0,2-2 0 0 0,2-2 0 0 0,1-2 0 0 0,-1 2 0 0 0,0 0 0 0 0,1 0 0 0 0,0-1 0 0 0,1-1 0 0 0,-2 2 0 0 0,-3 3 0 0 0,-1 0 0 0 0,2-1 0 0 0,-1 2 0 0 0,0-1 0 0 0,1-2 0 0 0,2-1 0 0 0,4-4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4879 9373 16383 0 0,'-2'2'0'0'0,"-9"9"0"0"0,-4 5 0 0 0,-8 7 0 0 0,-7 7 0 0 0,-4 4 0 0 0,-1 0 0 0 0,4-2 0 0 0,1-2 0 0 0,3-4 0 0 0,2-1 0 0 0,2-2 0 0 0,1 0 0 0 0,0-2 0 0 0,3-1 0 0 0,1-3 0 0 0,2 0 0 0 0,-5 3 0 0 0,0 2 0 0 0,-3 1 0 0 0,2 0 0 0 0,1-2 0 0 0,1-2 0 0 0,3-1 0 0 0,1-2 0 0 0,0-1 0 0 0,4-3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9965 4375 16383 0 0,'2'3'0'0'0,"7"5"0"0"0,3 5 0 0 0,3 1 0 0 0,1 2 0 0 0,0 1 0 0 0,-2-4 0 0 0,-2 0 0 0 0,1-1 0 0 0,-1 1 0 0 0,2 0 0 0 0,-1 1 0 0 0,1 0 0 0 0,3 3 0 0 0,1 1 0 0 0,0 0 0 0 0,0-1 0 0 0,-2 0 0 0 0,0-1 0 0 0,-1-1 0 0 0,0 0 0 0 0,0 0 0 0 0,0-1 0 0 0,-1 1 0 0 0,1-1 0 0 0,-1 1 0 0 0,1 0 0 0 0,0-1 0 0 0,-1 1 0 0 0,1 0 0 0 0,0-1 0 0 0,-3-2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14:4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25559 13150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4250 9270 16383 0 0,'2'3'0'0'0,"4"3"0"0"0,3 3 0 0 0,3 2 0 0 0,1 2 0 0 0,2 2 0 0 0,0 0 0 0 0,0 0 0 0 0,0 1 0 0 0,1-1 0 0 0,1 3 0 0 0,2 0 0 0 0,-1 0 0 0 0,-1-1 0 0 0,-1 0 0 0 0,0-2 0 0 0,0 1 0 0 0,-2-1 0 0 0,4 2 0 0 0,-1 1 0 0 0,1-1 0 0 0,-1 1 0 0 0,2 0 0 0 0,0 2 0 0 0,0-2 0 0 0,1 2 0 0 0,0 0 0 0 0,-2-1 0 0 0,0-2 0 0 0,-1 0 0 0 0,-2-1 0 0 0,1-1 0 0 0,-2 0 0 0 0,1-1 0 0 0,-1 1 0 0 0,1-1 0 0 0,-1 1 0 0 0,1-1 0 0 0,-3-2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4475 5421 16383 0 0,'2'2'0'0'0,"4"4"0"0"0,3 3 0 0 0,3 2 0 0 0,1 3 0 0 0,2 0 0 0 0,0 1 0 0 0,0 1 0 0 0,0-1 0 0 0,1 0 0 0 0,-1 0 0 0 0,0 0 0 0 0,-1 0 0 0 0,1 0 0 0 0,0 0 0 0 0,0-1 0 0 0,-1 1 0 0 0,3 2 0 0 0,1 1 0 0 0,0 0 0 0 0,0-1 0 0 0,-2 0 0 0 0,0-1 0 0 0,-3-4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14172 6624 16383 0 0,'2'3'0'0'0,"4"3"0"0"0,3 3 0 0 0,3 2 0 0 0,1 3 0 0 0,2 0 0 0 0,0 1 0 0 0,0 1 0 0 0,3 1 0 0 0,0 2 0 0 0,3 2 0 0 0,0 0 0 0 0,-1-2 0 0 0,-2 0 0 0 0,2 0 0 0 0,-1 1 0 0 0,0-2 0 0 0,-2 0 0 0 0,-1-2 0 0 0,0 0 0 0 0,-1-1 0 0 0,0-1 0 0 0,-1 1 0 0 0,1-1 0 0 0,-1 1 0 0 0,1-1 0 0 0,-3-2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14000 12353 16383 0 0,'2'2'0'0'0,"4"4"0"0"0,3 3 0 0 0,3 2 0 0 0,1 3 0 0 0,2 0 0 0 0,0 1 0 0 0,3 3 0 0 0,0 1 0 0 0,3 2 0 0 0,0 0 0 0 0,-1-1 0 0 0,-1-2 0 0 0,-2-1 0 0 0,-1 0 0 0 0,-1-2 0 0 0,0 0 0 0 0,-1-1 0 0 0,1 1 0 0 0,-1-1 0 0 0,1 0 0 0 0,-1 1 0 0 0,1 0 0 0 0,-1-1 0 0 0,1 1 0 0 0,0 0 0 0 0,0-1 0 0 0,-1 1 0 0 0,1 0 0 0 0,0-1 0 0 0,-1 1 0 0 0,1 0 0 0 0,0 0 0 0 0,0-1 0 0 0,-1 1 0 0 0,1 0 0 0 0,0-1 0 0 0,-1 1 0 0 0,1 0 0 0 0,0-1 0 0 0,-1 1 0 0 0,-1-3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12373 13530 16383 0 0,'2'3'0'0'0,"4"2"0"0"0,3 4 0 0 0,5 5 0 0 0,3 3 0 0 0,0 1 0 0 0,1-1 0 0 0,-1 1 0 0 0,0-2 0 0 0,-1 0 0 0 0,-1-1 0 0 0,0 0 0 0 0,0 0 0 0 0,-1-1 0 0 0,1 1 0 0 0,-1 0 0 0 0,1-1 0 0 0,0 1 0 0 0,2 2 0 0 0,1 1 0 0 0,0 0 0 0 0,-1-1 0 0 0,-1 0 0 0 0,0-2 0 0 0,-1 1 0 0 0,3 1 0 0 0,0 1 0 0 0,0 0 0 0 0,-4-3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9528 13570 16383 0 0,'3'2'0'0'0,"3"4"0"0"0,3 3 0 0 0,2 3 0 0 0,3 1 0 0 0,0 1 0 0 0,1 2 0 0 0,1-1 0 0 0,1 3 0 0 0,4 3 0 0 0,4 3 0 0 0,-1 0 0 0 0,-2-2 0 0 0,-2-2 0 0 0,-2-1 0 0 0,-1-3 0 0 0,-1 0 0 0 0,-2-1 0 0 0,1-1 0 0 0,-1 0 0 0 0,0 1 0 0 0,1-1 0 0 0,-1 1 0 0 0,1-1 0 0 0,-1 1 0 0 0,-1-3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2:06:29.4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14660 6515 16383 0 0,'-2'3'0'0'0,"-9"8"0"0"0,-7 7 0 0 0,-6 6 0 0 0,-3 3 0 0 0,-1 0 0 0 0,1 1 0 0 0,2-3 0 0 0,2-2 0 0 0,3-4 0 0 0,3-1 0 0 0,1-2 0 0 0,1-1 0 0 0,1-1 0 0 0,-1 0 0 0 0,1 0 0 0 0,-3 3 0 0 0,-3 3 0 0 0,-1 1 0 0 0,1 0 0 0 0,1-2 0 0 0,1-2 0 0 0,2 0 0 0 0,0-2 0 0 0,1 0 0 0 0,1 0 0 0 0,2-3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gi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F936-D3E9-29D0-5895-D343E76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een outline of a map&#10;&#10;AI-generated content may be incorrect.">
            <a:extLst>
              <a:ext uri="{FF2B5EF4-FFF2-40B4-BE49-F238E27FC236}">
                <a16:creationId xmlns:a16="http://schemas.microsoft.com/office/drawing/2014/main" id="{FA655FFB-C444-0BFE-5162-5223D40BE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3" y="2196396"/>
            <a:ext cx="3905250" cy="3638550"/>
          </a:xfrm>
        </p:spPr>
      </p:pic>
    </p:spTree>
    <p:extLst>
      <p:ext uri="{BB962C8B-B14F-4D97-AF65-F5344CB8AC3E}">
        <p14:creationId xmlns:p14="http://schemas.microsoft.com/office/powerpoint/2010/main" val="37703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21B14-FA28-6FAE-860F-3F0DEB16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96F-A463-5CC9-9DE7-6BFEE4F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een outline of a map&#10;&#10;AI-generated content may be incorrect.">
            <a:extLst>
              <a:ext uri="{FF2B5EF4-FFF2-40B4-BE49-F238E27FC236}">
                <a16:creationId xmlns:a16="http://schemas.microsoft.com/office/drawing/2014/main" id="{EA102E9D-5A2D-AE2F-1EEF-17D5EDBEA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3" y="2196396"/>
            <a:ext cx="3905250" cy="36385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D3B649-61B7-1604-5E0B-A960C622BBC3}"/>
                  </a:ext>
                </a:extLst>
              </p14:cNvPr>
              <p14:cNvContentPartPr/>
              <p14:nvPr/>
            </p14:nvContentPartPr>
            <p14:xfrm>
              <a:off x="1308407" y="2152342"/>
              <a:ext cx="131834" cy="13183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D3B649-61B7-1604-5E0B-A960C622BB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0805" y="2134381"/>
                <a:ext cx="167397" cy="167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7460FA-BEA9-2CFD-AADC-9EEB3F03DD5F}"/>
                  </a:ext>
                </a:extLst>
              </p14:cNvPr>
              <p14:cNvContentPartPr/>
              <p14:nvPr/>
            </p14:nvContentPartPr>
            <p14:xfrm>
              <a:off x="2991157" y="2088842"/>
              <a:ext cx="163444" cy="16344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7460FA-BEA9-2CFD-AADC-9EEB3F03DD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555" y="2070881"/>
                <a:ext cx="199007" cy="199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AB64B4-AFE1-EB5E-CF10-3DC74ABA9EAA}"/>
                  </a:ext>
                </a:extLst>
              </p14:cNvPr>
              <p14:cNvContentPartPr/>
              <p14:nvPr/>
            </p14:nvContentPartPr>
            <p14:xfrm>
              <a:off x="705157" y="4046759"/>
              <a:ext cx="216378" cy="21637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AB64B4-AFE1-EB5E-CF10-3DC74ABA9E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7545" y="4028787"/>
                <a:ext cx="251962" cy="251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C600C1-0158-BA7F-7DEA-6D233AA464C5}"/>
                  </a:ext>
                </a:extLst>
              </p14:cNvPr>
              <p14:cNvContentPartPr/>
              <p14:nvPr/>
            </p14:nvContentPartPr>
            <p14:xfrm>
              <a:off x="795115" y="2506883"/>
              <a:ext cx="121261" cy="12126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600C1-0158-BA7F-7DEA-6D233AA464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536" y="2489304"/>
                <a:ext cx="156778" cy="156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4C63F9-BF3F-DD54-0C08-6B0FAF7D9B18}"/>
                  </a:ext>
                </a:extLst>
              </p14:cNvPr>
              <p14:cNvContentPartPr/>
              <p14:nvPr/>
            </p14:nvContentPartPr>
            <p14:xfrm>
              <a:off x="4673907" y="2988426"/>
              <a:ext cx="147610" cy="14761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4C63F9-BF3F-DD54-0C08-6B0FAF7D9B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56309" y="2970469"/>
                <a:ext cx="183166" cy="183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3A9D31-DF34-94F0-0DCA-BC310B8F692D}"/>
                  </a:ext>
                </a:extLst>
              </p14:cNvPr>
              <p14:cNvContentPartPr/>
              <p14:nvPr/>
            </p14:nvContentPartPr>
            <p14:xfrm>
              <a:off x="4605115" y="5279717"/>
              <a:ext cx="221661" cy="22166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3A9D31-DF34-94F0-0DCA-BC310B8F69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7511" y="5262113"/>
                <a:ext cx="257227" cy="25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5632F9-1864-3340-3B05-F0DF3DC51BC6}"/>
                  </a:ext>
                </a:extLst>
              </p14:cNvPr>
              <p14:cNvContentPartPr/>
              <p14:nvPr/>
            </p14:nvContentPartPr>
            <p14:xfrm>
              <a:off x="3954240" y="5750675"/>
              <a:ext cx="157169" cy="15716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5632F9-1864-3340-3B05-F0DF3DC51B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6657" y="5732733"/>
                <a:ext cx="192694" cy="19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385E9A-C95B-F2DD-B8C0-2F981CB23E0C}"/>
                  </a:ext>
                </a:extLst>
              </p14:cNvPr>
              <p14:cNvContentPartPr/>
              <p14:nvPr/>
            </p14:nvContentPartPr>
            <p14:xfrm>
              <a:off x="2816532" y="5766550"/>
              <a:ext cx="142259" cy="14225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385E9A-C95B-F2DD-B8C0-2F981CB23E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98570" y="5748947"/>
                <a:ext cx="177824" cy="177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FD1BB5-C5AB-5C15-8767-D13CA4452BD8}"/>
                  </a:ext>
                </a:extLst>
              </p14:cNvPr>
              <p14:cNvContentPartPr/>
              <p14:nvPr/>
            </p14:nvContentPartPr>
            <p14:xfrm>
              <a:off x="4675499" y="2944865"/>
              <a:ext cx="174366" cy="17436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FD1BB5-C5AB-5C15-8767-D13CA4452B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57883" y="2926889"/>
                <a:ext cx="209958" cy="209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6A50D4-85A3-153D-BACF-CF658C5AC5E3}"/>
                  </a:ext>
                </a:extLst>
              </p14:cNvPr>
              <p14:cNvContentPartPr/>
              <p14:nvPr/>
            </p14:nvContentPartPr>
            <p14:xfrm>
              <a:off x="4644094" y="5283782"/>
              <a:ext cx="205771" cy="205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6A50D4-85A3-153D-BACF-CF658C5AC5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26138" y="5266186"/>
                <a:ext cx="241323" cy="241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779BF7-EE6B-0C78-9AF8-43737D81CE8C}"/>
                  </a:ext>
                </a:extLst>
              </p14:cNvPr>
              <p14:cNvContentPartPr/>
              <p14:nvPr/>
            </p14:nvContentPartPr>
            <p14:xfrm>
              <a:off x="3969862" y="5744157"/>
              <a:ext cx="144462" cy="14446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779BF7-EE6B-0C78-9AF8-43737D81CE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52253" y="5726548"/>
                <a:ext cx="180038" cy="18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75D2D5-ED0C-131F-9671-72351A1F2476}"/>
                  </a:ext>
                </a:extLst>
              </p14:cNvPr>
              <p14:cNvContentPartPr/>
              <p14:nvPr/>
            </p14:nvContentPartPr>
            <p14:xfrm>
              <a:off x="2775827" y="5728282"/>
              <a:ext cx="232538" cy="23253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75D2D5-ED0C-131F-9671-72351A1F247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58216" y="5710312"/>
                <a:ext cx="268120" cy="2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AABDA7-B3C9-B5E7-6E5C-3E778F19A77A}"/>
                  </a:ext>
                </a:extLst>
              </p14:cNvPr>
              <p14:cNvContentPartPr/>
              <p14:nvPr/>
            </p14:nvContentPartPr>
            <p14:xfrm>
              <a:off x="3019857" y="2119366"/>
              <a:ext cx="179008" cy="17900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AABDA7-B3C9-B5E7-6E5C-3E778F19A7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02244" y="2101753"/>
                <a:ext cx="214594" cy="21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CC3CFD-6372-8343-866D-47165E822FB5}"/>
                  </a:ext>
                </a:extLst>
              </p14:cNvPr>
              <p14:cNvContentPartPr/>
              <p14:nvPr/>
            </p14:nvContentPartPr>
            <p14:xfrm>
              <a:off x="1329415" y="2140533"/>
              <a:ext cx="123200" cy="12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CC3CFD-6372-8343-866D-47165E822F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11815" y="2122933"/>
                <a:ext cx="158759" cy="158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610ABB-7593-BBF7-9915-3C882D8DCB65}"/>
                  </a:ext>
                </a:extLst>
              </p14:cNvPr>
              <p14:cNvContentPartPr/>
              <p14:nvPr/>
            </p14:nvContentPartPr>
            <p14:xfrm>
              <a:off x="760009" y="2489782"/>
              <a:ext cx="152856" cy="15285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610ABB-7593-BBF7-9915-3C882D8DCB6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068" y="2472200"/>
                <a:ext cx="188379" cy="188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C26FA2-13A3-BF39-5824-73D7A6368F66}"/>
                  </a:ext>
                </a:extLst>
              </p14:cNvPr>
              <p14:cNvContentPartPr/>
              <p14:nvPr/>
            </p14:nvContentPartPr>
            <p14:xfrm>
              <a:off x="727656" y="4087866"/>
              <a:ext cx="206376" cy="20637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C26FA2-13A3-BF39-5824-73D7A6368F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679" y="4070249"/>
                <a:ext cx="241970" cy="2419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6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C0F8-48B2-AD20-BEE9-D40DD33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een and blue map with yellow lines&#10;&#10;AI-generated content may be incorrect.">
            <a:extLst>
              <a:ext uri="{FF2B5EF4-FFF2-40B4-BE49-F238E27FC236}">
                <a16:creationId xmlns:a16="http://schemas.microsoft.com/office/drawing/2014/main" id="{27B567D2-52E2-A2E8-3C1D-15FE9F92E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82" y="2044611"/>
            <a:ext cx="4946674" cy="40084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1CEA7B-DC83-FF95-D4F7-9F251D81AF82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1CEA7B-DC83-FF95-D4F7-9F251D81AF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2516" y="3746516"/>
                <a:ext cx="1058300" cy="105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05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F687-887B-1298-BD84-47EDD4625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6E0D3BDE-65B1-7BED-ABF9-153D6681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5" y="2048955"/>
            <a:ext cx="4942871" cy="400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AF0AE-B346-4C9A-FB87-843DE48B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F8B92-E429-E9A7-B09B-C4A72288FCF7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F8B92-E429-E9A7-B09B-C4A72288F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C2A3F-9B2D-5215-4DC7-940DEA68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F0ED-38E7-95CF-3608-2BDC1F95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country&#10;&#10;AI-generated content may be incorrect.">
            <a:extLst>
              <a:ext uri="{FF2B5EF4-FFF2-40B4-BE49-F238E27FC236}">
                <a16:creationId xmlns:a16="http://schemas.microsoft.com/office/drawing/2014/main" id="{93D94E48-FF2A-9BED-10D4-5E99066C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38" y="2047137"/>
            <a:ext cx="4942954" cy="40057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DBE3C-FE2F-4763-7028-8AE6A1F4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B86C7-1A52-297A-F392-93E7EC8AE944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B86C7-1A52-297A-F392-93E7EC8AE9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47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780E-3239-E498-7627-A0699739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E2135-34A2-600D-2DBE-11633FC9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6" y="2046767"/>
            <a:ext cx="4941778" cy="4004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156F1-0F5B-6832-BFC1-E77EBC56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4AE13A-6C3D-8F90-DA84-61006C8E2302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4AE13A-6C3D-8F90-DA84-61006C8E23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859D65-5FE7-1765-E95A-83224CF0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A2C-0A21-EF81-77C3-3FDD9AA0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7A04-7CF6-1F71-4523-C70B442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38CDA-BCBE-D19B-610B-51CA190D3912}"/>
                  </a:ext>
                </a:extLst>
              </p14:cNvPr>
              <p14:cNvContentPartPr/>
              <p14:nvPr/>
            </p14:nvContentPartPr>
            <p14:xfrm>
              <a:off x="7821083" y="4265083"/>
              <a:ext cx="10583" cy="1058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38CDA-BCBE-D19B-610B-51CA190D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1933" y="3735933"/>
                <a:ext cx="1058300" cy="10583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ips for Creating Heightfields and Details on Terrain RAW Files ...">
            <a:extLst>
              <a:ext uri="{FF2B5EF4-FFF2-40B4-BE49-F238E27FC236}">
                <a16:creationId xmlns:a16="http://schemas.microsoft.com/office/drawing/2014/main" id="{8EE504A7-7944-77E6-4B3B-FDE18E45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81" y="2004238"/>
            <a:ext cx="4089990" cy="4089990"/>
          </a:xfrm>
          <a:prstGeom prst="rect">
            <a:avLst/>
          </a:prstGeom>
        </p:spPr>
      </p:pic>
      <p:pic>
        <p:nvPicPr>
          <p:cNvPr id="11" name="Picture 10" descr="A grey and white image of a person&#10;&#10;AI-generated content may be incorrect.">
            <a:extLst>
              <a:ext uri="{FF2B5EF4-FFF2-40B4-BE49-F238E27FC236}">
                <a16:creationId xmlns:a16="http://schemas.microsoft.com/office/drawing/2014/main" id="{60B68CF9-3BD1-FC98-E82A-11466E26B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694" y="1922720"/>
            <a:ext cx="4119543" cy="4253024"/>
          </a:xfrm>
          <a:prstGeom prst="rect">
            <a:avLst/>
          </a:prstGeom>
        </p:spPr>
      </p:pic>
      <p:pic>
        <p:nvPicPr>
          <p:cNvPr id="15" name="Content Placeholder 14" descr="A black and white image of a map&#10;&#10;AI-generated content may be incorrect.">
            <a:extLst>
              <a:ext uri="{FF2B5EF4-FFF2-40B4-BE49-F238E27FC236}">
                <a16:creationId xmlns:a16="http://schemas.microsoft.com/office/drawing/2014/main" id="{53CE3B81-B084-4049-57C7-2E52E6504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42460" y="4629723"/>
            <a:ext cx="2276475" cy="1543050"/>
          </a:xfrm>
        </p:spPr>
      </p:pic>
      <p:pic>
        <p:nvPicPr>
          <p:cNvPr id="16" name="Picture 15" descr="DEM Grayscale Maps">
            <a:extLst>
              <a:ext uri="{FF2B5EF4-FFF2-40B4-BE49-F238E27FC236}">
                <a16:creationId xmlns:a16="http://schemas.microsoft.com/office/drawing/2014/main" id="{714E760A-4995-740B-6E1B-05C569542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376" y="1604808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164</cp:revision>
  <dcterms:created xsi:type="dcterms:W3CDTF">2025-02-12T22:06:19Z</dcterms:created>
  <dcterms:modified xsi:type="dcterms:W3CDTF">2025-02-13T02:54:44Z</dcterms:modified>
</cp:coreProperties>
</file>