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0" r:id="rId9"/>
    <p:sldId id="272" r:id="rId10"/>
    <p:sldId id="273" r:id="rId11"/>
    <p:sldId id="265" r:id="rId12"/>
    <p:sldId id="267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>
        <p:scale>
          <a:sx n="66" d="100"/>
          <a:sy n="66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C271-ED74-4C06-B879-7D78F4DA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7A58E-44C9-44C9-8EAA-D19E62F8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B2BBA-CA8D-4030-A80E-CBC6A614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09E3E-0B7F-46EF-B690-E0E3CE2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23DCC-60B0-490D-86A0-ECA5BC54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00DFF-65D8-4E8A-9C1E-C7FFB57C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DEBAED-855D-40BC-AE61-21DDD1C4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B644F-B234-4199-9BEF-F1976B1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83D6E-607D-4414-8E87-02AB4D89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94D8B-89C3-4977-9496-DAB8735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9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1C4044-9DA5-4196-B164-B448E952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C6F5B1-2EF5-4FAB-A981-A99AC1B3F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7278A-B39D-4FAA-8278-53BFCC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26ABC-4475-447C-A161-6F195FE6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1023F-CFDA-40CB-AA4E-5B742ED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88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415CF-4FE5-44E2-B07A-7CC897A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CF92-B497-4F91-9C68-09711968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E838C-51E7-4EAE-BE15-F2631991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25143-176A-47E1-A325-35963B3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EB128-CB6D-4DD4-9756-F46548B2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96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46040-C80C-432E-8727-A9BFA2A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67797-FC3D-40E1-AE92-0BA4AC6A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4A58C-1231-42FD-999A-DBDA7FC5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3C40B-56F2-41A6-B77F-E68242C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3D6D6-6FA9-43E3-9558-D717B560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4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20D1B-350B-4392-B858-4A2DE1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9A36C-3D2E-42CB-95F0-EDB9B2B0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88C5BF-CC1F-479E-B2BE-718AC915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36264-FCF0-4809-82FF-BA1EC965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91D856-260D-4B39-BC55-F74B3371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1C020-5AA4-4265-A235-1B1BB835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FE63-9478-491F-8E2F-2CE599FB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AB75A-8B85-43D7-A2B5-A03B7C0E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D473FB-AECA-42B8-94A7-6E960AE0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3B09A5-0254-4743-B291-D1B5ACAE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769209-2FDA-4964-B761-DBD5306A0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CDEF71-E251-4420-8143-D9DE8277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689D46-C823-434A-B0A2-9592DC95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AEAFAF-8496-4414-968E-17069661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7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E73F1-AD4F-4B32-BD37-AA095499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AA9B6E-77B1-4F96-94EC-30DAA97D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9FA9A2-DC3E-440E-898D-DF45CF21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286070-B0E1-40A3-84A5-16E64B3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05B360-6D63-43B5-BE1D-D8879A76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AB79F4-4AB8-4DBA-BC76-7B7ED1B4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324719-EDFF-4FE6-A867-DA065828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89DF0-E5A6-4879-9B23-BD5EA395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16ADD-5DEB-4AC6-B416-33B70768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578E1D-2DBC-4972-8BD4-6184BB129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68602-301F-4D37-BD87-8C33A30E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E5ABD-269E-488B-9E45-4AA552D6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4FAF0-DFA4-4E65-8951-863FA833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527D3-6375-4CFB-AEB2-438A0F6D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DB6D67-3E6C-4882-9C1C-B122E56A3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6711E-91DC-484D-BEB7-EC7EBE03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8BBC4-6B07-4C69-92CA-2B84100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05E5C8-6FF4-4693-BB27-3507105D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93F96-DE86-47C8-9DCC-3B036345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1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F3527E-06AD-45FD-A10B-56C556AA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6D6CF-F37A-45FD-8D61-AC11D00B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FE2EA-FD19-44BA-A21C-47A58F0D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1BE6-9B69-4D58-940F-34CE0484C5C1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24E39-7CCA-4500-A2D7-ABCDB7DE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EE278-97B5-4D21-8B13-FC69462B4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A5AE-85BE-445B-8700-FB04490A7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45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F2379-152A-4954-BB47-8D6E4AA18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" t="24440" r="29504" b="11759"/>
          <a:stretch/>
        </p:blipFill>
        <p:spPr>
          <a:xfrm>
            <a:off x="1496041" y="783916"/>
            <a:ext cx="9113107" cy="488531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350C5A-3183-495C-A9C6-50B2DBA97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43" t="26591" r="13798" b="15439"/>
          <a:stretch/>
        </p:blipFill>
        <p:spPr>
          <a:xfrm>
            <a:off x="6332398" y="783000"/>
            <a:ext cx="3823432" cy="5292000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C341E01-D447-4FB7-8366-6E262FD2254F}"/>
              </a:ext>
            </a:extLst>
          </p:cNvPr>
          <p:cNvSpPr txBox="1"/>
          <p:nvPr/>
        </p:nvSpPr>
        <p:spPr>
          <a:xfrm>
            <a:off x="1245288" y="1814666"/>
            <a:ext cx="30509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8. Average Retail Transfers by Year/Month and Item Type (2018)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17719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F0B3D75-DE56-4626-8FAA-3E02DE301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3" t="21956" r="65594" b="13692"/>
          <a:stretch/>
        </p:blipFill>
        <p:spPr>
          <a:xfrm>
            <a:off x="1409353" y="657143"/>
            <a:ext cx="3153364" cy="5796000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C030513-35EC-41D4-B0B9-0092A8558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43" t="19456" b="64452"/>
          <a:stretch/>
        </p:blipFill>
        <p:spPr>
          <a:xfrm>
            <a:off x="3975347" y="1201175"/>
            <a:ext cx="2263655" cy="159294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48C766-5AA8-4625-8245-84EFE14BF121}"/>
              </a:ext>
            </a:extLst>
          </p:cNvPr>
          <p:cNvSpPr txBox="1"/>
          <p:nvPr/>
        </p:nvSpPr>
        <p:spPr>
          <a:xfrm>
            <a:off x="6371771" y="3657600"/>
            <a:ext cx="44025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9. Total Warehouse Sales by Year/Quarter.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48304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8065AC-56B2-4B1E-91BB-73C2FC346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0" t="24248" r="63177" b="12817"/>
          <a:stretch/>
        </p:blipFill>
        <p:spPr>
          <a:xfrm>
            <a:off x="6417691" y="993541"/>
            <a:ext cx="3515273" cy="5436000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A577C7F-BDF2-450E-A73B-FAC72F27E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14" t="19525" r="758" b="64422"/>
          <a:stretch/>
        </p:blipFill>
        <p:spPr>
          <a:xfrm>
            <a:off x="3847723" y="4850650"/>
            <a:ext cx="2279223" cy="1656000"/>
          </a:xfrm>
          <a:prstGeom prst="rect">
            <a:avLst/>
          </a:prstGeom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711E0E7-0268-4D40-9E51-81CC8E188889}"/>
              </a:ext>
            </a:extLst>
          </p:cNvPr>
          <p:cNvSpPr txBox="1"/>
          <p:nvPr/>
        </p:nvSpPr>
        <p:spPr>
          <a:xfrm>
            <a:off x="1520525" y="1886716"/>
            <a:ext cx="48458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10. Average Warehouse Sales by Year/Quarter.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4451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829298-9928-4E17-9BC2-ADACDDF59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5173" r="15714" b="15539"/>
          <a:stretch/>
        </p:blipFill>
        <p:spPr>
          <a:xfrm>
            <a:off x="798283" y="2017484"/>
            <a:ext cx="8244114" cy="4064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084AC6-D7DE-4B51-AABC-EBDFF498A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52" t="26231" r="37143" b="15539"/>
          <a:stretch/>
        </p:blipFill>
        <p:spPr>
          <a:xfrm>
            <a:off x="8519886" y="2090054"/>
            <a:ext cx="2975429" cy="3991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C65915-A508-47CB-BFC2-4A1960D35A71}"/>
              </a:ext>
            </a:extLst>
          </p:cNvPr>
          <p:cNvSpPr txBox="1"/>
          <p:nvPr/>
        </p:nvSpPr>
        <p:spPr>
          <a:xfrm>
            <a:off x="2764972" y="583978"/>
            <a:ext cx="7242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11. Total Warehouse Sales by Year/Month and Item Type (2017).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43745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D142A8C-E240-4BE2-A0AB-47F07E534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58" t="26231" r="13928" b="15539"/>
          <a:stretch/>
        </p:blipFill>
        <p:spPr>
          <a:xfrm>
            <a:off x="6453461" y="352247"/>
            <a:ext cx="4490496" cy="6336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995A64-655F-4015-A44D-34EA537FF35E}"/>
              </a:ext>
            </a:extLst>
          </p:cNvPr>
          <p:cNvSpPr txBox="1"/>
          <p:nvPr/>
        </p:nvSpPr>
        <p:spPr>
          <a:xfrm>
            <a:off x="1516930" y="904256"/>
            <a:ext cx="36884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11. Total Warehouse Sales by Year/Month and Item Type (2018).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4111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1D54F6EA-2E1A-435E-99F8-512094D03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t="25891" r="34328" b="13482"/>
          <a:stretch/>
        </p:blipFill>
        <p:spPr>
          <a:xfrm>
            <a:off x="287669" y="1201175"/>
            <a:ext cx="8131314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008BF1-8332-4BA3-9C4B-764F8B343798}"/>
              </a:ext>
            </a:extLst>
          </p:cNvPr>
          <p:cNvSpPr txBox="1"/>
          <p:nvPr/>
        </p:nvSpPr>
        <p:spPr>
          <a:xfrm>
            <a:off x="1214325" y="412442"/>
            <a:ext cx="88239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12. Average Warehouse Sales by Year/Month and Item Type.</a:t>
            </a:r>
            <a:endParaRPr lang="es-MX" sz="3200" b="1" dirty="0"/>
          </a:p>
        </p:txBody>
      </p:sp>
      <p:pic>
        <p:nvPicPr>
          <p:cNvPr id="24" name="Imagen 23" descr="Gráfico&#10;&#10;Descripción generada automáticamente">
            <a:extLst>
              <a:ext uri="{FF2B5EF4-FFF2-40B4-BE49-F238E27FC236}">
                <a16:creationId xmlns:a16="http://schemas.microsoft.com/office/drawing/2014/main" id="{25BC376B-0B20-4C4D-A0C1-5C5DD699C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69" t="19836" r="304" b="49522"/>
          <a:stretch/>
        </p:blipFill>
        <p:spPr>
          <a:xfrm>
            <a:off x="9226535" y="2673427"/>
            <a:ext cx="2046515" cy="28157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9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A1C71A-B67B-43FC-BC5F-9648BC93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4" t="25425" r="1168" b="52065"/>
          <a:stretch/>
        </p:blipFill>
        <p:spPr>
          <a:xfrm>
            <a:off x="132000" y="2525512"/>
            <a:ext cx="12060000" cy="1806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113F5A-53A9-4148-A47C-ED5A2554CE50}"/>
              </a:ext>
            </a:extLst>
          </p:cNvPr>
          <p:cNvSpPr txBox="1"/>
          <p:nvPr/>
        </p:nvSpPr>
        <p:spPr>
          <a:xfrm>
            <a:off x="2989531" y="1403579"/>
            <a:ext cx="676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1. Total Retail Sales by Year/Quarter. 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3818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1318E4-B568-463B-9DAA-F1BE6A688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9" t="22947" r="63068" b="12581"/>
          <a:stretch/>
        </p:blipFill>
        <p:spPr>
          <a:xfrm>
            <a:off x="1503808" y="524859"/>
            <a:ext cx="3821098" cy="6130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F9220D7-1252-4B1C-A17D-8C40E9168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86" t="16492" b="62333"/>
          <a:stretch/>
        </p:blipFill>
        <p:spPr>
          <a:xfrm>
            <a:off x="5929614" y="2377288"/>
            <a:ext cx="1798199" cy="16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7E2B5E-7E9D-4F06-84DE-414C2C48DE8E}"/>
              </a:ext>
            </a:extLst>
          </p:cNvPr>
          <p:cNvSpPr txBox="1"/>
          <p:nvPr/>
        </p:nvSpPr>
        <p:spPr>
          <a:xfrm>
            <a:off x="5809118" y="524859"/>
            <a:ext cx="39471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2. Average Retail Sales by Year/Quarter.</a:t>
            </a:r>
            <a:endParaRPr lang="es-MX" sz="3200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722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3DB42A-1C03-4FE0-B22B-3AD9CA0F2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1" t="24834" r="36458" b="12584"/>
          <a:stretch/>
        </p:blipFill>
        <p:spPr>
          <a:xfrm>
            <a:off x="872782" y="1294231"/>
            <a:ext cx="7131736" cy="506042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320087-9F36-49CA-8C9C-FF6721657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35" t="19744" b="52276"/>
          <a:stretch/>
        </p:blipFill>
        <p:spPr>
          <a:xfrm>
            <a:off x="8416824" y="2179020"/>
            <a:ext cx="2366730" cy="2808000"/>
          </a:xfrm>
          <a:prstGeom prst="rect">
            <a:avLst/>
          </a:prstGeom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DF4D26F-7D1E-4FA1-A6DA-14F721385361}"/>
              </a:ext>
            </a:extLst>
          </p:cNvPr>
          <p:cNvSpPr txBox="1"/>
          <p:nvPr/>
        </p:nvSpPr>
        <p:spPr>
          <a:xfrm>
            <a:off x="1318665" y="463836"/>
            <a:ext cx="987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3. Total Retail Sales by Year/Month and Item Type.</a:t>
            </a:r>
            <a:endParaRPr lang="es-MX" sz="3600" b="1" dirty="0"/>
          </a:p>
          <a:p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1362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912F93-1A68-4A8F-9AC5-D19ADCEA5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1" t="25591" r="13606" b="15108"/>
          <a:stretch/>
        </p:blipFill>
        <p:spPr>
          <a:xfrm>
            <a:off x="200197" y="1868931"/>
            <a:ext cx="7318203" cy="3400646"/>
          </a:xfrm>
          <a:prstGeom prst="rect">
            <a:avLst/>
          </a:prstGeom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50834BE-5E12-4927-AC4E-5AA17622A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06" t="29482" r="13571" b="15540"/>
          <a:stretch/>
        </p:blipFill>
        <p:spPr>
          <a:xfrm>
            <a:off x="6897884" y="2075541"/>
            <a:ext cx="4874281" cy="320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C1185-E4CD-4BB0-80C3-E552A739E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36" t="19604" b="51317"/>
          <a:stretch/>
        </p:blipFill>
        <p:spPr>
          <a:xfrm>
            <a:off x="10023932" y="1525577"/>
            <a:ext cx="1748233" cy="2124000"/>
          </a:xfrm>
          <a:prstGeom prst="rect">
            <a:avLst/>
          </a:prstGeom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F97CDA2-34BF-4BFF-9473-C7103C4DCE8A}"/>
              </a:ext>
            </a:extLst>
          </p:cNvPr>
          <p:cNvSpPr txBox="1"/>
          <p:nvPr/>
        </p:nvSpPr>
        <p:spPr>
          <a:xfrm>
            <a:off x="1671783" y="665820"/>
            <a:ext cx="9226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4. Average Retail Sales by Year/Month and Item Type.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86411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320F10-6B20-4E3D-9508-7E56527F1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2" t="23911" r="60191" b="12743"/>
          <a:stretch/>
        </p:blipFill>
        <p:spPr>
          <a:xfrm>
            <a:off x="2260402" y="1089143"/>
            <a:ext cx="3525483" cy="536400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BCA581-3483-40EE-B5B1-65DBD269E858}"/>
              </a:ext>
            </a:extLst>
          </p:cNvPr>
          <p:cNvSpPr txBox="1"/>
          <p:nvPr/>
        </p:nvSpPr>
        <p:spPr>
          <a:xfrm>
            <a:off x="6096000" y="1263445"/>
            <a:ext cx="492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Benton Sans Book"/>
              </a:rPr>
              <a:t>5. Total Retail Transfers by Year/Quarter.</a:t>
            </a:r>
            <a:endParaRPr lang="es-MX" sz="3600" b="1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D76F281-11EE-4744-89A7-FD704D9D7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78" t="19411" r="4463" b="65441"/>
          <a:stretch/>
        </p:blipFill>
        <p:spPr>
          <a:xfrm>
            <a:off x="5917319" y="3164124"/>
            <a:ext cx="1587351" cy="172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3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B54C5B-84F4-44F7-9233-0651C4D54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3" t="26020" r="37262" b="12575"/>
          <a:stretch/>
        </p:blipFill>
        <p:spPr>
          <a:xfrm>
            <a:off x="1161202" y="1161072"/>
            <a:ext cx="9664000" cy="5436000"/>
          </a:xfrm>
          <a:prstGeom prst="rect">
            <a:avLst/>
          </a:prstGeom>
          <a:ln>
            <a:noFill/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CE0D4B3-D211-465A-8E3D-699A742794FE}"/>
              </a:ext>
            </a:extLst>
          </p:cNvPr>
          <p:cNvSpPr txBox="1"/>
          <p:nvPr/>
        </p:nvSpPr>
        <p:spPr>
          <a:xfrm>
            <a:off x="1857829" y="344231"/>
            <a:ext cx="8047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enton Sans Book"/>
              </a:rPr>
              <a:t>6. Average Retail Transfers by Year/Quarter.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3913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E0D4B3-D211-465A-8E3D-699A742794FE}"/>
              </a:ext>
            </a:extLst>
          </p:cNvPr>
          <p:cNvSpPr txBox="1"/>
          <p:nvPr/>
        </p:nvSpPr>
        <p:spPr>
          <a:xfrm>
            <a:off x="1219200" y="663451"/>
            <a:ext cx="952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7. Total Retail Transfers by Year/Month and Item Type </a:t>
            </a:r>
            <a:endParaRPr lang="es-MX" sz="32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5A4700-969B-4BA0-8C8F-B997E78F5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2" t="24751" r="13453" b="15538"/>
          <a:stretch/>
        </p:blipFill>
        <p:spPr>
          <a:xfrm>
            <a:off x="928874" y="2539995"/>
            <a:ext cx="6851131" cy="320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BC7C60-72AA-4EAF-8E23-BF8F1D0A4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2" t="25582" r="13571" b="15540"/>
          <a:stretch/>
        </p:blipFill>
        <p:spPr>
          <a:xfrm>
            <a:off x="5973087" y="2574013"/>
            <a:ext cx="5726616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E0D4B3-D211-465A-8E3D-699A742794FE}"/>
              </a:ext>
            </a:extLst>
          </p:cNvPr>
          <p:cNvSpPr txBox="1"/>
          <p:nvPr/>
        </p:nvSpPr>
        <p:spPr>
          <a:xfrm>
            <a:off x="1343436" y="663451"/>
            <a:ext cx="9397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8. Average Retail Transfers by Year/Month and Item Type (2017)</a:t>
            </a:r>
            <a:endParaRPr lang="es-MX" sz="32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0AB25FF-AC57-4ADC-B101-135609091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5" t="25173" r="14999" b="15751"/>
          <a:stretch/>
        </p:blipFill>
        <p:spPr>
          <a:xfrm>
            <a:off x="275772" y="1669143"/>
            <a:ext cx="8606971" cy="40494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D9749E6-A2CF-40B5-8806-5F6032EB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09" t="28773" r="37262" b="15962"/>
          <a:stretch/>
        </p:blipFill>
        <p:spPr>
          <a:xfrm>
            <a:off x="8229599" y="1915886"/>
            <a:ext cx="2917373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171</Words>
  <Application>Microsoft Office PowerPoint</Application>
  <PresentationFormat>Panorámica</PresentationFormat>
  <Paragraphs>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Benton Sans Book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Ramirez</dc:creator>
  <cp:lastModifiedBy>Daniel Ramirez</cp:lastModifiedBy>
  <cp:revision>2</cp:revision>
  <dcterms:created xsi:type="dcterms:W3CDTF">2022-04-28T05:56:31Z</dcterms:created>
  <dcterms:modified xsi:type="dcterms:W3CDTF">2022-04-28T07:23:07Z</dcterms:modified>
</cp:coreProperties>
</file>