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8" r:id="rId7"/>
    <p:sldId id="264" r:id="rId8"/>
    <p:sldId id="262" r:id="rId9"/>
    <p:sldId id="260" r:id="rId10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899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9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18/2/layout/IconVerticalSolidList" loCatId="icon" qsTypeId="urn:microsoft.com/office/officeart/2005/8/quickstyle/simple2" qsCatId="simple" csTypeId="urn:microsoft.com/office/officeart/2018/5/colors/Iconchunking_neutralbg_colorful1" csCatId="colorful" phldr="1"/>
      <dgm:spPr/>
      <dgm:t>
        <a:bodyPr rtlCol="0"/>
        <a:lstStyle/>
        <a:p>
          <a:pPr rtl="0"/>
          <a:endParaRPr lang="en-US"/>
        </a:p>
      </dgm:t>
    </dgm:pt>
    <dgm:pt modelId="{B633A646-2062-4841-AF18-847B074C6716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es-ES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Visualización con </a:t>
          </a:r>
          <a:r>
            <a:rPr lang="es-ES" noProof="0" dirty="0" err="1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Shinny</a:t>
          </a:r>
          <a:endParaRPr lang="es-ES" noProof="0" dirty="0"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B4A5689-BD48-4D3D-8017-D1E3C49B0DDB}" type="parTrans" cxnId="{56ADA02B-9055-4F39-B74D-2D556F11DDB6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397C75F-5FD8-4120-9A24-A246D042942B}" type="sibTrans" cxnId="{56ADA02B-9055-4F39-B74D-2D556F11DDB6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4BC708E-A0A1-4102-88E4-E75128B4E51E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es-ES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Análisis por producto</a:t>
          </a:r>
        </a:p>
      </dgm:t>
    </dgm:pt>
    <dgm:pt modelId="{CF221EFF-354A-47A9-A498-1F0BBF01ECB8}" type="parTrans" cxnId="{EB9839C5-F324-41C4-8950-5284E09FB71E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7519C821-85FB-4CA3-BEB5-E4BFBC529B83}" type="sibTrans" cxnId="{EB9839C5-F324-41C4-8950-5284E09FB71E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6D21269-399B-4BA2-8621-C7B9DA1E1B8F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es-ES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Seguimiento del comercio exterior</a:t>
          </a:r>
        </a:p>
      </dgm:t>
    </dgm:pt>
    <dgm:pt modelId="{AA3929B3-1058-4240-AD5D-9518D4976567}" type="parTrans" cxnId="{E4AD895B-72A4-4A6B-A7F4-C77A53EC51BC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79B0F2C-DDB4-44EB-89F7-717146B88B10}" type="sibTrans" cxnId="{E4AD895B-72A4-4A6B-A7F4-C77A53EC51BC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40A0249-41A7-44A6-A657-361E8C18FD42}" type="pres">
      <dgm:prSet presAssocID="{E1B432F4-5FDB-4518-9272-2F3934AC6AA2}" presName="root" presStyleCnt="0">
        <dgm:presLayoutVars>
          <dgm:dir/>
          <dgm:resizeHandles val="exact"/>
        </dgm:presLayoutVars>
      </dgm:prSet>
      <dgm:spPr/>
    </dgm:pt>
    <dgm:pt modelId="{7D1F47A2-8F6C-4C7F-B3B3-2100C986DE32}" type="pres">
      <dgm:prSet presAssocID="{B633A646-2062-4841-AF18-847B074C6716}" presName="compNode" presStyleCnt="0"/>
      <dgm:spPr/>
    </dgm:pt>
    <dgm:pt modelId="{EC4D957C-BFAC-446D-9573-48333BEC34E6}" type="pres">
      <dgm:prSet presAssocID="{B633A646-2062-4841-AF18-847B074C6716}" presName="bgRect" presStyleLbl="bgShp" presStyleIdx="0" presStyleCnt="3" custLinFactNeighborY="-8474"/>
      <dgm:spPr>
        <a:prstGeom prst="rect">
          <a:avLst/>
        </a:prstGeom>
      </dgm:spPr>
    </dgm:pt>
    <dgm:pt modelId="{BE6B2CCF-B717-4C6F-9115-44EF0ECE6018}" type="pres">
      <dgm:prSet presAssocID="{B633A646-2062-4841-AF18-847B074C6716}" presName="iconRect" presStyleLbl="node1" presStyleIdx="0" presStyleCnt="3" custScaleX="75132" custScaleY="7513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fas 3D con relleno sólido"/>
        </a:ext>
      </dgm:extLst>
    </dgm:pt>
    <dgm:pt modelId="{95420642-092B-41B9-94FA-E0EC36F9AF7E}" type="pres">
      <dgm:prSet presAssocID="{B633A646-2062-4841-AF18-847B074C6716}" presName="spaceRect" presStyleCnt="0"/>
      <dgm:spPr/>
    </dgm:pt>
    <dgm:pt modelId="{C95AF6F0-F4DA-48FE-85EB-61ADFB42AA13}" type="pres">
      <dgm:prSet presAssocID="{B633A646-2062-4841-AF18-847B074C6716}" presName="parTx" presStyleLbl="revTx" presStyleIdx="0" presStyleCnt="3">
        <dgm:presLayoutVars>
          <dgm:chMax val="0"/>
          <dgm:chPref val="0"/>
        </dgm:presLayoutVars>
      </dgm:prSet>
      <dgm:spPr/>
    </dgm:pt>
    <dgm:pt modelId="{51DD96AA-8DD7-4B07-A561-5C9B41ACFA3C}" type="pres">
      <dgm:prSet presAssocID="{1397C75F-5FD8-4120-9A24-A246D042942B}" presName="sibTrans" presStyleCnt="0"/>
      <dgm:spPr/>
    </dgm:pt>
    <dgm:pt modelId="{38E06421-A6BB-4D10-8565-2812C2C5C6B3}" type="pres">
      <dgm:prSet presAssocID="{14BC708E-A0A1-4102-88E4-E75128B4E51E}" presName="compNode" presStyleCnt="0"/>
      <dgm:spPr/>
    </dgm:pt>
    <dgm:pt modelId="{79919C57-A32A-40F6-B106-B4E0CE644E4C}" type="pres">
      <dgm:prSet presAssocID="{14BC708E-A0A1-4102-88E4-E75128B4E51E}" presName="bgRect" presStyleLbl="bgShp" presStyleIdx="1" presStyleCnt="3" custLinFactNeighborY="-16591"/>
      <dgm:spPr>
        <a:xfrm>
          <a:off x="0" y="1760029"/>
          <a:ext cx="5607050" cy="1407541"/>
        </a:xfrm>
        <a:prstGeom prst="rect">
          <a:avLst/>
        </a:prstGeom>
      </dgm:spPr>
    </dgm:pt>
    <dgm:pt modelId="{99FDF55F-B3E9-423D-AD21-A6446C5D7455}" type="pres">
      <dgm:prSet presAssocID="{14BC708E-A0A1-4102-88E4-E75128B4E51E}" presName="iconRect" presStyleLbl="node1" presStyleIdx="1" presStyleCnt="3" custScaleX="75132" custScaleY="75132" custLinFactNeighborX="-5898" custLinFactNeighborY="-3511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nzana contorno"/>
        </a:ext>
      </dgm:extLst>
    </dgm:pt>
    <dgm:pt modelId="{E98BD5F1-E6F1-491F-A8EE-6A9AD649521E}" type="pres">
      <dgm:prSet presAssocID="{14BC708E-A0A1-4102-88E4-E75128B4E51E}" presName="spaceRect" presStyleCnt="0"/>
      <dgm:spPr/>
    </dgm:pt>
    <dgm:pt modelId="{80F6AD63-74FB-40E4-9D40-4178AFD87F60}" type="pres">
      <dgm:prSet presAssocID="{14BC708E-A0A1-4102-88E4-E75128B4E51E}" presName="parTx" presStyleLbl="revTx" presStyleIdx="1" presStyleCnt="3" custLinFactNeighborX="0" custLinFactNeighborY="-16590">
        <dgm:presLayoutVars>
          <dgm:chMax val="0"/>
          <dgm:chPref val="0"/>
        </dgm:presLayoutVars>
      </dgm:prSet>
      <dgm:spPr/>
    </dgm:pt>
    <dgm:pt modelId="{1375F890-B8F8-4966-ABCD-B672FD4512B7}" type="pres">
      <dgm:prSet presAssocID="{7519C821-85FB-4CA3-BEB5-E4BFBC529B83}" presName="sibTrans" presStyleCnt="0"/>
      <dgm:spPr/>
    </dgm:pt>
    <dgm:pt modelId="{9887B295-B446-4B8E-AEA4-76754DE9DD89}" type="pres">
      <dgm:prSet presAssocID="{C6D21269-399B-4BA2-8621-C7B9DA1E1B8F}" presName="compNode" presStyleCnt="0"/>
      <dgm:spPr/>
    </dgm:pt>
    <dgm:pt modelId="{436A8B1C-2D30-44BB-9150-7099503C8960}" type="pres">
      <dgm:prSet presAssocID="{C6D21269-399B-4BA2-8621-C7B9DA1E1B8F}" presName="bgRect" presStyleLbl="bgShp" presStyleIdx="2" presStyleCnt="3" custLinFactNeighborY="-28866"/>
      <dgm:spPr>
        <a:xfrm>
          <a:off x="0" y="3519456"/>
          <a:ext cx="5607050" cy="1407541"/>
        </a:xfrm>
        <a:prstGeom prst="rect">
          <a:avLst/>
        </a:prstGeom>
      </dgm:spPr>
    </dgm:pt>
    <dgm:pt modelId="{1A8B8B62-3037-4506-89D7-28710774070B}" type="pres">
      <dgm:prSet presAssocID="{C6D21269-399B-4BA2-8621-C7B9DA1E1B8F}" presName="iconRect" presStyleLbl="node1" presStyleIdx="2" presStyleCnt="3" custScaleX="68302" custScaleY="68302" custLinFactNeighborX="-9313" custLinFactNeighborY="-4678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esta de la compra contorno"/>
        </a:ext>
      </dgm:extLst>
    </dgm:pt>
    <dgm:pt modelId="{2FFC6342-A780-4396-8FAC-8E7FAE77A6E2}" type="pres">
      <dgm:prSet presAssocID="{C6D21269-399B-4BA2-8621-C7B9DA1E1B8F}" presName="spaceRect" presStyleCnt="0"/>
      <dgm:spPr/>
    </dgm:pt>
    <dgm:pt modelId="{D5847293-6F0A-4807-B203-585610F4F535}" type="pres">
      <dgm:prSet presAssocID="{C6D21269-399B-4BA2-8621-C7B9DA1E1B8F}" presName="parTx" presStyleLbl="revTx" presStyleIdx="2" presStyleCnt="3" custLinFactNeighborX="0" custLinFactNeighborY="-28866">
        <dgm:presLayoutVars>
          <dgm:chMax val="0"/>
          <dgm:chPref val="0"/>
        </dgm:presLayoutVars>
      </dgm:prSet>
      <dgm:spPr/>
    </dgm:pt>
  </dgm:ptLst>
  <dgm:cxnLst>
    <dgm:cxn modelId="{9C176326-2BDF-4E92-BD6C-4BCBC882ACEA}" type="presOf" srcId="{E1B432F4-5FDB-4518-9272-2F3934AC6AA2}" destId="{D40A0249-41A7-44A6-A657-361E8C18FD42}" srcOrd="0" destOrd="0" presId="urn:microsoft.com/office/officeart/2018/2/layout/IconVerticalSolidList"/>
    <dgm:cxn modelId="{56ADA02B-9055-4F39-B74D-2D556F11DDB6}" srcId="{E1B432F4-5FDB-4518-9272-2F3934AC6AA2}" destId="{B633A646-2062-4841-AF18-847B074C6716}" srcOrd="0" destOrd="0" parTransId="{DB4A5689-BD48-4D3D-8017-D1E3C49B0DDB}" sibTransId="{1397C75F-5FD8-4120-9A24-A246D042942B}"/>
    <dgm:cxn modelId="{E4AD895B-72A4-4A6B-A7F4-C77A53EC51BC}" srcId="{E1B432F4-5FDB-4518-9272-2F3934AC6AA2}" destId="{C6D21269-399B-4BA2-8621-C7B9DA1E1B8F}" srcOrd="2" destOrd="0" parTransId="{AA3929B3-1058-4240-AD5D-9518D4976567}" sibTransId="{C79B0F2C-DDB4-44EB-89F7-717146B88B10}"/>
    <dgm:cxn modelId="{3E6B7CA5-EBA4-48C1-A48C-B9BCBCE8CF1E}" type="presOf" srcId="{14BC708E-A0A1-4102-88E4-E75128B4E51E}" destId="{80F6AD63-74FB-40E4-9D40-4178AFD87F60}" srcOrd="0" destOrd="0" presId="urn:microsoft.com/office/officeart/2018/2/layout/IconVerticalSolidList"/>
    <dgm:cxn modelId="{3905E0BC-71EE-4610-827E-655844CE3113}" type="presOf" srcId="{C6D21269-399B-4BA2-8621-C7B9DA1E1B8F}" destId="{D5847293-6F0A-4807-B203-585610F4F535}" srcOrd="0" destOrd="0" presId="urn:microsoft.com/office/officeart/2018/2/layout/IconVerticalSolidList"/>
    <dgm:cxn modelId="{EB9839C5-F324-41C4-8950-5284E09FB71E}" srcId="{E1B432F4-5FDB-4518-9272-2F3934AC6AA2}" destId="{14BC708E-A0A1-4102-88E4-E75128B4E51E}" srcOrd="1" destOrd="0" parTransId="{CF221EFF-354A-47A9-A498-1F0BBF01ECB8}" sibTransId="{7519C821-85FB-4CA3-BEB5-E4BFBC529B83}"/>
    <dgm:cxn modelId="{EEAA52FF-E4A1-49BD-9B1E-000F5AABCD8E}" type="presOf" srcId="{B633A646-2062-4841-AF18-847B074C6716}" destId="{C95AF6F0-F4DA-48FE-85EB-61ADFB42AA13}" srcOrd="0" destOrd="0" presId="urn:microsoft.com/office/officeart/2018/2/layout/IconVerticalSolidList"/>
    <dgm:cxn modelId="{C3FF57AE-FB3C-49DE-82B3-0A61FA5DDA91}" type="presParOf" srcId="{D40A0249-41A7-44A6-A657-361E8C18FD42}" destId="{7D1F47A2-8F6C-4C7F-B3B3-2100C986DE32}" srcOrd="0" destOrd="0" presId="urn:microsoft.com/office/officeart/2018/2/layout/IconVerticalSolidList"/>
    <dgm:cxn modelId="{39AD4461-2A0A-410E-8C25-0B475A3D2CD5}" type="presParOf" srcId="{7D1F47A2-8F6C-4C7F-B3B3-2100C986DE32}" destId="{EC4D957C-BFAC-446D-9573-48333BEC34E6}" srcOrd="0" destOrd="0" presId="urn:microsoft.com/office/officeart/2018/2/layout/IconVerticalSolidList"/>
    <dgm:cxn modelId="{F9297396-8F77-4FD5-AAFB-AB3160B70B42}" type="presParOf" srcId="{7D1F47A2-8F6C-4C7F-B3B3-2100C986DE32}" destId="{BE6B2CCF-B717-4C6F-9115-44EF0ECE6018}" srcOrd="1" destOrd="0" presId="urn:microsoft.com/office/officeart/2018/2/layout/IconVerticalSolidList"/>
    <dgm:cxn modelId="{D1AB3CE4-FE44-4177-86CC-B147232F3BD0}" type="presParOf" srcId="{7D1F47A2-8F6C-4C7F-B3B3-2100C986DE32}" destId="{95420642-092B-41B9-94FA-E0EC36F9AF7E}" srcOrd="2" destOrd="0" presId="urn:microsoft.com/office/officeart/2018/2/layout/IconVerticalSolidList"/>
    <dgm:cxn modelId="{1E58CE55-32AF-4065-B1F7-2380412F2F02}" type="presParOf" srcId="{7D1F47A2-8F6C-4C7F-B3B3-2100C986DE32}" destId="{C95AF6F0-F4DA-48FE-85EB-61ADFB42AA13}" srcOrd="3" destOrd="0" presId="urn:microsoft.com/office/officeart/2018/2/layout/IconVerticalSolidList"/>
    <dgm:cxn modelId="{9D6ACACB-1091-40ED-952B-C2E92FA564C6}" type="presParOf" srcId="{D40A0249-41A7-44A6-A657-361E8C18FD42}" destId="{51DD96AA-8DD7-4B07-A561-5C9B41ACFA3C}" srcOrd="1" destOrd="0" presId="urn:microsoft.com/office/officeart/2018/2/layout/IconVerticalSolidList"/>
    <dgm:cxn modelId="{A0B092F8-3BF3-4C70-95B1-0A0764FD7131}" type="presParOf" srcId="{D40A0249-41A7-44A6-A657-361E8C18FD42}" destId="{38E06421-A6BB-4D10-8565-2812C2C5C6B3}" srcOrd="2" destOrd="0" presId="urn:microsoft.com/office/officeart/2018/2/layout/IconVerticalSolidList"/>
    <dgm:cxn modelId="{8C5E5818-6931-4902-AE43-414551022BCD}" type="presParOf" srcId="{38E06421-A6BB-4D10-8565-2812C2C5C6B3}" destId="{79919C57-A32A-40F6-B106-B4E0CE644E4C}" srcOrd="0" destOrd="0" presId="urn:microsoft.com/office/officeart/2018/2/layout/IconVerticalSolidList"/>
    <dgm:cxn modelId="{117B7A1C-7A05-4787-8474-79753887F4C2}" type="presParOf" srcId="{38E06421-A6BB-4D10-8565-2812C2C5C6B3}" destId="{99FDF55F-B3E9-423D-AD21-A6446C5D7455}" srcOrd="1" destOrd="0" presId="urn:microsoft.com/office/officeart/2018/2/layout/IconVerticalSolidList"/>
    <dgm:cxn modelId="{82818524-92E6-4F27-A68D-3BE1571532DC}" type="presParOf" srcId="{38E06421-A6BB-4D10-8565-2812C2C5C6B3}" destId="{E98BD5F1-E6F1-491F-A8EE-6A9AD649521E}" srcOrd="2" destOrd="0" presId="urn:microsoft.com/office/officeart/2018/2/layout/IconVerticalSolidList"/>
    <dgm:cxn modelId="{0A438607-8D9F-471A-B9F9-D903D7FA2B52}" type="presParOf" srcId="{38E06421-A6BB-4D10-8565-2812C2C5C6B3}" destId="{80F6AD63-74FB-40E4-9D40-4178AFD87F60}" srcOrd="3" destOrd="0" presId="urn:microsoft.com/office/officeart/2018/2/layout/IconVerticalSolidList"/>
    <dgm:cxn modelId="{E18EE60B-8650-4B85-8C8A-B807B9148FC8}" type="presParOf" srcId="{D40A0249-41A7-44A6-A657-361E8C18FD42}" destId="{1375F890-B8F8-4966-ABCD-B672FD4512B7}" srcOrd="3" destOrd="0" presId="urn:microsoft.com/office/officeart/2018/2/layout/IconVerticalSolidList"/>
    <dgm:cxn modelId="{F370D9F7-088E-4B78-8272-0E311B15486B}" type="presParOf" srcId="{D40A0249-41A7-44A6-A657-361E8C18FD42}" destId="{9887B295-B446-4B8E-AEA4-76754DE9DD89}" srcOrd="4" destOrd="0" presId="urn:microsoft.com/office/officeart/2018/2/layout/IconVerticalSolidList"/>
    <dgm:cxn modelId="{968D7DEE-AF0E-4BA0-9080-0C524E005C39}" type="presParOf" srcId="{9887B295-B446-4B8E-AEA4-76754DE9DD89}" destId="{436A8B1C-2D30-44BB-9150-7099503C8960}" srcOrd="0" destOrd="0" presId="urn:microsoft.com/office/officeart/2018/2/layout/IconVerticalSolidList"/>
    <dgm:cxn modelId="{CE4D3AA4-D0A5-472B-A6D2-E2D35A5DE21A}" type="presParOf" srcId="{9887B295-B446-4B8E-AEA4-76754DE9DD89}" destId="{1A8B8B62-3037-4506-89D7-28710774070B}" srcOrd="1" destOrd="0" presId="urn:microsoft.com/office/officeart/2018/2/layout/IconVerticalSolidList"/>
    <dgm:cxn modelId="{C939EEF1-F0C3-4C00-83D5-BE315DAD62D3}" type="presParOf" srcId="{9887B295-B446-4B8E-AEA4-76754DE9DD89}" destId="{2FFC6342-A780-4396-8FAC-8E7FAE77A6E2}" srcOrd="2" destOrd="0" presId="urn:microsoft.com/office/officeart/2018/2/layout/IconVerticalSolidList"/>
    <dgm:cxn modelId="{1493C073-EB9E-467F-8BBD-604D0CFE685E}" type="presParOf" srcId="{9887B295-B446-4B8E-AEA4-76754DE9DD89}" destId="{D5847293-6F0A-4807-B203-585610F4F5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D957C-BFAC-446D-9573-48333BEC34E6}">
      <dsp:nvSpPr>
        <dsp:cNvPr id="0" name=""/>
        <dsp:cNvSpPr/>
      </dsp:nvSpPr>
      <dsp:spPr>
        <a:xfrm>
          <a:off x="0" y="0"/>
          <a:ext cx="5607050" cy="1407541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6B2CCF-B717-4C6F-9115-44EF0ECE6018}">
      <dsp:nvSpPr>
        <dsp:cNvPr id="0" name=""/>
        <dsp:cNvSpPr/>
      </dsp:nvSpPr>
      <dsp:spPr>
        <a:xfrm>
          <a:off x="522039" y="413556"/>
          <a:ext cx="581632" cy="581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317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95AF6F0-F4DA-48FE-85EB-61ADFB42AA13}">
      <dsp:nvSpPr>
        <dsp:cNvPr id="0" name=""/>
        <dsp:cNvSpPr/>
      </dsp:nvSpPr>
      <dsp:spPr>
        <a:xfrm>
          <a:off x="1625711" y="601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Visualización con </a:t>
          </a:r>
          <a:r>
            <a:rPr lang="es-ES" sz="2500" kern="1200" noProof="0" dirty="0" err="1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Shinny</a:t>
          </a:r>
          <a:endParaRPr lang="es-ES" sz="2500" kern="1200" noProof="0" dirty="0"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1625711" y="601"/>
        <a:ext cx="3981338" cy="1407541"/>
      </dsp:txXfrm>
    </dsp:sp>
    <dsp:sp modelId="{79919C57-A32A-40F6-B106-B4E0CE644E4C}">
      <dsp:nvSpPr>
        <dsp:cNvPr id="0" name=""/>
        <dsp:cNvSpPr/>
      </dsp:nvSpPr>
      <dsp:spPr>
        <a:xfrm>
          <a:off x="0" y="1526503"/>
          <a:ext cx="5607050" cy="1407541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FDF55F-B3E9-423D-AD21-A6446C5D7455}">
      <dsp:nvSpPr>
        <dsp:cNvPr id="0" name=""/>
        <dsp:cNvSpPr/>
      </dsp:nvSpPr>
      <dsp:spPr>
        <a:xfrm>
          <a:off x="476379" y="1901164"/>
          <a:ext cx="581632" cy="5816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317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0F6AD63-74FB-40E4-9D40-4178AFD87F60}">
      <dsp:nvSpPr>
        <dsp:cNvPr id="0" name=""/>
        <dsp:cNvSpPr/>
      </dsp:nvSpPr>
      <dsp:spPr>
        <a:xfrm>
          <a:off x="1625711" y="1526517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Análisis por producto</a:t>
          </a:r>
        </a:p>
      </dsp:txBody>
      <dsp:txXfrm>
        <a:off x="1625711" y="1526517"/>
        <a:ext cx="3981338" cy="1407541"/>
      </dsp:txXfrm>
    </dsp:sp>
    <dsp:sp modelId="{436A8B1C-2D30-44BB-9150-7099503C8960}">
      <dsp:nvSpPr>
        <dsp:cNvPr id="0" name=""/>
        <dsp:cNvSpPr/>
      </dsp:nvSpPr>
      <dsp:spPr>
        <a:xfrm>
          <a:off x="0" y="3113155"/>
          <a:ext cx="5607050" cy="1407541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8B8B62-3037-4506-89D7-28710774070B}">
      <dsp:nvSpPr>
        <dsp:cNvPr id="0" name=""/>
        <dsp:cNvSpPr/>
      </dsp:nvSpPr>
      <dsp:spPr>
        <a:xfrm>
          <a:off x="476379" y="3596678"/>
          <a:ext cx="528758" cy="5287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317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5847293-6F0A-4807-B203-585610F4F535}">
      <dsp:nvSpPr>
        <dsp:cNvPr id="0" name=""/>
        <dsp:cNvSpPr/>
      </dsp:nvSpPr>
      <dsp:spPr>
        <a:xfrm>
          <a:off x="1625711" y="3113155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Seguimiento del comercio exterior</a:t>
          </a:r>
        </a:p>
      </dsp:txBody>
      <dsp:txXfrm>
        <a:off x="1625711" y="3113155"/>
        <a:ext cx="3981338" cy="1407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Lista sólida vertical de iconos"/>
  <dgm:desc val="Se usa para mostrar una serie de elementos visuales de arriba a abajo con texto de nivel 1 o nivel 1 y nivel 2 agrupados en una forma. Funciona mejor con iconos o imágenes pequeñas con descripciones más larga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4EA90-306F-45C7-8AEA-F0890CB16039}" type="datetime1">
              <a:rPr lang="es-ES" smtClean="0"/>
              <a:t>12/04/2021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A7EAC-D564-4069-B91B-517386FC9F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6251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A226-B20B-4D06-8640-8814B3489581}" type="datetime1">
              <a:rPr lang="es-ES" smtClean="0"/>
              <a:pPr/>
              <a:t>12/04/2021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el estilo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3E773-7C4B-4260-8A45-886C6E4C8EB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86838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0960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3218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2909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3436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4005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8967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471103-BF6F-4523-9C54-5778E416DB58}" type="datetime1">
              <a:rPr lang="es-ES" noProof="0" smtClean="0"/>
              <a:t>12/04/2021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C921E0-F9B3-4702-8EC0-299925A79D98}" type="datetime1">
              <a:rPr lang="es-ES" noProof="0" smtClean="0"/>
              <a:t>12/04/2021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78A963-0DBC-4F57-AC62-29DD17473BF1}" type="datetime1">
              <a:rPr lang="es-ES" noProof="0" smtClean="0"/>
              <a:t>12/04/2021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8DF8EB-855A-4C83-AF3D-50B349D4E538}" type="datetime1">
              <a:rPr lang="es-ES" noProof="0" smtClean="0"/>
              <a:t>12/04/2021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9B2C39-3850-493C-952C-ECB939438560}" type="datetime1">
              <a:rPr lang="es-ES" noProof="0" smtClean="0"/>
              <a:t>12/04/2021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5FC420-51AA-4FAF-95BB-30176D68DEE8}" type="datetime1">
              <a:rPr lang="es-ES" noProof="0" smtClean="0"/>
              <a:t>12/04/2021</a:t>
            </a:fld>
            <a:endParaRPr lang="es-ES" noProof="0" dirty="0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0" name="Marcador de posición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F8B10C-B5AA-496A-AB83-56DD82CCA5A4}" type="datetime1">
              <a:rPr lang="es-ES" noProof="0" smtClean="0"/>
              <a:t>12/04/2021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E055F8-74A9-4173-B5CF-879C893039BB}" type="datetime1">
              <a:rPr lang="es-ES" noProof="0" smtClean="0"/>
              <a:t>12/04/2021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141DB3-9D6D-4B67-A217-70651BDEF77B}" type="datetime1">
              <a:rPr lang="es-ES" noProof="0" smtClean="0"/>
              <a:t>12/04/2021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Marcador de fecha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2F7798-4E4E-464F-96F9-7EFD6F0AD4BD}" type="datetime1">
              <a:rPr lang="es-ES" noProof="0" smtClean="0"/>
              <a:t>12/04/2021</a:t>
            </a:fld>
            <a:endParaRPr lang="es-ES" noProof="0" dirty="0"/>
          </a:p>
        </p:txBody>
      </p:sp>
      <p:sp>
        <p:nvSpPr>
          <p:cNvPr id="10" name="Marcador de pie de página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CB86E2E8-7102-4A1A-AF5B-45BB32A33A1B}" type="datetime1">
              <a:rPr lang="es-ES" noProof="0" smtClean="0"/>
              <a:t>12/04/2021</a:t>
            </a:fld>
            <a:endParaRPr lang="es-ES" noProof="0" dirty="0"/>
          </a:p>
        </p:txBody>
      </p:sp>
      <p:sp>
        <p:nvSpPr>
          <p:cNvPr id="9" name="Marcador de posición de pie de página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F9BA73C7-9371-4491-AB0C-39991AAC6058}" type="datetime1">
              <a:rPr lang="es-ES" noProof="0" smtClean="0"/>
              <a:t>12/04/2021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9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10.svg"/><Relationship Id="rId4" Type="http://schemas.openxmlformats.org/officeDocument/2006/relationships/diagramData" Target="../diagrams/data1.xml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/>
          </a:bodyPr>
          <a:lstStyle/>
          <a:p>
            <a:pPr rtl="0"/>
            <a:r>
              <a:rPr lang="es-ES" sz="3000" dirty="0" err="1">
                <a:solidFill>
                  <a:schemeClr val="tx1"/>
                </a:solidFill>
              </a:rPr>
              <a:t>Universityhack</a:t>
            </a:r>
            <a:br>
              <a:rPr lang="es-ES" sz="3000" dirty="0">
                <a:solidFill>
                  <a:schemeClr val="tx1"/>
                </a:solidFill>
              </a:rPr>
            </a:br>
            <a:r>
              <a:rPr lang="es-ES" sz="3000" dirty="0" err="1">
                <a:solidFill>
                  <a:schemeClr val="tx1"/>
                </a:solidFill>
              </a:rPr>
              <a:t>Datathon</a:t>
            </a:r>
            <a:endParaRPr lang="es-ES" sz="30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702702"/>
          </a:xfrm>
        </p:spPr>
        <p:txBody>
          <a:bodyPr rtlCol="0">
            <a:normAutofit/>
          </a:bodyPr>
          <a:lstStyle/>
          <a:p>
            <a:pPr rtl="0"/>
            <a:r>
              <a:rPr lang="es-ES" sz="2800" dirty="0">
                <a:solidFill>
                  <a:schemeClr val="tx1"/>
                </a:solidFill>
              </a:rPr>
              <a:t>Reto Cajamar Agro </a:t>
            </a:r>
            <a:r>
              <a:rPr lang="es-ES" sz="2800" dirty="0" err="1">
                <a:solidFill>
                  <a:schemeClr val="tx1"/>
                </a:solidFill>
              </a:rPr>
              <a:t>Analysis</a:t>
            </a:r>
            <a:endParaRPr lang="es-ES" sz="2800" dirty="0">
              <a:solidFill>
                <a:schemeClr val="tx1"/>
              </a:solidFill>
            </a:endParaRPr>
          </a:p>
        </p:txBody>
      </p:sp>
      <p:pic>
        <p:nvPicPr>
          <p:cNvPr id="5" name="Imagen 4" descr="Números comerciales de finanzas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 fontScale="90000"/>
          </a:bodyPr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Lo que se necesita saber</a:t>
            </a:r>
          </a:p>
        </p:txBody>
      </p:sp>
      <p:pic>
        <p:nvPicPr>
          <p:cNvPr id="4" name="Imagen 3" descr="Números comerciales de finanza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graphicFrame>
        <p:nvGraphicFramePr>
          <p:cNvPr id="5" name="Marcador de contenido 2" descr="Viñetas de icono">
            <a:extLst>
              <a:ext uri="{FF2B5EF4-FFF2-40B4-BE49-F238E27FC236}">
                <a16:creationId xmlns:a16="http://schemas.microsoft.com/office/drawing/2014/main" id="{51938B4F-26EE-4238-880D-3CE26A7E4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0561567"/>
              </p:ext>
            </p:extLst>
          </p:nvPr>
        </p:nvGraphicFramePr>
        <p:xfrm>
          <a:off x="5619622" y="315843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Rectángulo 6">
            <a:extLst>
              <a:ext uri="{FF2B5EF4-FFF2-40B4-BE49-F238E27FC236}">
                <a16:creationId xmlns:a16="http://schemas.microsoft.com/office/drawing/2014/main" id="{AAFC8A40-E07F-45F7-82D4-3892B55323B9}"/>
              </a:ext>
            </a:extLst>
          </p:cNvPr>
          <p:cNvSpPr/>
          <p:nvPr/>
        </p:nvSpPr>
        <p:spPr>
          <a:xfrm>
            <a:off x="5619622" y="5015647"/>
            <a:ext cx="5607050" cy="1407541"/>
          </a:xfrm>
          <a:prstGeom prst="rect">
            <a:avLst/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s-ES" dirty="0"/>
          </a:p>
        </p:txBody>
      </p:sp>
      <p:pic>
        <p:nvPicPr>
          <p:cNvPr id="6" name="Gráfico 5" descr="Globo terrestre con relleno sólido">
            <a:extLst>
              <a:ext uri="{FF2B5EF4-FFF2-40B4-BE49-F238E27FC236}">
                <a16:creationId xmlns:a16="http://schemas.microsoft.com/office/drawing/2014/main" id="{7544944F-06B5-483E-A40B-E484B8F89B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95999" y="5317434"/>
            <a:ext cx="575365" cy="57536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200865E2-8973-49B4-931B-514744AAA2F8}"/>
              </a:ext>
            </a:extLst>
          </p:cNvPr>
          <p:cNvSpPr txBox="1"/>
          <p:nvPr/>
        </p:nvSpPr>
        <p:spPr>
          <a:xfrm>
            <a:off x="7409103" y="5415745"/>
            <a:ext cx="3792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500" dirty="0"/>
              <a:t>Mapa de las CCAA</a:t>
            </a:r>
          </a:p>
        </p:txBody>
      </p:sp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64950C64-5D81-40F1-9601-8BA0D63BA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81241"/>
            <a:ext cx="7729729" cy="855406"/>
          </a:xfrm>
          <a:noFill/>
          <a:ln>
            <a:solidFill>
              <a:schemeClr val="bg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lIns="274320" tIns="182880" rIns="274320" bIns="182880" rtlCol="0" anchorCtr="1">
            <a:normAutofit/>
          </a:bodyPr>
          <a:lstStyle/>
          <a:p>
            <a:r>
              <a:rPr lang="en-US" sz="1700">
                <a:solidFill>
                  <a:schemeClr val="bg1"/>
                </a:solidFill>
              </a:rPr>
              <a:t>Obtenemos un índice y CLuster</a:t>
            </a:r>
            <a:br>
              <a:rPr lang="en-US" sz="1700">
                <a:solidFill>
                  <a:schemeClr val="bg1"/>
                </a:solidFill>
              </a:rPr>
            </a:br>
            <a:endParaRPr lang="en-US" sz="1700" dirty="0">
              <a:solidFill>
                <a:schemeClr val="bg1"/>
              </a:solidFill>
            </a:endParaRPr>
          </a:p>
        </p:txBody>
      </p:sp>
      <p:pic>
        <p:nvPicPr>
          <p:cNvPr id="7" name="Imagen 6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F6F64792-180C-4178-BACF-E976685CF2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267" r="-1" b="6909"/>
          <a:stretch/>
        </p:blipFill>
        <p:spPr>
          <a:xfrm>
            <a:off x="20" y="10"/>
            <a:ext cx="6062452" cy="3428989"/>
          </a:xfrm>
          <a:prstGeom prst="rect">
            <a:avLst/>
          </a:prstGeom>
        </p:spPr>
      </p:pic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06030E50-3F26-47EA-8FEC-3977CFEF9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412" y="4846076"/>
            <a:ext cx="7715177" cy="1271556"/>
          </a:xfrm>
        </p:spPr>
        <p:txBody>
          <a:bodyPr>
            <a:normAutofit/>
          </a:bodyPr>
          <a:lstStyle/>
          <a:p>
            <a:r>
              <a:rPr lang="es-ES" sz="2000" dirty="0">
                <a:solidFill>
                  <a:schemeClr val="bg1"/>
                </a:solidFill>
              </a:rPr>
              <a:t>Se predice el precio que tendrían los productos si no hubiese habido pandemia y se compara con el valor real para crear un índice</a:t>
            </a:r>
          </a:p>
          <a:p>
            <a:r>
              <a:rPr lang="es-ES" sz="2000" dirty="0">
                <a:solidFill>
                  <a:schemeClr val="bg1"/>
                </a:solidFill>
              </a:rPr>
              <a:t>Con el índice se genera un </a:t>
            </a:r>
            <a:r>
              <a:rPr lang="es-ES" sz="2000" dirty="0" err="1">
                <a:solidFill>
                  <a:schemeClr val="bg1"/>
                </a:solidFill>
              </a:rPr>
              <a:t>cluster</a:t>
            </a:r>
            <a:r>
              <a:rPr lang="es-ES" sz="2000" dirty="0">
                <a:solidFill>
                  <a:schemeClr val="bg1"/>
                </a:solidFill>
              </a:rPr>
              <a:t> jerárquico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0684DEA-F7D9-4E60-88D4-78C2D745AC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8280" y="0"/>
            <a:ext cx="6143720" cy="342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2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61" y="2729617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 fontScale="90000"/>
          </a:bodyPr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Comparativa de comercio exterior por país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4BBA1D7-8DFE-4AF5-85CA-F79E56CDE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9237F2A-B641-4B43-ABB2-D5D2869A1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160" y="1034351"/>
            <a:ext cx="665797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158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328" y="1890147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 fontScale="90000"/>
          </a:bodyPr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Mapa interactivo por </a:t>
            </a:r>
            <a:r>
              <a:rPr lang="es-ES" dirty="0" err="1">
                <a:solidFill>
                  <a:srgbClr val="FFFFFF"/>
                </a:solidFill>
              </a:rPr>
              <a:t>ccaa</a:t>
            </a:r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4BBA1D7-8DFE-4AF5-85CA-F79E56CDE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403DA2A-8B60-4422-8B03-EF9899899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622" y="1117973"/>
            <a:ext cx="6115050" cy="49911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3BDE27D-7B52-48D2-A028-DF86DB7BACBD}"/>
              </a:ext>
            </a:extLst>
          </p:cNvPr>
          <p:cNvSpPr txBox="1"/>
          <p:nvPr/>
        </p:nvSpPr>
        <p:spPr>
          <a:xfrm>
            <a:off x="711328" y="3613523"/>
            <a:ext cx="33639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</a:rPr>
              <a:t>Se puede observar la variación media de precios comparando el periodo de confinamiento con el año anterior</a:t>
            </a:r>
          </a:p>
        </p:txBody>
      </p:sp>
    </p:spTree>
    <p:extLst>
      <p:ext uri="{BB962C8B-B14F-4D97-AF65-F5344CB8AC3E}">
        <p14:creationId xmlns:p14="http://schemas.microsoft.com/office/powerpoint/2010/main" val="3545891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Gracias</a:t>
            </a:r>
          </a:p>
        </p:txBody>
      </p:sp>
      <p:pic>
        <p:nvPicPr>
          <p:cNvPr id="4" name="Imagen 3" descr="Mano con bolígrafo que apunta a números financiero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4" y="2638044"/>
            <a:ext cx="4451773" cy="3101983"/>
          </a:xfrm>
        </p:spPr>
        <p:txBody>
          <a:bodyPr rtlCol="0"/>
          <a:lstStyle/>
          <a:p>
            <a:pPr marL="0" indent="0" rtl="0">
              <a:buNone/>
            </a:pPr>
            <a:r>
              <a:rPr lang="es-ES" sz="2800" dirty="0">
                <a:solidFill>
                  <a:schemeClr val="bg1"/>
                </a:solidFill>
              </a:rPr>
              <a:t>Equipo </a:t>
            </a:r>
            <a:r>
              <a:rPr lang="es-ES" sz="2800" dirty="0" err="1">
                <a:solidFill>
                  <a:schemeClr val="bg1"/>
                </a:solidFill>
              </a:rPr>
              <a:t>Datazo</a:t>
            </a:r>
            <a:endParaRPr lang="es-ES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2000" dirty="0">
                <a:solidFill>
                  <a:schemeClr val="bg1"/>
                </a:solidFill>
              </a:rPr>
              <a:t>Sergi Fornés</a:t>
            </a:r>
          </a:p>
          <a:p>
            <a:pPr marL="0" indent="0">
              <a:buNone/>
            </a:pPr>
            <a:r>
              <a:rPr lang="es-ES" sz="2000" dirty="0">
                <a:solidFill>
                  <a:schemeClr val="bg1"/>
                </a:solidFill>
              </a:rPr>
              <a:t>Daniel Ramos</a:t>
            </a:r>
          </a:p>
          <a:p>
            <a:pPr marL="0" indent="0" rtl="0">
              <a:buNone/>
            </a:pPr>
            <a:r>
              <a:rPr lang="es-ES" sz="2000" dirty="0">
                <a:solidFill>
                  <a:schemeClr val="bg1"/>
                </a:solidFill>
              </a:rPr>
              <a:t>Josep </a:t>
            </a:r>
            <a:r>
              <a:rPr lang="es-ES" sz="2000" dirty="0" err="1">
                <a:solidFill>
                  <a:schemeClr val="bg1"/>
                </a:solidFill>
              </a:rPr>
              <a:t>Roman</a:t>
            </a:r>
            <a:endParaRPr lang="es-ES" sz="2000" dirty="0">
              <a:solidFill>
                <a:schemeClr val="bg1"/>
              </a:solidFill>
            </a:endParaRPr>
          </a:p>
          <a:p>
            <a:pPr rtl="0"/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0ED59B-F67D-4B99-A0A7-E5237FF581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106</Words>
  <Application>Microsoft Office PowerPoint</Application>
  <PresentationFormat>Panorámica</PresentationFormat>
  <Paragraphs>24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MT</vt:lpstr>
      <vt:lpstr>Paquete</vt:lpstr>
      <vt:lpstr>Universityhack Datathon</vt:lpstr>
      <vt:lpstr>Lo que se necesita saber</vt:lpstr>
      <vt:lpstr>Obtenemos un índice y CLuster </vt:lpstr>
      <vt:lpstr>Comparativa de comercio exterior por país</vt:lpstr>
      <vt:lpstr>Mapa interactivo por ccaa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Universityhack Datathon</dc:title>
  <dc:creator>Daniel Ramos Hoogwout</dc:creator>
  <cp:lastModifiedBy>Daniel Ramos Hoogwout</cp:lastModifiedBy>
  <cp:revision>12</cp:revision>
  <dcterms:created xsi:type="dcterms:W3CDTF">2021-03-16T23:21:10Z</dcterms:created>
  <dcterms:modified xsi:type="dcterms:W3CDTF">2021-04-12T21:27:15Z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