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3" r:id="rId7"/>
    <p:sldId id="258" r:id="rId8"/>
    <p:sldId id="264" r:id="rId9"/>
    <p:sldId id="262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sz="25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sz="25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sz="25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sz="25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17/03/2021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17/03/2021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83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43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00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0.sv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>
                <a:solidFill>
                  <a:schemeClr val="tx1"/>
                </a:solidFill>
              </a:rPr>
              <a:t>Universityhack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Datathon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</a:rPr>
              <a:t>Reto Cajamar Agro </a:t>
            </a:r>
            <a:r>
              <a:rPr lang="es-ES" sz="2800" dirty="0" err="1">
                <a:solidFill>
                  <a:schemeClr val="tx1"/>
                </a:solidFill>
              </a:rPr>
              <a:t>Analysis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1567"/>
              </p:ext>
            </p:extLst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519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Obtenemos un índice y CLuster</a:t>
            </a:r>
            <a:br>
              <a:rPr lang="en-US" sz="170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6F64792-180C-4178-BACF-E976685CF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67" r="-1" b="6909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pic>
        <p:nvPicPr>
          <p:cNvPr id="9" name="Marcador de contenido 8" descr="Escala de tiempo&#10;&#10;Descripción generada automáticamente">
            <a:extLst>
              <a:ext uri="{FF2B5EF4-FFF2-40B4-BE49-F238E27FC236}">
                <a16:creationId xmlns:a16="http://schemas.microsoft.com/office/drawing/2014/main" id="{399453A0-012B-4EC3-9696-9B3F58F3C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06" r="-1" b="11041"/>
          <a:stretch/>
        </p:blipFill>
        <p:spPr>
          <a:xfrm>
            <a:off x="6129528" y="-1"/>
            <a:ext cx="6062472" cy="342899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030E50-3F26-47EA-8FEC-3977CFEF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predice el precio que tendrían los productos si no hubiese habido pandemia y se compara con el valor real para crear un índice</a:t>
            </a:r>
          </a:p>
          <a:p>
            <a:r>
              <a:rPr lang="es-ES" sz="2000" dirty="0">
                <a:solidFill>
                  <a:schemeClr val="bg1"/>
                </a:solidFill>
              </a:rPr>
              <a:t>Con el índice se genera un </a:t>
            </a:r>
            <a:r>
              <a:rPr lang="es-ES" sz="2000" dirty="0" err="1">
                <a:solidFill>
                  <a:schemeClr val="bg1"/>
                </a:solidFill>
              </a:rPr>
              <a:t>cluster</a:t>
            </a:r>
            <a:r>
              <a:rPr lang="es-ES" sz="2000" dirty="0">
                <a:solidFill>
                  <a:schemeClr val="bg1"/>
                </a:solidFill>
              </a:rPr>
              <a:t> jerárquico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72961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Comparativa de comercio exterior por país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BA1D7-8DFE-4AF5-85CA-F79E56CD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F037A6-5B00-4889-9B64-CCC9D700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22" y="685800"/>
            <a:ext cx="6419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8" y="189014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Mapa interactivo por </a:t>
            </a:r>
            <a:r>
              <a:rPr lang="es-ES" dirty="0" err="1">
                <a:solidFill>
                  <a:srgbClr val="FFFFFF"/>
                </a:solidFill>
              </a:rPr>
              <a:t>ccaa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BA1D7-8DFE-4AF5-85CA-F79E56CD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3DA2A-8B60-4422-8B03-EF989989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22" y="1117973"/>
            <a:ext cx="6115050" cy="4991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BDE27D-7B52-48D2-A028-DF86DB7BACBD}"/>
              </a:ext>
            </a:extLst>
          </p:cNvPr>
          <p:cNvSpPr txBox="1"/>
          <p:nvPr/>
        </p:nvSpPr>
        <p:spPr>
          <a:xfrm>
            <a:off x="711328" y="3613523"/>
            <a:ext cx="3363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puede observar la variación de precios media comparando el periodo de confinamiento con el año anterior</a:t>
            </a:r>
          </a:p>
        </p:txBody>
      </p:sp>
    </p:spTree>
    <p:extLst>
      <p:ext uri="{BB962C8B-B14F-4D97-AF65-F5344CB8AC3E}">
        <p14:creationId xmlns:p14="http://schemas.microsoft.com/office/powerpoint/2010/main" val="35458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>
                <a:solidFill>
                  <a:schemeClr val="bg1"/>
                </a:solidFill>
              </a:rPr>
              <a:t>Equipo </a:t>
            </a:r>
            <a:r>
              <a:rPr lang="es-ES" sz="2800" dirty="0" err="1">
                <a:solidFill>
                  <a:schemeClr val="bg1"/>
                </a:solidFill>
              </a:rPr>
              <a:t>Datazo</a:t>
            </a:r>
            <a:endParaRPr lang="es-E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Sergi Fornés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Daniel Ramos</a:t>
            </a:r>
          </a:p>
          <a:p>
            <a:pPr marL="0" indent="0" rtl="0">
              <a:buNone/>
            </a:pPr>
            <a:r>
              <a:rPr lang="es-ES" sz="2000" dirty="0">
                <a:solidFill>
                  <a:schemeClr val="bg1"/>
                </a:solidFill>
              </a:rPr>
              <a:t>Josep </a:t>
            </a:r>
            <a:r>
              <a:rPr lang="es-ES" sz="2000" dirty="0" err="1">
                <a:solidFill>
                  <a:schemeClr val="bg1"/>
                </a:solidFill>
              </a:rPr>
              <a:t>Roman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126</Words>
  <Application>Microsoft Office PowerPoint</Application>
  <PresentationFormat>Panorámica</PresentationFormat>
  <Paragraphs>30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Paquete</vt:lpstr>
      <vt:lpstr>Universityhack Datathon</vt:lpstr>
      <vt:lpstr>Lo que se necesita saber</vt:lpstr>
      <vt:lpstr>Lo que se necesita saber</vt:lpstr>
      <vt:lpstr>Obtenemos un índice y CLuster </vt:lpstr>
      <vt:lpstr>Comparativa de comercio exterior por país</vt:lpstr>
      <vt:lpstr>Mapa interactivo por ccaa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Universityhack Datathon</dc:title>
  <dc:creator>Daniel Ramos Hoogwout</dc:creator>
  <cp:lastModifiedBy>Daniel Ramos Hoogwout</cp:lastModifiedBy>
  <cp:revision>10</cp:revision>
  <dcterms:created xsi:type="dcterms:W3CDTF">2021-03-16T23:21:10Z</dcterms:created>
  <dcterms:modified xsi:type="dcterms:W3CDTF">2021-03-17T10:22:37Z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