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4" r:id="rId8"/>
    <p:sldId id="262" r:id="rId9"/>
    <p:sldId id="260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Visualización con </a:t>
          </a:r>
          <a:r>
            <a:rPr lang="es-ES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Shinny</a:t>
          </a:r>
          <a:endParaRPr lang="es-ES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Análisis por producto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Seguimiento del comercio exterior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Y="-8474"/>
      <dgm:spPr>
        <a:prstGeom prst="rect">
          <a:avLst/>
        </a:prstGeom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fas 3D con relleno sólido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LinFactNeighborY="-16591"/>
      <dgm:spPr>
        <a:xfrm>
          <a:off x="0" y="1760029"/>
          <a:ext cx="5607050" cy="1407541"/>
        </a:xfrm>
        <a:prstGeom prst="rect">
          <a:avLst/>
        </a:prstGeom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 custLinFactNeighborX="-5898" custLinFactNeighborY="-3511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zana contorno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 custLinFactNeighborX="0" custLinFactNeighborY="-16590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 custLinFactNeighborY="-28866"/>
      <dgm:spPr>
        <a:xfrm>
          <a:off x="0" y="3519456"/>
          <a:ext cx="5607050" cy="1407541"/>
        </a:xfrm>
        <a:prstGeom prst="rect">
          <a:avLst/>
        </a:prstGeom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 custLinFactNeighborX="-9313" custLinFactNeighborY="-4678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sta de la compra contorno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 custLinFactNeighborX="0" custLinFactNeighborY="-28866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0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Visualización con </a:t>
          </a:r>
          <a:r>
            <a:rPr lang="es-ES" sz="2500" kern="1200" noProof="0" dirty="0" err="1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Shinny</a:t>
          </a:r>
          <a:endParaRPr lang="es-ES" sz="2500" kern="1200" noProof="0" dirty="0"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526503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476379" y="1901164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526517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Análisis por producto</a:t>
          </a:r>
        </a:p>
      </dsp:txBody>
      <dsp:txXfrm>
        <a:off x="1625711" y="1526517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113155"/>
          <a:ext cx="5607050" cy="1407541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476379" y="359667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17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113155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>
              <a:effectLst>
                <a:glow rad="152400">
                  <a:schemeClr val="bg1">
                    <a:alpha val="19000"/>
                  </a:schemeClr>
                </a:glow>
              </a:effectLst>
            </a:rPr>
            <a:t>Seguimiento del comercio exterior</a:t>
          </a:r>
        </a:p>
      </dsp:txBody>
      <dsp:txXfrm>
        <a:off x="1625711" y="3113155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17/03/2021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17/03/2021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343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00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17/03/2021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0.svg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 err="1">
                <a:solidFill>
                  <a:schemeClr val="tx1"/>
                </a:solidFill>
              </a:rPr>
              <a:t>Universityhack</a:t>
            </a:r>
            <a:br>
              <a:rPr lang="es-ES" sz="3000" dirty="0">
                <a:solidFill>
                  <a:schemeClr val="tx1"/>
                </a:solidFill>
              </a:rPr>
            </a:br>
            <a:r>
              <a:rPr lang="es-ES" sz="3000" dirty="0" err="1">
                <a:solidFill>
                  <a:schemeClr val="tx1"/>
                </a:solidFill>
              </a:rPr>
              <a:t>Datathon</a:t>
            </a:r>
            <a:endParaRPr lang="es-ES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>
                <a:solidFill>
                  <a:schemeClr val="tx1"/>
                </a:solidFill>
              </a:rPr>
              <a:t>Reto Cajamar Agro </a:t>
            </a:r>
            <a:r>
              <a:rPr lang="es-ES" sz="2800" dirty="0" err="1">
                <a:solidFill>
                  <a:schemeClr val="tx1"/>
                </a:solidFill>
              </a:rPr>
              <a:t>Analysis</a:t>
            </a:r>
            <a:endParaRPr lang="es-ES" sz="2800" dirty="0">
              <a:solidFill>
                <a:schemeClr val="tx1"/>
              </a:solidFill>
            </a:endParaRP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Lo que se necesita saber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1567"/>
              </p:ext>
            </p:extLst>
          </p:nvPr>
        </p:nvGraphicFramePr>
        <p:xfrm>
          <a:off x="5619622" y="315843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AAFC8A40-E07F-45F7-82D4-3892B55323B9}"/>
              </a:ext>
            </a:extLst>
          </p:cNvPr>
          <p:cNvSpPr/>
          <p:nvPr/>
        </p:nvSpPr>
        <p:spPr>
          <a:xfrm>
            <a:off x="5619622" y="5015647"/>
            <a:ext cx="5607050" cy="1407541"/>
          </a:xfrm>
          <a:prstGeom prst="rect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 dirty="0"/>
          </a:p>
        </p:txBody>
      </p:sp>
      <p:pic>
        <p:nvPicPr>
          <p:cNvPr id="6" name="Gráfico 5" descr="Globo terrestre con relleno sólido">
            <a:extLst>
              <a:ext uri="{FF2B5EF4-FFF2-40B4-BE49-F238E27FC236}">
                <a16:creationId xmlns:a16="http://schemas.microsoft.com/office/drawing/2014/main" id="{7544944F-06B5-483E-A40B-E484B8F89B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5999" y="5317434"/>
            <a:ext cx="575365" cy="57536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00865E2-8973-49B4-931B-514744AAA2F8}"/>
              </a:ext>
            </a:extLst>
          </p:cNvPr>
          <p:cNvSpPr txBox="1"/>
          <p:nvPr/>
        </p:nvSpPr>
        <p:spPr>
          <a:xfrm>
            <a:off x="7409103" y="5415745"/>
            <a:ext cx="3792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/>
              <a:t>Mapa de las CCAA</a:t>
            </a: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Obtenemos un índice y CLuster</a:t>
            </a:r>
            <a:br>
              <a:rPr lang="en-US" sz="170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6F64792-180C-4178-BACF-E976685CF2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67" r="-1" b="6909"/>
          <a:stretch/>
        </p:blipFill>
        <p:spPr>
          <a:xfrm>
            <a:off x="20" y="10"/>
            <a:ext cx="6062452" cy="3428989"/>
          </a:xfrm>
          <a:prstGeom prst="rect">
            <a:avLst/>
          </a:prstGeom>
        </p:spPr>
      </p:pic>
      <p:pic>
        <p:nvPicPr>
          <p:cNvPr id="9" name="Marcador de contenido 8" descr="Escala de tiempo&#10;&#10;Descripción generada automáticamente">
            <a:extLst>
              <a:ext uri="{FF2B5EF4-FFF2-40B4-BE49-F238E27FC236}">
                <a16:creationId xmlns:a16="http://schemas.microsoft.com/office/drawing/2014/main" id="{399453A0-012B-4EC3-9696-9B3F58F3CA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06" r="-1" b="11041"/>
          <a:stretch/>
        </p:blipFill>
        <p:spPr>
          <a:xfrm>
            <a:off x="6129528" y="-1"/>
            <a:ext cx="6062472" cy="3428999"/>
          </a:xfrm>
          <a:prstGeom prst="rect">
            <a:avLst/>
          </a:prstGeom>
        </p:spPr>
      </p:pic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030E50-3F26-47EA-8FEC-3977CFEF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Se predice el precio que tendrían los productos si no hubiese habido pandemia y se compara con el valor real para crear un índice</a:t>
            </a:r>
          </a:p>
          <a:p>
            <a:r>
              <a:rPr lang="es-ES" sz="2000" dirty="0">
                <a:solidFill>
                  <a:schemeClr val="bg1"/>
                </a:solidFill>
              </a:rPr>
              <a:t>Con el índice se genera un </a:t>
            </a:r>
            <a:r>
              <a:rPr lang="es-ES" sz="2000" dirty="0" err="1">
                <a:solidFill>
                  <a:schemeClr val="bg1"/>
                </a:solidFill>
              </a:rPr>
              <a:t>cluster</a:t>
            </a:r>
            <a:r>
              <a:rPr lang="es-ES" sz="2000" dirty="0">
                <a:solidFill>
                  <a:schemeClr val="bg1"/>
                </a:solidFill>
              </a:rPr>
              <a:t> jerárquico</a:t>
            </a:r>
          </a:p>
        </p:txBody>
      </p:sp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1" y="2729617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Comparativa de comercio exterior por país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BBA1D7-8DFE-4AF5-85CA-F79E56CD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F037A6-5B00-4889-9B64-CCC9D700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222" y="685800"/>
            <a:ext cx="64198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28" y="1890147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Mapa interactivo por </a:t>
            </a:r>
            <a:r>
              <a:rPr lang="es-ES" dirty="0" err="1">
                <a:solidFill>
                  <a:srgbClr val="FFFFFF"/>
                </a:solidFill>
              </a:rPr>
              <a:t>ccaa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BBA1D7-8DFE-4AF5-85CA-F79E56CD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03DA2A-8B60-4422-8B03-EF9899899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622" y="1117973"/>
            <a:ext cx="6115050" cy="49911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3BDE27D-7B52-48D2-A028-DF86DB7BACBD}"/>
              </a:ext>
            </a:extLst>
          </p:cNvPr>
          <p:cNvSpPr txBox="1"/>
          <p:nvPr/>
        </p:nvSpPr>
        <p:spPr>
          <a:xfrm>
            <a:off x="711328" y="3613523"/>
            <a:ext cx="3363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Se puede observar la variación de precios media comparando el periodo de confinamiento con el año anterior</a:t>
            </a:r>
          </a:p>
        </p:txBody>
      </p:sp>
    </p:spTree>
    <p:extLst>
      <p:ext uri="{BB962C8B-B14F-4D97-AF65-F5344CB8AC3E}">
        <p14:creationId xmlns:p14="http://schemas.microsoft.com/office/powerpoint/2010/main" val="354589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sz="2800" dirty="0">
                <a:solidFill>
                  <a:schemeClr val="bg1"/>
                </a:solidFill>
              </a:rPr>
              <a:t>Equipo </a:t>
            </a:r>
            <a:r>
              <a:rPr lang="es-ES" sz="2800" dirty="0" err="1">
                <a:solidFill>
                  <a:schemeClr val="bg1"/>
                </a:solidFill>
              </a:rPr>
              <a:t>Datazo</a:t>
            </a:r>
            <a:endParaRPr lang="es-E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Sergi Fornés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Daniel Ramos</a:t>
            </a:r>
          </a:p>
          <a:p>
            <a:pPr marL="0" indent="0" rtl="0">
              <a:buNone/>
            </a:pPr>
            <a:r>
              <a:rPr lang="es-ES" sz="2000" dirty="0">
                <a:solidFill>
                  <a:schemeClr val="bg1"/>
                </a:solidFill>
              </a:rPr>
              <a:t>Josep </a:t>
            </a:r>
            <a:r>
              <a:rPr lang="es-ES" sz="2000" dirty="0" err="1">
                <a:solidFill>
                  <a:schemeClr val="bg1"/>
                </a:solidFill>
              </a:rPr>
              <a:t>Roman</a:t>
            </a:r>
            <a:endParaRPr lang="es-ES" sz="2000" dirty="0">
              <a:solidFill>
                <a:schemeClr val="bg1"/>
              </a:solidFill>
            </a:endParaRPr>
          </a:p>
          <a:p>
            <a:pPr rtl="0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106</Words>
  <Application>Microsoft Office PowerPoint</Application>
  <PresentationFormat>Panorámica</PresentationFormat>
  <Paragraphs>24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Paquete</vt:lpstr>
      <vt:lpstr>Universityhack Datathon</vt:lpstr>
      <vt:lpstr>Lo que se necesita saber</vt:lpstr>
      <vt:lpstr>Obtenemos un índice y CLuster </vt:lpstr>
      <vt:lpstr>Comparativa de comercio exterior por país</vt:lpstr>
      <vt:lpstr>Mapa interactivo por ccaa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Universityhack Datathon</dc:title>
  <dc:creator>Daniel Ramos Hoogwout</dc:creator>
  <cp:lastModifiedBy>Daniel Ramos Hoogwout</cp:lastModifiedBy>
  <cp:revision>11</cp:revision>
  <dcterms:created xsi:type="dcterms:W3CDTF">2021-03-16T23:21:10Z</dcterms:created>
  <dcterms:modified xsi:type="dcterms:W3CDTF">2021-03-17T10:49:24Z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