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4" r:id="rId8"/>
    <p:sldId id="262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Shinny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Y="-8474"/>
      <dgm:spPr>
        <a:prstGeom prst="rect">
          <a:avLst/>
        </a:prstGeom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fas 3D con relleno sólido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Y="-16591"/>
      <dgm:spPr>
        <a:xfrm>
          <a:off x="0" y="1760029"/>
          <a:ext cx="5607050" cy="1407541"/>
        </a:xfrm>
        <a:prstGeom prst="rect">
          <a:avLst/>
        </a:prstGeom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 custLinFactNeighborX="-5898" custLinFactNeighborY="-3511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zana contorno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 custLinFactNeighborX="0" custLinFactNeighborY="-16590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-28866"/>
      <dgm:spPr>
        <a:xfrm>
          <a:off x="0" y="3519456"/>
          <a:ext cx="5607050" cy="1407541"/>
        </a:xfrm>
        <a:prstGeom prst="rect">
          <a:avLst/>
        </a:prstGeom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 custLinFactNeighborX="-9313" custLinFactNeighborY="-4678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sta de la compra contorno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X="0" custLinFactNeighborY="-2886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Shinny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526503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76379" y="1901164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526517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sp:txBody>
      <dsp:txXfrm>
        <a:off x="1625711" y="1526517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113155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76379" y="359667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113155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sp:txBody>
      <dsp:txXfrm>
        <a:off x="1625711" y="3113155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13/04/2021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13/04/2021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43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00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13/04/2021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sv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err="1">
                <a:solidFill>
                  <a:schemeClr val="tx1"/>
                </a:solidFill>
              </a:rPr>
              <a:t>Universityhack</a:t>
            </a:r>
            <a:br>
              <a:rPr lang="es-ES" sz="3000" dirty="0">
                <a:solidFill>
                  <a:schemeClr val="tx1"/>
                </a:solidFill>
              </a:rPr>
            </a:br>
            <a:r>
              <a:rPr lang="es-ES" sz="3000" dirty="0" err="1">
                <a:solidFill>
                  <a:schemeClr val="tx1"/>
                </a:solidFill>
              </a:rPr>
              <a:t>Datathon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>
                <a:solidFill>
                  <a:schemeClr val="tx1"/>
                </a:solidFill>
              </a:rPr>
              <a:t>Reto Cajamar Agro </a:t>
            </a:r>
            <a:r>
              <a:rPr lang="es-ES" sz="2800" dirty="0" err="1">
                <a:solidFill>
                  <a:schemeClr val="tx1"/>
                </a:solidFill>
              </a:rPr>
              <a:t>Analysis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Lo que se necesita saber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1567"/>
              </p:ext>
            </p:extLst>
          </p:nvPr>
        </p:nvGraphicFramePr>
        <p:xfrm>
          <a:off x="5619622" y="315843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AAFC8A40-E07F-45F7-82D4-3892B55323B9}"/>
              </a:ext>
            </a:extLst>
          </p:cNvPr>
          <p:cNvSpPr/>
          <p:nvPr/>
        </p:nvSpPr>
        <p:spPr>
          <a:xfrm>
            <a:off x="5619622" y="5015647"/>
            <a:ext cx="5607050" cy="140754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pic>
        <p:nvPicPr>
          <p:cNvPr id="6" name="Gráfico 5" descr="Globo terrestre con relleno sólido">
            <a:extLst>
              <a:ext uri="{FF2B5EF4-FFF2-40B4-BE49-F238E27FC236}">
                <a16:creationId xmlns:a16="http://schemas.microsoft.com/office/drawing/2014/main" id="{7544944F-06B5-483E-A40B-E484B8F89B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5999" y="5317434"/>
            <a:ext cx="575365" cy="57536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00865E2-8973-49B4-931B-514744AAA2F8}"/>
              </a:ext>
            </a:extLst>
          </p:cNvPr>
          <p:cNvSpPr txBox="1"/>
          <p:nvPr/>
        </p:nvSpPr>
        <p:spPr>
          <a:xfrm>
            <a:off x="7409103" y="5415745"/>
            <a:ext cx="379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Mapa de las CCAA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OBTENCIÓN DE un índice</a:t>
            </a:r>
            <a:br>
              <a:rPr lang="en-US" sz="1900" dirty="0">
                <a:solidFill>
                  <a:schemeClr val="bg1"/>
                </a:solidFill>
              </a:rPr>
            </a:br>
            <a:r>
              <a:rPr lang="en-US" sz="1900" dirty="0">
                <a:solidFill>
                  <a:schemeClr val="bg1"/>
                </a:solidFill>
              </a:rPr>
              <a:t>y AGRUPACIÓN de PRODUCTOS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6F64792-180C-4178-BACF-E976685CF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67" r="-1" b="6909"/>
          <a:stretch/>
        </p:blipFill>
        <p:spPr>
          <a:xfrm>
            <a:off x="20" y="10"/>
            <a:ext cx="6062452" cy="3428989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030E50-3F26-47EA-8FEC-3977CFEF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predice el precio que tendrían los productos si no hubiese habido pandemia y se compara con el valor real para crear un índice</a:t>
            </a:r>
          </a:p>
          <a:p>
            <a:r>
              <a:rPr lang="es-ES" sz="2000" dirty="0">
                <a:solidFill>
                  <a:schemeClr val="bg1"/>
                </a:solidFill>
              </a:rPr>
              <a:t>Se agrupan los productos en función del índice obtenido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684DEA-F7D9-4E60-88D4-78C2D745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280" y="0"/>
            <a:ext cx="6143720" cy="34289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EC9A9C-B64E-4987-ABCB-AB95290DE5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44" t="-1" r="-1012" b="499"/>
          <a:stretch/>
        </p:blipFill>
        <p:spPr>
          <a:xfrm>
            <a:off x="0" y="0"/>
            <a:ext cx="6048280" cy="34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729617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Comparativa de comercio exterior por país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237F2A-B641-4B43-ABB2-D5D2869A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60" y="1034351"/>
            <a:ext cx="66579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28" y="1890147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Mapa interactivo por </a:t>
            </a:r>
            <a:r>
              <a:rPr lang="es-ES" dirty="0" err="1">
                <a:solidFill>
                  <a:srgbClr val="FFFFFF"/>
                </a:solidFill>
              </a:rPr>
              <a:t>ccaa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03DA2A-8B60-4422-8B03-EF989989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622" y="1117973"/>
            <a:ext cx="6115050" cy="49911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3BDE27D-7B52-48D2-A028-DF86DB7BACBD}"/>
              </a:ext>
            </a:extLst>
          </p:cNvPr>
          <p:cNvSpPr txBox="1"/>
          <p:nvPr/>
        </p:nvSpPr>
        <p:spPr>
          <a:xfrm>
            <a:off x="711328" y="3613523"/>
            <a:ext cx="3363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puede observar la variación media de precios comparando el periodo de confinamiento con el año anterior</a:t>
            </a:r>
          </a:p>
        </p:txBody>
      </p:sp>
    </p:spTree>
    <p:extLst>
      <p:ext uri="{BB962C8B-B14F-4D97-AF65-F5344CB8AC3E}">
        <p14:creationId xmlns:p14="http://schemas.microsoft.com/office/powerpoint/2010/main" val="35458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2800" dirty="0">
                <a:solidFill>
                  <a:schemeClr val="bg1"/>
                </a:solidFill>
              </a:rPr>
              <a:t>Equipo </a:t>
            </a:r>
            <a:r>
              <a:rPr lang="es-ES" sz="2800" dirty="0" err="1">
                <a:solidFill>
                  <a:schemeClr val="bg1"/>
                </a:solidFill>
              </a:rPr>
              <a:t>Datazo</a:t>
            </a:r>
            <a:endParaRPr lang="es-E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Sergi Fornés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Daniel Ramos</a:t>
            </a:r>
          </a:p>
          <a:p>
            <a:pPr marL="0" indent="0" rtl="0">
              <a:buNone/>
            </a:pPr>
            <a:r>
              <a:rPr lang="es-ES" sz="2000" dirty="0">
                <a:solidFill>
                  <a:schemeClr val="bg1"/>
                </a:solidFill>
              </a:rPr>
              <a:t>Josep </a:t>
            </a:r>
            <a:r>
              <a:rPr lang="es-ES" sz="2000" dirty="0" err="1">
                <a:solidFill>
                  <a:schemeClr val="bg1"/>
                </a:solidFill>
              </a:rPr>
              <a:t>Roman</a:t>
            </a:r>
            <a:endParaRPr lang="es-ES" sz="2000" dirty="0">
              <a:solidFill>
                <a:schemeClr val="bg1"/>
              </a:solidFill>
            </a:endParaRPr>
          </a:p>
          <a:p>
            <a:pPr rtl="0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111</Words>
  <Application>Microsoft Office PowerPoint</Application>
  <PresentationFormat>Panorámica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Paquete</vt:lpstr>
      <vt:lpstr>Universityhack Datathon</vt:lpstr>
      <vt:lpstr>Lo que se necesita saber</vt:lpstr>
      <vt:lpstr>OBTENCIÓN DE un índice y AGRUPACIÓN de PRODUCTOS </vt:lpstr>
      <vt:lpstr>Comparativa de comercio exterior por país</vt:lpstr>
      <vt:lpstr>Mapa interactivo por ccaa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Universityhack Datathon</dc:title>
  <dc:creator>Daniel Ramos Hoogwout</dc:creator>
  <cp:lastModifiedBy>Sergi Fornés Fornés</cp:lastModifiedBy>
  <cp:revision>15</cp:revision>
  <dcterms:created xsi:type="dcterms:W3CDTF">2021-03-16T23:21:10Z</dcterms:created>
  <dcterms:modified xsi:type="dcterms:W3CDTF">2021-04-13T18:35:08Z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