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Bajo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Cerrar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Hito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 Planeación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/>
            <a:t>Inversión inicial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Hito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es-ES" sz="1400" noProof="0" dirty="0"/>
            <a:t>Segunda inversión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es-ES" sz="1400" noProof="0" dirty="0"/>
            <a:t>Devoluciones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/>
            <a:t>Comunicación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sz="25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/>
            <a:t>Hito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 Planeación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Inversión inicial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Comunicación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/>
            <a:t>Hito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Segunda inversión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Devoluciones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17/03/2021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17/03/2021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1567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Obtenemos un índice </a:t>
            </a:r>
            <a:r>
              <a:rPr lang="es-ES" dirty="0" err="1">
                <a:solidFill>
                  <a:srgbClr val="FFFFFF"/>
                </a:solidFill>
              </a:rPr>
              <a:t>apartir</a:t>
            </a:r>
            <a:r>
              <a:rPr lang="es-ES" dirty="0">
                <a:solidFill>
                  <a:srgbClr val="FFFFFF"/>
                </a:solidFill>
              </a:rPr>
              <a:t> de una predicción de cada producto</a:t>
            </a:r>
          </a:p>
        </p:txBody>
      </p:sp>
      <p:graphicFrame>
        <p:nvGraphicFramePr>
          <p:cNvPr id="6" name="Marcador de contenido 5" descr="Gráfico de finanzas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7652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Objetivos de inversión</a:t>
            </a: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258534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500" dirty="0">
                <a:solidFill>
                  <a:schemeClr val="bg1"/>
                </a:solidFill>
              </a:rPr>
              <a:t>Equipo </a:t>
            </a:r>
            <a:r>
              <a:rPr lang="es-ES" sz="2500" dirty="0" err="1">
                <a:solidFill>
                  <a:schemeClr val="bg1"/>
                </a:solidFill>
              </a:rPr>
              <a:t>Datazo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Josep </a:t>
            </a:r>
            <a:r>
              <a:rPr lang="es-ES" dirty="0" err="1">
                <a:solidFill>
                  <a:schemeClr val="bg1"/>
                </a:solidFill>
              </a:rPr>
              <a:t>Roman</a:t>
            </a:r>
            <a:endParaRPr lang="es-ES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26</TotalTime>
  <Words>65</Words>
  <Application>Microsoft Office PowerPoint</Application>
  <PresentationFormat>Panorámica</PresentationFormat>
  <Paragraphs>26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Obtenemos un índice apartir de una predicción de cada producto</vt:lpstr>
      <vt:lpstr>Objetivos de inversión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Daniel Ramos Hoogwout</cp:lastModifiedBy>
  <cp:revision>6</cp:revision>
  <dcterms:created xsi:type="dcterms:W3CDTF">2021-03-16T23:21:10Z</dcterms:created>
  <dcterms:modified xsi:type="dcterms:W3CDTF">2021-03-16T23:47:55Z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