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0" r:id="rId9"/>
    <p:sldId id="270" r:id="rId10"/>
    <p:sldId id="271" r:id="rId11"/>
  </p:sldIdLst>
  <p:sldSz cx="9144000" cy="6858000" type="screen4x3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EFE43-C8AF-4384-B5B0-0D3ABD082283}" v="22" dt="2019-12-17T20:16:4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8" d="100"/>
          <a:sy n="68" d="100"/>
        </p:scale>
        <p:origin x="12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0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 Fladrich" userId="20a095d87ee76810" providerId="Windows Live" clId="Web-{A54E7113-F949-4FB9-B385-370435FB3112}"/>
    <pc:docChg chg="sldOrd">
      <pc:chgData name="Nina Fladrich" userId="20a095d87ee76810" providerId="Windows Live" clId="Web-{A54E7113-F949-4FB9-B385-370435FB3112}" dt="2019-12-16T11:40:04.462" v="0"/>
      <pc:docMkLst>
        <pc:docMk/>
      </pc:docMkLst>
      <pc:sldChg chg="ord">
        <pc:chgData name="Nina Fladrich" userId="20a095d87ee76810" providerId="Windows Live" clId="Web-{A54E7113-F949-4FB9-B385-370435FB3112}" dt="2019-12-16T11:40:04.462" v="0"/>
        <pc:sldMkLst>
          <pc:docMk/>
          <pc:sldMk cId="0" sldId="260"/>
        </pc:sldMkLst>
      </pc:sldChg>
    </pc:docChg>
  </pc:docChgLst>
  <pc:docChgLst>
    <pc:chgData name="Nina Fladrich" userId="20a095d87ee76810" providerId="LiveId" clId="{021EFE43-C8AF-4384-B5B0-0D3ABD082283}"/>
    <pc:docChg chg="undo custSel addSld modSld">
      <pc:chgData name="Nina Fladrich" userId="20a095d87ee76810" providerId="LiveId" clId="{021EFE43-C8AF-4384-B5B0-0D3ABD082283}" dt="2019-12-17T20:17:25.025" v="72" actId="1076"/>
      <pc:docMkLst>
        <pc:docMk/>
      </pc:docMkLst>
      <pc:sldChg chg="addSp">
        <pc:chgData name="Nina Fladrich" userId="20a095d87ee76810" providerId="LiveId" clId="{021EFE43-C8AF-4384-B5B0-0D3ABD082283}" dt="2019-12-11T15:09:58.574" v="10"/>
        <pc:sldMkLst>
          <pc:docMk/>
          <pc:sldMk cId="0" sldId="257"/>
        </pc:sldMkLst>
        <pc:spChg chg="add">
          <ac:chgData name="Nina Fladrich" userId="20a095d87ee76810" providerId="LiveId" clId="{021EFE43-C8AF-4384-B5B0-0D3ABD082283}" dt="2019-12-11T15:09:58.574" v="10"/>
          <ac:spMkLst>
            <pc:docMk/>
            <pc:sldMk cId="0" sldId="257"/>
            <ac:spMk id="32" creationId="{302429A1-E7C3-4409-B17F-C95D08E47077}"/>
          </ac:spMkLst>
        </pc:spChg>
      </pc:sldChg>
      <pc:sldChg chg="modSp">
        <pc:chgData name="Nina Fladrich" userId="20a095d87ee76810" providerId="LiveId" clId="{021EFE43-C8AF-4384-B5B0-0D3ABD082283}" dt="2019-12-11T15:11:27.103" v="17" actId="1076"/>
        <pc:sldMkLst>
          <pc:docMk/>
          <pc:sldMk cId="0" sldId="258"/>
        </pc:sldMkLst>
        <pc:spChg chg="mod">
          <ac:chgData name="Nina Fladrich" userId="20a095d87ee76810" providerId="LiveId" clId="{021EFE43-C8AF-4384-B5B0-0D3ABD082283}" dt="2019-12-11T15:11:27.103" v="17" actId="1076"/>
          <ac:spMkLst>
            <pc:docMk/>
            <pc:sldMk cId="0" sldId="258"/>
            <ac:spMk id="13" creationId="{C96BEBCF-6B37-4CB0-B101-BE4FC27A8A83}"/>
          </ac:spMkLst>
        </pc:spChg>
        <pc:grpChg chg="mod">
          <ac:chgData name="Nina Fladrich" userId="20a095d87ee76810" providerId="LiveId" clId="{021EFE43-C8AF-4384-B5B0-0D3ABD082283}" dt="2019-12-11T15:11:24.884" v="16" actId="1076"/>
          <ac:grpSpMkLst>
            <pc:docMk/>
            <pc:sldMk cId="0" sldId="258"/>
            <ac:grpSpMk id="16" creationId="{92B4D1F2-57B4-4296-B895-05D9C201FBF9}"/>
          </ac:grpSpMkLst>
        </pc:grpChg>
      </pc:sldChg>
      <pc:sldChg chg="addSp modSp">
        <pc:chgData name="Nina Fladrich" userId="20a095d87ee76810" providerId="LiveId" clId="{021EFE43-C8AF-4384-B5B0-0D3ABD082283}" dt="2019-12-15T18:50:51.384" v="22" actId="1076"/>
        <pc:sldMkLst>
          <pc:docMk/>
          <pc:sldMk cId="2300218141" sldId="266"/>
        </pc:sldMkLst>
        <pc:spChg chg="add mod">
          <ac:chgData name="Nina Fladrich" userId="20a095d87ee76810" providerId="LiveId" clId="{021EFE43-C8AF-4384-B5B0-0D3ABD082283}" dt="2019-12-11T15:09:53.116" v="9" actId="207"/>
          <ac:spMkLst>
            <pc:docMk/>
            <pc:sldMk cId="2300218141" sldId="266"/>
            <ac:spMk id="6" creationId="{14DF4CFA-303C-43CA-BFBF-BB264D19C608}"/>
          </ac:spMkLst>
        </pc:spChg>
        <pc:picChg chg="add mod">
          <ac:chgData name="Nina Fladrich" userId="20a095d87ee76810" providerId="LiveId" clId="{021EFE43-C8AF-4384-B5B0-0D3ABD082283}" dt="2019-12-15T18:50:51.384" v="22" actId="1076"/>
          <ac:picMkLst>
            <pc:docMk/>
            <pc:sldMk cId="2300218141" sldId="266"/>
            <ac:picMk id="4" creationId="{D5E102F4-BB2F-468D-B0F1-27EE8679F892}"/>
          </ac:picMkLst>
        </pc:picChg>
      </pc:sldChg>
      <pc:sldChg chg="addSp modSp">
        <pc:chgData name="Nina Fladrich" userId="20a095d87ee76810" providerId="LiveId" clId="{021EFE43-C8AF-4384-B5B0-0D3ABD082283}" dt="2019-12-15T18:51:05.912" v="25" actId="14100"/>
        <pc:sldMkLst>
          <pc:docMk/>
          <pc:sldMk cId="2399022086" sldId="268"/>
        </pc:sldMkLst>
        <pc:spChg chg="add mod">
          <ac:chgData name="Nina Fladrich" userId="20a095d87ee76810" providerId="LiveId" clId="{021EFE43-C8AF-4384-B5B0-0D3ABD082283}" dt="2019-12-11T15:09:41.350" v="5" actId="207"/>
          <ac:spMkLst>
            <pc:docMk/>
            <pc:sldMk cId="2399022086" sldId="268"/>
            <ac:spMk id="4" creationId="{3874EA90-668B-47B5-B431-DDC277948049}"/>
          </ac:spMkLst>
        </pc:spChg>
        <pc:picChg chg="add mod">
          <ac:chgData name="Nina Fladrich" userId="20a095d87ee76810" providerId="LiveId" clId="{021EFE43-C8AF-4384-B5B0-0D3ABD082283}" dt="2019-12-15T18:51:05.912" v="25" actId="14100"/>
          <ac:picMkLst>
            <pc:docMk/>
            <pc:sldMk cId="2399022086" sldId="268"/>
            <ac:picMk id="5" creationId="{9EAC41B6-4C69-47D3-A9CB-8A5804331592}"/>
          </ac:picMkLst>
        </pc:picChg>
      </pc:sldChg>
      <pc:sldChg chg="addSp delSp modSp">
        <pc:chgData name="Nina Fladrich" userId="20a095d87ee76810" providerId="LiveId" clId="{021EFE43-C8AF-4384-B5B0-0D3ABD082283}" dt="2019-12-15T18:57:16.993" v="51" actId="1076"/>
        <pc:sldMkLst>
          <pc:docMk/>
          <pc:sldMk cId="1928297183" sldId="269"/>
        </pc:sldMkLst>
        <pc:spChg chg="add mod">
          <ac:chgData name="Nina Fladrich" userId="20a095d87ee76810" providerId="LiveId" clId="{021EFE43-C8AF-4384-B5B0-0D3ABD082283}" dt="2019-12-11T15:09:31.880" v="1" actId="207"/>
          <ac:spMkLst>
            <pc:docMk/>
            <pc:sldMk cId="1928297183" sldId="269"/>
            <ac:spMk id="3" creationId="{23007463-ED70-442E-8E02-79B174F4655C}"/>
          </ac:spMkLst>
        </pc:spChg>
        <pc:picChg chg="add del mod">
          <ac:chgData name="Nina Fladrich" userId="20a095d87ee76810" providerId="LiveId" clId="{021EFE43-C8AF-4384-B5B0-0D3ABD082283}" dt="2019-12-15T18:51:28.609" v="32" actId="478"/>
          <ac:picMkLst>
            <pc:docMk/>
            <pc:sldMk cId="1928297183" sldId="269"/>
            <ac:picMk id="5" creationId="{C8F9992A-18A0-44D0-9B46-B8CA619A721E}"/>
          </ac:picMkLst>
        </pc:picChg>
        <pc:picChg chg="add del mod">
          <ac:chgData name="Nina Fladrich" userId="20a095d87ee76810" providerId="LiveId" clId="{021EFE43-C8AF-4384-B5B0-0D3ABD082283}" dt="2019-12-15T18:51:28.609" v="32" actId="478"/>
          <ac:picMkLst>
            <pc:docMk/>
            <pc:sldMk cId="1928297183" sldId="269"/>
            <ac:picMk id="7" creationId="{D29D9B7E-A17C-4CD3-98F8-12968C9C1844}"/>
          </ac:picMkLst>
        </pc:picChg>
        <pc:picChg chg="add del mod">
          <ac:chgData name="Nina Fladrich" userId="20a095d87ee76810" providerId="LiveId" clId="{021EFE43-C8AF-4384-B5B0-0D3ABD082283}" dt="2019-12-15T18:57:08.895" v="48" actId="478"/>
          <ac:picMkLst>
            <pc:docMk/>
            <pc:sldMk cId="1928297183" sldId="269"/>
            <ac:picMk id="9" creationId="{589D54B8-6AF8-45D9-AF98-E395DDF33ACC}"/>
          </ac:picMkLst>
        </pc:picChg>
        <pc:picChg chg="add del mod">
          <ac:chgData name="Nina Fladrich" userId="20a095d87ee76810" providerId="LiveId" clId="{021EFE43-C8AF-4384-B5B0-0D3ABD082283}" dt="2019-12-15T18:52:38.814" v="44" actId="478"/>
          <ac:picMkLst>
            <pc:docMk/>
            <pc:sldMk cId="1928297183" sldId="269"/>
            <ac:picMk id="11" creationId="{1F16F0BA-3050-4DF8-AAD8-0A9640CD5606}"/>
          </ac:picMkLst>
        </pc:picChg>
        <pc:picChg chg="add del mod">
          <ac:chgData name="Nina Fladrich" userId="20a095d87ee76810" providerId="LiveId" clId="{021EFE43-C8AF-4384-B5B0-0D3ABD082283}" dt="2019-12-15T18:57:10.025" v="49" actId="478"/>
          <ac:picMkLst>
            <pc:docMk/>
            <pc:sldMk cId="1928297183" sldId="269"/>
            <ac:picMk id="13" creationId="{D00E50D7-C7FA-497F-A75C-D8FF0FDF7C2F}"/>
          </ac:picMkLst>
        </pc:picChg>
        <pc:picChg chg="add mod">
          <ac:chgData name="Nina Fladrich" userId="20a095d87ee76810" providerId="LiveId" clId="{021EFE43-C8AF-4384-B5B0-0D3ABD082283}" dt="2019-12-15T18:57:16.993" v="51" actId="1076"/>
          <ac:picMkLst>
            <pc:docMk/>
            <pc:sldMk cId="1928297183" sldId="269"/>
            <ac:picMk id="15" creationId="{5B376AF1-988D-4967-BBBE-CE5D8CAC8362}"/>
          </ac:picMkLst>
        </pc:picChg>
      </pc:sldChg>
      <pc:sldChg chg="addSp delSp modSp add">
        <pc:chgData name="Nina Fladrich" userId="20a095d87ee76810" providerId="LiveId" clId="{021EFE43-C8AF-4384-B5B0-0D3ABD082283}" dt="2019-12-17T20:17:25.025" v="72" actId="1076"/>
        <pc:sldMkLst>
          <pc:docMk/>
          <pc:sldMk cId="73738433" sldId="271"/>
        </pc:sldMkLst>
        <pc:spChg chg="add del mod">
          <ac:chgData name="Nina Fladrich" userId="20a095d87ee76810" providerId="LiveId" clId="{021EFE43-C8AF-4384-B5B0-0D3ABD082283}" dt="2019-12-17T20:15:54.940" v="54" actId="478"/>
          <ac:spMkLst>
            <pc:docMk/>
            <pc:sldMk cId="73738433" sldId="271"/>
            <ac:spMk id="4" creationId="{7AC13FCF-1E85-4DE3-AF51-A4666A36A241}"/>
          </ac:spMkLst>
        </pc:spChg>
        <pc:spChg chg="del">
          <ac:chgData name="Nina Fladrich" userId="20a095d87ee76810" providerId="LiveId" clId="{021EFE43-C8AF-4384-B5B0-0D3ABD082283}" dt="2019-12-17T20:15:51.468" v="53" actId="478"/>
          <ac:spMkLst>
            <pc:docMk/>
            <pc:sldMk cId="73738433" sldId="271"/>
            <ac:spMk id="6" creationId="{44F3CCBE-B91C-4ACF-9E21-77BC294E93AF}"/>
          </ac:spMkLst>
        </pc:spChg>
        <pc:picChg chg="add del mod">
          <ac:chgData name="Nina Fladrich" userId="20a095d87ee76810" providerId="LiveId" clId="{021EFE43-C8AF-4384-B5B0-0D3ABD082283}" dt="2019-12-17T20:16:23.406" v="59" actId="478"/>
          <ac:picMkLst>
            <pc:docMk/>
            <pc:sldMk cId="73738433" sldId="271"/>
            <ac:picMk id="8" creationId="{C8EC3A6D-524D-4279-8129-F36F18CDF931}"/>
          </ac:picMkLst>
        </pc:picChg>
        <pc:picChg chg="add mod ord">
          <ac:chgData name="Nina Fladrich" userId="20a095d87ee76810" providerId="LiveId" clId="{021EFE43-C8AF-4384-B5B0-0D3ABD082283}" dt="2019-12-17T20:17:21.452" v="71" actId="167"/>
          <ac:picMkLst>
            <pc:docMk/>
            <pc:sldMk cId="73738433" sldId="271"/>
            <ac:picMk id="10" creationId="{5331F3D4-9A14-4FB7-8729-0481A4ED9FE8}"/>
          </ac:picMkLst>
        </pc:picChg>
        <pc:picChg chg="add mod ord">
          <ac:chgData name="Nina Fladrich" userId="20a095d87ee76810" providerId="LiveId" clId="{021EFE43-C8AF-4384-B5B0-0D3ABD082283}" dt="2019-12-17T20:17:25.025" v="72" actId="1076"/>
          <ac:picMkLst>
            <pc:docMk/>
            <pc:sldMk cId="73738433" sldId="271"/>
            <ac:picMk id="12" creationId="{7E21B345-73DC-4A7E-AFEB-AE9324E04E4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553EF-3C38-48C5-9C38-468825EAD96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4030EDA-68B1-41B5-ADF6-1538206E2326}">
      <dgm:prSet phldrT="[Text]" custT="1"/>
      <dgm:spPr/>
      <dgm:t>
        <a:bodyPr/>
        <a:lstStyle/>
        <a:p>
          <a:r>
            <a:rPr lang="de-DE" sz="1400" b="1" dirty="0">
              <a:solidFill>
                <a:schemeClr val="bg1"/>
              </a:solidFill>
            </a:rPr>
            <a:t>Konzept</a:t>
          </a:r>
        </a:p>
      </dgm:t>
    </dgm:pt>
    <dgm:pt modelId="{6B15099E-BA8B-4E94-ACBE-6210E3D1F0E0}" type="parTrans" cxnId="{76115667-3DBE-460B-BD63-1A67EC6D72C9}">
      <dgm:prSet/>
      <dgm:spPr/>
      <dgm:t>
        <a:bodyPr/>
        <a:lstStyle/>
        <a:p>
          <a:endParaRPr lang="de-DE"/>
        </a:p>
      </dgm:t>
    </dgm:pt>
    <dgm:pt modelId="{3C8E7562-FD1B-45CB-BAD3-4680C0CA4730}" type="sibTrans" cxnId="{76115667-3DBE-460B-BD63-1A67EC6D72C9}">
      <dgm:prSet/>
      <dgm:spPr/>
      <dgm:t>
        <a:bodyPr/>
        <a:lstStyle/>
        <a:p>
          <a:endParaRPr lang="de-DE"/>
        </a:p>
      </dgm:t>
    </dgm:pt>
    <dgm:pt modelId="{1C59B90D-15F4-4B56-B260-A0993E54B746}">
      <dgm:prSet phldrT="[Text]" custT="1"/>
      <dgm:spPr/>
      <dgm:t>
        <a:bodyPr/>
        <a:lstStyle/>
        <a:p>
          <a:r>
            <a:rPr lang="de-DE" sz="1400" b="1" dirty="0">
              <a:solidFill>
                <a:schemeClr val="bg1"/>
              </a:solidFill>
            </a:rPr>
            <a:t>Ziele</a:t>
          </a:r>
        </a:p>
      </dgm:t>
    </dgm:pt>
    <dgm:pt modelId="{A568768D-FCAF-47B7-AE7F-E788BEC21671}" type="parTrans" cxnId="{3E352A52-A229-4D22-9EBB-8890E48A8F2A}">
      <dgm:prSet/>
      <dgm:spPr/>
      <dgm:t>
        <a:bodyPr/>
        <a:lstStyle/>
        <a:p>
          <a:endParaRPr lang="de-DE"/>
        </a:p>
      </dgm:t>
    </dgm:pt>
    <dgm:pt modelId="{17F64BB6-CF5E-457A-B1BB-EAF46D622EBA}" type="sibTrans" cxnId="{3E352A52-A229-4D22-9EBB-8890E48A8F2A}">
      <dgm:prSet/>
      <dgm:spPr/>
      <dgm:t>
        <a:bodyPr/>
        <a:lstStyle/>
        <a:p>
          <a:endParaRPr lang="de-DE"/>
        </a:p>
      </dgm:t>
    </dgm:pt>
    <dgm:pt modelId="{4927F376-C57A-4B18-A53A-D903085F56C9}">
      <dgm:prSet phldrT="[Text]" custT="1"/>
      <dgm:spPr/>
      <dgm:t>
        <a:bodyPr/>
        <a:lstStyle/>
        <a:p>
          <a:r>
            <a:rPr lang="de-DE" sz="1400" b="1" dirty="0">
              <a:solidFill>
                <a:schemeClr val="bg1"/>
              </a:solidFill>
            </a:rPr>
            <a:t>Probleme/</a:t>
          </a:r>
          <a:br>
            <a:rPr lang="de-DE" sz="1400" b="1" dirty="0">
              <a:solidFill>
                <a:schemeClr val="bg1"/>
              </a:solidFill>
            </a:rPr>
          </a:br>
          <a:r>
            <a:rPr lang="de-DE" sz="1400" b="1" dirty="0">
              <a:solidFill>
                <a:schemeClr val="bg1"/>
              </a:solidFill>
            </a:rPr>
            <a:t>Schwierigkeiten</a:t>
          </a:r>
        </a:p>
      </dgm:t>
    </dgm:pt>
    <dgm:pt modelId="{F3B6A13F-9993-46C1-92A1-61EA24E9E065}" type="sibTrans" cxnId="{91391B9D-F8C4-4C65-9A64-B8543481B717}">
      <dgm:prSet/>
      <dgm:spPr/>
      <dgm:t>
        <a:bodyPr/>
        <a:lstStyle/>
        <a:p>
          <a:endParaRPr lang="de-DE"/>
        </a:p>
      </dgm:t>
    </dgm:pt>
    <dgm:pt modelId="{E890B9A1-4AF0-4931-8356-D6A1BC4ADCBE}" type="parTrans" cxnId="{91391B9D-F8C4-4C65-9A64-B8543481B717}">
      <dgm:prSet/>
      <dgm:spPr/>
      <dgm:t>
        <a:bodyPr/>
        <a:lstStyle/>
        <a:p>
          <a:endParaRPr lang="de-DE"/>
        </a:p>
      </dgm:t>
    </dgm:pt>
    <dgm:pt modelId="{B7F7A174-815C-4EBC-BF00-65B3A69E7976}">
      <dgm:prSet phldrT="[Text]" custT="1"/>
      <dgm:spPr/>
      <dgm:t>
        <a:bodyPr/>
        <a:lstStyle/>
        <a:p>
          <a:r>
            <a:rPr lang="de-DE" sz="1400" b="1" dirty="0">
              <a:solidFill>
                <a:schemeClr val="bg1"/>
              </a:solidFill>
            </a:rPr>
            <a:t>Umsetzung</a:t>
          </a:r>
        </a:p>
      </dgm:t>
    </dgm:pt>
    <dgm:pt modelId="{D04FCB83-08AB-4726-BECA-A24790BD04CB}" type="sibTrans" cxnId="{82F59CCB-F832-4DD1-ACD9-2CA5F38A4FB1}">
      <dgm:prSet/>
      <dgm:spPr/>
      <dgm:t>
        <a:bodyPr/>
        <a:lstStyle/>
        <a:p>
          <a:endParaRPr lang="de-DE"/>
        </a:p>
      </dgm:t>
    </dgm:pt>
    <dgm:pt modelId="{338971D2-00E8-4E02-BF23-8CA10195DE5D}" type="parTrans" cxnId="{82F59CCB-F832-4DD1-ACD9-2CA5F38A4FB1}">
      <dgm:prSet/>
      <dgm:spPr/>
      <dgm:t>
        <a:bodyPr/>
        <a:lstStyle/>
        <a:p>
          <a:endParaRPr lang="de-DE"/>
        </a:p>
      </dgm:t>
    </dgm:pt>
    <dgm:pt modelId="{049C5B80-23CF-40BF-8EF4-CCF4E31FB97B}" type="pres">
      <dgm:prSet presAssocID="{BD7553EF-3C38-48C5-9C38-468825EAD965}" presName="arrowDiagram" presStyleCnt="0">
        <dgm:presLayoutVars>
          <dgm:chMax val="5"/>
          <dgm:dir/>
          <dgm:resizeHandles val="exact"/>
        </dgm:presLayoutVars>
      </dgm:prSet>
      <dgm:spPr/>
    </dgm:pt>
    <dgm:pt modelId="{BDBC5E6D-406D-4EB1-820D-023CD4698162}" type="pres">
      <dgm:prSet presAssocID="{BD7553EF-3C38-48C5-9C38-468825EAD965}" presName="arrow" presStyleLbl="bgShp" presStyleIdx="0" presStyleCnt="1" custLinFactNeighborY="447"/>
      <dgm:spPr/>
    </dgm:pt>
    <dgm:pt modelId="{7CE3B833-DC53-4EBD-A007-BAFF080A87FC}" type="pres">
      <dgm:prSet presAssocID="{BD7553EF-3C38-48C5-9C38-468825EAD965}" presName="arrowDiagram4" presStyleCnt="0"/>
      <dgm:spPr/>
    </dgm:pt>
    <dgm:pt modelId="{5D8725B0-E32A-4C1D-9345-E67A547FF202}" type="pres">
      <dgm:prSet presAssocID="{84030EDA-68B1-41B5-ADF6-1538206E2326}" presName="bullet4a" presStyleLbl="node1" presStyleIdx="0" presStyleCnt="4"/>
      <dgm:spPr/>
    </dgm:pt>
    <dgm:pt modelId="{DD657F8B-1138-4A4A-9886-2CE0BCB43112}" type="pres">
      <dgm:prSet presAssocID="{84030EDA-68B1-41B5-ADF6-1538206E2326}" presName="textBox4a" presStyleLbl="revTx" presStyleIdx="0" presStyleCnt="4" custScaleX="84760">
        <dgm:presLayoutVars>
          <dgm:bulletEnabled val="1"/>
        </dgm:presLayoutVars>
      </dgm:prSet>
      <dgm:spPr/>
    </dgm:pt>
    <dgm:pt modelId="{74DD205E-782C-4052-B07F-68C7B48C549B}" type="pres">
      <dgm:prSet presAssocID="{B7F7A174-815C-4EBC-BF00-65B3A69E7976}" presName="bullet4b" presStyleLbl="node1" presStyleIdx="1" presStyleCnt="4"/>
      <dgm:spPr/>
    </dgm:pt>
    <dgm:pt modelId="{345B23EC-E6E8-4D62-8CBB-9687194AA3B3}" type="pres">
      <dgm:prSet presAssocID="{B7F7A174-815C-4EBC-BF00-65B3A69E7976}" presName="textBox4b" presStyleLbl="revTx" presStyleIdx="1" presStyleCnt="4" custScaleX="108572" custLinFactNeighborX="2471" custLinFactNeighborY="6227">
        <dgm:presLayoutVars>
          <dgm:bulletEnabled val="1"/>
        </dgm:presLayoutVars>
      </dgm:prSet>
      <dgm:spPr/>
    </dgm:pt>
    <dgm:pt modelId="{E23A066C-FA36-49D9-BBEA-E3ABF8C2F2F3}" type="pres">
      <dgm:prSet presAssocID="{4927F376-C57A-4B18-A53A-D903085F56C9}" presName="bullet4c" presStyleLbl="node1" presStyleIdx="2" presStyleCnt="4"/>
      <dgm:spPr/>
    </dgm:pt>
    <dgm:pt modelId="{C3AC805A-600A-4096-B610-5701BCE9123B}" type="pres">
      <dgm:prSet presAssocID="{4927F376-C57A-4B18-A53A-D903085F56C9}" presName="textBox4c" presStyleLbl="revTx" presStyleIdx="2" presStyleCnt="4" custScaleX="123214" custLinFactNeighborX="13802" custLinFactNeighborY="6191">
        <dgm:presLayoutVars>
          <dgm:bulletEnabled val="1"/>
        </dgm:presLayoutVars>
      </dgm:prSet>
      <dgm:spPr/>
    </dgm:pt>
    <dgm:pt modelId="{48059C47-DD5E-4B79-8F1B-1AEAC082F11C}" type="pres">
      <dgm:prSet presAssocID="{1C59B90D-15F4-4B56-B260-A0993E54B746}" presName="bullet4d" presStyleLbl="node1" presStyleIdx="3" presStyleCnt="4"/>
      <dgm:spPr/>
    </dgm:pt>
    <dgm:pt modelId="{6484B8FC-32BE-4908-819A-F7FFE4DA645A}" type="pres">
      <dgm:prSet presAssocID="{1C59B90D-15F4-4B56-B260-A0993E54B746}" presName="textBox4d" presStyleLbl="revTx" presStyleIdx="3" presStyleCnt="4" custScaleX="84760" custLinFactNeighborX="-5733" custLinFactNeighborY="3328">
        <dgm:presLayoutVars>
          <dgm:bulletEnabled val="1"/>
        </dgm:presLayoutVars>
      </dgm:prSet>
      <dgm:spPr/>
    </dgm:pt>
  </dgm:ptLst>
  <dgm:cxnLst>
    <dgm:cxn modelId="{64CA6F22-80D6-4B1F-BEDE-A703A06B7A6D}" type="presOf" srcId="{BD7553EF-3C38-48C5-9C38-468825EAD965}" destId="{049C5B80-23CF-40BF-8EF4-CCF4E31FB97B}" srcOrd="0" destOrd="0" presId="urn:microsoft.com/office/officeart/2005/8/layout/arrow2"/>
    <dgm:cxn modelId="{D6FFF75E-9444-4A5C-A3DB-91A75F9B6D62}" type="presOf" srcId="{1C59B90D-15F4-4B56-B260-A0993E54B746}" destId="{6484B8FC-32BE-4908-819A-F7FFE4DA645A}" srcOrd="0" destOrd="0" presId="urn:microsoft.com/office/officeart/2005/8/layout/arrow2"/>
    <dgm:cxn modelId="{76115667-3DBE-460B-BD63-1A67EC6D72C9}" srcId="{BD7553EF-3C38-48C5-9C38-468825EAD965}" destId="{84030EDA-68B1-41B5-ADF6-1538206E2326}" srcOrd="0" destOrd="0" parTransId="{6B15099E-BA8B-4E94-ACBE-6210E3D1F0E0}" sibTransId="{3C8E7562-FD1B-45CB-BAD3-4680C0CA4730}"/>
    <dgm:cxn modelId="{DE39036B-65FE-4215-A297-2E88C8D73FC3}" type="presOf" srcId="{B7F7A174-815C-4EBC-BF00-65B3A69E7976}" destId="{345B23EC-E6E8-4D62-8CBB-9687194AA3B3}" srcOrd="0" destOrd="0" presId="urn:microsoft.com/office/officeart/2005/8/layout/arrow2"/>
    <dgm:cxn modelId="{40A7E470-6AA8-4EFD-8EA7-C5209461E756}" type="presOf" srcId="{84030EDA-68B1-41B5-ADF6-1538206E2326}" destId="{DD657F8B-1138-4A4A-9886-2CE0BCB43112}" srcOrd="0" destOrd="0" presId="urn:microsoft.com/office/officeart/2005/8/layout/arrow2"/>
    <dgm:cxn modelId="{3E352A52-A229-4D22-9EBB-8890E48A8F2A}" srcId="{BD7553EF-3C38-48C5-9C38-468825EAD965}" destId="{1C59B90D-15F4-4B56-B260-A0993E54B746}" srcOrd="3" destOrd="0" parTransId="{A568768D-FCAF-47B7-AE7F-E788BEC21671}" sibTransId="{17F64BB6-CF5E-457A-B1BB-EAF46D622EBA}"/>
    <dgm:cxn modelId="{91391B9D-F8C4-4C65-9A64-B8543481B717}" srcId="{BD7553EF-3C38-48C5-9C38-468825EAD965}" destId="{4927F376-C57A-4B18-A53A-D903085F56C9}" srcOrd="2" destOrd="0" parTransId="{E890B9A1-4AF0-4931-8356-D6A1BC4ADCBE}" sibTransId="{F3B6A13F-9993-46C1-92A1-61EA24E9E065}"/>
    <dgm:cxn modelId="{82F59CCB-F832-4DD1-ACD9-2CA5F38A4FB1}" srcId="{BD7553EF-3C38-48C5-9C38-468825EAD965}" destId="{B7F7A174-815C-4EBC-BF00-65B3A69E7976}" srcOrd="1" destOrd="0" parTransId="{338971D2-00E8-4E02-BF23-8CA10195DE5D}" sibTransId="{D04FCB83-08AB-4726-BECA-A24790BD04CB}"/>
    <dgm:cxn modelId="{601E60D4-BB11-4807-984D-B764DAC80748}" type="presOf" srcId="{4927F376-C57A-4B18-A53A-D903085F56C9}" destId="{C3AC805A-600A-4096-B610-5701BCE9123B}" srcOrd="0" destOrd="0" presId="urn:microsoft.com/office/officeart/2005/8/layout/arrow2"/>
    <dgm:cxn modelId="{C064530E-282D-4255-8D87-92ACAA42442B}" type="presParOf" srcId="{049C5B80-23CF-40BF-8EF4-CCF4E31FB97B}" destId="{BDBC5E6D-406D-4EB1-820D-023CD4698162}" srcOrd="0" destOrd="0" presId="urn:microsoft.com/office/officeart/2005/8/layout/arrow2"/>
    <dgm:cxn modelId="{973982BE-83AB-4167-93B7-BB28E5332E1A}" type="presParOf" srcId="{049C5B80-23CF-40BF-8EF4-CCF4E31FB97B}" destId="{7CE3B833-DC53-4EBD-A007-BAFF080A87FC}" srcOrd="1" destOrd="0" presId="urn:microsoft.com/office/officeart/2005/8/layout/arrow2"/>
    <dgm:cxn modelId="{1D2DE117-7856-412A-ADE2-2D5BC5E03B9E}" type="presParOf" srcId="{7CE3B833-DC53-4EBD-A007-BAFF080A87FC}" destId="{5D8725B0-E32A-4C1D-9345-E67A547FF202}" srcOrd="0" destOrd="0" presId="urn:microsoft.com/office/officeart/2005/8/layout/arrow2"/>
    <dgm:cxn modelId="{86FEBE3F-04E2-4EA6-B475-E5396BD1C2DA}" type="presParOf" srcId="{7CE3B833-DC53-4EBD-A007-BAFF080A87FC}" destId="{DD657F8B-1138-4A4A-9886-2CE0BCB43112}" srcOrd="1" destOrd="0" presId="urn:microsoft.com/office/officeart/2005/8/layout/arrow2"/>
    <dgm:cxn modelId="{E8D51980-D050-4F77-A669-95CAD1A17D5D}" type="presParOf" srcId="{7CE3B833-DC53-4EBD-A007-BAFF080A87FC}" destId="{74DD205E-782C-4052-B07F-68C7B48C549B}" srcOrd="2" destOrd="0" presId="urn:microsoft.com/office/officeart/2005/8/layout/arrow2"/>
    <dgm:cxn modelId="{DBE22674-D705-4F74-8DBE-4250CFF73365}" type="presParOf" srcId="{7CE3B833-DC53-4EBD-A007-BAFF080A87FC}" destId="{345B23EC-E6E8-4D62-8CBB-9687194AA3B3}" srcOrd="3" destOrd="0" presId="urn:microsoft.com/office/officeart/2005/8/layout/arrow2"/>
    <dgm:cxn modelId="{09A57A75-1F00-44C4-B4D8-8D4BEC03B4EA}" type="presParOf" srcId="{7CE3B833-DC53-4EBD-A007-BAFF080A87FC}" destId="{E23A066C-FA36-49D9-BBEA-E3ABF8C2F2F3}" srcOrd="4" destOrd="0" presId="urn:microsoft.com/office/officeart/2005/8/layout/arrow2"/>
    <dgm:cxn modelId="{923265F5-9C92-49C4-8C1E-0F17BBEA7BE9}" type="presParOf" srcId="{7CE3B833-DC53-4EBD-A007-BAFF080A87FC}" destId="{C3AC805A-600A-4096-B610-5701BCE9123B}" srcOrd="5" destOrd="0" presId="urn:microsoft.com/office/officeart/2005/8/layout/arrow2"/>
    <dgm:cxn modelId="{685B6711-7AB8-4AA8-84C4-5CFD52880657}" type="presParOf" srcId="{7CE3B833-DC53-4EBD-A007-BAFF080A87FC}" destId="{48059C47-DD5E-4B79-8F1B-1AEAC082F11C}" srcOrd="6" destOrd="0" presId="urn:microsoft.com/office/officeart/2005/8/layout/arrow2"/>
    <dgm:cxn modelId="{77E1BCD2-63AC-4E9A-A477-33D21C44BB78}" type="presParOf" srcId="{7CE3B833-DC53-4EBD-A007-BAFF080A87FC}" destId="{6484B8FC-32BE-4908-819A-F7FFE4DA645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86D5C3-FBCC-4167-9E52-9D417A54AC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8B396FA-6ED6-4FDA-9785-E138520C994F}">
      <dgm:prSet phldrT="[Text]"/>
      <dgm:spPr/>
      <dgm:t>
        <a:bodyPr/>
        <a:lstStyle/>
        <a:p>
          <a:r>
            <a:rPr lang="de-DE" dirty="0" err="1"/>
            <a:t>Hintergundsubtraktion</a:t>
          </a:r>
          <a:endParaRPr lang="de-DE" dirty="0"/>
        </a:p>
      </dgm:t>
    </dgm:pt>
    <dgm:pt modelId="{692AF6F5-3373-44F3-8378-A74EC7056111}" type="parTrans" cxnId="{6B4A83B5-CD97-4BC6-A039-364B2A04FBC2}">
      <dgm:prSet/>
      <dgm:spPr/>
      <dgm:t>
        <a:bodyPr/>
        <a:lstStyle/>
        <a:p>
          <a:endParaRPr lang="de-DE"/>
        </a:p>
      </dgm:t>
    </dgm:pt>
    <dgm:pt modelId="{FAF0FA69-A1D5-4452-982A-0B0687AEB129}" type="sibTrans" cxnId="{6B4A83B5-CD97-4BC6-A039-364B2A04FBC2}">
      <dgm:prSet/>
      <dgm:spPr/>
      <dgm:t>
        <a:bodyPr/>
        <a:lstStyle/>
        <a:p>
          <a:endParaRPr lang="de-DE"/>
        </a:p>
      </dgm:t>
    </dgm:pt>
    <dgm:pt modelId="{8A497582-E0D0-49C1-B0D6-DBA5C3BE0144}">
      <dgm:prSet phldrT="[Text]"/>
      <dgm:spPr/>
      <dgm:t>
        <a:bodyPr/>
        <a:lstStyle/>
        <a:p>
          <a:r>
            <a:rPr lang="de-DE" dirty="0"/>
            <a:t>Addons</a:t>
          </a:r>
        </a:p>
      </dgm:t>
    </dgm:pt>
    <dgm:pt modelId="{EF8081A0-8C6F-46B8-847E-4810381EC4C8}" type="parTrans" cxnId="{9537FD9F-9983-4E6B-96C1-D0C1551319D5}">
      <dgm:prSet/>
      <dgm:spPr/>
      <dgm:t>
        <a:bodyPr/>
        <a:lstStyle/>
        <a:p>
          <a:endParaRPr lang="de-DE"/>
        </a:p>
      </dgm:t>
    </dgm:pt>
    <dgm:pt modelId="{D5425EFF-1908-469C-AD96-CF8FF35213A5}" type="sibTrans" cxnId="{9537FD9F-9983-4E6B-96C1-D0C1551319D5}">
      <dgm:prSet/>
      <dgm:spPr/>
      <dgm:t>
        <a:bodyPr/>
        <a:lstStyle/>
        <a:p>
          <a:endParaRPr lang="de-DE"/>
        </a:p>
      </dgm:t>
    </dgm:pt>
    <dgm:pt modelId="{F7E8ADC9-FC74-42C4-975E-803816E9ABED}">
      <dgm:prSet phldrT="[Text]"/>
      <dgm:spPr/>
      <dgm:t>
        <a:bodyPr/>
        <a:lstStyle/>
        <a:p>
          <a:r>
            <a:rPr lang="de-DE" dirty="0"/>
            <a:t>Programmierung</a:t>
          </a:r>
        </a:p>
      </dgm:t>
    </dgm:pt>
    <dgm:pt modelId="{175184A9-9C2E-4CFE-A97E-DCD267666CA7}" type="parTrans" cxnId="{FF56497E-7B97-42AA-9557-8C190F6CF3CA}">
      <dgm:prSet/>
      <dgm:spPr/>
      <dgm:t>
        <a:bodyPr/>
        <a:lstStyle/>
        <a:p>
          <a:endParaRPr lang="de-DE"/>
        </a:p>
      </dgm:t>
    </dgm:pt>
    <dgm:pt modelId="{7BFF21EE-3C7D-41DD-A57B-08D1EFF6272B}" type="sibTrans" cxnId="{FF56497E-7B97-42AA-9557-8C190F6CF3CA}">
      <dgm:prSet/>
      <dgm:spPr/>
      <dgm:t>
        <a:bodyPr/>
        <a:lstStyle/>
        <a:p>
          <a:endParaRPr lang="de-DE"/>
        </a:p>
      </dgm:t>
    </dgm:pt>
    <dgm:pt modelId="{534C55D3-38AE-4C1A-97F2-97C6911B4732}">
      <dgm:prSet phldrT="[Text]"/>
      <dgm:spPr/>
      <dgm:t>
        <a:bodyPr/>
        <a:lstStyle/>
        <a:p>
          <a:r>
            <a:rPr lang="de-DE" dirty="0"/>
            <a:t>Midi</a:t>
          </a:r>
        </a:p>
      </dgm:t>
    </dgm:pt>
    <dgm:pt modelId="{83BD43D9-FD00-437A-86D0-46F22C0E4FF9}" type="parTrans" cxnId="{4FBD5A5C-4D28-4622-8A0E-548D6100969B}">
      <dgm:prSet/>
      <dgm:spPr/>
      <dgm:t>
        <a:bodyPr/>
        <a:lstStyle/>
        <a:p>
          <a:endParaRPr lang="de-DE"/>
        </a:p>
      </dgm:t>
    </dgm:pt>
    <dgm:pt modelId="{AFC94ED7-A726-4B6A-9133-DD1DA418E819}" type="sibTrans" cxnId="{4FBD5A5C-4D28-4622-8A0E-548D6100969B}">
      <dgm:prSet/>
      <dgm:spPr/>
      <dgm:t>
        <a:bodyPr/>
        <a:lstStyle/>
        <a:p>
          <a:endParaRPr lang="de-DE"/>
        </a:p>
      </dgm:t>
    </dgm:pt>
    <dgm:pt modelId="{D07388B9-BBCD-4BDE-87C4-B4094E5B28CF}">
      <dgm:prSet phldrT="[Text]"/>
      <dgm:spPr/>
      <dgm:t>
        <a:bodyPr/>
        <a:lstStyle/>
        <a:p>
          <a:r>
            <a:rPr lang="de-DE" dirty="0" err="1"/>
            <a:t>openCV</a:t>
          </a:r>
          <a:endParaRPr lang="de-DE" dirty="0"/>
        </a:p>
      </dgm:t>
    </dgm:pt>
    <dgm:pt modelId="{E2C8F3C2-BB6D-4C5B-BB7B-4C7369134860}" type="parTrans" cxnId="{2147B5F8-6833-473C-9B22-53B086C94916}">
      <dgm:prSet/>
      <dgm:spPr/>
      <dgm:t>
        <a:bodyPr/>
        <a:lstStyle/>
        <a:p>
          <a:endParaRPr lang="de-DE"/>
        </a:p>
      </dgm:t>
    </dgm:pt>
    <dgm:pt modelId="{AE4ABD5D-8C1D-45F6-8CDA-EDBE131E1CEB}" type="sibTrans" cxnId="{2147B5F8-6833-473C-9B22-53B086C94916}">
      <dgm:prSet/>
      <dgm:spPr/>
      <dgm:t>
        <a:bodyPr/>
        <a:lstStyle/>
        <a:p>
          <a:endParaRPr lang="de-DE"/>
        </a:p>
      </dgm:t>
    </dgm:pt>
    <dgm:pt modelId="{C9C04361-63BD-42C5-9326-F9FF0E9DA6A5}">
      <dgm:prSet phldrT="[Text]"/>
      <dgm:spPr/>
      <dgm:t>
        <a:bodyPr/>
        <a:lstStyle/>
        <a:p>
          <a:r>
            <a:rPr lang="de-DE" dirty="0"/>
            <a:t>Klaviatur</a:t>
          </a:r>
        </a:p>
      </dgm:t>
    </dgm:pt>
    <dgm:pt modelId="{54A6436B-BFA3-4B2C-8BA2-21BE3F839A8D}" type="parTrans" cxnId="{E15C3676-B08A-493F-B2F1-20BDF5DD1CD9}">
      <dgm:prSet/>
      <dgm:spPr/>
      <dgm:t>
        <a:bodyPr/>
        <a:lstStyle/>
        <a:p>
          <a:endParaRPr lang="de-DE"/>
        </a:p>
      </dgm:t>
    </dgm:pt>
    <dgm:pt modelId="{8B7C592D-313F-4C7B-8319-1F89EAD4779C}" type="sibTrans" cxnId="{E15C3676-B08A-493F-B2F1-20BDF5DD1CD9}">
      <dgm:prSet/>
      <dgm:spPr/>
      <dgm:t>
        <a:bodyPr/>
        <a:lstStyle/>
        <a:p>
          <a:endParaRPr lang="de-DE"/>
        </a:p>
      </dgm:t>
    </dgm:pt>
    <dgm:pt modelId="{32B26B9F-55AC-4028-A8CB-15ED97C40884}">
      <dgm:prSet phldrT="[Text]"/>
      <dgm:spPr/>
      <dgm:t>
        <a:bodyPr/>
        <a:lstStyle/>
        <a:p>
          <a:r>
            <a:rPr lang="de-DE" dirty="0"/>
            <a:t>Einbindung der Töne</a:t>
          </a:r>
        </a:p>
      </dgm:t>
    </dgm:pt>
    <dgm:pt modelId="{B7B597B4-16F9-476F-90CA-E1E1A0B77987}" type="parTrans" cxnId="{3C78C411-A83B-4A2B-86AB-DEC32228B234}">
      <dgm:prSet/>
      <dgm:spPr/>
      <dgm:t>
        <a:bodyPr/>
        <a:lstStyle/>
        <a:p>
          <a:endParaRPr lang="de-DE"/>
        </a:p>
      </dgm:t>
    </dgm:pt>
    <dgm:pt modelId="{1C8802D1-43EE-40A9-BA76-3591E25AFD35}" type="sibTrans" cxnId="{3C78C411-A83B-4A2B-86AB-DEC32228B234}">
      <dgm:prSet/>
      <dgm:spPr/>
      <dgm:t>
        <a:bodyPr/>
        <a:lstStyle/>
        <a:p>
          <a:endParaRPr lang="de-DE"/>
        </a:p>
      </dgm:t>
    </dgm:pt>
    <dgm:pt modelId="{648F5975-B2B9-4389-B0D9-1300BB01D3AF}" type="pres">
      <dgm:prSet presAssocID="{B986D5C3-FBCC-4167-9E52-9D417A54ACAD}" presName="Name0" presStyleCnt="0">
        <dgm:presLayoutVars>
          <dgm:chMax val="7"/>
          <dgm:chPref val="7"/>
          <dgm:dir/>
        </dgm:presLayoutVars>
      </dgm:prSet>
      <dgm:spPr/>
    </dgm:pt>
    <dgm:pt modelId="{0CD90D99-8299-41B3-8225-98899E3FAF83}" type="pres">
      <dgm:prSet presAssocID="{B986D5C3-FBCC-4167-9E52-9D417A54ACAD}" presName="Name1" presStyleCnt="0"/>
      <dgm:spPr/>
    </dgm:pt>
    <dgm:pt modelId="{CDDCE552-ADBD-4D45-8D7D-4A84E5E80936}" type="pres">
      <dgm:prSet presAssocID="{B986D5C3-FBCC-4167-9E52-9D417A54ACAD}" presName="cycle" presStyleCnt="0"/>
      <dgm:spPr/>
    </dgm:pt>
    <dgm:pt modelId="{3467593E-0F1D-4CC4-8465-D2D9EBE41E6E}" type="pres">
      <dgm:prSet presAssocID="{B986D5C3-FBCC-4167-9E52-9D417A54ACAD}" presName="srcNode" presStyleLbl="node1" presStyleIdx="0" presStyleCnt="3"/>
      <dgm:spPr/>
    </dgm:pt>
    <dgm:pt modelId="{90ADD549-010D-447A-9E74-3F05CC9B91FA}" type="pres">
      <dgm:prSet presAssocID="{B986D5C3-FBCC-4167-9E52-9D417A54ACAD}" presName="conn" presStyleLbl="parChTrans1D2" presStyleIdx="0" presStyleCnt="1"/>
      <dgm:spPr/>
    </dgm:pt>
    <dgm:pt modelId="{00F69054-2561-405A-AE0D-B87ED53EC186}" type="pres">
      <dgm:prSet presAssocID="{B986D5C3-FBCC-4167-9E52-9D417A54ACAD}" presName="extraNode" presStyleLbl="node1" presStyleIdx="0" presStyleCnt="3"/>
      <dgm:spPr/>
    </dgm:pt>
    <dgm:pt modelId="{44900F38-2674-434A-BBB2-6D92B0B0E434}" type="pres">
      <dgm:prSet presAssocID="{B986D5C3-FBCC-4167-9E52-9D417A54ACAD}" presName="dstNode" presStyleLbl="node1" presStyleIdx="0" presStyleCnt="3"/>
      <dgm:spPr/>
    </dgm:pt>
    <dgm:pt modelId="{4D85A34B-FDB2-4542-B28D-6353B6F78951}" type="pres">
      <dgm:prSet presAssocID="{88B396FA-6ED6-4FDA-9785-E138520C994F}" presName="text_1" presStyleLbl="node1" presStyleIdx="0" presStyleCnt="3">
        <dgm:presLayoutVars>
          <dgm:bulletEnabled val="1"/>
        </dgm:presLayoutVars>
      </dgm:prSet>
      <dgm:spPr/>
    </dgm:pt>
    <dgm:pt modelId="{CAE9CEA4-BF2D-4986-AD4D-549B69E74E12}" type="pres">
      <dgm:prSet presAssocID="{88B396FA-6ED6-4FDA-9785-E138520C994F}" presName="accent_1" presStyleCnt="0"/>
      <dgm:spPr/>
    </dgm:pt>
    <dgm:pt modelId="{32F3347D-987F-4081-8AE4-12492FF97BE2}" type="pres">
      <dgm:prSet presAssocID="{88B396FA-6ED6-4FDA-9785-E138520C994F}" presName="accentRepeatNode" presStyleLbl="solidFgAcc1" presStyleIdx="0" presStyleCnt="3"/>
      <dgm:spPr/>
    </dgm:pt>
    <dgm:pt modelId="{2E24B2D0-D024-4EBB-A8AA-B976A386D6E4}" type="pres">
      <dgm:prSet presAssocID="{8A497582-E0D0-49C1-B0D6-DBA5C3BE0144}" presName="text_2" presStyleLbl="node1" presStyleIdx="1" presStyleCnt="3">
        <dgm:presLayoutVars>
          <dgm:bulletEnabled val="1"/>
        </dgm:presLayoutVars>
      </dgm:prSet>
      <dgm:spPr/>
    </dgm:pt>
    <dgm:pt modelId="{B99C08DB-0343-4D8D-A810-7044F9532637}" type="pres">
      <dgm:prSet presAssocID="{8A497582-E0D0-49C1-B0D6-DBA5C3BE0144}" presName="accent_2" presStyleCnt="0"/>
      <dgm:spPr/>
    </dgm:pt>
    <dgm:pt modelId="{ECF62F08-60A7-416D-B56C-122A909F6B85}" type="pres">
      <dgm:prSet presAssocID="{8A497582-E0D0-49C1-B0D6-DBA5C3BE0144}" presName="accentRepeatNode" presStyleLbl="solidFgAcc1" presStyleIdx="1" presStyleCnt="3"/>
      <dgm:spPr/>
    </dgm:pt>
    <dgm:pt modelId="{06B8A43B-69D9-478C-895B-DE5B85566FAC}" type="pres">
      <dgm:prSet presAssocID="{F7E8ADC9-FC74-42C4-975E-803816E9ABED}" presName="text_3" presStyleLbl="node1" presStyleIdx="2" presStyleCnt="3">
        <dgm:presLayoutVars>
          <dgm:bulletEnabled val="1"/>
        </dgm:presLayoutVars>
      </dgm:prSet>
      <dgm:spPr/>
    </dgm:pt>
    <dgm:pt modelId="{2F4DE5D8-B239-48A0-A684-79092638052D}" type="pres">
      <dgm:prSet presAssocID="{F7E8ADC9-FC74-42C4-975E-803816E9ABED}" presName="accent_3" presStyleCnt="0"/>
      <dgm:spPr/>
    </dgm:pt>
    <dgm:pt modelId="{4E4AAD87-6AA6-4EE6-858B-C556F2DE6FA7}" type="pres">
      <dgm:prSet presAssocID="{F7E8ADC9-FC74-42C4-975E-803816E9ABED}" presName="accentRepeatNode" presStyleLbl="solidFgAcc1" presStyleIdx="2" presStyleCnt="3"/>
      <dgm:spPr/>
    </dgm:pt>
  </dgm:ptLst>
  <dgm:cxnLst>
    <dgm:cxn modelId="{3C78C411-A83B-4A2B-86AB-DEC32228B234}" srcId="{F7E8ADC9-FC74-42C4-975E-803816E9ABED}" destId="{32B26B9F-55AC-4028-A8CB-15ED97C40884}" srcOrd="1" destOrd="0" parTransId="{B7B597B4-16F9-476F-90CA-E1E1A0B77987}" sibTransId="{1C8802D1-43EE-40A9-BA76-3591E25AFD35}"/>
    <dgm:cxn modelId="{D1D87F23-1917-4BE0-9D07-A9B363DCCB66}" type="presOf" srcId="{8A497582-E0D0-49C1-B0D6-DBA5C3BE0144}" destId="{2E24B2D0-D024-4EBB-A8AA-B976A386D6E4}" srcOrd="0" destOrd="0" presId="urn:microsoft.com/office/officeart/2008/layout/VerticalCurvedList"/>
    <dgm:cxn modelId="{AB6EC523-46AD-4007-B780-1746AD26DEF5}" type="presOf" srcId="{F7E8ADC9-FC74-42C4-975E-803816E9ABED}" destId="{06B8A43B-69D9-478C-895B-DE5B85566FAC}" srcOrd="0" destOrd="0" presId="urn:microsoft.com/office/officeart/2008/layout/VerticalCurvedList"/>
    <dgm:cxn modelId="{4FBD5A5C-4D28-4622-8A0E-548D6100969B}" srcId="{8A497582-E0D0-49C1-B0D6-DBA5C3BE0144}" destId="{534C55D3-38AE-4C1A-97F2-97C6911B4732}" srcOrd="0" destOrd="0" parTransId="{83BD43D9-FD00-437A-86D0-46F22C0E4FF9}" sibTransId="{AFC94ED7-A726-4B6A-9133-DD1DA418E819}"/>
    <dgm:cxn modelId="{D586AF61-A003-4FC1-9B8B-C46FBF13E55F}" type="presOf" srcId="{32B26B9F-55AC-4028-A8CB-15ED97C40884}" destId="{06B8A43B-69D9-478C-895B-DE5B85566FAC}" srcOrd="0" destOrd="2" presId="urn:microsoft.com/office/officeart/2008/layout/VerticalCurvedList"/>
    <dgm:cxn modelId="{E15C3676-B08A-493F-B2F1-20BDF5DD1CD9}" srcId="{F7E8ADC9-FC74-42C4-975E-803816E9ABED}" destId="{C9C04361-63BD-42C5-9326-F9FF0E9DA6A5}" srcOrd="0" destOrd="0" parTransId="{54A6436B-BFA3-4B2C-8BA2-21BE3F839A8D}" sibTransId="{8B7C592D-313F-4C7B-8319-1F89EAD4779C}"/>
    <dgm:cxn modelId="{B2B49579-F316-4BBE-BD3E-4756E4C0B01E}" type="presOf" srcId="{534C55D3-38AE-4C1A-97F2-97C6911B4732}" destId="{2E24B2D0-D024-4EBB-A8AA-B976A386D6E4}" srcOrd="0" destOrd="1" presId="urn:microsoft.com/office/officeart/2008/layout/VerticalCurvedList"/>
    <dgm:cxn modelId="{FF56497E-7B97-42AA-9557-8C190F6CF3CA}" srcId="{B986D5C3-FBCC-4167-9E52-9D417A54ACAD}" destId="{F7E8ADC9-FC74-42C4-975E-803816E9ABED}" srcOrd="2" destOrd="0" parTransId="{175184A9-9C2E-4CFE-A97E-DCD267666CA7}" sibTransId="{7BFF21EE-3C7D-41DD-A57B-08D1EFF6272B}"/>
    <dgm:cxn modelId="{08B2C582-03C9-4A0F-BF27-89E2CD87ADF0}" type="presOf" srcId="{88B396FA-6ED6-4FDA-9785-E138520C994F}" destId="{4D85A34B-FDB2-4542-B28D-6353B6F78951}" srcOrd="0" destOrd="0" presId="urn:microsoft.com/office/officeart/2008/layout/VerticalCurvedList"/>
    <dgm:cxn modelId="{9537FD9F-9983-4E6B-96C1-D0C1551319D5}" srcId="{B986D5C3-FBCC-4167-9E52-9D417A54ACAD}" destId="{8A497582-E0D0-49C1-B0D6-DBA5C3BE0144}" srcOrd="1" destOrd="0" parTransId="{EF8081A0-8C6F-46B8-847E-4810381EC4C8}" sibTransId="{D5425EFF-1908-469C-AD96-CF8FF35213A5}"/>
    <dgm:cxn modelId="{6B4A83B5-CD97-4BC6-A039-364B2A04FBC2}" srcId="{B986D5C3-FBCC-4167-9E52-9D417A54ACAD}" destId="{88B396FA-6ED6-4FDA-9785-E138520C994F}" srcOrd="0" destOrd="0" parTransId="{692AF6F5-3373-44F3-8378-A74EC7056111}" sibTransId="{FAF0FA69-A1D5-4452-982A-0B0687AEB129}"/>
    <dgm:cxn modelId="{472305BC-C43E-4D8A-8EAE-045ED290365E}" type="presOf" srcId="{C9C04361-63BD-42C5-9326-F9FF0E9DA6A5}" destId="{06B8A43B-69D9-478C-895B-DE5B85566FAC}" srcOrd="0" destOrd="1" presId="urn:microsoft.com/office/officeart/2008/layout/VerticalCurvedList"/>
    <dgm:cxn modelId="{05358FBD-2050-4291-8900-D4E70D298959}" type="presOf" srcId="{FAF0FA69-A1D5-4452-982A-0B0687AEB129}" destId="{90ADD549-010D-447A-9E74-3F05CC9B91FA}" srcOrd="0" destOrd="0" presId="urn:microsoft.com/office/officeart/2008/layout/VerticalCurvedList"/>
    <dgm:cxn modelId="{F0E26BD3-8700-4870-AEBE-00AAB3516A99}" type="presOf" srcId="{D07388B9-BBCD-4BDE-87C4-B4094E5B28CF}" destId="{2E24B2D0-D024-4EBB-A8AA-B976A386D6E4}" srcOrd="0" destOrd="2" presId="urn:microsoft.com/office/officeart/2008/layout/VerticalCurvedList"/>
    <dgm:cxn modelId="{CD07A3E8-6BE8-4E74-BDC8-F8B42130F904}" type="presOf" srcId="{B986D5C3-FBCC-4167-9E52-9D417A54ACAD}" destId="{648F5975-B2B9-4389-B0D9-1300BB01D3AF}" srcOrd="0" destOrd="0" presId="urn:microsoft.com/office/officeart/2008/layout/VerticalCurvedList"/>
    <dgm:cxn modelId="{2147B5F8-6833-473C-9B22-53B086C94916}" srcId="{8A497582-E0D0-49C1-B0D6-DBA5C3BE0144}" destId="{D07388B9-BBCD-4BDE-87C4-B4094E5B28CF}" srcOrd="1" destOrd="0" parTransId="{E2C8F3C2-BB6D-4C5B-BB7B-4C7369134860}" sibTransId="{AE4ABD5D-8C1D-45F6-8CDA-EDBE131E1CEB}"/>
    <dgm:cxn modelId="{C8F02557-2746-47ED-8E6B-6AC04015CC21}" type="presParOf" srcId="{648F5975-B2B9-4389-B0D9-1300BB01D3AF}" destId="{0CD90D99-8299-41B3-8225-98899E3FAF83}" srcOrd="0" destOrd="0" presId="urn:microsoft.com/office/officeart/2008/layout/VerticalCurvedList"/>
    <dgm:cxn modelId="{A8D3F72C-DA20-4286-9A7B-24ABEFE92B9D}" type="presParOf" srcId="{0CD90D99-8299-41B3-8225-98899E3FAF83}" destId="{CDDCE552-ADBD-4D45-8D7D-4A84E5E80936}" srcOrd="0" destOrd="0" presId="urn:microsoft.com/office/officeart/2008/layout/VerticalCurvedList"/>
    <dgm:cxn modelId="{13E8C59F-AE6D-4A36-B374-9D84930D468B}" type="presParOf" srcId="{CDDCE552-ADBD-4D45-8D7D-4A84E5E80936}" destId="{3467593E-0F1D-4CC4-8465-D2D9EBE41E6E}" srcOrd="0" destOrd="0" presId="urn:microsoft.com/office/officeart/2008/layout/VerticalCurvedList"/>
    <dgm:cxn modelId="{EED391EA-CF59-41DE-A9C9-9F7F6E642F59}" type="presParOf" srcId="{CDDCE552-ADBD-4D45-8D7D-4A84E5E80936}" destId="{90ADD549-010D-447A-9E74-3F05CC9B91FA}" srcOrd="1" destOrd="0" presId="urn:microsoft.com/office/officeart/2008/layout/VerticalCurvedList"/>
    <dgm:cxn modelId="{F90A7220-96F7-441D-8FFD-1056FEBBAFDC}" type="presParOf" srcId="{CDDCE552-ADBD-4D45-8D7D-4A84E5E80936}" destId="{00F69054-2561-405A-AE0D-B87ED53EC186}" srcOrd="2" destOrd="0" presId="urn:microsoft.com/office/officeart/2008/layout/VerticalCurvedList"/>
    <dgm:cxn modelId="{4016B9A4-C510-477F-B8C4-3F9ED048AD8F}" type="presParOf" srcId="{CDDCE552-ADBD-4D45-8D7D-4A84E5E80936}" destId="{44900F38-2674-434A-BBB2-6D92B0B0E434}" srcOrd="3" destOrd="0" presId="urn:microsoft.com/office/officeart/2008/layout/VerticalCurvedList"/>
    <dgm:cxn modelId="{4F01963D-D632-4CE1-A1E3-AD11030666E7}" type="presParOf" srcId="{0CD90D99-8299-41B3-8225-98899E3FAF83}" destId="{4D85A34B-FDB2-4542-B28D-6353B6F78951}" srcOrd="1" destOrd="0" presId="urn:microsoft.com/office/officeart/2008/layout/VerticalCurvedList"/>
    <dgm:cxn modelId="{1F5F07EC-170D-4AD1-984B-E6A81AFA0C9F}" type="presParOf" srcId="{0CD90D99-8299-41B3-8225-98899E3FAF83}" destId="{CAE9CEA4-BF2D-4986-AD4D-549B69E74E12}" srcOrd="2" destOrd="0" presId="urn:microsoft.com/office/officeart/2008/layout/VerticalCurvedList"/>
    <dgm:cxn modelId="{1C99EDA4-1750-4EA2-8C39-3D4679F99AC2}" type="presParOf" srcId="{CAE9CEA4-BF2D-4986-AD4D-549B69E74E12}" destId="{32F3347D-987F-4081-8AE4-12492FF97BE2}" srcOrd="0" destOrd="0" presId="urn:microsoft.com/office/officeart/2008/layout/VerticalCurvedList"/>
    <dgm:cxn modelId="{E2AACB88-2541-47E9-B7E7-F2A0BBEF2A3D}" type="presParOf" srcId="{0CD90D99-8299-41B3-8225-98899E3FAF83}" destId="{2E24B2D0-D024-4EBB-A8AA-B976A386D6E4}" srcOrd="3" destOrd="0" presId="urn:microsoft.com/office/officeart/2008/layout/VerticalCurvedList"/>
    <dgm:cxn modelId="{20E5DE84-C556-44A2-929D-13AC97345F05}" type="presParOf" srcId="{0CD90D99-8299-41B3-8225-98899E3FAF83}" destId="{B99C08DB-0343-4D8D-A810-7044F9532637}" srcOrd="4" destOrd="0" presId="urn:microsoft.com/office/officeart/2008/layout/VerticalCurvedList"/>
    <dgm:cxn modelId="{595283C2-C0E2-4EE6-AA59-E87899B97454}" type="presParOf" srcId="{B99C08DB-0343-4D8D-A810-7044F9532637}" destId="{ECF62F08-60A7-416D-B56C-122A909F6B85}" srcOrd="0" destOrd="0" presId="urn:microsoft.com/office/officeart/2008/layout/VerticalCurvedList"/>
    <dgm:cxn modelId="{3ABA603C-AD3B-40F8-8757-075EC25552AF}" type="presParOf" srcId="{0CD90D99-8299-41B3-8225-98899E3FAF83}" destId="{06B8A43B-69D9-478C-895B-DE5B85566FAC}" srcOrd="5" destOrd="0" presId="urn:microsoft.com/office/officeart/2008/layout/VerticalCurvedList"/>
    <dgm:cxn modelId="{267E01F8-2911-4892-8471-B188F7C2C348}" type="presParOf" srcId="{0CD90D99-8299-41B3-8225-98899E3FAF83}" destId="{2F4DE5D8-B239-48A0-A684-79092638052D}" srcOrd="6" destOrd="0" presId="urn:microsoft.com/office/officeart/2008/layout/VerticalCurvedList"/>
    <dgm:cxn modelId="{550F07D3-B836-4258-877C-FB7DE4172A36}" type="presParOf" srcId="{2F4DE5D8-B239-48A0-A684-79092638052D}" destId="{4E4AAD87-6AA6-4EE6-858B-C556F2DE6F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C5E6D-406D-4EB1-820D-023CD4698162}">
      <dsp:nvSpPr>
        <dsp:cNvPr id="0" name=""/>
        <dsp:cNvSpPr/>
      </dsp:nvSpPr>
      <dsp:spPr>
        <a:xfrm>
          <a:off x="0" y="144030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725B0-E32A-4C1D-9345-E67A547FF202}">
      <dsp:nvSpPr>
        <dsp:cNvPr id="0" name=""/>
        <dsp:cNvSpPr/>
      </dsp:nvSpPr>
      <dsp:spPr>
        <a:xfrm>
          <a:off x="600456" y="2960116"/>
          <a:ext cx="140208" cy="140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57F8B-1138-4A4A-9886-2CE0BCB43112}">
      <dsp:nvSpPr>
        <dsp:cNvPr id="0" name=""/>
        <dsp:cNvSpPr/>
      </dsp:nvSpPr>
      <dsp:spPr>
        <a:xfrm>
          <a:off x="749992" y="3030220"/>
          <a:ext cx="883551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chemeClr val="bg1"/>
              </a:solidFill>
            </a:rPr>
            <a:t>Konzept</a:t>
          </a:r>
        </a:p>
      </dsp:txBody>
      <dsp:txXfrm>
        <a:off x="749992" y="3030220"/>
        <a:ext cx="883551" cy="906780"/>
      </dsp:txXfrm>
    </dsp:sp>
    <dsp:sp modelId="{74DD205E-782C-4052-B07F-68C7B48C549B}">
      <dsp:nvSpPr>
        <dsp:cNvPr id="0" name=""/>
        <dsp:cNvSpPr/>
      </dsp:nvSpPr>
      <dsp:spPr>
        <a:xfrm>
          <a:off x="1591056" y="2073909"/>
          <a:ext cx="243840" cy="24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B23EC-E6E8-4D62-8CBB-9687194AA3B3}">
      <dsp:nvSpPr>
        <dsp:cNvPr id="0" name=""/>
        <dsp:cNvSpPr/>
      </dsp:nvSpPr>
      <dsp:spPr>
        <a:xfrm>
          <a:off x="1689741" y="2304252"/>
          <a:ext cx="1389895" cy="174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06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chemeClr val="bg1"/>
              </a:solidFill>
            </a:rPr>
            <a:t>Umsetzung</a:t>
          </a:r>
        </a:p>
      </dsp:txBody>
      <dsp:txXfrm>
        <a:off x="1689741" y="2304252"/>
        <a:ext cx="1389895" cy="1741170"/>
      </dsp:txXfrm>
    </dsp:sp>
    <dsp:sp modelId="{E23A066C-FA36-49D9-BBEA-E3ABF8C2F2F3}">
      <dsp:nvSpPr>
        <dsp:cNvPr id="0" name=""/>
        <dsp:cNvSpPr/>
      </dsp:nvSpPr>
      <dsp:spPr>
        <a:xfrm>
          <a:off x="2855976" y="1420875"/>
          <a:ext cx="323088" cy="323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C805A-600A-4096-B610-5701BCE9123B}">
      <dsp:nvSpPr>
        <dsp:cNvPr id="0" name=""/>
        <dsp:cNvSpPr/>
      </dsp:nvSpPr>
      <dsp:spPr>
        <a:xfrm>
          <a:off x="3045619" y="1709419"/>
          <a:ext cx="1577336" cy="235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198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chemeClr val="bg1"/>
              </a:solidFill>
            </a:rPr>
            <a:t>Probleme/</a:t>
          </a:r>
          <a:br>
            <a:rPr lang="de-DE" sz="1400" b="1" kern="1200" dirty="0">
              <a:solidFill>
                <a:schemeClr val="bg1"/>
              </a:solidFill>
            </a:rPr>
          </a:br>
          <a:r>
            <a:rPr lang="de-DE" sz="1400" b="1" kern="1200" dirty="0">
              <a:solidFill>
                <a:schemeClr val="bg1"/>
              </a:solidFill>
            </a:rPr>
            <a:t>Schwierigkeiten</a:t>
          </a:r>
        </a:p>
      </dsp:txBody>
      <dsp:txXfrm>
        <a:off x="3045619" y="1709419"/>
        <a:ext cx="1577336" cy="2354580"/>
      </dsp:txXfrm>
    </dsp:sp>
    <dsp:sp modelId="{48059C47-DD5E-4B79-8F1B-1AEAC082F11C}">
      <dsp:nvSpPr>
        <dsp:cNvPr id="0" name=""/>
        <dsp:cNvSpPr/>
      </dsp:nvSpPr>
      <dsp:spPr>
        <a:xfrm>
          <a:off x="4233672" y="988821"/>
          <a:ext cx="432816" cy="4328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4B8FC-32BE-4908-819A-F7FFE4DA645A}">
      <dsp:nvSpPr>
        <dsp:cNvPr id="0" name=""/>
        <dsp:cNvSpPr/>
      </dsp:nvSpPr>
      <dsp:spPr>
        <a:xfrm>
          <a:off x="4474236" y="1296143"/>
          <a:ext cx="1085063" cy="273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4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chemeClr val="bg1"/>
              </a:solidFill>
            </a:rPr>
            <a:t>Ziele</a:t>
          </a:r>
        </a:p>
      </dsp:txBody>
      <dsp:txXfrm>
        <a:off x="4474236" y="1296143"/>
        <a:ext cx="1085063" cy="2731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DD549-010D-447A-9E74-3F05CC9B91F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5A34B-FDB2-4542-B28D-6353B6F78951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Hintergundsubtraktion</a:t>
          </a:r>
          <a:endParaRPr lang="de-DE" sz="1700" kern="1200" dirty="0"/>
        </a:p>
      </dsp:txBody>
      <dsp:txXfrm>
        <a:off x="564979" y="406400"/>
        <a:ext cx="5475833" cy="812800"/>
      </dsp:txXfrm>
    </dsp:sp>
    <dsp:sp modelId="{32F3347D-987F-4081-8AE4-12492FF97BE2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4B2D0-D024-4EBB-A8AA-B976A386D6E4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Addons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Midi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openCV</a:t>
          </a:r>
          <a:endParaRPr lang="de-DE" sz="1300" kern="1200" dirty="0"/>
        </a:p>
      </dsp:txBody>
      <dsp:txXfrm>
        <a:off x="860432" y="1625599"/>
        <a:ext cx="5180380" cy="812800"/>
      </dsp:txXfrm>
    </dsp:sp>
    <dsp:sp modelId="{ECF62F08-60A7-416D-B56C-122A909F6B85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8A43B-69D9-478C-895B-DE5B85566FAC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Programmierung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Klaviatur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Einbindung der Töne</a:t>
          </a:r>
        </a:p>
      </dsp:txBody>
      <dsp:txXfrm>
        <a:off x="564979" y="2844800"/>
        <a:ext cx="5475833" cy="812800"/>
      </dsp:txXfrm>
    </dsp:sp>
    <dsp:sp modelId="{4E4AAD87-6AA6-4EE6-858B-C556F2DE6FA7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FDA331-BD6B-4166-913D-1D6F93AE14FA}" type="datetime1">
              <a:rPr lang="de-DE" smtClean="0"/>
              <a:t>17.12.2019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8E05998C-91A6-4D62-B7BC-5D9BC27262CE}" type="datetime1">
              <a:rPr lang="de-DE" noProof="0" smtClean="0"/>
              <a:t>17.12.2019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de-DE" smtClean="0"/>
              <a:pPr rtl="0"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14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88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r>
              <a:rPr lang="de-DE" noProof="0"/>
              <a:t>18.03.2019</a:t>
            </a:r>
            <a:endParaRPr lang="de-DE" sz="1000" noProof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de-DE" sz="1100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www.website.com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www.website.com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de-DE" noProof="0"/>
              <a:t>www.website.com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de-DE" noProof="0"/>
              <a:t>www.website.com</a:t>
            </a:r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www.website.com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ctrTitle"/>
          </p:nvPr>
        </p:nvSpPr>
        <p:spPr>
          <a:xfrm>
            <a:off x="3276600" y="533400"/>
            <a:ext cx="5326856" cy="2187577"/>
          </a:xfrm>
        </p:spPr>
        <p:txBody>
          <a:bodyPr rtlCol="0"/>
          <a:lstStyle/>
          <a:p>
            <a:pPr rtl="0"/>
            <a:r>
              <a:rPr lang="de-DE" b="0" dirty="0"/>
              <a:t>Invisible Piano</a:t>
            </a:r>
          </a:p>
        </p:txBody>
      </p:sp>
      <p:sp>
        <p:nvSpPr>
          <p:cNvPr id="3" name="Rechteck 2"/>
          <p:cNvSpPr>
            <a:spLocks noGrp="1"/>
          </p:cNvSpPr>
          <p:nvPr>
            <p:ph type="subTitle" idx="1"/>
          </p:nvPr>
        </p:nvSpPr>
        <p:spPr>
          <a:xfrm>
            <a:off x="3810000" y="3849666"/>
            <a:ext cx="4793456" cy="1234575"/>
          </a:xfrm>
        </p:spPr>
        <p:txBody>
          <a:bodyPr rtlCol="0">
            <a:normAutofit fontScale="92500"/>
          </a:bodyPr>
          <a:lstStyle/>
          <a:p>
            <a:pPr algn="r" rtl="0"/>
            <a:r>
              <a:rPr lang="de-DE" dirty="0"/>
              <a:t>Media Engineering – Interaktion Projektpräsentation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331F3D4-9A14-4FB7-8729-0481A4ED9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9" y="1032062"/>
            <a:ext cx="4729735" cy="36930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21B345-73DC-4A7E-AFEB-AE9324E04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068960"/>
            <a:ext cx="4279109" cy="3404992"/>
          </a:xfrm>
          <a:prstGeom prst="rect">
            <a:avLst/>
          </a:prstGeom>
        </p:spPr>
      </p:pic>
      <p:sp>
        <p:nvSpPr>
          <p:cNvPr id="2" name="Rechteck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5041760" cy="676656"/>
          </a:xfrm>
        </p:spPr>
        <p:txBody>
          <a:bodyPr rtlCol="0"/>
          <a:lstStyle/>
          <a:p>
            <a:pPr rtl="0"/>
            <a:r>
              <a:rPr lang="de-DE" dirty="0"/>
              <a:t>Ziele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16" name="Rechteck 2">
            <a:extLst>
              <a:ext uri="{FF2B5EF4-FFF2-40B4-BE49-F238E27FC236}">
                <a16:creationId xmlns:a16="http://schemas.microsoft.com/office/drawing/2014/main" id="{5F046E60-ED9F-4F7E-81F6-8F1C55657D30}"/>
              </a:ext>
            </a:extLst>
          </p:cNvPr>
          <p:cNvSpPr txBox="1">
            <a:spLocks/>
          </p:cNvSpPr>
          <p:nvPr/>
        </p:nvSpPr>
        <p:spPr>
          <a:xfrm>
            <a:off x="3516840" y="2120961"/>
            <a:ext cx="3769800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7373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>
          <a:xfrm>
            <a:off x="457200" y="308448"/>
            <a:ext cx="5513070" cy="1130462"/>
          </a:xfrm>
        </p:spPr>
        <p:txBody>
          <a:bodyPr rtlCol="0"/>
          <a:lstStyle/>
          <a:p>
            <a:pPr rtl="0"/>
            <a:r>
              <a:rPr lang="de-DE" sz="3800" b="0" dirty="0"/>
              <a:t>Projektname</a:t>
            </a:r>
            <a:r>
              <a:rPr lang="de-DE" sz="3800" dirty="0"/>
              <a:t> ZUSAMMENFASSUNG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DD8E443-993B-4D44-B6AC-7943D73CC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667558"/>
              </p:ext>
            </p:extLst>
          </p:nvPr>
        </p:nvGraphicFramePr>
        <p:xfrm>
          <a:off x="1524000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302429A1-E7C3-4409-B17F-C95D08E4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388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de-DE" smtClean="0"/>
              <a:pPr rtl="0"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 descr="Grafik-Überschrift">
            <a:extLst>
              <a:ext uri="{FF2B5EF4-FFF2-40B4-BE49-F238E27FC236}">
                <a16:creationId xmlns:a16="http://schemas.microsoft.com/office/drawing/2014/main" id="{92B4D1F2-57B4-4296-B895-05D9C201FBF9}"/>
              </a:ext>
            </a:extLst>
          </p:cNvPr>
          <p:cNvGrpSpPr/>
          <p:nvPr/>
        </p:nvGrpSpPr>
        <p:grpSpPr>
          <a:xfrm>
            <a:off x="891064" y="1835211"/>
            <a:ext cx="7517344" cy="571500"/>
            <a:chOff x="2636518" y="3171825"/>
            <a:chExt cx="3168969" cy="514350"/>
          </a:xfrm>
        </p:grpSpPr>
        <p:pic>
          <p:nvPicPr>
            <p:cNvPr id="17" name="Grafik 16" descr="Grafik-Überschrift 2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fik 17" descr="Grafik-Überschrift 1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Rechteck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 rtlCol="0"/>
          <a:lstStyle/>
          <a:p>
            <a:pPr rtl="0"/>
            <a:r>
              <a:rPr lang="de-DE" dirty="0"/>
              <a:t>Konzept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2" name="Rechteck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597462" y="1971260"/>
            <a:ext cx="3769800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de-DE" sz="1400" b="1" dirty="0"/>
              <a:t>Invisible Piano</a:t>
            </a:r>
          </a:p>
        </p:txBody>
      </p:sp>
      <p:sp>
        <p:nvSpPr>
          <p:cNvPr id="13" name="Rechteck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860824" y="2946588"/>
            <a:ext cx="6859011" cy="338437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de-DE" sz="2400" dirty="0"/>
              <a:t>Piano auf dem Boden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de-DE" sz="2400" dirty="0"/>
              <a:t>Spielbar mit den Füßen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de-DE" sz="2400" dirty="0"/>
              <a:t>Vorgabe eines Liedes – Projektion von Tonfolge an die Wand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>
          <a:xfrm>
            <a:off x="466724" y="219122"/>
            <a:ext cx="4867275" cy="1000078"/>
          </a:xfrm>
        </p:spPr>
        <p:txBody>
          <a:bodyPr rtlCol="0"/>
          <a:lstStyle/>
          <a:p>
            <a:pPr rtl="0"/>
            <a:r>
              <a:rPr lang="de-DE" b="0" spc="-40" dirty="0"/>
              <a:t>Umsetzung</a:t>
            </a:r>
            <a:endParaRPr lang="de-DE" spc="-4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37D70C4-3724-4258-935F-C6605CF97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2224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AC945-8EA2-4391-8736-19798CB1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6193507" cy="675926"/>
          </a:xfrm>
        </p:spPr>
        <p:txBody>
          <a:bodyPr/>
          <a:lstStyle/>
          <a:p>
            <a:r>
              <a:rPr lang="de-DE" dirty="0"/>
              <a:t>Umsetzung–</a:t>
            </a:r>
            <a:br>
              <a:rPr lang="de-DE" dirty="0"/>
            </a:br>
            <a:r>
              <a:rPr lang="de-DE" sz="2400" dirty="0"/>
              <a:t>Hintergrundsubtraktion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F4CFA-303C-43CA-BFBF-BB264D19C608}"/>
              </a:ext>
            </a:extLst>
          </p:cNvPr>
          <p:cNvSpPr txBox="1">
            <a:spLocks/>
          </p:cNvSpPr>
          <p:nvPr/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de-DE" smtClean="0">
                <a:solidFill>
                  <a:schemeClr val="bg1"/>
                </a:solidFill>
              </a:rPr>
              <a:pPr/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E102F4-BB2F-468D-B0F1-27EE8679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657679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FA080-6D45-40A5-85E7-5AEAAFEE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Umsetzung-</a:t>
            </a:r>
            <a:br>
              <a:rPr lang="de-DE" dirty="0"/>
            </a:br>
            <a:r>
              <a:rPr lang="de-DE" sz="2400" dirty="0"/>
              <a:t>Programmierung - Klaviatur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874EA90-668B-47B5-B431-DDC277948049}"/>
              </a:ext>
            </a:extLst>
          </p:cNvPr>
          <p:cNvSpPr txBox="1">
            <a:spLocks/>
          </p:cNvSpPr>
          <p:nvPr/>
        </p:nvSpPr>
        <p:spPr>
          <a:xfrm>
            <a:off x="8183880" y="173195"/>
            <a:ext cx="502920" cy="301752"/>
          </a:xfrm>
          <a:prstGeom prst="rect">
            <a:avLst/>
          </a:prstGeom>
          <a:noFill/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de-DE" smtClean="0">
                <a:solidFill>
                  <a:schemeClr val="bg1"/>
                </a:solidFill>
              </a:rPr>
              <a:pPr/>
              <a:t>6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AC41B6-4C69-47D3-A9CB-8A5804331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21" y="1628800"/>
            <a:ext cx="5087967" cy="46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FA080-6D45-40A5-85E7-5AEAAFEE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Umsetzung-</a:t>
            </a:r>
            <a:br>
              <a:rPr lang="de-DE" dirty="0"/>
            </a:br>
            <a:r>
              <a:rPr lang="de-DE" sz="2400" dirty="0"/>
              <a:t>Programmierung - Töne</a:t>
            </a:r>
            <a:endParaRPr lang="de-DE" dirty="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23007463-ED70-442E-8E02-79B174F4655C}"/>
              </a:ext>
            </a:extLst>
          </p:cNvPr>
          <p:cNvSpPr txBox="1">
            <a:spLocks/>
          </p:cNvSpPr>
          <p:nvPr/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rtlCol="0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de-DE" smtClean="0">
                <a:solidFill>
                  <a:schemeClr val="bg1"/>
                </a:solidFill>
              </a:rPr>
              <a:pPr/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B376AF1-988D-4967-BBBE-CE5D8CAC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20" y="1484784"/>
            <a:ext cx="5042159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5041760" cy="676656"/>
          </a:xfrm>
        </p:spPr>
        <p:txBody>
          <a:bodyPr rtlCol="0"/>
          <a:lstStyle/>
          <a:p>
            <a:pPr rtl="0"/>
            <a:r>
              <a:rPr lang="de-DE" dirty="0"/>
              <a:t>Probleme/</a:t>
            </a:r>
            <a:br>
              <a:rPr lang="de-DE" dirty="0"/>
            </a:br>
            <a:r>
              <a:rPr lang="de-DE" dirty="0"/>
              <a:t>Schwierigkeiten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16" name="Rechteck 2">
            <a:extLst>
              <a:ext uri="{FF2B5EF4-FFF2-40B4-BE49-F238E27FC236}">
                <a16:creationId xmlns:a16="http://schemas.microsoft.com/office/drawing/2014/main" id="{5F046E60-ED9F-4F7E-81F6-8F1C55657D30}"/>
              </a:ext>
            </a:extLst>
          </p:cNvPr>
          <p:cNvSpPr txBox="1">
            <a:spLocks/>
          </p:cNvSpPr>
          <p:nvPr/>
        </p:nvSpPr>
        <p:spPr>
          <a:xfrm>
            <a:off x="3516840" y="2120961"/>
            <a:ext cx="3769800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endParaRPr lang="de-DE" sz="1400" b="1" dirty="0"/>
          </a:p>
        </p:txBody>
      </p:sp>
      <p:sp>
        <p:nvSpPr>
          <p:cNvPr id="17" name="Rechteck 2">
            <a:extLst>
              <a:ext uri="{FF2B5EF4-FFF2-40B4-BE49-F238E27FC236}">
                <a16:creationId xmlns:a16="http://schemas.microsoft.com/office/drawing/2014/main" id="{CCFEA646-6AEF-412A-A0DA-4BB2907CF428}"/>
              </a:ext>
            </a:extLst>
          </p:cNvPr>
          <p:cNvSpPr txBox="1">
            <a:spLocks/>
          </p:cNvSpPr>
          <p:nvPr/>
        </p:nvSpPr>
        <p:spPr>
          <a:xfrm>
            <a:off x="1839148" y="2452081"/>
            <a:ext cx="6366656" cy="349016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de-DE" sz="2400" dirty="0"/>
              <a:t>Kameraansicht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de-DE" sz="2400" dirty="0"/>
              <a:t>Unterscheidung der Tasten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de-DE" sz="2400" dirty="0"/>
              <a:t>Abspielen des richtigen Tons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de-DE" sz="2400" dirty="0"/>
              <a:t>Tastenhervorhebung bei Aktivierung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de-DE" sz="2400" dirty="0"/>
              <a:t>Bodenprojektion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5041760" cy="676656"/>
          </a:xfrm>
        </p:spPr>
        <p:txBody>
          <a:bodyPr rtlCol="0"/>
          <a:lstStyle/>
          <a:p>
            <a:pPr rtl="0"/>
            <a:r>
              <a:rPr lang="de-DE" dirty="0"/>
              <a:t>Ziele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16" name="Rechteck 2">
            <a:extLst>
              <a:ext uri="{FF2B5EF4-FFF2-40B4-BE49-F238E27FC236}">
                <a16:creationId xmlns:a16="http://schemas.microsoft.com/office/drawing/2014/main" id="{5F046E60-ED9F-4F7E-81F6-8F1C55657D30}"/>
              </a:ext>
            </a:extLst>
          </p:cNvPr>
          <p:cNvSpPr txBox="1">
            <a:spLocks/>
          </p:cNvSpPr>
          <p:nvPr/>
        </p:nvSpPr>
        <p:spPr>
          <a:xfrm>
            <a:off x="3516840" y="2120961"/>
            <a:ext cx="3769800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endParaRPr lang="de-DE" sz="1400" b="1" dirty="0"/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44F3CCBE-B91C-4ACF-9E21-77BC294E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556792"/>
            <a:ext cx="8229600" cy="4572000"/>
          </a:xfrm>
        </p:spPr>
        <p:txBody>
          <a:bodyPr rtlCol="0"/>
          <a:lstStyle/>
          <a:p>
            <a:pPr marL="64008" indent="0" rtl="0">
              <a:buNone/>
            </a:pPr>
            <a:r>
              <a:rPr lang="de-DE" b="1" dirty="0">
                <a:solidFill>
                  <a:schemeClr val="accent1"/>
                </a:solidFill>
              </a:rPr>
              <a:t>erreichte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Ziele</a:t>
            </a:r>
            <a:r>
              <a:rPr lang="de-DE" sz="2000" b="1" dirty="0">
                <a:solidFill>
                  <a:schemeClr val="accent1"/>
                </a:solidFill>
              </a:rPr>
              <a:t>:</a:t>
            </a:r>
          </a:p>
          <a:p>
            <a:pPr marL="537210" lvl="1" indent="0">
              <a:buNone/>
            </a:pPr>
            <a:r>
              <a:rPr lang="de-DE" sz="1600" dirty="0"/>
              <a:t>Hervorhebung der gespielten Taste</a:t>
            </a:r>
          </a:p>
          <a:p>
            <a:pPr marL="537210" lvl="1" indent="0">
              <a:buNone/>
            </a:pPr>
            <a:r>
              <a:rPr lang="de-DE" sz="1600" dirty="0"/>
              <a:t>Toter Bereich </a:t>
            </a:r>
          </a:p>
          <a:p>
            <a:pPr lvl="1"/>
            <a:endParaRPr lang="de-DE" sz="1600" dirty="0"/>
          </a:p>
          <a:p>
            <a:pPr marL="64008" indent="0" rtl="0">
              <a:buNone/>
            </a:pPr>
            <a:r>
              <a:rPr lang="de-DE" b="1" dirty="0">
                <a:solidFill>
                  <a:schemeClr val="accent1"/>
                </a:solidFill>
              </a:rPr>
              <a:t>geplante Ziele: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</a:p>
          <a:p>
            <a:pPr marL="537210" lvl="1" indent="0" rtl="0">
              <a:buNone/>
            </a:pPr>
            <a:r>
              <a:rPr lang="de-DE" sz="1600" dirty="0"/>
              <a:t>Hervorhebung von mehreren Tasten gleichzeitig</a:t>
            </a:r>
          </a:p>
          <a:p>
            <a:pPr marL="537210" lvl="1" indent="0" rtl="0">
              <a:buNone/>
            </a:pPr>
            <a:r>
              <a:rPr lang="de-DE" sz="1600" dirty="0"/>
              <a:t>Vorgabe eines kompletten Lieds (Tonfolge)</a:t>
            </a:r>
          </a:p>
          <a:p>
            <a:pPr marL="537210" lvl="1" indent="0" rtl="0">
              <a:buNone/>
            </a:pPr>
            <a:r>
              <a:rPr lang="de-DE" sz="1600" dirty="0"/>
              <a:t>Wandprojektion</a:t>
            </a:r>
          </a:p>
          <a:p>
            <a:pPr marL="537210" lvl="1" indent="0" rtl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664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57_TF10167107" id="{C2FF81CB-3FFF-434D-BD2C-DC24086B7FAC}" vid="{6975E134-5B3B-4E41-A1BA-9D775F9FF9D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Projektstatusbericht</Template>
  <TotalTime>0</TotalTime>
  <Words>106</Words>
  <Application>Microsoft Office PowerPoint</Application>
  <PresentationFormat>Bildschirmpräsentation (4:3)</PresentationFormat>
  <Paragraphs>55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Wingdings 2</vt:lpstr>
      <vt:lpstr>Telesto</vt:lpstr>
      <vt:lpstr>Invisible Piano</vt:lpstr>
      <vt:lpstr>Projektname ZUSAMMENFASSUNG</vt:lpstr>
      <vt:lpstr>Konzept</vt:lpstr>
      <vt:lpstr>Umsetzung</vt:lpstr>
      <vt:lpstr>Umsetzung– Hintergrundsubtraktion</vt:lpstr>
      <vt:lpstr>Umsetzung- Programmierung - Klaviatur</vt:lpstr>
      <vt:lpstr>Umsetzung- Programmierung - Töne</vt:lpstr>
      <vt:lpstr>Probleme/ Schwierigkeiten</vt:lpstr>
      <vt:lpstr>Ziele</vt:lpstr>
      <vt:lpstr>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Projektname</dc:title>
  <dc:creator>Nina Fladrich</dc:creator>
  <cp:lastModifiedBy>Nina Fladrich</cp:lastModifiedBy>
  <cp:revision>10</cp:revision>
  <dcterms:created xsi:type="dcterms:W3CDTF">2019-12-11T13:48:58Z</dcterms:created>
  <dcterms:modified xsi:type="dcterms:W3CDTF">2019-12-17T20:17:34Z</dcterms:modified>
</cp:coreProperties>
</file>