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0" r:id="rId4"/>
    <p:sldId id="257" r:id="rId5"/>
    <p:sldId id="259" r:id="rId6"/>
    <p:sldId id="299" r:id="rId7"/>
    <p:sldId id="262" r:id="rId8"/>
    <p:sldId id="263" r:id="rId9"/>
    <p:sldId id="264" r:id="rId10"/>
    <p:sldId id="298" r:id="rId11"/>
    <p:sldId id="260" r:id="rId12"/>
    <p:sldId id="268" r:id="rId13"/>
    <p:sldId id="266" r:id="rId14"/>
    <p:sldId id="296" r:id="rId15"/>
    <p:sldId id="267" r:id="rId16"/>
    <p:sldId id="297" r:id="rId17"/>
    <p:sldId id="265" r:id="rId18"/>
    <p:sldId id="295" r:id="rId19"/>
    <p:sldId id="269" r:id="rId20"/>
    <p:sldId id="294" r:id="rId21"/>
    <p:sldId id="270" r:id="rId22"/>
    <p:sldId id="290" r:id="rId23"/>
    <p:sldId id="271" r:id="rId24"/>
    <p:sldId id="272" r:id="rId25"/>
    <p:sldId id="293" r:id="rId26"/>
    <p:sldId id="275" r:id="rId27"/>
    <p:sldId id="276" r:id="rId28"/>
    <p:sldId id="277" r:id="rId29"/>
    <p:sldId id="291" r:id="rId30"/>
    <p:sldId id="273" r:id="rId31"/>
    <p:sldId id="274" r:id="rId32"/>
    <p:sldId id="292" r:id="rId33"/>
    <p:sldId id="284" r:id="rId34"/>
    <p:sldId id="285" r:id="rId35"/>
    <p:sldId id="286" r:id="rId36"/>
    <p:sldId id="278" r:id="rId37"/>
    <p:sldId id="288" r:id="rId38"/>
    <p:sldId id="279" r:id="rId39"/>
    <p:sldId id="289" r:id="rId40"/>
    <p:sldId id="280" r:id="rId41"/>
    <p:sldId id="287" r:id="rId42"/>
    <p:sldId id="281" r:id="rId43"/>
    <p:sldId id="282" r:id="rId44"/>
    <p:sldId id="28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5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4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7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7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9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7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9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76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62FB-AA66-4F93-8D12-44FAA363DCD1}" type="datetimeFigureOut">
              <a:rPr lang="en-GB" smtClean="0"/>
              <a:t>2016-11-20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8EC9-5C3D-4149-8572-3F188E0D5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3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ADDIS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Aggregate Data Drug Information System</a:t>
            </a:r>
          </a:p>
          <a:p>
            <a:endParaRPr lang="en-GB" dirty="0"/>
          </a:p>
          <a:p>
            <a:r>
              <a:rPr lang="en-GB" dirty="0"/>
              <a:t>IMI </a:t>
            </a:r>
            <a:r>
              <a:rPr lang="en-GB" dirty="0" err="1"/>
              <a:t>GetReal</a:t>
            </a:r>
            <a:r>
              <a:rPr lang="en-GB" dirty="0"/>
              <a:t> </a:t>
            </a:r>
            <a:r>
              <a:rPr lang="en-GB" dirty="0" err="1"/>
              <a:t>Workpackage</a:t>
            </a:r>
            <a:r>
              <a:rPr lang="en-GB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2353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Copy studies between datasets and users</a:t>
            </a:r>
          </a:p>
        </p:txBody>
      </p:sp>
    </p:spTree>
    <p:extLst>
      <p:ext uri="{BB962C8B-B14F-4D97-AF65-F5344CB8AC3E}">
        <p14:creationId xmlns:p14="http://schemas.microsoft.com/office/powerpoint/2010/main" val="171532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5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Study design and results from ClinicalTrials.gov</a:t>
            </a:r>
          </a:p>
        </p:txBody>
      </p:sp>
    </p:spTree>
    <p:extLst>
      <p:ext uri="{BB962C8B-B14F-4D97-AF65-F5344CB8AC3E}">
        <p14:creationId xmlns:p14="http://schemas.microsoft.com/office/powerpoint/2010/main" val="78354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4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audit trail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26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Harmonize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76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94" y="1378656"/>
            <a:ext cx="8362174" cy="40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7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03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evidence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63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1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meta-analysis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Main results</a:t>
            </a:r>
          </a:p>
        </p:txBody>
      </p:sp>
    </p:spTree>
    <p:extLst>
      <p:ext uri="{BB962C8B-B14F-4D97-AF65-F5344CB8AC3E}">
        <p14:creationId xmlns:p14="http://schemas.microsoft.com/office/powerpoint/2010/main" val="97922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1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0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6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meta-analysis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Convergence diagnostics</a:t>
            </a:r>
          </a:p>
        </p:txBody>
      </p:sp>
    </p:spTree>
    <p:extLst>
      <p:ext uri="{BB962C8B-B14F-4D97-AF65-F5344CB8AC3E}">
        <p14:creationId xmlns:p14="http://schemas.microsoft.com/office/powerpoint/2010/main" val="346811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to ADDIS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60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3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5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meta-analysis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Assessment of inconsistency</a:t>
            </a:r>
          </a:p>
        </p:txBody>
      </p:sp>
    </p:spTree>
    <p:extLst>
      <p:ext uri="{BB962C8B-B14F-4D97-AF65-F5344CB8AC3E}">
        <p14:creationId xmlns:p14="http://schemas.microsoft.com/office/powerpoint/2010/main" val="226179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4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adjustment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observational data with randomized evidence</a:t>
            </a:r>
          </a:p>
        </p:txBody>
      </p:sp>
    </p:spTree>
    <p:extLst>
      <p:ext uri="{BB962C8B-B14F-4D97-AF65-F5344CB8AC3E}">
        <p14:creationId xmlns:p14="http://schemas.microsoft.com/office/powerpoint/2010/main" val="411875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4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meta-regression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Adjust for study-level covariates</a:t>
            </a:r>
          </a:p>
        </p:txBody>
      </p:sp>
    </p:spTree>
    <p:extLst>
      <p:ext uri="{BB962C8B-B14F-4D97-AF65-F5344CB8AC3E}">
        <p14:creationId xmlns:p14="http://schemas.microsoft.com/office/powerpoint/2010/main" val="30808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Assess the impact of individual studies in a leave-one-out analysis</a:t>
            </a:r>
          </a:p>
        </p:txBody>
      </p:sp>
    </p:spTree>
    <p:extLst>
      <p:ext uri="{BB962C8B-B14F-4D97-AF65-F5344CB8AC3E}">
        <p14:creationId xmlns:p14="http://schemas.microsoft.com/office/powerpoint/2010/main" val="125395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Benefit-risk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Multiple criteria decision analysis (MCDA)</a:t>
            </a:r>
          </a:p>
          <a:p>
            <a:r>
              <a:rPr lang="en-GB" dirty="0"/>
              <a:t>Based on evidence synthesis or single studies</a:t>
            </a:r>
          </a:p>
        </p:txBody>
      </p:sp>
    </p:spTree>
    <p:extLst>
      <p:ext uri="{BB962C8B-B14F-4D97-AF65-F5344CB8AC3E}">
        <p14:creationId xmlns:p14="http://schemas.microsoft.com/office/powerpoint/2010/main" val="95376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6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2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8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7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Structured study design and results</a:t>
            </a:r>
          </a:p>
        </p:txBody>
      </p:sp>
    </p:spTree>
    <p:extLst>
      <p:ext uri="{BB962C8B-B14F-4D97-AF65-F5344CB8AC3E}">
        <p14:creationId xmlns:p14="http://schemas.microsoft.com/office/powerpoint/2010/main" val="223982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3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97</Words>
  <Application>Microsoft Office PowerPoint</Application>
  <PresentationFormat>Widescreen</PresentationFormat>
  <Paragraphs>30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ADDIS</vt:lpstr>
      <vt:lpstr>PowerPoint Presentation</vt:lpstr>
      <vt:lpstr>Welcome to ADDIS</vt:lpstr>
      <vt:lpstr>PowerPoint Presentation</vt:lpstr>
      <vt:lpstr>PowerPoint Presentation</vt:lpstr>
      <vt:lpstr>Manage data</vt:lpstr>
      <vt:lpstr>PowerPoint Presentation</vt:lpstr>
      <vt:lpstr>PowerPoint Presentation</vt:lpstr>
      <vt:lpstr>PowerPoint Presentation</vt:lpstr>
      <vt:lpstr>Share data</vt:lpstr>
      <vt:lpstr>PowerPoint Presentation</vt:lpstr>
      <vt:lpstr>PowerPoint Presentation</vt:lpstr>
      <vt:lpstr>PowerPoint Presentation</vt:lpstr>
      <vt:lpstr>Import</vt:lpstr>
      <vt:lpstr>PowerPoint Presentation</vt:lpstr>
      <vt:lpstr>Full audit trail</vt:lpstr>
      <vt:lpstr>PowerPoint Presentation</vt:lpstr>
      <vt:lpstr>Harmonize</vt:lpstr>
      <vt:lpstr>PowerPoint Presentation</vt:lpstr>
      <vt:lpstr>Filter</vt:lpstr>
      <vt:lpstr>PowerPoint Presentation</vt:lpstr>
      <vt:lpstr>Find evidence</vt:lpstr>
      <vt:lpstr>PowerPoint Presentation</vt:lpstr>
      <vt:lpstr>PowerPoint Presentation</vt:lpstr>
      <vt:lpstr>Network meta-analysis</vt:lpstr>
      <vt:lpstr>PowerPoint Presentation</vt:lpstr>
      <vt:lpstr>PowerPoint Presentation</vt:lpstr>
      <vt:lpstr>PowerPoint Presentation</vt:lpstr>
      <vt:lpstr>Network meta-analysis</vt:lpstr>
      <vt:lpstr>PowerPoint Presentation</vt:lpstr>
      <vt:lpstr>PowerPoint Presentation</vt:lpstr>
      <vt:lpstr>Network meta-analysis</vt:lpstr>
      <vt:lpstr>PowerPoint Presentation</vt:lpstr>
      <vt:lpstr>PowerPoint Presentation</vt:lpstr>
      <vt:lpstr>Design adjustment</vt:lpstr>
      <vt:lpstr>PowerPoint Presentation</vt:lpstr>
      <vt:lpstr>Network meta-regression</vt:lpstr>
      <vt:lpstr>PowerPoint Presentation</vt:lpstr>
      <vt:lpstr>Sensitivity analysis</vt:lpstr>
      <vt:lpstr>PowerPoint Presentation</vt:lpstr>
      <vt:lpstr>Benefit-risk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 van Valkenhoef</dc:creator>
  <cp:lastModifiedBy>Gert van Valkenhoef</cp:lastModifiedBy>
  <cp:revision>7</cp:revision>
  <dcterms:created xsi:type="dcterms:W3CDTF">2016-11-20T15:41:01Z</dcterms:created>
  <dcterms:modified xsi:type="dcterms:W3CDTF">2016-11-20T16:33:57Z</dcterms:modified>
</cp:coreProperties>
</file>