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4" r:id="rId2"/>
    <p:sldId id="302" r:id="rId3"/>
    <p:sldId id="332" r:id="rId4"/>
    <p:sldId id="291" r:id="rId5"/>
    <p:sldId id="318" r:id="rId6"/>
    <p:sldId id="321" r:id="rId7"/>
    <p:sldId id="320" r:id="rId8"/>
    <p:sldId id="323" r:id="rId9"/>
    <p:sldId id="325" r:id="rId10"/>
    <p:sldId id="324" r:id="rId11"/>
    <p:sldId id="326" r:id="rId12"/>
    <p:sldId id="303" r:id="rId13"/>
    <p:sldId id="327" r:id="rId14"/>
    <p:sldId id="304" r:id="rId15"/>
    <p:sldId id="305" r:id="rId16"/>
    <p:sldId id="306" r:id="rId17"/>
    <p:sldId id="307" r:id="rId18"/>
    <p:sldId id="329" r:id="rId19"/>
    <p:sldId id="308" r:id="rId20"/>
    <p:sldId id="309" r:id="rId21"/>
    <p:sldId id="330" r:id="rId22"/>
    <p:sldId id="331" r:id="rId23"/>
    <p:sldId id="328" r:id="rId24"/>
    <p:sldId id="311" r:id="rId25"/>
    <p:sldId id="312" r:id="rId26"/>
    <p:sldId id="313" r:id="rId27"/>
    <p:sldId id="314" r:id="rId28"/>
    <p:sldId id="316" r:id="rId29"/>
    <p:sldId id="315" r:id="rId30"/>
    <p:sldId id="317" r:id="rId31"/>
    <p:sldId id="319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7514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pos="3772" userDrawn="1">
          <p15:clr>
            <a:srgbClr val="A4A3A4"/>
          </p15:clr>
        </p15:guide>
        <p15:guide id="9" pos="3908" userDrawn="1">
          <p15:clr>
            <a:srgbClr val="A4A3A4"/>
          </p15:clr>
        </p15:guide>
        <p15:guide id="10" pos="226">
          <p15:clr>
            <a:srgbClr val="A4A3A4"/>
          </p15:clr>
        </p15:guide>
        <p15:guide id="11" pos="5534">
          <p15:clr>
            <a:srgbClr val="A4A3A4"/>
          </p15:clr>
        </p15:guide>
        <p15:guide id="12" pos="5602">
          <p15:clr>
            <a:srgbClr val="A4A3A4"/>
          </p15:clr>
        </p15:guide>
        <p15:guide id="13" pos="158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1" autoAdjust="0"/>
    <p:restoredTop sz="74230" autoAdjust="0"/>
  </p:normalViewPr>
  <p:slideViewPr>
    <p:cSldViewPr showGuides="1">
      <p:cViewPr varScale="1">
        <p:scale>
          <a:sx n="126" d="100"/>
          <a:sy n="126" d="100"/>
        </p:scale>
        <p:origin x="3248" y="192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226"/>
        <p:guide pos="5534"/>
        <p:guide pos="5602"/>
        <p:guide pos="158"/>
        <p:guide pos="2835"/>
        <p:guide pos="2925"/>
        <p:guide pos="34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-10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jpg"/><Relationship Id="rId7" Type="http://schemas.openxmlformats.org/officeDocument/2006/relationships/image" Target="../media/image21.jpeg"/><Relationship Id="rId1" Type="http://schemas.openxmlformats.org/officeDocument/2006/relationships/image" Target="../media/image15.png"/><Relationship Id="rId2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jpg"/><Relationship Id="rId3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jpg"/><Relationship Id="rId7" Type="http://schemas.openxmlformats.org/officeDocument/2006/relationships/image" Target="../media/image21.jpeg"/><Relationship Id="rId1" Type="http://schemas.openxmlformats.org/officeDocument/2006/relationships/image" Target="../media/image15.png"/><Relationship Id="rId2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jpg"/><Relationship Id="rId3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4F3BF-3865-8B45-80BB-3C7D3D0BDC2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AEA03B6-6B21-F948-84E2-B27A9B13A0E7}">
      <dgm:prSet/>
      <dgm:spPr/>
      <dgm:t>
        <a:bodyPr/>
        <a:lstStyle/>
        <a:p>
          <a:pPr rtl="0"/>
          <a:r>
            <a:rPr lang="de-DE" smtClean="0"/>
            <a:t>Data Selection</a:t>
          </a:r>
          <a:endParaRPr lang="de-DE"/>
        </a:p>
      </dgm:t>
    </dgm:pt>
    <dgm:pt modelId="{C202A54F-D306-AB4A-A4A5-717C6976FCCA}" type="parTrans" cxnId="{82B3A10F-C72E-E245-BEDB-3E661BC79CF7}">
      <dgm:prSet/>
      <dgm:spPr/>
      <dgm:t>
        <a:bodyPr/>
        <a:lstStyle/>
        <a:p>
          <a:endParaRPr lang="de-DE"/>
        </a:p>
      </dgm:t>
    </dgm:pt>
    <dgm:pt modelId="{E5C91242-91B8-B146-9A7E-26C99DA9608B}" type="sibTrans" cxnId="{82B3A10F-C72E-E245-BEDB-3E661BC79CF7}">
      <dgm:prSet/>
      <dgm:spPr/>
      <dgm:t>
        <a:bodyPr/>
        <a:lstStyle/>
        <a:p>
          <a:endParaRPr lang="de-DE"/>
        </a:p>
      </dgm:t>
    </dgm:pt>
    <dgm:pt modelId="{3AD54A81-FE9C-4044-AD18-778ACE153AA9}">
      <dgm:prSet/>
      <dgm:spPr/>
      <dgm:t>
        <a:bodyPr/>
        <a:lstStyle/>
        <a:p>
          <a:pPr rtl="0"/>
          <a:r>
            <a:rPr lang="de-DE" smtClean="0"/>
            <a:t>Data Ingest</a:t>
          </a:r>
          <a:endParaRPr lang="de-DE"/>
        </a:p>
      </dgm:t>
    </dgm:pt>
    <dgm:pt modelId="{147451F6-3297-9745-98F6-EEB32C58086C}" type="parTrans" cxnId="{5ECAB9D0-D758-3A4B-A34A-9D484EB817D2}">
      <dgm:prSet/>
      <dgm:spPr/>
      <dgm:t>
        <a:bodyPr/>
        <a:lstStyle/>
        <a:p>
          <a:endParaRPr lang="de-DE"/>
        </a:p>
      </dgm:t>
    </dgm:pt>
    <dgm:pt modelId="{44BD585C-9657-A24C-8891-13EF2721082E}" type="sibTrans" cxnId="{5ECAB9D0-D758-3A4B-A34A-9D484EB817D2}">
      <dgm:prSet/>
      <dgm:spPr/>
      <dgm:t>
        <a:bodyPr/>
        <a:lstStyle/>
        <a:p>
          <a:endParaRPr lang="de-DE"/>
        </a:p>
      </dgm:t>
    </dgm:pt>
    <dgm:pt modelId="{89C58692-73D3-7F40-9CBA-485B33FBD63B}">
      <dgm:prSet/>
      <dgm:spPr/>
      <dgm:t>
        <a:bodyPr/>
        <a:lstStyle/>
        <a:p>
          <a:pPr rtl="0"/>
          <a:r>
            <a:rPr lang="de-DE" smtClean="0"/>
            <a:t>Staging</a:t>
          </a:r>
          <a:endParaRPr lang="de-DE"/>
        </a:p>
      </dgm:t>
    </dgm:pt>
    <dgm:pt modelId="{B601AA07-EF1D-AF42-AAA9-76B76E553083}" type="parTrans" cxnId="{2FC47C6B-92E0-DA41-9A18-B094591DA0C9}">
      <dgm:prSet/>
      <dgm:spPr/>
      <dgm:t>
        <a:bodyPr/>
        <a:lstStyle/>
        <a:p>
          <a:endParaRPr lang="de-DE"/>
        </a:p>
      </dgm:t>
    </dgm:pt>
    <dgm:pt modelId="{E93ACD06-BC6E-0B46-8B88-50BD1C9069A2}" type="sibTrans" cxnId="{2FC47C6B-92E0-DA41-9A18-B094591DA0C9}">
      <dgm:prSet/>
      <dgm:spPr/>
      <dgm:t>
        <a:bodyPr/>
        <a:lstStyle/>
        <a:p>
          <a:endParaRPr lang="de-DE"/>
        </a:p>
      </dgm:t>
    </dgm:pt>
    <dgm:pt modelId="{FC328C41-D71F-BC4B-BACC-8F9F6FD111E2}">
      <dgm:prSet/>
      <dgm:spPr/>
      <dgm:t>
        <a:bodyPr/>
        <a:lstStyle/>
        <a:p>
          <a:pPr rtl="0"/>
          <a:r>
            <a:rPr lang="de-DE" smtClean="0"/>
            <a:t>Processing</a:t>
          </a:r>
          <a:endParaRPr lang="de-DE"/>
        </a:p>
      </dgm:t>
    </dgm:pt>
    <dgm:pt modelId="{C2591A97-731E-E64C-BEBD-A12EE7AE55D0}" type="parTrans" cxnId="{6ED24FE5-FE06-DC44-B1DA-414A0D69D389}">
      <dgm:prSet/>
      <dgm:spPr/>
      <dgm:t>
        <a:bodyPr/>
        <a:lstStyle/>
        <a:p>
          <a:endParaRPr lang="de-DE"/>
        </a:p>
      </dgm:t>
    </dgm:pt>
    <dgm:pt modelId="{D612E174-5944-6744-92A1-EBE6AD06C789}" type="sibTrans" cxnId="{6ED24FE5-FE06-DC44-B1DA-414A0D69D389}">
      <dgm:prSet/>
      <dgm:spPr/>
      <dgm:t>
        <a:bodyPr/>
        <a:lstStyle/>
        <a:p>
          <a:endParaRPr lang="de-DE"/>
        </a:p>
      </dgm:t>
    </dgm:pt>
    <dgm:pt modelId="{B42F0D22-0377-4949-ABCE-A541112C2A12}">
      <dgm:prSet/>
      <dgm:spPr/>
      <dgm:t>
        <a:bodyPr/>
        <a:lstStyle/>
        <a:p>
          <a:pPr rtl="0"/>
          <a:r>
            <a:rPr lang="de-DE" smtClean="0"/>
            <a:t>Automation</a:t>
          </a:r>
          <a:endParaRPr lang="de-DE"/>
        </a:p>
      </dgm:t>
    </dgm:pt>
    <dgm:pt modelId="{C7632DB6-1695-1F49-B957-C4A739D309C3}" type="parTrans" cxnId="{C002F247-E6AD-6342-AC8F-95B36367FCF8}">
      <dgm:prSet/>
      <dgm:spPr/>
      <dgm:t>
        <a:bodyPr/>
        <a:lstStyle/>
        <a:p>
          <a:endParaRPr lang="de-DE"/>
        </a:p>
      </dgm:t>
    </dgm:pt>
    <dgm:pt modelId="{EB2D8BC4-8E12-8D47-96E3-F0B2D97415D1}" type="sibTrans" cxnId="{C002F247-E6AD-6342-AC8F-95B36367FCF8}">
      <dgm:prSet/>
      <dgm:spPr/>
      <dgm:t>
        <a:bodyPr/>
        <a:lstStyle/>
        <a:p>
          <a:endParaRPr lang="de-DE"/>
        </a:p>
      </dgm:t>
    </dgm:pt>
    <dgm:pt modelId="{13083F0D-209B-AA4D-855B-9F7D0B7628D1}">
      <dgm:prSet/>
      <dgm:spPr/>
      <dgm:t>
        <a:bodyPr/>
        <a:lstStyle/>
        <a:p>
          <a:pPr rtl="0"/>
          <a:r>
            <a:rPr lang="de-DE" smtClean="0"/>
            <a:t>Production</a:t>
          </a:r>
          <a:endParaRPr lang="de-DE"/>
        </a:p>
      </dgm:t>
    </dgm:pt>
    <dgm:pt modelId="{78BF3AB5-5EC9-FE41-AF64-E0FB63AB6A16}" type="parTrans" cxnId="{1BA8386C-BF88-BA40-A6BD-7082726EC1C8}">
      <dgm:prSet/>
      <dgm:spPr/>
      <dgm:t>
        <a:bodyPr/>
        <a:lstStyle/>
        <a:p>
          <a:endParaRPr lang="de-DE"/>
        </a:p>
      </dgm:t>
    </dgm:pt>
    <dgm:pt modelId="{E4E7EEEF-B641-5D43-9376-91A0282A8C0D}" type="sibTrans" cxnId="{1BA8386C-BF88-BA40-A6BD-7082726EC1C8}">
      <dgm:prSet/>
      <dgm:spPr/>
      <dgm:t>
        <a:bodyPr/>
        <a:lstStyle/>
        <a:p>
          <a:endParaRPr lang="de-DE"/>
        </a:p>
      </dgm:t>
    </dgm:pt>
    <dgm:pt modelId="{8080E6AD-BE76-FB49-901B-B50A453351D7}">
      <dgm:prSet/>
      <dgm:spPr/>
      <dgm:t>
        <a:bodyPr/>
        <a:lstStyle/>
        <a:p>
          <a:pPr rtl="0"/>
          <a:r>
            <a:rPr lang="de-DE" smtClean="0"/>
            <a:t>Access</a:t>
          </a:r>
          <a:endParaRPr lang="de-DE"/>
        </a:p>
      </dgm:t>
    </dgm:pt>
    <dgm:pt modelId="{DAFC9102-0562-5941-A54A-DE4BE5BEFD51}" type="parTrans" cxnId="{43936B99-19DC-2746-8267-1569E94CCAF4}">
      <dgm:prSet/>
      <dgm:spPr/>
      <dgm:t>
        <a:bodyPr/>
        <a:lstStyle/>
        <a:p>
          <a:endParaRPr lang="de-DE"/>
        </a:p>
      </dgm:t>
    </dgm:pt>
    <dgm:pt modelId="{85E4CF19-F74E-CC4F-8142-6F6180C823C0}" type="sibTrans" cxnId="{43936B99-19DC-2746-8267-1569E94CCAF4}">
      <dgm:prSet/>
      <dgm:spPr/>
      <dgm:t>
        <a:bodyPr/>
        <a:lstStyle/>
        <a:p>
          <a:endParaRPr lang="de-DE"/>
        </a:p>
      </dgm:t>
    </dgm:pt>
    <dgm:pt modelId="{869F772B-C988-B14E-91CC-147305481EE6}" type="pres">
      <dgm:prSet presAssocID="{5334F3BF-3865-8B45-80BB-3C7D3D0BDC2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0912028-2CC4-CD43-B89F-1032C3696F90}" type="pres">
      <dgm:prSet presAssocID="{8AEA03B6-6B21-F948-84E2-B27A9B13A0E7}" presName="composite" presStyleCnt="0"/>
      <dgm:spPr/>
    </dgm:pt>
    <dgm:pt modelId="{D4FC15D4-88E3-F34B-B554-D82B11CA2CEE}" type="pres">
      <dgm:prSet presAssocID="{8AEA03B6-6B21-F948-84E2-B27A9B13A0E7}" presName="imgShp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CEA42E3F-FBDD-FE42-8579-AF9D415DB05E}" type="pres">
      <dgm:prSet presAssocID="{8AEA03B6-6B21-F948-84E2-B27A9B13A0E7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D54BA4-F749-8248-9AEE-E0B5E0C6D7BA}" type="pres">
      <dgm:prSet presAssocID="{E5C91242-91B8-B146-9A7E-26C99DA9608B}" presName="spacing" presStyleCnt="0"/>
      <dgm:spPr/>
    </dgm:pt>
    <dgm:pt modelId="{29EB4933-A170-9849-9012-0484C4840517}" type="pres">
      <dgm:prSet presAssocID="{3AD54A81-FE9C-4044-AD18-778ACE153AA9}" presName="composite" presStyleCnt="0"/>
      <dgm:spPr/>
    </dgm:pt>
    <dgm:pt modelId="{BB1FF2F3-9A64-8F48-846E-BA69CF8A5F65}" type="pres">
      <dgm:prSet presAssocID="{3AD54A81-FE9C-4044-AD18-778ACE153AA9}" presName="imgShp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0506F5E6-1E7A-D947-B28C-3E7D74702663}" type="pres">
      <dgm:prSet presAssocID="{3AD54A81-FE9C-4044-AD18-778ACE153AA9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318ACC-F723-064B-BFCD-C3CF2B52F071}" type="pres">
      <dgm:prSet presAssocID="{44BD585C-9657-A24C-8891-13EF2721082E}" presName="spacing" presStyleCnt="0"/>
      <dgm:spPr/>
    </dgm:pt>
    <dgm:pt modelId="{725E3780-4282-4440-92CE-B68842BA8AD5}" type="pres">
      <dgm:prSet presAssocID="{89C58692-73D3-7F40-9CBA-485B33FBD63B}" presName="composite" presStyleCnt="0"/>
      <dgm:spPr/>
    </dgm:pt>
    <dgm:pt modelId="{A6F9F594-5F27-B34E-90F5-41C4EDA945CD}" type="pres">
      <dgm:prSet presAssocID="{89C58692-73D3-7F40-9CBA-485B33FBD63B}" presName="imgShp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de-DE"/>
        </a:p>
      </dgm:t>
    </dgm:pt>
    <dgm:pt modelId="{959EADE3-2D2F-E242-83FD-B01440896406}" type="pres">
      <dgm:prSet presAssocID="{89C58692-73D3-7F40-9CBA-485B33FBD63B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1FD384A-EE20-734B-A00F-216D0451B8C3}" type="pres">
      <dgm:prSet presAssocID="{E93ACD06-BC6E-0B46-8B88-50BD1C9069A2}" presName="spacing" presStyleCnt="0"/>
      <dgm:spPr/>
    </dgm:pt>
    <dgm:pt modelId="{885ACFA5-4C79-F846-ADDD-F1A5F8651FF3}" type="pres">
      <dgm:prSet presAssocID="{FC328C41-D71F-BC4B-BACC-8F9F6FD111E2}" presName="composite" presStyleCnt="0"/>
      <dgm:spPr/>
    </dgm:pt>
    <dgm:pt modelId="{70574812-B56E-1F4B-8176-1EEAF8FB35E5}" type="pres">
      <dgm:prSet presAssocID="{FC328C41-D71F-BC4B-BACC-8F9F6FD111E2}" presName="imgShp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de-DE"/>
        </a:p>
      </dgm:t>
    </dgm:pt>
    <dgm:pt modelId="{A4EF19C4-D36E-2240-B172-22A09DE73F9B}" type="pres">
      <dgm:prSet presAssocID="{FC328C41-D71F-BC4B-BACC-8F9F6FD111E2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3692FE-1155-454C-9218-9A4623AB3BEA}" type="pres">
      <dgm:prSet presAssocID="{D612E174-5944-6744-92A1-EBE6AD06C789}" presName="spacing" presStyleCnt="0"/>
      <dgm:spPr/>
    </dgm:pt>
    <dgm:pt modelId="{F31BEF1B-38F7-4740-AA5D-E872926FD43A}" type="pres">
      <dgm:prSet presAssocID="{B42F0D22-0377-4949-ABCE-A541112C2A12}" presName="composite" presStyleCnt="0"/>
      <dgm:spPr/>
    </dgm:pt>
    <dgm:pt modelId="{1AAD688F-C518-B547-B4C2-72511C47E64E}" type="pres">
      <dgm:prSet presAssocID="{B42F0D22-0377-4949-ABCE-A541112C2A12}" presName="imgShp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de-DE"/>
        </a:p>
      </dgm:t>
    </dgm:pt>
    <dgm:pt modelId="{F0B9089F-0394-E142-A3C0-7953B5B99233}" type="pres">
      <dgm:prSet presAssocID="{B42F0D22-0377-4949-ABCE-A541112C2A12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6BB637-3D9F-B64F-A14B-D6FF7DABE60A}" type="pres">
      <dgm:prSet presAssocID="{EB2D8BC4-8E12-8D47-96E3-F0B2D97415D1}" presName="spacing" presStyleCnt="0"/>
      <dgm:spPr/>
    </dgm:pt>
    <dgm:pt modelId="{05D1F363-A7F9-9E46-8702-E1DFE6E8A30E}" type="pres">
      <dgm:prSet presAssocID="{13083F0D-209B-AA4D-855B-9F7D0B7628D1}" presName="composite" presStyleCnt="0"/>
      <dgm:spPr/>
    </dgm:pt>
    <dgm:pt modelId="{A31A4570-4D2F-9C4F-A77B-158CF87262EE}" type="pres">
      <dgm:prSet presAssocID="{13083F0D-209B-AA4D-855B-9F7D0B7628D1}" presName="imgShp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C31C967B-6976-8648-B080-BB962580C074}" type="pres">
      <dgm:prSet presAssocID="{13083F0D-209B-AA4D-855B-9F7D0B7628D1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1C46A9-418E-4047-8B6B-EBBEB5E72EDC}" type="pres">
      <dgm:prSet presAssocID="{E4E7EEEF-B641-5D43-9376-91A0282A8C0D}" presName="spacing" presStyleCnt="0"/>
      <dgm:spPr/>
    </dgm:pt>
    <dgm:pt modelId="{1ED2BD57-83FC-8447-B465-D4760B30F76C}" type="pres">
      <dgm:prSet presAssocID="{8080E6AD-BE76-FB49-901B-B50A453351D7}" presName="composite" presStyleCnt="0"/>
      <dgm:spPr/>
    </dgm:pt>
    <dgm:pt modelId="{3F7D1C91-5B62-B247-AB5F-77981EC32319}" type="pres">
      <dgm:prSet presAssocID="{8080E6AD-BE76-FB49-901B-B50A453351D7}" presName="imgShp" presStyleLbl="fgImgPlace1" presStyleIdx="6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de-DE"/>
        </a:p>
      </dgm:t>
    </dgm:pt>
    <dgm:pt modelId="{C3935383-0302-FE4D-9C40-D67806C829B3}" type="pres">
      <dgm:prSet presAssocID="{8080E6AD-BE76-FB49-901B-B50A453351D7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5B83B9D-7CF4-B94B-A023-E0464ED6F729}" type="presOf" srcId="{13083F0D-209B-AA4D-855B-9F7D0B7628D1}" destId="{C31C967B-6976-8648-B080-BB962580C074}" srcOrd="0" destOrd="0" presId="urn:microsoft.com/office/officeart/2005/8/layout/vList3"/>
    <dgm:cxn modelId="{2FC47C6B-92E0-DA41-9A18-B094591DA0C9}" srcId="{5334F3BF-3865-8B45-80BB-3C7D3D0BDC2E}" destId="{89C58692-73D3-7F40-9CBA-485B33FBD63B}" srcOrd="2" destOrd="0" parTransId="{B601AA07-EF1D-AF42-AAA9-76B76E553083}" sibTransId="{E93ACD06-BC6E-0B46-8B88-50BD1C9069A2}"/>
    <dgm:cxn modelId="{82B3A10F-C72E-E245-BEDB-3E661BC79CF7}" srcId="{5334F3BF-3865-8B45-80BB-3C7D3D0BDC2E}" destId="{8AEA03B6-6B21-F948-84E2-B27A9B13A0E7}" srcOrd="0" destOrd="0" parTransId="{C202A54F-D306-AB4A-A4A5-717C6976FCCA}" sibTransId="{E5C91242-91B8-B146-9A7E-26C99DA9608B}"/>
    <dgm:cxn modelId="{1BA8386C-BF88-BA40-A6BD-7082726EC1C8}" srcId="{5334F3BF-3865-8B45-80BB-3C7D3D0BDC2E}" destId="{13083F0D-209B-AA4D-855B-9F7D0B7628D1}" srcOrd="5" destOrd="0" parTransId="{78BF3AB5-5EC9-FE41-AF64-E0FB63AB6A16}" sibTransId="{E4E7EEEF-B641-5D43-9376-91A0282A8C0D}"/>
    <dgm:cxn modelId="{5ECAB9D0-D758-3A4B-A34A-9D484EB817D2}" srcId="{5334F3BF-3865-8B45-80BB-3C7D3D0BDC2E}" destId="{3AD54A81-FE9C-4044-AD18-778ACE153AA9}" srcOrd="1" destOrd="0" parTransId="{147451F6-3297-9745-98F6-EEB32C58086C}" sibTransId="{44BD585C-9657-A24C-8891-13EF2721082E}"/>
    <dgm:cxn modelId="{C6DA0188-5CBE-7B4D-99D3-648321AE51AB}" type="presOf" srcId="{3AD54A81-FE9C-4044-AD18-778ACE153AA9}" destId="{0506F5E6-1E7A-D947-B28C-3E7D74702663}" srcOrd="0" destOrd="0" presId="urn:microsoft.com/office/officeart/2005/8/layout/vList3"/>
    <dgm:cxn modelId="{DF133D0B-9191-124F-A363-66A453032DBA}" type="presOf" srcId="{B42F0D22-0377-4949-ABCE-A541112C2A12}" destId="{F0B9089F-0394-E142-A3C0-7953B5B99233}" srcOrd="0" destOrd="0" presId="urn:microsoft.com/office/officeart/2005/8/layout/vList3"/>
    <dgm:cxn modelId="{D28FC9FA-B3AC-3647-985C-6C1F95D44276}" type="presOf" srcId="{5334F3BF-3865-8B45-80BB-3C7D3D0BDC2E}" destId="{869F772B-C988-B14E-91CC-147305481EE6}" srcOrd="0" destOrd="0" presId="urn:microsoft.com/office/officeart/2005/8/layout/vList3"/>
    <dgm:cxn modelId="{6ED24FE5-FE06-DC44-B1DA-414A0D69D389}" srcId="{5334F3BF-3865-8B45-80BB-3C7D3D0BDC2E}" destId="{FC328C41-D71F-BC4B-BACC-8F9F6FD111E2}" srcOrd="3" destOrd="0" parTransId="{C2591A97-731E-E64C-BEBD-A12EE7AE55D0}" sibTransId="{D612E174-5944-6744-92A1-EBE6AD06C789}"/>
    <dgm:cxn modelId="{DA40D8BC-1CD5-C74C-B92C-9885DCEB9CF7}" type="presOf" srcId="{8AEA03B6-6B21-F948-84E2-B27A9B13A0E7}" destId="{CEA42E3F-FBDD-FE42-8579-AF9D415DB05E}" srcOrd="0" destOrd="0" presId="urn:microsoft.com/office/officeart/2005/8/layout/vList3"/>
    <dgm:cxn modelId="{43936B99-19DC-2746-8267-1569E94CCAF4}" srcId="{5334F3BF-3865-8B45-80BB-3C7D3D0BDC2E}" destId="{8080E6AD-BE76-FB49-901B-B50A453351D7}" srcOrd="6" destOrd="0" parTransId="{DAFC9102-0562-5941-A54A-DE4BE5BEFD51}" sibTransId="{85E4CF19-F74E-CC4F-8142-6F6180C823C0}"/>
    <dgm:cxn modelId="{03D0C534-4C86-4B4F-86F7-6C550471CC0A}" type="presOf" srcId="{FC328C41-D71F-BC4B-BACC-8F9F6FD111E2}" destId="{A4EF19C4-D36E-2240-B172-22A09DE73F9B}" srcOrd="0" destOrd="0" presId="urn:microsoft.com/office/officeart/2005/8/layout/vList3"/>
    <dgm:cxn modelId="{C002F247-E6AD-6342-AC8F-95B36367FCF8}" srcId="{5334F3BF-3865-8B45-80BB-3C7D3D0BDC2E}" destId="{B42F0D22-0377-4949-ABCE-A541112C2A12}" srcOrd="4" destOrd="0" parTransId="{C7632DB6-1695-1F49-B957-C4A739D309C3}" sibTransId="{EB2D8BC4-8E12-8D47-96E3-F0B2D97415D1}"/>
    <dgm:cxn modelId="{0082AD4E-E0CA-DA4A-8C6C-C7A070D6B662}" type="presOf" srcId="{89C58692-73D3-7F40-9CBA-485B33FBD63B}" destId="{959EADE3-2D2F-E242-83FD-B01440896406}" srcOrd="0" destOrd="0" presId="urn:microsoft.com/office/officeart/2005/8/layout/vList3"/>
    <dgm:cxn modelId="{DA7CDF3B-975D-224C-8CAA-8540D02B5A70}" type="presOf" srcId="{8080E6AD-BE76-FB49-901B-B50A453351D7}" destId="{C3935383-0302-FE4D-9C40-D67806C829B3}" srcOrd="0" destOrd="0" presId="urn:microsoft.com/office/officeart/2005/8/layout/vList3"/>
    <dgm:cxn modelId="{9C5151CC-8F76-2F4C-AB9F-BCC42EBB1452}" type="presParOf" srcId="{869F772B-C988-B14E-91CC-147305481EE6}" destId="{10912028-2CC4-CD43-B89F-1032C3696F90}" srcOrd="0" destOrd="0" presId="urn:microsoft.com/office/officeart/2005/8/layout/vList3"/>
    <dgm:cxn modelId="{BE72BBE0-73C2-A745-9D11-8B49F8BBDF49}" type="presParOf" srcId="{10912028-2CC4-CD43-B89F-1032C3696F90}" destId="{D4FC15D4-88E3-F34B-B554-D82B11CA2CEE}" srcOrd="0" destOrd="0" presId="urn:microsoft.com/office/officeart/2005/8/layout/vList3"/>
    <dgm:cxn modelId="{86765D47-8C0B-1748-9335-F72BECE6E3E3}" type="presParOf" srcId="{10912028-2CC4-CD43-B89F-1032C3696F90}" destId="{CEA42E3F-FBDD-FE42-8579-AF9D415DB05E}" srcOrd="1" destOrd="0" presId="urn:microsoft.com/office/officeart/2005/8/layout/vList3"/>
    <dgm:cxn modelId="{C0FA6A79-02B8-3245-90A6-C3C9F4883C81}" type="presParOf" srcId="{869F772B-C988-B14E-91CC-147305481EE6}" destId="{7DD54BA4-F749-8248-9AEE-E0B5E0C6D7BA}" srcOrd="1" destOrd="0" presId="urn:microsoft.com/office/officeart/2005/8/layout/vList3"/>
    <dgm:cxn modelId="{C19D818D-602F-174D-BF26-F3B81A0DB20D}" type="presParOf" srcId="{869F772B-C988-B14E-91CC-147305481EE6}" destId="{29EB4933-A170-9849-9012-0484C4840517}" srcOrd="2" destOrd="0" presId="urn:microsoft.com/office/officeart/2005/8/layout/vList3"/>
    <dgm:cxn modelId="{D8DD8869-3264-A847-A16C-CFE91FE6A091}" type="presParOf" srcId="{29EB4933-A170-9849-9012-0484C4840517}" destId="{BB1FF2F3-9A64-8F48-846E-BA69CF8A5F65}" srcOrd="0" destOrd="0" presId="urn:microsoft.com/office/officeart/2005/8/layout/vList3"/>
    <dgm:cxn modelId="{C845A571-D84A-F04B-950B-3425AA0BFC02}" type="presParOf" srcId="{29EB4933-A170-9849-9012-0484C4840517}" destId="{0506F5E6-1E7A-D947-B28C-3E7D74702663}" srcOrd="1" destOrd="0" presId="urn:microsoft.com/office/officeart/2005/8/layout/vList3"/>
    <dgm:cxn modelId="{B895EF0B-BE00-584E-B186-4DB5D8EF2DDC}" type="presParOf" srcId="{869F772B-C988-B14E-91CC-147305481EE6}" destId="{14318ACC-F723-064B-BFCD-C3CF2B52F071}" srcOrd="3" destOrd="0" presId="urn:microsoft.com/office/officeart/2005/8/layout/vList3"/>
    <dgm:cxn modelId="{1A95310B-BEFB-0A41-8591-4D9EF8E98232}" type="presParOf" srcId="{869F772B-C988-B14E-91CC-147305481EE6}" destId="{725E3780-4282-4440-92CE-B68842BA8AD5}" srcOrd="4" destOrd="0" presId="urn:microsoft.com/office/officeart/2005/8/layout/vList3"/>
    <dgm:cxn modelId="{69597DB5-0452-7C42-B788-8D84D19ADAC0}" type="presParOf" srcId="{725E3780-4282-4440-92CE-B68842BA8AD5}" destId="{A6F9F594-5F27-B34E-90F5-41C4EDA945CD}" srcOrd="0" destOrd="0" presId="urn:microsoft.com/office/officeart/2005/8/layout/vList3"/>
    <dgm:cxn modelId="{D16B0597-6F05-7C49-9F50-0059912E9031}" type="presParOf" srcId="{725E3780-4282-4440-92CE-B68842BA8AD5}" destId="{959EADE3-2D2F-E242-83FD-B01440896406}" srcOrd="1" destOrd="0" presId="urn:microsoft.com/office/officeart/2005/8/layout/vList3"/>
    <dgm:cxn modelId="{D8A2879C-8BAD-1043-B8F4-830AF4F012E3}" type="presParOf" srcId="{869F772B-C988-B14E-91CC-147305481EE6}" destId="{E1FD384A-EE20-734B-A00F-216D0451B8C3}" srcOrd="5" destOrd="0" presId="urn:microsoft.com/office/officeart/2005/8/layout/vList3"/>
    <dgm:cxn modelId="{4640D48F-DDA6-8642-A665-7458622F9F7A}" type="presParOf" srcId="{869F772B-C988-B14E-91CC-147305481EE6}" destId="{885ACFA5-4C79-F846-ADDD-F1A5F8651FF3}" srcOrd="6" destOrd="0" presId="urn:microsoft.com/office/officeart/2005/8/layout/vList3"/>
    <dgm:cxn modelId="{D305F71F-F14E-0646-B2DA-9DB282C3131A}" type="presParOf" srcId="{885ACFA5-4C79-F846-ADDD-F1A5F8651FF3}" destId="{70574812-B56E-1F4B-8176-1EEAF8FB35E5}" srcOrd="0" destOrd="0" presId="urn:microsoft.com/office/officeart/2005/8/layout/vList3"/>
    <dgm:cxn modelId="{BB95BEDA-FD6F-3D4A-B700-BA204DC4324F}" type="presParOf" srcId="{885ACFA5-4C79-F846-ADDD-F1A5F8651FF3}" destId="{A4EF19C4-D36E-2240-B172-22A09DE73F9B}" srcOrd="1" destOrd="0" presId="urn:microsoft.com/office/officeart/2005/8/layout/vList3"/>
    <dgm:cxn modelId="{B1267F3E-04BA-4D4C-90BD-DFB5765519A3}" type="presParOf" srcId="{869F772B-C988-B14E-91CC-147305481EE6}" destId="{7E3692FE-1155-454C-9218-9A4623AB3BEA}" srcOrd="7" destOrd="0" presId="urn:microsoft.com/office/officeart/2005/8/layout/vList3"/>
    <dgm:cxn modelId="{90B0DAA5-C030-8E49-8E32-A3176DF76185}" type="presParOf" srcId="{869F772B-C988-B14E-91CC-147305481EE6}" destId="{F31BEF1B-38F7-4740-AA5D-E872926FD43A}" srcOrd="8" destOrd="0" presId="urn:microsoft.com/office/officeart/2005/8/layout/vList3"/>
    <dgm:cxn modelId="{E42E9AB7-0FB1-1543-A13F-CD75D73DA7DC}" type="presParOf" srcId="{F31BEF1B-38F7-4740-AA5D-E872926FD43A}" destId="{1AAD688F-C518-B547-B4C2-72511C47E64E}" srcOrd="0" destOrd="0" presId="urn:microsoft.com/office/officeart/2005/8/layout/vList3"/>
    <dgm:cxn modelId="{932E78BF-1F18-684E-8FC1-CCCA20320F99}" type="presParOf" srcId="{F31BEF1B-38F7-4740-AA5D-E872926FD43A}" destId="{F0B9089F-0394-E142-A3C0-7953B5B99233}" srcOrd="1" destOrd="0" presId="urn:microsoft.com/office/officeart/2005/8/layout/vList3"/>
    <dgm:cxn modelId="{C953BB58-7686-5A42-A9DE-72DD23852D30}" type="presParOf" srcId="{869F772B-C988-B14E-91CC-147305481EE6}" destId="{F66BB637-3D9F-B64F-A14B-D6FF7DABE60A}" srcOrd="9" destOrd="0" presId="urn:microsoft.com/office/officeart/2005/8/layout/vList3"/>
    <dgm:cxn modelId="{94BB05B8-1098-8747-B864-476F0B3499FA}" type="presParOf" srcId="{869F772B-C988-B14E-91CC-147305481EE6}" destId="{05D1F363-A7F9-9E46-8702-E1DFE6E8A30E}" srcOrd="10" destOrd="0" presId="urn:microsoft.com/office/officeart/2005/8/layout/vList3"/>
    <dgm:cxn modelId="{5F13EBFE-1226-274A-9C7D-B7009727B372}" type="presParOf" srcId="{05D1F363-A7F9-9E46-8702-E1DFE6E8A30E}" destId="{A31A4570-4D2F-9C4F-A77B-158CF87262EE}" srcOrd="0" destOrd="0" presId="urn:microsoft.com/office/officeart/2005/8/layout/vList3"/>
    <dgm:cxn modelId="{C797A844-8BE6-3149-88D0-4A7F61DCA9EE}" type="presParOf" srcId="{05D1F363-A7F9-9E46-8702-E1DFE6E8A30E}" destId="{C31C967B-6976-8648-B080-BB962580C074}" srcOrd="1" destOrd="0" presId="urn:microsoft.com/office/officeart/2005/8/layout/vList3"/>
    <dgm:cxn modelId="{7F2333AD-C1FE-4740-8169-9A1134FE2DA0}" type="presParOf" srcId="{869F772B-C988-B14E-91CC-147305481EE6}" destId="{DB1C46A9-418E-4047-8B6B-EBBEB5E72EDC}" srcOrd="11" destOrd="0" presId="urn:microsoft.com/office/officeart/2005/8/layout/vList3"/>
    <dgm:cxn modelId="{FC7D62F7-4DB6-0149-AD6F-E055C13AA32A}" type="presParOf" srcId="{869F772B-C988-B14E-91CC-147305481EE6}" destId="{1ED2BD57-83FC-8447-B465-D4760B30F76C}" srcOrd="12" destOrd="0" presId="urn:microsoft.com/office/officeart/2005/8/layout/vList3"/>
    <dgm:cxn modelId="{CEDAEA57-652C-1948-AE9E-9EF0F697CF2F}" type="presParOf" srcId="{1ED2BD57-83FC-8447-B465-D4760B30F76C}" destId="{3F7D1C91-5B62-B247-AB5F-77981EC32319}" srcOrd="0" destOrd="0" presId="urn:microsoft.com/office/officeart/2005/8/layout/vList3"/>
    <dgm:cxn modelId="{4BC989FE-BF89-1A47-9085-F7B3AC346D43}" type="presParOf" srcId="{1ED2BD57-83FC-8447-B465-D4760B30F76C}" destId="{C3935383-0302-FE4D-9C40-D67806C829B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B7854C-F031-404B-9D81-FF01596BF52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FB76355-C978-4F42-8439-10407ED268D3}">
      <dgm:prSet phldrT="[Text]"/>
      <dgm:spPr/>
      <dgm:t>
        <a:bodyPr/>
        <a:lstStyle/>
        <a:p>
          <a:r>
            <a:rPr lang="de-DE" dirty="0" smtClean="0"/>
            <a:t>Metadaten</a:t>
          </a:r>
          <a:endParaRPr lang="de-DE" dirty="0"/>
        </a:p>
      </dgm:t>
    </dgm:pt>
    <dgm:pt modelId="{F617FAC8-0084-40D2-804D-29B616A48FA1}" type="parTrans" cxnId="{3FE1920B-1D5A-47A8-A4A6-A6FBCCFE152A}">
      <dgm:prSet/>
      <dgm:spPr/>
      <dgm:t>
        <a:bodyPr/>
        <a:lstStyle/>
        <a:p>
          <a:endParaRPr lang="de-DE"/>
        </a:p>
      </dgm:t>
    </dgm:pt>
    <dgm:pt modelId="{FC47E3A7-CF5A-4E20-95C3-90ED4E678233}" type="sibTrans" cxnId="{3FE1920B-1D5A-47A8-A4A6-A6FBCCFE152A}">
      <dgm:prSet/>
      <dgm:spPr/>
      <dgm:t>
        <a:bodyPr/>
        <a:lstStyle/>
        <a:p>
          <a:endParaRPr lang="de-DE"/>
        </a:p>
      </dgm:t>
    </dgm:pt>
    <dgm:pt modelId="{5872A994-7BBE-49CA-B64F-D9CC7804C81A}">
      <dgm:prSet phldrT="[Text]"/>
      <dgm:spPr/>
      <dgm:t>
        <a:bodyPr/>
        <a:lstStyle/>
        <a:p>
          <a:r>
            <a:rPr lang="de-DE" dirty="0" smtClean="0"/>
            <a:t>Alle 10 Minuten</a:t>
          </a:r>
          <a:endParaRPr lang="de-DE" dirty="0"/>
        </a:p>
      </dgm:t>
    </dgm:pt>
    <dgm:pt modelId="{F1FF4D78-9DAE-4FF9-B975-C8C1B93A5B98}" type="parTrans" cxnId="{0F767CE0-0953-41F8-851D-D4F4D646D408}">
      <dgm:prSet/>
      <dgm:spPr/>
      <dgm:t>
        <a:bodyPr/>
        <a:lstStyle/>
        <a:p>
          <a:endParaRPr lang="de-DE"/>
        </a:p>
      </dgm:t>
    </dgm:pt>
    <dgm:pt modelId="{5228339F-4861-4906-B7BF-97904DD8564B}" type="sibTrans" cxnId="{0F767CE0-0953-41F8-851D-D4F4D646D408}">
      <dgm:prSet/>
      <dgm:spPr/>
      <dgm:t>
        <a:bodyPr/>
        <a:lstStyle/>
        <a:p>
          <a:endParaRPr lang="de-DE"/>
        </a:p>
      </dgm:t>
    </dgm:pt>
    <dgm:pt modelId="{48EB097E-2EEF-495F-8C30-706FA6B009A2}">
      <dgm:prSet phldrT="[Text]"/>
      <dgm:spPr/>
      <dgm:t>
        <a:bodyPr/>
        <a:lstStyle/>
        <a:p>
          <a:r>
            <a:rPr lang="de-DE" dirty="0" smtClean="0"/>
            <a:t>Aggregation, Archivierung</a:t>
          </a:r>
          <a:endParaRPr lang="de-DE" dirty="0"/>
        </a:p>
      </dgm:t>
    </dgm:pt>
    <dgm:pt modelId="{5F76DDF2-64D8-4259-A317-8F31FF270F58}" type="parTrans" cxnId="{0E55C74B-7672-47E8-B7DA-C5B0023DF1D4}">
      <dgm:prSet/>
      <dgm:spPr/>
      <dgm:t>
        <a:bodyPr/>
        <a:lstStyle/>
        <a:p>
          <a:endParaRPr lang="de-DE"/>
        </a:p>
      </dgm:t>
    </dgm:pt>
    <dgm:pt modelId="{E8CA34BF-0A76-491F-9FA5-897A5C62F3DA}" type="sibTrans" cxnId="{0E55C74B-7672-47E8-B7DA-C5B0023DF1D4}">
      <dgm:prSet/>
      <dgm:spPr/>
      <dgm:t>
        <a:bodyPr/>
        <a:lstStyle/>
        <a:p>
          <a:endParaRPr lang="de-DE"/>
        </a:p>
      </dgm:t>
    </dgm:pt>
    <dgm:pt modelId="{CA1E05F9-F0F5-4220-A170-0CA1E71C36D3}">
      <dgm:prSet phldrT="[Text]"/>
      <dgm:spPr/>
      <dgm:t>
        <a:bodyPr/>
        <a:lstStyle/>
        <a:p>
          <a:r>
            <a:rPr lang="de-DE" dirty="0" smtClean="0"/>
            <a:t>Wetterdaten</a:t>
          </a:r>
          <a:endParaRPr lang="de-DE" dirty="0"/>
        </a:p>
      </dgm:t>
    </dgm:pt>
    <dgm:pt modelId="{3E2B6A3C-2627-4C92-A5B5-038EC025DAFA}" type="parTrans" cxnId="{97C71835-A901-49D8-894E-22D9CBC57694}">
      <dgm:prSet/>
      <dgm:spPr/>
      <dgm:t>
        <a:bodyPr/>
        <a:lstStyle/>
        <a:p>
          <a:endParaRPr lang="de-DE"/>
        </a:p>
      </dgm:t>
    </dgm:pt>
    <dgm:pt modelId="{723554C0-E37D-4890-A3A0-568C6A196520}" type="sibTrans" cxnId="{97C71835-A901-49D8-894E-22D9CBC57694}">
      <dgm:prSet/>
      <dgm:spPr/>
      <dgm:t>
        <a:bodyPr/>
        <a:lstStyle/>
        <a:p>
          <a:endParaRPr lang="de-DE"/>
        </a:p>
      </dgm:t>
    </dgm:pt>
    <dgm:pt modelId="{79F4AEA9-2AEB-4D9B-9B44-DE805B202D6D}">
      <dgm:prSet phldrT="[Text]"/>
      <dgm:spPr/>
      <dgm:t>
        <a:bodyPr/>
        <a:lstStyle/>
        <a:p>
          <a:r>
            <a:rPr lang="de-DE" dirty="0" smtClean="0"/>
            <a:t>Jede Stunde</a:t>
          </a:r>
          <a:endParaRPr lang="de-DE" dirty="0"/>
        </a:p>
      </dgm:t>
    </dgm:pt>
    <dgm:pt modelId="{8AADED36-39CF-4CB7-881D-0B2866BD2EF8}" type="parTrans" cxnId="{7E51CBDB-9BE6-41D1-A5D4-10D48B5B9321}">
      <dgm:prSet/>
      <dgm:spPr/>
      <dgm:t>
        <a:bodyPr/>
        <a:lstStyle/>
        <a:p>
          <a:endParaRPr lang="de-DE"/>
        </a:p>
      </dgm:t>
    </dgm:pt>
    <dgm:pt modelId="{BA703096-4BEE-48F5-B1E5-9EC816C3765E}" type="sibTrans" cxnId="{7E51CBDB-9BE6-41D1-A5D4-10D48B5B9321}">
      <dgm:prSet/>
      <dgm:spPr/>
      <dgm:t>
        <a:bodyPr/>
        <a:lstStyle/>
        <a:p>
          <a:endParaRPr lang="de-DE"/>
        </a:p>
      </dgm:t>
    </dgm:pt>
    <dgm:pt modelId="{56E60564-D173-4938-B107-680194C55869}">
      <dgm:prSet phldrT="[Text]"/>
      <dgm:spPr/>
      <dgm:t>
        <a:bodyPr/>
        <a:lstStyle/>
        <a:p>
          <a:r>
            <a:rPr lang="de-DE" dirty="0" err="1" smtClean="0"/>
            <a:t>Persistierung</a:t>
          </a:r>
          <a:endParaRPr lang="de-DE" dirty="0"/>
        </a:p>
      </dgm:t>
    </dgm:pt>
    <dgm:pt modelId="{5BAD2BD0-6742-4222-B97B-0AE0426B4A29}" type="parTrans" cxnId="{6907254E-B6D1-4D4F-BE88-7D0F5507E2C1}">
      <dgm:prSet/>
      <dgm:spPr/>
      <dgm:t>
        <a:bodyPr/>
        <a:lstStyle/>
        <a:p>
          <a:endParaRPr lang="de-DE"/>
        </a:p>
      </dgm:t>
    </dgm:pt>
    <dgm:pt modelId="{BC18DF7A-5F16-42B3-BD3A-99B67EDCFD83}" type="sibTrans" cxnId="{6907254E-B6D1-4D4F-BE88-7D0F5507E2C1}">
      <dgm:prSet/>
      <dgm:spPr/>
      <dgm:t>
        <a:bodyPr/>
        <a:lstStyle/>
        <a:p>
          <a:endParaRPr lang="de-DE"/>
        </a:p>
      </dgm:t>
    </dgm:pt>
    <dgm:pt modelId="{11FAE4AE-5286-4888-BE3A-799608F9650F}">
      <dgm:prSet phldrT="[Text]"/>
      <dgm:spPr/>
      <dgm:t>
        <a:bodyPr/>
        <a:lstStyle/>
        <a:p>
          <a:r>
            <a:rPr lang="de-DE" dirty="0" smtClean="0"/>
            <a:t>Viewer </a:t>
          </a:r>
          <a:r>
            <a:rPr lang="de-DE" dirty="0" err="1" smtClean="0"/>
            <a:t>Prediction</a:t>
          </a:r>
          <a:endParaRPr lang="de-DE" dirty="0"/>
        </a:p>
      </dgm:t>
    </dgm:pt>
    <dgm:pt modelId="{2401A98D-1FD4-401A-8146-1DC89E7215AD}" type="parTrans" cxnId="{BB906B4B-15C1-400E-AE6F-7DA57529CE83}">
      <dgm:prSet/>
      <dgm:spPr/>
      <dgm:t>
        <a:bodyPr/>
        <a:lstStyle/>
        <a:p>
          <a:endParaRPr lang="de-DE"/>
        </a:p>
      </dgm:t>
    </dgm:pt>
    <dgm:pt modelId="{4F114CE3-FB33-4AC4-B0FF-7A6F68C9AE21}" type="sibTrans" cxnId="{BB906B4B-15C1-400E-AE6F-7DA57529CE83}">
      <dgm:prSet/>
      <dgm:spPr/>
      <dgm:t>
        <a:bodyPr/>
        <a:lstStyle/>
        <a:p>
          <a:endParaRPr lang="de-DE"/>
        </a:p>
      </dgm:t>
    </dgm:pt>
    <dgm:pt modelId="{6F3E33DA-1D4B-4499-9BAE-52103FAEF767}">
      <dgm:prSet phldrT="[Text]"/>
      <dgm:spPr/>
      <dgm:t>
        <a:bodyPr/>
        <a:lstStyle/>
        <a:p>
          <a:r>
            <a:rPr lang="de-DE" dirty="0" smtClean="0"/>
            <a:t>Einmal täglich</a:t>
          </a:r>
          <a:endParaRPr lang="de-DE" dirty="0"/>
        </a:p>
      </dgm:t>
    </dgm:pt>
    <dgm:pt modelId="{8B30B91E-CF53-4D6E-8F47-3EC44A41E161}" type="parTrans" cxnId="{9D88ADFC-C778-43EF-8196-C0A5394C7C23}">
      <dgm:prSet/>
      <dgm:spPr/>
      <dgm:t>
        <a:bodyPr/>
        <a:lstStyle/>
        <a:p>
          <a:endParaRPr lang="de-DE"/>
        </a:p>
      </dgm:t>
    </dgm:pt>
    <dgm:pt modelId="{6310B9CB-AE67-4CD7-A99C-53AB8A4070C8}" type="sibTrans" cxnId="{9D88ADFC-C778-43EF-8196-C0A5394C7C23}">
      <dgm:prSet/>
      <dgm:spPr/>
      <dgm:t>
        <a:bodyPr/>
        <a:lstStyle/>
        <a:p>
          <a:endParaRPr lang="de-DE"/>
        </a:p>
      </dgm:t>
    </dgm:pt>
    <dgm:pt modelId="{BC788EF6-2F6C-406B-9106-81CAB4CBA68D}">
      <dgm:prSet phldrT="[Text]"/>
      <dgm:spPr/>
      <dgm:t>
        <a:bodyPr/>
        <a:lstStyle/>
        <a:p>
          <a:r>
            <a:rPr lang="de-DE" dirty="0" smtClean="0"/>
            <a:t>Modell Berechnung</a:t>
          </a:r>
          <a:endParaRPr lang="de-DE" dirty="0"/>
        </a:p>
      </dgm:t>
    </dgm:pt>
    <dgm:pt modelId="{C11C2B64-AE63-4FAA-802F-9D13C7F41E6D}" type="parTrans" cxnId="{75F6E07B-3226-4FB1-9AF0-4E8F713FC8C6}">
      <dgm:prSet/>
      <dgm:spPr/>
      <dgm:t>
        <a:bodyPr/>
        <a:lstStyle/>
        <a:p>
          <a:endParaRPr lang="de-DE"/>
        </a:p>
      </dgm:t>
    </dgm:pt>
    <dgm:pt modelId="{B8A321D4-587E-475F-B0B1-60B52EAC4996}" type="sibTrans" cxnId="{75F6E07B-3226-4FB1-9AF0-4E8F713FC8C6}">
      <dgm:prSet/>
      <dgm:spPr/>
      <dgm:t>
        <a:bodyPr/>
        <a:lstStyle/>
        <a:p>
          <a:endParaRPr lang="de-DE"/>
        </a:p>
      </dgm:t>
    </dgm:pt>
    <dgm:pt modelId="{F395B3E3-23CE-44F0-AD0A-499F5E91C582}">
      <dgm:prSet phldrT="[Text]"/>
      <dgm:spPr/>
      <dgm:t>
        <a:bodyPr/>
        <a:lstStyle/>
        <a:p>
          <a:r>
            <a:rPr lang="de-DE" dirty="0" smtClean="0"/>
            <a:t>Chatdaten</a:t>
          </a:r>
          <a:endParaRPr lang="de-DE" dirty="0"/>
        </a:p>
      </dgm:t>
    </dgm:pt>
    <dgm:pt modelId="{4128433C-6AA2-4A83-9B40-97F61942D849}" type="parTrans" cxnId="{A18FA6E4-6FA2-49F3-B355-C60566950B70}">
      <dgm:prSet/>
      <dgm:spPr/>
      <dgm:t>
        <a:bodyPr/>
        <a:lstStyle/>
        <a:p>
          <a:endParaRPr lang="de-DE"/>
        </a:p>
      </dgm:t>
    </dgm:pt>
    <dgm:pt modelId="{EC8C2B14-51A8-4CF7-AC1E-E52A09DBD79F}" type="sibTrans" cxnId="{A18FA6E4-6FA2-49F3-B355-C60566950B70}">
      <dgm:prSet/>
      <dgm:spPr/>
      <dgm:t>
        <a:bodyPr/>
        <a:lstStyle/>
        <a:p>
          <a:endParaRPr lang="de-DE"/>
        </a:p>
      </dgm:t>
    </dgm:pt>
    <dgm:pt modelId="{120AB5D6-DDDE-4337-82C1-52F5DB4DE251}">
      <dgm:prSet phldrT="[Text]"/>
      <dgm:spPr/>
      <dgm:t>
        <a:bodyPr/>
        <a:lstStyle/>
        <a:p>
          <a:r>
            <a:rPr lang="de-DE" dirty="0" smtClean="0"/>
            <a:t>Alle 10 Minuten</a:t>
          </a:r>
          <a:endParaRPr lang="de-DE" dirty="0"/>
        </a:p>
      </dgm:t>
    </dgm:pt>
    <dgm:pt modelId="{9E4BC30B-4793-4BE4-AD47-BD340A6F9C47}" type="parTrans" cxnId="{1569901D-692C-4450-8A93-37D6B2CECE5F}">
      <dgm:prSet/>
      <dgm:spPr/>
      <dgm:t>
        <a:bodyPr/>
        <a:lstStyle/>
        <a:p>
          <a:endParaRPr lang="de-DE"/>
        </a:p>
      </dgm:t>
    </dgm:pt>
    <dgm:pt modelId="{068D0EAE-C94E-4B22-A7CF-908277CEC621}" type="sibTrans" cxnId="{1569901D-692C-4450-8A93-37D6B2CECE5F}">
      <dgm:prSet/>
      <dgm:spPr/>
      <dgm:t>
        <a:bodyPr/>
        <a:lstStyle/>
        <a:p>
          <a:endParaRPr lang="de-DE"/>
        </a:p>
      </dgm:t>
    </dgm:pt>
    <dgm:pt modelId="{81237177-4D2E-4B0A-B9C0-44D27E2D1DF9}">
      <dgm:prSet phldrT="[Text]"/>
      <dgm:spPr/>
      <dgm:t>
        <a:bodyPr/>
        <a:lstStyle/>
        <a:p>
          <a:r>
            <a:rPr lang="de-DE" dirty="0" smtClean="0"/>
            <a:t>Agent Überprüfung</a:t>
          </a:r>
          <a:endParaRPr lang="de-DE" dirty="0"/>
        </a:p>
      </dgm:t>
    </dgm:pt>
    <dgm:pt modelId="{E3E0787B-D5D3-4A29-BE9B-7486C9FCD0FE}" type="parTrans" cxnId="{67BFBAB7-04E3-4ACD-ACFB-4FC158EE1CD1}">
      <dgm:prSet/>
      <dgm:spPr/>
      <dgm:t>
        <a:bodyPr/>
        <a:lstStyle/>
        <a:p>
          <a:endParaRPr lang="de-DE"/>
        </a:p>
      </dgm:t>
    </dgm:pt>
    <dgm:pt modelId="{06157C44-376B-46C4-BFFE-AA83E9D45563}" type="sibTrans" cxnId="{67BFBAB7-04E3-4ACD-ACFB-4FC158EE1CD1}">
      <dgm:prSet/>
      <dgm:spPr/>
      <dgm:t>
        <a:bodyPr/>
        <a:lstStyle/>
        <a:p>
          <a:endParaRPr lang="de-DE"/>
        </a:p>
      </dgm:t>
    </dgm:pt>
    <dgm:pt modelId="{DE8F4918-EF25-421D-94B9-D7E6A72381F5}" type="pres">
      <dgm:prSet presAssocID="{55B7854C-F031-404B-9D81-FF01596BF52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EC85CF14-9D64-4029-A9C2-1C926FC4B3E2}" type="pres">
      <dgm:prSet presAssocID="{9FB76355-C978-4F42-8439-10407ED268D3}" presName="linNode" presStyleCnt="0"/>
      <dgm:spPr/>
    </dgm:pt>
    <dgm:pt modelId="{8EBC6298-DF7A-4732-AD9F-72213581EC38}" type="pres">
      <dgm:prSet presAssocID="{9FB76355-C978-4F42-8439-10407ED268D3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54F3A3-7CA0-4B6C-B815-E3A1FD43FDCC}" type="pres">
      <dgm:prSet presAssocID="{9FB76355-C978-4F42-8439-10407ED268D3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AA9597-4573-47EA-A236-F4B3A10A2D10}" type="pres">
      <dgm:prSet presAssocID="{FC47E3A7-CF5A-4E20-95C3-90ED4E678233}" presName="spacing" presStyleCnt="0"/>
      <dgm:spPr/>
    </dgm:pt>
    <dgm:pt modelId="{9153E16F-29BA-40B5-9065-2F00929A60A7}" type="pres">
      <dgm:prSet presAssocID="{CA1E05F9-F0F5-4220-A170-0CA1E71C36D3}" presName="linNode" presStyleCnt="0"/>
      <dgm:spPr/>
    </dgm:pt>
    <dgm:pt modelId="{FBCEF705-948F-46E9-B8B7-4E95A498BAFC}" type="pres">
      <dgm:prSet presAssocID="{CA1E05F9-F0F5-4220-A170-0CA1E71C36D3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6ACCF5-3727-4F17-B0EE-80D215D2D8E7}" type="pres">
      <dgm:prSet presAssocID="{CA1E05F9-F0F5-4220-A170-0CA1E71C36D3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F655F2-91FE-4518-9771-F2631E2E0D86}" type="pres">
      <dgm:prSet presAssocID="{723554C0-E37D-4890-A3A0-568C6A196520}" presName="spacing" presStyleCnt="0"/>
      <dgm:spPr/>
    </dgm:pt>
    <dgm:pt modelId="{93DED09F-8FAD-472B-83DC-28A49C3DD16C}" type="pres">
      <dgm:prSet presAssocID="{11FAE4AE-5286-4888-BE3A-799608F9650F}" presName="linNode" presStyleCnt="0"/>
      <dgm:spPr/>
    </dgm:pt>
    <dgm:pt modelId="{BDA65AB5-1AFB-4EBA-BABE-7106F5A87594}" type="pres">
      <dgm:prSet presAssocID="{11FAE4AE-5286-4888-BE3A-799608F9650F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3C9202-7D77-4EC7-B7D6-025517870C06}" type="pres">
      <dgm:prSet presAssocID="{11FAE4AE-5286-4888-BE3A-799608F9650F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A87CFC-A33D-47F3-BDEE-4F441AC9B915}" type="pres">
      <dgm:prSet presAssocID="{4F114CE3-FB33-4AC4-B0FF-7A6F68C9AE21}" presName="spacing" presStyleCnt="0"/>
      <dgm:spPr/>
    </dgm:pt>
    <dgm:pt modelId="{3E2AF1B1-04B8-4600-81D2-C56CB2A775DA}" type="pres">
      <dgm:prSet presAssocID="{F395B3E3-23CE-44F0-AD0A-499F5E91C582}" presName="linNode" presStyleCnt="0"/>
      <dgm:spPr/>
    </dgm:pt>
    <dgm:pt modelId="{18D86834-9FD6-4F41-B313-F8F30A89B91E}" type="pres">
      <dgm:prSet presAssocID="{F395B3E3-23CE-44F0-AD0A-499F5E91C582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E6D6161-6B8B-4FC3-BE82-5AB877BF952C}" type="pres">
      <dgm:prSet presAssocID="{F395B3E3-23CE-44F0-AD0A-499F5E91C582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D25AC5A-0009-4AD8-B907-158B78D53DD9}" type="presOf" srcId="{81237177-4D2E-4B0A-B9C0-44D27E2D1DF9}" destId="{CE6D6161-6B8B-4FC3-BE82-5AB877BF952C}" srcOrd="0" destOrd="1" presId="urn:microsoft.com/office/officeart/2005/8/layout/vList6"/>
    <dgm:cxn modelId="{36BECD83-EDEF-4663-A383-6B53EDF71107}" type="presOf" srcId="{120AB5D6-DDDE-4337-82C1-52F5DB4DE251}" destId="{CE6D6161-6B8B-4FC3-BE82-5AB877BF952C}" srcOrd="0" destOrd="0" presId="urn:microsoft.com/office/officeart/2005/8/layout/vList6"/>
    <dgm:cxn modelId="{336A529A-6FC2-4041-879A-A58863C912E9}" type="presOf" srcId="{48EB097E-2EEF-495F-8C30-706FA6B009A2}" destId="{B154F3A3-7CA0-4B6C-B815-E3A1FD43FDCC}" srcOrd="0" destOrd="1" presId="urn:microsoft.com/office/officeart/2005/8/layout/vList6"/>
    <dgm:cxn modelId="{6907254E-B6D1-4D4F-BE88-7D0F5507E2C1}" srcId="{CA1E05F9-F0F5-4220-A170-0CA1E71C36D3}" destId="{56E60564-D173-4938-B107-680194C55869}" srcOrd="1" destOrd="0" parTransId="{5BAD2BD0-6742-4222-B97B-0AE0426B4A29}" sibTransId="{BC18DF7A-5F16-42B3-BD3A-99B67EDCFD83}"/>
    <dgm:cxn modelId="{67BFBAB7-04E3-4ACD-ACFB-4FC158EE1CD1}" srcId="{F395B3E3-23CE-44F0-AD0A-499F5E91C582}" destId="{81237177-4D2E-4B0A-B9C0-44D27E2D1DF9}" srcOrd="1" destOrd="0" parTransId="{E3E0787B-D5D3-4A29-BE9B-7486C9FCD0FE}" sibTransId="{06157C44-376B-46C4-BFFE-AA83E9D45563}"/>
    <dgm:cxn modelId="{9D88ADFC-C778-43EF-8196-C0A5394C7C23}" srcId="{11FAE4AE-5286-4888-BE3A-799608F9650F}" destId="{6F3E33DA-1D4B-4499-9BAE-52103FAEF767}" srcOrd="0" destOrd="0" parTransId="{8B30B91E-CF53-4D6E-8F47-3EC44A41E161}" sibTransId="{6310B9CB-AE67-4CD7-A99C-53AB8A4070C8}"/>
    <dgm:cxn modelId="{BB906B4B-15C1-400E-AE6F-7DA57529CE83}" srcId="{55B7854C-F031-404B-9D81-FF01596BF52F}" destId="{11FAE4AE-5286-4888-BE3A-799608F9650F}" srcOrd="2" destOrd="0" parTransId="{2401A98D-1FD4-401A-8146-1DC89E7215AD}" sibTransId="{4F114CE3-FB33-4AC4-B0FF-7A6F68C9AE21}"/>
    <dgm:cxn modelId="{D6AE3EA8-C95A-476E-9510-E1BF25A56112}" type="presOf" srcId="{56E60564-D173-4938-B107-680194C55869}" destId="{AA6ACCF5-3727-4F17-B0EE-80D215D2D8E7}" srcOrd="0" destOrd="1" presId="urn:microsoft.com/office/officeart/2005/8/layout/vList6"/>
    <dgm:cxn modelId="{8CA95B58-B0E5-4380-A1AD-C1F1DE9BD4D3}" type="presOf" srcId="{55B7854C-F031-404B-9D81-FF01596BF52F}" destId="{DE8F4918-EF25-421D-94B9-D7E6A72381F5}" srcOrd="0" destOrd="0" presId="urn:microsoft.com/office/officeart/2005/8/layout/vList6"/>
    <dgm:cxn modelId="{471B98E3-A3FC-4BAE-98D9-0C37099F9991}" type="presOf" srcId="{F395B3E3-23CE-44F0-AD0A-499F5E91C582}" destId="{18D86834-9FD6-4F41-B313-F8F30A89B91E}" srcOrd="0" destOrd="0" presId="urn:microsoft.com/office/officeart/2005/8/layout/vList6"/>
    <dgm:cxn modelId="{97C71835-A901-49D8-894E-22D9CBC57694}" srcId="{55B7854C-F031-404B-9D81-FF01596BF52F}" destId="{CA1E05F9-F0F5-4220-A170-0CA1E71C36D3}" srcOrd="1" destOrd="0" parTransId="{3E2B6A3C-2627-4C92-A5B5-038EC025DAFA}" sibTransId="{723554C0-E37D-4890-A3A0-568C6A196520}"/>
    <dgm:cxn modelId="{75F6E07B-3226-4FB1-9AF0-4E8F713FC8C6}" srcId="{11FAE4AE-5286-4888-BE3A-799608F9650F}" destId="{BC788EF6-2F6C-406B-9106-81CAB4CBA68D}" srcOrd="1" destOrd="0" parTransId="{C11C2B64-AE63-4FAA-802F-9D13C7F41E6D}" sibTransId="{B8A321D4-587E-475F-B0B1-60B52EAC4996}"/>
    <dgm:cxn modelId="{57C069FA-C1FE-46DF-A8B2-70EC4AC52C64}" type="presOf" srcId="{11FAE4AE-5286-4888-BE3A-799608F9650F}" destId="{BDA65AB5-1AFB-4EBA-BABE-7106F5A87594}" srcOrd="0" destOrd="0" presId="urn:microsoft.com/office/officeart/2005/8/layout/vList6"/>
    <dgm:cxn modelId="{0F767CE0-0953-41F8-851D-D4F4D646D408}" srcId="{9FB76355-C978-4F42-8439-10407ED268D3}" destId="{5872A994-7BBE-49CA-B64F-D9CC7804C81A}" srcOrd="0" destOrd="0" parTransId="{F1FF4D78-9DAE-4FF9-B975-C8C1B93A5B98}" sibTransId="{5228339F-4861-4906-B7BF-97904DD8564B}"/>
    <dgm:cxn modelId="{FA75D890-32D1-4D3A-83F1-0C98D14B0832}" type="presOf" srcId="{BC788EF6-2F6C-406B-9106-81CAB4CBA68D}" destId="{BE3C9202-7D77-4EC7-B7D6-025517870C06}" srcOrd="0" destOrd="1" presId="urn:microsoft.com/office/officeart/2005/8/layout/vList6"/>
    <dgm:cxn modelId="{3FE1920B-1D5A-47A8-A4A6-A6FBCCFE152A}" srcId="{55B7854C-F031-404B-9D81-FF01596BF52F}" destId="{9FB76355-C978-4F42-8439-10407ED268D3}" srcOrd="0" destOrd="0" parTransId="{F617FAC8-0084-40D2-804D-29B616A48FA1}" sibTransId="{FC47E3A7-CF5A-4E20-95C3-90ED4E678233}"/>
    <dgm:cxn modelId="{2C8A4FF6-A4AB-4DAE-A197-13E8BCEF484F}" type="presOf" srcId="{CA1E05F9-F0F5-4220-A170-0CA1E71C36D3}" destId="{FBCEF705-948F-46E9-B8B7-4E95A498BAFC}" srcOrd="0" destOrd="0" presId="urn:microsoft.com/office/officeart/2005/8/layout/vList6"/>
    <dgm:cxn modelId="{EB4F31BD-5E60-4FBB-8EAE-8B34961F8C7B}" type="presOf" srcId="{79F4AEA9-2AEB-4D9B-9B44-DE805B202D6D}" destId="{AA6ACCF5-3727-4F17-B0EE-80D215D2D8E7}" srcOrd="0" destOrd="0" presId="urn:microsoft.com/office/officeart/2005/8/layout/vList6"/>
    <dgm:cxn modelId="{7E51CBDB-9BE6-41D1-A5D4-10D48B5B9321}" srcId="{CA1E05F9-F0F5-4220-A170-0CA1E71C36D3}" destId="{79F4AEA9-2AEB-4D9B-9B44-DE805B202D6D}" srcOrd="0" destOrd="0" parTransId="{8AADED36-39CF-4CB7-881D-0B2866BD2EF8}" sibTransId="{BA703096-4BEE-48F5-B1E5-9EC816C3765E}"/>
    <dgm:cxn modelId="{0E55C74B-7672-47E8-B7DA-C5B0023DF1D4}" srcId="{9FB76355-C978-4F42-8439-10407ED268D3}" destId="{48EB097E-2EEF-495F-8C30-706FA6B009A2}" srcOrd="1" destOrd="0" parTransId="{5F76DDF2-64D8-4259-A317-8F31FF270F58}" sibTransId="{E8CA34BF-0A76-491F-9FA5-897A5C62F3DA}"/>
    <dgm:cxn modelId="{B1F8DE56-9418-4167-9C77-4FCFB3B26130}" type="presOf" srcId="{5872A994-7BBE-49CA-B64F-D9CC7804C81A}" destId="{B154F3A3-7CA0-4B6C-B815-E3A1FD43FDCC}" srcOrd="0" destOrd="0" presId="urn:microsoft.com/office/officeart/2005/8/layout/vList6"/>
    <dgm:cxn modelId="{1569901D-692C-4450-8A93-37D6B2CECE5F}" srcId="{F395B3E3-23CE-44F0-AD0A-499F5E91C582}" destId="{120AB5D6-DDDE-4337-82C1-52F5DB4DE251}" srcOrd="0" destOrd="0" parTransId="{9E4BC30B-4793-4BE4-AD47-BD340A6F9C47}" sibTransId="{068D0EAE-C94E-4B22-A7CF-908277CEC621}"/>
    <dgm:cxn modelId="{9CDE60CA-BAE1-4278-9ABD-F7A5B9C5F8CB}" type="presOf" srcId="{6F3E33DA-1D4B-4499-9BAE-52103FAEF767}" destId="{BE3C9202-7D77-4EC7-B7D6-025517870C06}" srcOrd="0" destOrd="0" presId="urn:microsoft.com/office/officeart/2005/8/layout/vList6"/>
    <dgm:cxn modelId="{EDCA91D5-3287-41A9-8969-952A1DFD9C85}" type="presOf" srcId="{9FB76355-C978-4F42-8439-10407ED268D3}" destId="{8EBC6298-DF7A-4732-AD9F-72213581EC38}" srcOrd="0" destOrd="0" presId="urn:microsoft.com/office/officeart/2005/8/layout/vList6"/>
    <dgm:cxn modelId="{A18FA6E4-6FA2-49F3-B355-C60566950B70}" srcId="{55B7854C-F031-404B-9D81-FF01596BF52F}" destId="{F395B3E3-23CE-44F0-AD0A-499F5E91C582}" srcOrd="3" destOrd="0" parTransId="{4128433C-6AA2-4A83-9B40-97F61942D849}" sibTransId="{EC8C2B14-51A8-4CF7-AC1E-E52A09DBD79F}"/>
    <dgm:cxn modelId="{764391A5-0DED-443F-B12D-477EB7668A4B}" type="presParOf" srcId="{DE8F4918-EF25-421D-94B9-D7E6A72381F5}" destId="{EC85CF14-9D64-4029-A9C2-1C926FC4B3E2}" srcOrd="0" destOrd="0" presId="urn:microsoft.com/office/officeart/2005/8/layout/vList6"/>
    <dgm:cxn modelId="{89F3BA23-93C4-48D9-9018-7E1467AABF81}" type="presParOf" srcId="{EC85CF14-9D64-4029-A9C2-1C926FC4B3E2}" destId="{8EBC6298-DF7A-4732-AD9F-72213581EC38}" srcOrd="0" destOrd="0" presId="urn:microsoft.com/office/officeart/2005/8/layout/vList6"/>
    <dgm:cxn modelId="{5E4AC6A3-3EA2-4E27-8B35-7C07DD00E6B5}" type="presParOf" srcId="{EC85CF14-9D64-4029-A9C2-1C926FC4B3E2}" destId="{B154F3A3-7CA0-4B6C-B815-E3A1FD43FDCC}" srcOrd="1" destOrd="0" presId="urn:microsoft.com/office/officeart/2005/8/layout/vList6"/>
    <dgm:cxn modelId="{7FDC0E44-0490-4421-8D8C-982E326FCE2A}" type="presParOf" srcId="{DE8F4918-EF25-421D-94B9-D7E6A72381F5}" destId="{95AA9597-4573-47EA-A236-F4B3A10A2D10}" srcOrd="1" destOrd="0" presId="urn:microsoft.com/office/officeart/2005/8/layout/vList6"/>
    <dgm:cxn modelId="{64EB99CA-C5AA-40B4-AB44-9E2E686DA8B2}" type="presParOf" srcId="{DE8F4918-EF25-421D-94B9-D7E6A72381F5}" destId="{9153E16F-29BA-40B5-9065-2F00929A60A7}" srcOrd="2" destOrd="0" presId="urn:microsoft.com/office/officeart/2005/8/layout/vList6"/>
    <dgm:cxn modelId="{D80F8C48-FC9B-411C-B4F1-D4E0568812A6}" type="presParOf" srcId="{9153E16F-29BA-40B5-9065-2F00929A60A7}" destId="{FBCEF705-948F-46E9-B8B7-4E95A498BAFC}" srcOrd="0" destOrd="0" presId="urn:microsoft.com/office/officeart/2005/8/layout/vList6"/>
    <dgm:cxn modelId="{07104325-712F-40CE-BA5D-97EFDF454452}" type="presParOf" srcId="{9153E16F-29BA-40B5-9065-2F00929A60A7}" destId="{AA6ACCF5-3727-4F17-B0EE-80D215D2D8E7}" srcOrd="1" destOrd="0" presId="urn:microsoft.com/office/officeart/2005/8/layout/vList6"/>
    <dgm:cxn modelId="{CF7A21F5-9837-411F-AA13-76671C5BBCBB}" type="presParOf" srcId="{DE8F4918-EF25-421D-94B9-D7E6A72381F5}" destId="{4FF655F2-91FE-4518-9771-F2631E2E0D86}" srcOrd="3" destOrd="0" presId="urn:microsoft.com/office/officeart/2005/8/layout/vList6"/>
    <dgm:cxn modelId="{8D688E1E-9F56-4A86-BA4C-51BE9FF2FE6D}" type="presParOf" srcId="{DE8F4918-EF25-421D-94B9-D7E6A72381F5}" destId="{93DED09F-8FAD-472B-83DC-28A49C3DD16C}" srcOrd="4" destOrd="0" presId="urn:microsoft.com/office/officeart/2005/8/layout/vList6"/>
    <dgm:cxn modelId="{947A4BEE-1A98-49D5-B3D0-1FBA034F0299}" type="presParOf" srcId="{93DED09F-8FAD-472B-83DC-28A49C3DD16C}" destId="{BDA65AB5-1AFB-4EBA-BABE-7106F5A87594}" srcOrd="0" destOrd="0" presId="urn:microsoft.com/office/officeart/2005/8/layout/vList6"/>
    <dgm:cxn modelId="{CACD4A24-1265-4981-B28E-5A3C45DFAABD}" type="presParOf" srcId="{93DED09F-8FAD-472B-83DC-28A49C3DD16C}" destId="{BE3C9202-7D77-4EC7-B7D6-025517870C06}" srcOrd="1" destOrd="0" presId="urn:microsoft.com/office/officeart/2005/8/layout/vList6"/>
    <dgm:cxn modelId="{54CAC61C-9387-4D52-BDEA-23EECAD09F6F}" type="presParOf" srcId="{DE8F4918-EF25-421D-94B9-D7E6A72381F5}" destId="{A8A87CFC-A33D-47F3-BDEE-4F441AC9B915}" srcOrd="5" destOrd="0" presId="urn:microsoft.com/office/officeart/2005/8/layout/vList6"/>
    <dgm:cxn modelId="{1C198530-0371-414E-8599-F26D20E0874C}" type="presParOf" srcId="{DE8F4918-EF25-421D-94B9-D7E6A72381F5}" destId="{3E2AF1B1-04B8-4600-81D2-C56CB2A775DA}" srcOrd="6" destOrd="0" presId="urn:microsoft.com/office/officeart/2005/8/layout/vList6"/>
    <dgm:cxn modelId="{9B432D54-0BC2-488E-AAE7-A87CE6DA52A4}" type="presParOf" srcId="{3E2AF1B1-04B8-4600-81D2-C56CB2A775DA}" destId="{18D86834-9FD6-4F41-B313-F8F30A89B91E}" srcOrd="0" destOrd="0" presId="urn:microsoft.com/office/officeart/2005/8/layout/vList6"/>
    <dgm:cxn modelId="{9D743E2E-C54A-475F-BA5D-164C7D66583F}" type="presParOf" srcId="{3E2AF1B1-04B8-4600-81D2-C56CB2A775DA}" destId="{CE6D6161-6B8B-4FC3-BE82-5AB877BF952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512AA8-6AE8-46A6-A47A-26E9BE33A10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6156E2ED-2179-4355-B454-FEDB45195ADF}">
      <dgm:prSet phldrT="[Text]"/>
      <dgm:spPr/>
      <dgm:t>
        <a:bodyPr/>
        <a:lstStyle/>
        <a:p>
          <a:r>
            <a:rPr lang="de-DE" dirty="0" smtClean="0"/>
            <a:t>Main-</a:t>
          </a:r>
          <a:r>
            <a:rPr lang="de-DE" dirty="0" err="1" smtClean="0"/>
            <a:t>Cron</a:t>
          </a:r>
          <a:r>
            <a:rPr lang="de-DE" dirty="0" smtClean="0"/>
            <a:t>-Job</a:t>
          </a:r>
          <a:endParaRPr lang="de-DE" dirty="0"/>
        </a:p>
      </dgm:t>
    </dgm:pt>
    <dgm:pt modelId="{ADD1E9F6-8F77-4DB7-9EDF-27AB2E63B9B2}" type="parTrans" cxnId="{9C4E3C96-603C-4E38-B851-24D56C8C12E1}">
      <dgm:prSet/>
      <dgm:spPr/>
      <dgm:t>
        <a:bodyPr/>
        <a:lstStyle/>
        <a:p>
          <a:endParaRPr lang="de-DE"/>
        </a:p>
      </dgm:t>
    </dgm:pt>
    <dgm:pt modelId="{A1C000A3-9DED-4895-94BE-F6C4BCD7E489}" type="sibTrans" cxnId="{9C4E3C96-603C-4E38-B851-24D56C8C12E1}">
      <dgm:prSet/>
      <dgm:spPr/>
      <dgm:t>
        <a:bodyPr/>
        <a:lstStyle/>
        <a:p>
          <a:endParaRPr lang="de-DE"/>
        </a:p>
      </dgm:t>
    </dgm:pt>
    <dgm:pt modelId="{11D257F5-AA48-4D85-BE76-D9F6190FE7A6}">
      <dgm:prSet phldrT="[Text]"/>
      <dgm:spPr/>
      <dgm:t>
        <a:bodyPr/>
        <a:lstStyle/>
        <a:p>
          <a:r>
            <a:rPr lang="de-DE" dirty="0" smtClean="0"/>
            <a:t>Java-Programm</a:t>
          </a:r>
          <a:endParaRPr lang="de-DE" dirty="0"/>
        </a:p>
      </dgm:t>
    </dgm:pt>
    <dgm:pt modelId="{45E52F44-FEE5-4411-826F-95D67CB738C4}" type="parTrans" cxnId="{3B51197A-A887-4F28-B6EB-3067D4FC7ACA}">
      <dgm:prSet/>
      <dgm:spPr/>
      <dgm:t>
        <a:bodyPr/>
        <a:lstStyle/>
        <a:p>
          <a:endParaRPr lang="de-DE"/>
        </a:p>
      </dgm:t>
    </dgm:pt>
    <dgm:pt modelId="{7D9158CC-B4E5-4EE4-9BEA-8800CCE495E4}" type="sibTrans" cxnId="{3B51197A-A887-4F28-B6EB-3067D4FC7ACA}">
      <dgm:prSet/>
      <dgm:spPr/>
      <dgm:t>
        <a:bodyPr/>
        <a:lstStyle/>
        <a:p>
          <a:endParaRPr lang="de-DE"/>
        </a:p>
      </dgm:t>
    </dgm:pt>
    <dgm:pt modelId="{455B45CD-41BE-4AF9-B204-D434C43EDEAF}">
      <dgm:prSet phldrT="[Text]"/>
      <dgm:spPr/>
      <dgm:t>
        <a:bodyPr/>
        <a:lstStyle/>
        <a:p>
          <a:r>
            <a:rPr lang="de-DE" dirty="0" err="1" smtClean="0"/>
            <a:t>Agents</a:t>
          </a:r>
          <a:r>
            <a:rPr lang="de-DE" dirty="0" smtClean="0"/>
            <a:t> </a:t>
          </a:r>
          <a:r>
            <a:rPr lang="de-DE" dirty="0" err="1" smtClean="0"/>
            <a:t>Cron</a:t>
          </a:r>
          <a:r>
            <a:rPr lang="de-DE" dirty="0" smtClean="0"/>
            <a:t>-Job</a:t>
          </a:r>
          <a:endParaRPr lang="de-DE" dirty="0"/>
        </a:p>
      </dgm:t>
    </dgm:pt>
    <dgm:pt modelId="{F159A48D-2C20-4BD8-832C-C53321099389}" type="parTrans" cxnId="{233C3255-C9ED-48D2-AE77-368627549459}">
      <dgm:prSet/>
      <dgm:spPr/>
      <dgm:t>
        <a:bodyPr/>
        <a:lstStyle/>
        <a:p>
          <a:endParaRPr lang="de-DE"/>
        </a:p>
      </dgm:t>
    </dgm:pt>
    <dgm:pt modelId="{C6541686-6988-4A68-A909-D392ACE24088}" type="sibTrans" cxnId="{233C3255-C9ED-48D2-AE77-368627549459}">
      <dgm:prSet/>
      <dgm:spPr/>
      <dgm:t>
        <a:bodyPr/>
        <a:lstStyle/>
        <a:p>
          <a:endParaRPr lang="de-DE"/>
        </a:p>
      </dgm:t>
    </dgm:pt>
    <dgm:pt modelId="{243BA55F-09C5-48AA-A174-1E0F66972C58}">
      <dgm:prSet/>
      <dgm:spPr/>
      <dgm:t>
        <a:bodyPr/>
        <a:lstStyle/>
        <a:p>
          <a:r>
            <a:rPr lang="de-DE" dirty="0" smtClean="0"/>
            <a:t>Startet alle 10 Minuten ein Java-Programm</a:t>
          </a:r>
          <a:endParaRPr lang="de-DE" dirty="0"/>
        </a:p>
      </dgm:t>
    </dgm:pt>
    <dgm:pt modelId="{51AA5146-5511-456B-8D92-FE606A49785D}" type="parTrans" cxnId="{33E80186-0B90-429D-B5EB-562E2E55293C}">
      <dgm:prSet/>
      <dgm:spPr/>
      <dgm:t>
        <a:bodyPr/>
        <a:lstStyle/>
        <a:p>
          <a:endParaRPr lang="de-DE"/>
        </a:p>
      </dgm:t>
    </dgm:pt>
    <dgm:pt modelId="{F6901278-308F-473A-BACD-09372BED591C}" type="sibTrans" cxnId="{33E80186-0B90-429D-B5EB-562E2E55293C}">
      <dgm:prSet/>
      <dgm:spPr/>
      <dgm:t>
        <a:bodyPr/>
        <a:lstStyle/>
        <a:p>
          <a:endParaRPr lang="de-DE"/>
        </a:p>
      </dgm:t>
    </dgm:pt>
    <dgm:pt modelId="{941E1C95-3845-4CD0-8101-87F9B1BE868E}">
      <dgm:prSet/>
      <dgm:spPr/>
      <dgm:t>
        <a:bodyPr/>
        <a:lstStyle/>
        <a:p>
          <a:r>
            <a:rPr lang="de-DE" dirty="0" smtClean="0"/>
            <a:t>Prüfung welche Streams gerade aktuell sind</a:t>
          </a:r>
          <a:endParaRPr lang="de-DE" dirty="0"/>
        </a:p>
      </dgm:t>
    </dgm:pt>
    <dgm:pt modelId="{6619593D-DC80-4464-A3FA-50E000ED5FCA}" type="parTrans" cxnId="{309BB875-32A5-43F3-931F-D9F3DD94A582}">
      <dgm:prSet/>
      <dgm:spPr/>
      <dgm:t>
        <a:bodyPr/>
        <a:lstStyle/>
        <a:p>
          <a:endParaRPr lang="de-DE"/>
        </a:p>
      </dgm:t>
    </dgm:pt>
    <dgm:pt modelId="{AFE7ED21-E78F-4BAD-847E-69DA57C5FBFC}" type="sibTrans" cxnId="{309BB875-32A5-43F3-931F-D9F3DD94A582}">
      <dgm:prSet/>
      <dgm:spPr/>
      <dgm:t>
        <a:bodyPr/>
        <a:lstStyle/>
        <a:p>
          <a:endParaRPr lang="de-DE"/>
        </a:p>
      </dgm:t>
    </dgm:pt>
    <dgm:pt modelId="{F6FDD007-BF1B-4354-A79A-51AAF0A16F73}">
      <dgm:prSet/>
      <dgm:spPr/>
      <dgm:t>
        <a:bodyPr/>
        <a:lstStyle/>
        <a:p>
          <a:r>
            <a:rPr lang="de-DE" dirty="0" smtClean="0"/>
            <a:t>Erstellt mithilfe der Basis-</a:t>
          </a:r>
          <a:r>
            <a:rPr lang="de-DE" dirty="0" err="1" smtClean="0"/>
            <a:t>Config</a:t>
          </a:r>
          <a:r>
            <a:rPr lang="de-DE" dirty="0" smtClean="0"/>
            <a:t> eine </a:t>
          </a:r>
          <a:r>
            <a:rPr lang="de-DE" dirty="0" err="1" smtClean="0"/>
            <a:t>Config</a:t>
          </a:r>
          <a:r>
            <a:rPr lang="de-DE" dirty="0" smtClean="0"/>
            <a:t> für die zu startenden </a:t>
          </a:r>
          <a:r>
            <a:rPr lang="de-DE" dirty="0" err="1" smtClean="0"/>
            <a:t>Agents</a:t>
          </a:r>
          <a:endParaRPr lang="de-DE" dirty="0"/>
        </a:p>
      </dgm:t>
    </dgm:pt>
    <dgm:pt modelId="{EA8CF451-BCBB-43BC-B713-EB57EDCE7B0D}" type="parTrans" cxnId="{983C7597-7984-4992-9DD9-78C9435593D5}">
      <dgm:prSet/>
      <dgm:spPr/>
      <dgm:t>
        <a:bodyPr/>
        <a:lstStyle/>
        <a:p>
          <a:endParaRPr lang="de-DE"/>
        </a:p>
      </dgm:t>
    </dgm:pt>
    <dgm:pt modelId="{7F4DA2BE-B906-4FD6-B03D-1FB194CBC61C}" type="sibTrans" cxnId="{983C7597-7984-4992-9DD9-78C9435593D5}">
      <dgm:prSet/>
      <dgm:spPr/>
      <dgm:t>
        <a:bodyPr/>
        <a:lstStyle/>
        <a:p>
          <a:endParaRPr lang="de-DE"/>
        </a:p>
      </dgm:t>
    </dgm:pt>
    <dgm:pt modelId="{85F047DE-B6E4-422C-B380-657CA0068583}">
      <dgm:prSet/>
      <dgm:spPr/>
      <dgm:t>
        <a:bodyPr/>
        <a:lstStyle/>
        <a:p>
          <a:r>
            <a:rPr lang="de-DE" dirty="0" smtClean="0"/>
            <a:t>Prüfung welche </a:t>
          </a:r>
          <a:r>
            <a:rPr lang="de-DE" dirty="0" err="1" smtClean="0"/>
            <a:t>Agents</a:t>
          </a:r>
          <a:r>
            <a:rPr lang="de-DE" dirty="0" smtClean="0"/>
            <a:t> aktuell laufen</a:t>
          </a:r>
          <a:endParaRPr lang="de-DE" dirty="0"/>
        </a:p>
      </dgm:t>
    </dgm:pt>
    <dgm:pt modelId="{50535577-89DF-46D5-8EC8-1982492658A4}" type="parTrans" cxnId="{1328EEAE-DC92-4331-AB23-56C76243D473}">
      <dgm:prSet/>
      <dgm:spPr/>
      <dgm:t>
        <a:bodyPr/>
        <a:lstStyle/>
        <a:p>
          <a:endParaRPr lang="de-DE"/>
        </a:p>
      </dgm:t>
    </dgm:pt>
    <dgm:pt modelId="{A716C5D1-AD3F-4A86-97E9-B2091D762F7C}" type="sibTrans" cxnId="{1328EEAE-DC92-4331-AB23-56C76243D473}">
      <dgm:prSet/>
      <dgm:spPr/>
      <dgm:t>
        <a:bodyPr/>
        <a:lstStyle/>
        <a:p>
          <a:endParaRPr lang="de-DE"/>
        </a:p>
      </dgm:t>
    </dgm:pt>
    <dgm:pt modelId="{54CE3D1A-13F2-47D1-BB5B-5FDB8D1CF731}">
      <dgm:prSet/>
      <dgm:spPr/>
      <dgm:t>
        <a:bodyPr/>
        <a:lstStyle/>
        <a:p>
          <a:r>
            <a:rPr lang="de-DE" dirty="0" smtClean="0"/>
            <a:t>Aktualisiert den </a:t>
          </a:r>
          <a:r>
            <a:rPr lang="de-DE" dirty="0" err="1" smtClean="0"/>
            <a:t>Agents</a:t>
          </a:r>
          <a:r>
            <a:rPr lang="de-DE" dirty="0" smtClean="0"/>
            <a:t> </a:t>
          </a:r>
          <a:r>
            <a:rPr lang="de-DE" dirty="0" err="1" smtClean="0"/>
            <a:t>Cron</a:t>
          </a:r>
          <a:r>
            <a:rPr lang="de-DE" dirty="0" smtClean="0"/>
            <a:t>-Job mit allen zu startenden </a:t>
          </a:r>
          <a:r>
            <a:rPr lang="de-DE" dirty="0" err="1" smtClean="0"/>
            <a:t>Agents</a:t>
          </a:r>
          <a:endParaRPr lang="de-DE" dirty="0"/>
        </a:p>
      </dgm:t>
    </dgm:pt>
    <dgm:pt modelId="{640B3203-6491-45BC-B08E-61F82305AD8D}" type="parTrans" cxnId="{6F70D39D-4117-46BD-9427-A6F76439417E}">
      <dgm:prSet/>
      <dgm:spPr/>
      <dgm:t>
        <a:bodyPr/>
        <a:lstStyle/>
        <a:p>
          <a:endParaRPr lang="de-DE"/>
        </a:p>
      </dgm:t>
    </dgm:pt>
    <dgm:pt modelId="{B7EB0C3D-FAB4-4D86-9192-FD93D99D408E}" type="sibTrans" cxnId="{6F70D39D-4117-46BD-9427-A6F76439417E}">
      <dgm:prSet/>
      <dgm:spPr/>
      <dgm:t>
        <a:bodyPr/>
        <a:lstStyle/>
        <a:p>
          <a:endParaRPr lang="de-DE"/>
        </a:p>
      </dgm:t>
    </dgm:pt>
    <dgm:pt modelId="{68F6A2DE-0495-463F-9360-B0424D3B56BB}">
      <dgm:prSet/>
      <dgm:spPr/>
      <dgm:t>
        <a:bodyPr/>
        <a:lstStyle/>
        <a:p>
          <a:r>
            <a:rPr lang="de-DE" dirty="0" smtClean="0"/>
            <a:t>Startet alle 10 Minuten die zu startenden </a:t>
          </a:r>
          <a:r>
            <a:rPr lang="de-DE" dirty="0" err="1" smtClean="0"/>
            <a:t>Agents</a:t>
          </a:r>
          <a:endParaRPr lang="de-DE" dirty="0"/>
        </a:p>
      </dgm:t>
    </dgm:pt>
    <dgm:pt modelId="{7CD550C5-0C68-46AE-9073-03A63FB8BFC0}" type="parTrans" cxnId="{700945AB-000B-4091-B007-63241290D429}">
      <dgm:prSet/>
      <dgm:spPr/>
      <dgm:t>
        <a:bodyPr/>
        <a:lstStyle/>
        <a:p>
          <a:endParaRPr lang="de-DE"/>
        </a:p>
      </dgm:t>
    </dgm:pt>
    <dgm:pt modelId="{4BF156D7-A9D4-44B5-A8EC-5AE259AAC5A9}" type="sibTrans" cxnId="{700945AB-000B-4091-B007-63241290D429}">
      <dgm:prSet/>
      <dgm:spPr/>
      <dgm:t>
        <a:bodyPr/>
        <a:lstStyle/>
        <a:p>
          <a:endParaRPr lang="de-DE"/>
        </a:p>
      </dgm:t>
    </dgm:pt>
    <dgm:pt modelId="{A476FD1E-2D61-4C5A-AD90-71F3AA719811}" type="pres">
      <dgm:prSet presAssocID="{B8512AA8-6AE8-46A6-A47A-26E9BE33A10E}" presName="linearFlow" presStyleCnt="0">
        <dgm:presLayoutVars>
          <dgm:dir/>
          <dgm:animLvl val="lvl"/>
          <dgm:resizeHandles val="exact"/>
        </dgm:presLayoutVars>
      </dgm:prSet>
      <dgm:spPr/>
    </dgm:pt>
    <dgm:pt modelId="{E246A272-DF69-42BB-80B4-D7A7297B6DDA}" type="pres">
      <dgm:prSet presAssocID="{6156E2ED-2179-4355-B454-FEDB45195ADF}" presName="composite" presStyleCnt="0"/>
      <dgm:spPr/>
    </dgm:pt>
    <dgm:pt modelId="{5B9A9A2E-AC73-4252-972D-8BA7FF58A3F1}" type="pres">
      <dgm:prSet presAssocID="{6156E2ED-2179-4355-B454-FEDB45195ADF}" presName="parentText" presStyleLbl="alignNode1" presStyleIdx="0" presStyleCnt="3" custScaleX="10318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99898D-7DAE-4A5F-B52F-AD8DE9D34FF2}" type="pres">
      <dgm:prSet presAssocID="{6156E2ED-2179-4355-B454-FEDB45195AD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9374D7-1AC9-4C30-84D3-55D2ED7218B7}" type="pres">
      <dgm:prSet presAssocID="{A1C000A3-9DED-4895-94BE-F6C4BCD7E489}" presName="sp" presStyleCnt="0"/>
      <dgm:spPr/>
    </dgm:pt>
    <dgm:pt modelId="{68AAD7CC-0C20-4D98-821A-607AB48B095D}" type="pres">
      <dgm:prSet presAssocID="{11D257F5-AA48-4D85-BE76-D9F6190FE7A6}" presName="composite" presStyleCnt="0"/>
      <dgm:spPr/>
    </dgm:pt>
    <dgm:pt modelId="{482F6F06-8483-470D-9FFE-CEEFB840D49E}" type="pres">
      <dgm:prSet presAssocID="{11D257F5-AA48-4D85-BE76-D9F6190FE7A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F946D7-EF0D-46D5-B6CE-F55B5B1FF612}" type="pres">
      <dgm:prSet presAssocID="{11D257F5-AA48-4D85-BE76-D9F6190FE7A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4BACDEF-BFF4-4602-B404-BE7831D977C3}" type="pres">
      <dgm:prSet presAssocID="{7D9158CC-B4E5-4EE4-9BEA-8800CCE495E4}" presName="sp" presStyleCnt="0"/>
      <dgm:spPr/>
    </dgm:pt>
    <dgm:pt modelId="{2E65BEBE-3A92-42B4-AFFF-F12458C0E631}" type="pres">
      <dgm:prSet presAssocID="{455B45CD-41BE-4AF9-B204-D434C43EDEAF}" presName="composite" presStyleCnt="0"/>
      <dgm:spPr/>
    </dgm:pt>
    <dgm:pt modelId="{EABD32EE-230A-47C5-8999-AEC03DF5DB64}" type="pres">
      <dgm:prSet presAssocID="{455B45CD-41BE-4AF9-B204-D434C43EDEA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D19FA2-0343-4A2C-B19A-4E38C7809DDE}" type="pres">
      <dgm:prSet presAssocID="{455B45CD-41BE-4AF9-B204-D434C43EDEA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328EEAE-DC92-4331-AB23-56C76243D473}" srcId="{11D257F5-AA48-4D85-BE76-D9F6190FE7A6}" destId="{85F047DE-B6E4-422C-B380-657CA0068583}" srcOrd="1" destOrd="0" parTransId="{50535577-89DF-46D5-8EC8-1982492658A4}" sibTransId="{A716C5D1-AD3F-4A86-97E9-B2091D762F7C}"/>
    <dgm:cxn modelId="{33E80186-0B90-429D-B5EB-562E2E55293C}" srcId="{6156E2ED-2179-4355-B454-FEDB45195ADF}" destId="{243BA55F-09C5-48AA-A174-1E0F66972C58}" srcOrd="0" destOrd="0" parTransId="{51AA5146-5511-456B-8D92-FE606A49785D}" sibTransId="{F6901278-308F-473A-BACD-09372BED591C}"/>
    <dgm:cxn modelId="{39576AF3-ECA7-45E4-B7BA-B8284B426C68}" type="presOf" srcId="{54CE3D1A-13F2-47D1-BB5B-5FDB8D1CF731}" destId="{98F946D7-EF0D-46D5-B6CE-F55B5B1FF612}" srcOrd="0" destOrd="3" presId="urn:microsoft.com/office/officeart/2005/8/layout/chevron2"/>
    <dgm:cxn modelId="{3B51197A-A887-4F28-B6EB-3067D4FC7ACA}" srcId="{B8512AA8-6AE8-46A6-A47A-26E9BE33A10E}" destId="{11D257F5-AA48-4D85-BE76-D9F6190FE7A6}" srcOrd="1" destOrd="0" parTransId="{45E52F44-FEE5-4411-826F-95D67CB738C4}" sibTransId="{7D9158CC-B4E5-4EE4-9BEA-8800CCE495E4}"/>
    <dgm:cxn modelId="{983C7597-7984-4992-9DD9-78C9435593D5}" srcId="{11D257F5-AA48-4D85-BE76-D9F6190FE7A6}" destId="{F6FDD007-BF1B-4354-A79A-51AAF0A16F73}" srcOrd="2" destOrd="0" parTransId="{EA8CF451-BCBB-43BC-B713-EB57EDCE7B0D}" sibTransId="{7F4DA2BE-B906-4FD6-B03D-1FB194CBC61C}"/>
    <dgm:cxn modelId="{9B7E1190-99B9-46D4-B03E-32AA43FACC07}" type="presOf" srcId="{6156E2ED-2179-4355-B454-FEDB45195ADF}" destId="{5B9A9A2E-AC73-4252-972D-8BA7FF58A3F1}" srcOrd="0" destOrd="0" presId="urn:microsoft.com/office/officeart/2005/8/layout/chevron2"/>
    <dgm:cxn modelId="{80EC138D-50FA-4064-87D9-3DB653B50B59}" type="presOf" srcId="{243BA55F-09C5-48AA-A174-1E0F66972C58}" destId="{D399898D-7DAE-4A5F-B52F-AD8DE9D34FF2}" srcOrd="0" destOrd="0" presId="urn:microsoft.com/office/officeart/2005/8/layout/chevron2"/>
    <dgm:cxn modelId="{A1211410-E45D-4F71-AD33-6299A1038779}" type="presOf" srcId="{F6FDD007-BF1B-4354-A79A-51AAF0A16F73}" destId="{98F946D7-EF0D-46D5-B6CE-F55B5B1FF612}" srcOrd="0" destOrd="2" presId="urn:microsoft.com/office/officeart/2005/8/layout/chevron2"/>
    <dgm:cxn modelId="{6F70D39D-4117-46BD-9427-A6F76439417E}" srcId="{11D257F5-AA48-4D85-BE76-D9F6190FE7A6}" destId="{54CE3D1A-13F2-47D1-BB5B-5FDB8D1CF731}" srcOrd="3" destOrd="0" parTransId="{640B3203-6491-45BC-B08E-61F82305AD8D}" sibTransId="{B7EB0C3D-FAB4-4D86-9192-FD93D99D408E}"/>
    <dgm:cxn modelId="{309BB875-32A5-43F3-931F-D9F3DD94A582}" srcId="{11D257F5-AA48-4D85-BE76-D9F6190FE7A6}" destId="{941E1C95-3845-4CD0-8101-87F9B1BE868E}" srcOrd="0" destOrd="0" parTransId="{6619593D-DC80-4464-A3FA-50E000ED5FCA}" sibTransId="{AFE7ED21-E78F-4BAD-847E-69DA57C5FBFC}"/>
    <dgm:cxn modelId="{51E3A084-9D9E-4422-9BC6-ECED7ACE3638}" type="presOf" srcId="{941E1C95-3845-4CD0-8101-87F9B1BE868E}" destId="{98F946D7-EF0D-46D5-B6CE-F55B5B1FF612}" srcOrd="0" destOrd="0" presId="urn:microsoft.com/office/officeart/2005/8/layout/chevron2"/>
    <dgm:cxn modelId="{233C3255-C9ED-48D2-AE77-368627549459}" srcId="{B8512AA8-6AE8-46A6-A47A-26E9BE33A10E}" destId="{455B45CD-41BE-4AF9-B204-D434C43EDEAF}" srcOrd="2" destOrd="0" parTransId="{F159A48D-2C20-4BD8-832C-C53321099389}" sibTransId="{C6541686-6988-4A68-A909-D392ACE24088}"/>
    <dgm:cxn modelId="{215EA248-AC2B-4AAC-8F39-159E85EE1FDE}" type="presOf" srcId="{68F6A2DE-0495-463F-9360-B0424D3B56BB}" destId="{B0D19FA2-0343-4A2C-B19A-4E38C7809DDE}" srcOrd="0" destOrd="0" presId="urn:microsoft.com/office/officeart/2005/8/layout/chevron2"/>
    <dgm:cxn modelId="{700945AB-000B-4091-B007-63241290D429}" srcId="{455B45CD-41BE-4AF9-B204-D434C43EDEAF}" destId="{68F6A2DE-0495-463F-9360-B0424D3B56BB}" srcOrd="0" destOrd="0" parTransId="{7CD550C5-0C68-46AE-9073-03A63FB8BFC0}" sibTransId="{4BF156D7-A9D4-44B5-A8EC-5AE259AAC5A9}"/>
    <dgm:cxn modelId="{A28A4995-0C93-4D30-9AF6-E7882223EDF4}" type="presOf" srcId="{11D257F5-AA48-4D85-BE76-D9F6190FE7A6}" destId="{482F6F06-8483-470D-9FFE-CEEFB840D49E}" srcOrd="0" destOrd="0" presId="urn:microsoft.com/office/officeart/2005/8/layout/chevron2"/>
    <dgm:cxn modelId="{717EE622-7FB9-4EEF-A2C0-43AC881BCD8B}" type="presOf" srcId="{455B45CD-41BE-4AF9-B204-D434C43EDEAF}" destId="{EABD32EE-230A-47C5-8999-AEC03DF5DB64}" srcOrd="0" destOrd="0" presId="urn:microsoft.com/office/officeart/2005/8/layout/chevron2"/>
    <dgm:cxn modelId="{E177E5B7-62EF-4C8F-A6B5-8CC76BEB38C9}" type="presOf" srcId="{B8512AA8-6AE8-46A6-A47A-26E9BE33A10E}" destId="{A476FD1E-2D61-4C5A-AD90-71F3AA719811}" srcOrd="0" destOrd="0" presId="urn:microsoft.com/office/officeart/2005/8/layout/chevron2"/>
    <dgm:cxn modelId="{5FDFD9D4-9B9D-44F0-9311-B5AC50A5D502}" type="presOf" srcId="{85F047DE-B6E4-422C-B380-657CA0068583}" destId="{98F946D7-EF0D-46D5-B6CE-F55B5B1FF612}" srcOrd="0" destOrd="1" presId="urn:microsoft.com/office/officeart/2005/8/layout/chevron2"/>
    <dgm:cxn modelId="{9C4E3C96-603C-4E38-B851-24D56C8C12E1}" srcId="{B8512AA8-6AE8-46A6-A47A-26E9BE33A10E}" destId="{6156E2ED-2179-4355-B454-FEDB45195ADF}" srcOrd="0" destOrd="0" parTransId="{ADD1E9F6-8F77-4DB7-9EDF-27AB2E63B9B2}" sibTransId="{A1C000A3-9DED-4895-94BE-F6C4BCD7E489}"/>
    <dgm:cxn modelId="{B86756D7-AEE8-4E67-B7A9-B8A1320FABDF}" type="presParOf" srcId="{A476FD1E-2D61-4C5A-AD90-71F3AA719811}" destId="{E246A272-DF69-42BB-80B4-D7A7297B6DDA}" srcOrd="0" destOrd="0" presId="urn:microsoft.com/office/officeart/2005/8/layout/chevron2"/>
    <dgm:cxn modelId="{EFB7627F-5B05-4E22-9F33-F15E325F7077}" type="presParOf" srcId="{E246A272-DF69-42BB-80B4-D7A7297B6DDA}" destId="{5B9A9A2E-AC73-4252-972D-8BA7FF58A3F1}" srcOrd="0" destOrd="0" presId="urn:microsoft.com/office/officeart/2005/8/layout/chevron2"/>
    <dgm:cxn modelId="{A5EC9328-1D54-4768-B5C4-2F84451B1A7D}" type="presParOf" srcId="{E246A272-DF69-42BB-80B4-D7A7297B6DDA}" destId="{D399898D-7DAE-4A5F-B52F-AD8DE9D34FF2}" srcOrd="1" destOrd="0" presId="urn:microsoft.com/office/officeart/2005/8/layout/chevron2"/>
    <dgm:cxn modelId="{DD86CB0F-FE17-4F8F-B271-BDE2DF9C6500}" type="presParOf" srcId="{A476FD1E-2D61-4C5A-AD90-71F3AA719811}" destId="{B69374D7-1AC9-4C30-84D3-55D2ED7218B7}" srcOrd="1" destOrd="0" presId="urn:microsoft.com/office/officeart/2005/8/layout/chevron2"/>
    <dgm:cxn modelId="{B30828F1-4E94-44DE-83D0-B9F6F48A41B5}" type="presParOf" srcId="{A476FD1E-2D61-4C5A-AD90-71F3AA719811}" destId="{68AAD7CC-0C20-4D98-821A-607AB48B095D}" srcOrd="2" destOrd="0" presId="urn:microsoft.com/office/officeart/2005/8/layout/chevron2"/>
    <dgm:cxn modelId="{BA7A06FA-3D9D-4D06-9DFE-D8F2E5F0E3ED}" type="presParOf" srcId="{68AAD7CC-0C20-4D98-821A-607AB48B095D}" destId="{482F6F06-8483-470D-9FFE-CEEFB840D49E}" srcOrd="0" destOrd="0" presId="urn:microsoft.com/office/officeart/2005/8/layout/chevron2"/>
    <dgm:cxn modelId="{A2254295-E238-4E21-8CF0-27B109D2F4EF}" type="presParOf" srcId="{68AAD7CC-0C20-4D98-821A-607AB48B095D}" destId="{98F946D7-EF0D-46D5-B6CE-F55B5B1FF612}" srcOrd="1" destOrd="0" presId="urn:microsoft.com/office/officeart/2005/8/layout/chevron2"/>
    <dgm:cxn modelId="{96E78FF4-7729-4A87-AED8-D50F591129EA}" type="presParOf" srcId="{A476FD1E-2D61-4C5A-AD90-71F3AA719811}" destId="{34BACDEF-BFF4-4602-B404-BE7831D977C3}" srcOrd="3" destOrd="0" presId="urn:microsoft.com/office/officeart/2005/8/layout/chevron2"/>
    <dgm:cxn modelId="{FA652F83-31C4-423C-9322-189B06BE0658}" type="presParOf" srcId="{A476FD1E-2D61-4C5A-AD90-71F3AA719811}" destId="{2E65BEBE-3A92-42B4-AFFF-F12458C0E631}" srcOrd="4" destOrd="0" presId="urn:microsoft.com/office/officeart/2005/8/layout/chevron2"/>
    <dgm:cxn modelId="{A2F8222E-58ED-447F-9A8D-B506087F185D}" type="presParOf" srcId="{2E65BEBE-3A92-42B4-AFFF-F12458C0E631}" destId="{EABD32EE-230A-47C5-8999-AEC03DF5DB64}" srcOrd="0" destOrd="0" presId="urn:microsoft.com/office/officeart/2005/8/layout/chevron2"/>
    <dgm:cxn modelId="{AE497A49-78A2-4AE5-9BCA-A5D7E65DF371}" type="presParOf" srcId="{2E65BEBE-3A92-42B4-AFFF-F12458C0E631}" destId="{B0D19FA2-0343-4A2C-B19A-4E38C7809D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C174F00-3938-4E3B-BDED-E9433F8F626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D5D4E8F-3B64-4A32-B5BD-BA4381A8B161}">
      <dgm:prSet phldrT="[Text]"/>
      <dgm:spPr/>
      <dgm:t>
        <a:bodyPr/>
        <a:lstStyle/>
        <a:p>
          <a:r>
            <a:rPr lang="de-DE" dirty="0" smtClean="0"/>
            <a:t>CI Workflow implementiert</a:t>
          </a:r>
        </a:p>
      </dgm:t>
    </dgm:pt>
    <dgm:pt modelId="{1532934D-852F-4C9A-A2F1-A19137EAA044}" type="parTrans" cxnId="{5DD2F99A-C199-4868-ABCD-C2E01C15EB40}">
      <dgm:prSet/>
      <dgm:spPr/>
      <dgm:t>
        <a:bodyPr/>
        <a:lstStyle/>
        <a:p>
          <a:endParaRPr lang="de-DE"/>
        </a:p>
      </dgm:t>
    </dgm:pt>
    <dgm:pt modelId="{FBA806DD-AFAF-4AD6-B112-0D1CF06D1735}" type="sibTrans" cxnId="{5DD2F99A-C199-4868-ABCD-C2E01C15EB40}">
      <dgm:prSet/>
      <dgm:spPr/>
      <dgm:t>
        <a:bodyPr/>
        <a:lstStyle/>
        <a:p>
          <a:endParaRPr lang="de-DE"/>
        </a:p>
      </dgm:t>
    </dgm:pt>
    <dgm:pt modelId="{FE93F82A-B176-4EB7-995C-F3B32BA07CD0}">
      <dgm:prSet phldrT="[Text]"/>
      <dgm:spPr/>
      <dgm:t>
        <a:bodyPr/>
        <a:lstStyle/>
        <a:p>
          <a:r>
            <a:rPr lang="de-DE" dirty="0" err="1" smtClean="0"/>
            <a:t>Maven</a:t>
          </a:r>
          <a:r>
            <a:rPr lang="de-DE" dirty="0" smtClean="0"/>
            <a:t> </a:t>
          </a:r>
          <a:r>
            <a:rPr lang="de-DE" dirty="0" err="1" smtClean="0"/>
            <a:t>Build</a:t>
          </a:r>
          <a:r>
            <a:rPr lang="de-DE" dirty="0" smtClean="0"/>
            <a:t>-Management-Tool</a:t>
          </a:r>
        </a:p>
      </dgm:t>
    </dgm:pt>
    <dgm:pt modelId="{4C50DFF6-9D76-470B-BEAF-99663A9B9176}" type="parTrans" cxnId="{59BD8B9C-C54D-4414-ACFB-B48D9E5D268A}">
      <dgm:prSet/>
      <dgm:spPr/>
      <dgm:t>
        <a:bodyPr/>
        <a:lstStyle/>
        <a:p>
          <a:endParaRPr lang="de-DE"/>
        </a:p>
      </dgm:t>
    </dgm:pt>
    <dgm:pt modelId="{2C642371-1A9C-4042-B5B5-3286432A8448}" type="sibTrans" cxnId="{59BD8B9C-C54D-4414-ACFB-B48D9E5D268A}">
      <dgm:prSet/>
      <dgm:spPr/>
      <dgm:t>
        <a:bodyPr/>
        <a:lstStyle/>
        <a:p>
          <a:endParaRPr lang="de-DE"/>
        </a:p>
      </dgm:t>
    </dgm:pt>
    <dgm:pt modelId="{6D8576C7-5DA3-4238-8BAC-778E5069B46B}">
      <dgm:prSet phldrT="[Text]"/>
      <dgm:spPr/>
      <dgm:t>
        <a:bodyPr/>
        <a:lstStyle/>
        <a:p>
          <a:r>
            <a:rPr lang="de-DE" dirty="0" smtClean="0"/>
            <a:t>Travis-CI als CI-Server</a:t>
          </a:r>
        </a:p>
      </dgm:t>
    </dgm:pt>
    <dgm:pt modelId="{03A447BB-8CFE-4B6F-8F1D-D1235C7AB0BA}" type="parTrans" cxnId="{94B4B5D6-E46A-4475-A1A7-B1EF03824331}">
      <dgm:prSet/>
      <dgm:spPr/>
      <dgm:t>
        <a:bodyPr/>
        <a:lstStyle/>
        <a:p>
          <a:endParaRPr lang="de-DE"/>
        </a:p>
      </dgm:t>
    </dgm:pt>
    <dgm:pt modelId="{104E3A80-27F6-4B9D-AD3B-6A46FC1B02C6}" type="sibTrans" cxnId="{94B4B5D6-E46A-4475-A1A7-B1EF03824331}">
      <dgm:prSet/>
      <dgm:spPr/>
      <dgm:t>
        <a:bodyPr/>
        <a:lstStyle/>
        <a:p>
          <a:endParaRPr lang="de-DE"/>
        </a:p>
      </dgm:t>
    </dgm:pt>
    <dgm:pt modelId="{12300E52-F4FB-4AA3-A3B4-88CFEC1D7354}" type="pres">
      <dgm:prSet presAssocID="{9C174F00-3938-4E3B-BDED-E9433F8F626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B2FF5058-F4DC-4F1C-B589-6BDA77BBDC30}" type="pres">
      <dgm:prSet presAssocID="{9C174F00-3938-4E3B-BDED-E9433F8F6269}" presName="Name1" presStyleCnt="0"/>
      <dgm:spPr/>
    </dgm:pt>
    <dgm:pt modelId="{06FC54B7-8B96-4A9C-AFE1-44C66CEEF636}" type="pres">
      <dgm:prSet presAssocID="{9C174F00-3938-4E3B-BDED-E9433F8F6269}" presName="cycle" presStyleCnt="0"/>
      <dgm:spPr/>
    </dgm:pt>
    <dgm:pt modelId="{F4FD6CB1-A6AA-44A3-8252-667A75B74961}" type="pres">
      <dgm:prSet presAssocID="{9C174F00-3938-4E3B-BDED-E9433F8F6269}" presName="srcNode" presStyleLbl="node1" presStyleIdx="0" presStyleCnt="3"/>
      <dgm:spPr/>
    </dgm:pt>
    <dgm:pt modelId="{82B44842-A8FB-482A-8258-89629E5A1BBC}" type="pres">
      <dgm:prSet presAssocID="{9C174F00-3938-4E3B-BDED-E9433F8F6269}" presName="conn" presStyleLbl="parChTrans1D2" presStyleIdx="0" presStyleCnt="1"/>
      <dgm:spPr/>
      <dgm:t>
        <a:bodyPr/>
        <a:lstStyle/>
        <a:p>
          <a:endParaRPr lang="de-DE"/>
        </a:p>
      </dgm:t>
    </dgm:pt>
    <dgm:pt modelId="{2C34FDA6-A0D4-45E5-98B1-3CA9A8FD94F7}" type="pres">
      <dgm:prSet presAssocID="{9C174F00-3938-4E3B-BDED-E9433F8F6269}" presName="extraNode" presStyleLbl="node1" presStyleIdx="0" presStyleCnt="3"/>
      <dgm:spPr/>
    </dgm:pt>
    <dgm:pt modelId="{9D7592A7-DE51-4C5A-AA7B-74F27863759A}" type="pres">
      <dgm:prSet presAssocID="{9C174F00-3938-4E3B-BDED-E9433F8F6269}" presName="dstNode" presStyleLbl="node1" presStyleIdx="0" presStyleCnt="3"/>
      <dgm:spPr/>
    </dgm:pt>
    <dgm:pt modelId="{5554851E-A7E8-4F08-9B15-454033BFF2C4}" type="pres">
      <dgm:prSet presAssocID="{3D5D4E8F-3B64-4A32-B5BD-BA4381A8B16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D286E4-34E1-4D49-A809-FD907C9F09F9}" type="pres">
      <dgm:prSet presAssocID="{3D5D4E8F-3B64-4A32-B5BD-BA4381A8B161}" presName="accent_1" presStyleCnt="0"/>
      <dgm:spPr/>
    </dgm:pt>
    <dgm:pt modelId="{544FC884-F26B-461F-8F1C-0FB36E176234}" type="pres">
      <dgm:prSet presAssocID="{3D5D4E8F-3B64-4A32-B5BD-BA4381A8B161}" presName="accentRepeatNode" presStyleLbl="solidFgAcc1" presStyleIdx="0" presStyleCnt="3"/>
      <dgm:spPr/>
    </dgm:pt>
    <dgm:pt modelId="{17DC21D4-14A5-457B-8B9E-7C27F8152571}" type="pres">
      <dgm:prSet presAssocID="{FE93F82A-B176-4EB7-995C-F3B32BA07CD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AEAB70-593B-4760-83A9-32521ED8509D}" type="pres">
      <dgm:prSet presAssocID="{FE93F82A-B176-4EB7-995C-F3B32BA07CD0}" presName="accent_2" presStyleCnt="0"/>
      <dgm:spPr/>
    </dgm:pt>
    <dgm:pt modelId="{03588C2B-BAF3-4DD6-B973-D3F0C38EF30F}" type="pres">
      <dgm:prSet presAssocID="{FE93F82A-B176-4EB7-995C-F3B32BA07CD0}" presName="accentRepeatNode" presStyleLbl="solidFgAcc1" presStyleIdx="1" presStyleCnt="3"/>
      <dgm:spPr/>
    </dgm:pt>
    <dgm:pt modelId="{70466DFD-C85A-47AB-A5AA-879704E0EC39}" type="pres">
      <dgm:prSet presAssocID="{6D8576C7-5DA3-4238-8BAC-778E5069B46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0CA806-4660-442B-9105-88236912BFB8}" type="pres">
      <dgm:prSet presAssocID="{6D8576C7-5DA3-4238-8BAC-778E5069B46B}" presName="accent_3" presStyleCnt="0"/>
      <dgm:spPr/>
    </dgm:pt>
    <dgm:pt modelId="{D31F3AD7-C596-4F16-9578-2D605E7E8118}" type="pres">
      <dgm:prSet presAssocID="{6D8576C7-5DA3-4238-8BAC-778E5069B46B}" presName="accentRepeatNode" presStyleLbl="solidFgAcc1" presStyleIdx="2" presStyleCnt="3"/>
      <dgm:spPr/>
    </dgm:pt>
  </dgm:ptLst>
  <dgm:cxnLst>
    <dgm:cxn modelId="{24551D89-BF64-49DC-901B-58EC228477C4}" type="presOf" srcId="{6D8576C7-5DA3-4238-8BAC-778E5069B46B}" destId="{70466DFD-C85A-47AB-A5AA-879704E0EC39}" srcOrd="0" destOrd="0" presId="urn:microsoft.com/office/officeart/2008/layout/VerticalCurvedList"/>
    <dgm:cxn modelId="{59BD8B9C-C54D-4414-ACFB-B48D9E5D268A}" srcId="{9C174F00-3938-4E3B-BDED-E9433F8F6269}" destId="{FE93F82A-B176-4EB7-995C-F3B32BA07CD0}" srcOrd="1" destOrd="0" parTransId="{4C50DFF6-9D76-470B-BEAF-99663A9B9176}" sibTransId="{2C642371-1A9C-4042-B5B5-3286432A8448}"/>
    <dgm:cxn modelId="{682D960F-1ABD-43E9-B77B-3DF2673B59F5}" type="presOf" srcId="{9C174F00-3938-4E3B-BDED-E9433F8F6269}" destId="{12300E52-F4FB-4AA3-A3B4-88CFEC1D7354}" srcOrd="0" destOrd="0" presId="urn:microsoft.com/office/officeart/2008/layout/VerticalCurvedList"/>
    <dgm:cxn modelId="{5DD2F99A-C199-4868-ABCD-C2E01C15EB40}" srcId="{9C174F00-3938-4E3B-BDED-E9433F8F6269}" destId="{3D5D4E8F-3B64-4A32-B5BD-BA4381A8B161}" srcOrd="0" destOrd="0" parTransId="{1532934D-852F-4C9A-A2F1-A19137EAA044}" sibTransId="{FBA806DD-AFAF-4AD6-B112-0D1CF06D1735}"/>
    <dgm:cxn modelId="{0049A735-CB4C-4AD1-9ECF-082D56CF8395}" type="presOf" srcId="{3D5D4E8F-3B64-4A32-B5BD-BA4381A8B161}" destId="{5554851E-A7E8-4F08-9B15-454033BFF2C4}" srcOrd="0" destOrd="0" presId="urn:microsoft.com/office/officeart/2008/layout/VerticalCurvedList"/>
    <dgm:cxn modelId="{0CEC5573-2CA1-4DBB-8775-0473B49119DA}" type="presOf" srcId="{FBA806DD-AFAF-4AD6-B112-0D1CF06D1735}" destId="{82B44842-A8FB-482A-8258-89629E5A1BBC}" srcOrd="0" destOrd="0" presId="urn:microsoft.com/office/officeart/2008/layout/VerticalCurvedList"/>
    <dgm:cxn modelId="{94B4B5D6-E46A-4475-A1A7-B1EF03824331}" srcId="{9C174F00-3938-4E3B-BDED-E9433F8F6269}" destId="{6D8576C7-5DA3-4238-8BAC-778E5069B46B}" srcOrd="2" destOrd="0" parTransId="{03A447BB-8CFE-4B6F-8F1D-D1235C7AB0BA}" sibTransId="{104E3A80-27F6-4B9D-AD3B-6A46FC1B02C6}"/>
    <dgm:cxn modelId="{6429BD15-7132-4069-899E-E8B2CD9DD4B4}" type="presOf" srcId="{FE93F82A-B176-4EB7-995C-F3B32BA07CD0}" destId="{17DC21D4-14A5-457B-8B9E-7C27F8152571}" srcOrd="0" destOrd="0" presId="urn:microsoft.com/office/officeart/2008/layout/VerticalCurvedList"/>
    <dgm:cxn modelId="{55F7085F-296A-4D21-8E32-E894169C775C}" type="presParOf" srcId="{12300E52-F4FB-4AA3-A3B4-88CFEC1D7354}" destId="{B2FF5058-F4DC-4F1C-B589-6BDA77BBDC30}" srcOrd="0" destOrd="0" presId="urn:microsoft.com/office/officeart/2008/layout/VerticalCurvedList"/>
    <dgm:cxn modelId="{D59C88EC-A3F8-4D0B-9AF7-605BA3E62A62}" type="presParOf" srcId="{B2FF5058-F4DC-4F1C-B589-6BDA77BBDC30}" destId="{06FC54B7-8B96-4A9C-AFE1-44C66CEEF636}" srcOrd="0" destOrd="0" presId="urn:microsoft.com/office/officeart/2008/layout/VerticalCurvedList"/>
    <dgm:cxn modelId="{126D27AD-D1B9-402A-9584-276364C1A62A}" type="presParOf" srcId="{06FC54B7-8B96-4A9C-AFE1-44C66CEEF636}" destId="{F4FD6CB1-A6AA-44A3-8252-667A75B74961}" srcOrd="0" destOrd="0" presId="urn:microsoft.com/office/officeart/2008/layout/VerticalCurvedList"/>
    <dgm:cxn modelId="{70257615-B373-462A-89A7-B5CE30425207}" type="presParOf" srcId="{06FC54B7-8B96-4A9C-AFE1-44C66CEEF636}" destId="{82B44842-A8FB-482A-8258-89629E5A1BBC}" srcOrd="1" destOrd="0" presId="urn:microsoft.com/office/officeart/2008/layout/VerticalCurvedList"/>
    <dgm:cxn modelId="{ECDD684E-9D7C-408E-B7D0-626C4EFA1F34}" type="presParOf" srcId="{06FC54B7-8B96-4A9C-AFE1-44C66CEEF636}" destId="{2C34FDA6-A0D4-45E5-98B1-3CA9A8FD94F7}" srcOrd="2" destOrd="0" presId="urn:microsoft.com/office/officeart/2008/layout/VerticalCurvedList"/>
    <dgm:cxn modelId="{D14C2A7A-BBC8-438E-BBFB-BE3DC0F8E489}" type="presParOf" srcId="{06FC54B7-8B96-4A9C-AFE1-44C66CEEF636}" destId="{9D7592A7-DE51-4C5A-AA7B-74F27863759A}" srcOrd="3" destOrd="0" presId="urn:microsoft.com/office/officeart/2008/layout/VerticalCurvedList"/>
    <dgm:cxn modelId="{6CF13287-5690-4831-B559-891129150626}" type="presParOf" srcId="{B2FF5058-F4DC-4F1C-B589-6BDA77BBDC30}" destId="{5554851E-A7E8-4F08-9B15-454033BFF2C4}" srcOrd="1" destOrd="0" presId="urn:microsoft.com/office/officeart/2008/layout/VerticalCurvedList"/>
    <dgm:cxn modelId="{34D971BE-96AE-437F-A95D-C90FDDBF6E1A}" type="presParOf" srcId="{B2FF5058-F4DC-4F1C-B589-6BDA77BBDC30}" destId="{8DD286E4-34E1-4D49-A809-FD907C9F09F9}" srcOrd="2" destOrd="0" presId="urn:microsoft.com/office/officeart/2008/layout/VerticalCurvedList"/>
    <dgm:cxn modelId="{29338FE8-405D-4E8C-8526-F4113907DB85}" type="presParOf" srcId="{8DD286E4-34E1-4D49-A809-FD907C9F09F9}" destId="{544FC884-F26B-461F-8F1C-0FB36E176234}" srcOrd="0" destOrd="0" presId="urn:microsoft.com/office/officeart/2008/layout/VerticalCurvedList"/>
    <dgm:cxn modelId="{58C8453F-EA74-4CDA-B988-87F6DEBD6F63}" type="presParOf" srcId="{B2FF5058-F4DC-4F1C-B589-6BDA77BBDC30}" destId="{17DC21D4-14A5-457B-8B9E-7C27F8152571}" srcOrd="3" destOrd="0" presId="urn:microsoft.com/office/officeart/2008/layout/VerticalCurvedList"/>
    <dgm:cxn modelId="{B1BAC887-51E1-4078-B905-3983BAF30916}" type="presParOf" srcId="{B2FF5058-F4DC-4F1C-B589-6BDA77BBDC30}" destId="{A9AEAB70-593B-4760-83A9-32521ED8509D}" srcOrd="4" destOrd="0" presId="urn:microsoft.com/office/officeart/2008/layout/VerticalCurvedList"/>
    <dgm:cxn modelId="{F748E06C-0A80-4BC1-9996-9801C5148801}" type="presParOf" srcId="{A9AEAB70-593B-4760-83A9-32521ED8509D}" destId="{03588C2B-BAF3-4DD6-B973-D3F0C38EF30F}" srcOrd="0" destOrd="0" presId="urn:microsoft.com/office/officeart/2008/layout/VerticalCurvedList"/>
    <dgm:cxn modelId="{5A52695E-DFBD-40A7-9CDF-F88800B093FC}" type="presParOf" srcId="{B2FF5058-F4DC-4F1C-B589-6BDA77BBDC30}" destId="{70466DFD-C85A-47AB-A5AA-879704E0EC39}" srcOrd="5" destOrd="0" presId="urn:microsoft.com/office/officeart/2008/layout/VerticalCurvedList"/>
    <dgm:cxn modelId="{40FB5C7B-D28A-4A95-9DAA-75DC7775463C}" type="presParOf" srcId="{B2FF5058-F4DC-4F1C-B589-6BDA77BBDC30}" destId="{AA0CA806-4660-442B-9105-88236912BFB8}" srcOrd="6" destOrd="0" presId="urn:microsoft.com/office/officeart/2008/layout/VerticalCurvedList"/>
    <dgm:cxn modelId="{62449FA2-712B-488E-886A-349414847DA5}" type="presParOf" srcId="{AA0CA806-4660-442B-9105-88236912BFB8}" destId="{D31F3AD7-C596-4F16-9578-2D605E7E81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4D1FB2-2CBB-384E-B73E-483D7DA4C724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6850C80-9DD4-254C-8857-528B2B969E22}">
      <dgm:prSet/>
      <dgm:spPr/>
      <dgm:t>
        <a:bodyPr/>
        <a:lstStyle/>
        <a:p>
          <a:pPr rtl="0"/>
          <a:r>
            <a:rPr lang="de-DE" dirty="0" err="1" smtClean="0"/>
            <a:t>Twitch</a:t>
          </a:r>
          <a:endParaRPr lang="de-DE" dirty="0"/>
        </a:p>
      </dgm:t>
    </dgm:pt>
    <dgm:pt modelId="{E7190D15-584D-6142-A560-3BAE0B666C9A}" type="parTrans" cxnId="{EF43D6C4-13D4-1248-B20C-A76697961DCF}">
      <dgm:prSet/>
      <dgm:spPr/>
      <dgm:t>
        <a:bodyPr/>
        <a:lstStyle/>
        <a:p>
          <a:endParaRPr lang="de-DE"/>
        </a:p>
      </dgm:t>
    </dgm:pt>
    <dgm:pt modelId="{9CBB2471-0E9E-4641-BABC-8BCF908409BA}" type="sibTrans" cxnId="{EF43D6C4-13D4-1248-B20C-A76697961DCF}">
      <dgm:prSet/>
      <dgm:spPr/>
      <dgm:t>
        <a:bodyPr/>
        <a:lstStyle/>
        <a:p>
          <a:endParaRPr lang="de-DE"/>
        </a:p>
      </dgm:t>
    </dgm:pt>
    <dgm:pt modelId="{793AC21C-DC18-FD40-93F9-C2C61B3B3B83}">
      <dgm:prSet/>
      <dgm:spPr/>
      <dgm:t>
        <a:bodyPr/>
        <a:lstStyle/>
        <a:p>
          <a:pPr rtl="0"/>
          <a:r>
            <a:rPr lang="de-DE" dirty="0" smtClean="0"/>
            <a:t>Chat-Verlauf </a:t>
          </a:r>
          <a:r>
            <a:rPr lang="de-DE" dirty="0" smtClean="0">
              <a:sym typeface="Wingdings"/>
            </a:rPr>
            <a:t></a:t>
          </a:r>
          <a:r>
            <a:rPr lang="de-DE" dirty="0" smtClean="0"/>
            <a:t> Positiv, Negativ</a:t>
          </a:r>
          <a:endParaRPr lang="de-DE" dirty="0"/>
        </a:p>
      </dgm:t>
    </dgm:pt>
    <dgm:pt modelId="{92783B14-AA7C-9C43-8753-FE6473A2BBD9}" type="parTrans" cxnId="{9AC6EFA8-7B31-9645-8B66-2865838C50E3}">
      <dgm:prSet/>
      <dgm:spPr/>
      <dgm:t>
        <a:bodyPr/>
        <a:lstStyle/>
        <a:p>
          <a:endParaRPr lang="de-DE"/>
        </a:p>
      </dgm:t>
    </dgm:pt>
    <dgm:pt modelId="{7663053B-F8F6-9D48-A890-FD3140ACDFD9}" type="sibTrans" cxnId="{9AC6EFA8-7B31-9645-8B66-2865838C50E3}">
      <dgm:prSet/>
      <dgm:spPr/>
      <dgm:t>
        <a:bodyPr/>
        <a:lstStyle/>
        <a:p>
          <a:endParaRPr lang="de-DE"/>
        </a:p>
      </dgm:t>
    </dgm:pt>
    <dgm:pt modelId="{CFD6C97A-9C5C-3040-94E4-975B57B02E9C}">
      <dgm:prSet/>
      <dgm:spPr/>
      <dgm:t>
        <a:bodyPr/>
        <a:lstStyle/>
        <a:p>
          <a:pPr rtl="0"/>
          <a:r>
            <a:rPr lang="de-DE" smtClean="0"/>
            <a:t>Zuschauer über Zeitraum</a:t>
          </a:r>
          <a:endParaRPr lang="de-DE"/>
        </a:p>
      </dgm:t>
    </dgm:pt>
    <dgm:pt modelId="{1192F2EF-7AF2-3146-8761-0604989C3212}" type="parTrans" cxnId="{03BE2F8F-14EC-B647-A15D-1336C6DCCECE}">
      <dgm:prSet/>
      <dgm:spPr/>
      <dgm:t>
        <a:bodyPr/>
        <a:lstStyle/>
        <a:p>
          <a:endParaRPr lang="de-DE"/>
        </a:p>
      </dgm:t>
    </dgm:pt>
    <dgm:pt modelId="{9556306A-D42F-0F45-9AC5-B007E044233B}" type="sibTrans" cxnId="{03BE2F8F-14EC-B647-A15D-1336C6DCCECE}">
      <dgm:prSet/>
      <dgm:spPr/>
      <dgm:t>
        <a:bodyPr/>
        <a:lstStyle/>
        <a:p>
          <a:endParaRPr lang="de-DE"/>
        </a:p>
      </dgm:t>
    </dgm:pt>
    <dgm:pt modelId="{C449EBE5-46B9-A444-A994-7938212E479D}">
      <dgm:prSet/>
      <dgm:spPr/>
      <dgm:t>
        <a:bodyPr/>
        <a:lstStyle/>
        <a:p>
          <a:pPr rtl="0"/>
          <a:r>
            <a:rPr lang="de-DE" smtClean="0"/>
            <a:t>Prognose Zuschauerzahlen</a:t>
          </a:r>
          <a:endParaRPr lang="de-DE"/>
        </a:p>
      </dgm:t>
    </dgm:pt>
    <dgm:pt modelId="{72CB35F5-2EE1-5F47-A65B-0E1C7808289B}" type="parTrans" cxnId="{B218AC5D-029A-AD49-9B1C-BA04209FF617}">
      <dgm:prSet/>
      <dgm:spPr/>
      <dgm:t>
        <a:bodyPr/>
        <a:lstStyle/>
        <a:p>
          <a:endParaRPr lang="de-DE"/>
        </a:p>
      </dgm:t>
    </dgm:pt>
    <dgm:pt modelId="{6A1075C4-258E-E243-B34E-F3ECB8299419}" type="sibTrans" cxnId="{B218AC5D-029A-AD49-9B1C-BA04209FF617}">
      <dgm:prSet/>
      <dgm:spPr/>
      <dgm:t>
        <a:bodyPr/>
        <a:lstStyle/>
        <a:p>
          <a:endParaRPr lang="de-DE"/>
        </a:p>
      </dgm:t>
    </dgm:pt>
    <dgm:pt modelId="{F7E3F12E-9E05-B34E-9845-EFDA5A562074}">
      <dgm:prSet/>
      <dgm:spPr/>
      <dgm:t>
        <a:bodyPr/>
        <a:lstStyle/>
        <a:p>
          <a:pPr rtl="0"/>
          <a:r>
            <a:rPr lang="de-DE" smtClean="0"/>
            <a:t>Viele semistrukturierte Daten</a:t>
          </a:r>
          <a:endParaRPr lang="de-DE"/>
        </a:p>
      </dgm:t>
    </dgm:pt>
    <dgm:pt modelId="{ECD64EF7-FAD5-5546-81D2-9C1320145D3B}" type="parTrans" cxnId="{D285A42B-DD33-3841-8F27-D00B95D7526E}">
      <dgm:prSet/>
      <dgm:spPr/>
      <dgm:t>
        <a:bodyPr/>
        <a:lstStyle/>
        <a:p>
          <a:endParaRPr lang="de-DE"/>
        </a:p>
      </dgm:t>
    </dgm:pt>
    <dgm:pt modelId="{3D3D0F66-09A8-874E-95A1-3F4FC5554010}" type="sibTrans" cxnId="{D285A42B-DD33-3841-8F27-D00B95D7526E}">
      <dgm:prSet/>
      <dgm:spPr/>
      <dgm:t>
        <a:bodyPr/>
        <a:lstStyle/>
        <a:p>
          <a:endParaRPr lang="de-DE"/>
        </a:p>
      </dgm:t>
    </dgm:pt>
    <dgm:pt modelId="{2180D5D1-0A79-BD40-B52F-743083741055}">
      <dgm:prSet/>
      <dgm:spPr/>
      <dgm:t>
        <a:bodyPr/>
        <a:lstStyle/>
        <a:p>
          <a:pPr rtl="0"/>
          <a:r>
            <a:rPr lang="de-DE" smtClean="0"/>
            <a:t>Viele Analysemöglichkeiten</a:t>
          </a:r>
          <a:endParaRPr lang="de-DE"/>
        </a:p>
      </dgm:t>
    </dgm:pt>
    <dgm:pt modelId="{5BD38F75-A556-BB4D-A869-DE6F2940C7F7}" type="parTrans" cxnId="{E0E56D25-7FD1-4046-8B05-10500302766D}">
      <dgm:prSet/>
      <dgm:spPr/>
      <dgm:t>
        <a:bodyPr/>
        <a:lstStyle/>
        <a:p>
          <a:endParaRPr lang="de-DE"/>
        </a:p>
      </dgm:t>
    </dgm:pt>
    <dgm:pt modelId="{5E5CBCB2-18F0-2140-BA35-D6C6642F21F1}" type="sibTrans" cxnId="{E0E56D25-7FD1-4046-8B05-10500302766D}">
      <dgm:prSet/>
      <dgm:spPr/>
      <dgm:t>
        <a:bodyPr/>
        <a:lstStyle/>
        <a:p>
          <a:endParaRPr lang="de-DE"/>
        </a:p>
      </dgm:t>
    </dgm:pt>
    <dgm:pt modelId="{8E6898E4-FCCD-2843-8CFC-1CA4E99DA5AD}">
      <dgm:prSet/>
      <dgm:spPr/>
      <dgm:t>
        <a:bodyPr/>
        <a:lstStyle/>
        <a:p>
          <a:pPr rtl="0"/>
          <a:r>
            <a:rPr lang="de-DE" smtClean="0"/>
            <a:t>Wetter</a:t>
          </a:r>
          <a:endParaRPr lang="de-DE"/>
        </a:p>
      </dgm:t>
    </dgm:pt>
    <dgm:pt modelId="{47513ADF-F6C1-2940-8932-24530977C9D0}" type="parTrans" cxnId="{406EC900-6082-5E40-B831-96D6708881D5}">
      <dgm:prSet/>
      <dgm:spPr/>
      <dgm:t>
        <a:bodyPr/>
        <a:lstStyle/>
        <a:p>
          <a:endParaRPr lang="de-DE"/>
        </a:p>
      </dgm:t>
    </dgm:pt>
    <dgm:pt modelId="{9F9AE84D-D0C6-3643-ACE6-95D1D115B9F8}" type="sibTrans" cxnId="{406EC900-6082-5E40-B831-96D6708881D5}">
      <dgm:prSet/>
      <dgm:spPr/>
      <dgm:t>
        <a:bodyPr/>
        <a:lstStyle/>
        <a:p>
          <a:endParaRPr lang="de-DE"/>
        </a:p>
      </dgm:t>
    </dgm:pt>
    <dgm:pt modelId="{0F09651E-8C5A-9341-A0D1-55BECCF5CF91}">
      <dgm:prSet/>
      <dgm:spPr/>
      <dgm:t>
        <a:bodyPr/>
        <a:lstStyle/>
        <a:p>
          <a:pPr rtl="0"/>
          <a:r>
            <a:rPr lang="de-DE" dirty="0" err="1" smtClean="0"/>
            <a:t>OpenWeatherMap</a:t>
          </a:r>
          <a:endParaRPr lang="de-DE" dirty="0"/>
        </a:p>
      </dgm:t>
    </dgm:pt>
    <dgm:pt modelId="{10C9E11E-6394-E24D-BB8A-D37B1EA29196}" type="parTrans" cxnId="{2447DDF7-C1AA-1749-ACBA-830D4E17778E}">
      <dgm:prSet/>
      <dgm:spPr/>
      <dgm:t>
        <a:bodyPr/>
        <a:lstStyle/>
        <a:p>
          <a:endParaRPr lang="de-DE"/>
        </a:p>
      </dgm:t>
    </dgm:pt>
    <dgm:pt modelId="{8BE7A7F4-FB83-AA4B-A842-D4BFB5DDBDEC}" type="sibTrans" cxnId="{2447DDF7-C1AA-1749-ACBA-830D4E17778E}">
      <dgm:prSet/>
      <dgm:spPr/>
      <dgm:t>
        <a:bodyPr/>
        <a:lstStyle/>
        <a:p>
          <a:endParaRPr lang="de-DE"/>
        </a:p>
      </dgm:t>
    </dgm:pt>
    <dgm:pt modelId="{DE00864D-D473-124F-B150-56FBA298DCCA}">
      <dgm:prSet/>
      <dgm:spPr/>
      <dgm:t>
        <a:bodyPr/>
        <a:lstStyle/>
        <a:p>
          <a:pPr rtl="0"/>
          <a:r>
            <a:rPr lang="de-DE" smtClean="0"/>
            <a:t>Für Machine Learning benötigt</a:t>
          </a:r>
          <a:endParaRPr lang="de-DE"/>
        </a:p>
      </dgm:t>
    </dgm:pt>
    <dgm:pt modelId="{05767D39-1EA7-7F4B-8A2F-1A56A02974BD}" type="parTrans" cxnId="{3396EE35-B1EC-6C4F-80CE-728FCBF5F828}">
      <dgm:prSet/>
      <dgm:spPr/>
      <dgm:t>
        <a:bodyPr/>
        <a:lstStyle/>
        <a:p>
          <a:endParaRPr lang="de-DE"/>
        </a:p>
      </dgm:t>
    </dgm:pt>
    <dgm:pt modelId="{86B5983E-3AD5-D641-9347-A956BDDAF75B}" type="sibTrans" cxnId="{3396EE35-B1EC-6C4F-80CE-728FCBF5F828}">
      <dgm:prSet/>
      <dgm:spPr/>
      <dgm:t>
        <a:bodyPr/>
        <a:lstStyle/>
        <a:p>
          <a:endParaRPr lang="de-DE"/>
        </a:p>
      </dgm:t>
    </dgm:pt>
    <dgm:pt modelId="{0FE4A390-9A36-9F4C-B083-7CD0F055B080}" type="pres">
      <dgm:prSet presAssocID="{C44D1FB2-2CBB-384E-B73E-483D7DA4C72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3E74741-F377-FE4B-B796-5A19ADD0D2F6}" type="pres">
      <dgm:prSet presAssocID="{16850C80-9DD4-254C-8857-528B2B969E22}" presName="composite" presStyleCnt="0"/>
      <dgm:spPr/>
    </dgm:pt>
    <dgm:pt modelId="{E7846D52-ADFF-AE42-87D8-8D06EE40952A}" type="pres">
      <dgm:prSet presAssocID="{16850C80-9DD4-254C-8857-528B2B969E22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94D8C9A-1FE7-304D-9822-FF078B3FDA01}" type="pres">
      <dgm:prSet presAssocID="{16850C80-9DD4-254C-8857-528B2B969E22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0FF6AC-1B0D-B14C-8C95-92B3F0581FBF}" type="pres">
      <dgm:prSet presAssocID="{9CBB2471-0E9E-4641-BABC-8BCF908409BA}" presName="spacing" presStyleCnt="0"/>
      <dgm:spPr/>
    </dgm:pt>
    <dgm:pt modelId="{33F5C9CF-AF02-2541-891C-55FE1907DA23}" type="pres">
      <dgm:prSet presAssocID="{8E6898E4-FCCD-2843-8CFC-1CA4E99DA5AD}" presName="composite" presStyleCnt="0"/>
      <dgm:spPr/>
    </dgm:pt>
    <dgm:pt modelId="{A6817EAB-A2A7-9C43-BE56-699034D0FE1E}" type="pres">
      <dgm:prSet presAssocID="{8E6898E4-FCCD-2843-8CFC-1CA4E99DA5AD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9B90CCC5-EDD0-6C46-B9A7-4947B8E97C7A}" type="pres">
      <dgm:prSet presAssocID="{8E6898E4-FCCD-2843-8CFC-1CA4E99DA5AD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0E56D25-7FD1-4046-8B05-10500302766D}" srcId="{16850C80-9DD4-254C-8857-528B2B969E22}" destId="{2180D5D1-0A79-BD40-B52F-743083741055}" srcOrd="4" destOrd="0" parTransId="{5BD38F75-A556-BB4D-A869-DE6F2940C7F7}" sibTransId="{5E5CBCB2-18F0-2140-BA35-D6C6642F21F1}"/>
    <dgm:cxn modelId="{93C516FC-BC53-DB42-AE04-468B0A8FE828}" type="presOf" srcId="{DE00864D-D473-124F-B150-56FBA298DCCA}" destId="{9B90CCC5-EDD0-6C46-B9A7-4947B8E97C7A}" srcOrd="0" destOrd="2" presId="urn:microsoft.com/office/officeart/2005/8/layout/vList3"/>
    <dgm:cxn modelId="{95BBE704-F6E1-6A41-B44E-823CC53A7D25}" type="presOf" srcId="{CFD6C97A-9C5C-3040-94E4-975B57B02E9C}" destId="{A94D8C9A-1FE7-304D-9822-FF078B3FDA01}" srcOrd="0" destOrd="2" presId="urn:microsoft.com/office/officeart/2005/8/layout/vList3"/>
    <dgm:cxn modelId="{F5874E3A-FFDA-F540-A0D9-33984C543DCF}" type="presOf" srcId="{C449EBE5-46B9-A444-A994-7938212E479D}" destId="{A94D8C9A-1FE7-304D-9822-FF078B3FDA01}" srcOrd="0" destOrd="3" presId="urn:microsoft.com/office/officeart/2005/8/layout/vList3"/>
    <dgm:cxn modelId="{12B698BD-DA8B-FE4A-A78D-3986850CA567}" type="presOf" srcId="{16850C80-9DD4-254C-8857-528B2B969E22}" destId="{A94D8C9A-1FE7-304D-9822-FF078B3FDA01}" srcOrd="0" destOrd="0" presId="urn:microsoft.com/office/officeart/2005/8/layout/vList3"/>
    <dgm:cxn modelId="{3396EE35-B1EC-6C4F-80CE-728FCBF5F828}" srcId="{8E6898E4-FCCD-2843-8CFC-1CA4E99DA5AD}" destId="{DE00864D-D473-124F-B150-56FBA298DCCA}" srcOrd="1" destOrd="0" parTransId="{05767D39-1EA7-7F4B-8A2F-1A56A02974BD}" sibTransId="{86B5983E-3AD5-D641-9347-A956BDDAF75B}"/>
    <dgm:cxn modelId="{EF43D6C4-13D4-1248-B20C-A76697961DCF}" srcId="{C44D1FB2-2CBB-384E-B73E-483D7DA4C724}" destId="{16850C80-9DD4-254C-8857-528B2B969E22}" srcOrd="0" destOrd="0" parTransId="{E7190D15-584D-6142-A560-3BAE0B666C9A}" sibTransId="{9CBB2471-0E9E-4641-BABC-8BCF908409BA}"/>
    <dgm:cxn modelId="{F54A90F7-DF46-D541-814D-BE782E75E3D3}" type="presOf" srcId="{793AC21C-DC18-FD40-93F9-C2C61B3B3B83}" destId="{A94D8C9A-1FE7-304D-9822-FF078B3FDA01}" srcOrd="0" destOrd="1" presId="urn:microsoft.com/office/officeart/2005/8/layout/vList3"/>
    <dgm:cxn modelId="{2447DDF7-C1AA-1749-ACBA-830D4E17778E}" srcId="{8E6898E4-FCCD-2843-8CFC-1CA4E99DA5AD}" destId="{0F09651E-8C5A-9341-A0D1-55BECCF5CF91}" srcOrd="0" destOrd="0" parTransId="{10C9E11E-6394-E24D-BB8A-D37B1EA29196}" sibTransId="{8BE7A7F4-FB83-AA4B-A842-D4BFB5DDBDEC}"/>
    <dgm:cxn modelId="{66600A4F-7DD9-134B-8633-73C9A6D4F9BC}" type="presOf" srcId="{F7E3F12E-9E05-B34E-9845-EFDA5A562074}" destId="{A94D8C9A-1FE7-304D-9822-FF078B3FDA01}" srcOrd="0" destOrd="4" presId="urn:microsoft.com/office/officeart/2005/8/layout/vList3"/>
    <dgm:cxn modelId="{406EC900-6082-5E40-B831-96D6708881D5}" srcId="{C44D1FB2-2CBB-384E-B73E-483D7DA4C724}" destId="{8E6898E4-FCCD-2843-8CFC-1CA4E99DA5AD}" srcOrd="1" destOrd="0" parTransId="{47513ADF-F6C1-2940-8932-24530977C9D0}" sibTransId="{9F9AE84D-D0C6-3643-ACE6-95D1D115B9F8}"/>
    <dgm:cxn modelId="{4D1047E9-EAD1-A94B-A857-64383955EBDA}" type="presOf" srcId="{0F09651E-8C5A-9341-A0D1-55BECCF5CF91}" destId="{9B90CCC5-EDD0-6C46-B9A7-4947B8E97C7A}" srcOrd="0" destOrd="1" presId="urn:microsoft.com/office/officeart/2005/8/layout/vList3"/>
    <dgm:cxn modelId="{D285A42B-DD33-3841-8F27-D00B95D7526E}" srcId="{16850C80-9DD4-254C-8857-528B2B969E22}" destId="{F7E3F12E-9E05-B34E-9845-EFDA5A562074}" srcOrd="3" destOrd="0" parTransId="{ECD64EF7-FAD5-5546-81D2-9C1320145D3B}" sibTransId="{3D3D0F66-09A8-874E-95A1-3F4FC5554010}"/>
    <dgm:cxn modelId="{8019BDAC-4897-7942-8ACC-6749F62F88B0}" type="presOf" srcId="{C44D1FB2-2CBB-384E-B73E-483D7DA4C724}" destId="{0FE4A390-9A36-9F4C-B083-7CD0F055B080}" srcOrd="0" destOrd="0" presId="urn:microsoft.com/office/officeart/2005/8/layout/vList3"/>
    <dgm:cxn modelId="{03BE2F8F-14EC-B647-A15D-1336C6DCCECE}" srcId="{16850C80-9DD4-254C-8857-528B2B969E22}" destId="{CFD6C97A-9C5C-3040-94E4-975B57B02E9C}" srcOrd="1" destOrd="0" parTransId="{1192F2EF-7AF2-3146-8761-0604989C3212}" sibTransId="{9556306A-D42F-0F45-9AC5-B007E044233B}"/>
    <dgm:cxn modelId="{4ED868AD-786E-CA44-BDD3-20FAF0126F5E}" type="presOf" srcId="{8E6898E4-FCCD-2843-8CFC-1CA4E99DA5AD}" destId="{9B90CCC5-EDD0-6C46-B9A7-4947B8E97C7A}" srcOrd="0" destOrd="0" presId="urn:microsoft.com/office/officeart/2005/8/layout/vList3"/>
    <dgm:cxn modelId="{B218AC5D-029A-AD49-9B1C-BA04209FF617}" srcId="{16850C80-9DD4-254C-8857-528B2B969E22}" destId="{C449EBE5-46B9-A444-A994-7938212E479D}" srcOrd="2" destOrd="0" parTransId="{72CB35F5-2EE1-5F47-A65B-0E1C7808289B}" sibTransId="{6A1075C4-258E-E243-B34E-F3ECB8299419}"/>
    <dgm:cxn modelId="{9AC6EFA8-7B31-9645-8B66-2865838C50E3}" srcId="{16850C80-9DD4-254C-8857-528B2B969E22}" destId="{793AC21C-DC18-FD40-93F9-C2C61B3B3B83}" srcOrd="0" destOrd="0" parTransId="{92783B14-AA7C-9C43-8753-FE6473A2BBD9}" sibTransId="{7663053B-F8F6-9D48-A890-FD3140ACDFD9}"/>
    <dgm:cxn modelId="{CAB148DC-C9C2-D04F-8AE7-C59835EF6D63}" type="presOf" srcId="{2180D5D1-0A79-BD40-B52F-743083741055}" destId="{A94D8C9A-1FE7-304D-9822-FF078B3FDA01}" srcOrd="0" destOrd="5" presId="urn:microsoft.com/office/officeart/2005/8/layout/vList3"/>
    <dgm:cxn modelId="{D62218C0-70F8-E64F-AEC8-CEA868380DC2}" type="presParOf" srcId="{0FE4A390-9A36-9F4C-B083-7CD0F055B080}" destId="{53E74741-F377-FE4B-B796-5A19ADD0D2F6}" srcOrd="0" destOrd="0" presId="urn:microsoft.com/office/officeart/2005/8/layout/vList3"/>
    <dgm:cxn modelId="{9F08D8B5-C777-494D-B599-E5E1C4BDB46E}" type="presParOf" srcId="{53E74741-F377-FE4B-B796-5A19ADD0D2F6}" destId="{E7846D52-ADFF-AE42-87D8-8D06EE40952A}" srcOrd="0" destOrd="0" presId="urn:microsoft.com/office/officeart/2005/8/layout/vList3"/>
    <dgm:cxn modelId="{D9973948-D715-6143-977A-C80405F6CC5F}" type="presParOf" srcId="{53E74741-F377-FE4B-B796-5A19ADD0D2F6}" destId="{A94D8C9A-1FE7-304D-9822-FF078B3FDA01}" srcOrd="1" destOrd="0" presId="urn:microsoft.com/office/officeart/2005/8/layout/vList3"/>
    <dgm:cxn modelId="{1ABD48C0-A949-794A-A984-F6AF8F4C621C}" type="presParOf" srcId="{0FE4A390-9A36-9F4C-B083-7CD0F055B080}" destId="{540FF6AC-1B0D-B14C-8C95-92B3F0581FBF}" srcOrd="1" destOrd="0" presId="urn:microsoft.com/office/officeart/2005/8/layout/vList3"/>
    <dgm:cxn modelId="{C335D80C-F3DD-E34C-AA83-DF880C552A5C}" type="presParOf" srcId="{0FE4A390-9A36-9F4C-B083-7CD0F055B080}" destId="{33F5C9CF-AF02-2541-891C-55FE1907DA23}" srcOrd="2" destOrd="0" presId="urn:microsoft.com/office/officeart/2005/8/layout/vList3"/>
    <dgm:cxn modelId="{230E0149-18ED-FF42-920F-C6C58385D5D1}" type="presParOf" srcId="{33F5C9CF-AF02-2541-891C-55FE1907DA23}" destId="{A6817EAB-A2A7-9C43-BE56-699034D0FE1E}" srcOrd="0" destOrd="0" presId="urn:microsoft.com/office/officeart/2005/8/layout/vList3"/>
    <dgm:cxn modelId="{2E030F15-3E35-EA4B-AB29-E9215C13E369}" type="presParOf" srcId="{33F5C9CF-AF02-2541-891C-55FE1907DA23}" destId="{9B90CCC5-EDD0-6C46-B9A7-4947B8E97C7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36F219-C97D-4290-8A06-B45E4BDD8F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01255-D311-44DE-8B57-2ECD07BC2C9C}">
      <dgm:prSet phldrT="[Text]"/>
      <dgm:spPr/>
      <dgm:t>
        <a:bodyPr/>
        <a:lstStyle/>
        <a:p>
          <a:r>
            <a:rPr lang="de-DE" dirty="0" smtClean="0"/>
            <a:t>Input Daten generieren</a:t>
          </a:r>
          <a:endParaRPr lang="de-DE" dirty="0"/>
        </a:p>
      </dgm:t>
    </dgm:pt>
    <dgm:pt modelId="{1E36A501-43FE-4605-9489-0B471C777925}" type="parTrans" cxnId="{C84D9D31-53A1-4EB7-91F2-5F0E5EB3C3B7}">
      <dgm:prSet/>
      <dgm:spPr/>
      <dgm:t>
        <a:bodyPr/>
        <a:lstStyle/>
        <a:p>
          <a:endParaRPr lang="de-DE"/>
        </a:p>
      </dgm:t>
    </dgm:pt>
    <dgm:pt modelId="{AB272F07-FE93-4A69-8DE5-1841DC120222}" type="sibTrans" cxnId="{C84D9D31-53A1-4EB7-91F2-5F0E5EB3C3B7}">
      <dgm:prSet/>
      <dgm:spPr/>
      <dgm:t>
        <a:bodyPr/>
        <a:lstStyle/>
        <a:p>
          <a:endParaRPr lang="de-DE"/>
        </a:p>
      </dgm:t>
    </dgm:pt>
    <dgm:pt modelId="{9B962E9F-6321-4795-8DFA-D59C1DF469B9}">
      <dgm:prSet phldrT="[Text]"/>
      <dgm:spPr/>
      <dgm:t>
        <a:bodyPr/>
        <a:lstStyle/>
        <a:p>
          <a:r>
            <a:rPr lang="de-DE" dirty="0" smtClean="0"/>
            <a:t>Mapper</a:t>
          </a:r>
          <a:endParaRPr lang="de-DE" dirty="0"/>
        </a:p>
      </dgm:t>
    </dgm:pt>
    <dgm:pt modelId="{90A21BD9-A353-4A97-BA82-C253EAF78511}" type="parTrans" cxnId="{20CF75EA-A4A9-445D-AACC-89373886A41D}">
      <dgm:prSet/>
      <dgm:spPr/>
      <dgm:t>
        <a:bodyPr/>
        <a:lstStyle/>
        <a:p>
          <a:endParaRPr lang="de-DE"/>
        </a:p>
      </dgm:t>
    </dgm:pt>
    <dgm:pt modelId="{D1DCAE3D-6041-4939-ABBF-DBBC6AF07BCB}" type="sibTrans" cxnId="{20CF75EA-A4A9-445D-AACC-89373886A41D}">
      <dgm:prSet/>
      <dgm:spPr/>
      <dgm:t>
        <a:bodyPr/>
        <a:lstStyle/>
        <a:p>
          <a:endParaRPr lang="de-DE"/>
        </a:p>
      </dgm:t>
    </dgm:pt>
    <dgm:pt modelId="{9A62DDD6-915D-4FC6-9E4F-70031D98DA8B}">
      <dgm:prSet phldrT="[Text]"/>
      <dgm:spPr/>
      <dgm:t>
        <a:bodyPr/>
        <a:lstStyle/>
        <a:p>
          <a:r>
            <a:rPr lang="de-DE" dirty="0" err="1" smtClean="0"/>
            <a:t>Reducer</a:t>
          </a:r>
          <a:endParaRPr lang="de-DE" dirty="0"/>
        </a:p>
      </dgm:t>
    </dgm:pt>
    <dgm:pt modelId="{DCA84739-24A9-4A95-B8C8-00367A8AD4A1}" type="parTrans" cxnId="{B0428B6D-D80E-41CD-9E99-B45DBD185D04}">
      <dgm:prSet/>
      <dgm:spPr/>
      <dgm:t>
        <a:bodyPr/>
        <a:lstStyle/>
        <a:p>
          <a:endParaRPr lang="de-DE"/>
        </a:p>
      </dgm:t>
    </dgm:pt>
    <dgm:pt modelId="{342223D1-7159-4928-9F5D-30084B4B238D}" type="sibTrans" cxnId="{B0428B6D-D80E-41CD-9E99-B45DBD185D04}">
      <dgm:prSet/>
      <dgm:spPr/>
      <dgm:t>
        <a:bodyPr/>
        <a:lstStyle/>
        <a:p>
          <a:endParaRPr lang="de-DE"/>
        </a:p>
      </dgm:t>
    </dgm:pt>
    <dgm:pt modelId="{BB8F8DE5-6AFF-4874-BF69-DCEC4D5A8E42}" type="pres">
      <dgm:prSet presAssocID="{F936F219-C97D-4290-8A06-B45E4BDD8FDA}" presName="CompostProcess" presStyleCnt="0">
        <dgm:presLayoutVars>
          <dgm:dir/>
          <dgm:resizeHandles val="exact"/>
        </dgm:presLayoutVars>
      </dgm:prSet>
      <dgm:spPr/>
    </dgm:pt>
    <dgm:pt modelId="{4204F9B1-4FD8-4201-A2B6-97B4A682A3C7}" type="pres">
      <dgm:prSet presAssocID="{F936F219-C97D-4290-8A06-B45E4BDD8FDA}" presName="arrow" presStyleLbl="bgShp" presStyleIdx="0" presStyleCnt="1"/>
      <dgm:spPr/>
    </dgm:pt>
    <dgm:pt modelId="{32B93808-F397-40E0-B8FD-90EE631CF2C5}" type="pres">
      <dgm:prSet presAssocID="{F936F219-C97D-4290-8A06-B45E4BDD8FDA}" presName="linearProcess" presStyleCnt="0"/>
      <dgm:spPr/>
    </dgm:pt>
    <dgm:pt modelId="{738F516F-E89E-4AB4-B113-BFACEB50CBAB}" type="pres">
      <dgm:prSet presAssocID="{99201255-D311-44DE-8B57-2ECD07BC2C9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1803D0-5EAA-4686-9B72-7FAFE6299DEF}" type="pres">
      <dgm:prSet presAssocID="{AB272F07-FE93-4A69-8DE5-1841DC120222}" presName="sibTrans" presStyleCnt="0"/>
      <dgm:spPr/>
    </dgm:pt>
    <dgm:pt modelId="{EF1F6DEE-23A1-4A5D-8889-2B63880551DF}" type="pres">
      <dgm:prSet presAssocID="{9B962E9F-6321-4795-8DFA-D59C1DF469B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BBEEEA-A301-47FE-90F3-1A1D97C54AFE}" type="pres">
      <dgm:prSet presAssocID="{D1DCAE3D-6041-4939-ABBF-DBBC6AF07BCB}" presName="sibTrans" presStyleCnt="0"/>
      <dgm:spPr/>
    </dgm:pt>
    <dgm:pt modelId="{77C7EF6F-2E1A-4A1C-8D26-2EB41D99DC91}" type="pres">
      <dgm:prSet presAssocID="{9A62DDD6-915D-4FC6-9E4F-70031D98DA8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0428B6D-D80E-41CD-9E99-B45DBD185D04}" srcId="{F936F219-C97D-4290-8A06-B45E4BDD8FDA}" destId="{9A62DDD6-915D-4FC6-9E4F-70031D98DA8B}" srcOrd="2" destOrd="0" parTransId="{DCA84739-24A9-4A95-B8C8-00367A8AD4A1}" sibTransId="{342223D1-7159-4928-9F5D-30084B4B238D}"/>
    <dgm:cxn modelId="{5889AA32-7F28-4CCE-B67E-DFA7A66183B9}" type="presOf" srcId="{99201255-D311-44DE-8B57-2ECD07BC2C9C}" destId="{738F516F-E89E-4AB4-B113-BFACEB50CBAB}" srcOrd="0" destOrd="0" presId="urn:microsoft.com/office/officeart/2005/8/layout/hProcess9"/>
    <dgm:cxn modelId="{20CF75EA-A4A9-445D-AACC-89373886A41D}" srcId="{F936F219-C97D-4290-8A06-B45E4BDD8FDA}" destId="{9B962E9F-6321-4795-8DFA-D59C1DF469B9}" srcOrd="1" destOrd="0" parTransId="{90A21BD9-A353-4A97-BA82-C253EAF78511}" sibTransId="{D1DCAE3D-6041-4939-ABBF-DBBC6AF07BCB}"/>
    <dgm:cxn modelId="{4A543BD0-4A91-433E-938A-465CAF05D703}" type="presOf" srcId="{F936F219-C97D-4290-8A06-B45E4BDD8FDA}" destId="{BB8F8DE5-6AFF-4874-BF69-DCEC4D5A8E42}" srcOrd="0" destOrd="0" presId="urn:microsoft.com/office/officeart/2005/8/layout/hProcess9"/>
    <dgm:cxn modelId="{2E6B3C3A-09E6-4501-AFF7-DC6801428531}" type="presOf" srcId="{9A62DDD6-915D-4FC6-9E4F-70031D98DA8B}" destId="{77C7EF6F-2E1A-4A1C-8D26-2EB41D99DC91}" srcOrd="0" destOrd="0" presId="urn:microsoft.com/office/officeart/2005/8/layout/hProcess9"/>
    <dgm:cxn modelId="{2A292797-BD7B-46C0-A805-ACDE511C57C4}" type="presOf" srcId="{9B962E9F-6321-4795-8DFA-D59C1DF469B9}" destId="{EF1F6DEE-23A1-4A5D-8889-2B63880551DF}" srcOrd="0" destOrd="0" presId="urn:microsoft.com/office/officeart/2005/8/layout/hProcess9"/>
    <dgm:cxn modelId="{C84D9D31-53A1-4EB7-91F2-5F0E5EB3C3B7}" srcId="{F936F219-C97D-4290-8A06-B45E4BDD8FDA}" destId="{99201255-D311-44DE-8B57-2ECD07BC2C9C}" srcOrd="0" destOrd="0" parTransId="{1E36A501-43FE-4605-9489-0B471C777925}" sibTransId="{AB272F07-FE93-4A69-8DE5-1841DC120222}"/>
    <dgm:cxn modelId="{C8D7A9CD-9B99-4CC8-A50A-7573728568C9}" type="presParOf" srcId="{BB8F8DE5-6AFF-4874-BF69-DCEC4D5A8E42}" destId="{4204F9B1-4FD8-4201-A2B6-97B4A682A3C7}" srcOrd="0" destOrd="0" presId="urn:microsoft.com/office/officeart/2005/8/layout/hProcess9"/>
    <dgm:cxn modelId="{67FECB19-2D52-41D0-AC5D-0204D34B2885}" type="presParOf" srcId="{BB8F8DE5-6AFF-4874-BF69-DCEC4D5A8E42}" destId="{32B93808-F397-40E0-B8FD-90EE631CF2C5}" srcOrd="1" destOrd="0" presId="urn:microsoft.com/office/officeart/2005/8/layout/hProcess9"/>
    <dgm:cxn modelId="{C0CDF977-EB5E-46F4-AB4E-588F9ABD8904}" type="presParOf" srcId="{32B93808-F397-40E0-B8FD-90EE631CF2C5}" destId="{738F516F-E89E-4AB4-B113-BFACEB50CBAB}" srcOrd="0" destOrd="0" presId="urn:microsoft.com/office/officeart/2005/8/layout/hProcess9"/>
    <dgm:cxn modelId="{546B9796-E57A-43F5-A3DB-6CD0306655A0}" type="presParOf" srcId="{32B93808-F397-40E0-B8FD-90EE631CF2C5}" destId="{131803D0-5EAA-4686-9B72-7FAFE6299DEF}" srcOrd="1" destOrd="0" presId="urn:microsoft.com/office/officeart/2005/8/layout/hProcess9"/>
    <dgm:cxn modelId="{6F138961-4FDF-4809-A2AD-2795F83CB68B}" type="presParOf" srcId="{32B93808-F397-40E0-B8FD-90EE631CF2C5}" destId="{EF1F6DEE-23A1-4A5D-8889-2B63880551DF}" srcOrd="2" destOrd="0" presId="urn:microsoft.com/office/officeart/2005/8/layout/hProcess9"/>
    <dgm:cxn modelId="{E1FE19C4-C279-4C2A-978F-0FD1E1313D68}" type="presParOf" srcId="{32B93808-F397-40E0-B8FD-90EE631CF2C5}" destId="{4DBBEEEA-A301-47FE-90F3-1A1D97C54AFE}" srcOrd="3" destOrd="0" presId="urn:microsoft.com/office/officeart/2005/8/layout/hProcess9"/>
    <dgm:cxn modelId="{C382CDE5-06D8-4C6F-85E6-744F5AB3A82D}" type="presParOf" srcId="{32B93808-F397-40E0-B8FD-90EE631CF2C5}" destId="{77C7EF6F-2E1A-4A1C-8D26-2EB41D99DC9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36F219-C97D-4290-8A06-B45E4BDD8F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01255-D311-44DE-8B57-2ECD07BC2C9C}">
      <dgm:prSet phldrT="[Text]"/>
      <dgm:spPr/>
      <dgm:t>
        <a:bodyPr/>
        <a:lstStyle/>
        <a:p>
          <a:r>
            <a:rPr lang="de-DE" dirty="0" smtClean="0"/>
            <a:t>Input Daten generieren</a:t>
          </a:r>
          <a:endParaRPr lang="de-DE" dirty="0"/>
        </a:p>
      </dgm:t>
    </dgm:pt>
    <dgm:pt modelId="{1E36A501-43FE-4605-9489-0B471C777925}" type="parTrans" cxnId="{C84D9D31-53A1-4EB7-91F2-5F0E5EB3C3B7}">
      <dgm:prSet/>
      <dgm:spPr/>
      <dgm:t>
        <a:bodyPr/>
        <a:lstStyle/>
        <a:p>
          <a:endParaRPr lang="de-DE"/>
        </a:p>
      </dgm:t>
    </dgm:pt>
    <dgm:pt modelId="{AB272F07-FE93-4A69-8DE5-1841DC120222}" type="sibTrans" cxnId="{C84D9D31-53A1-4EB7-91F2-5F0E5EB3C3B7}">
      <dgm:prSet/>
      <dgm:spPr/>
      <dgm:t>
        <a:bodyPr/>
        <a:lstStyle/>
        <a:p>
          <a:endParaRPr lang="de-DE"/>
        </a:p>
      </dgm:t>
    </dgm:pt>
    <dgm:pt modelId="{9B962E9F-6321-4795-8DFA-D59C1DF469B9}">
      <dgm:prSet phldrT="[Text]"/>
      <dgm:spPr/>
      <dgm:t>
        <a:bodyPr/>
        <a:lstStyle/>
        <a:p>
          <a:r>
            <a:rPr lang="de-DE" dirty="0" smtClean="0"/>
            <a:t>Mapper</a:t>
          </a:r>
          <a:endParaRPr lang="de-DE" dirty="0"/>
        </a:p>
      </dgm:t>
    </dgm:pt>
    <dgm:pt modelId="{90A21BD9-A353-4A97-BA82-C253EAF78511}" type="parTrans" cxnId="{20CF75EA-A4A9-445D-AACC-89373886A41D}">
      <dgm:prSet/>
      <dgm:spPr/>
      <dgm:t>
        <a:bodyPr/>
        <a:lstStyle/>
        <a:p>
          <a:endParaRPr lang="de-DE"/>
        </a:p>
      </dgm:t>
    </dgm:pt>
    <dgm:pt modelId="{D1DCAE3D-6041-4939-ABBF-DBBC6AF07BCB}" type="sibTrans" cxnId="{20CF75EA-A4A9-445D-AACC-89373886A41D}">
      <dgm:prSet/>
      <dgm:spPr/>
      <dgm:t>
        <a:bodyPr/>
        <a:lstStyle/>
        <a:p>
          <a:endParaRPr lang="de-DE"/>
        </a:p>
      </dgm:t>
    </dgm:pt>
    <dgm:pt modelId="{BB8F8DE5-6AFF-4874-BF69-DCEC4D5A8E42}" type="pres">
      <dgm:prSet presAssocID="{F936F219-C97D-4290-8A06-B45E4BDD8FDA}" presName="CompostProcess" presStyleCnt="0">
        <dgm:presLayoutVars>
          <dgm:dir/>
          <dgm:resizeHandles val="exact"/>
        </dgm:presLayoutVars>
      </dgm:prSet>
      <dgm:spPr/>
    </dgm:pt>
    <dgm:pt modelId="{4204F9B1-4FD8-4201-A2B6-97B4A682A3C7}" type="pres">
      <dgm:prSet presAssocID="{F936F219-C97D-4290-8A06-B45E4BDD8FDA}" presName="arrow" presStyleLbl="bgShp" presStyleIdx="0" presStyleCnt="1"/>
      <dgm:spPr/>
      <dgm:t>
        <a:bodyPr/>
        <a:lstStyle/>
        <a:p>
          <a:endParaRPr lang="de-DE"/>
        </a:p>
      </dgm:t>
    </dgm:pt>
    <dgm:pt modelId="{32B93808-F397-40E0-B8FD-90EE631CF2C5}" type="pres">
      <dgm:prSet presAssocID="{F936F219-C97D-4290-8A06-B45E4BDD8FDA}" presName="linearProcess" presStyleCnt="0"/>
      <dgm:spPr/>
    </dgm:pt>
    <dgm:pt modelId="{738F516F-E89E-4AB4-B113-BFACEB50CBAB}" type="pres">
      <dgm:prSet presAssocID="{99201255-D311-44DE-8B57-2ECD07BC2C9C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1803D0-5EAA-4686-9B72-7FAFE6299DEF}" type="pres">
      <dgm:prSet presAssocID="{AB272F07-FE93-4A69-8DE5-1841DC120222}" presName="sibTrans" presStyleCnt="0"/>
      <dgm:spPr/>
    </dgm:pt>
    <dgm:pt modelId="{EF1F6DEE-23A1-4A5D-8889-2B63880551DF}" type="pres">
      <dgm:prSet presAssocID="{9B962E9F-6321-4795-8DFA-D59C1DF469B9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0CF75EA-A4A9-445D-AACC-89373886A41D}" srcId="{F936F219-C97D-4290-8A06-B45E4BDD8FDA}" destId="{9B962E9F-6321-4795-8DFA-D59C1DF469B9}" srcOrd="1" destOrd="0" parTransId="{90A21BD9-A353-4A97-BA82-C253EAF78511}" sibTransId="{D1DCAE3D-6041-4939-ABBF-DBBC6AF07BCB}"/>
    <dgm:cxn modelId="{98165EF0-537B-4197-B4B2-B38213A2F8C0}" type="presOf" srcId="{99201255-D311-44DE-8B57-2ECD07BC2C9C}" destId="{738F516F-E89E-4AB4-B113-BFACEB50CBAB}" srcOrd="0" destOrd="0" presId="urn:microsoft.com/office/officeart/2005/8/layout/hProcess9"/>
    <dgm:cxn modelId="{5FA3588A-3257-4372-AE9F-87C9E6008F4D}" type="presOf" srcId="{F936F219-C97D-4290-8A06-B45E4BDD8FDA}" destId="{BB8F8DE5-6AFF-4874-BF69-DCEC4D5A8E42}" srcOrd="0" destOrd="0" presId="urn:microsoft.com/office/officeart/2005/8/layout/hProcess9"/>
    <dgm:cxn modelId="{337A1D7B-F36E-45FF-A55B-EE5F19C4F63C}" type="presOf" srcId="{9B962E9F-6321-4795-8DFA-D59C1DF469B9}" destId="{EF1F6DEE-23A1-4A5D-8889-2B63880551DF}" srcOrd="0" destOrd="0" presId="urn:microsoft.com/office/officeart/2005/8/layout/hProcess9"/>
    <dgm:cxn modelId="{C84D9D31-53A1-4EB7-91F2-5F0E5EB3C3B7}" srcId="{F936F219-C97D-4290-8A06-B45E4BDD8FDA}" destId="{99201255-D311-44DE-8B57-2ECD07BC2C9C}" srcOrd="0" destOrd="0" parTransId="{1E36A501-43FE-4605-9489-0B471C777925}" sibTransId="{AB272F07-FE93-4A69-8DE5-1841DC120222}"/>
    <dgm:cxn modelId="{E928466D-ACB0-474B-99AC-BF5018466BEA}" type="presParOf" srcId="{BB8F8DE5-6AFF-4874-BF69-DCEC4D5A8E42}" destId="{4204F9B1-4FD8-4201-A2B6-97B4A682A3C7}" srcOrd="0" destOrd="0" presId="urn:microsoft.com/office/officeart/2005/8/layout/hProcess9"/>
    <dgm:cxn modelId="{7A86961E-B29F-41BE-861C-186594022F72}" type="presParOf" srcId="{BB8F8DE5-6AFF-4874-BF69-DCEC4D5A8E42}" destId="{32B93808-F397-40E0-B8FD-90EE631CF2C5}" srcOrd="1" destOrd="0" presId="urn:microsoft.com/office/officeart/2005/8/layout/hProcess9"/>
    <dgm:cxn modelId="{26E7E728-DCA0-4F18-869E-F52CDC7ECC86}" type="presParOf" srcId="{32B93808-F397-40E0-B8FD-90EE631CF2C5}" destId="{738F516F-E89E-4AB4-B113-BFACEB50CBAB}" srcOrd="0" destOrd="0" presId="urn:microsoft.com/office/officeart/2005/8/layout/hProcess9"/>
    <dgm:cxn modelId="{B7B9FCD1-921F-4D4E-8593-203B03C36AE3}" type="presParOf" srcId="{32B93808-F397-40E0-B8FD-90EE631CF2C5}" destId="{131803D0-5EAA-4686-9B72-7FAFE6299DEF}" srcOrd="1" destOrd="0" presId="urn:microsoft.com/office/officeart/2005/8/layout/hProcess9"/>
    <dgm:cxn modelId="{35496F7C-AB79-4439-BA84-C4B3886EF192}" type="presParOf" srcId="{32B93808-F397-40E0-B8FD-90EE631CF2C5}" destId="{EF1F6DEE-23A1-4A5D-8889-2B63880551D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235909-80F6-234B-81E9-802038FDD97E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0FA07B6-2F93-6B4D-95FD-5B234FC686D4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data</a:t>
          </a:r>
          <a:endParaRPr lang="de-DE" dirty="0"/>
        </a:p>
      </dgm:t>
    </dgm:pt>
    <dgm:pt modelId="{E2FEDA22-DFFB-0544-B5F9-182DCB46A4CC}" type="parTrans" cxnId="{01D6E6FD-D84B-1D41-B89C-B7764D2E954C}">
      <dgm:prSet/>
      <dgm:spPr/>
      <dgm:t>
        <a:bodyPr/>
        <a:lstStyle/>
        <a:p>
          <a:endParaRPr lang="de-DE"/>
        </a:p>
      </dgm:t>
    </dgm:pt>
    <dgm:pt modelId="{18937F28-81B9-0B4F-89D1-821EC5C5A574}" type="sibTrans" cxnId="{01D6E6FD-D84B-1D41-B89C-B7764D2E954C}">
      <dgm:prSet/>
      <dgm:spPr/>
      <dgm:t>
        <a:bodyPr/>
        <a:lstStyle/>
        <a:p>
          <a:endParaRPr lang="de-DE"/>
        </a:p>
      </dgm:t>
    </dgm:pt>
    <dgm:pt modelId="{F3AA130E-E61A-8E42-9DE8-FE7465AA9AD7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twitch</a:t>
          </a:r>
          <a:endParaRPr lang="de-DE" dirty="0"/>
        </a:p>
      </dgm:t>
    </dgm:pt>
    <dgm:pt modelId="{F1B00E04-50A7-DE42-906D-06869000EE5B}" type="parTrans" cxnId="{C18E2C47-EDC6-9840-95D4-E8C21C2B9FAE}">
      <dgm:prSet/>
      <dgm:spPr/>
      <dgm:t>
        <a:bodyPr/>
        <a:lstStyle/>
        <a:p>
          <a:endParaRPr lang="de-DE"/>
        </a:p>
      </dgm:t>
    </dgm:pt>
    <dgm:pt modelId="{1FF482C6-5EB8-5D49-BE44-7EB26E2547A4}" type="sibTrans" cxnId="{C18E2C47-EDC6-9840-95D4-E8C21C2B9FAE}">
      <dgm:prSet/>
      <dgm:spPr/>
      <dgm:t>
        <a:bodyPr/>
        <a:lstStyle/>
        <a:p>
          <a:endParaRPr lang="de-DE"/>
        </a:p>
      </dgm:t>
    </dgm:pt>
    <dgm:pt modelId="{08E36175-A73A-4D44-B26C-78A4A4F7D217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analysis</a:t>
          </a:r>
          <a:endParaRPr lang="de-DE" dirty="0"/>
        </a:p>
      </dgm:t>
    </dgm:pt>
    <dgm:pt modelId="{2F61960E-AB75-9844-8B37-2A08EB4C668D}" type="parTrans" cxnId="{9BEB0909-AD6F-4943-9F5E-D237109B79CF}">
      <dgm:prSet/>
      <dgm:spPr/>
      <dgm:t>
        <a:bodyPr/>
        <a:lstStyle/>
        <a:p>
          <a:endParaRPr lang="de-DE"/>
        </a:p>
      </dgm:t>
    </dgm:pt>
    <dgm:pt modelId="{F3912ECA-75F6-9040-8E41-D37AF3CF68EB}" type="sibTrans" cxnId="{9BEB0909-AD6F-4943-9F5E-D237109B79CF}">
      <dgm:prSet/>
      <dgm:spPr/>
      <dgm:t>
        <a:bodyPr/>
        <a:lstStyle/>
        <a:p>
          <a:endParaRPr lang="de-DE"/>
        </a:p>
      </dgm:t>
    </dgm:pt>
    <dgm:pt modelId="{0A72DDB9-A523-EF41-B879-1AEDF0096CC2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chat</a:t>
          </a:r>
          <a:endParaRPr lang="de-DE" dirty="0"/>
        </a:p>
      </dgm:t>
    </dgm:pt>
    <dgm:pt modelId="{29858951-C6A9-E741-B753-41764C24A2FE}" type="parTrans" cxnId="{EDA58685-3FF5-8540-A11B-C963247DF521}">
      <dgm:prSet/>
      <dgm:spPr/>
      <dgm:t>
        <a:bodyPr/>
        <a:lstStyle/>
        <a:p>
          <a:endParaRPr lang="de-DE"/>
        </a:p>
      </dgm:t>
    </dgm:pt>
    <dgm:pt modelId="{AD37A6B3-DBE5-B54D-853A-B3C961C0BD53}" type="sibTrans" cxnId="{EDA58685-3FF5-8540-A11B-C963247DF521}">
      <dgm:prSet/>
      <dgm:spPr/>
      <dgm:t>
        <a:bodyPr/>
        <a:lstStyle/>
        <a:p>
          <a:endParaRPr lang="de-DE"/>
        </a:p>
      </dgm:t>
    </dgm:pt>
    <dgm:pt modelId="{E7530580-A2BD-1841-98EC-4287D6D25BDD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metadata</a:t>
          </a:r>
          <a:endParaRPr lang="de-DE" dirty="0"/>
        </a:p>
      </dgm:t>
    </dgm:pt>
    <dgm:pt modelId="{B2C9F71E-F5DC-E249-A7AF-C61B8D90FB10}" type="parTrans" cxnId="{3859E691-8130-814B-B238-E55DD0D90ADC}">
      <dgm:prSet/>
      <dgm:spPr/>
      <dgm:t>
        <a:bodyPr/>
        <a:lstStyle/>
        <a:p>
          <a:endParaRPr lang="de-DE"/>
        </a:p>
      </dgm:t>
    </dgm:pt>
    <dgm:pt modelId="{A2582E13-A7C1-764B-911A-BE04FC3F4BAD}" type="sibTrans" cxnId="{3859E691-8130-814B-B238-E55DD0D90ADC}">
      <dgm:prSet/>
      <dgm:spPr/>
      <dgm:t>
        <a:bodyPr/>
        <a:lstStyle/>
        <a:p>
          <a:endParaRPr lang="de-DE"/>
        </a:p>
      </dgm:t>
    </dgm:pt>
    <dgm:pt modelId="{6DA76449-8B60-4F42-B775-2FE69980ABD3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input</a:t>
          </a:r>
          <a:endParaRPr lang="de-DE" dirty="0"/>
        </a:p>
      </dgm:t>
    </dgm:pt>
    <dgm:pt modelId="{331CE18A-D7C2-8E49-B360-6D8AB174AD27}" type="parTrans" cxnId="{4AE42B98-B1A2-1548-9355-E87B2236B17B}">
      <dgm:prSet/>
      <dgm:spPr/>
      <dgm:t>
        <a:bodyPr/>
        <a:lstStyle/>
        <a:p>
          <a:endParaRPr lang="de-DE"/>
        </a:p>
      </dgm:t>
    </dgm:pt>
    <dgm:pt modelId="{02EDABF0-A07E-6846-859A-EF0D7F3EF892}" type="sibTrans" cxnId="{4AE42B98-B1A2-1548-9355-E87B2236B17B}">
      <dgm:prSet/>
      <dgm:spPr/>
      <dgm:t>
        <a:bodyPr/>
        <a:lstStyle/>
        <a:p>
          <a:endParaRPr lang="de-DE"/>
        </a:p>
      </dgm:t>
    </dgm:pt>
    <dgm:pt modelId="{F6CD9398-F3DE-384E-ACEC-B428E0B83EE8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processing</a:t>
          </a:r>
          <a:endParaRPr lang="de-DE" dirty="0"/>
        </a:p>
      </dgm:t>
    </dgm:pt>
    <dgm:pt modelId="{8BDDD364-124A-A145-A316-7C82C4D957A5}" type="parTrans" cxnId="{BFB54CF0-82D3-6A40-A2B6-83665FC7C574}">
      <dgm:prSet/>
      <dgm:spPr/>
      <dgm:t>
        <a:bodyPr/>
        <a:lstStyle/>
        <a:p>
          <a:endParaRPr lang="de-DE"/>
        </a:p>
      </dgm:t>
    </dgm:pt>
    <dgm:pt modelId="{62C5D1DE-3205-0745-B09E-CAEB8B7D78A5}" type="sibTrans" cxnId="{BFB54CF0-82D3-6A40-A2B6-83665FC7C574}">
      <dgm:prSet/>
      <dgm:spPr/>
      <dgm:t>
        <a:bodyPr/>
        <a:lstStyle/>
        <a:p>
          <a:endParaRPr lang="de-DE"/>
        </a:p>
      </dgm:t>
    </dgm:pt>
    <dgm:pt modelId="{1D9BF4DF-D392-1C4C-AD0C-949A16B7C0AB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completed</a:t>
          </a:r>
          <a:endParaRPr lang="de-DE" dirty="0"/>
        </a:p>
      </dgm:t>
    </dgm:pt>
    <dgm:pt modelId="{63FAA2D1-2C2F-5546-8DC2-A1E955F71EE1}" type="parTrans" cxnId="{6ECA2750-E102-8C4B-B958-9DF1438C8E9B}">
      <dgm:prSet/>
      <dgm:spPr/>
      <dgm:t>
        <a:bodyPr/>
        <a:lstStyle/>
        <a:p>
          <a:endParaRPr lang="de-DE"/>
        </a:p>
      </dgm:t>
    </dgm:pt>
    <dgm:pt modelId="{5D7D352C-D6D6-1E41-8DE2-C9BF504578D0}" type="sibTrans" cxnId="{6ECA2750-E102-8C4B-B958-9DF1438C8E9B}">
      <dgm:prSet/>
      <dgm:spPr/>
      <dgm:t>
        <a:bodyPr/>
        <a:lstStyle/>
        <a:p>
          <a:endParaRPr lang="de-DE"/>
        </a:p>
      </dgm:t>
    </dgm:pt>
    <dgm:pt modelId="{3E14E6B1-7C4B-C443-A09F-7B5E81593A76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processing</a:t>
          </a:r>
          <a:endParaRPr lang="de-DE" dirty="0"/>
        </a:p>
      </dgm:t>
    </dgm:pt>
    <dgm:pt modelId="{3442EE06-D276-494B-B5CE-146C60861BA0}" type="parTrans" cxnId="{FB8A5D68-4127-3349-89D5-388DC8BC8535}">
      <dgm:prSet/>
      <dgm:spPr/>
      <dgm:t>
        <a:bodyPr/>
        <a:lstStyle/>
        <a:p>
          <a:endParaRPr lang="de-DE"/>
        </a:p>
      </dgm:t>
    </dgm:pt>
    <dgm:pt modelId="{A5CAC1EC-4F9B-1F4C-916D-6330B6C5B4D5}" type="sibTrans" cxnId="{FB8A5D68-4127-3349-89D5-388DC8BC8535}">
      <dgm:prSet/>
      <dgm:spPr/>
      <dgm:t>
        <a:bodyPr/>
        <a:lstStyle/>
        <a:p>
          <a:endParaRPr lang="de-DE"/>
        </a:p>
      </dgm:t>
    </dgm:pt>
    <dgm:pt modelId="{CBD9AD34-9DD3-394A-B696-4832DEFAD855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completed</a:t>
          </a:r>
          <a:endParaRPr lang="de-DE" dirty="0"/>
        </a:p>
      </dgm:t>
    </dgm:pt>
    <dgm:pt modelId="{B1F6B5F0-A8E5-8146-A3F0-717D7DB2EC35}" type="parTrans" cxnId="{927F7A3E-2AE6-ED41-9ABD-A31D9023E524}">
      <dgm:prSet/>
      <dgm:spPr/>
      <dgm:t>
        <a:bodyPr/>
        <a:lstStyle/>
        <a:p>
          <a:endParaRPr lang="de-DE"/>
        </a:p>
      </dgm:t>
    </dgm:pt>
    <dgm:pt modelId="{8ADCF620-0A70-714F-A48D-4150BD2357EF}" type="sibTrans" cxnId="{927F7A3E-2AE6-ED41-9ABD-A31D9023E524}">
      <dgm:prSet/>
      <dgm:spPr/>
      <dgm:t>
        <a:bodyPr/>
        <a:lstStyle/>
        <a:p>
          <a:endParaRPr lang="de-DE"/>
        </a:p>
      </dgm:t>
    </dgm:pt>
    <dgm:pt modelId="{797AB32F-92C5-E244-98B8-7BF968E7DFD6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input</a:t>
          </a:r>
          <a:endParaRPr lang="de-DE" dirty="0"/>
        </a:p>
      </dgm:t>
    </dgm:pt>
    <dgm:pt modelId="{7A6985A1-BAD4-7D4E-945E-3136194B1B37}" type="parTrans" cxnId="{0D0F55BC-C57B-2546-AA95-55A7DF09201A}">
      <dgm:prSet/>
      <dgm:spPr/>
      <dgm:t>
        <a:bodyPr/>
        <a:lstStyle/>
        <a:p>
          <a:endParaRPr lang="de-DE"/>
        </a:p>
      </dgm:t>
    </dgm:pt>
    <dgm:pt modelId="{826B2C45-B576-564F-BBD5-D709B861CB20}" type="sibTrans" cxnId="{0D0F55BC-C57B-2546-AA95-55A7DF09201A}">
      <dgm:prSet/>
      <dgm:spPr/>
      <dgm:t>
        <a:bodyPr/>
        <a:lstStyle/>
        <a:p>
          <a:endParaRPr lang="de-DE"/>
        </a:p>
      </dgm:t>
    </dgm:pt>
    <dgm:pt modelId="{2A1DD331-847D-A942-8EA3-1AC06FA77CF5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model</a:t>
          </a:r>
          <a:endParaRPr lang="de-DE" dirty="0"/>
        </a:p>
      </dgm:t>
    </dgm:pt>
    <dgm:pt modelId="{DC8F86D0-6A11-6F43-9FB2-BDC1159E7D2B}" type="parTrans" cxnId="{86616D86-6814-B646-83AF-16E0BB360359}">
      <dgm:prSet/>
      <dgm:spPr/>
      <dgm:t>
        <a:bodyPr/>
        <a:lstStyle/>
        <a:p>
          <a:endParaRPr lang="de-DE"/>
        </a:p>
      </dgm:t>
    </dgm:pt>
    <dgm:pt modelId="{FA71B27A-C058-DA46-ADE0-08643906C49A}" type="sibTrans" cxnId="{86616D86-6814-B646-83AF-16E0BB360359}">
      <dgm:prSet/>
      <dgm:spPr/>
      <dgm:t>
        <a:bodyPr/>
        <a:lstStyle/>
        <a:p>
          <a:endParaRPr lang="de-DE"/>
        </a:p>
      </dgm:t>
    </dgm:pt>
    <dgm:pt modelId="{7B21102F-2F89-4A4F-BB3D-3F31CA3E63B7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collecting</a:t>
          </a:r>
          <a:endParaRPr lang="de-DE" dirty="0"/>
        </a:p>
      </dgm:t>
    </dgm:pt>
    <dgm:pt modelId="{B65AB81F-3EA3-B04D-84F7-1652C17FFFFD}" type="parTrans" cxnId="{A0BB0D25-6B4A-4940-9BE0-5788390E2077}">
      <dgm:prSet/>
      <dgm:spPr/>
      <dgm:t>
        <a:bodyPr/>
        <a:lstStyle/>
        <a:p>
          <a:endParaRPr lang="de-DE"/>
        </a:p>
      </dgm:t>
    </dgm:pt>
    <dgm:pt modelId="{5AFDEC64-2DD0-EF4D-93B0-06195FD8F26D}" type="sibTrans" cxnId="{A0BB0D25-6B4A-4940-9BE0-5788390E2077}">
      <dgm:prSet/>
      <dgm:spPr/>
      <dgm:t>
        <a:bodyPr/>
        <a:lstStyle/>
        <a:p>
          <a:endParaRPr lang="de-DE"/>
        </a:p>
      </dgm:t>
    </dgm:pt>
    <dgm:pt modelId="{D1607873-B098-9544-8503-66732DFC29C7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merged</a:t>
          </a:r>
          <a:endParaRPr lang="de-DE" dirty="0"/>
        </a:p>
      </dgm:t>
    </dgm:pt>
    <dgm:pt modelId="{B479ADD2-E212-6D48-A042-C7C508917AEE}" type="parTrans" cxnId="{0490BD87-FF2C-A34F-BA43-D4024FDE41BF}">
      <dgm:prSet/>
      <dgm:spPr/>
      <dgm:t>
        <a:bodyPr/>
        <a:lstStyle/>
        <a:p>
          <a:endParaRPr lang="de-DE"/>
        </a:p>
      </dgm:t>
    </dgm:pt>
    <dgm:pt modelId="{FF8EADD0-2A4F-8E41-822A-2A83EC93759C}" type="sibTrans" cxnId="{0490BD87-FF2C-A34F-BA43-D4024FDE41BF}">
      <dgm:prSet/>
      <dgm:spPr/>
      <dgm:t>
        <a:bodyPr/>
        <a:lstStyle/>
        <a:p>
          <a:endParaRPr lang="de-DE"/>
        </a:p>
      </dgm:t>
    </dgm:pt>
    <dgm:pt modelId="{C7AA9E22-7E21-874F-8551-9448DF4BC91D}">
      <dgm:prSet phldrT="[Text]"/>
      <dgm:spPr/>
      <dgm:t>
        <a:bodyPr/>
        <a:lstStyle/>
        <a:p>
          <a:r>
            <a:rPr lang="de-DE" smtClean="0"/>
            <a:t>/2016/02/20/10/50</a:t>
          </a:r>
          <a:endParaRPr lang="de-DE" dirty="0"/>
        </a:p>
      </dgm:t>
    </dgm:pt>
    <dgm:pt modelId="{15B2F184-2BC1-0642-AB87-C7120721B184}" type="parTrans" cxnId="{3183752F-0514-0848-8678-BC0EDB044CCE}">
      <dgm:prSet/>
      <dgm:spPr/>
      <dgm:t>
        <a:bodyPr/>
        <a:lstStyle/>
        <a:p>
          <a:endParaRPr lang="de-DE"/>
        </a:p>
      </dgm:t>
    </dgm:pt>
    <dgm:pt modelId="{EEC202DA-EF22-9342-87D7-07F86E41F81F}" type="sibTrans" cxnId="{3183752F-0514-0848-8678-BC0EDB044CCE}">
      <dgm:prSet/>
      <dgm:spPr/>
      <dgm:t>
        <a:bodyPr/>
        <a:lstStyle/>
        <a:p>
          <a:endParaRPr lang="de-DE"/>
        </a:p>
      </dgm:t>
    </dgm:pt>
    <dgm:pt modelId="{AB8B69BD-5338-4CC7-9655-751B377F6567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completed</a:t>
          </a:r>
          <a:endParaRPr lang="de-DE" dirty="0"/>
        </a:p>
      </dgm:t>
    </dgm:pt>
    <dgm:pt modelId="{F88C40E7-9DD1-46B4-AC3F-C148B088078B}" type="parTrans" cxnId="{57BA0245-B93D-4A4F-8EC7-241B071B2B6F}">
      <dgm:prSet/>
      <dgm:spPr/>
      <dgm:t>
        <a:bodyPr/>
        <a:lstStyle/>
        <a:p>
          <a:endParaRPr lang="de-DE"/>
        </a:p>
      </dgm:t>
    </dgm:pt>
    <dgm:pt modelId="{25262200-1C21-4ABB-94A0-2905241EACD9}" type="sibTrans" cxnId="{57BA0245-B93D-4A4F-8EC7-241B071B2B6F}">
      <dgm:prSet/>
      <dgm:spPr/>
      <dgm:t>
        <a:bodyPr/>
        <a:lstStyle/>
        <a:p>
          <a:endParaRPr lang="de-DE"/>
        </a:p>
      </dgm:t>
    </dgm:pt>
    <dgm:pt modelId="{29635BD3-3EE5-48EC-9666-3E3DE841C4A6}">
      <dgm:prSet phldrT="[Text]"/>
      <dgm:spPr/>
      <dgm:t>
        <a:bodyPr/>
        <a:lstStyle/>
        <a:p>
          <a:r>
            <a:rPr lang="de-DE" dirty="0" smtClean="0"/>
            <a:t>/</a:t>
          </a:r>
          <a:r>
            <a:rPr lang="de-DE" dirty="0" err="1" smtClean="0"/>
            <a:t>input</a:t>
          </a:r>
          <a:endParaRPr lang="de-DE" dirty="0"/>
        </a:p>
      </dgm:t>
    </dgm:pt>
    <dgm:pt modelId="{32E44852-AA31-4565-9E3F-4F21A20511A0}" type="parTrans" cxnId="{4FFE9E00-2272-48B8-800A-481F02873DC8}">
      <dgm:prSet/>
      <dgm:spPr/>
      <dgm:t>
        <a:bodyPr/>
        <a:lstStyle/>
        <a:p>
          <a:endParaRPr lang="de-DE"/>
        </a:p>
      </dgm:t>
    </dgm:pt>
    <dgm:pt modelId="{2105C5BC-6936-4933-A53C-69872FD6F80A}" type="sibTrans" cxnId="{4FFE9E00-2272-48B8-800A-481F02873DC8}">
      <dgm:prSet/>
      <dgm:spPr/>
      <dgm:t>
        <a:bodyPr/>
        <a:lstStyle/>
        <a:p>
          <a:endParaRPr lang="de-DE"/>
        </a:p>
      </dgm:t>
    </dgm:pt>
    <dgm:pt modelId="{EF1D2813-4FC7-9F41-AA03-142E35D1F035}" type="pres">
      <dgm:prSet presAssocID="{05235909-80F6-234B-81E9-802038FDD9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F28BBDD-6A2F-D74C-8351-1D6A86EDAFCD}" type="pres">
      <dgm:prSet presAssocID="{50FA07B6-2F93-6B4D-95FD-5B234FC686D4}" presName="hierRoot1" presStyleCnt="0">
        <dgm:presLayoutVars>
          <dgm:hierBranch val="init"/>
        </dgm:presLayoutVars>
      </dgm:prSet>
      <dgm:spPr/>
    </dgm:pt>
    <dgm:pt modelId="{41E4E635-9B20-CA4B-8B8D-DC6D05F8D5ED}" type="pres">
      <dgm:prSet presAssocID="{50FA07B6-2F93-6B4D-95FD-5B234FC686D4}" presName="rootComposite1" presStyleCnt="0"/>
      <dgm:spPr/>
    </dgm:pt>
    <dgm:pt modelId="{4DD918EE-E2EC-124E-A37E-E90135632F4F}" type="pres">
      <dgm:prSet presAssocID="{50FA07B6-2F93-6B4D-95FD-5B234FC686D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F93CD60-F11D-5643-94A0-C1BC1E97CC62}" type="pres">
      <dgm:prSet presAssocID="{50FA07B6-2F93-6B4D-95FD-5B234FC686D4}" presName="rootConnector1" presStyleLbl="node1" presStyleIdx="0" presStyleCnt="0"/>
      <dgm:spPr/>
      <dgm:t>
        <a:bodyPr/>
        <a:lstStyle/>
        <a:p>
          <a:endParaRPr lang="de-DE"/>
        </a:p>
      </dgm:t>
    </dgm:pt>
    <dgm:pt modelId="{AE2EE3D3-B883-9543-9DC9-182B8B4A41B5}" type="pres">
      <dgm:prSet presAssocID="{50FA07B6-2F93-6B4D-95FD-5B234FC686D4}" presName="hierChild2" presStyleCnt="0"/>
      <dgm:spPr/>
    </dgm:pt>
    <dgm:pt modelId="{37F024FC-77A2-8C4F-876A-6CC2B7DD5FD8}" type="pres">
      <dgm:prSet presAssocID="{F1B00E04-50A7-DE42-906D-06869000EE5B}" presName="Name64" presStyleLbl="parChTrans1D2" presStyleIdx="0" presStyleCnt="2"/>
      <dgm:spPr/>
      <dgm:t>
        <a:bodyPr/>
        <a:lstStyle/>
        <a:p>
          <a:endParaRPr lang="de-DE"/>
        </a:p>
      </dgm:t>
    </dgm:pt>
    <dgm:pt modelId="{1F21FC14-DFDD-1B4A-B5DC-55319855EA57}" type="pres">
      <dgm:prSet presAssocID="{F3AA130E-E61A-8E42-9DE8-FE7465AA9AD7}" presName="hierRoot2" presStyleCnt="0">
        <dgm:presLayoutVars>
          <dgm:hierBranch val="init"/>
        </dgm:presLayoutVars>
      </dgm:prSet>
      <dgm:spPr/>
    </dgm:pt>
    <dgm:pt modelId="{F6C3D8A6-E3E0-8E45-8BD1-E2130C78F104}" type="pres">
      <dgm:prSet presAssocID="{F3AA130E-E61A-8E42-9DE8-FE7465AA9AD7}" presName="rootComposite" presStyleCnt="0"/>
      <dgm:spPr/>
    </dgm:pt>
    <dgm:pt modelId="{5DB76484-1084-D841-BB9A-EEB890865C19}" type="pres">
      <dgm:prSet presAssocID="{F3AA130E-E61A-8E42-9DE8-FE7465AA9AD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B59DAF6-EC33-E242-A8D4-CF22AD3FA235}" type="pres">
      <dgm:prSet presAssocID="{F3AA130E-E61A-8E42-9DE8-FE7465AA9AD7}" presName="rootConnector" presStyleLbl="node2" presStyleIdx="0" presStyleCnt="2"/>
      <dgm:spPr/>
      <dgm:t>
        <a:bodyPr/>
        <a:lstStyle/>
        <a:p>
          <a:endParaRPr lang="de-DE"/>
        </a:p>
      </dgm:t>
    </dgm:pt>
    <dgm:pt modelId="{66236698-81FE-354C-93BB-09EFCF9A7519}" type="pres">
      <dgm:prSet presAssocID="{F3AA130E-E61A-8E42-9DE8-FE7465AA9AD7}" presName="hierChild4" presStyleCnt="0"/>
      <dgm:spPr/>
    </dgm:pt>
    <dgm:pt modelId="{C55B7A1F-EB38-7847-B673-A35CA86C7F1C}" type="pres">
      <dgm:prSet presAssocID="{29858951-C6A9-E741-B753-41764C24A2FE}" presName="Name64" presStyleLbl="parChTrans1D3" presStyleIdx="0" presStyleCnt="4"/>
      <dgm:spPr/>
      <dgm:t>
        <a:bodyPr/>
        <a:lstStyle/>
        <a:p>
          <a:endParaRPr lang="de-DE"/>
        </a:p>
      </dgm:t>
    </dgm:pt>
    <dgm:pt modelId="{9B5F75A7-A671-E040-A2C6-E15DFBB31A02}" type="pres">
      <dgm:prSet presAssocID="{0A72DDB9-A523-EF41-B879-1AEDF0096CC2}" presName="hierRoot2" presStyleCnt="0">
        <dgm:presLayoutVars>
          <dgm:hierBranch val="init"/>
        </dgm:presLayoutVars>
      </dgm:prSet>
      <dgm:spPr/>
    </dgm:pt>
    <dgm:pt modelId="{0FD28637-A299-1347-BCE3-9E611E0851EC}" type="pres">
      <dgm:prSet presAssocID="{0A72DDB9-A523-EF41-B879-1AEDF0096CC2}" presName="rootComposite" presStyleCnt="0"/>
      <dgm:spPr/>
    </dgm:pt>
    <dgm:pt modelId="{0F293C4F-18D7-1448-8116-9BD26121E268}" type="pres">
      <dgm:prSet presAssocID="{0A72DDB9-A523-EF41-B879-1AEDF0096CC2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0FAF6D7-DE40-EF4E-A416-180BEEF72F61}" type="pres">
      <dgm:prSet presAssocID="{0A72DDB9-A523-EF41-B879-1AEDF0096CC2}" presName="rootConnector" presStyleLbl="node3" presStyleIdx="0" presStyleCnt="4"/>
      <dgm:spPr/>
      <dgm:t>
        <a:bodyPr/>
        <a:lstStyle/>
        <a:p>
          <a:endParaRPr lang="de-DE"/>
        </a:p>
      </dgm:t>
    </dgm:pt>
    <dgm:pt modelId="{9EC1CBF5-3BBF-7347-9BD5-AE470FAE7F18}" type="pres">
      <dgm:prSet presAssocID="{0A72DDB9-A523-EF41-B879-1AEDF0096CC2}" presName="hierChild4" presStyleCnt="0"/>
      <dgm:spPr/>
    </dgm:pt>
    <dgm:pt modelId="{3D0CB2DC-72CF-4C04-8EC6-1E1267D685B0}" type="pres">
      <dgm:prSet presAssocID="{32E44852-AA31-4565-9E3F-4F21A20511A0}" presName="Name64" presStyleLbl="parChTrans1D4" presStyleIdx="0" presStyleCnt="10"/>
      <dgm:spPr/>
      <dgm:t>
        <a:bodyPr/>
        <a:lstStyle/>
        <a:p>
          <a:endParaRPr lang="de-DE"/>
        </a:p>
      </dgm:t>
    </dgm:pt>
    <dgm:pt modelId="{31FE9652-0EA4-4644-813D-3209431E2F02}" type="pres">
      <dgm:prSet presAssocID="{29635BD3-3EE5-48EC-9666-3E3DE841C4A6}" presName="hierRoot2" presStyleCnt="0">
        <dgm:presLayoutVars>
          <dgm:hierBranch val="init"/>
        </dgm:presLayoutVars>
      </dgm:prSet>
      <dgm:spPr/>
    </dgm:pt>
    <dgm:pt modelId="{70B531D4-48C2-4B5B-8A5F-D2D19003820D}" type="pres">
      <dgm:prSet presAssocID="{29635BD3-3EE5-48EC-9666-3E3DE841C4A6}" presName="rootComposite" presStyleCnt="0"/>
      <dgm:spPr/>
    </dgm:pt>
    <dgm:pt modelId="{09D3D1F6-6899-45AE-946D-8DAEA459C45F}" type="pres">
      <dgm:prSet presAssocID="{29635BD3-3EE5-48EC-9666-3E3DE841C4A6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18C809-7C0F-4B08-B4A5-BFF59BB17607}" type="pres">
      <dgm:prSet presAssocID="{29635BD3-3EE5-48EC-9666-3E3DE841C4A6}" presName="rootConnector" presStyleLbl="node4" presStyleIdx="0" presStyleCnt="10"/>
      <dgm:spPr/>
      <dgm:t>
        <a:bodyPr/>
        <a:lstStyle/>
        <a:p>
          <a:endParaRPr lang="de-DE"/>
        </a:p>
      </dgm:t>
    </dgm:pt>
    <dgm:pt modelId="{923EA655-91F2-4482-A5AA-74BA14168338}" type="pres">
      <dgm:prSet presAssocID="{29635BD3-3EE5-48EC-9666-3E3DE841C4A6}" presName="hierChild4" presStyleCnt="0"/>
      <dgm:spPr/>
    </dgm:pt>
    <dgm:pt modelId="{6AF4C199-221F-4652-B785-B053F2256573}" type="pres">
      <dgm:prSet presAssocID="{29635BD3-3EE5-48EC-9666-3E3DE841C4A6}" presName="hierChild5" presStyleCnt="0"/>
      <dgm:spPr/>
    </dgm:pt>
    <dgm:pt modelId="{AD07ADD4-152C-424E-9E04-9474C9CD1E5C}" type="pres">
      <dgm:prSet presAssocID="{3442EE06-D276-494B-B5CE-146C60861BA0}" presName="Name64" presStyleLbl="parChTrans1D4" presStyleIdx="1" presStyleCnt="10"/>
      <dgm:spPr/>
      <dgm:t>
        <a:bodyPr/>
        <a:lstStyle/>
        <a:p>
          <a:endParaRPr lang="de-DE"/>
        </a:p>
      </dgm:t>
    </dgm:pt>
    <dgm:pt modelId="{10A93032-1C14-1948-AC51-629F6E2004BB}" type="pres">
      <dgm:prSet presAssocID="{3E14E6B1-7C4B-C443-A09F-7B5E81593A76}" presName="hierRoot2" presStyleCnt="0">
        <dgm:presLayoutVars>
          <dgm:hierBranch val="init"/>
        </dgm:presLayoutVars>
      </dgm:prSet>
      <dgm:spPr/>
    </dgm:pt>
    <dgm:pt modelId="{74809DCE-78CD-C34E-93A3-C31C91E99E25}" type="pres">
      <dgm:prSet presAssocID="{3E14E6B1-7C4B-C443-A09F-7B5E81593A76}" presName="rootComposite" presStyleCnt="0"/>
      <dgm:spPr/>
    </dgm:pt>
    <dgm:pt modelId="{68B525A1-9B8C-0549-896F-5EF9AC4B09D0}" type="pres">
      <dgm:prSet presAssocID="{3E14E6B1-7C4B-C443-A09F-7B5E81593A76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0BB1C73-CCA3-424C-ABCB-90A3BC84B2F3}" type="pres">
      <dgm:prSet presAssocID="{3E14E6B1-7C4B-C443-A09F-7B5E81593A76}" presName="rootConnector" presStyleLbl="node4" presStyleIdx="1" presStyleCnt="10"/>
      <dgm:spPr/>
      <dgm:t>
        <a:bodyPr/>
        <a:lstStyle/>
        <a:p>
          <a:endParaRPr lang="de-DE"/>
        </a:p>
      </dgm:t>
    </dgm:pt>
    <dgm:pt modelId="{877DF853-C565-2A44-91D7-21BB121544B6}" type="pres">
      <dgm:prSet presAssocID="{3E14E6B1-7C4B-C443-A09F-7B5E81593A76}" presName="hierChild4" presStyleCnt="0"/>
      <dgm:spPr/>
    </dgm:pt>
    <dgm:pt modelId="{CB9876D3-D1E4-7946-90E9-E76E9829B738}" type="pres">
      <dgm:prSet presAssocID="{3E14E6B1-7C4B-C443-A09F-7B5E81593A76}" presName="hierChild5" presStyleCnt="0"/>
      <dgm:spPr/>
    </dgm:pt>
    <dgm:pt modelId="{54F97668-7F4E-CE42-96FC-3151A2E4BD03}" type="pres">
      <dgm:prSet presAssocID="{B1F6B5F0-A8E5-8146-A3F0-717D7DB2EC35}" presName="Name64" presStyleLbl="parChTrans1D4" presStyleIdx="2" presStyleCnt="10"/>
      <dgm:spPr/>
      <dgm:t>
        <a:bodyPr/>
        <a:lstStyle/>
        <a:p>
          <a:endParaRPr lang="de-DE"/>
        </a:p>
      </dgm:t>
    </dgm:pt>
    <dgm:pt modelId="{DC21AE93-70D4-C641-A7FE-415F9C5F0A43}" type="pres">
      <dgm:prSet presAssocID="{CBD9AD34-9DD3-394A-B696-4832DEFAD855}" presName="hierRoot2" presStyleCnt="0">
        <dgm:presLayoutVars>
          <dgm:hierBranch val="init"/>
        </dgm:presLayoutVars>
      </dgm:prSet>
      <dgm:spPr/>
    </dgm:pt>
    <dgm:pt modelId="{11E6074C-BCC2-9B48-997E-D1B6BB6DEA1D}" type="pres">
      <dgm:prSet presAssocID="{CBD9AD34-9DD3-394A-B696-4832DEFAD855}" presName="rootComposite" presStyleCnt="0"/>
      <dgm:spPr/>
    </dgm:pt>
    <dgm:pt modelId="{3966B35D-DD1D-D64F-B8FF-5666413F1CE8}" type="pres">
      <dgm:prSet presAssocID="{CBD9AD34-9DD3-394A-B696-4832DEFAD855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EC5F35-C9D8-A240-8CC7-F2B8C3D12F71}" type="pres">
      <dgm:prSet presAssocID="{CBD9AD34-9DD3-394A-B696-4832DEFAD855}" presName="rootConnector" presStyleLbl="node4" presStyleIdx="2" presStyleCnt="10"/>
      <dgm:spPr/>
      <dgm:t>
        <a:bodyPr/>
        <a:lstStyle/>
        <a:p>
          <a:endParaRPr lang="de-DE"/>
        </a:p>
      </dgm:t>
    </dgm:pt>
    <dgm:pt modelId="{9F10F074-574C-2D4E-A880-452A708DDAD7}" type="pres">
      <dgm:prSet presAssocID="{CBD9AD34-9DD3-394A-B696-4832DEFAD855}" presName="hierChild4" presStyleCnt="0"/>
      <dgm:spPr/>
    </dgm:pt>
    <dgm:pt modelId="{A19E18A2-5E78-734A-9BCA-2C52C8961F10}" type="pres">
      <dgm:prSet presAssocID="{CBD9AD34-9DD3-394A-B696-4832DEFAD855}" presName="hierChild5" presStyleCnt="0"/>
      <dgm:spPr/>
    </dgm:pt>
    <dgm:pt modelId="{7BB27F8D-82A1-FC4D-8D78-617D65569CFD}" type="pres">
      <dgm:prSet presAssocID="{0A72DDB9-A523-EF41-B879-1AEDF0096CC2}" presName="hierChild5" presStyleCnt="0"/>
      <dgm:spPr/>
    </dgm:pt>
    <dgm:pt modelId="{D11A19E2-6D5D-C943-9015-7BBAB095F876}" type="pres">
      <dgm:prSet presAssocID="{B2C9F71E-F5DC-E249-A7AF-C61B8D90FB10}" presName="Name64" presStyleLbl="parChTrans1D3" presStyleIdx="1" presStyleCnt="4"/>
      <dgm:spPr/>
      <dgm:t>
        <a:bodyPr/>
        <a:lstStyle/>
        <a:p>
          <a:endParaRPr lang="de-DE"/>
        </a:p>
      </dgm:t>
    </dgm:pt>
    <dgm:pt modelId="{AB5C2BEA-5640-2B46-9BC7-0EE3418853AD}" type="pres">
      <dgm:prSet presAssocID="{E7530580-A2BD-1841-98EC-4287D6D25BDD}" presName="hierRoot2" presStyleCnt="0">
        <dgm:presLayoutVars>
          <dgm:hierBranch val="init"/>
        </dgm:presLayoutVars>
      </dgm:prSet>
      <dgm:spPr/>
    </dgm:pt>
    <dgm:pt modelId="{911EC72A-D9D2-F847-9FEF-53671EDBB27B}" type="pres">
      <dgm:prSet presAssocID="{E7530580-A2BD-1841-98EC-4287D6D25BDD}" presName="rootComposite" presStyleCnt="0"/>
      <dgm:spPr/>
    </dgm:pt>
    <dgm:pt modelId="{94CBA124-8B71-F34D-8462-024C2C1CC527}" type="pres">
      <dgm:prSet presAssocID="{E7530580-A2BD-1841-98EC-4287D6D25BDD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BA616F4-2594-8840-854F-2B13A7624317}" type="pres">
      <dgm:prSet presAssocID="{E7530580-A2BD-1841-98EC-4287D6D25BDD}" presName="rootConnector" presStyleLbl="node3" presStyleIdx="1" presStyleCnt="4"/>
      <dgm:spPr/>
      <dgm:t>
        <a:bodyPr/>
        <a:lstStyle/>
        <a:p>
          <a:endParaRPr lang="de-DE"/>
        </a:p>
      </dgm:t>
    </dgm:pt>
    <dgm:pt modelId="{00F7A2CA-9FCF-D345-89F0-C768B1D6A33E}" type="pres">
      <dgm:prSet presAssocID="{E7530580-A2BD-1841-98EC-4287D6D25BDD}" presName="hierChild4" presStyleCnt="0"/>
      <dgm:spPr/>
    </dgm:pt>
    <dgm:pt modelId="{3CD0F262-2EDC-A749-939B-235B675C744E}" type="pres">
      <dgm:prSet presAssocID="{331CE18A-D7C2-8E49-B360-6D8AB174AD27}" presName="Name64" presStyleLbl="parChTrans1D4" presStyleIdx="3" presStyleCnt="10"/>
      <dgm:spPr/>
      <dgm:t>
        <a:bodyPr/>
        <a:lstStyle/>
        <a:p>
          <a:endParaRPr lang="de-DE"/>
        </a:p>
      </dgm:t>
    </dgm:pt>
    <dgm:pt modelId="{81C94889-6D83-8540-A71B-1065C4067BE4}" type="pres">
      <dgm:prSet presAssocID="{6DA76449-8B60-4F42-B775-2FE69980ABD3}" presName="hierRoot2" presStyleCnt="0">
        <dgm:presLayoutVars>
          <dgm:hierBranch val="init"/>
        </dgm:presLayoutVars>
      </dgm:prSet>
      <dgm:spPr/>
    </dgm:pt>
    <dgm:pt modelId="{C033A2DC-C2BE-0A44-81B8-E2684DE3FF69}" type="pres">
      <dgm:prSet presAssocID="{6DA76449-8B60-4F42-B775-2FE69980ABD3}" presName="rootComposite" presStyleCnt="0"/>
      <dgm:spPr/>
    </dgm:pt>
    <dgm:pt modelId="{0B02BA6B-27E2-4341-ACB4-78E286B6F7D4}" type="pres">
      <dgm:prSet presAssocID="{6DA76449-8B60-4F42-B775-2FE69980ABD3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94B275F-9456-AF48-B2D6-8FAC43682C29}" type="pres">
      <dgm:prSet presAssocID="{6DA76449-8B60-4F42-B775-2FE69980ABD3}" presName="rootConnector" presStyleLbl="node4" presStyleIdx="3" presStyleCnt="10"/>
      <dgm:spPr/>
      <dgm:t>
        <a:bodyPr/>
        <a:lstStyle/>
        <a:p>
          <a:endParaRPr lang="de-DE"/>
        </a:p>
      </dgm:t>
    </dgm:pt>
    <dgm:pt modelId="{CDD644AF-DFA8-524E-916A-4093D319088F}" type="pres">
      <dgm:prSet presAssocID="{6DA76449-8B60-4F42-B775-2FE69980ABD3}" presName="hierChild4" presStyleCnt="0"/>
      <dgm:spPr/>
    </dgm:pt>
    <dgm:pt modelId="{4EFDA077-0C59-294E-AA74-7E864B010798}" type="pres">
      <dgm:prSet presAssocID="{6DA76449-8B60-4F42-B775-2FE69980ABD3}" presName="hierChild5" presStyleCnt="0"/>
      <dgm:spPr/>
    </dgm:pt>
    <dgm:pt modelId="{5BB299FC-AC87-A849-B77B-8057446BFCCA}" type="pres">
      <dgm:prSet presAssocID="{8BDDD364-124A-A145-A316-7C82C4D957A5}" presName="Name64" presStyleLbl="parChTrans1D4" presStyleIdx="4" presStyleCnt="10"/>
      <dgm:spPr/>
      <dgm:t>
        <a:bodyPr/>
        <a:lstStyle/>
        <a:p>
          <a:endParaRPr lang="de-DE"/>
        </a:p>
      </dgm:t>
    </dgm:pt>
    <dgm:pt modelId="{3FD3478A-853E-9748-BF29-DF703E164119}" type="pres">
      <dgm:prSet presAssocID="{F6CD9398-F3DE-384E-ACEC-B428E0B83EE8}" presName="hierRoot2" presStyleCnt="0">
        <dgm:presLayoutVars>
          <dgm:hierBranch val="init"/>
        </dgm:presLayoutVars>
      </dgm:prSet>
      <dgm:spPr/>
    </dgm:pt>
    <dgm:pt modelId="{F2CBB7F2-B43C-A543-BE57-D12BB990C6C9}" type="pres">
      <dgm:prSet presAssocID="{F6CD9398-F3DE-384E-ACEC-B428E0B83EE8}" presName="rootComposite" presStyleCnt="0"/>
      <dgm:spPr/>
    </dgm:pt>
    <dgm:pt modelId="{2E5163D9-07B4-7844-A6CB-8E1FD23E5257}" type="pres">
      <dgm:prSet presAssocID="{F6CD9398-F3DE-384E-ACEC-B428E0B83EE8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1F067B4-DAA4-FB41-BC33-D1465A2323D1}" type="pres">
      <dgm:prSet presAssocID="{F6CD9398-F3DE-384E-ACEC-B428E0B83EE8}" presName="rootConnector" presStyleLbl="node4" presStyleIdx="4" presStyleCnt="10"/>
      <dgm:spPr/>
      <dgm:t>
        <a:bodyPr/>
        <a:lstStyle/>
        <a:p>
          <a:endParaRPr lang="de-DE"/>
        </a:p>
      </dgm:t>
    </dgm:pt>
    <dgm:pt modelId="{ACD65269-3132-F64B-AB14-AE82FC180DA0}" type="pres">
      <dgm:prSet presAssocID="{F6CD9398-F3DE-384E-ACEC-B428E0B83EE8}" presName="hierChild4" presStyleCnt="0"/>
      <dgm:spPr/>
    </dgm:pt>
    <dgm:pt modelId="{849FE763-C432-C049-95D9-00FF9B378664}" type="pres">
      <dgm:prSet presAssocID="{15B2F184-2BC1-0642-AB87-C7120721B184}" presName="Name64" presStyleLbl="parChTrans1D4" presStyleIdx="5" presStyleCnt="10"/>
      <dgm:spPr/>
      <dgm:t>
        <a:bodyPr/>
        <a:lstStyle/>
        <a:p>
          <a:endParaRPr lang="de-DE"/>
        </a:p>
      </dgm:t>
    </dgm:pt>
    <dgm:pt modelId="{B92C4798-71AB-F74B-9707-EF2ACA5E75F6}" type="pres">
      <dgm:prSet presAssocID="{C7AA9E22-7E21-874F-8551-9448DF4BC91D}" presName="hierRoot2" presStyleCnt="0">
        <dgm:presLayoutVars>
          <dgm:hierBranch val="init"/>
        </dgm:presLayoutVars>
      </dgm:prSet>
      <dgm:spPr/>
    </dgm:pt>
    <dgm:pt modelId="{704270D9-6A81-0643-A119-20B2E61B91D0}" type="pres">
      <dgm:prSet presAssocID="{C7AA9E22-7E21-874F-8551-9448DF4BC91D}" presName="rootComposite" presStyleCnt="0"/>
      <dgm:spPr/>
    </dgm:pt>
    <dgm:pt modelId="{61C310B8-AC06-3347-A18C-1647F8A6D026}" type="pres">
      <dgm:prSet presAssocID="{C7AA9E22-7E21-874F-8551-9448DF4BC91D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534DE6-6266-CB41-823B-70010285513F}" type="pres">
      <dgm:prSet presAssocID="{C7AA9E22-7E21-874F-8551-9448DF4BC91D}" presName="rootConnector" presStyleLbl="node4" presStyleIdx="5" presStyleCnt="10"/>
      <dgm:spPr/>
      <dgm:t>
        <a:bodyPr/>
        <a:lstStyle/>
        <a:p>
          <a:endParaRPr lang="de-DE"/>
        </a:p>
      </dgm:t>
    </dgm:pt>
    <dgm:pt modelId="{394B5C1E-FA8B-F94E-96C6-93F2500076D8}" type="pres">
      <dgm:prSet presAssocID="{C7AA9E22-7E21-874F-8551-9448DF4BC91D}" presName="hierChild4" presStyleCnt="0"/>
      <dgm:spPr/>
    </dgm:pt>
    <dgm:pt modelId="{728A1FBB-A15E-3E4E-BAE1-0AE7EF2058F2}" type="pres">
      <dgm:prSet presAssocID="{C7AA9E22-7E21-874F-8551-9448DF4BC91D}" presName="hierChild5" presStyleCnt="0"/>
      <dgm:spPr/>
    </dgm:pt>
    <dgm:pt modelId="{98446FA8-234E-7143-88CB-0416CFC019CB}" type="pres">
      <dgm:prSet presAssocID="{F6CD9398-F3DE-384E-ACEC-B428E0B83EE8}" presName="hierChild5" presStyleCnt="0"/>
      <dgm:spPr/>
    </dgm:pt>
    <dgm:pt modelId="{E62EF660-22C6-8F45-9924-A329210AB692}" type="pres">
      <dgm:prSet presAssocID="{63FAA2D1-2C2F-5546-8DC2-A1E955F71EE1}" presName="Name64" presStyleLbl="parChTrans1D4" presStyleIdx="6" presStyleCnt="10"/>
      <dgm:spPr/>
      <dgm:t>
        <a:bodyPr/>
        <a:lstStyle/>
        <a:p>
          <a:endParaRPr lang="de-DE"/>
        </a:p>
      </dgm:t>
    </dgm:pt>
    <dgm:pt modelId="{BE8FD86D-2632-DE44-AAB1-63856C2D7E2C}" type="pres">
      <dgm:prSet presAssocID="{1D9BF4DF-D392-1C4C-AD0C-949A16B7C0AB}" presName="hierRoot2" presStyleCnt="0">
        <dgm:presLayoutVars>
          <dgm:hierBranch val="init"/>
        </dgm:presLayoutVars>
      </dgm:prSet>
      <dgm:spPr/>
    </dgm:pt>
    <dgm:pt modelId="{6C240740-8ED1-F44B-ADA8-D6368FB986FF}" type="pres">
      <dgm:prSet presAssocID="{1D9BF4DF-D392-1C4C-AD0C-949A16B7C0AB}" presName="rootComposite" presStyleCnt="0"/>
      <dgm:spPr/>
    </dgm:pt>
    <dgm:pt modelId="{F73429DD-D961-B54D-8338-060C2B3DCAB1}" type="pres">
      <dgm:prSet presAssocID="{1D9BF4DF-D392-1C4C-AD0C-949A16B7C0AB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290EA3D-02CB-5145-84EF-5A7036208207}" type="pres">
      <dgm:prSet presAssocID="{1D9BF4DF-D392-1C4C-AD0C-949A16B7C0AB}" presName="rootConnector" presStyleLbl="node4" presStyleIdx="6" presStyleCnt="10"/>
      <dgm:spPr/>
      <dgm:t>
        <a:bodyPr/>
        <a:lstStyle/>
        <a:p>
          <a:endParaRPr lang="de-DE"/>
        </a:p>
      </dgm:t>
    </dgm:pt>
    <dgm:pt modelId="{680A9F47-2E5A-0D45-B3F7-B49A619DE4D3}" type="pres">
      <dgm:prSet presAssocID="{1D9BF4DF-D392-1C4C-AD0C-949A16B7C0AB}" presName="hierChild4" presStyleCnt="0"/>
      <dgm:spPr/>
    </dgm:pt>
    <dgm:pt modelId="{11FBCB88-05A5-C647-8C3C-88723D6A0FFB}" type="pres">
      <dgm:prSet presAssocID="{1D9BF4DF-D392-1C4C-AD0C-949A16B7C0AB}" presName="hierChild5" presStyleCnt="0"/>
      <dgm:spPr/>
    </dgm:pt>
    <dgm:pt modelId="{BF333AC8-0317-F344-B5E9-7643A970FA4B}" type="pres">
      <dgm:prSet presAssocID="{E7530580-A2BD-1841-98EC-4287D6D25BDD}" presName="hierChild5" presStyleCnt="0"/>
      <dgm:spPr/>
    </dgm:pt>
    <dgm:pt modelId="{A166D2A0-E845-664D-AC11-E3F84248CA36}" type="pres">
      <dgm:prSet presAssocID="{F3AA130E-E61A-8E42-9DE8-FE7465AA9AD7}" presName="hierChild5" presStyleCnt="0"/>
      <dgm:spPr/>
    </dgm:pt>
    <dgm:pt modelId="{25953DF6-247C-214E-8C30-E95E83EAF4D6}" type="pres">
      <dgm:prSet presAssocID="{2F61960E-AB75-9844-8B37-2A08EB4C668D}" presName="Name64" presStyleLbl="parChTrans1D2" presStyleIdx="1" presStyleCnt="2"/>
      <dgm:spPr/>
      <dgm:t>
        <a:bodyPr/>
        <a:lstStyle/>
        <a:p>
          <a:endParaRPr lang="de-DE"/>
        </a:p>
      </dgm:t>
    </dgm:pt>
    <dgm:pt modelId="{1ABFFC02-51EB-854B-BF22-A36862505978}" type="pres">
      <dgm:prSet presAssocID="{08E36175-A73A-4D44-B26C-78A4A4F7D217}" presName="hierRoot2" presStyleCnt="0">
        <dgm:presLayoutVars>
          <dgm:hierBranch val="init"/>
        </dgm:presLayoutVars>
      </dgm:prSet>
      <dgm:spPr/>
    </dgm:pt>
    <dgm:pt modelId="{B05E7192-E751-0A49-B819-E16E5A4A9CBA}" type="pres">
      <dgm:prSet presAssocID="{08E36175-A73A-4D44-B26C-78A4A4F7D217}" presName="rootComposite" presStyleCnt="0"/>
      <dgm:spPr/>
    </dgm:pt>
    <dgm:pt modelId="{D4F1FDAE-A390-7742-88AB-FC9AF8208B81}" type="pres">
      <dgm:prSet presAssocID="{08E36175-A73A-4D44-B26C-78A4A4F7D21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10B60E5-31E5-FD42-8315-F239314CF70D}" type="pres">
      <dgm:prSet presAssocID="{08E36175-A73A-4D44-B26C-78A4A4F7D217}" presName="rootConnector" presStyleLbl="node2" presStyleIdx="1" presStyleCnt="2"/>
      <dgm:spPr/>
      <dgm:t>
        <a:bodyPr/>
        <a:lstStyle/>
        <a:p>
          <a:endParaRPr lang="de-DE"/>
        </a:p>
      </dgm:t>
    </dgm:pt>
    <dgm:pt modelId="{8BDB93D2-FA74-6347-B92E-7863A897963E}" type="pres">
      <dgm:prSet presAssocID="{08E36175-A73A-4D44-B26C-78A4A4F7D217}" presName="hierChild4" presStyleCnt="0"/>
      <dgm:spPr/>
    </dgm:pt>
    <dgm:pt modelId="{3BD0ACE9-E2C8-144C-A6DC-3D4A24A57F10}" type="pres">
      <dgm:prSet presAssocID="{7A6985A1-BAD4-7D4E-945E-3136194B1B37}" presName="Name64" presStyleLbl="parChTrans1D3" presStyleIdx="2" presStyleCnt="4"/>
      <dgm:spPr/>
      <dgm:t>
        <a:bodyPr/>
        <a:lstStyle/>
        <a:p>
          <a:endParaRPr lang="de-DE"/>
        </a:p>
      </dgm:t>
    </dgm:pt>
    <dgm:pt modelId="{FF0EAA4D-FA6A-6740-98D2-A4F4D6E9A358}" type="pres">
      <dgm:prSet presAssocID="{797AB32F-92C5-E244-98B8-7BF968E7DFD6}" presName="hierRoot2" presStyleCnt="0">
        <dgm:presLayoutVars>
          <dgm:hierBranch val="init"/>
        </dgm:presLayoutVars>
      </dgm:prSet>
      <dgm:spPr/>
    </dgm:pt>
    <dgm:pt modelId="{F2842365-2E9E-6F4F-A5AB-4B0874AD87D8}" type="pres">
      <dgm:prSet presAssocID="{797AB32F-92C5-E244-98B8-7BF968E7DFD6}" presName="rootComposite" presStyleCnt="0"/>
      <dgm:spPr/>
    </dgm:pt>
    <dgm:pt modelId="{169E66FC-DF74-4F40-A7B6-B5AECBE14B89}" type="pres">
      <dgm:prSet presAssocID="{797AB32F-92C5-E244-98B8-7BF968E7DFD6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AC465E6-3FBE-1949-A391-49A6751D5B6D}" type="pres">
      <dgm:prSet presAssocID="{797AB32F-92C5-E244-98B8-7BF968E7DFD6}" presName="rootConnector" presStyleLbl="node3" presStyleIdx="2" presStyleCnt="4"/>
      <dgm:spPr/>
      <dgm:t>
        <a:bodyPr/>
        <a:lstStyle/>
        <a:p>
          <a:endParaRPr lang="de-DE"/>
        </a:p>
      </dgm:t>
    </dgm:pt>
    <dgm:pt modelId="{05F361A6-8F5D-2544-B3C3-ECBD44692E70}" type="pres">
      <dgm:prSet presAssocID="{797AB32F-92C5-E244-98B8-7BF968E7DFD6}" presName="hierChild4" presStyleCnt="0"/>
      <dgm:spPr/>
    </dgm:pt>
    <dgm:pt modelId="{D5C328CB-3A95-1E41-A862-19EB7FF55F14}" type="pres">
      <dgm:prSet presAssocID="{B65AB81F-3EA3-B04D-84F7-1652C17FFFFD}" presName="Name64" presStyleLbl="parChTrans1D4" presStyleIdx="7" presStyleCnt="10"/>
      <dgm:spPr/>
      <dgm:t>
        <a:bodyPr/>
        <a:lstStyle/>
        <a:p>
          <a:endParaRPr lang="de-DE"/>
        </a:p>
      </dgm:t>
    </dgm:pt>
    <dgm:pt modelId="{7F89C1E2-D689-2C44-A6DC-C0DD319FDD36}" type="pres">
      <dgm:prSet presAssocID="{7B21102F-2F89-4A4F-BB3D-3F31CA3E63B7}" presName="hierRoot2" presStyleCnt="0">
        <dgm:presLayoutVars>
          <dgm:hierBranch val="init"/>
        </dgm:presLayoutVars>
      </dgm:prSet>
      <dgm:spPr/>
    </dgm:pt>
    <dgm:pt modelId="{D11269D7-5D66-2846-BB9E-2852BDA9846D}" type="pres">
      <dgm:prSet presAssocID="{7B21102F-2F89-4A4F-BB3D-3F31CA3E63B7}" presName="rootComposite" presStyleCnt="0"/>
      <dgm:spPr/>
    </dgm:pt>
    <dgm:pt modelId="{00DFB546-0311-4E4C-B3E6-D39D214BE71C}" type="pres">
      <dgm:prSet presAssocID="{7B21102F-2F89-4A4F-BB3D-3F31CA3E63B7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194F6D6-EDE4-2645-AEB1-AC82238349D8}" type="pres">
      <dgm:prSet presAssocID="{7B21102F-2F89-4A4F-BB3D-3F31CA3E63B7}" presName="rootConnector" presStyleLbl="node4" presStyleIdx="7" presStyleCnt="10"/>
      <dgm:spPr/>
      <dgm:t>
        <a:bodyPr/>
        <a:lstStyle/>
        <a:p>
          <a:endParaRPr lang="de-DE"/>
        </a:p>
      </dgm:t>
    </dgm:pt>
    <dgm:pt modelId="{533B127D-C87E-F840-9CD6-2D3CE99B1F2E}" type="pres">
      <dgm:prSet presAssocID="{7B21102F-2F89-4A4F-BB3D-3F31CA3E63B7}" presName="hierChild4" presStyleCnt="0"/>
      <dgm:spPr/>
    </dgm:pt>
    <dgm:pt modelId="{8EACCFF2-12CB-A64C-BFF7-D72E7E230614}" type="pres">
      <dgm:prSet presAssocID="{7B21102F-2F89-4A4F-BB3D-3F31CA3E63B7}" presName="hierChild5" presStyleCnt="0"/>
      <dgm:spPr/>
    </dgm:pt>
    <dgm:pt modelId="{BF22347D-8916-784B-AF8F-91713A7CF709}" type="pres">
      <dgm:prSet presAssocID="{B479ADD2-E212-6D48-A042-C7C508917AEE}" presName="Name64" presStyleLbl="parChTrans1D4" presStyleIdx="8" presStyleCnt="10"/>
      <dgm:spPr/>
      <dgm:t>
        <a:bodyPr/>
        <a:lstStyle/>
        <a:p>
          <a:endParaRPr lang="de-DE"/>
        </a:p>
      </dgm:t>
    </dgm:pt>
    <dgm:pt modelId="{67B0F949-2090-8E4D-8B55-18382E1E0D01}" type="pres">
      <dgm:prSet presAssocID="{D1607873-B098-9544-8503-66732DFC29C7}" presName="hierRoot2" presStyleCnt="0">
        <dgm:presLayoutVars>
          <dgm:hierBranch val="init"/>
        </dgm:presLayoutVars>
      </dgm:prSet>
      <dgm:spPr/>
    </dgm:pt>
    <dgm:pt modelId="{21108C8F-1955-4D40-8584-F60D299523FE}" type="pres">
      <dgm:prSet presAssocID="{D1607873-B098-9544-8503-66732DFC29C7}" presName="rootComposite" presStyleCnt="0"/>
      <dgm:spPr/>
    </dgm:pt>
    <dgm:pt modelId="{374A3781-3B93-F648-9F16-FABD7FA82F42}" type="pres">
      <dgm:prSet presAssocID="{D1607873-B098-9544-8503-66732DFC29C7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D3BC8F0-02D7-1E46-8F94-0DFFD825A06D}" type="pres">
      <dgm:prSet presAssocID="{D1607873-B098-9544-8503-66732DFC29C7}" presName="rootConnector" presStyleLbl="node4" presStyleIdx="8" presStyleCnt="10"/>
      <dgm:spPr/>
      <dgm:t>
        <a:bodyPr/>
        <a:lstStyle/>
        <a:p>
          <a:endParaRPr lang="de-DE"/>
        </a:p>
      </dgm:t>
    </dgm:pt>
    <dgm:pt modelId="{14E00339-A168-F741-A500-F06F3D0B4D72}" type="pres">
      <dgm:prSet presAssocID="{D1607873-B098-9544-8503-66732DFC29C7}" presName="hierChild4" presStyleCnt="0"/>
      <dgm:spPr/>
    </dgm:pt>
    <dgm:pt modelId="{800825FD-9BB4-DA4F-858E-682A7A1C5FC0}" type="pres">
      <dgm:prSet presAssocID="{D1607873-B098-9544-8503-66732DFC29C7}" presName="hierChild5" presStyleCnt="0"/>
      <dgm:spPr/>
    </dgm:pt>
    <dgm:pt modelId="{01B52DC8-DEAA-4DBD-BEA3-BCF217BF69D3}" type="pres">
      <dgm:prSet presAssocID="{F88C40E7-9DD1-46B4-AC3F-C148B088078B}" presName="Name64" presStyleLbl="parChTrans1D4" presStyleIdx="9" presStyleCnt="10"/>
      <dgm:spPr/>
      <dgm:t>
        <a:bodyPr/>
        <a:lstStyle/>
        <a:p>
          <a:endParaRPr lang="de-DE"/>
        </a:p>
      </dgm:t>
    </dgm:pt>
    <dgm:pt modelId="{00C2D7A2-AA35-41BD-9281-CD1310B19A61}" type="pres">
      <dgm:prSet presAssocID="{AB8B69BD-5338-4CC7-9655-751B377F6567}" presName="hierRoot2" presStyleCnt="0">
        <dgm:presLayoutVars>
          <dgm:hierBranch val="init"/>
        </dgm:presLayoutVars>
      </dgm:prSet>
      <dgm:spPr/>
    </dgm:pt>
    <dgm:pt modelId="{DDB93631-3875-455F-AE45-D1A1F811D217}" type="pres">
      <dgm:prSet presAssocID="{AB8B69BD-5338-4CC7-9655-751B377F6567}" presName="rootComposite" presStyleCnt="0"/>
      <dgm:spPr/>
    </dgm:pt>
    <dgm:pt modelId="{3AB36A9D-9953-4F7E-B69A-9D844A779E79}" type="pres">
      <dgm:prSet presAssocID="{AB8B69BD-5338-4CC7-9655-751B377F6567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1183443-20F9-4423-BE80-A0A3BA75BF45}" type="pres">
      <dgm:prSet presAssocID="{AB8B69BD-5338-4CC7-9655-751B377F6567}" presName="rootConnector" presStyleLbl="node4" presStyleIdx="9" presStyleCnt="10"/>
      <dgm:spPr/>
      <dgm:t>
        <a:bodyPr/>
        <a:lstStyle/>
        <a:p>
          <a:endParaRPr lang="de-DE"/>
        </a:p>
      </dgm:t>
    </dgm:pt>
    <dgm:pt modelId="{96F45E7D-55A4-49AE-87B0-48DE18FE8FBB}" type="pres">
      <dgm:prSet presAssocID="{AB8B69BD-5338-4CC7-9655-751B377F6567}" presName="hierChild4" presStyleCnt="0"/>
      <dgm:spPr/>
    </dgm:pt>
    <dgm:pt modelId="{F6F828E1-083B-4A33-8617-C6D1F438C5B3}" type="pres">
      <dgm:prSet presAssocID="{AB8B69BD-5338-4CC7-9655-751B377F6567}" presName="hierChild5" presStyleCnt="0"/>
      <dgm:spPr/>
    </dgm:pt>
    <dgm:pt modelId="{0A4401FC-0010-0646-A331-B835B006ECE2}" type="pres">
      <dgm:prSet presAssocID="{797AB32F-92C5-E244-98B8-7BF968E7DFD6}" presName="hierChild5" presStyleCnt="0"/>
      <dgm:spPr/>
    </dgm:pt>
    <dgm:pt modelId="{DF793A98-3B39-F44D-A316-F072CC9F158F}" type="pres">
      <dgm:prSet presAssocID="{DC8F86D0-6A11-6F43-9FB2-BDC1159E7D2B}" presName="Name64" presStyleLbl="parChTrans1D3" presStyleIdx="3" presStyleCnt="4"/>
      <dgm:spPr/>
      <dgm:t>
        <a:bodyPr/>
        <a:lstStyle/>
        <a:p>
          <a:endParaRPr lang="de-DE"/>
        </a:p>
      </dgm:t>
    </dgm:pt>
    <dgm:pt modelId="{2B325376-B63F-EE4E-87FF-0E8C0E82071A}" type="pres">
      <dgm:prSet presAssocID="{2A1DD331-847D-A942-8EA3-1AC06FA77CF5}" presName="hierRoot2" presStyleCnt="0">
        <dgm:presLayoutVars>
          <dgm:hierBranch val="init"/>
        </dgm:presLayoutVars>
      </dgm:prSet>
      <dgm:spPr/>
    </dgm:pt>
    <dgm:pt modelId="{96D467E0-ECDF-D049-9FF3-F06024A77FAB}" type="pres">
      <dgm:prSet presAssocID="{2A1DD331-847D-A942-8EA3-1AC06FA77CF5}" presName="rootComposite" presStyleCnt="0"/>
      <dgm:spPr/>
    </dgm:pt>
    <dgm:pt modelId="{1F8DE9D9-1D21-E349-A2D6-70BBBC5FF865}" type="pres">
      <dgm:prSet presAssocID="{2A1DD331-847D-A942-8EA3-1AC06FA77CF5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0827377-1170-6C46-8A76-44908C40C967}" type="pres">
      <dgm:prSet presAssocID="{2A1DD331-847D-A942-8EA3-1AC06FA77CF5}" presName="rootConnector" presStyleLbl="node3" presStyleIdx="3" presStyleCnt="4"/>
      <dgm:spPr/>
      <dgm:t>
        <a:bodyPr/>
        <a:lstStyle/>
        <a:p>
          <a:endParaRPr lang="de-DE"/>
        </a:p>
      </dgm:t>
    </dgm:pt>
    <dgm:pt modelId="{078E9E93-2A82-724C-B36F-7A9B473A6C21}" type="pres">
      <dgm:prSet presAssocID="{2A1DD331-847D-A942-8EA3-1AC06FA77CF5}" presName="hierChild4" presStyleCnt="0"/>
      <dgm:spPr/>
    </dgm:pt>
    <dgm:pt modelId="{CB0AB620-1ECB-FF48-A00E-F0F04B2F6383}" type="pres">
      <dgm:prSet presAssocID="{2A1DD331-847D-A942-8EA3-1AC06FA77CF5}" presName="hierChild5" presStyleCnt="0"/>
      <dgm:spPr/>
    </dgm:pt>
    <dgm:pt modelId="{1B1591EF-49ED-CA44-A8A8-0823A511630D}" type="pres">
      <dgm:prSet presAssocID="{08E36175-A73A-4D44-B26C-78A4A4F7D217}" presName="hierChild5" presStyleCnt="0"/>
      <dgm:spPr/>
    </dgm:pt>
    <dgm:pt modelId="{FCF977B0-F0EB-6141-B88D-547C842F3733}" type="pres">
      <dgm:prSet presAssocID="{50FA07B6-2F93-6B4D-95FD-5B234FC686D4}" presName="hierChild3" presStyleCnt="0"/>
      <dgm:spPr/>
    </dgm:pt>
  </dgm:ptLst>
  <dgm:cxnLst>
    <dgm:cxn modelId="{0A353777-41D4-45B1-8E3C-9BB0938B6269}" type="presOf" srcId="{29635BD3-3EE5-48EC-9666-3E3DE841C4A6}" destId="{09D3D1F6-6899-45AE-946D-8DAEA459C45F}" srcOrd="0" destOrd="0" presId="urn:microsoft.com/office/officeart/2009/3/layout/HorizontalOrganizationChart"/>
    <dgm:cxn modelId="{F538002C-F04C-FA46-BA1F-C14E74565BFF}" type="presOf" srcId="{F3AA130E-E61A-8E42-9DE8-FE7465AA9AD7}" destId="{3B59DAF6-EC33-E242-A8D4-CF22AD3FA235}" srcOrd="1" destOrd="0" presId="urn:microsoft.com/office/officeart/2009/3/layout/HorizontalOrganizationChart"/>
    <dgm:cxn modelId="{87F0A435-D392-D74A-94F6-350079BADC5F}" type="presOf" srcId="{0A72DDB9-A523-EF41-B879-1AEDF0096CC2}" destId="{40FAF6D7-DE40-EF4E-A416-180BEEF72F61}" srcOrd="1" destOrd="0" presId="urn:microsoft.com/office/officeart/2009/3/layout/HorizontalOrganizationChart"/>
    <dgm:cxn modelId="{28C56883-0E98-460B-9D65-37D98FDACD45}" type="presOf" srcId="{32E44852-AA31-4565-9E3F-4F21A20511A0}" destId="{3D0CB2DC-72CF-4C04-8EC6-1E1267D685B0}" srcOrd="0" destOrd="0" presId="urn:microsoft.com/office/officeart/2009/3/layout/HorizontalOrganizationChart"/>
    <dgm:cxn modelId="{F46DAD06-631E-1348-A2A6-CA6FD3F5BA61}" type="presOf" srcId="{DC8F86D0-6A11-6F43-9FB2-BDC1159E7D2B}" destId="{DF793A98-3B39-F44D-A316-F072CC9F158F}" srcOrd="0" destOrd="0" presId="urn:microsoft.com/office/officeart/2009/3/layout/HorizontalOrganizationChart"/>
    <dgm:cxn modelId="{01A27042-B0F9-2B46-9F71-E472B6DBB66F}" type="presOf" srcId="{08E36175-A73A-4D44-B26C-78A4A4F7D217}" destId="{D4F1FDAE-A390-7742-88AB-FC9AF8208B81}" srcOrd="0" destOrd="0" presId="urn:microsoft.com/office/officeart/2009/3/layout/HorizontalOrganizationChart"/>
    <dgm:cxn modelId="{E7CA18CC-0A82-7948-83C9-14785DF35049}" type="presOf" srcId="{0A72DDB9-A523-EF41-B879-1AEDF0096CC2}" destId="{0F293C4F-18D7-1448-8116-9BD26121E268}" srcOrd="0" destOrd="0" presId="urn:microsoft.com/office/officeart/2009/3/layout/HorizontalOrganizationChart"/>
    <dgm:cxn modelId="{67724039-1B0F-164C-B734-8A9F6C6FA315}" type="presOf" srcId="{E7530580-A2BD-1841-98EC-4287D6D25BDD}" destId="{2BA616F4-2594-8840-854F-2B13A7624317}" srcOrd="1" destOrd="0" presId="urn:microsoft.com/office/officeart/2009/3/layout/HorizontalOrganizationChart"/>
    <dgm:cxn modelId="{D2A5A792-1200-864C-86A3-25435EC52A36}" type="presOf" srcId="{B479ADD2-E212-6D48-A042-C7C508917AEE}" destId="{BF22347D-8916-784B-AF8F-91713A7CF709}" srcOrd="0" destOrd="0" presId="urn:microsoft.com/office/officeart/2009/3/layout/HorizontalOrganizationChart"/>
    <dgm:cxn modelId="{869EAE58-0B70-48E7-AFB1-C571F4B2970C}" type="presOf" srcId="{AB8B69BD-5338-4CC7-9655-751B377F6567}" destId="{E1183443-20F9-4423-BE80-A0A3BA75BF45}" srcOrd="1" destOrd="0" presId="urn:microsoft.com/office/officeart/2009/3/layout/HorizontalOrganizationChart"/>
    <dgm:cxn modelId="{D24279CE-62CF-47FD-B06B-76E5EF563A77}" type="presOf" srcId="{29635BD3-3EE5-48EC-9666-3E3DE841C4A6}" destId="{7818C809-7C0F-4B08-B4A5-BFF59BB17607}" srcOrd="1" destOrd="0" presId="urn:microsoft.com/office/officeart/2009/3/layout/HorizontalOrganizationChart"/>
    <dgm:cxn modelId="{18CC2BCF-6D9D-944A-A5DA-6342C42451D3}" type="presOf" srcId="{2F61960E-AB75-9844-8B37-2A08EB4C668D}" destId="{25953DF6-247C-214E-8C30-E95E83EAF4D6}" srcOrd="0" destOrd="0" presId="urn:microsoft.com/office/officeart/2009/3/layout/HorizontalOrganizationChart"/>
    <dgm:cxn modelId="{CC0C6573-014D-9F4B-9B32-92CCFD7F64B0}" type="presOf" srcId="{08E36175-A73A-4D44-B26C-78A4A4F7D217}" destId="{810B60E5-31E5-FD42-8315-F239314CF70D}" srcOrd="1" destOrd="0" presId="urn:microsoft.com/office/officeart/2009/3/layout/HorizontalOrganizationChart"/>
    <dgm:cxn modelId="{57BA0245-B93D-4A4F-8EC7-241B071B2B6F}" srcId="{797AB32F-92C5-E244-98B8-7BF968E7DFD6}" destId="{AB8B69BD-5338-4CC7-9655-751B377F6567}" srcOrd="2" destOrd="0" parTransId="{F88C40E7-9DD1-46B4-AC3F-C148B088078B}" sibTransId="{25262200-1C21-4ABB-94A0-2905241EACD9}"/>
    <dgm:cxn modelId="{5F0195AD-573C-C347-83CD-6FA330FEDC6A}" type="presOf" srcId="{63FAA2D1-2C2F-5546-8DC2-A1E955F71EE1}" destId="{E62EF660-22C6-8F45-9924-A329210AB692}" srcOrd="0" destOrd="0" presId="urn:microsoft.com/office/officeart/2009/3/layout/HorizontalOrganizationChart"/>
    <dgm:cxn modelId="{EF1113E7-6B11-5348-A370-7BB25D683737}" type="presOf" srcId="{2A1DD331-847D-A942-8EA3-1AC06FA77CF5}" destId="{40827377-1170-6C46-8A76-44908C40C967}" srcOrd="1" destOrd="0" presId="urn:microsoft.com/office/officeart/2009/3/layout/HorizontalOrganizationChart"/>
    <dgm:cxn modelId="{93B4334A-C85A-7F4E-B935-7738F934F6A6}" type="presOf" srcId="{F6CD9398-F3DE-384E-ACEC-B428E0B83EE8}" destId="{11F067B4-DAA4-FB41-BC33-D1465A2323D1}" srcOrd="1" destOrd="0" presId="urn:microsoft.com/office/officeart/2009/3/layout/HorizontalOrganizationChart"/>
    <dgm:cxn modelId="{315090BE-1FA4-6248-AE6A-EDF6671B88A2}" type="presOf" srcId="{15B2F184-2BC1-0642-AB87-C7120721B184}" destId="{849FE763-C432-C049-95D9-00FF9B378664}" srcOrd="0" destOrd="0" presId="urn:microsoft.com/office/officeart/2009/3/layout/HorizontalOrganizationChart"/>
    <dgm:cxn modelId="{EDA58685-3FF5-8540-A11B-C963247DF521}" srcId="{F3AA130E-E61A-8E42-9DE8-FE7465AA9AD7}" destId="{0A72DDB9-A523-EF41-B879-1AEDF0096CC2}" srcOrd="0" destOrd="0" parTransId="{29858951-C6A9-E741-B753-41764C24A2FE}" sibTransId="{AD37A6B3-DBE5-B54D-853A-B3C961C0BD53}"/>
    <dgm:cxn modelId="{BFB54CF0-82D3-6A40-A2B6-83665FC7C574}" srcId="{E7530580-A2BD-1841-98EC-4287D6D25BDD}" destId="{F6CD9398-F3DE-384E-ACEC-B428E0B83EE8}" srcOrd="1" destOrd="0" parTransId="{8BDDD364-124A-A145-A316-7C82C4D957A5}" sibTransId="{62C5D1DE-3205-0745-B09E-CAEB8B7D78A5}"/>
    <dgm:cxn modelId="{6ECA2750-E102-8C4B-B958-9DF1438C8E9B}" srcId="{E7530580-A2BD-1841-98EC-4287D6D25BDD}" destId="{1D9BF4DF-D392-1C4C-AD0C-949A16B7C0AB}" srcOrd="2" destOrd="0" parTransId="{63FAA2D1-2C2F-5546-8DC2-A1E955F71EE1}" sibTransId="{5D7D352C-D6D6-1E41-8DE2-C9BF504578D0}"/>
    <dgm:cxn modelId="{01D6E6FD-D84B-1D41-B89C-B7764D2E954C}" srcId="{05235909-80F6-234B-81E9-802038FDD97E}" destId="{50FA07B6-2F93-6B4D-95FD-5B234FC686D4}" srcOrd="0" destOrd="0" parTransId="{E2FEDA22-DFFB-0544-B5F9-182DCB46A4CC}" sibTransId="{18937F28-81B9-0B4F-89D1-821EC5C5A574}"/>
    <dgm:cxn modelId="{96E5C0B1-C33B-F645-9DD8-6F4C345F176A}" type="presOf" srcId="{C7AA9E22-7E21-874F-8551-9448DF4BC91D}" destId="{61C310B8-AC06-3347-A18C-1647F8A6D026}" srcOrd="0" destOrd="0" presId="urn:microsoft.com/office/officeart/2009/3/layout/HorizontalOrganizationChart"/>
    <dgm:cxn modelId="{50E7BA83-6840-044E-B18C-C4DF890889E5}" type="presOf" srcId="{7A6985A1-BAD4-7D4E-945E-3136194B1B37}" destId="{3BD0ACE9-E2C8-144C-A6DC-3D4A24A57F10}" srcOrd="0" destOrd="0" presId="urn:microsoft.com/office/officeart/2009/3/layout/HorizontalOrganizationChart"/>
    <dgm:cxn modelId="{13AAD4D1-B56A-A246-88EA-73539ABE18D6}" type="presOf" srcId="{797AB32F-92C5-E244-98B8-7BF968E7DFD6}" destId="{169E66FC-DF74-4F40-A7B6-B5AECBE14B89}" srcOrd="0" destOrd="0" presId="urn:microsoft.com/office/officeart/2009/3/layout/HorizontalOrganizationChart"/>
    <dgm:cxn modelId="{0490BD87-FF2C-A34F-BA43-D4024FDE41BF}" srcId="{797AB32F-92C5-E244-98B8-7BF968E7DFD6}" destId="{D1607873-B098-9544-8503-66732DFC29C7}" srcOrd="1" destOrd="0" parTransId="{B479ADD2-E212-6D48-A042-C7C508917AEE}" sibTransId="{FF8EADD0-2A4F-8E41-822A-2A83EC93759C}"/>
    <dgm:cxn modelId="{D7927549-D30C-F54F-BC7C-BDDB7772C1E9}" type="presOf" srcId="{29858951-C6A9-E741-B753-41764C24A2FE}" destId="{C55B7A1F-EB38-7847-B673-A35CA86C7F1C}" srcOrd="0" destOrd="0" presId="urn:microsoft.com/office/officeart/2009/3/layout/HorizontalOrganizationChart"/>
    <dgm:cxn modelId="{FB8A5D68-4127-3349-89D5-388DC8BC8535}" srcId="{0A72DDB9-A523-EF41-B879-1AEDF0096CC2}" destId="{3E14E6B1-7C4B-C443-A09F-7B5E81593A76}" srcOrd="1" destOrd="0" parTransId="{3442EE06-D276-494B-B5CE-146C60861BA0}" sibTransId="{A5CAC1EC-4F9B-1F4C-916D-6330B6C5B4D5}"/>
    <dgm:cxn modelId="{845B30B1-472F-844D-AE14-BA2941F82251}" type="presOf" srcId="{3442EE06-D276-494B-B5CE-146C60861BA0}" destId="{AD07ADD4-152C-424E-9E04-9474C9CD1E5C}" srcOrd="0" destOrd="0" presId="urn:microsoft.com/office/officeart/2009/3/layout/HorizontalOrganizationChart"/>
    <dgm:cxn modelId="{42269E62-12C3-0B4B-A288-470BBC215FF7}" type="presOf" srcId="{2A1DD331-847D-A942-8EA3-1AC06FA77CF5}" destId="{1F8DE9D9-1D21-E349-A2D6-70BBBC5FF865}" srcOrd="0" destOrd="0" presId="urn:microsoft.com/office/officeart/2009/3/layout/HorizontalOrganizationChart"/>
    <dgm:cxn modelId="{41C3C97B-DD77-EA4C-82E0-BD779F1B84AF}" type="presOf" srcId="{331CE18A-D7C2-8E49-B360-6D8AB174AD27}" destId="{3CD0F262-2EDC-A749-939B-235B675C744E}" srcOrd="0" destOrd="0" presId="urn:microsoft.com/office/officeart/2009/3/layout/HorizontalOrganizationChart"/>
    <dgm:cxn modelId="{62CC10DC-1D6D-354E-BF85-34AAE1627EE1}" type="presOf" srcId="{797AB32F-92C5-E244-98B8-7BF968E7DFD6}" destId="{4AC465E6-3FBE-1949-A391-49A6751D5B6D}" srcOrd="1" destOrd="0" presId="urn:microsoft.com/office/officeart/2009/3/layout/HorizontalOrganizationChart"/>
    <dgm:cxn modelId="{43CA5DF5-D633-6F49-B0D4-815CBB2E3E8A}" type="presOf" srcId="{7B21102F-2F89-4A4F-BB3D-3F31CA3E63B7}" destId="{00DFB546-0311-4E4C-B3E6-D39D214BE71C}" srcOrd="0" destOrd="0" presId="urn:microsoft.com/office/officeart/2009/3/layout/HorizontalOrganizationChart"/>
    <dgm:cxn modelId="{16EDDD18-03F0-574D-A50B-F9847D46BD9A}" type="presOf" srcId="{B2C9F71E-F5DC-E249-A7AF-C61B8D90FB10}" destId="{D11A19E2-6D5D-C943-9015-7BBAB095F876}" srcOrd="0" destOrd="0" presId="urn:microsoft.com/office/officeart/2009/3/layout/HorizontalOrganizationChart"/>
    <dgm:cxn modelId="{5BFFE653-195E-F642-9669-AFDE91BB4566}" type="presOf" srcId="{50FA07B6-2F93-6B4D-95FD-5B234FC686D4}" destId="{6F93CD60-F11D-5643-94A0-C1BC1E97CC62}" srcOrd="1" destOrd="0" presId="urn:microsoft.com/office/officeart/2009/3/layout/HorizontalOrganizationChart"/>
    <dgm:cxn modelId="{7AE7EDBB-33CE-EC40-9B1D-4FE48888982E}" type="presOf" srcId="{6DA76449-8B60-4F42-B775-2FE69980ABD3}" destId="{0B02BA6B-27E2-4341-ACB4-78E286B6F7D4}" srcOrd="0" destOrd="0" presId="urn:microsoft.com/office/officeart/2009/3/layout/HorizontalOrganizationChart"/>
    <dgm:cxn modelId="{3B7A7731-8D77-B44C-9985-E680E2EEF5E7}" type="presOf" srcId="{6DA76449-8B60-4F42-B775-2FE69980ABD3}" destId="{494B275F-9456-AF48-B2D6-8FAC43682C29}" srcOrd="1" destOrd="0" presId="urn:microsoft.com/office/officeart/2009/3/layout/HorizontalOrganizationChart"/>
    <dgm:cxn modelId="{9BEB0909-AD6F-4943-9F5E-D237109B79CF}" srcId="{50FA07B6-2F93-6B4D-95FD-5B234FC686D4}" destId="{08E36175-A73A-4D44-B26C-78A4A4F7D217}" srcOrd="1" destOrd="0" parTransId="{2F61960E-AB75-9844-8B37-2A08EB4C668D}" sibTransId="{F3912ECA-75F6-9040-8E41-D37AF3CF68EB}"/>
    <dgm:cxn modelId="{118BF0A1-12E2-F744-82CE-85BB8FF15615}" type="presOf" srcId="{F3AA130E-E61A-8E42-9DE8-FE7465AA9AD7}" destId="{5DB76484-1084-D841-BB9A-EEB890865C19}" srcOrd="0" destOrd="0" presId="urn:microsoft.com/office/officeart/2009/3/layout/HorizontalOrganizationChart"/>
    <dgm:cxn modelId="{D3CB8A9D-370A-4F47-99D8-ED2281180722}" type="presOf" srcId="{B1F6B5F0-A8E5-8146-A3F0-717D7DB2EC35}" destId="{54F97668-7F4E-CE42-96FC-3151A2E4BD03}" srcOrd="0" destOrd="0" presId="urn:microsoft.com/office/officeart/2009/3/layout/HorizontalOrganizationChart"/>
    <dgm:cxn modelId="{BB841480-D178-0C43-86CA-A28553560424}" type="presOf" srcId="{3E14E6B1-7C4B-C443-A09F-7B5E81593A76}" destId="{68B525A1-9B8C-0549-896F-5EF9AC4B09D0}" srcOrd="0" destOrd="0" presId="urn:microsoft.com/office/officeart/2009/3/layout/HorizontalOrganizationChart"/>
    <dgm:cxn modelId="{0D0F55BC-C57B-2546-AA95-55A7DF09201A}" srcId="{08E36175-A73A-4D44-B26C-78A4A4F7D217}" destId="{797AB32F-92C5-E244-98B8-7BF968E7DFD6}" srcOrd="0" destOrd="0" parTransId="{7A6985A1-BAD4-7D4E-945E-3136194B1B37}" sibTransId="{826B2C45-B576-564F-BBD5-D709B861CB20}"/>
    <dgm:cxn modelId="{B5EA8E4F-0B57-9346-9288-3493CB30EFDD}" type="presOf" srcId="{3E14E6B1-7C4B-C443-A09F-7B5E81593A76}" destId="{50BB1C73-CCA3-424C-ABCB-90A3BC84B2F3}" srcOrd="1" destOrd="0" presId="urn:microsoft.com/office/officeart/2009/3/layout/HorizontalOrganizationChart"/>
    <dgm:cxn modelId="{A0BB0D25-6B4A-4940-9BE0-5788390E2077}" srcId="{797AB32F-92C5-E244-98B8-7BF968E7DFD6}" destId="{7B21102F-2F89-4A4F-BB3D-3F31CA3E63B7}" srcOrd="0" destOrd="0" parTransId="{B65AB81F-3EA3-B04D-84F7-1652C17FFFFD}" sibTransId="{5AFDEC64-2DD0-EF4D-93B0-06195FD8F26D}"/>
    <dgm:cxn modelId="{C18E2C47-EDC6-9840-95D4-E8C21C2B9FAE}" srcId="{50FA07B6-2F93-6B4D-95FD-5B234FC686D4}" destId="{F3AA130E-E61A-8E42-9DE8-FE7465AA9AD7}" srcOrd="0" destOrd="0" parTransId="{F1B00E04-50A7-DE42-906D-06869000EE5B}" sibTransId="{1FF482C6-5EB8-5D49-BE44-7EB26E2547A4}"/>
    <dgm:cxn modelId="{3183752F-0514-0848-8678-BC0EDB044CCE}" srcId="{F6CD9398-F3DE-384E-ACEC-B428E0B83EE8}" destId="{C7AA9E22-7E21-874F-8551-9448DF4BC91D}" srcOrd="0" destOrd="0" parTransId="{15B2F184-2BC1-0642-AB87-C7120721B184}" sibTransId="{EEC202DA-EF22-9342-87D7-07F86E41F81F}"/>
    <dgm:cxn modelId="{B913A9A4-07F6-425D-BE50-473816FC5FD9}" type="presOf" srcId="{AB8B69BD-5338-4CC7-9655-751B377F6567}" destId="{3AB36A9D-9953-4F7E-B69A-9D844A779E79}" srcOrd="0" destOrd="0" presId="urn:microsoft.com/office/officeart/2009/3/layout/HorizontalOrganizationChart"/>
    <dgm:cxn modelId="{3C5872DC-53AD-E043-8164-C5BAEE278148}" type="presOf" srcId="{CBD9AD34-9DD3-394A-B696-4832DEFAD855}" destId="{3966B35D-DD1D-D64F-B8FF-5666413F1CE8}" srcOrd="0" destOrd="0" presId="urn:microsoft.com/office/officeart/2009/3/layout/HorizontalOrganizationChart"/>
    <dgm:cxn modelId="{4AE42B98-B1A2-1548-9355-E87B2236B17B}" srcId="{E7530580-A2BD-1841-98EC-4287D6D25BDD}" destId="{6DA76449-8B60-4F42-B775-2FE69980ABD3}" srcOrd="0" destOrd="0" parTransId="{331CE18A-D7C2-8E49-B360-6D8AB174AD27}" sibTransId="{02EDABF0-A07E-6846-859A-EF0D7F3EF892}"/>
    <dgm:cxn modelId="{C8B11233-2D90-A24E-9F50-2E763DB235D9}" type="presOf" srcId="{7B21102F-2F89-4A4F-BB3D-3F31CA3E63B7}" destId="{C194F6D6-EDE4-2645-AEB1-AC82238349D8}" srcOrd="1" destOrd="0" presId="urn:microsoft.com/office/officeart/2009/3/layout/HorizontalOrganizationChart"/>
    <dgm:cxn modelId="{6F9B977D-776C-CD41-A119-1B5319AC34A9}" type="presOf" srcId="{E7530580-A2BD-1841-98EC-4287D6D25BDD}" destId="{94CBA124-8B71-F34D-8462-024C2C1CC527}" srcOrd="0" destOrd="0" presId="urn:microsoft.com/office/officeart/2009/3/layout/HorizontalOrganizationChart"/>
    <dgm:cxn modelId="{749440C2-E8BD-D648-9A81-F9B14B5C7F8D}" type="presOf" srcId="{1D9BF4DF-D392-1C4C-AD0C-949A16B7C0AB}" destId="{F73429DD-D961-B54D-8338-060C2B3DCAB1}" srcOrd="0" destOrd="0" presId="urn:microsoft.com/office/officeart/2009/3/layout/HorizontalOrganizationChart"/>
    <dgm:cxn modelId="{927F7A3E-2AE6-ED41-9ABD-A31D9023E524}" srcId="{0A72DDB9-A523-EF41-B879-1AEDF0096CC2}" destId="{CBD9AD34-9DD3-394A-B696-4832DEFAD855}" srcOrd="2" destOrd="0" parTransId="{B1F6B5F0-A8E5-8146-A3F0-717D7DB2EC35}" sibTransId="{8ADCF620-0A70-714F-A48D-4150BD2357EF}"/>
    <dgm:cxn modelId="{8C4E56B4-4054-450A-AE28-0DCEB9F0F9E6}" type="presOf" srcId="{F88C40E7-9DD1-46B4-AC3F-C148B088078B}" destId="{01B52DC8-DEAA-4DBD-BEA3-BCF217BF69D3}" srcOrd="0" destOrd="0" presId="urn:microsoft.com/office/officeart/2009/3/layout/HorizontalOrganizationChart"/>
    <dgm:cxn modelId="{4FFE9E00-2272-48B8-800A-481F02873DC8}" srcId="{0A72DDB9-A523-EF41-B879-1AEDF0096CC2}" destId="{29635BD3-3EE5-48EC-9666-3E3DE841C4A6}" srcOrd="0" destOrd="0" parTransId="{32E44852-AA31-4565-9E3F-4F21A20511A0}" sibTransId="{2105C5BC-6936-4933-A53C-69872FD6F80A}"/>
    <dgm:cxn modelId="{8EB6AE8D-5CEA-7241-BB7B-3DF81EE58DEF}" type="presOf" srcId="{CBD9AD34-9DD3-394A-B696-4832DEFAD855}" destId="{84EC5F35-C9D8-A240-8CC7-F2B8C3D12F71}" srcOrd="1" destOrd="0" presId="urn:microsoft.com/office/officeart/2009/3/layout/HorizontalOrganizationChart"/>
    <dgm:cxn modelId="{D6B9B796-72D4-AF48-89E0-76B8B2B0A755}" type="presOf" srcId="{1D9BF4DF-D392-1C4C-AD0C-949A16B7C0AB}" destId="{0290EA3D-02CB-5145-84EF-5A7036208207}" srcOrd="1" destOrd="0" presId="urn:microsoft.com/office/officeart/2009/3/layout/HorizontalOrganizationChart"/>
    <dgm:cxn modelId="{94267EEA-E298-D04F-9CBB-1D5810021BCA}" type="presOf" srcId="{C7AA9E22-7E21-874F-8551-9448DF4BC91D}" destId="{A9534DE6-6266-CB41-823B-70010285513F}" srcOrd="1" destOrd="0" presId="urn:microsoft.com/office/officeart/2009/3/layout/HorizontalOrganizationChart"/>
    <dgm:cxn modelId="{1845B7FE-E698-F540-A5FF-F9FA601E3D64}" type="presOf" srcId="{05235909-80F6-234B-81E9-802038FDD97E}" destId="{EF1D2813-4FC7-9F41-AA03-142E35D1F035}" srcOrd="0" destOrd="0" presId="urn:microsoft.com/office/officeart/2009/3/layout/HorizontalOrganizationChart"/>
    <dgm:cxn modelId="{116F6992-4D16-4F40-94BB-213F0BA0A228}" type="presOf" srcId="{D1607873-B098-9544-8503-66732DFC29C7}" destId="{374A3781-3B93-F648-9F16-FABD7FA82F42}" srcOrd="0" destOrd="0" presId="urn:microsoft.com/office/officeart/2009/3/layout/HorizontalOrganizationChart"/>
    <dgm:cxn modelId="{3859E691-8130-814B-B238-E55DD0D90ADC}" srcId="{F3AA130E-E61A-8E42-9DE8-FE7465AA9AD7}" destId="{E7530580-A2BD-1841-98EC-4287D6D25BDD}" srcOrd="1" destOrd="0" parTransId="{B2C9F71E-F5DC-E249-A7AF-C61B8D90FB10}" sibTransId="{A2582E13-A7C1-764B-911A-BE04FC3F4BAD}"/>
    <dgm:cxn modelId="{86616D86-6814-B646-83AF-16E0BB360359}" srcId="{08E36175-A73A-4D44-B26C-78A4A4F7D217}" destId="{2A1DD331-847D-A942-8EA3-1AC06FA77CF5}" srcOrd="1" destOrd="0" parTransId="{DC8F86D0-6A11-6F43-9FB2-BDC1159E7D2B}" sibTransId="{FA71B27A-C058-DA46-ADE0-08643906C49A}"/>
    <dgm:cxn modelId="{99238F64-6D34-CA42-9625-7E3B1670A6C4}" type="presOf" srcId="{D1607873-B098-9544-8503-66732DFC29C7}" destId="{FD3BC8F0-02D7-1E46-8F94-0DFFD825A06D}" srcOrd="1" destOrd="0" presId="urn:microsoft.com/office/officeart/2009/3/layout/HorizontalOrganizationChart"/>
    <dgm:cxn modelId="{23C46A9C-69B3-3F41-B64A-0A24B7D4F49A}" type="presOf" srcId="{F6CD9398-F3DE-384E-ACEC-B428E0B83EE8}" destId="{2E5163D9-07B4-7844-A6CB-8E1FD23E5257}" srcOrd="0" destOrd="0" presId="urn:microsoft.com/office/officeart/2009/3/layout/HorizontalOrganizationChart"/>
    <dgm:cxn modelId="{131BB1D1-EF86-A74F-B215-58992C6AB936}" type="presOf" srcId="{8BDDD364-124A-A145-A316-7C82C4D957A5}" destId="{5BB299FC-AC87-A849-B77B-8057446BFCCA}" srcOrd="0" destOrd="0" presId="urn:microsoft.com/office/officeart/2009/3/layout/HorizontalOrganizationChart"/>
    <dgm:cxn modelId="{066EF04A-0086-4A40-A2C4-CD740723FBA8}" type="presOf" srcId="{B65AB81F-3EA3-B04D-84F7-1652C17FFFFD}" destId="{D5C328CB-3A95-1E41-A862-19EB7FF55F14}" srcOrd="0" destOrd="0" presId="urn:microsoft.com/office/officeart/2009/3/layout/HorizontalOrganizationChart"/>
    <dgm:cxn modelId="{5E0994A8-B027-7642-8DCE-5F881F358CC8}" type="presOf" srcId="{50FA07B6-2F93-6B4D-95FD-5B234FC686D4}" destId="{4DD918EE-E2EC-124E-A37E-E90135632F4F}" srcOrd="0" destOrd="0" presId="urn:microsoft.com/office/officeart/2009/3/layout/HorizontalOrganizationChart"/>
    <dgm:cxn modelId="{A220D3B3-0BBB-3F48-8D3A-C3F0BF8E6C8C}" type="presOf" srcId="{F1B00E04-50A7-DE42-906D-06869000EE5B}" destId="{37F024FC-77A2-8C4F-876A-6CC2B7DD5FD8}" srcOrd="0" destOrd="0" presId="urn:microsoft.com/office/officeart/2009/3/layout/HorizontalOrganizationChart"/>
    <dgm:cxn modelId="{D3575A79-C621-A048-9275-6064789A8869}" type="presParOf" srcId="{EF1D2813-4FC7-9F41-AA03-142E35D1F035}" destId="{4F28BBDD-6A2F-D74C-8351-1D6A86EDAFCD}" srcOrd="0" destOrd="0" presId="urn:microsoft.com/office/officeart/2009/3/layout/HorizontalOrganizationChart"/>
    <dgm:cxn modelId="{C93A3D62-5F44-FB41-9BEF-B30A5D763331}" type="presParOf" srcId="{4F28BBDD-6A2F-D74C-8351-1D6A86EDAFCD}" destId="{41E4E635-9B20-CA4B-8B8D-DC6D05F8D5ED}" srcOrd="0" destOrd="0" presId="urn:microsoft.com/office/officeart/2009/3/layout/HorizontalOrganizationChart"/>
    <dgm:cxn modelId="{0113521C-96E6-4A4C-8FD3-38CC3B97BD75}" type="presParOf" srcId="{41E4E635-9B20-CA4B-8B8D-DC6D05F8D5ED}" destId="{4DD918EE-E2EC-124E-A37E-E90135632F4F}" srcOrd="0" destOrd="0" presId="urn:microsoft.com/office/officeart/2009/3/layout/HorizontalOrganizationChart"/>
    <dgm:cxn modelId="{B9A3415E-4A9A-8E42-A221-B88DA212AC6D}" type="presParOf" srcId="{41E4E635-9B20-CA4B-8B8D-DC6D05F8D5ED}" destId="{6F93CD60-F11D-5643-94A0-C1BC1E97CC62}" srcOrd="1" destOrd="0" presId="urn:microsoft.com/office/officeart/2009/3/layout/HorizontalOrganizationChart"/>
    <dgm:cxn modelId="{9357AC7A-6460-474F-BB31-02AE7970E101}" type="presParOf" srcId="{4F28BBDD-6A2F-D74C-8351-1D6A86EDAFCD}" destId="{AE2EE3D3-B883-9543-9DC9-182B8B4A41B5}" srcOrd="1" destOrd="0" presId="urn:microsoft.com/office/officeart/2009/3/layout/HorizontalOrganizationChart"/>
    <dgm:cxn modelId="{55D690CE-6C2C-DC48-B87A-907FE204E4D6}" type="presParOf" srcId="{AE2EE3D3-B883-9543-9DC9-182B8B4A41B5}" destId="{37F024FC-77A2-8C4F-876A-6CC2B7DD5FD8}" srcOrd="0" destOrd="0" presId="urn:microsoft.com/office/officeart/2009/3/layout/HorizontalOrganizationChart"/>
    <dgm:cxn modelId="{83C97F13-95F6-C946-9CC0-B1A200CAC0DB}" type="presParOf" srcId="{AE2EE3D3-B883-9543-9DC9-182B8B4A41B5}" destId="{1F21FC14-DFDD-1B4A-B5DC-55319855EA57}" srcOrd="1" destOrd="0" presId="urn:microsoft.com/office/officeart/2009/3/layout/HorizontalOrganizationChart"/>
    <dgm:cxn modelId="{17D452E1-9DBA-9A49-93FB-A082AF33EF71}" type="presParOf" srcId="{1F21FC14-DFDD-1B4A-B5DC-55319855EA57}" destId="{F6C3D8A6-E3E0-8E45-8BD1-E2130C78F104}" srcOrd="0" destOrd="0" presId="urn:microsoft.com/office/officeart/2009/3/layout/HorizontalOrganizationChart"/>
    <dgm:cxn modelId="{6C7CD5D2-9353-DA40-9A7E-A36CC51498D6}" type="presParOf" srcId="{F6C3D8A6-E3E0-8E45-8BD1-E2130C78F104}" destId="{5DB76484-1084-D841-BB9A-EEB890865C19}" srcOrd="0" destOrd="0" presId="urn:microsoft.com/office/officeart/2009/3/layout/HorizontalOrganizationChart"/>
    <dgm:cxn modelId="{864293C2-C4B3-E343-AF06-BD6DFF699D26}" type="presParOf" srcId="{F6C3D8A6-E3E0-8E45-8BD1-E2130C78F104}" destId="{3B59DAF6-EC33-E242-A8D4-CF22AD3FA235}" srcOrd="1" destOrd="0" presId="urn:microsoft.com/office/officeart/2009/3/layout/HorizontalOrganizationChart"/>
    <dgm:cxn modelId="{408ED25A-1341-F34C-AE90-5E31BEE8E3A3}" type="presParOf" srcId="{1F21FC14-DFDD-1B4A-B5DC-55319855EA57}" destId="{66236698-81FE-354C-93BB-09EFCF9A7519}" srcOrd="1" destOrd="0" presId="urn:microsoft.com/office/officeart/2009/3/layout/HorizontalOrganizationChart"/>
    <dgm:cxn modelId="{5B5807D8-DA6F-314D-BDEF-52D0D35223D1}" type="presParOf" srcId="{66236698-81FE-354C-93BB-09EFCF9A7519}" destId="{C55B7A1F-EB38-7847-B673-A35CA86C7F1C}" srcOrd="0" destOrd="0" presId="urn:microsoft.com/office/officeart/2009/3/layout/HorizontalOrganizationChart"/>
    <dgm:cxn modelId="{B3D7C979-F97C-C24B-8F90-538AF213A012}" type="presParOf" srcId="{66236698-81FE-354C-93BB-09EFCF9A7519}" destId="{9B5F75A7-A671-E040-A2C6-E15DFBB31A02}" srcOrd="1" destOrd="0" presId="urn:microsoft.com/office/officeart/2009/3/layout/HorizontalOrganizationChart"/>
    <dgm:cxn modelId="{0E2E459F-32DC-8C4D-A13C-522DE24DBAD9}" type="presParOf" srcId="{9B5F75A7-A671-E040-A2C6-E15DFBB31A02}" destId="{0FD28637-A299-1347-BCE3-9E611E0851EC}" srcOrd="0" destOrd="0" presId="urn:microsoft.com/office/officeart/2009/3/layout/HorizontalOrganizationChart"/>
    <dgm:cxn modelId="{462C2690-61E6-0647-A485-FD225D44EFFB}" type="presParOf" srcId="{0FD28637-A299-1347-BCE3-9E611E0851EC}" destId="{0F293C4F-18D7-1448-8116-9BD26121E268}" srcOrd="0" destOrd="0" presId="urn:microsoft.com/office/officeart/2009/3/layout/HorizontalOrganizationChart"/>
    <dgm:cxn modelId="{0DE8874C-AAE1-6541-9FDE-B182E2340C87}" type="presParOf" srcId="{0FD28637-A299-1347-BCE3-9E611E0851EC}" destId="{40FAF6D7-DE40-EF4E-A416-180BEEF72F61}" srcOrd="1" destOrd="0" presId="urn:microsoft.com/office/officeart/2009/3/layout/HorizontalOrganizationChart"/>
    <dgm:cxn modelId="{F8E7926F-DCFA-E449-9449-C2E9122443E5}" type="presParOf" srcId="{9B5F75A7-A671-E040-A2C6-E15DFBB31A02}" destId="{9EC1CBF5-3BBF-7347-9BD5-AE470FAE7F18}" srcOrd="1" destOrd="0" presId="urn:microsoft.com/office/officeart/2009/3/layout/HorizontalOrganizationChart"/>
    <dgm:cxn modelId="{1F78C90D-6D25-47BE-B961-D8BEB5B2FFA5}" type="presParOf" srcId="{9EC1CBF5-3BBF-7347-9BD5-AE470FAE7F18}" destId="{3D0CB2DC-72CF-4C04-8EC6-1E1267D685B0}" srcOrd="0" destOrd="0" presId="urn:microsoft.com/office/officeart/2009/3/layout/HorizontalOrganizationChart"/>
    <dgm:cxn modelId="{EC010EDB-2D6E-4924-8A3D-E6658F89C2D1}" type="presParOf" srcId="{9EC1CBF5-3BBF-7347-9BD5-AE470FAE7F18}" destId="{31FE9652-0EA4-4644-813D-3209431E2F02}" srcOrd="1" destOrd="0" presId="urn:microsoft.com/office/officeart/2009/3/layout/HorizontalOrganizationChart"/>
    <dgm:cxn modelId="{40D7640C-F081-412F-B0F5-26B04D784492}" type="presParOf" srcId="{31FE9652-0EA4-4644-813D-3209431E2F02}" destId="{70B531D4-48C2-4B5B-8A5F-D2D19003820D}" srcOrd="0" destOrd="0" presId="urn:microsoft.com/office/officeart/2009/3/layout/HorizontalOrganizationChart"/>
    <dgm:cxn modelId="{8C92524A-2FDE-44FD-8D5F-836518FEAD89}" type="presParOf" srcId="{70B531D4-48C2-4B5B-8A5F-D2D19003820D}" destId="{09D3D1F6-6899-45AE-946D-8DAEA459C45F}" srcOrd="0" destOrd="0" presId="urn:microsoft.com/office/officeart/2009/3/layout/HorizontalOrganizationChart"/>
    <dgm:cxn modelId="{4C466F9B-95D2-4FEE-A852-AB941581B89E}" type="presParOf" srcId="{70B531D4-48C2-4B5B-8A5F-D2D19003820D}" destId="{7818C809-7C0F-4B08-B4A5-BFF59BB17607}" srcOrd="1" destOrd="0" presId="urn:microsoft.com/office/officeart/2009/3/layout/HorizontalOrganizationChart"/>
    <dgm:cxn modelId="{0CA51CBF-279D-4B23-AE0E-339CF6A7F386}" type="presParOf" srcId="{31FE9652-0EA4-4644-813D-3209431E2F02}" destId="{923EA655-91F2-4482-A5AA-74BA14168338}" srcOrd="1" destOrd="0" presId="urn:microsoft.com/office/officeart/2009/3/layout/HorizontalOrganizationChart"/>
    <dgm:cxn modelId="{D29D3ABC-6F64-40B6-9FC2-44B195D7B66B}" type="presParOf" srcId="{31FE9652-0EA4-4644-813D-3209431E2F02}" destId="{6AF4C199-221F-4652-B785-B053F2256573}" srcOrd="2" destOrd="0" presId="urn:microsoft.com/office/officeart/2009/3/layout/HorizontalOrganizationChart"/>
    <dgm:cxn modelId="{59673C42-21A1-5C49-ACD4-062C6E950090}" type="presParOf" srcId="{9EC1CBF5-3BBF-7347-9BD5-AE470FAE7F18}" destId="{AD07ADD4-152C-424E-9E04-9474C9CD1E5C}" srcOrd="2" destOrd="0" presId="urn:microsoft.com/office/officeart/2009/3/layout/HorizontalOrganizationChart"/>
    <dgm:cxn modelId="{5D73E47C-1E8B-8B44-92FB-F3AE9727F83F}" type="presParOf" srcId="{9EC1CBF5-3BBF-7347-9BD5-AE470FAE7F18}" destId="{10A93032-1C14-1948-AC51-629F6E2004BB}" srcOrd="3" destOrd="0" presId="urn:microsoft.com/office/officeart/2009/3/layout/HorizontalOrganizationChart"/>
    <dgm:cxn modelId="{1FDCEBD0-C1BE-E145-B11B-78C0E8DF78A2}" type="presParOf" srcId="{10A93032-1C14-1948-AC51-629F6E2004BB}" destId="{74809DCE-78CD-C34E-93A3-C31C91E99E25}" srcOrd="0" destOrd="0" presId="urn:microsoft.com/office/officeart/2009/3/layout/HorizontalOrganizationChart"/>
    <dgm:cxn modelId="{C86383B1-7EFE-9D49-A34D-3D76A3010B19}" type="presParOf" srcId="{74809DCE-78CD-C34E-93A3-C31C91E99E25}" destId="{68B525A1-9B8C-0549-896F-5EF9AC4B09D0}" srcOrd="0" destOrd="0" presId="urn:microsoft.com/office/officeart/2009/3/layout/HorizontalOrganizationChart"/>
    <dgm:cxn modelId="{7FF00DAE-F860-8849-8545-29555D58B9F3}" type="presParOf" srcId="{74809DCE-78CD-C34E-93A3-C31C91E99E25}" destId="{50BB1C73-CCA3-424C-ABCB-90A3BC84B2F3}" srcOrd="1" destOrd="0" presId="urn:microsoft.com/office/officeart/2009/3/layout/HorizontalOrganizationChart"/>
    <dgm:cxn modelId="{7DBB4BB3-0D7F-A549-B956-CE40C0FA67EB}" type="presParOf" srcId="{10A93032-1C14-1948-AC51-629F6E2004BB}" destId="{877DF853-C565-2A44-91D7-21BB121544B6}" srcOrd="1" destOrd="0" presId="urn:microsoft.com/office/officeart/2009/3/layout/HorizontalOrganizationChart"/>
    <dgm:cxn modelId="{2BEDC0CC-3299-924A-A386-0825A0DA653A}" type="presParOf" srcId="{10A93032-1C14-1948-AC51-629F6E2004BB}" destId="{CB9876D3-D1E4-7946-90E9-E76E9829B738}" srcOrd="2" destOrd="0" presId="urn:microsoft.com/office/officeart/2009/3/layout/HorizontalOrganizationChart"/>
    <dgm:cxn modelId="{BAB84B18-1DA2-874C-BDAB-B61E842A64FF}" type="presParOf" srcId="{9EC1CBF5-3BBF-7347-9BD5-AE470FAE7F18}" destId="{54F97668-7F4E-CE42-96FC-3151A2E4BD03}" srcOrd="4" destOrd="0" presId="urn:microsoft.com/office/officeart/2009/3/layout/HorizontalOrganizationChart"/>
    <dgm:cxn modelId="{10FBF7E9-ED7E-3240-9EBA-928F86996814}" type="presParOf" srcId="{9EC1CBF5-3BBF-7347-9BD5-AE470FAE7F18}" destId="{DC21AE93-70D4-C641-A7FE-415F9C5F0A43}" srcOrd="5" destOrd="0" presId="urn:microsoft.com/office/officeart/2009/3/layout/HorizontalOrganizationChart"/>
    <dgm:cxn modelId="{51EA388C-9E91-1541-9332-AAD6432F6417}" type="presParOf" srcId="{DC21AE93-70D4-C641-A7FE-415F9C5F0A43}" destId="{11E6074C-BCC2-9B48-997E-D1B6BB6DEA1D}" srcOrd="0" destOrd="0" presId="urn:microsoft.com/office/officeart/2009/3/layout/HorizontalOrganizationChart"/>
    <dgm:cxn modelId="{96C9A235-59B2-2545-BF7D-E2E73D758AC4}" type="presParOf" srcId="{11E6074C-BCC2-9B48-997E-D1B6BB6DEA1D}" destId="{3966B35D-DD1D-D64F-B8FF-5666413F1CE8}" srcOrd="0" destOrd="0" presId="urn:microsoft.com/office/officeart/2009/3/layout/HorizontalOrganizationChart"/>
    <dgm:cxn modelId="{FD468893-9F64-F846-9DF3-51FE000B9442}" type="presParOf" srcId="{11E6074C-BCC2-9B48-997E-D1B6BB6DEA1D}" destId="{84EC5F35-C9D8-A240-8CC7-F2B8C3D12F71}" srcOrd="1" destOrd="0" presId="urn:microsoft.com/office/officeart/2009/3/layout/HorizontalOrganizationChart"/>
    <dgm:cxn modelId="{7F12C3F4-923A-8347-8596-CD2A2275C432}" type="presParOf" srcId="{DC21AE93-70D4-C641-A7FE-415F9C5F0A43}" destId="{9F10F074-574C-2D4E-A880-452A708DDAD7}" srcOrd="1" destOrd="0" presId="urn:microsoft.com/office/officeart/2009/3/layout/HorizontalOrganizationChart"/>
    <dgm:cxn modelId="{2ADA510F-6054-1D48-9A2E-28E69122C4C1}" type="presParOf" srcId="{DC21AE93-70D4-C641-A7FE-415F9C5F0A43}" destId="{A19E18A2-5E78-734A-9BCA-2C52C8961F10}" srcOrd="2" destOrd="0" presId="urn:microsoft.com/office/officeart/2009/3/layout/HorizontalOrganizationChart"/>
    <dgm:cxn modelId="{A9C38008-DEFD-DA4B-9194-3A5C23918B06}" type="presParOf" srcId="{9B5F75A7-A671-E040-A2C6-E15DFBB31A02}" destId="{7BB27F8D-82A1-FC4D-8D78-617D65569CFD}" srcOrd="2" destOrd="0" presId="urn:microsoft.com/office/officeart/2009/3/layout/HorizontalOrganizationChart"/>
    <dgm:cxn modelId="{92167851-FBAC-934D-BE4E-F3DF345DB323}" type="presParOf" srcId="{66236698-81FE-354C-93BB-09EFCF9A7519}" destId="{D11A19E2-6D5D-C943-9015-7BBAB095F876}" srcOrd="2" destOrd="0" presId="urn:microsoft.com/office/officeart/2009/3/layout/HorizontalOrganizationChart"/>
    <dgm:cxn modelId="{AA8EC29F-CBCC-4A48-93A0-B7A49D3088C8}" type="presParOf" srcId="{66236698-81FE-354C-93BB-09EFCF9A7519}" destId="{AB5C2BEA-5640-2B46-9BC7-0EE3418853AD}" srcOrd="3" destOrd="0" presId="urn:microsoft.com/office/officeart/2009/3/layout/HorizontalOrganizationChart"/>
    <dgm:cxn modelId="{381DBD89-3F21-744A-B4B4-F7EC3C0DF53B}" type="presParOf" srcId="{AB5C2BEA-5640-2B46-9BC7-0EE3418853AD}" destId="{911EC72A-D9D2-F847-9FEF-53671EDBB27B}" srcOrd="0" destOrd="0" presId="urn:microsoft.com/office/officeart/2009/3/layout/HorizontalOrganizationChart"/>
    <dgm:cxn modelId="{5D703A71-0E97-8F43-97FC-E2D7886D2B80}" type="presParOf" srcId="{911EC72A-D9D2-F847-9FEF-53671EDBB27B}" destId="{94CBA124-8B71-F34D-8462-024C2C1CC527}" srcOrd="0" destOrd="0" presId="urn:microsoft.com/office/officeart/2009/3/layout/HorizontalOrganizationChart"/>
    <dgm:cxn modelId="{C429B087-91DF-0C43-A28C-6A4914D31788}" type="presParOf" srcId="{911EC72A-D9D2-F847-9FEF-53671EDBB27B}" destId="{2BA616F4-2594-8840-854F-2B13A7624317}" srcOrd="1" destOrd="0" presId="urn:microsoft.com/office/officeart/2009/3/layout/HorizontalOrganizationChart"/>
    <dgm:cxn modelId="{3125451F-8677-EA4F-A78E-BF5B02CA8CD2}" type="presParOf" srcId="{AB5C2BEA-5640-2B46-9BC7-0EE3418853AD}" destId="{00F7A2CA-9FCF-D345-89F0-C768B1D6A33E}" srcOrd="1" destOrd="0" presId="urn:microsoft.com/office/officeart/2009/3/layout/HorizontalOrganizationChart"/>
    <dgm:cxn modelId="{49B0CB2F-DFA1-6A4A-8FF9-602F5F7F2A2C}" type="presParOf" srcId="{00F7A2CA-9FCF-D345-89F0-C768B1D6A33E}" destId="{3CD0F262-2EDC-A749-939B-235B675C744E}" srcOrd="0" destOrd="0" presId="urn:microsoft.com/office/officeart/2009/3/layout/HorizontalOrganizationChart"/>
    <dgm:cxn modelId="{32AF413D-3DA9-D148-AE3C-6E4757AEFA82}" type="presParOf" srcId="{00F7A2CA-9FCF-D345-89F0-C768B1D6A33E}" destId="{81C94889-6D83-8540-A71B-1065C4067BE4}" srcOrd="1" destOrd="0" presId="urn:microsoft.com/office/officeart/2009/3/layout/HorizontalOrganizationChart"/>
    <dgm:cxn modelId="{839CC66B-4129-4043-A1B3-E3432E66E1D6}" type="presParOf" srcId="{81C94889-6D83-8540-A71B-1065C4067BE4}" destId="{C033A2DC-C2BE-0A44-81B8-E2684DE3FF69}" srcOrd="0" destOrd="0" presId="urn:microsoft.com/office/officeart/2009/3/layout/HorizontalOrganizationChart"/>
    <dgm:cxn modelId="{B57DDDC5-7253-5542-9432-AF4CBE4075F1}" type="presParOf" srcId="{C033A2DC-C2BE-0A44-81B8-E2684DE3FF69}" destId="{0B02BA6B-27E2-4341-ACB4-78E286B6F7D4}" srcOrd="0" destOrd="0" presId="urn:microsoft.com/office/officeart/2009/3/layout/HorizontalOrganizationChart"/>
    <dgm:cxn modelId="{0E086B92-9DED-314B-B87E-332EE7AD0C0A}" type="presParOf" srcId="{C033A2DC-C2BE-0A44-81B8-E2684DE3FF69}" destId="{494B275F-9456-AF48-B2D6-8FAC43682C29}" srcOrd="1" destOrd="0" presId="urn:microsoft.com/office/officeart/2009/3/layout/HorizontalOrganizationChart"/>
    <dgm:cxn modelId="{4E0D2F50-197D-3547-90E7-6C1E753F8F78}" type="presParOf" srcId="{81C94889-6D83-8540-A71B-1065C4067BE4}" destId="{CDD644AF-DFA8-524E-916A-4093D319088F}" srcOrd="1" destOrd="0" presId="urn:microsoft.com/office/officeart/2009/3/layout/HorizontalOrganizationChart"/>
    <dgm:cxn modelId="{DE7CA402-F7B7-3642-A866-2A8B42C8A68D}" type="presParOf" srcId="{81C94889-6D83-8540-A71B-1065C4067BE4}" destId="{4EFDA077-0C59-294E-AA74-7E864B010798}" srcOrd="2" destOrd="0" presId="urn:microsoft.com/office/officeart/2009/3/layout/HorizontalOrganizationChart"/>
    <dgm:cxn modelId="{FF968BDC-22AF-3C4C-9A59-3AA21F5D36E7}" type="presParOf" srcId="{00F7A2CA-9FCF-D345-89F0-C768B1D6A33E}" destId="{5BB299FC-AC87-A849-B77B-8057446BFCCA}" srcOrd="2" destOrd="0" presId="urn:microsoft.com/office/officeart/2009/3/layout/HorizontalOrganizationChart"/>
    <dgm:cxn modelId="{46A165C5-06C7-5C48-B988-16CC327F7422}" type="presParOf" srcId="{00F7A2CA-9FCF-D345-89F0-C768B1D6A33E}" destId="{3FD3478A-853E-9748-BF29-DF703E164119}" srcOrd="3" destOrd="0" presId="urn:microsoft.com/office/officeart/2009/3/layout/HorizontalOrganizationChart"/>
    <dgm:cxn modelId="{33F5B298-C600-224B-B5A7-81B5819A1EC3}" type="presParOf" srcId="{3FD3478A-853E-9748-BF29-DF703E164119}" destId="{F2CBB7F2-B43C-A543-BE57-D12BB990C6C9}" srcOrd="0" destOrd="0" presId="urn:microsoft.com/office/officeart/2009/3/layout/HorizontalOrganizationChart"/>
    <dgm:cxn modelId="{DDCAC10E-3B58-A64E-8F96-523518A553D0}" type="presParOf" srcId="{F2CBB7F2-B43C-A543-BE57-D12BB990C6C9}" destId="{2E5163D9-07B4-7844-A6CB-8E1FD23E5257}" srcOrd="0" destOrd="0" presId="urn:microsoft.com/office/officeart/2009/3/layout/HorizontalOrganizationChart"/>
    <dgm:cxn modelId="{00DA701F-D1E7-2145-B245-3A96340A818D}" type="presParOf" srcId="{F2CBB7F2-B43C-A543-BE57-D12BB990C6C9}" destId="{11F067B4-DAA4-FB41-BC33-D1465A2323D1}" srcOrd="1" destOrd="0" presId="urn:microsoft.com/office/officeart/2009/3/layout/HorizontalOrganizationChart"/>
    <dgm:cxn modelId="{C6939B9D-6448-3241-A2E9-57A1C33E3F5D}" type="presParOf" srcId="{3FD3478A-853E-9748-BF29-DF703E164119}" destId="{ACD65269-3132-F64B-AB14-AE82FC180DA0}" srcOrd="1" destOrd="0" presId="urn:microsoft.com/office/officeart/2009/3/layout/HorizontalOrganizationChart"/>
    <dgm:cxn modelId="{A7FDA3A3-BDAE-E74F-8416-56E3D2C3513E}" type="presParOf" srcId="{ACD65269-3132-F64B-AB14-AE82FC180DA0}" destId="{849FE763-C432-C049-95D9-00FF9B378664}" srcOrd="0" destOrd="0" presId="urn:microsoft.com/office/officeart/2009/3/layout/HorizontalOrganizationChart"/>
    <dgm:cxn modelId="{75054921-096E-6543-B1B4-83C7B81D024D}" type="presParOf" srcId="{ACD65269-3132-F64B-AB14-AE82FC180DA0}" destId="{B92C4798-71AB-F74B-9707-EF2ACA5E75F6}" srcOrd="1" destOrd="0" presId="urn:microsoft.com/office/officeart/2009/3/layout/HorizontalOrganizationChart"/>
    <dgm:cxn modelId="{9A0B5B41-4024-1249-BAFE-ECD2195629A4}" type="presParOf" srcId="{B92C4798-71AB-F74B-9707-EF2ACA5E75F6}" destId="{704270D9-6A81-0643-A119-20B2E61B91D0}" srcOrd="0" destOrd="0" presId="urn:microsoft.com/office/officeart/2009/3/layout/HorizontalOrganizationChart"/>
    <dgm:cxn modelId="{60A6CF52-1C13-0042-9827-2393A30A340F}" type="presParOf" srcId="{704270D9-6A81-0643-A119-20B2E61B91D0}" destId="{61C310B8-AC06-3347-A18C-1647F8A6D026}" srcOrd="0" destOrd="0" presId="urn:microsoft.com/office/officeart/2009/3/layout/HorizontalOrganizationChart"/>
    <dgm:cxn modelId="{E9EB4657-1C54-FE45-9FCE-87C08F1F57F4}" type="presParOf" srcId="{704270D9-6A81-0643-A119-20B2E61B91D0}" destId="{A9534DE6-6266-CB41-823B-70010285513F}" srcOrd="1" destOrd="0" presId="urn:microsoft.com/office/officeart/2009/3/layout/HorizontalOrganizationChart"/>
    <dgm:cxn modelId="{E8D91FC6-1F5E-8347-97E1-909E1B217DDF}" type="presParOf" srcId="{B92C4798-71AB-F74B-9707-EF2ACA5E75F6}" destId="{394B5C1E-FA8B-F94E-96C6-93F2500076D8}" srcOrd="1" destOrd="0" presId="urn:microsoft.com/office/officeart/2009/3/layout/HorizontalOrganizationChart"/>
    <dgm:cxn modelId="{5131CCB2-62EB-B84F-9453-2A310A3305BE}" type="presParOf" srcId="{B92C4798-71AB-F74B-9707-EF2ACA5E75F6}" destId="{728A1FBB-A15E-3E4E-BAE1-0AE7EF2058F2}" srcOrd="2" destOrd="0" presId="urn:microsoft.com/office/officeart/2009/3/layout/HorizontalOrganizationChart"/>
    <dgm:cxn modelId="{769C1E82-6825-9342-8E54-994D84F596CA}" type="presParOf" srcId="{3FD3478A-853E-9748-BF29-DF703E164119}" destId="{98446FA8-234E-7143-88CB-0416CFC019CB}" srcOrd="2" destOrd="0" presId="urn:microsoft.com/office/officeart/2009/3/layout/HorizontalOrganizationChart"/>
    <dgm:cxn modelId="{4FC916B4-00DA-724C-A1A4-1F5EF38788EC}" type="presParOf" srcId="{00F7A2CA-9FCF-D345-89F0-C768B1D6A33E}" destId="{E62EF660-22C6-8F45-9924-A329210AB692}" srcOrd="4" destOrd="0" presId="urn:microsoft.com/office/officeart/2009/3/layout/HorizontalOrganizationChart"/>
    <dgm:cxn modelId="{775A9798-D743-8943-8A48-B86EC2F993F0}" type="presParOf" srcId="{00F7A2CA-9FCF-D345-89F0-C768B1D6A33E}" destId="{BE8FD86D-2632-DE44-AAB1-63856C2D7E2C}" srcOrd="5" destOrd="0" presId="urn:microsoft.com/office/officeart/2009/3/layout/HorizontalOrganizationChart"/>
    <dgm:cxn modelId="{A18D121E-7E94-3740-BD16-A48A26241295}" type="presParOf" srcId="{BE8FD86D-2632-DE44-AAB1-63856C2D7E2C}" destId="{6C240740-8ED1-F44B-ADA8-D6368FB986FF}" srcOrd="0" destOrd="0" presId="urn:microsoft.com/office/officeart/2009/3/layout/HorizontalOrganizationChart"/>
    <dgm:cxn modelId="{56217B6E-188C-8141-AD31-AF95E53E7DC7}" type="presParOf" srcId="{6C240740-8ED1-F44B-ADA8-D6368FB986FF}" destId="{F73429DD-D961-B54D-8338-060C2B3DCAB1}" srcOrd="0" destOrd="0" presId="urn:microsoft.com/office/officeart/2009/3/layout/HorizontalOrganizationChart"/>
    <dgm:cxn modelId="{2DB42740-2280-654B-8A52-3A9B845C0ABB}" type="presParOf" srcId="{6C240740-8ED1-F44B-ADA8-D6368FB986FF}" destId="{0290EA3D-02CB-5145-84EF-5A7036208207}" srcOrd="1" destOrd="0" presId="urn:microsoft.com/office/officeart/2009/3/layout/HorizontalOrganizationChart"/>
    <dgm:cxn modelId="{BC7106CF-785D-D14D-B21B-5A4EA40B85AC}" type="presParOf" srcId="{BE8FD86D-2632-DE44-AAB1-63856C2D7E2C}" destId="{680A9F47-2E5A-0D45-B3F7-B49A619DE4D3}" srcOrd="1" destOrd="0" presId="urn:microsoft.com/office/officeart/2009/3/layout/HorizontalOrganizationChart"/>
    <dgm:cxn modelId="{5D71DEAD-83B5-8B48-947F-52998F735F6E}" type="presParOf" srcId="{BE8FD86D-2632-DE44-AAB1-63856C2D7E2C}" destId="{11FBCB88-05A5-C647-8C3C-88723D6A0FFB}" srcOrd="2" destOrd="0" presId="urn:microsoft.com/office/officeart/2009/3/layout/HorizontalOrganizationChart"/>
    <dgm:cxn modelId="{985CF410-F213-804A-AFCE-EE46601FC0E6}" type="presParOf" srcId="{AB5C2BEA-5640-2B46-9BC7-0EE3418853AD}" destId="{BF333AC8-0317-F344-B5E9-7643A970FA4B}" srcOrd="2" destOrd="0" presId="urn:microsoft.com/office/officeart/2009/3/layout/HorizontalOrganizationChart"/>
    <dgm:cxn modelId="{F4E378C6-E4A8-5549-B1BB-A8A654F6F612}" type="presParOf" srcId="{1F21FC14-DFDD-1B4A-B5DC-55319855EA57}" destId="{A166D2A0-E845-664D-AC11-E3F84248CA36}" srcOrd="2" destOrd="0" presId="urn:microsoft.com/office/officeart/2009/3/layout/HorizontalOrganizationChart"/>
    <dgm:cxn modelId="{CAEFFBD0-17F5-BD4C-8B4D-C05F0D2393E3}" type="presParOf" srcId="{AE2EE3D3-B883-9543-9DC9-182B8B4A41B5}" destId="{25953DF6-247C-214E-8C30-E95E83EAF4D6}" srcOrd="2" destOrd="0" presId="urn:microsoft.com/office/officeart/2009/3/layout/HorizontalOrganizationChart"/>
    <dgm:cxn modelId="{00F00FA0-6D84-214F-887C-03CC0C8E49C1}" type="presParOf" srcId="{AE2EE3D3-B883-9543-9DC9-182B8B4A41B5}" destId="{1ABFFC02-51EB-854B-BF22-A36862505978}" srcOrd="3" destOrd="0" presId="urn:microsoft.com/office/officeart/2009/3/layout/HorizontalOrganizationChart"/>
    <dgm:cxn modelId="{C1855A47-0EC6-6D4D-A7C4-9EAA90C54192}" type="presParOf" srcId="{1ABFFC02-51EB-854B-BF22-A36862505978}" destId="{B05E7192-E751-0A49-B819-E16E5A4A9CBA}" srcOrd="0" destOrd="0" presId="urn:microsoft.com/office/officeart/2009/3/layout/HorizontalOrganizationChart"/>
    <dgm:cxn modelId="{BA53C962-55F2-AD4E-B1E6-3F22CB3881B1}" type="presParOf" srcId="{B05E7192-E751-0A49-B819-E16E5A4A9CBA}" destId="{D4F1FDAE-A390-7742-88AB-FC9AF8208B81}" srcOrd="0" destOrd="0" presId="urn:microsoft.com/office/officeart/2009/3/layout/HorizontalOrganizationChart"/>
    <dgm:cxn modelId="{B650609C-77B5-3B48-9AE1-BA69D25116BA}" type="presParOf" srcId="{B05E7192-E751-0A49-B819-E16E5A4A9CBA}" destId="{810B60E5-31E5-FD42-8315-F239314CF70D}" srcOrd="1" destOrd="0" presId="urn:microsoft.com/office/officeart/2009/3/layout/HorizontalOrganizationChart"/>
    <dgm:cxn modelId="{24474F7B-F035-E740-9ED4-3D28FF9C11A6}" type="presParOf" srcId="{1ABFFC02-51EB-854B-BF22-A36862505978}" destId="{8BDB93D2-FA74-6347-B92E-7863A897963E}" srcOrd="1" destOrd="0" presId="urn:microsoft.com/office/officeart/2009/3/layout/HorizontalOrganizationChart"/>
    <dgm:cxn modelId="{E95B4ACD-54D4-DC4E-BE03-52BA67FD4DBE}" type="presParOf" srcId="{8BDB93D2-FA74-6347-B92E-7863A897963E}" destId="{3BD0ACE9-E2C8-144C-A6DC-3D4A24A57F10}" srcOrd="0" destOrd="0" presId="urn:microsoft.com/office/officeart/2009/3/layout/HorizontalOrganizationChart"/>
    <dgm:cxn modelId="{F9B21F4C-ECEB-B54C-8333-D4B0C0D33999}" type="presParOf" srcId="{8BDB93D2-FA74-6347-B92E-7863A897963E}" destId="{FF0EAA4D-FA6A-6740-98D2-A4F4D6E9A358}" srcOrd="1" destOrd="0" presId="urn:microsoft.com/office/officeart/2009/3/layout/HorizontalOrganizationChart"/>
    <dgm:cxn modelId="{F708BEDB-A25C-3F4D-A9A9-11EF18E23985}" type="presParOf" srcId="{FF0EAA4D-FA6A-6740-98D2-A4F4D6E9A358}" destId="{F2842365-2E9E-6F4F-A5AB-4B0874AD87D8}" srcOrd="0" destOrd="0" presId="urn:microsoft.com/office/officeart/2009/3/layout/HorizontalOrganizationChart"/>
    <dgm:cxn modelId="{4291AB36-55C9-824E-BBCA-2F4B7D1CFB4C}" type="presParOf" srcId="{F2842365-2E9E-6F4F-A5AB-4B0874AD87D8}" destId="{169E66FC-DF74-4F40-A7B6-B5AECBE14B89}" srcOrd="0" destOrd="0" presId="urn:microsoft.com/office/officeart/2009/3/layout/HorizontalOrganizationChart"/>
    <dgm:cxn modelId="{6E5B3B54-E7CB-4E40-9466-00941F10A210}" type="presParOf" srcId="{F2842365-2E9E-6F4F-A5AB-4B0874AD87D8}" destId="{4AC465E6-3FBE-1949-A391-49A6751D5B6D}" srcOrd="1" destOrd="0" presId="urn:microsoft.com/office/officeart/2009/3/layout/HorizontalOrganizationChart"/>
    <dgm:cxn modelId="{087A5904-2B43-1A4F-A336-D8B17DE6CC85}" type="presParOf" srcId="{FF0EAA4D-FA6A-6740-98D2-A4F4D6E9A358}" destId="{05F361A6-8F5D-2544-B3C3-ECBD44692E70}" srcOrd="1" destOrd="0" presId="urn:microsoft.com/office/officeart/2009/3/layout/HorizontalOrganizationChart"/>
    <dgm:cxn modelId="{16DCCB83-2ED8-4347-AAD9-29C5BA329DDB}" type="presParOf" srcId="{05F361A6-8F5D-2544-B3C3-ECBD44692E70}" destId="{D5C328CB-3A95-1E41-A862-19EB7FF55F14}" srcOrd="0" destOrd="0" presId="urn:microsoft.com/office/officeart/2009/3/layout/HorizontalOrganizationChart"/>
    <dgm:cxn modelId="{41B617E0-1525-2A4E-A986-0DEA4FE7B051}" type="presParOf" srcId="{05F361A6-8F5D-2544-B3C3-ECBD44692E70}" destId="{7F89C1E2-D689-2C44-A6DC-C0DD319FDD36}" srcOrd="1" destOrd="0" presId="urn:microsoft.com/office/officeart/2009/3/layout/HorizontalOrganizationChart"/>
    <dgm:cxn modelId="{CB0D697E-FC44-B44B-B36E-35DB256FC1B1}" type="presParOf" srcId="{7F89C1E2-D689-2C44-A6DC-C0DD319FDD36}" destId="{D11269D7-5D66-2846-BB9E-2852BDA9846D}" srcOrd="0" destOrd="0" presId="urn:microsoft.com/office/officeart/2009/3/layout/HorizontalOrganizationChart"/>
    <dgm:cxn modelId="{F27C5982-099A-E547-B33D-6A5DFE6B2818}" type="presParOf" srcId="{D11269D7-5D66-2846-BB9E-2852BDA9846D}" destId="{00DFB546-0311-4E4C-B3E6-D39D214BE71C}" srcOrd="0" destOrd="0" presId="urn:microsoft.com/office/officeart/2009/3/layout/HorizontalOrganizationChart"/>
    <dgm:cxn modelId="{171B4B22-E5BE-EA4B-9646-F393DDF26489}" type="presParOf" srcId="{D11269D7-5D66-2846-BB9E-2852BDA9846D}" destId="{C194F6D6-EDE4-2645-AEB1-AC82238349D8}" srcOrd="1" destOrd="0" presId="urn:microsoft.com/office/officeart/2009/3/layout/HorizontalOrganizationChart"/>
    <dgm:cxn modelId="{7155D9C5-FC10-2B4B-B162-4A247F5795D1}" type="presParOf" srcId="{7F89C1E2-D689-2C44-A6DC-C0DD319FDD36}" destId="{533B127D-C87E-F840-9CD6-2D3CE99B1F2E}" srcOrd="1" destOrd="0" presId="urn:microsoft.com/office/officeart/2009/3/layout/HorizontalOrganizationChart"/>
    <dgm:cxn modelId="{969FCF95-1AA6-7345-9B49-21E4FBCEB1A0}" type="presParOf" srcId="{7F89C1E2-D689-2C44-A6DC-C0DD319FDD36}" destId="{8EACCFF2-12CB-A64C-BFF7-D72E7E230614}" srcOrd="2" destOrd="0" presId="urn:microsoft.com/office/officeart/2009/3/layout/HorizontalOrganizationChart"/>
    <dgm:cxn modelId="{92114EAA-4046-2B4A-9373-E37B552EDF99}" type="presParOf" srcId="{05F361A6-8F5D-2544-B3C3-ECBD44692E70}" destId="{BF22347D-8916-784B-AF8F-91713A7CF709}" srcOrd="2" destOrd="0" presId="urn:microsoft.com/office/officeart/2009/3/layout/HorizontalOrganizationChart"/>
    <dgm:cxn modelId="{7E97B68C-C1E2-DF4E-B02B-6092135D6C27}" type="presParOf" srcId="{05F361A6-8F5D-2544-B3C3-ECBD44692E70}" destId="{67B0F949-2090-8E4D-8B55-18382E1E0D01}" srcOrd="3" destOrd="0" presId="urn:microsoft.com/office/officeart/2009/3/layout/HorizontalOrganizationChart"/>
    <dgm:cxn modelId="{E834A159-7AFD-D34A-A435-B53BE2074245}" type="presParOf" srcId="{67B0F949-2090-8E4D-8B55-18382E1E0D01}" destId="{21108C8F-1955-4D40-8584-F60D299523FE}" srcOrd="0" destOrd="0" presId="urn:microsoft.com/office/officeart/2009/3/layout/HorizontalOrganizationChart"/>
    <dgm:cxn modelId="{5A7D20A4-B353-774E-95AA-DAEE33A85DE6}" type="presParOf" srcId="{21108C8F-1955-4D40-8584-F60D299523FE}" destId="{374A3781-3B93-F648-9F16-FABD7FA82F42}" srcOrd="0" destOrd="0" presId="urn:microsoft.com/office/officeart/2009/3/layout/HorizontalOrganizationChart"/>
    <dgm:cxn modelId="{B6256CD7-DB04-7C4D-ADEC-80CD73587DE2}" type="presParOf" srcId="{21108C8F-1955-4D40-8584-F60D299523FE}" destId="{FD3BC8F0-02D7-1E46-8F94-0DFFD825A06D}" srcOrd="1" destOrd="0" presId="urn:microsoft.com/office/officeart/2009/3/layout/HorizontalOrganizationChart"/>
    <dgm:cxn modelId="{14E99154-DB28-1642-803C-3F9121A16EB2}" type="presParOf" srcId="{67B0F949-2090-8E4D-8B55-18382E1E0D01}" destId="{14E00339-A168-F741-A500-F06F3D0B4D72}" srcOrd="1" destOrd="0" presId="urn:microsoft.com/office/officeart/2009/3/layout/HorizontalOrganizationChart"/>
    <dgm:cxn modelId="{E9C24FDB-2A05-F04C-98E1-ED503BF0D057}" type="presParOf" srcId="{67B0F949-2090-8E4D-8B55-18382E1E0D01}" destId="{800825FD-9BB4-DA4F-858E-682A7A1C5FC0}" srcOrd="2" destOrd="0" presId="urn:microsoft.com/office/officeart/2009/3/layout/HorizontalOrganizationChart"/>
    <dgm:cxn modelId="{D1005A6D-2224-488F-B2E1-26C15F97158C}" type="presParOf" srcId="{05F361A6-8F5D-2544-B3C3-ECBD44692E70}" destId="{01B52DC8-DEAA-4DBD-BEA3-BCF217BF69D3}" srcOrd="4" destOrd="0" presId="urn:microsoft.com/office/officeart/2009/3/layout/HorizontalOrganizationChart"/>
    <dgm:cxn modelId="{C87F0570-503C-4242-A61A-7D83C4379C70}" type="presParOf" srcId="{05F361A6-8F5D-2544-B3C3-ECBD44692E70}" destId="{00C2D7A2-AA35-41BD-9281-CD1310B19A61}" srcOrd="5" destOrd="0" presId="urn:microsoft.com/office/officeart/2009/3/layout/HorizontalOrganizationChart"/>
    <dgm:cxn modelId="{3AE69EDE-3AAB-49D2-81EF-3803E554C274}" type="presParOf" srcId="{00C2D7A2-AA35-41BD-9281-CD1310B19A61}" destId="{DDB93631-3875-455F-AE45-D1A1F811D217}" srcOrd="0" destOrd="0" presId="urn:microsoft.com/office/officeart/2009/3/layout/HorizontalOrganizationChart"/>
    <dgm:cxn modelId="{D79D8741-09B2-4CC7-87C5-958F1BD27F5C}" type="presParOf" srcId="{DDB93631-3875-455F-AE45-D1A1F811D217}" destId="{3AB36A9D-9953-4F7E-B69A-9D844A779E79}" srcOrd="0" destOrd="0" presId="urn:microsoft.com/office/officeart/2009/3/layout/HorizontalOrganizationChart"/>
    <dgm:cxn modelId="{D94F030B-77AA-4B1C-BB78-883CF2E13AC5}" type="presParOf" srcId="{DDB93631-3875-455F-AE45-D1A1F811D217}" destId="{E1183443-20F9-4423-BE80-A0A3BA75BF45}" srcOrd="1" destOrd="0" presId="urn:microsoft.com/office/officeart/2009/3/layout/HorizontalOrganizationChart"/>
    <dgm:cxn modelId="{C89C85E2-C6B6-4981-9256-ACB7809FAADC}" type="presParOf" srcId="{00C2D7A2-AA35-41BD-9281-CD1310B19A61}" destId="{96F45E7D-55A4-49AE-87B0-48DE18FE8FBB}" srcOrd="1" destOrd="0" presId="urn:microsoft.com/office/officeart/2009/3/layout/HorizontalOrganizationChart"/>
    <dgm:cxn modelId="{D9D1DF16-0179-4E79-BBDA-B23A802BC60B}" type="presParOf" srcId="{00C2D7A2-AA35-41BD-9281-CD1310B19A61}" destId="{F6F828E1-083B-4A33-8617-C6D1F438C5B3}" srcOrd="2" destOrd="0" presId="urn:microsoft.com/office/officeart/2009/3/layout/HorizontalOrganizationChart"/>
    <dgm:cxn modelId="{73A19B30-E6F7-BD45-ACFE-BB97583095C9}" type="presParOf" srcId="{FF0EAA4D-FA6A-6740-98D2-A4F4D6E9A358}" destId="{0A4401FC-0010-0646-A331-B835B006ECE2}" srcOrd="2" destOrd="0" presId="urn:microsoft.com/office/officeart/2009/3/layout/HorizontalOrganizationChart"/>
    <dgm:cxn modelId="{6DA868F6-F720-DD41-923A-82084E9DE430}" type="presParOf" srcId="{8BDB93D2-FA74-6347-B92E-7863A897963E}" destId="{DF793A98-3B39-F44D-A316-F072CC9F158F}" srcOrd="2" destOrd="0" presId="urn:microsoft.com/office/officeart/2009/3/layout/HorizontalOrganizationChart"/>
    <dgm:cxn modelId="{132829BF-611F-D047-95BE-4B38786DFAF9}" type="presParOf" srcId="{8BDB93D2-FA74-6347-B92E-7863A897963E}" destId="{2B325376-B63F-EE4E-87FF-0E8C0E82071A}" srcOrd="3" destOrd="0" presId="urn:microsoft.com/office/officeart/2009/3/layout/HorizontalOrganizationChart"/>
    <dgm:cxn modelId="{29063B93-371D-AE4F-88FA-CE3ACDA1ACB4}" type="presParOf" srcId="{2B325376-B63F-EE4E-87FF-0E8C0E82071A}" destId="{96D467E0-ECDF-D049-9FF3-F06024A77FAB}" srcOrd="0" destOrd="0" presId="urn:microsoft.com/office/officeart/2009/3/layout/HorizontalOrganizationChart"/>
    <dgm:cxn modelId="{26410759-C3F4-9A4D-BA08-C34F43072110}" type="presParOf" srcId="{96D467E0-ECDF-D049-9FF3-F06024A77FAB}" destId="{1F8DE9D9-1D21-E349-A2D6-70BBBC5FF865}" srcOrd="0" destOrd="0" presId="urn:microsoft.com/office/officeart/2009/3/layout/HorizontalOrganizationChart"/>
    <dgm:cxn modelId="{C1EB7151-4483-6A4A-820C-AC7611071BDF}" type="presParOf" srcId="{96D467E0-ECDF-D049-9FF3-F06024A77FAB}" destId="{40827377-1170-6C46-8A76-44908C40C967}" srcOrd="1" destOrd="0" presId="urn:microsoft.com/office/officeart/2009/3/layout/HorizontalOrganizationChart"/>
    <dgm:cxn modelId="{F6CE532B-458D-3646-9BD2-E483975CA240}" type="presParOf" srcId="{2B325376-B63F-EE4E-87FF-0E8C0E82071A}" destId="{078E9E93-2A82-724C-B36F-7A9B473A6C21}" srcOrd="1" destOrd="0" presId="urn:microsoft.com/office/officeart/2009/3/layout/HorizontalOrganizationChart"/>
    <dgm:cxn modelId="{53214867-D4E5-C748-8634-76ACEFD1A233}" type="presParOf" srcId="{2B325376-B63F-EE4E-87FF-0E8C0E82071A}" destId="{CB0AB620-1ECB-FF48-A00E-F0F04B2F6383}" srcOrd="2" destOrd="0" presId="urn:microsoft.com/office/officeart/2009/3/layout/HorizontalOrganizationChart"/>
    <dgm:cxn modelId="{F396CF24-C2FE-5847-AF26-DF5658E04E80}" type="presParOf" srcId="{1ABFFC02-51EB-854B-BF22-A36862505978}" destId="{1B1591EF-49ED-CA44-A8A8-0823A511630D}" srcOrd="2" destOrd="0" presId="urn:microsoft.com/office/officeart/2009/3/layout/HorizontalOrganizationChart"/>
    <dgm:cxn modelId="{C6A5D75B-85F3-6B4D-B428-B4B6F180B4AC}" type="presParOf" srcId="{4F28BBDD-6A2F-D74C-8351-1D6A86EDAFCD}" destId="{FCF977B0-F0EB-6141-B88D-547C842F373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1C1D5B-442D-468D-A958-D7BDFA4063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D52E0166-0225-4C6C-8B55-E285D11F203A}">
      <dgm:prSet/>
      <dgm:spPr/>
      <dgm:t>
        <a:bodyPr/>
        <a:lstStyle/>
        <a:p>
          <a:pPr rtl="0"/>
          <a:r>
            <a:rPr lang="de-DE" dirty="0" smtClean="0"/>
            <a:t>Anreichern der Metadaten mit Wetter Daten für </a:t>
          </a:r>
          <a:r>
            <a:rPr lang="de-DE" dirty="0" err="1" smtClean="0"/>
            <a:t>Machine</a:t>
          </a:r>
          <a:r>
            <a:rPr lang="de-DE" dirty="0" smtClean="0"/>
            <a:t> Learning</a:t>
          </a:r>
          <a:endParaRPr lang="de-DE" dirty="0"/>
        </a:p>
      </dgm:t>
    </dgm:pt>
    <dgm:pt modelId="{1A8ECEBE-0393-4470-B7D4-C5A5A8E50675}" type="parTrans" cxnId="{22D141B2-0C0C-4757-9A07-DE5053AED1B2}">
      <dgm:prSet/>
      <dgm:spPr/>
      <dgm:t>
        <a:bodyPr/>
        <a:lstStyle/>
        <a:p>
          <a:endParaRPr lang="de-DE"/>
        </a:p>
      </dgm:t>
    </dgm:pt>
    <dgm:pt modelId="{7253D202-125F-4FCE-8292-ACBF168F226C}" type="sibTrans" cxnId="{22D141B2-0C0C-4757-9A07-DE5053AED1B2}">
      <dgm:prSet/>
      <dgm:spPr/>
      <dgm:t>
        <a:bodyPr/>
        <a:lstStyle/>
        <a:p>
          <a:endParaRPr lang="de-DE"/>
        </a:p>
      </dgm:t>
    </dgm:pt>
    <dgm:pt modelId="{1AD06951-73F9-4FC1-B3D2-CEBA14962137}">
      <dgm:prSet/>
      <dgm:spPr/>
      <dgm:t>
        <a:bodyPr/>
        <a:lstStyle/>
        <a:p>
          <a:pPr rtl="0"/>
          <a:r>
            <a:rPr lang="de-DE" dirty="0" smtClean="0"/>
            <a:t>Aggregation der Metadaten</a:t>
          </a:r>
          <a:endParaRPr lang="de-DE" dirty="0"/>
        </a:p>
      </dgm:t>
    </dgm:pt>
    <dgm:pt modelId="{BEA0B42F-AA4D-4F59-AB1A-AB772B1D6E37}" type="sibTrans" cxnId="{2286ED67-85A0-430B-8465-1A619D5050C7}">
      <dgm:prSet/>
      <dgm:spPr/>
      <dgm:t>
        <a:bodyPr/>
        <a:lstStyle/>
        <a:p>
          <a:endParaRPr lang="de-DE"/>
        </a:p>
      </dgm:t>
    </dgm:pt>
    <dgm:pt modelId="{14951A79-FD68-4DB8-999F-BA75E067503F}" type="parTrans" cxnId="{2286ED67-85A0-430B-8465-1A619D5050C7}">
      <dgm:prSet/>
      <dgm:spPr/>
      <dgm:t>
        <a:bodyPr/>
        <a:lstStyle/>
        <a:p>
          <a:endParaRPr lang="de-DE"/>
        </a:p>
      </dgm:t>
    </dgm:pt>
    <dgm:pt modelId="{36A48CB0-A753-4438-A412-E6F41FECE800}">
      <dgm:prSet/>
      <dgm:spPr/>
      <dgm:t>
        <a:bodyPr/>
        <a:lstStyle/>
        <a:p>
          <a:pPr rtl="0"/>
          <a:r>
            <a:rPr lang="de-DE" smtClean="0"/>
            <a:t>Verknüpfen der Metadaten mit Chatdaten für Analyse &amp; Visualisierung</a:t>
          </a:r>
          <a:endParaRPr lang="de-DE"/>
        </a:p>
      </dgm:t>
    </dgm:pt>
    <dgm:pt modelId="{B8DEFBC4-9CE3-45A0-B119-2116F926C22D}" type="sibTrans" cxnId="{C71295CB-7A15-4E0C-B7B2-BA236C96BB9A}">
      <dgm:prSet/>
      <dgm:spPr/>
      <dgm:t>
        <a:bodyPr/>
        <a:lstStyle/>
        <a:p>
          <a:endParaRPr lang="de-DE"/>
        </a:p>
      </dgm:t>
    </dgm:pt>
    <dgm:pt modelId="{F22FB958-862F-4392-8F17-2F25DE7F1869}" type="parTrans" cxnId="{C71295CB-7A15-4E0C-B7B2-BA236C96BB9A}">
      <dgm:prSet/>
      <dgm:spPr/>
      <dgm:t>
        <a:bodyPr/>
        <a:lstStyle/>
        <a:p>
          <a:endParaRPr lang="de-DE"/>
        </a:p>
      </dgm:t>
    </dgm:pt>
    <dgm:pt modelId="{3F1971A1-97E9-46DB-849D-29FF26106AA0}" type="pres">
      <dgm:prSet presAssocID="{D21C1D5B-442D-468D-A958-D7BDFA40636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91B47643-FCFC-4AA8-B1E0-B86070DFD332}" type="pres">
      <dgm:prSet presAssocID="{D21C1D5B-442D-468D-A958-D7BDFA406363}" presName="Name1" presStyleCnt="0"/>
      <dgm:spPr/>
    </dgm:pt>
    <dgm:pt modelId="{8C87DB2D-53D8-4175-BF9C-6DE45CFB3FFA}" type="pres">
      <dgm:prSet presAssocID="{D21C1D5B-442D-468D-A958-D7BDFA406363}" presName="cycle" presStyleCnt="0"/>
      <dgm:spPr/>
    </dgm:pt>
    <dgm:pt modelId="{D06FC215-4874-4BBD-A3E1-FCADA221BF0E}" type="pres">
      <dgm:prSet presAssocID="{D21C1D5B-442D-468D-A958-D7BDFA406363}" presName="srcNode" presStyleLbl="node1" presStyleIdx="0" presStyleCnt="3"/>
      <dgm:spPr/>
    </dgm:pt>
    <dgm:pt modelId="{93C0F82B-997E-4F4B-9F75-AFCE0047C465}" type="pres">
      <dgm:prSet presAssocID="{D21C1D5B-442D-468D-A958-D7BDFA406363}" presName="conn" presStyleLbl="parChTrans1D2" presStyleIdx="0" presStyleCnt="1"/>
      <dgm:spPr/>
      <dgm:t>
        <a:bodyPr/>
        <a:lstStyle/>
        <a:p>
          <a:endParaRPr lang="de-DE"/>
        </a:p>
      </dgm:t>
    </dgm:pt>
    <dgm:pt modelId="{22F2C6CA-624D-40DB-B088-AD897EEACE54}" type="pres">
      <dgm:prSet presAssocID="{D21C1D5B-442D-468D-A958-D7BDFA406363}" presName="extraNode" presStyleLbl="node1" presStyleIdx="0" presStyleCnt="3"/>
      <dgm:spPr/>
    </dgm:pt>
    <dgm:pt modelId="{E0D44232-611A-4C53-BAF1-0EE80A3709D2}" type="pres">
      <dgm:prSet presAssocID="{D21C1D5B-442D-468D-A958-D7BDFA406363}" presName="dstNode" presStyleLbl="node1" presStyleIdx="0" presStyleCnt="3"/>
      <dgm:spPr/>
    </dgm:pt>
    <dgm:pt modelId="{060D6677-DF60-4A01-9AFA-034B89F8600C}" type="pres">
      <dgm:prSet presAssocID="{1AD06951-73F9-4FC1-B3D2-CEBA1496213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C9E8AA-F310-42B1-9848-66264C2CFE53}" type="pres">
      <dgm:prSet presAssocID="{1AD06951-73F9-4FC1-B3D2-CEBA14962137}" presName="accent_1" presStyleCnt="0"/>
      <dgm:spPr/>
    </dgm:pt>
    <dgm:pt modelId="{DA8A26C5-D993-4BE7-9E62-7B85E4766935}" type="pres">
      <dgm:prSet presAssocID="{1AD06951-73F9-4FC1-B3D2-CEBA14962137}" presName="accentRepeatNode" presStyleLbl="solidFgAcc1" presStyleIdx="0" presStyleCnt="3"/>
      <dgm:spPr/>
    </dgm:pt>
    <dgm:pt modelId="{BE271966-571F-4AFF-9CEF-1436C99F2D50}" type="pres">
      <dgm:prSet presAssocID="{36A48CB0-A753-4438-A412-E6F41FECE80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9D15B4-1C15-428C-A185-FE29E6C8BD77}" type="pres">
      <dgm:prSet presAssocID="{36A48CB0-A753-4438-A412-E6F41FECE800}" presName="accent_2" presStyleCnt="0"/>
      <dgm:spPr/>
    </dgm:pt>
    <dgm:pt modelId="{C640301B-E92F-432C-83E9-5DD6B9435D51}" type="pres">
      <dgm:prSet presAssocID="{36A48CB0-A753-4438-A412-E6F41FECE800}" presName="accentRepeatNode" presStyleLbl="solidFgAcc1" presStyleIdx="1" presStyleCnt="3"/>
      <dgm:spPr/>
    </dgm:pt>
    <dgm:pt modelId="{AC0F1970-0F44-449F-92D4-2ED85175816B}" type="pres">
      <dgm:prSet presAssocID="{D52E0166-0225-4C6C-8B55-E285D11F203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5679D9-6434-445C-9DE8-4EB5A66DD729}" type="pres">
      <dgm:prSet presAssocID="{D52E0166-0225-4C6C-8B55-E285D11F203A}" presName="accent_3" presStyleCnt="0"/>
      <dgm:spPr/>
    </dgm:pt>
    <dgm:pt modelId="{0952831A-D35D-498B-84E1-69D4156D70E9}" type="pres">
      <dgm:prSet presAssocID="{D52E0166-0225-4C6C-8B55-E285D11F203A}" presName="accentRepeatNode" presStyleLbl="solidFgAcc1" presStyleIdx="2" presStyleCnt="3"/>
      <dgm:spPr/>
    </dgm:pt>
  </dgm:ptLst>
  <dgm:cxnLst>
    <dgm:cxn modelId="{1763405B-1B4E-4517-A554-99850C3C93FB}" type="presOf" srcId="{1AD06951-73F9-4FC1-B3D2-CEBA14962137}" destId="{060D6677-DF60-4A01-9AFA-034B89F8600C}" srcOrd="0" destOrd="0" presId="urn:microsoft.com/office/officeart/2008/layout/VerticalCurvedList"/>
    <dgm:cxn modelId="{22D141B2-0C0C-4757-9A07-DE5053AED1B2}" srcId="{D21C1D5B-442D-468D-A958-D7BDFA406363}" destId="{D52E0166-0225-4C6C-8B55-E285D11F203A}" srcOrd="2" destOrd="0" parTransId="{1A8ECEBE-0393-4470-B7D4-C5A5A8E50675}" sibTransId="{7253D202-125F-4FCE-8292-ACBF168F226C}"/>
    <dgm:cxn modelId="{C2C3BE86-DE95-4518-AFB3-F5CB6D589517}" type="presOf" srcId="{D52E0166-0225-4C6C-8B55-E285D11F203A}" destId="{AC0F1970-0F44-449F-92D4-2ED85175816B}" srcOrd="0" destOrd="0" presId="urn:microsoft.com/office/officeart/2008/layout/VerticalCurvedList"/>
    <dgm:cxn modelId="{72CF0440-D23F-4106-9EC2-F8292D97F368}" type="presOf" srcId="{36A48CB0-A753-4438-A412-E6F41FECE800}" destId="{BE271966-571F-4AFF-9CEF-1436C99F2D50}" srcOrd="0" destOrd="0" presId="urn:microsoft.com/office/officeart/2008/layout/VerticalCurvedList"/>
    <dgm:cxn modelId="{C71295CB-7A15-4E0C-B7B2-BA236C96BB9A}" srcId="{D21C1D5B-442D-468D-A958-D7BDFA406363}" destId="{36A48CB0-A753-4438-A412-E6F41FECE800}" srcOrd="1" destOrd="0" parTransId="{F22FB958-862F-4392-8F17-2F25DE7F1869}" sibTransId="{B8DEFBC4-9CE3-45A0-B119-2116F926C22D}"/>
    <dgm:cxn modelId="{2286ED67-85A0-430B-8465-1A619D5050C7}" srcId="{D21C1D5B-442D-468D-A958-D7BDFA406363}" destId="{1AD06951-73F9-4FC1-B3D2-CEBA14962137}" srcOrd="0" destOrd="0" parTransId="{14951A79-FD68-4DB8-999F-BA75E067503F}" sibTransId="{BEA0B42F-AA4D-4F59-AB1A-AB772B1D6E37}"/>
    <dgm:cxn modelId="{87652E45-DD32-4932-957F-C31F5CA140FD}" type="presOf" srcId="{D21C1D5B-442D-468D-A958-D7BDFA406363}" destId="{3F1971A1-97E9-46DB-849D-29FF26106AA0}" srcOrd="0" destOrd="0" presId="urn:microsoft.com/office/officeart/2008/layout/VerticalCurvedList"/>
    <dgm:cxn modelId="{63DD0FC3-09FB-4D85-9820-1A84098F9C10}" type="presOf" srcId="{BEA0B42F-AA4D-4F59-AB1A-AB772B1D6E37}" destId="{93C0F82B-997E-4F4B-9F75-AFCE0047C465}" srcOrd="0" destOrd="0" presId="urn:microsoft.com/office/officeart/2008/layout/VerticalCurvedList"/>
    <dgm:cxn modelId="{801D313E-7C04-4C07-81AF-C6F8D7336EC0}" type="presParOf" srcId="{3F1971A1-97E9-46DB-849D-29FF26106AA0}" destId="{91B47643-FCFC-4AA8-B1E0-B86070DFD332}" srcOrd="0" destOrd="0" presId="urn:microsoft.com/office/officeart/2008/layout/VerticalCurvedList"/>
    <dgm:cxn modelId="{2187FA4D-FF5F-4E67-9027-EE58F182A232}" type="presParOf" srcId="{91B47643-FCFC-4AA8-B1E0-B86070DFD332}" destId="{8C87DB2D-53D8-4175-BF9C-6DE45CFB3FFA}" srcOrd="0" destOrd="0" presId="urn:microsoft.com/office/officeart/2008/layout/VerticalCurvedList"/>
    <dgm:cxn modelId="{FCD960B5-0DB8-43D2-AEE6-BE9CB4BDA1D8}" type="presParOf" srcId="{8C87DB2D-53D8-4175-BF9C-6DE45CFB3FFA}" destId="{D06FC215-4874-4BBD-A3E1-FCADA221BF0E}" srcOrd="0" destOrd="0" presId="urn:microsoft.com/office/officeart/2008/layout/VerticalCurvedList"/>
    <dgm:cxn modelId="{9834D232-1DE1-44C3-B3D0-1921724BC658}" type="presParOf" srcId="{8C87DB2D-53D8-4175-BF9C-6DE45CFB3FFA}" destId="{93C0F82B-997E-4F4B-9F75-AFCE0047C465}" srcOrd="1" destOrd="0" presId="urn:microsoft.com/office/officeart/2008/layout/VerticalCurvedList"/>
    <dgm:cxn modelId="{FF3265FF-AD89-4D6E-A7BE-272E3EB5E46F}" type="presParOf" srcId="{8C87DB2D-53D8-4175-BF9C-6DE45CFB3FFA}" destId="{22F2C6CA-624D-40DB-B088-AD897EEACE54}" srcOrd="2" destOrd="0" presId="urn:microsoft.com/office/officeart/2008/layout/VerticalCurvedList"/>
    <dgm:cxn modelId="{D1064E3D-DB55-433D-83A8-64186C946AE3}" type="presParOf" srcId="{8C87DB2D-53D8-4175-BF9C-6DE45CFB3FFA}" destId="{E0D44232-611A-4C53-BAF1-0EE80A3709D2}" srcOrd="3" destOrd="0" presId="urn:microsoft.com/office/officeart/2008/layout/VerticalCurvedList"/>
    <dgm:cxn modelId="{EE725A22-7C94-4449-A4EE-2B855B9C6B0B}" type="presParOf" srcId="{91B47643-FCFC-4AA8-B1E0-B86070DFD332}" destId="{060D6677-DF60-4A01-9AFA-034B89F8600C}" srcOrd="1" destOrd="0" presId="urn:microsoft.com/office/officeart/2008/layout/VerticalCurvedList"/>
    <dgm:cxn modelId="{44268895-3039-414E-9537-FC7765562FE9}" type="presParOf" srcId="{91B47643-FCFC-4AA8-B1E0-B86070DFD332}" destId="{1EC9E8AA-F310-42B1-9848-66264C2CFE53}" srcOrd="2" destOrd="0" presId="urn:microsoft.com/office/officeart/2008/layout/VerticalCurvedList"/>
    <dgm:cxn modelId="{5D62A99E-5B0C-446F-86F6-E2C9D0F49392}" type="presParOf" srcId="{1EC9E8AA-F310-42B1-9848-66264C2CFE53}" destId="{DA8A26C5-D993-4BE7-9E62-7B85E4766935}" srcOrd="0" destOrd="0" presId="urn:microsoft.com/office/officeart/2008/layout/VerticalCurvedList"/>
    <dgm:cxn modelId="{85C29DFC-1AF7-4998-8BC5-D39ED0C8D6CC}" type="presParOf" srcId="{91B47643-FCFC-4AA8-B1E0-B86070DFD332}" destId="{BE271966-571F-4AFF-9CEF-1436C99F2D50}" srcOrd="3" destOrd="0" presId="urn:microsoft.com/office/officeart/2008/layout/VerticalCurvedList"/>
    <dgm:cxn modelId="{85D7930A-02BF-4513-89A4-3D0DB8334AE9}" type="presParOf" srcId="{91B47643-FCFC-4AA8-B1E0-B86070DFD332}" destId="{979D15B4-1C15-428C-A185-FE29E6C8BD77}" srcOrd="4" destOrd="0" presId="urn:microsoft.com/office/officeart/2008/layout/VerticalCurvedList"/>
    <dgm:cxn modelId="{AFD4CA36-8926-42CE-B1B6-CD4C47EB1F15}" type="presParOf" srcId="{979D15B4-1C15-428C-A185-FE29E6C8BD77}" destId="{C640301B-E92F-432C-83E9-5DD6B9435D51}" srcOrd="0" destOrd="0" presId="urn:microsoft.com/office/officeart/2008/layout/VerticalCurvedList"/>
    <dgm:cxn modelId="{B245E2C2-19E6-403C-8243-3411084AB8B8}" type="presParOf" srcId="{91B47643-FCFC-4AA8-B1E0-B86070DFD332}" destId="{AC0F1970-0F44-449F-92D4-2ED85175816B}" srcOrd="5" destOrd="0" presId="urn:microsoft.com/office/officeart/2008/layout/VerticalCurvedList"/>
    <dgm:cxn modelId="{494EC562-1150-4DDE-8A13-651C662EAA16}" type="presParOf" srcId="{91B47643-FCFC-4AA8-B1E0-B86070DFD332}" destId="{8A5679D9-6434-445C-9DE8-4EB5A66DD729}" srcOrd="6" destOrd="0" presId="urn:microsoft.com/office/officeart/2008/layout/VerticalCurvedList"/>
    <dgm:cxn modelId="{0E93DD3E-035A-436E-9AA2-9A9FB063803A}" type="presParOf" srcId="{8A5679D9-6434-445C-9DE8-4EB5A66DD729}" destId="{0952831A-D35D-498B-84E1-69D4156D70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D4DADB-2AD3-4EB2-93C6-20C5C12DDF2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F10B8FD-6F6C-4C48-95A0-15D339526F91}">
      <dgm:prSet phldrT="[Text]"/>
      <dgm:spPr/>
      <dgm:t>
        <a:bodyPr/>
        <a:lstStyle/>
        <a:p>
          <a:r>
            <a:rPr lang="de-DE" dirty="0" smtClean="0"/>
            <a:t>Zeitlicher Verlauf der Zuschauerzahlen</a:t>
          </a:r>
          <a:endParaRPr lang="de-DE" dirty="0"/>
        </a:p>
      </dgm:t>
    </dgm:pt>
    <dgm:pt modelId="{B32245EE-DD7D-4362-93F2-DB0FB46F926C}" type="parTrans" cxnId="{DC6F1EE0-E01A-4E60-9FB1-DDBF660DE2DF}">
      <dgm:prSet/>
      <dgm:spPr/>
      <dgm:t>
        <a:bodyPr/>
        <a:lstStyle/>
        <a:p>
          <a:endParaRPr lang="de-DE"/>
        </a:p>
      </dgm:t>
    </dgm:pt>
    <dgm:pt modelId="{4493FE5B-CA99-4C64-B4FB-19093A3B5494}" type="sibTrans" cxnId="{DC6F1EE0-E01A-4E60-9FB1-DDBF660DE2DF}">
      <dgm:prSet/>
      <dgm:spPr/>
      <dgm:t>
        <a:bodyPr/>
        <a:lstStyle/>
        <a:p>
          <a:endParaRPr lang="de-DE"/>
        </a:p>
      </dgm:t>
    </dgm:pt>
    <dgm:pt modelId="{18EEDBF3-81AF-4313-8D4F-ACD2323D4FCE}">
      <dgm:prSet phldrT="[Text]"/>
      <dgm:spPr/>
      <dgm:t>
        <a:bodyPr/>
        <a:lstStyle/>
        <a:p>
          <a:r>
            <a:rPr lang="de-DE" dirty="0" smtClean="0"/>
            <a:t>Zeitliche Entwicklung des Chat Sentiments</a:t>
          </a:r>
          <a:endParaRPr lang="de-DE" dirty="0"/>
        </a:p>
      </dgm:t>
    </dgm:pt>
    <dgm:pt modelId="{A9605D22-F2A2-4B71-9A25-918D640D169F}" type="parTrans" cxnId="{036BF15F-94DB-4BFD-AD4F-CC949591E367}">
      <dgm:prSet/>
      <dgm:spPr/>
      <dgm:t>
        <a:bodyPr/>
        <a:lstStyle/>
        <a:p>
          <a:endParaRPr lang="de-DE"/>
        </a:p>
      </dgm:t>
    </dgm:pt>
    <dgm:pt modelId="{FC5401B4-FA9F-435D-9BC4-4CC1DC307D97}" type="sibTrans" cxnId="{036BF15F-94DB-4BFD-AD4F-CC949591E367}">
      <dgm:prSet/>
      <dgm:spPr/>
      <dgm:t>
        <a:bodyPr/>
        <a:lstStyle/>
        <a:p>
          <a:endParaRPr lang="de-DE"/>
        </a:p>
      </dgm:t>
    </dgm:pt>
    <dgm:pt modelId="{CA5CBF95-363D-4C8D-A50E-6C26C8926E94}" type="pres">
      <dgm:prSet presAssocID="{A9D4DADB-2AD3-4EB2-93C6-20C5C12DDF2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CB20D6D2-2222-4796-B8E4-A8B5548C0CF2}" type="pres">
      <dgm:prSet presAssocID="{A9D4DADB-2AD3-4EB2-93C6-20C5C12DDF2F}" presName="Name1" presStyleCnt="0"/>
      <dgm:spPr/>
    </dgm:pt>
    <dgm:pt modelId="{52F88B62-4445-4865-9803-350E517FD017}" type="pres">
      <dgm:prSet presAssocID="{A9D4DADB-2AD3-4EB2-93C6-20C5C12DDF2F}" presName="cycle" presStyleCnt="0"/>
      <dgm:spPr/>
    </dgm:pt>
    <dgm:pt modelId="{E8ABFA51-D93F-4265-B2D8-5E1C8F65D79D}" type="pres">
      <dgm:prSet presAssocID="{A9D4DADB-2AD3-4EB2-93C6-20C5C12DDF2F}" presName="srcNode" presStyleLbl="node1" presStyleIdx="0" presStyleCnt="2"/>
      <dgm:spPr/>
    </dgm:pt>
    <dgm:pt modelId="{47D6AB08-6123-4743-81C0-32D3605CDBA3}" type="pres">
      <dgm:prSet presAssocID="{A9D4DADB-2AD3-4EB2-93C6-20C5C12DDF2F}" presName="conn" presStyleLbl="parChTrans1D2" presStyleIdx="0" presStyleCnt="1"/>
      <dgm:spPr/>
      <dgm:t>
        <a:bodyPr/>
        <a:lstStyle/>
        <a:p>
          <a:endParaRPr lang="de-DE"/>
        </a:p>
      </dgm:t>
    </dgm:pt>
    <dgm:pt modelId="{15FC0CEE-B7A2-44FE-9064-349CB385FFC3}" type="pres">
      <dgm:prSet presAssocID="{A9D4DADB-2AD3-4EB2-93C6-20C5C12DDF2F}" presName="extraNode" presStyleLbl="node1" presStyleIdx="0" presStyleCnt="2"/>
      <dgm:spPr/>
    </dgm:pt>
    <dgm:pt modelId="{554E5450-AFB5-4822-8C50-819476A58A16}" type="pres">
      <dgm:prSet presAssocID="{A9D4DADB-2AD3-4EB2-93C6-20C5C12DDF2F}" presName="dstNode" presStyleLbl="node1" presStyleIdx="0" presStyleCnt="2"/>
      <dgm:spPr/>
    </dgm:pt>
    <dgm:pt modelId="{689AE379-04FF-41F2-99A5-26E583C785A7}" type="pres">
      <dgm:prSet presAssocID="{8F10B8FD-6F6C-4C48-95A0-15D339526F91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EED148-D193-485E-8A87-9E84FE22E21B}" type="pres">
      <dgm:prSet presAssocID="{8F10B8FD-6F6C-4C48-95A0-15D339526F91}" presName="accent_1" presStyleCnt="0"/>
      <dgm:spPr/>
    </dgm:pt>
    <dgm:pt modelId="{2C5061AE-D6BE-472C-88EC-A6F882D09ADF}" type="pres">
      <dgm:prSet presAssocID="{8F10B8FD-6F6C-4C48-95A0-15D339526F91}" presName="accentRepeatNode" presStyleLbl="solidFgAcc1" presStyleIdx="0" presStyleCnt="2"/>
      <dgm:spPr/>
    </dgm:pt>
    <dgm:pt modelId="{2D26A7DD-733C-40D5-B048-52B63C9ED636}" type="pres">
      <dgm:prSet presAssocID="{18EEDBF3-81AF-4313-8D4F-ACD2323D4FCE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D5B560-E9F5-40D5-8887-E6321E7EAFBC}" type="pres">
      <dgm:prSet presAssocID="{18EEDBF3-81AF-4313-8D4F-ACD2323D4FCE}" presName="accent_2" presStyleCnt="0"/>
      <dgm:spPr/>
    </dgm:pt>
    <dgm:pt modelId="{FA2CADB1-1804-49E5-BCE8-4B7B566B06F3}" type="pres">
      <dgm:prSet presAssocID="{18EEDBF3-81AF-4313-8D4F-ACD2323D4FCE}" presName="accentRepeatNode" presStyleLbl="solidFgAcc1" presStyleIdx="1" presStyleCnt="2"/>
      <dgm:spPr/>
    </dgm:pt>
  </dgm:ptLst>
  <dgm:cxnLst>
    <dgm:cxn modelId="{DC6F1EE0-E01A-4E60-9FB1-DDBF660DE2DF}" srcId="{A9D4DADB-2AD3-4EB2-93C6-20C5C12DDF2F}" destId="{8F10B8FD-6F6C-4C48-95A0-15D339526F91}" srcOrd="0" destOrd="0" parTransId="{B32245EE-DD7D-4362-93F2-DB0FB46F926C}" sibTransId="{4493FE5B-CA99-4C64-B4FB-19093A3B5494}"/>
    <dgm:cxn modelId="{45DB32DC-E336-4787-8735-C231BAEFD53F}" type="presOf" srcId="{18EEDBF3-81AF-4313-8D4F-ACD2323D4FCE}" destId="{2D26A7DD-733C-40D5-B048-52B63C9ED636}" srcOrd="0" destOrd="0" presId="urn:microsoft.com/office/officeart/2008/layout/VerticalCurvedList"/>
    <dgm:cxn modelId="{036BF15F-94DB-4BFD-AD4F-CC949591E367}" srcId="{A9D4DADB-2AD3-4EB2-93C6-20C5C12DDF2F}" destId="{18EEDBF3-81AF-4313-8D4F-ACD2323D4FCE}" srcOrd="1" destOrd="0" parTransId="{A9605D22-F2A2-4B71-9A25-918D640D169F}" sibTransId="{FC5401B4-FA9F-435D-9BC4-4CC1DC307D97}"/>
    <dgm:cxn modelId="{37EF42CF-EE26-4914-BA0C-21DE4721B441}" type="presOf" srcId="{8F10B8FD-6F6C-4C48-95A0-15D339526F91}" destId="{689AE379-04FF-41F2-99A5-26E583C785A7}" srcOrd="0" destOrd="0" presId="urn:microsoft.com/office/officeart/2008/layout/VerticalCurvedList"/>
    <dgm:cxn modelId="{F27EB618-7878-4A61-933B-3C175F4B57EA}" type="presOf" srcId="{4493FE5B-CA99-4C64-B4FB-19093A3B5494}" destId="{47D6AB08-6123-4743-81C0-32D3605CDBA3}" srcOrd="0" destOrd="0" presId="urn:microsoft.com/office/officeart/2008/layout/VerticalCurvedList"/>
    <dgm:cxn modelId="{43DD656E-A2DD-432E-B019-32552C3626D7}" type="presOf" srcId="{A9D4DADB-2AD3-4EB2-93C6-20C5C12DDF2F}" destId="{CA5CBF95-363D-4C8D-A50E-6C26C8926E94}" srcOrd="0" destOrd="0" presId="urn:microsoft.com/office/officeart/2008/layout/VerticalCurvedList"/>
    <dgm:cxn modelId="{71DD50D6-5AD9-4C6F-BD88-F2C92CE296C3}" type="presParOf" srcId="{CA5CBF95-363D-4C8D-A50E-6C26C8926E94}" destId="{CB20D6D2-2222-4796-B8E4-A8B5548C0CF2}" srcOrd="0" destOrd="0" presId="urn:microsoft.com/office/officeart/2008/layout/VerticalCurvedList"/>
    <dgm:cxn modelId="{0B02FB2F-7389-4027-B042-927855FC251D}" type="presParOf" srcId="{CB20D6D2-2222-4796-B8E4-A8B5548C0CF2}" destId="{52F88B62-4445-4865-9803-350E517FD017}" srcOrd="0" destOrd="0" presId="urn:microsoft.com/office/officeart/2008/layout/VerticalCurvedList"/>
    <dgm:cxn modelId="{33174DB2-73AE-49E7-B2C7-6CA8803ED8E8}" type="presParOf" srcId="{52F88B62-4445-4865-9803-350E517FD017}" destId="{E8ABFA51-D93F-4265-B2D8-5E1C8F65D79D}" srcOrd="0" destOrd="0" presId="urn:microsoft.com/office/officeart/2008/layout/VerticalCurvedList"/>
    <dgm:cxn modelId="{6223A061-A1E7-40D0-9445-B924D501E3C6}" type="presParOf" srcId="{52F88B62-4445-4865-9803-350E517FD017}" destId="{47D6AB08-6123-4743-81C0-32D3605CDBA3}" srcOrd="1" destOrd="0" presId="urn:microsoft.com/office/officeart/2008/layout/VerticalCurvedList"/>
    <dgm:cxn modelId="{43296A55-1A1F-488E-8CC7-36C47DF973E4}" type="presParOf" srcId="{52F88B62-4445-4865-9803-350E517FD017}" destId="{15FC0CEE-B7A2-44FE-9064-349CB385FFC3}" srcOrd="2" destOrd="0" presId="urn:microsoft.com/office/officeart/2008/layout/VerticalCurvedList"/>
    <dgm:cxn modelId="{FBEBCCF1-FF00-4889-8B0C-00B0D72D899A}" type="presParOf" srcId="{52F88B62-4445-4865-9803-350E517FD017}" destId="{554E5450-AFB5-4822-8C50-819476A58A16}" srcOrd="3" destOrd="0" presId="urn:microsoft.com/office/officeart/2008/layout/VerticalCurvedList"/>
    <dgm:cxn modelId="{9642A4DC-8AE3-46E6-91A0-60D52608E422}" type="presParOf" srcId="{CB20D6D2-2222-4796-B8E4-A8B5548C0CF2}" destId="{689AE379-04FF-41F2-99A5-26E583C785A7}" srcOrd="1" destOrd="0" presId="urn:microsoft.com/office/officeart/2008/layout/VerticalCurvedList"/>
    <dgm:cxn modelId="{1559575E-2A4F-49D0-B5A4-FD740BA20E97}" type="presParOf" srcId="{CB20D6D2-2222-4796-B8E4-A8B5548C0CF2}" destId="{53EED148-D193-485E-8A87-9E84FE22E21B}" srcOrd="2" destOrd="0" presId="urn:microsoft.com/office/officeart/2008/layout/VerticalCurvedList"/>
    <dgm:cxn modelId="{6424DFE8-4B51-4EC6-8528-267A24D3E956}" type="presParOf" srcId="{53EED148-D193-485E-8A87-9E84FE22E21B}" destId="{2C5061AE-D6BE-472C-88EC-A6F882D09ADF}" srcOrd="0" destOrd="0" presId="urn:microsoft.com/office/officeart/2008/layout/VerticalCurvedList"/>
    <dgm:cxn modelId="{4BD0B090-998D-4E85-8D3E-022E161FE5F2}" type="presParOf" srcId="{CB20D6D2-2222-4796-B8E4-A8B5548C0CF2}" destId="{2D26A7DD-733C-40D5-B048-52B63C9ED636}" srcOrd="3" destOrd="0" presId="urn:microsoft.com/office/officeart/2008/layout/VerticalCurvedList"/>
    <dgm:cxn modelId="{A69EA3C2-2FED-43FF-9F3F-BD9E7BC95A94}" type="presParOf" srcId="{CB20D6D2-2222-4796-B8E4-A8B5548C0CF2}" destId="{1BD5B560-E9F5-40D5-8887-E6321E7EAFBC}" srcOrd="4" destOrd="0" presId="urn:microsoft.com/office/officeart/2008/layout/VerticalCurvedList"/>
    <dgm:cxn modelId="{00FD1E3E-301D-4E07-BE52-C94737F66462}" type="presParOf" srcId="{1BD5B560-E9F5-40D5-8887-E6321E7EAFBC}" destId="{FA2CADB1-1804-49E5-BCE8-4B7B566B06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610D76-082B-4DEC-8BED-824F3BC5060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72CB3B0-80D6-4505-AF26-EBAF96934D33}">
      <dgm:prSet/>
      <dgm:spPr/>
      <dgm:t>
        <a:bodyPr/>
        <a:lstStyle/>
        <a:p>
          <a:pPr rtl="0"/>
          <a:r>
            <a:rPr lang="de-DE" smtClean="0"/>
            <a:t>Vorhersage der Zuschauerzahlen</a:t>
          </a:r>
          <a:endParaRPr lang="de-DE"/>
        </a:p>
      </dgm:t>
    </dgm:pt>
    <dgm:pt modelId="{5663FB22-DD88-4A62-AF7E-23720673D68A}" type="parTrans" cxnId="{B56249F2-CFB2-4F59-A080-389E8C3F5543}">
      <dgm:prSet/>
      <dgm:spPr/>
      <dgm:t>
        <a:bodyPr/>
        <a:lstStyle/>
        <a:p>
          <a:endParaRPr lang="de-DE"/>
        </a:p>
      </dgm:t>
    </dgm:pt>
    <dgm:pt modelId="{677C969B-C2E9-4CB1-B2BA-D858181267DC}" type="sibTrans" cxnId="{B56249F2-CFB2-4F59-A080-389E8C3F5543}">
      <dgm:prSet/>
      <dgm:spPr/>
      <dgm:t>
        <a:bodyPr/>
        <a:lstStyle/>
        <a:p>
          <a:endParaRPr lang="de-DE"/>
        </a:p>
      </dgm:t>
    </dgm:pt>
    <dgm:pt modelId="{7D7C25FB-AEFA-4DC2-A889-674118D8591B}">
      <dgm:prSet/>
      <dgm:spPr/>
      <dgm:t>
        <a:bodyPr/>
        <a:lstStyle/>
        <a:p>
          <a:pPr rtl="0"/>
          <a:r>
            <a:rPr lang="de-DE" smtClean="0"/>
            <a:t>Klassifizierung in Zuschauerklassen (1000er Schritte)</a:t>
          </a:r>
          <a:endParaRPr lang="de-DE"/>
        </a:p>
      </dgm:t>
    </dgm:pt>
    <dgm:pt modelId="{80DEF0F5-8BC0-4058-B535-0921F8A81DCB}" type="parTrans" cxnId="{3085B081-7B3B-4E75-9093-1D8A994F7E5B}">
      <dgm:prSet/>
      <dgm:spPr/>
      <dgm:t>
        <a:bodyPr/>
        <a:lstStyle/>
        <a:p>
          <a:endParaRPr lang="de-DE"/>
        </a:p>
      </dgm:t>
    </dgm:pt>
    <dgm:pt modelId="{63F7213A-622B-42B8-9B07-1D5A381B2132}" type="sibTrans" cxnId="{3085B081-7B3B-4E75-9093-1D8A994F7E5B}">
      <dgm:prSet/>
      <dgm:spPr/>
      <dgm:t>
        <a:bodyPr/>
        <a:lstStyle/>
        <a:p>
          <a:endParaRPr lang="de-DE"/>
        </a:p>
      </dgm:t>
    </dgm:pt>
    <dgm:pt modelId="{AD844350-8BD6-4C4B-8BD3-185C0CABCE91}">
      <dgm:prSet/>
      <dgm:spPr/>
      <dgm:t>
        <a:bodyPr/>
        <a:lstStyle/>
        <a:p>
          <a:pPr rtl="0"/>
          <a:r>
            <a:rPr lang="de-DE" dirty="0" smtClean="0"/>
            <a:t>Naive </a:t>
          </a:r>
          <a:r>
            <a:rPr lang="de-DE" dirty="0" err="1" smtClean="0"/>
            <a:t>Bayes</a:t>
          </a:r>
          <a:endParaRPr lang="de-DE" dirty="0"/>
        </a:p>
      </dgm:t>
    </dgm:pt>
    <dgm:pt modelId="{D796506F-5688-4655-9A17-E19A3B6EF426}" type="parTrans" cxnId="{ED1F8200-DF0C-4F89-92D5-B98F1768FEE2}">
      <dgm:prSet/>
      <dgm:spPr/>
      <dgm:t>
        <a:bodyPr/>
        <a:lstStyle/>
        <a:p>
          <a:endParaRPr lang="de-DE"/>
        </a:p>
      </dgm:t>
    </dgm:pt>
    <dgm:pt modelId="{271D73A9-BAE1-475D-8CBB-E83CE279194F}" type="sibTrans" cxnId="{ED1F8200-DF0C-4F89-92D5-B98F1768FEE2}">
      <dgm:prSet/>
      <dgm:spPr/>
      <dgm:t>
        <a:bodyPr/>
        <a:lstStyle/>
        <a:p>
          <a:endParaRPr lang="de-DE"/>
        </a:p>
      </dgm:t>
    </dgm:pt>
    <dgm:pt modelId="{28359172-FF02-4B73-8AF9-EF0C0E6A74AB}">
      <dgm:prSet/>
      <dgm:spPr/>
      <dgm:t>
        <a:bodyPr/>
        <a:lstStyle/>
        <a:p>
          <a:pPr rtl="0"/>
          <a:r>
            <a:rPr lang="de-DE" dirty="0" smtClean="0"/>
            <a:t>Spark </a:t>
          </a:r>
          <a:r>
            <a:rPr lang="de-DE" dirty="0" err="1" smtClean="0"/>
            <a:t>MLlib</a:t>
          </a:r>
          <a:endParaRPr lang="de-DE" dirty="0"/>
        </a:p>
      </dgm:t>
    </dgm:pt>
    <dgm:pt modelId="{284EC998-156E-4C24-9E39-5FB8A4B05241}" type="parTrans" cxnId="{E9AC80BF-F57B-464C-92C4-567330D1AA34}">
      <dgm:prSet/>
      <dgm:spPr/>
      <dgm:t>
        <a:bodyPr/>
        <a:lstStyle/>
        <a:p>
          <a:endParaRPr lang="de-DE"/>
        </a:p>
      </dgm:t>
    </dgm:pt>
    <dgm:pt modelId="{DFE30E92-B115-4A89-B856-D36D622F9C16}" type="sibTrans" cxnId="{E9AC80BF-F57B-464C-92C4-567330D1AA34}">
      <dgm:prSet/>
      <dgm:spPr/>
      <dgm:t>
        <a:bodyPr/>
        <a:lstStyle/>
        <a:p>
          <a:endParaRPr lang="de-DE"/>
        </a:p>
      </dgm:t>
    </dgm:pt>
    <dgm:pt modelId="{4EE4BA05-CE19-4531-9D23-220B1EAFFE73}" type="pres">
      <dgm:prSet presAssocID="{0F610D76-082B-4DEC-8BED-824F3BC5060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1433A0C8-C477-45FE-AE8C-30FF8237E072}" type="pres">
      <dgm:prSet presAssocID="{0F610D76-082B-4DEC-8BED-824F3BC50607}" presName="Name1" presStyleCnt="0"/>
      <dgm:spPr/>
    </dgm:pt>
    <dgm:pt modelId="{2806D906-3E33-4648-9212-FFFCA729577C}" type="pres">
      <dgm:prSet presAssocID="{0F610D76-082B-4DEC-8BED-824F3BC50607}" presName="cycle" presStyleCnt="0"/>
      <dgm:spPr/>
    </dgm:pt>
    <dgm:pt modelId="{8BFCE2DF-186B-4F73-A559-1386287DF2D2}" type="pres">
      <dgm:prSet presAssocID="{0F610D76-082B-4DEC-8BED-824F3BC50607}" presName="srcNode" presStyleLbl="node1" presStyleIdx="0" presStyleCnt="4"/>
      <dgm:spPr/>
    </dgm:pt>
    <dgm:pt modelId="{C6D9C2CD-D716-43F7-84F1-FEAD54E0078F}" type="pres">
      <dgm:prSet presAssocID="{0F610D76-082B-4DEC-8BED-824F3BC50607}" presName="conn" presStyleLbl="parChTrans1D2" presStyleIdx="0" presStyleCnt="1"/>
      <dgm:spPr/>
      <dgm:t>
        <a:bodyPr/>
        <a:lstStyle/>
        <a:p>
          <a:endParaRPr lang="de-DE"/>
        </a:p>
      </dgm:t>
    </dgm:pt>
    <dgm:pt modelId="{0A7337D8-2702-4297-8C50-7D6B1579D040}" type="pres">
      <dgm:prSet presAssocID="{0F610D76-082B-4DEC-8BED-824F3BC50607}" presName="extraNode" presStyleLbl="node1" presStyleIdx="0" presStyleCnt="4"/>
      <dgm:spPr/>
    </dgm:pt>
    <dgm:pt modelId="{76B63B12-31B2-474B-A47E-0F20612C0ADA}" type="pres">
      <dgm:prSet presAssocID="{0F610D76-082B-4DEC-8BED-824F3BC50607}" presName="dstNode" presStyleLbl="node1" presStyleIdx="0" presStyleCnt="4"/>
      <dgm:spPr/>
    </dgm:pt>
    <dgm:pt modelId="{BEEB1974-6835-4A10-954C-63884733501F}" type="pres">
      <dgm:prSet presAssocID="{C72CB3B0-80D6-4505-AF26-EBAF96934D3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A6948F-2EC7-40CB-BEF1-E7916DE97DC7}" type="pres">
      <dgm:prSet presAssocID="{C72CB3B0-80D6-4505-AF26-EBAF96934D33}" presName="accent_1" presStyleCnt="0"/>
      <dgm:spPr/>
    </dgm:pt>
    <dgm:pt modelId="{8348096B-6677-42BE-9CB9-B44A7CB55B05}" type="pres">
      <dgm:prSet presAssocID="{C72CB3B0-80D6-4505-AF26-EBAF96934D33}" presName="accentRepeatNode" presStyleLbl="solidFgAcc1" presStyleIdx="0" presStyleCnt="4"/>
      <dgm:spPr/>
    </dgm:pt>
    <dgm:pt modelId="{6BF896E9-935E-40B4-BDEC-0F571BDBDEAE}" type="pres">
      <dgm:prSet presAssocID="{7D7C25FB-AEFA-4DC2-A889-674118D8591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D22CDB-1B15-46F0-AB0D-643EFD5C907C}" type="pres">
      <dgm:prSet presAssocID="{7D7C25FB-AEFA-4DC2-A889-674118D8591B}" presName="accent_2" presStyleCnt="0"/>
      <dgm:spPr/>
    </dgm:pt>
    <dgm:pt modelId="{B19CF3F6-81F0-483F-A401-E6099F4381F0}" type="pres">
      <dgm:prSet presAssocID="{7D7C25FB-AEFA-4DC2-A889-674118D8591B}" presName="accentRepeatNode" presStyleLbl="solidFgAcc1" presStyleIdx="1" presStyleCnt="4"/>
      <dgm:spPr/>
    </dgm:pt>
    <dgm:pt modelId="{4DCEB9EB-E6D6-4785-8598-25A5919CDA87}" type="pres">
      <dgm:prSet presAssocID="{AD844350-8BD6-4C4B-8BD3-185C0CABCE9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4ABB74-742E-4810-83BD-1BAFD151BD5B}" type="pres">
      <dgm:prSet presAssocID="{AD844350-8BD6-4C4B-8BD3-185C0CABCE91}" presName="accent_3" presStyleCnt="0"/>
      <dgm:spPr/>
    </dgm:pt>
    <dgm:pt modelId="{50903416-BBC4-4C14-A8E7-7AB20C2D0038}" type="pres">
      <dgm:prSet presAssocID="{AD844350-8BD6-4C4B-8BD3-185C0CABCE91}" presName="accentRepeatNode" presStyleLbl="solidFgAcc1" presStyleIdx="2" presStyleCnt="4"/>
      <dgm:spPr/>
    </dgm:pt>
    <dgm:pt modelId="{579BDFC7-12FD-4355-B010-2CD8B5908CD4}" type="pres">
      <dgm:prSet presAssocID="{28359172-FF02-4B73-8AF9-EF0C0E6A74A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45F1DC2-2F69-4B22-875B-98D3C4A76F3F}" type="pres">
      <dgm:prSet presAssocID="{28359172-FF02-4B73-8AF9-EF0C0E6A74AB}" presName="accent_4" presStyleCnt="0"/>
      <dgm:spPr/>
    </dgm:pt>
    <dgm:pt modelId="{5C39F3B6-12FA-413A-91A3-F69F4C40E12B}" type="pres">
      <dgm:prSet presAssocID="{28359172-FF02-4B73-8AF9-EF0C0E6A74AB}" presName="accentRepeatNode" presStyleLbl="solidFgAcc1" presStyleIdx="3" presStyleCnt="4"/>
      <dgm:spPr/>
    </dgm:pt>
  </dgm:ptLst>
  <dgm:cxnLst>
    <dgm:cxn modelId="{E9AC80BF-F57B-464C-92C4-567330D1AA34}" srcId="{0F610D76-082B-4DEC-8BED-824F3BC50607}" destId="{28359172-FF02-4B73-8AF9-EF0C0E6A74AB}" srcOrd="3" destOrd="0" parTransId="{284EC998-156E-4C24-9E39-5FB8A4B05241}" sibTransId="{DFE30E92-B115-4A89-B856-D36D622F9C16}"/>
    <dgm:cxn modelId="{F2FB773A-7C8A-4CA0-960E-E1885AE4CD0F}" type="presOf" srcId="{28359172-FF02-4B73-8AF9-EF0C0E6A74AB}" destId="{579BDFC7-12FD-4355-B010-2CD8B5908CD4}" srcOrd="0" destOrd="0" presId="urn:microsoft.com/office/officeart/2008/layout/VerticalCurvedList"/>
    <dgm:cxn modelId="{3085B081-7B3B-4E75-9093-1D8A994F7E5B}" srcId="{0F610D76-082B-4DEC-8BED-824F3BC50607}" destId="{7D7C25FB-AEFA-4DC2-A889-674118D8591B}" srcOrd="1" destOrd="0" parTransId="{80DEF0F5-8BC0-4058-B535-0921F8A81DCB}" sibTransId="{63F7213A-622B-42B8-9B07-1D5A381B2132}"/>
    <dgm:cxn modelId="{E52D7635-7BF8-4490-BBC6-A25927AE8521}" type="presOf" srcId="{AD844350-8BD6-4C4B-8BD3-185C0CABCE91}" destId="{4DCEB9EB-E6D6-4785-8598-25A5919CDA87}" srcOrd="0" destOrd="0" presId="urn:microsoft.com/office/officeart/2008/layout/VerticalCurvedList"/>
    <dgm:cxn modelId="{BA88BB5C-519D-496F-8EB7-3ED58E4B8953}" type="presOf" srcId="{7D7C25FB-AEFA-4DC2-A889-674118D8591B}" destId="{6BF896E9-935E-40B4-BDEC-0F571BDBDEAE}" srcOrd="0" destOrd="0" presId="urn:microsoft.com/office/officeart/2008/layout/VerticalCurvedList"/>
    <dgm:cxn modelId="{C30284F8-430F-4A69-BC5A-F29CFAE3E441}" type="presOf" srcId="{C72CB3B0-80D6-4505-AF26-EBAF96934D33}" destId="{BEEB1974-6835-4A10-954C-63884733501F}" srcOrd="0" destOrd="0" presId="urn:microsoft.com/office/officeart/2008/layout/VerticalCurvedList"/>
    <dgm:cxn modelId="{F43EB7A3-5BF8-4A52-BFE3-0302008CBDF5}" type="presOf" srcId="{677C969B-C2E9-4CB1-B2BA-D858181267DC}" destId="{C6D9C2CD-D716-43F7-84F1-FEAD54E0078F}" srcOrd="0" destOrd="0" presId="urn:microsoft.com/office/officeart/2008/layout/VerticalCurvedList"/>
    <dgm:cxn modelId="{B56249F2-CFB2-4F59-A080-389E8C3F5543}" srcId="{0F610D76-082B-4DEC-8BED-824F3BC50607}" destId="{C72CB3B0-80D6-4505-AF26-EBAF96934D33}" srcOrd="0" destOrd="0" parTransId="{5663FB22-DD88-4A62-AF7E-23720673D68A}" sibTransId="{677C969B-C2E9-4CB1-B2BA-D858181267DC}"/>
    <dgm:cxn modelId="{761157B0-37EF-439A-A2F0-35A6239EF698}" type="presOf" srcId="{0F610D76-082B-4DEC-8BED-824F3BC50607}" destId="{4EE4BA05-CE19-4531-9D23-220B1EAFFE73}" srcOrd="0" destOrd="0" presId="urn:microsoft.com/office/officeart/2008/layout/VerticalCurvedList"/>
    <dgm:cxn modelId="{ED1F8200-DF0C-4F89-92D5-B98F1768FEE2}" srcId="{0F610D76-082B-4DEC-8BED-824F3BC50607}" destId="{AD844350-8BD6-4C4B-8BD3-185C0CABCE91}" srcOrd="2" destOrd="0" parTransId="{D796506F-5688-4655-9A17-E19A3B6EF426}" sibTransId="{271D73A9-BAE1-475D-8CBB-E83CE279194F}"/>
    <dgm:cxn modelId="{79D67B2D-CB64-48AC-926C-971FBA9885C7}" type="presParOf" srcId="{4EE4BA05-CE19-4531-9D23-220B1EAFFE73}" destId="{1433A0C8-C477-45FE-AE8C-30FF8237E072}" srcOrd="0" destOrd="0" presId="urn:microsoft.com/office/officeart/2008/layout/VerticalCurvedList"/>
    <dgm:cxn modelId="{59F04CEA-D7F6-4B89-A9D1-518C5423C011}" type="presParOf" srcId="{1433A0C8-C477-45FE-AE8C-30FF8237E072}" destId="{2806D906-3E33-4648-9212-FFFCA729577C}" srcOrd="0" destOrd="0" presId="urn:microsoft.com/office/officeart/2008/layout/VerticalCurvedList"/>
    <dgm:cxn modelId="{6A23E2B8-5E67-478B-830B-2A042A2DEA6C}" type="presParOf" srcId="{2806D906-3E33-4648-9212-FFFCA729577C}" destId="{8BFCE2DF-186B-4F73-A559-1386287DF2D2}" srcOrd="0" destOrd="0" presId="urn:microsoft.com/office/officeart/2008/layout/VerticalCurvedList"/>
    <dgm:cxn modelId="{FA1C20E4-D796-4CF8-955F-3BF15D2A9ED9}" type="presParOf" srcId="{2806D906-3E33-4648-9212-FFFCA729577C}" destId="{C6D9C2CD-D716-43F7-84F1-FEAD54E0078F}" srcOrd="1" destOrd="0" presId="urn:microsoft.com/office/officeart/2008/layout/VerticalCurvedList"/>
    <dgm:cxn modelId="{898C720F-DB74-4032-88BB-7E80C6580085}" type="presParOf" srcId="{2806D906-3E33-4648-9212-FFFCA729577C}" destId="{0A7337D8-2702-4297-8C50-7D6B1579D040}" srcOrd="2" destOrd="0" presId="urn:microsoft.com/office/officeart/2008/layout/VerticalCurvedList"/>
    <dgm:cxn modelId="{7A8C3423-C9AF-4C50-8361-9F9E31D61951}" type="presParOf" srcId="{2806D906-3E33-4648-9212-FFFCA729577C}" destId="{76B63B12-31B2-474B-A47E-0F20612C0ADA}" srcOrd="3" destOrd="0" presId="urn:microsoft.com/office/officeart/2008/layout/VerticalCurvedList"/>
    <dgm:cxn modelId="{8C07D215-18D5-4CB2-B5FE-27A981C1481F}" type="presParOf" srcId="{1433A0C8-C477-45FE-AE8C-30FF8237E072}" destId="{BEEB1974-6835-4A10-954C-63884733501F}" srcOrd="1" destOrd="0" presId="urn:microsoft.com/office/officeart/2008/layout/VerticalCurvedList"/>
    <dgm:cxn modelId="{7DA2C43A-BD14-4A35-8A5A-61B2453750C1}" type="presParOf" srcId="{1433A0C8-C477-45FE-AE8C-30FF8237E072}" destId="{C3A6948F-2EC7-40CB-BEF1-E7916DE97DC7}" srcOrd="2" destOrd="0" presId="urn:microsoft.com/office/officeart/2008/layout/VerticalCurvedList"/>
    <dgm:cxn modelId="{04CA139C-7405-4A5A-AAD1-541233D76B62}" type="presParOf" srcId="{C3A6948F-2EC7-40CB-BEF1-E7916DE97DC7}" destId="{8348096B-6677-42BE-9CB9-B44A7CB55B05}" srcOrd="0" destOrd="0" presId="urn:microsoft.com/office/officeart/2008/layout/VerticalCurvedList"/>
    <dgm:cxn modelId="{0D175280-51B9-4BA5-9FE9-7EB35C308F24}" type="presParOf" srcId="{1433A0C8-C477-45FE-AE8C-30FF8237E072}" destId="{6BF896E9-935E-40B4-BDEC-0F571BDBDEAE}" srcOrd="3" destOrd="0" presId="urn:microsoft.com/office/officeart/2008/layout/VerticalCurvedList"/>
    <dgm:cxn modelId="{8E307E67-BF1A-4442-BB88-42E1E6612B8D}" type="presParOf" srcId="{1433A0C8-C477-45FE-AE8C-30FF8237E072}" destId="{2ED22CDB-1B15-46F0-AB0D-643EFD5C907C}" srcOrd="4" destOrd="0" presId="urn:microsoft.com/office/officeart/2008/layout/VerticalCurvedList"/>
    <dgm:cxn modelId="{04703FB5-AFA6-4F20-AF0D-7CBA1B0880A8}" type="presParOf" srcId="{2ED22CDB-1B15-46F0-AB0D-643EFD5C907C}" destId="{B19CF3F6-81F0-483F-A401-E6099F4381F0}" srcOrd="0" destOrd="0" presId="urn:microsoft.com/office/officeart/2008/layout/VerticalCurvedList"/>
    <dgm:cxn modelId="{D1019248-8118-4682-B2C3-702EB2EDFCB2}" type="presParOf" srcId="{1433A0C8-C477-45FE-AE8C-30FF8237E072}" destId="{4DCEB9EB-E6D6-4785-8598-25A5919CDA87}" srcOrd="5" destOrd="0" presId="urn:microsoft.com/office/officeart/2008/layout/VerticalCurvedList"/>
    <dgm:cxn modelId="{B5EE2713-5207-463A-8AF9-5E9E5D42F638}" type="presParOf" srcId="{1433A0C8-C477-45FE-AE8C-30FF8237E072}" destId="{D54ABB74-742E-4810-83BD-1BAFD151BD5B}" srcOrd="6" destOrd="0" presId="urn:microsoft.com/office/officeart/2008/layout/VerticalCurvedList"/>
    <dgm:cxn modelId="{EB51CC88-C4E0-43AC-80A9-823AD9582736}" type="presParOf" srcId="{D54ABB74-742E-4810-83BD-1BAFD151BD5B}" destId="{50903416-BBC4-4C14-A8E7-7AB20C2D0038}" srcOrd="0" destOrd="0" presId="urn:microsoft.com/office/officeart/2008/layout/VerticalCurvedList"/>
    <dgm:cxn modelId="{38D6142E-4AC8-4CF4-B12B-96C1BA7D1A16}" type="presParOf" srcId="{1433A0C8-C477-45FE-AE8C-30FF8237E072}" destId="{579BDFC7-12FD-4355-B010-2CD8B5908CD4}" srcOrd="7" destOrd="0" presId="urn:microsoft.com/office/officeart/2008/layout/VerticalCurvedList"/>
    <dgm:cxn modelId="{0843C002-275C-4D30-9F2B-CCCF80D62770}" type="presParOf" srcId="{1433A0C8-C477-45FE-AE8C-30FF8237E072}" destId="{345F1DC2-2F69-4B22-875B-98D3C4A76F3F}" srcOrd="8" destOrd="0" presId="urn:microsoft.com/office/officeart/2008/layout/VerticalCurvedList"/>
    <dgm:cxn modelId="{0FF7A2A7-EF31-443D-829F-703E5BA1DA03}" type="presParOf" srcId="{345F1DC2-2F69-4B22-875B-98D3C4A76F3F}" destId="{5C39F3B6-12FA-413A-91A3-F69F4C40E1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C1D477-BB78-624D-A8D9-D57AEEBB5BC8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38C29D6-3C53-4B40-A8B7-5C54822B47CF}">
      <dgm:prSet custT="1"/>
      <dgm:spPr/>
      <dgm:t>
        <a:bodyPr/>
        <a:lstStyle/>
        <a:p>
          <a:pPr rtl="0"/>
          <a:r>
            <a:rPr lang="de-DE" sz="2000" dirty="0" smtClean="0"/>
            <a:t>Gute Spark </a:t>
          </a:r>
          <a:r>
            <a:rPr lang="de-DE" sz="2000" dirty="0" err="1" smtClean="0"/>
            <a:t>MLlib</a:t>
          </a:r>
          <a:r>
            <a:rPr lang="de-DE" sz="2000" dirty="0" smtClean="0"/>
            <a:t> Implementierung</a:t>
          </a:r>
          <a:endParaRPr lang="de-DE" sz="2000" dirty="0"/>
        </a:p>
      </dgm:t>
    </dgm:pt>
    <dgm:pt modelId="{150A8826-C8B1-B14E-98C8-931EE14741ED}" type="parTrans" cxnId="{02AAE0FE-3AB9-F743-838B-F5AE7A828B0E}">
      <dgm:prSet/>
      <dgm:spPr/>
      <dgm:t>
        <a:bodyPr/>
        <a:lstStyle/>
        <a:p>
          <a:endParaRPr lang="de-DE"/>
        </a:p>
      </dgm:t>
    </dgm:pt>
    <dgm:pt modelId="{793E6F90-760B-A64F-AEFD-04109926400D}" type="sibTrans" cxnId="{02AAE0FE-3AB9-F743-838B-F5AE7A828B0E}">
      <dgm:prSet/>
      <dgm:spPr/>
      <dgm:t>
        <a:bodyPr/>
        <a:lstStyle/>
        <a:p>
          <a:endParaRPr lang="de-DE"/>
        </a:p>
      </dgm:t>
    </dgm:pt>
    <dgm:pt modelId="{77F659E2-B169-FD4F-A3DB-1493CD86777A}">
      <dgm:prSet custT="1"/>
      <dgm:spPr/>
      <dgm:t>
        <a:bodyPr/>
        <a:lstStyle/>
        <a:p>
          <a:pPr rtl="0"/>
          <a:r>
            <a:rPr lang="de-DE" sz="2000" dirty="0" smtClean="0"/>
            <a:t>Schnell, auch bei großen Datenmengen</a:t>
          </a:r>
          <a:endParaRPr lang="de-DE" sz="2000" dirty="0"/>
        </a:p>
      </dgm:t>
    </dgm:pt>
    <dgm:pt modelId="{7E785D59-4EC5-CA44-99AB-900F4B20B949}" type="parTrans" cxnId="{7DCCD137-9CD8-FB44-B891-CC6C9CAAC938}">
      <dgm:prSet/>
      <dgm:spPr/>
      <dgm:t>
        <a:bodyPr/>
        <a:lstStyle/>
        <a:p>
          <a:endParaRPr lang="de-DE"/>
        </a:p>
      </dgm:t>
    </dgm:pt>
    <dgm:pt modelId="{B9A3268D-2775-0144-8D1D-7784FAD5EE57}" type="sibTrans" cxnId="{7DCCD137-9CD8-FB44-B891-CC6C9CAAC938}">
      <dgm:prSet/>
      <dgm:spPr/>
      <dgm:t>
        <a:bodyPr/>
        <a:lstStyle/>
        <a:p>
          <a:endParaRPr lang="de-DE"/>
        </a:p>
      </dgm:t>
    </dgm:pt>
    <dgm:pt modelId="{7EFF0078-2092-404A-9CC8-DCC1A622D540}">
      <dgm:prSet custT="1"/>
      <dgm:spPr/>
      <dgm:t>
        <a:bodyPr/>
        <a:lstStyle/>
        <a:p>
          <a:pPr rtl="0"/>
          <a:r>
            <a:rPr lang="de-DE" sz="2000" dirty="0" smtClean="0"/>
            <a:t>Modellexport über Pipeline Möglich</a:t>
          </a:r>
          <a:endParaRPr lang="de-DE" sz="2000" dirty="0"/>
        </a:p>
      </dgm:t>
    </dgm:pt>
    <dgm:pt modelId="{314E09D2-57C8-E943-8556-053DA3B4A9D6}" type="parTrans" cxnId="{CC6C0E43-7E4F-A54B-A047-078E62D621DA}">
      <dgm:prSet/>
      <dgm:spPr/>
      <dgm:t>
        <a:bodyPr/>
        <a:lstStyle/>
        <a:p>
          <a:endParaRPr lang="de-DE"/>
        </a:p>
      </dgm:t>
    </dgm:pt>
    <dgm:pt modelId="{0891A854-CEBC-9546-9880-E8D7D4C4AF21}" type="sibTrans" cxnId="{CC6C0E43-7E4F-A54B-A047-078E62D621DA}">
      <dgm:prSet/>
      <dgm:spPr/>
      <dgm:t>
        <a:bodyPr/>
        <a:lstStyle/>
        <a:p>
          <a:endParaRPr lang="de-DE"/>
        </a:p>
      </dgm:t>
    </dgm:pt>
    <dgm:pt modelId="{E7C6ADCA-31A6-C24A-8952-7BAC2CD35FD4}" type="pres">
      <dgm:prSet presAssocID="{E0C1D477-BB78-624D-A8D9-D57AEEBB5BC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17989A1-DCB6-C943-BAD2-248D467F3B5D}" type="pres">
      <dgm:prSet presAssocID="{E38C29D6-3C53-4B40-A8B7-5C54822B47CF}" presName="composite" presStyleCnt="0"/>
      <dgm:spPr/>
    </dgm:pt>
    <dgm:pt modelId="{C016F51D-2C3A-A64E-A95F-819D7BC9EBB7}" type="pres">
      <dgm:prSet presAssocID="{E38C29D6-3C53-4B40-A8B7-5C54822B47CF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9DBFEDBD-1ADA-6345-A932-F95995289B0F}" type="pres">
      <dgm:prSet presAssocID="{E38C29D6-3C53-4B40-A8B7-5C54822B47C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8E6FCAC-776E-E34A-9DB9-3B4D966E9435}" type="pres">
      <dgm:prSet presAssocID="{793E6F90-760B-A64F-AEFD-04109926400D}" presName="spacing" presStyleCnt="0"/>
      <dgm:spPr/>
    </dgm:pt>
    <dgm:pt modelId="{E20FCC32-0D5E-2744-AD07-7724CB5B9867}" type="pres">
      <dgm:prSet presAssocID="{77F659E2-B169-FD4F-A3DB-1493CD86777A}" presName="composite" presStyleCnt="0"/>
      <dgm:spPr/>
    </dgm:pt>
    <dgm:pt modelId="{99DF8AD3-6F6E-204D-A93A-37BAFD1E23D8}" type="pres">
      <dgm:prSet presAssocID="{77F659E2-B169-FD4F-A3DB-1493CD86777A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39A48F5A-D76A-B84D-A154-B07F0B59F3BC}" type="pres">
      <dgm:prSet presAssocID="{77F659E2-B169-FD4F-A3DB-1493CD86777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2141EF-80D9-5C4C-90C5-7989908D8ABC}" type="pres">
      <dgm:prSet presAssocID="{B9A3268D-2775-0144-8D1D-7784FAD5EE57}" presName="spacing" presStyleCnt="0"/>
      <dgm:spPr/>
    </dgm:pt>
    <dgm:pt modelId="{9A09CE14-9EF6-BF47-B2A9-AD15941C0F39}" type="pres">
      <dgm:prSet presAssocID="{7EFF0078-2092-404A-9CC8-DCC1A622D540}" presName="composite" presStyleCnt="0"/>
      <dgm:spPr/>
    </dgm:pt>
    <dgm:pt modelId="{06982468-603B-1F44-BF4E-6F4F67F2D67E}" type="pres">
      <dgm:prSet presAssocID="{7EFF0078-2092-404A-9CC8-DCC1A622D540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5F0D3C8A-EE42-6545-9AC3-F368D8060BF5}" type="pres">
      <dgm:prSet presAssocID="{7EFF0078-2092-404A-9CC8-DCC1A622D54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C6C0E43-7E4F-A54B-A047-078E62D621DA}" srcId="{E0C1D477-BB78-624D-A8D9-D57AEEBB5BC8}" destId="{7EFF0078-2092-404A-9CC8-DCC1A622D540}" srcOrd="2" destOrd="0" parTransId="{314E09D2-57C8-E943-8556-053DA3B4A9D6}" sibTransId="{0891A854-CEBC-9546-9880-E8D7D4C4AF21}"/>
    <dgm:cxn modelId="{9F488F44-865A-E945-AD3C-DB51BFA3EF11}" type="presOf" srcId="{77F659E2-B169-FD4F-A3DB-1493CD86777A}" destId="{39A48F5A-D76A-B84D-A154-B07F0B59F3BC}" srcOrd="0" destOrd="0" presId="urn:microsoft.com/office/officeart/2005/8/layout/vList3"/>
    <dgm:cxn modelId="{E6DC5B9E-4037-9B46-BC30-6FD3CBE32AD6}" type="presOf" srcId="{E38C29D6-3C53-4B40-A8B7-5C54822B47CF}" destId="{9DBFEDBD-1ADA-6345-A932-F95995289B0F}" srcOrd="0" destOrd="0" presId="urn:microsoft.com/office/officeart/2005/8/layout/vList3"/>
    <dgm:cxn modelId="{7DCCD137-9CD8-FB44-B891-CC6C9CAAC938}" srcId="{E0C1D477-BB78-624D-A8D9-D57AEEBB5BC8}" destId="{77F659E2-B169-FD4F-A3DB-1493CD86777A}" srcOrd="1" destOrd="0" parTransId="{7E785D59-4EC5-CA44-99AB-900F4B20B949}" sibTransId="{B9A3268D-2775-0144-8D1D-7784FAD5EE57}"/>
    <dgm:cxn modelId="{7EB465AF-2251-794D-AE20-566B6F2C7314}" type="presOf" srcId="{7EFF0078-2092-404A-9CC8-DCC1A622D540}" destId="{5F0D3C8A-EE42-6545-9AC3-F368D8060BF5}" srcOrd="0" destOrd="0" presId="urn:microsoft.com/office/officeart/2005/8/layout/vList3"/>
    <dgm:cxn modelId="{DCFFE7CF-2D4C-3346-BD41-E4A5A9CF11B1}" type="presOf" srcId="{E0C1D477-BB78-624D-A8D9-D57AEEBB5BC8}" destId="{E7C6ADCA-31A6-C24A-8952-7BAC2CD35FD4}" srcOrd="0" destOrd="0" presId="urn:microsoft.com/office/officeart/2005/8/layout/vList3"/>
    <dgm:cxn modelId="{02AAE0FE-3AB9-F743-838B-F5AE7A828B0E}" srcId="{E0C1D477-BB78-624D-A8D9-D57AEEBB5BC8}" destId="{E38C29D6-3C53-4B40-A8B7-5C54822B47CF}" srcOrd="0" destOrd="0" parTransId="{150A8826-C8B1-B14E-98C8-931EE14741ED}" sibTransId="{793E6F90-760B-A64F-AEFD-04109926400D}"/>
    <dgm:cxn modelId="{505124E1-4088-C548-9746-0D357F13B141}" type="presParOf" srcId="{E7C6ADCA-31A6-C24A-8952-7BAC2CD35FD4}" destId="{D17989A1-DCB6-C943-BAD2-248D467F3B5D}" srcOrd="0" destOrd="0" presId="urn:microsoft.com/office/officeart/2005/8/layout/vList3"/>
    <dgm:cxn modelId="{8755318B-603A-6246-B81C-DF5D705DA2BA}" type="presParOf" srcId="{D17989A1-DCB6-C943-BAD2-248D467F3B5D}" destId="{C016F51D-2C3A-A64E-A95F-819D7BC9EBB7}" srcOrd="0" destOrd="0" presId="urn:microsoft.com/office/officeart/2005/8/layout/vList3"/>
    <dgm:cxn modelId="{6C338245-0395-DD4E-AA7B-8E74DC8E952A}" type="presParOf" srcId="{D17989A1-DCB6-C943-BAD2-248D467F3B5D}" destId="{9DBFEDBD-1ADA-6345-A932-F95995289B0F}" srcOrd="1" destOrd="0" presId="urn:microsoft.com/office/officeart/2005/8/layout/vList3"/>
    <dgm:cxn modelId="{A8A70227-C6AC-0544-BB37-71A398ADD564}" type="presParOf" srcId="{E7C6ADCA-31A6-C24A-8952-7BAC2CD35FD4}" destId="{E8E6FCAC-776E-E34A-9DB9-3B4D966E9435}" srcOrd="1" destOrd="0" presId="urn:microsoft.com/office/officeart/2005/8/layout/vList3"/>
    <dgm:cxn modelId="{898BED75-807F-0B42-8982-2FCBF2489A77}" type="presParOf" srcId="{E7C6ADCA-31A6-C24A-8952-7BAC2CD35FD4}" destId="{E20FCC32-0D5E-2744-AD07-7724CB5B9867}" srcOrd="2" destOrd="0" presId="urn:microsoft.com/office/officeart/2005/8/layout/vList3"/>
    <dgm:cxn modelId="{DB75AB9B-C94C-734A-AEA8-1429073CE3DE}" type="presParOf" srcId="{E20FCC32-0D5E-2744-AD07-7724CB5B9867}" destId="{99DF8AD3-6F6E-204D-A93A-37BAFD1E23D8}" srcOrd="0" destOrd="0" presId="urn:microsoft.com/office/officeart/2005/8/layout/vList3"/>
    <dgm:cxn modelId="{42576F44-197C-9240-A539-8097723BD8A6}" type="presParOf" srcId="{E20FCC32-0D5E-2744-AD07-7724CB5B9867}" destId="{39A48F5A-D76A-B84D-A154-B07F0B59F3BC}" srcOrd="1" destOrd="0" presId="urn:microsoft.com/office/officeart/2005/8/layout/vList3"/>
    <dgm:cxn modelId="{0F635BDB-85EB-BF44-B79B-0F7D1D078DA5}" type="presParOf" srcId="{E7C6ADCA-31A6-C24A-8952-7BAC2CD35FD4}" destId="{D22141EF-80D9-5C4C-90C5-7989908D8ABC}" srcOrd="3" destOrd="0" presId="urn:microsoft.com/office/officeart/2005/8/layout/vList3"/>
    <dgm:cxn modelId="{A0149D1C-2D3A-094A-86A8-2AA15B0C6B2B}" type="presParOf" srcId="{E7C6ADCA-31A6-C24A-8952-7BAC2CD35FD4}" destId="{9A09CE14-9EF6-BF47-B2A9-AD15941C0F39}" srcOrd="4" destOrd="0" presId="urn:microsoft.com/office/officeart/2005/8/layout/vList3"/>
    <dgm:cxn modelId="{0D2E8C3F-F359-4042-BB01-407227592811}" type="presParOf" srcId="{9A09CE14-9EF6-BF47-B2A9-AD15941C0F39}" destId="{06982468-603B-1F44-BF4E-6F4F67F2D67E}" srcOrd="0" destOrd="0" presId="urn:microsoft.com/office/officeart/2005/8/layout/vList3"/>
    <dgm:cxn modelId="{8940EB99-5CC5-8D4F-8838-777FE9570AD0}" type="presParOf" srcId="{9A09CE14-9EF6-BF47-B2A9-AD15941C0F39}" destId="{5F0D3C8A-EE42-6545-9AC3-F368D8060B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42E3F-FBDD-FE42-8579-AF9D415DB05E}">
      <dsp:nvSpPr>
        <dsp:cNvPr id="0" name=""/>
        <dsp:cNvSpPr/>
      </dsp:nvSpPr>
      <dsp:spPr>
        <a:xfrm rot="10800000">
          <a:off x="1525661" y="1458"/>
          <a:ext cx="5603589" cy="45692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49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Data Selection</a:t>
          </a:r>
          <a:endParaRPr lang="de-DE" sz="2200" kern="1200"/>
        </a:p>
      </dsp:txBody>
      <dsp:txXfrm rot="10800000">
        <a:off x="1639892" y="1458"/>
        <a:ext cx="5489358" cy="456923"/>
      </dsp:txXfrm>
    </dsp:sp>
    <dsp:sp modelId="{D4FC15D4-88E3-F34B-B554-D82B11CA2CEE}">
      <dsp:nvSpPr>
        <dsp:cNvPr id="0" name=""/>
        <dsp:cNvSpPr/>
      </dsp:nvSpPr>
      <dsp:spPr>
        <a:xfrm>
          <a:off x="1297199" y="1458"/>
          <a:ext cx="456923" cy="45692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06F5E6-1E7A-D947-B28C-3E7D74702663}">
      <dsp:nvSpPr>
        <dsp:cNvPr id="0" name=""/>
        <dsp:cNvSpPr/>
      </dsp:nvSpPr>
      <dsp:spPr>
        <a:xfrm rot="10800000">
          <a:off x="1525661" y="594776"/>
          <a:ext cx="5603589" cy="45692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49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Data Ingest</a:t>
          </a:r>
          <a:endParaRPr lang="de-DE" sz="2200" kern="1200"/>
        </a:p>
      </dsp:txBody>
      <dsp:txXfrm rot="10800000">
        <a:off x="1639892" y="594776"/>
        <a:ext cx="5489358" cy="456923"/>
      </dsp:txXfrm>
    </dsp:sp>
    <dsp:sp modelId="{BB1FF2F3-9A64-8F48-846E-BA69CF8A5F65}">
      <dsp:nvSpPr>
        <dsp:cNvPr id="0" name=""/>
        <dsp:cNvSpPr/>
      </dsp:nvSpPr>
      <dsp:spPr>
        <a:xfrm>
          <a:off x="1297199" y="594776"/>
          <a:ext cx="456923" cy="45692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9EADE3-2D2F-E242-83FD-B01440896406}">
      <dsp:nvSpPr>
        <dsp:cNvPr id="0" name=""/>
        <dsp:cNvSpPr/>
      </dsp:nvSpPr>
      <dsp:spPr>
        <a:xfrm rot="10800000">
          <a:off x="1525661" y="1188094"/>
          <a:ext cx="5603589" cy="45692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49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Staging</a:t>
          </a:r>
          <a:endParaRPr lang="de-DE" sz="2200" kern="1200"/>
        </a:p>
      </dsp:txBody>
      <dsp:txXfrm rot="10800000">
        <a:off x="1639892" y="1188094"/>
        <a:ext cx="5489358" cy="456923"/>
      </dsp:txXfrm>
    </dsp:sp>
    <dsp:sp modelId="{A6F9F594-5F27-B34E-90F5-41C4EDA945CD}">
      <dsp:nvSpPr>
        <dsp:cNvPr id="0" name=""/>
        <dsp:cNvSpPr/>
      </dsp:nvSpPr>
      <dsp:spPr>
        <a:xfrm>
          <a:off x="1297199" y="1188094"/>
          <a:ext cx="456923" cy="45692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EF19C4-D36E-2240-B172-22A09DE73F9B}">
      <dsp:nvSpPr>
        <dsp:cNvPr id="0" name=""/>
        <dsp:cNvSpPr/>
      </dsp:nvSpPr>
      <dsp:spPr>
        <a:xfrm rot="10800000">
          <a:off x="1525661" y="1781412"/>
          <a:ext cx="5603589" cy="45692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49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Processing</a:t>
          </a:r>
          <a:endParaRPr lang="de-DE" sz="2200" kern="1200"/>
        </a:p>
      </dsp:txBody>
      <dsp:txXfrm rot="10800000">
        <a:off x="1639892" y="1781412"/>
        <a:ext cx="5489358" cy="456923"/>
      </dsp:txXfrm>
    </dsp:sp>
    <dsp:sp modelId="{70574812-B56E-1F4B-8176-1EEAF8FB35E5}">
      <dsp:nvSpPr>
        <dsp:cNvPr id="0" name=""/>
        <dsp:cNvSpPr/>
      </dsp:nvSpPr>
      <dsp:spPr>
        <a:xfrm>
          <a:off x="1297199" y="1781412"/>
          <a:ext cx="456923" cy="456923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B9089F-0394-E142-A3C0-7953B5B99233}">
      <dsp:nvSpPr>
        <dsp:cNvPr id="0" name=""/>
        <dsp:cNvSpPr/>
      </dsp:nvSpPr>
      <dsp:spPr>
        <a:xfrm rot="10800000">
          <a:off x="1525661" y="2374730"/>
          <a:ext cx="5603589" cy="45692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49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Automation</a:t>
          </a:r>
          <a:endParaRPr lang="de-DE" sz="2200" kern="1200"/>
        </a:p>
      </dsp:txBody>
      <dsp:txXfrm rot="10800000">
        <a:off x="1639892" y="2374730"/>
        <a:ext cx="5489358" cy="456923"/>
      </dsp:txXfrm>
    </dsp:sp>
    <dsp:sp modelId="{1AAD688F-C518-B547-B4C2-72511C47E64E}">
      <dsp:nvSpPr>
        <dsp:cNvPr id="0" name=""/>
        <dsp:cNvSpPr/>
      </dsp:nvSpPr>
      <dsp:spPr>
        <a:xfrm>
          <a:off x="1297199" y="2374730"/>
          <a:ext cx="456923" cy="45692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1C967B-6976-8648-B080-BB962580C074}">
      <dsp:nvSpPr>
        <dsp:cNvPr id="0" name=""/>
        <dsp:cNvSpPr/>
      </dsp:nvSpPr>
      <dsp:spPr>
        <a:xfrm rot="10800000">
          <a:off x="1525661" y="2968048"/>
          <a:ext cx="5603589" cy="45692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49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Production</a:t>
          </a:r>
          <a:endParaRPr lang="de-DE" sz="2200" kern="1200"/>
        </a:p>
      </dsp:txBody>
      <dsp:txXfrm rot="10800000">
        <a:off x="1639892" y="2968048"/>
        <a:ext cx="5489358" cy="456923"/>
      </dsp:txXfrm>
    </dsp:sp>
    <dsp:sp modelId="{A31A4570-4D2F-9C4F-A77B-158CF87262EE}">
      <dsp:nvSpPr>
        <dsp:cNvPr id="0" name=""/>
        <dsp:cNvSpPr/>
      </dsp:nvSpPr>
      <dsp:spPr>
        <a:xfrm>
          <a:off x="1297199" y="2968048"/>
          <a:ext cx="456923" cy="456923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935383-0302-FE4D-9C40-D67806C829B3}">
      <dsp:nvSpPr>
        <dsp:cNvPr id="0" name=""/>
        <dsp:cNvSpPr/>
      </dsp:nvSpPr>
      <dsp:spPr>
        <a:xfrm rot="10800000">
          <a:off x="1525661" y="3561366"/>
          <a:ext cx="5603589" cy="45692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49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Access</a:t>
          </a:r>
          <a:endParaRPr lang="de-DE" sz="2200" kern="1200"/>
        </a:p>
      </dsp:txBody>
      <dsp:txXfrm rot="10800000">
        <a:off x="1639892" y="3561366"/>
        <a:ext cx="5489358" cy="456923"/>
      </dsp:txXfrm>
    </dsp:sp>
    <dsp:sp modelId="{3F7D1C91-5B62-B247-AB5F-77981EC32319}">
      <dsp:nvSpPr>
        <dsp:cNvPr id="0" name=""/>
        <dsp:cNvSpPr/>
      </dsp:nvSpPr>
      <dsp:spPr>
        <a:xfrm>
          <a:off x="1297199" y="3561366"/>
          <a:ext cx="456923" cy="456923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4F3A3-7CA0-4B6C-B815-E3A1FD43FDCC}">
      <dsp:nvSpPr>
        <dsp:cNvPr id="0" name=""/>
        <dsp:cNvSpPr/>
      </dsp:nvSpPr>
      <dsp:spPr>
        <a:xfrm>
          <a:off x="3370580" y="1177"/>
          <a:ext cx="5055870" cy="9342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Alle 10 Minuten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Aggregation, Archivierung</a:t>
          </a:r>
          <a:endParaRPr lang="de-DE" sz="2300" kern="1200" dirty="0"/>
        </a:p>
      </dsp:txBody>
      <dsp:txXfrm>
        <a:off x="3370580" y="117956"/>
        <a:ext cx="4705533" cy="700673"/>
      </dsp:txXfrm>
    </dsp:sp>
    <dsp:sp modelId="{8EBC6298-DF7A-4732-AD9F-72213581EC38}">
      <dsp:nvSpPr>
        <dsp:cNvPr id="0" name=""/>
        <dsp:cNvSpPr/>
      </dsp:nvSpPr>
      <dsp:spPr>
        <a:xfrm>
          <a:off x="0" y="1177"/>
          <a:ext cx="3370580" cy="934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Metadaten</a:t>
          </a:r>
          <a:endParaRPr lang="de-DE" sz="3000" kern="1200" dirty="0"/>
        </a:p>
      </dsp:txBody>
      <dsp:txXfrm>
        <a:off x="45605" y="46782"/>
        <a:ext cx="3279370" cy="843021"/>
      </dsp:txXfrm>
    </dsp:sp>
    <dsp:sp modelId="{AA6ACCF5-3727-4F17-B0EE-80D215D2D8E7}">
      <dsp:nvSpPr>
        <dsp:cNvPr id="0" name=""/>
        <dsp:cNvSpPr/>
      </dsp:nvSpPr>
      <dsp:spPr>
        <a:xfrm>
          <a:off x="3370580" y="1028832"/>
          <a:ext cx="5055870" cy="9342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Jede Stunde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err="1" smtClean="0"/>
            <a:t>Persistierung</a:t>
          </a:r>
          <a:endParaRPr lang="de-DE" sz="2300" kern="1200" dirty="0"/>
        </a:p>
      </dsp:txBody>
      <dsp:txXfrm>
        <a:off x="3370580" y="1145611"/>
        <a:ext cx="4705533" cy="700673"/>
      </dsp:txXfrm>
    </dsp:sp>
    <dsp:sp modelId="{FBCEF705-948F-46E9-B8B7-4E95A498BAFC}">
      <dsp:nvSpPr>
        <dsp:cNvPr id="0" name=""/>
        <dsp:cNvSpPr/>
      </dsp:nvSpPr>
      <dsp:spPr>
        <a:xfrm>
          <a:off x="0" y="1028832"/>
          <a:ext cx="3370580" cy="934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Wetterdaten</a:t>
          </a:r>
          <a:endParaRPr lang="de-DE" sz="3000" kern="1200" dirty="0"/>
        </a:p>
      </dsp:txBody>
      <dsp:txXfrm>
        <a:off x="45605" y="1074437"/>
        <a:ext cx="3279370" cy="843021"/>
      </dsp:txXfrm>
    </dsp:sp>
    <dsp:sp modelId="{BE3C9202-7D77-4EC7-B7D6-025517870C06}">
      <dsp:nvSpPr>
        <dsp:cNvPr id="0" name=""/>
        <dsp:cNvSpPr/>
      </dsp:nvSpPr>
      <dsp:spPr>
        <a:xfrm>
          <a:off x="3370580" y="2056486"/>
          <a:ext cx="5055870" cy="9342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Einmal täglich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Modell Berechnung</a:t>
          </a:r>
          <a:endParaRPr lang="de-DE" sz="2300" kern="1200" dirty="0"/>
        </a:p>
      </dsp:txBody>
      <dsp:txXfrm>
        <a:off x="3370580" y="2173265"/>
        <a:ext cx="4705533" cy="700673"/>
      </dsp:txXfrm>
    </dsp:sp>
    <dsp:sp modelId="{BDA65AB5-1AFB-4EBA-BABE-7106F5A87594}">
      <dsp:nvSpPr>
        <dsp:cNvPr id="0" name=""/>
        <dsp:cNvSpPr/>
      </dsp:nvSpPr>
      <dsp:spPr>
        <a:xfrm>
          <a:off x="0" y="2056486"/>
          <a:ext cx="3370580" cy="934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Viewer </a:t>
          </a:r>
          <a:r>
            <a:rPr lang="de-DE" sz="3000" kern="1200" dirty="0" err="1" smtClean="0"/>
            <a:t>Prediction</a:t>
          </a:r>
          <a:endParaRPr lang="de-DE" sz="3000" kern="1200" dirty="0"/>
        </a:p>
      </dsp:txBody>
      <dsp:txXfrm>
        <a:off x="45605" y="2102091"/>
        <a:ext cx="3279370" cy="843021"/>
      </dsp:txXfrm>
    </dsp:sp>
    <dsp:sp modelId="{CE6D6161-6B8B-4FC3-BE82-5AB877BF952C}">
      <dsp:nvSpPr>
        <dsp:cNvPr id="0" name=""/>
        <dsp:cNvSpPr/>
      </dsp:nvSpPr>
      <dsp:spPr>
        <a:xfrm>
          <a:off x="3370580" y="3084141"/>
          <a:ext cx="5055870" cy="9342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Alle 10 Minuten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Agent Überprüfung</a:t>
          </a:r>
          <a:endParaRPr lang="de-DE" sz="2300" kern="1200" dirty="0"/>
        </a:p>
      </dsp:txBody>
      <dsp:txXfrm>
        <a:off x="3370580" y="3200920"/>
        <a:ext cx="4705533" cy="700673"/>
      </dsp:txXfrm>
    </dsp:sp>
    <dsp:sp modelId="{18D86834-9FD6-4F41-B313-F8F30A89B91E}">
      <dsp:nvSpPr>
        <dsp:cNvPr id="0" name=""/>
        <dsp:cNvSpPr/>
      </dsp:nvSpPr>
      <dsp:spPr>
        <a:xfrm>
          <a:off x="0" y="3084141"/>
          <a:ext cx="3370580" cy="934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Chatdaten</a:t>
          </a:r>
          <a:endParaRPr lang="de-DE" sz="3000" kern="1200" dirty="0"/>
        </a:p>
      </dsp:txBody>
      <dsp:txXfrm>
        <a:off x="45605" y="3129746"/>
        <a:ext cx="3279370" cy="84302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A9A2E-AC73-4252-972D-8BA7FF58A3F1}">
      <dsp:nvSpPr>
        <dsp:cNvPr id="0" name=""/>
        <dsp:cNvSpPr/>
      </dsp:nvSpPr>
      <dsp:spPr>
        <a:xfrm rot="5400000">
          <a:off x="-212117" y="206531"/>
          <a:ext cx="1468604" cy="10607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Main-</a:t>
          </a:r>
          <a:r>
            <a:rPr lang="de-DE" sz="1400" kern="1200" dirty="0" err="1" smtClean="0"/>
            <a:t>Cron</a:t>
          </a:r>
          <a:r>
            <a:rPr lang="de-DE" sz="1400" kern="1200" dirty="0" smtClean="0"/>
            <a:t>-Job</a:t>
          </a:r>
          <a:endParaRPr lang="de-DE" sz="1400" kern="1200" dirty="0"/>
        </a:p>
      </dsp:txBody>
      <dsp:txXfrm rot="-5400000">
        <a:off x="-8172" y="532943"/>
        <a:ext cx="1060714" cy="407890"/>
      </dsp:txXfrm>
    </dsp:sp>
    <dsp:sp modelId="{D399898D-7DAE-4A5F-B52F-AD8DE9D34FF2}">
      <dsp:nvSpPr>
        <dsp:cNvPr id="0" name=""/>
        <dsp:cNvSpPr/>
      </dsp:nvSpPr>
      <dsp:spPr>
        <a:xfrm rot="5400000">
          <a:off x="4258112" y="-3219330"/>
          <a:ext cx="954593" cy="73984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Startet alle 10 Minuten ein Java-Programm</a:t>
          </a:r>
          <a:endParaRPr lang="de-DE" sz="1400" kern="1200" dirty="0"/>
        </a:p>
      </dsp:txBody>
      <dsp:txXfrm rot="-5400000">
        <a:off x="1036196" y="49185"/>
        <a:ext cx="7351827" cy="861395"/>
      </dsp:txXfrm>
    </dsp:sp>
    <dsp:sp modelId="{482F6F06-8483-470D-9FFE-CEEFB840D49E}">
      <dsp:nvSpPr>
        <dsp:cNvPr id="0" name=""/>
        <dsp:cNvSpPr/>
      </dsp:nvSpPr>
      <dsp:spPr>
        <a:xfrm rot="5400000">
          <a:off x="-228463" y="1495763"/>
          <a:ext cx="1468604" cy="1028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Java-Programm</a:t>
          </a:r>
          <a:endParaRPr lang="de-DE" sz="1400" kern="1200" dirty="0"/>
        </a:p>
      </dsp:txBody>
      <dsp:txXfrm rot="-5400000">
        <a:off x="-8172" y="1789485"/>
        <a:ext cx="1028023" cy="440581"/>
      </dsp:txXfrm>
    </dsp:sp>
    <dsp:sp modelId="{98F946D7-EF0D-46D5-B6CE-F55B5B1FF612}">
      <dsp:nvSpPr>
        <dsp:cNvPr id="0" name=""/>
        <dsp:cNvSpPr/>
      </dsp:nvSpPr>
      <dsp:spPr>
        <a:xfrm rot="5400000">
          <a:off x="4241767" y="-1946444"/>
          <a:ext cx="954593" cy="73984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Prüfung welche Streams gerade aktuell sind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Prüfung welche </a:t>
          </a:r>
          <a:r>
            <a:rPr lang="de-DE" sz="1400" kern="1200" dirty="0" err="1" smtClean="0"/>
            <a:t>Agents</a:t>
          </a:r>
          <a:r>
            <a:rPr lang="de-DE" sz="1400" kern="1200" dirty="0" smtClean="0"/>
            <a:t> aktuell laufen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Erstellt mithilfe der Basis-</a:t>
          </a:r>
          <a:r>
            <a:rPr lang="de-DE" sz="1400" kern="1200" dirty="0" err="1" smtClean="0"/>
            <a:t>Config</a:t>
          </a:r>
          <a:r>
            <a:rPr lang="de-DE" sz="1400" kern="1200" dirty="0" smtClean="0"/>
            <a:t> eine </a:t>
          </a:r>
          <a:r>
            <a:rPr lang="de-DE" sz="1400" kern="1200" dirty="0" err="1" smtClean="0"/>
            <a:t>Config</a:t>
          </a:r>
          <a:r>
            <a:rPr lang="de-DE" sz="1400" kern="1200" dirty="0" smtClean="0"/>
            <a:t> für die zu startenden </a:t>
          </a:r>
          <a:r>
            <a:rPr lang="de-DE" sz="1400" kern="1200" dirty="0" err="1" smtClean="0"/>
            <a:t>Agents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Aktualisiert den </a:t>
          </a:r>
          <a:r>
            <a:rPr lang="de-DE" sz="1400" kern="1200" dirty="0" err="1" smtClean="0"/>
            <a:t>Agents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Cron</a:t>
          </a:r>
          <a:r>
            <a:rPr lang="de-DE" sz="1400" kern="1200" dirty="0" smtClean="0"/>
            <a:t>-Job mit allen zu startenden </a:t>
          </a:r>
          <a:r>
            <a:rPr lang="de-DE" sz="1400" kern="1200" dirty="0" err="1" smtClean="0"/>
            <a:t>Agents</a:t>
          </a:r>
          <a:endParaRPr lang="de-DE" sz="1400" kern="1200" dirty="0"/>
        </a:p>
      </dsp:txBody>
      <dsp:txXfrm rot="-5400000">
        <a:off x="1019851" y="1322071"/>
        <a:ext cx="7351827" cy="861395"/>
      </dsp:txXfrm>
    </dsp:sp>
    <dsp:sp modelId="{EABD32EE-230A-47C5-8999-AEC03DF5DB64}">
      <dsp:nvSpPr>
        <dsp:cNvPr id="0" name=""/>
        <dsp:cNvSpPr/>
      </dsp:nvSpPr>
      <dsp:spPr>
        <a:xfrm rot="5400000">
          <a:off x="-228463" y="2768649"/>
          <a:ext cx="1468604" cy="1028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Agents</a:t>
          </a:r>
          <a:r>
            <a:rPr lang="de-DE" sz="1400" kern="1200" dirty="0" smtClean="0"/>
            <a:t> </a:t>
          </a:r>
          <a:r>
            <a:rPr lang="de-DE" sz="1400" kern="1200" dirty="0" err="1" smtClean="0"/>
            <a:t>Cron</a:t>
          </a:r>
          <a:r>
            <a:rPr lang="de-DE" sz="1400" kern="1200" dirty="0" smtClean="0"/>
            <a:t>-Job</a:t>
          </a:r>
          <a:endParaRPr lang="de-DE" sz="1400" kern="1200" dirty="0"/>
        </a:p>
      </dsp:txBody>
      <dsp:txXfrm rot="-5400000">
        <a:off x="-8172" y="3062371"/>
        <a:ext cx="1028023" cy="440581"/>
      </dsp:txXfrm>
    </dsp:sp>
    <dsp:sp modelId="{B0D19FA2-0343-4A2C-B19A-4E38C7809DDE}">
      <dsp:nvSpPr>
        <dsp:cNvPr id="0" name=""/>
        <dsp:cNvSpPr/>
      </dsp:nvSpPr>
      <dsp:spPr>
        <a:xfrm rot="5400000">
          <a:off x="4241767" y="-673558"/>
          <a:ext cx="954593" cy="73984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Startet alle 10 Minuten die zu startenden </a:t>
          </a:r>
          <a:r>
            <a:rPr lang="de-DE" sz="1400" kern="1200" dirty="0" err="1" smtClean="0"/>
            <a:t>Agents</a:t>
          </a:r>
          <a:endParaRPr lang="de-DE" sz="1400" kern="1200" dirty="0"/>
        </a:p>
      </dsp:txBody>
      <dsp:txXfrm rot="-5400000">
        <a:off x="1019851" y="2594957"/>
        <a:ext cx="7351827" cy="8613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44842-A8FB-482A-8258-89629E5A1BBC}">
      <dsp:nvSpPr>
        <dsp:cNvPr id="0" name=""/>
        <dsp:cNvSpPr/>
      </dsp:nvSpPr>
      <dsp:spPr>
        <a:xfrm>
          <a:off x="-4544045" y="-696762"/>
          <a:ext cx="5413075" cy="5413075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4851E-A7E8-4F08-9B15-454033BFF2C4}">
      <dsp:nvSpPr>
        <dsp:cNvPr id="0" name=""/>
        <dsp:cNvSpPr/>
      </dsp:nvSpPr>
      <dsp:spPr>
        <a:xfrm>
          <a:off x="558898" y="401955"/>
          <a:ext cx="7813066" cy="803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104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CI Workflow implementiert</a:t>
          </a:r>
        </a:p>
      </dsp:txBody>
      <dsp:txXfrm>
        <a:off x="558898" y="401955"/>
        <a:ext cx="7813066" cy="803910"/>
      </dsp:txXfrm>
    </dsp:sp>
    <dsp:sp modelId="{544FC884-F26B-461F-8F1C-0FB36E176234}">
      <dsp:nvSpPr>
        <dsp:cNvPr id="0" name=""/>
        <dsp:cNvSpPr/>
      </dsp:nvSpPr>
      <dsp:spPr>
        <a:xfrm>
          <a:off x="56455" y="301466"/>
          <a:ext cx="1004887" cy="1004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C21D4-14A5-457B-8B9E-7C27F8152571}">
      <dsp:nvSpPr>
        <dsp:cNvPr id="0" name=""/>
        <dsp:cNvSpPr/>
      </dsp:nvSpPr>
      <dsp:spPr>
        <a:xfrm>
          <a:off x="851120" y="1607820"/>
          <a:ext cx="7520845" cy="803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104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err="1" smtClean="0"/>
            <a:t>Maven</a:t>
          </a:r>
          <a:r>
            <a:rPr lang="de-DE" sz="3800" kern="1200" dirty="0" smtClean="0"/>
            <a:t> </a:t>
          </a:r>
          <a:r>
            <a:rPr lang="de-DE" sz="3800" kern="1200" dirty="0" err="1" smtClean="0"/>
            <a:t>Build</a:t>
          </a:r>
          <a:r>
            <a:rPr lang="de-DE" sz="3800" kern="1200" dirty="0" smtClean="0"/>
            <a:t>-Management-Tool</a:t>
          </a:r>
        </a:p>
      </dsp:txBody>
      <dsp:txXfrm>
        <a:off x="851120" y="1607820"/>
        <a:ext cx="7520845" cy="803910"/>
      </dsp:txXfrm>
    </dsp:sp>
    <dsp:sp modelId="{03588C2B-BAF3-4DD6-B973-D3F0C38EF30F}">
      <dsp:nvSpPr>
        <dsp:cNvPr id="0" name=""/>
        <dsp:cNvSpPr/>
      </dsp:nvSpPr>
      <dsp:spPr>
        <a:xfrm>
          <a:off x="348676" y="1507331"/>
          <a:ext cx="1004887" cy="1004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66DFD-C85A-47AB-A5AA-879704E0EC39}">
      <dsp:nvSpPr>
        <dsp:cNvPr id="0" name=""/>
        <dsp:cNvSpPr/>
      </dsp:nvSpPr>
      <dsp:spPr>
        <a:xfrm>
          <a:off x="558898" y="2813685"/>
          <a:ext cx="7813066" cy="803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104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Travis-CI als CI-Server</a:t>
          </a:r>
        </a:p>
      </dsp:txBody>
      <dsp:txXfrm>
        <a:off x="558898" y="2813685"/>
        <a:ext cx="7813066" cy="803910"/>
      </dsp:txXfrm>
    </dsp:sp>
    <dsp:sp modelId="{D31F3AD7-C596-4F16-9578-2D605E7E8118}">
      <dsp:nvSpPr>
        <dsp:cNvPr id="0" name=""/>
        <dsp:cNvSpPr/>
      </dsp:nvSpPr>
      <dsp:spPr>
        <a:xfrm>
          <a:off x="56455" y="2713196"/>
          <a:ext cx="1004887" cy="1004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D8C9A-1FE7-304D-9822-FF078B3FDA01}">
      <dsp:nvSpPr>
        <dsp:cNvPr id="0" name=""/>
        <dsp:cNvSpPr/>
      </dsp:nvSpPr>
      <dsp:spPr>
        <a:xfrm rot="10800000">
          <a:off x="1848367" y="1268"/>
          <a:ext cx="5603589" cy="174774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0708" tIns="80010" rIns="149352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Twitch</a:t>
          </a:r>
          <a:endParaRPr lang="de-DE" sz="21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Chat-Verlauf </a:t>
          </a:r>
          <a:r>
            <a:rPr lang="de-DE" sz="1600" kern="1200" dirty="0" smtClean="0">
              <a:sym typeface="Wingdings"/>
            </a:rPr>
            <a:t></a:t>
          </a:r>
          <a:r>
            <a:rPr lang="de-DE" sz="1600" kern="1200" dirty="0" smtClean="0"/>
            <a:t> Positiv, Negativ</a:t>
          </a:r>
          <a:endParaRPr lang="de-DE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smtClean="0"/>
            <a:t>Zuschauer über Zeitraum</a:t>
          </a:r>
          <a:endParaRPr lang="de-DE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smtClean="0"/>
            <a:t>Prognose Zuschauerzahlen</a:t>
          </a:r>
          <a:endParaRPr lang="de-DE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smtClean="0"/>
            <a:t>Viele semistrukturierte Daten</a:t>
          </a:r>
          <a:endParaRPr lang="de-DE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smtClean="0"/>
            <a:t>Viele Analysemöglichkeiten</a:t>
          </a:r>
          <a:endParaRPr lang="de-DE" sz="1600" kern="1200"/>
        </a:p>
      </dsp:txBody>
      <dsp:txXfrm rot="10800000">
        <a:off x="2285304" y="1268"/>
        <a:ext cx="5166652" cy="1747747"/>
      </dsp:txXfrm>
    </dsp:sp>
    <dsp:sp modelId="{E7846D52-ADFF-AE42-87D8-8D06EE40952A}">
      <dsp:nvSpPr>
        <dsp:cNvPr id="0" name=""/>
        <dsp:cNvSpPr/>
      </dsp:nvSpPr>
      <dsp:spPr>
        <a:xfrm>
          <a:off x="974493" y="1268"/>
          <a:ext cx="1747747" cy="17477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90CCC5-EDD0-6C46-B9A7-4947B8E97C7A}">
      <dsp:nvSpPr>
        <dsp:cNvPr id="0" name=""/>
        <dsp:cNvSpPr/>
      </dsp:nvSpPr>
      <dsp:spPr>
        <a:xfrm rot="10800000">
          <a:off x="1848367" y="2270731"/>
          <a:ext cx="5603589" cy="174774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0708" tIns="80010" rIns="149352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Wetter</a:t>
          </a:r>
          <a:endParaRPr lang="de-DE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 smtClean="0"/>
            <a:t>OpenWeatherMap</a:t>
          </a:r>
          <a:endParaRPr lang="de-DE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smtClean="0"/>
            <a:t>Für Machine Learning benötigt</a:t>
          </a:r>
          <a:endParaRPr lang="de-DE" sz="1600" kern="1200"/>
        </a:p>
      </dsp:txBody>
      <dsp:txXfrm rot="10800000">
        <a:off x="2285304" y="2270731"/>
        <a:ext cx="5166652" cy="1747747"/>
      </dsp:txXfrm>
    </dsp:sp>
    <dsp:sp modelId="{A6817EAB-A2A7-9C43-BE56-699034D0FE1E}">
      <dsp:nvSpPr>
        <dsp:cNvPr id="0" name=""/>
        <dsp:cNvSpPr/>
      </dsp:nvSpPr>
      <dsp:spPr>
        <a:xfrm>
          <a:off x="974493" y="2270731"/>
          <a:ext cx="1747747" cy="17477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4F9B1-4FD8-4201-A2B6-97B4A682A3C7}">
      <dsp:nvSpPr>
        <dsp:cNvPr id="0" name=""/>
        <dsp:cNvSpPr/>
      </dsp:nvSpPr>
      <dsp:spPr>
        <a:xfrm>
          <a:off x="631983" y="0"/>
          <a:ext cx="7162482" cy="40195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F516F-E89E-4AB4-B113-BFACEB50CBAB}">
      <dsp:nvSpPr>
        <dsp:cNvPr id="0" name=""/>
        <dsp:cNvSpPr/>
      </dsp:nvSpPr>
      <dsp:spPr>
        <a:xfrm>
          <a:off x="9051" y="1205865"/>
          <a:ext cx="2712263" cy="1607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Input Daten generieren</a:t>
          </a:r>
          <a:endParaRPr lang="de-DE" sz="3400" kern="1200" dirty="0"/>
        </a:p>
      </dsp:txBody>
      <dsp:txXfrm>
        <a:off x="87538" y="1284352"/>
        <a:ext cx="2555289" cy="1450846"/>
      </dsp:txXfrm>
    </dsp:sp>
    <dsp:sp modelId="{EF1F6DEE-23A1-4A5D-8889-2B63880551DF}">
      <dsp:nvSpPr>
        <dsp:cNvPr id="0" name=""/>
        <dsp:cNvSpPr/>
      </dsp:nvSpPr>
      <dsp:spPr>
        <a:xfrm>
          <a:off x="2857093" y="1205865"/>
          <a:ext cx="2712263" cy="1607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Mapper</a:t>
          </a:r>
          <a:endParaRPr lang="de-DE" sz="3400" kern="1200" dirty="0"/>
        </a:p>
      </dsp:txBody>
      <dsp:txXfrm>
        <a:off x="2935580" y="1284352"/>
        <a:ext cx="2555289" cy="1450846"/>
      </dsp:txXfrm>
    </dsp:sp>
    <dsp:sp modelId="{77C7EF6F-2E1A-4A1C-8D26-2EB41D99DC91}">
      <dsp:nvSpPr>
        <dsp:cNvPr id="0" name=""/>
        <dsp:cNvSpPr/>
      </dsp:nvSpPr>
      <dsp:spPr>
        <a:xfrm>
          <a:off x="5705134" y="1205865"/>
          <a:ext cx="2712263" cy="1607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err="1" smtClean="0"/>
            <a:t>Reducer</a:t>
          </a:r>
          <a:endParaRPr lang="de-DE" sz="3400" kern="1200" dirty="0"/>
        </a:p>
      </dsp:txBody>
      <dsp:txXfrm>
        <a:off x="5783621" y="1284352"/>
        <a:ext cx="2555289" cy="1450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4F9B1-4FD8-4201-A2B6-97B4A682A3C7}">
      <dsp:nvSpPr>
        <dsp:cNvPr id="0" name=""/>
        <dsp:cNvSpPr/>
      </dsp:nvSpPr>
      <dsp:spPr>
        <a:xfrm>
          <a:off x="631983" y="0"/>
          <a:ext cx="7162482" cy="40195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F516F-E89E-4AB4-B113-BFACEB50CBAB}">
      <dsp:nvSpPr>
        <dsp:cNvPr id="0" name=""/>
        <dsp:cNvSpPr/>
      </dsp:nvSpPr>
      <dsp:spPr>
        <a:xfrm>
          <a:off x="845216" y="1205865"/>
          <a:ext cx="3265249" cy="1607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dirty="0" smtClean="0"/>
            <a:t>Input Daten generieren</a:t>
          </a:r>
          <a:endParaRPr lang="de-DE" sz="4200" kern="1200" dirty="0"/>
        </a:p>
      </dsp:txBody>
      <dsp:txXfrm>
        <a:off x="923703" y="1284352"/>
        <a:ext cx="3108275" cy="1450846"/>
      </dsp:txXfrm>
    </dsp:sp>
    <dsp:sp modelId="{EF1F6DEE-23A1-4A5D-8889-2B63880551DF}">
      <dsp:nvSpPr>
        <dsp:cNvPr id="0" name=""/>
        <dsp:cNvSpPr/>
      </dsp:nvSpPr>
      <dsp:spPr>
        <a:xfrm>
          <a:off x="4315984" y="1205865"/>
          <a:ext cx="3265249" cy="1607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dirty="0" smtClean="0"/>
            <a:t>Mapper</a:t>
          </a:r>
          <a:endParaRPr lang="de-DE" sz="4200" kern="1200" dirty="0"/>
        </a:p>
      </dsp:txBody>
      <dsp:txXfrm>
        <a:off x="4394471" y="1284352"/>
        <a:ext cx="3108275" cy="1450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93A98-3B39-F44D-A316-F072CC9F158F}">
      <dsp:nvSpPr>
        <dsp:cNvPr id="0" name=""/>
        <dsp:cNvSpPr/>
      </dsp:nvSpPr>
      <dsp:spPr>
        <a:xfrm>
          <a:off x="3031486" y="4483222"/>
          <a:ext cx="265415" cy="285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707" y="0"/>
              </a:lnTo>
              <a:lnTo>
                <a:pt x="132707" y="285321"/>
              </a:lnTo>
              <a:lnTo>
                <a:pt x="265415" y="2853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52DC8-DEAA-4DBD-BEA3-BCF217BF69D3}">
      <dsp:nvSpPr>
        <dsp:cNvPr id="0" name=""/>
        <dsp:cNvSpPr/>
      </dsp:nvSpPr>
      <dsp:spPr>
        <a:xfrm>
          <a:off x="4623978" y="4197901"/>
          <a:ext cx="265415" cy="570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707" y="0"/>
              </a:lnTo>
              <a:lnTo>
                <a:pt x="132707" y="570642"/>
              </a:lnTo>
              <a:lnTo>
                <a:pt x="265415" y="57064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2347D-8916-784B-AF8F-91713A7CF709}">
      <dsp:nvSpPr>
        <dsp:cNvPr id="0" name=""/>
        <dsp:cNvSpPr/>
      </dsp:nvSpPr>
      <dsp:spPr>
        <a:xfrm>
          <a:off x="4623978" y="4152181"/>
          <a:ext cx="265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415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328CB-3A95-1E41-A862-19EB7FF55F14}">
      <dsp:nvSpPr>
        <dsp:cNvPr id="0" name=""/>
        <dsp:cNvSpPr/>
      </dsp:nvSpPr>
      <dsp:spPr>
        <a:xfrm>
          <a:off x="4623978" y="3627258"/>
          <a:ext cx="265415" cy="570642"/>
        </a:xfrm>
        <a:custGeom>
          <a:avLst/>
          <a:gdLst/>
          <a:ahLst/>
          <a:cxnLst/>
          <a:rect l="0" t="0" r="0" b="0"/>
          <a:pathLst>
            <a:path>
              <a:moveTo>
                <a:pt x="0" y="570642"/>
              </a:moveTo>
              <a:lnTo>
                <a:pt x="132707" y="570642"/>
              </a:lnTo>
              <a:lnTo>
                <a:pt x="132707" y="0"/>
              </a:lnTo>
              <a:lnTo>
                <a:pt x="265415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0ACE9-E2C8-144C-A6DC-3D4A24A57F10}">
      <dsp:nvSpPr>
        <dsp:cNvPr id="0" name=""/>
        <dsp:cNvSpPr/>
      </dsp:nvSpPr>
      <dsp:spPr>
        <a:xfrm>
          <a:off x="3031486" y="4197901"/>
          <a:ext cx="265415" cy="285321"/>
        </a:xfrm>
        <a:custGeom>
          <a:avLst/>
          <a:gdLst/>
          <a:ahLst/>
          <a:cxnLst/>
          <a:rect l="0" t="0" r="0" b="0"/>
          <a:pathLst>
            <a:path>
              <a:moveTo>
                <a:pt x="0" y="285321"/>
              </a:moveTo>
              <a:lnTo>
                <a:pt x="132707" y="285321"/>
              </a:lnTo>
              <a:lnTo>
                <a:pt x="132707" y="0"/>
              </a:lnTo>
              <a:lnTo>
                <a:pt x="265415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53DF6-247C-214E-8C30-E95E83EAF4D6}">
      <dsp:nvSpPr>
        <dsp:cNvPr id="0" name=""/>
        <dsp:cNvSpPr/>
      </dsp:nvSpPr>
      <dsp:spPr>
        <a:xfrm>
          <a:off x="1438995" y="3056615"/>
          <a:ext cx="265415" cy="1426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707" y="0"/>
              </a:lnTo>
              <a:lnTo>
                <a:pt x="132707" y="1426606"/>
              </a:lnTo>
              <a:lnTo>
                <a:pt x="265415" y="142660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EF660-22C6-8F45-9924-A329210AB692}">
      <dsp:nvSpPr>
        <dsp:cNvPr id="0" name=""/>
        <dsp:cNvSpPr/>
      </dsp:nvSpPr>
      <dsp:spPr>
        <a:xfrm>
          <a:off x="4623978" y="2485973"/>
          <a:ext cx="265415" cy="570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707" y="0"/>
              </a:lnTo>
              <a:lnTo>
                <a:pt x="132707" y="570642"/>
              </a:lnTo>
              <a:lnTo>
                <a:pt x="265415" y="57064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FE763-C432-C049-95D9-00FF9B378664}">
      <dsp:nvSpPr>
        <dsp:cNvPr id="0" name=""/>
        <dsp:cNvSpPr/>
      </dsp:nvSpPr>
      <dsp:spPr>
        <a:xfrm>
          <a:off x="6216469" y="2440253"/>
          <a:ext cx="265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415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299FC-AC87-A849-B77B-8057446BFCCA}">
      <dsp:nvSpPr>
        <dsp:cNvPr id="0" name=""/>
        <dsp:cNvSpPr/>
      </dsp:nvSpPr>
      <dsp:spPr>
        <a:xfrm>
          <a:off x="4623978" y="2440253"/>
          <a:ext cx="265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415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0F262-2EDC-A749-939B-235B675C744E}">
      <dsp:nvSpPr>
        <dsp:cNvPr id="0" name=""/>
        <dsp:cNvSpPr/>
      </dsp:nvSpPr>
      <dsp:spPr>
        <a:xfrm>
          <a:off x="4623978" y="1915330"/>
          <a:ext cx="265415" cy="570642"/>
        </a:xfrm>
        <a:custGeom>
          <a:avLst/>
          <a:gdLst/>
          <a:ahLst/>
          <a:cxnLst/>
          <a:rect l="0" t="0" r="0" b="0"/>
          <a:pathLst>
            <a:path>
              <a:moveTo>
                <a:pt x="0" y="570642"/>
              </a:moveTo>
              <a:lnTo>
                <a:pt x="132707" y="570642"/>
              </a:lnTo>
              <a:lnTo>
                <a:pt x="132707" y="0"/>
              </a:lnTo>
              <a:lnTo>
                <a:pt x="265415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A19E2-6D5D-C943-9015-7BBAB095F876}">
      <dsp:nvSpPr>
        <dsp:cNvPr id="0" name=""/>
        <dsp:cNvSpPr/>
      </dsp:nvSpPr>
      <dsp:spPr>
        <a:xfrm>
          <a:off x="3031486" y="1630008"/>
          <a:ext cx="265415" cy="855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707" y="0"/>
              </a:lnTo>
              <a:lnTo>
                <a:pt x="132707" y="855964"/>
              </a:lnTo>
              <a:lnTo>
                <a:pt x="265415" y="85596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97668-7F4E-CE42-96FC-3151A2E4BD03}">
      <dsp:nvSpPr>
        <dsp:cNvPr id="0" name=""/>
        <dsp:cNvSpPr/>
      </dsp:nvSpPr>
      <dsp:spPr>
        <a:xfrm>
          <a:off x="4623978" y="774044"/>
          <a:ext cx="265415" cy="570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707" y="0"/>
              </a:lnTo>
              <a:lnTo>
                <a:pt x="132707" y="570642"/>
              </a:lnTo>
              <a:lnTo>
                <a:pt x="265415" y="57064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7ADD4-152C-424E-9E04-9474C9CD1E5C}">
      <dsp:nvSpPr>
        <dsp:cNvPr id="0" name=""/>
        <dsp:cNvSpPr/>
      </dsp:nvSpPr>
      <dsp:spPr>
        <a:xfrm>
          <a:off x="4623978" y="728324"/>
          <a:ext cx="265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415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CB2DC-72CF-4C04-8EC6-1E1267D685B0}">
      <dsp:nvSpPr>
        <dsp:cNvPr id="0" name=""/>
        <dsp:cNvSpPr/>
      </dsp:nvSpPr>
      <dsp:spPr>
        <a:xfrm>
          <a:off x="4623978" y="203402"/>
          <a:ext cx="265415" cy="570642"/>
        </a:xfrm>
        <a:custGeom>
          <a:avLst/>
          <a:gdLst/>
          <a:ahLst/>
          <a:cxnLst/>
          <a:rect l="0" t="0" r="0" b="0"/>
          <a:pathLst>
            <a:path>
              <a:moveTo>
                <a:pt x="0" y="570642"/>
              </a:moveTo>
              <a:lnTo>
                <a:pt x="132707" y="570642"/>
              </a:lnTo>
              <a:lnTo>
                <a:pt x="132707" y="0"/>
              </a:lnTo>
              <a:lnTo>
                <a:pt x="265415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B7A1F-EB38-7847-B673-A35CA86C7F1C}">
      <dsp:nvSpPr>
        <dsp:cNvPr id="0" name=""/>
        <dsp:cNvSpPr/>
      </dsp:nvSpPr>
      <dsp:spPr>
        <a:xfrm>
          <a:off x="3031486" y="774044"/>
          <a:ext cx="265415" cy="855964"/>
        </a:xfrm>
        <a:custGeom>
          <a:avLst/>
          <a:gdLst/>
          <a:ahLst/>
          <a:cxnLst/>
          <a:rect l="0" t="0" r="0" b="0"/>
          <a:pathLst>
            <a:path>
              <a:moveTo>
                <a:pt x="0" y="855964"/>
              </a:moveTo>
              <a:lnTo>
                <a:pt x="132707" y="855964"/>
              </a:lnTo>
              <a:lnTo>
                <a:pt x="132707" y="0"/>
              </a:lnTo>
              <a:lnTo>
                <a:pt x="265415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024FC-77A2-8C4F-876A-6CC2B7DD5FD8}">
      <dsp:nvSpPr>
        <dsp:cNvPr id="0" name=""/>
        <dsp:cNvSpPr/>
      </dsp:nvSpPr>
      <dsp:spPr>
        <a:xfrm>
          <a:off x="1438995" y="1630008"/>
          <a:ext cx="265415" cy="1426606"/>
        </a:xfrm>
        <a:custGeom>
          <a:avLst/>
          <a:gdLst/>
          <a:ahLst/>
          <a:cxnLst/>
          <a:rect l="0" t="0" r="0" b="0"/>
          <a:pathLst>
            <a:path>
              <a:moveTo>
                <a:pt x="0" y="1426606"/>
              </a:moveTo>
              <a:lnTo>
                <a:pt x="132707" y="1426606"/>
              </a:lnTo>
              <a:lnTo>
                <a:pt x="132707" y="0"/>
              </a:lnTo>
              <a:lnTo>
                <a:pt x="265415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918EE-E2EC-124E-A37E-E90135632F4F}">
      <dsp:nvSpPr>
        <dsp:cNvPr id="0" name=""/>
        <dsp:cNvSpPr/>
      </dsp:nvSpPr>
      <dsp:spPr>
        <a:xfrm>
          <a:off x="111919" y="2854236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data</a:t>
          </a:r>
          <a:endParaRPr lang="de-DE" sz="1200" kern="1200" dirty="0"/>
        </a:p>
      </dsp:txBody>
      <dsp:txXfrm>
        <a:off x="111919" y="2854236"/>
        <a:ext cx="1327076" cy="404758"/>
      </dsp:txXfrm>
    </dsp:sp>
    <dsp:sp modelId="{5DB76484-1084-D841-BB9A-EEB890865C19}">
      <dsp:nvSpPr>
        <dsp:cNvPr id="0" name=""/>
        <dsp:cNvSpPr/>
      </dsp:nvSpPr>
      <dsp:spPr>
        <a:xfrm>
          <a:off x="1704410" y="1427629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twitch</a:t>
          </a:r>
          <a:endParaRPr lang="de-DE" sz="1200" kern="1200" dirty="0"/>
        </a:p>
      </dsp:txBody>
      <dsp:txXfrm>
        <a:off x="1704410" y="1427629"/>
        <a:ext cx="1327076" cy="404758"/>
      </dsp:txXfrm>
    </dsp:sp>
    <dsp:sp modelId="{0F293C4F-18D7-1448-8116-9BD26121E268}">
      <dsp:nvSpPr>
        <dsp:cNvPr id="0" name=""/>
        <dsp:cNvSpPr/>
      </dsp:nvSpPr>
      <dsp:spPr>
        <a:xfrm>
          <a:off x="3296901" y="571665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chat</a:t>
          </a:r>
          <a:endParaRPr lang="de-DE" sz="1200" kern="1200" dirty="0"/>
        </a:p>
      </dsp:txBody>
      <dsp:txXfrm>
        <a:off x="3296901" y="571665"/>
        <a:ext cx="1327076" cy="404758"/>
      </dsp:txXfrm>
    </dsp:sp>
    <dsp:sp modelId="{09D3D1F6-6899-45AE-946D-8DAEA459C45F}">
      <dsp:nvSpPr>
        <dsp:cNvPr id="0" name=""/>
        <dsp:cNvSpPr/>
      </dsp:nvSpPr>
      <dsp:spPr>
        <a:xfrm>
          <a:off x="4889393" y="1022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input</a:t>
          </a:r>
          <a:endParaRPr lang="de-DE" sz="1200" kern="1200" dirty="0"/>
        </a:p>
      </dsp:txBody>
      <dsp:txXfrm>
        <a:off x="4889393" y="1022"/>
        <a:ext cx="1327076" cy="404758"/>
      </dsp:txXfrm>
    </dsp:sp>
    <dsp:sp modelId="{68B525A1-9B8C-0549-896F-5EF9AC4B09D0}">
      <dsp:nvSpPr>
        <dsp:cNvPr id="0" name=""/>
        <dsp:cNvSpPr/>
      </dsp:nvSpPr>
      <dsp:spPr>
        <a:xfrm>
          <a:off x="4889393" y="571665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processing</a:t>
          </a:r>
          <a:endParaRPr lang="de-DE" sz="1200" kern="1200" dirty="0"/>
        </a:p>
      </dsp:txBody>
      <dsp:txXfrm>
        <a:off x="4889393" y="571665"/>
        <a:ext cx="1327076" cy="404758"/>
      </dsp:txXfrm>
    </dsp:sp>
    <dsp:sp modelId="{3966B35D-DD1D-D64F-B8FF-5666413F1CE8}">
      <dsp:nvSpPr>
        <dsp:cNvPr id="0" name=""/>
        <dsp:cNvSpPr/>
      </dsp:nvSpPr>
      <dsp:spPr>
        <a:xfrm>
          <a:off x="4889393" y="1142308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completed</a:t>
          </a:r>
          <a:endParaRPr lang="de-DE" sz="1200" kern="1200" dirty="0"/>
        </a:p>
      </dsp:txBody>
      <dsp:txXfrm>
        <a:off x="4889393" y="1142308"/>
        <a:ext cx="1327076" cy="404758"/>
      </dsp:txXfrm>
    </dsp:sp>
    <dsp:sp modelId="{94CBA124-8B71-F34D-8462-024C2C1CC527}">
      <dsp:nvSpPr>
        <dsp:cNvPr id="0" name=""/>
        <dsp:cNvSpPr/>
      </dsp:nvSpPr>
      <dsp:spPr>
        <a:xfrm>
          <a:off x="3296901" y="2283593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metadata</a:t>
          </a:r>
          <a:endParaRPr lang="de-DE" sz="1200" kern="1200" dirty="0"/>
        </a:p>
      </dsp:txBody>
      <dsp:txXfrm>
        <a:off x="3296901" y="2283593"/>
        <a:ext cx="1327076" cy="404758"/>
      </dsp:txXfrm>
    </dsp:sp>
    <dsp:sp modelId="{0B02BA6B-27E2-4341-ACB4-78E286B6F7D4}">
      <dsp:nvSpPr>
        <dsp:cNvPr id="0" name=""/>
        <dsp:cNvSpPr/>
      </dsp:nvSpPr>
      <dsp:spPr>
        <a:xfrm>
          <a:off x="4889393" y="1712951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input</a:t>
          </a:r>
          <a:endParaRPr lang="de-DE" sz="1200" kern="1200" dirty="0"/>
        </a:p>
      </dsp:txBody>
      <dsp:txXfrm>
        <a:off x="4889393" y="1712951"/>
        <a:ext cx="1327076" cy="404758"/>
      </dsp:txXfrm>
    </dsp:sp>
    <dsp:sp modelId="{2E5163D9-07B4-7844-A6CB-8E1FD23E5257}">
      <dsp:nvSpPr>
        <dsp:cNvPr id="0" name=""/>
        <dsp:cNvSpPr/>
      </dsp:nvSpPr>
      <dsp:spPr>
        <a:xfrm>
          <a:off x="4889393" y="2283593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processing</a:t>
          </a:r>
          <a:endParaRPr lang="de-DE" sz="1200" kern="1200" dirty="0"/>
        </a:p>
      </dsp:txBody>
      <dsp:txXfrm>
        <a:off x="4889393" y="2283593"/>
        <a:ext cx="1327076" cy="404758"/>
      </dsp:txXfrm>
    </dsp:sp>
    <dsp:sp modelId="{61C310B8-AC06-3347-A18C-1647F8A6D026}">
      <dsp:nvSpPr>
        <dsp:cNvPr id="0" name=""/>
        <dsp:cNvSpPr/>
      </dsp:nvSpPr>
      <dsp:spPr>
        <a:xfrm>
          <a:off x="6481884" y="2283593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/2016/02/20/10/50</a:t>
          </a:r>
          <a:endParaRPr lang="de-DE" sz="1200" kern="1200" dirty="0"/>
        </a:p>
      </dsp:txBody>
      <dsp:txXfrm>
        <a:off x="6481884" y="2283593"/>
        <a:ext cx="1327076" cy="404758"/>
      </dsp:txXfrm>
    </dsp:sp>
    <dsp:sp modelId="{F73429DD-D961-B54D-8338-060C2B3DCAB1}">
      <dsp:nvSpPr>
        <dsp:cNvPr id="0" name=""/>
        <dsp:cNvSpPr/>
      </dsp:nvSpPr>
      <dsp:spPr>
        <a:xfrm>
          <a:off x="4889393" y="2854236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completed</a:t>
          </a:r>
          <a:endParaRPr lang="de-DE" sz="1200" kern="1200" dirty="0"/>
        </a:p>
      </dsp:txBody>
      <dsp:txXfrm>
        <a:off x="4889393" y="2854236"/>
        <a:ext cx="1327076" cy="404758"/>
      </dsp:txXfrm>
    </dsp:sp>
    <dsp:sp modelId="{D4F1FDAE-A390-7742-88AB-FC9AF8208B81}">
      <dsp:nvSpPr>
        <dsp:cNvPr id="0" name=""/>
        <dsp:cNvSpPr/>
      </dsp:nvSpPr>
      <dsp:spPr>
        <a:xfrm>
          <a:off x="1704410" y="4280843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analysis</a:t>
          </a:r>
          <a:endParaRPr lang="de-DE" sz="1200" kern="1200" dirty="0"/>
        </a:p>
      </dsp:txBody>
      <dsp:txXfrm>
        <a:off x="1704410" y="4280843"/>
        <a:ext cx="1327076" cy="404758"/>
      </dsp:txXfrm>
    </dsp:sp>
    <dsp:sp modelId="{169E66FC-DF74-4F40-A7B6-B5AECBE14B89}">
      <dsp:nvSpPr>
        <dsp:cNvPr id="0" name=""/>
        <dsp:cNvSpPr/>
      </dsp:nvSpPr>
      <dsp:spPr>
        <a:xfrm>
          <a:off x="3296901" y="3995522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input</a:t>
          </a:r>
          <a:endParaRPr lang="de-DE" sz="1200" kern="1200" dirty="0"/>
        </a:p>
      </dsp:txBody>
      <dsp:txXfrm>
        <a:off x="3296901" y="3995522"/>
        <a:ext cx="1327076" cy="404758"/>
      </dsp:txXfrm>
    </dsp:sp>
    <dsp:sp modelId="{00DFB546-0311-4E4C-B3E6-D39D214BE71C}">
      <dsp:nvSpPr>
        <dsp:cNvPr id="0" name=""/>
        <dsp:cNvSpPr/>
      </dsp:nvSpPr>
      <dsp:spPr>
        <a:xfrm>
          <a:off x="4889393" y="3424879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collecting</a:t>
          </a:r>
          <a:endParaRPr lang="de-DE" sz="1200" kern="1200" dirty="0"/>
        </a:p>
      </dsp:txBody>
      <dsp:txXfrm>
        <a:off x="4889393" y="3424879"/>
        <a:ext cx="1327076" cy="404758"/>
      </dsp:txXfrm>
    </dsp:sp>
    <dsp:sp modelId="{374A3781-3B93-F648-9F16-FABD7FA82F42}">
      <dsp:nvSpPr>
        <dsp:cNvPr id="0" name=""/>
        <dsp:cNvSpPr/>
      </dsp:nvSpPr>
      <dsp:spPr>
        <a:xfrm>
          <a:off x="4889393" y="3995522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merged</a:t>
          </a:r>
          <a:endParaRPr lang="de-DE" sz="1200" kern="1200" dirty="0"/>
        </a:p>
      </dsp:txBody>
      <dsp:txXfrm>
        <a:off x="4889393" y="3995522"/>
        <a:ext cx="1327076" cy="404758"/>
      </dsp:txXfrm>
    </dsp:sp>
    <dsp:sp modelId="{3AB36A9D-9953-4F7E-B69A-9D844A779E79}">
      <dsp:nvSpPr>
        <dsp:cNvPr id="0" name=""/>
        <dsp:cNvSpPr/>
      </dsp:nvSpPr>
      <dsp:spPr>
        <a:xfrm>
          <a:off x="4889393" y="4566164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completed</a:t>
          </a:r>
          <a:endParaRPr lang="de-DE" sz="1200" kern="1200" dirty="0"/>
        </a:p>
      </dsp:txBody>
      <dsp:txXfrm>
        <a:off x="4889393" y="4566164"/>
        <a:ext cx="1327076" cy="404758"/>
      </dsp:txXfrm>
    </dsp:sp>
    <dsp:sp modelId="{1F8DE9D9-1D21-E349-A2D6-70BBBC5FF865}">
      <dsp:nvSpPr>
        <dsp:cNvPr id="0" name=""/>
        <dsp:cNvSpPr/>
      </dsp:nvSpPr>
      <dsp:spPr>
        <a:xfrm>
          <a:off x="3296901" y="4566164"/>
          <a:ext cx="1327076" cy="404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/</a:t>
          </a:r>
          <a:r>
            <a:rPr lang="de-DE" sz="1200" kern="1200" dirty="0" err="1" smtClean="0"/>
            <a:t>model</a:t>
          </a:r>
          <a:endParaRPr lang="de-DE" sz="1200" kern="1200" dirty="0"/>
        </a:p>
      </dsp:txBody>
      <dsp:txXfrm>
        <a:off x="3296901" y="4566164"/>
        <a:ext cx="1327076" cy="404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0F82B-997E-4F4B-9F75-AFCE0047C465}">
      <dsp:nvSpPr>
        <dsp:cNvPr id="0" name=""/>
        <dsp:cNvSpPr/>
      </dsp:nvSpPr>
      <dsp:spPr>
        <a:xfrm>
          <a:off x="-4544269" y="-696796"/>
          <a:ext cx="5413341" cy="5413341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D6677-DF60-4A01-9AFA-034B89F8600C}">
      <dsp:nvSpPr>
        <dsp:cNvPr id="0" name=""/>
        <dsp:cNvSpPr/>
      </dsp:nvSpPr>
      <dsp:spPr>
        <a:xfrm>
          <a:off x="558925" y="401974"/>
          <a:ext cx="7813036" cy="803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135" tIns="63500" rIns="63500" bIns="6350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Aggregation der Metadaten</a:t>
          </a:r>
          <a:endParaRPr lang="de-DE" sz="2500" kern="1200" dirty="0"/>
        </a:p>
      </dsp:txBody>
      <dsp:txXfrm>
        <a:off x="558925" y="401974"/>
        <a:ext cx="7813036" cy="803949"/>
      </dsp:txXfrm>
    </dsp:sp>
    <dsp:sp modelId="{DA8A26C5-D993-4BE7-9E62-7B85E4766935}">
      <dsp:nvSpPr>
        <dsp:cNvPr id="0" name=""/>
        <dsp:cNvSpPr/>
      </dsp:nvSpPr>
      <dsp:spPr>
        <a:xfrm>
          <a:off x="56457" y="301481"/>
          <a:ext cx="1004937" cy="1004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71966-571F-4AFF-9CEF-1436C99F2D50}">
      <dsp:nvSpPr>
        <dsp:cNvPr id="0" name=""/>
        <dsp:cNvSpPr/>
      </dsp:nvSpPr>
      <dsp:spPr>
        <a:xfrm>
          <a:off x="851161" y="1607899"/>
          <a:ext cx="7520800" cy="803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135" tIns="63500" rIns="63500" bIns="6350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Verknüpfen der Metadaten mit Chatdaten für Analyse &amp; Visualisierung</a:t>
          </a:r>
          <a:endParaRPr lang="de-DE" sz="2500" kern="1200"/>
        </a:p>
      </dsp:txBody>
      <dsp:txXfrm>
        <a:off x="851161" y="1607899"/>
        <a:ext cx="7520800" cy="803949"/>
      </dsp:txXfrm>
    </dsp:sp>
    <dsp:sp modelId="{C640301B-E92F-432C-83E9-5DD6B9435D51}">
      <dsp:nvSpPr>
        <dsp:cNvPr id="0" name=""/>
        <dsp:cNvSpPr/>
      </dsp:nvSpPr>
      <dsp:spPr>
        <a:xfrm>
          <a:off x="348693" y="1507405"/>
          <a:ext cx="1004937" cy="1004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F1970-0F44-449F-92D4-2ED85175816B}">
      <dsp:nvSpPr>
        <dsp:cNvPr id="0" name=""/>
        <dsp:cNvSpPr/>
      </dsp:nvSpPr>
      <dsp:spPr>
        <a:xfrm>
          <a:off x="558925" y="2813823"/>
          <a:ext cx="7813036" cy="803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135" tIns="63500" rIns="63500" bIns="6350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Anreichern der Metadaten mit Wetter Daten für </a:t>
          </a:r>
          <a:r>
            <a:rPr lang="de-DE" sz="2500" kern="1200" dirty="0" err="1" smtClean="0"/>
            <a:t>Machine</a:t>
          </a:r>
          <a:r>
            <a:rPr lang="de-DE" sz="2500" kern="1200" dirty="0" smtClean="0"/>
            <a:t> Learning</a:t>
          </a:r>
          <a:endParaRPr lang="de-DE" sz="2500" kern="1200" dirty="0"/>
        </a:p>
      </dsp:txBody>
      <dsp:txXfrm>
        <a:off x="558925" y="2813823"/>
        <a:ext cx="7813036" cy="803949"/>
      </dsp:txXfrm>
    </dsp:sp>
    <dsp:sp modelId="{0952831A-D35D-498B-84E1-69D4156D70E9}">
      <dsp:nvSpPr>
        <dsp:cNvPr id="0" name=""/>
        <dsp:cNvSpPr/>
      </dsp:nvSpPr>
      <dsp:spPr>
        <a:xfrm>
          <a:off x="56457" y="2713329"/>
          <a:ext cx="1004937" cy="1004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6AB08-6123-4743-81C0-32D3605CDBA3}">
      <dsp:nvSpPr>
        <dsp:cNvPr id="0" name=""/>
        <dsp:cNvSpPr/>
      </dsp:nvSpPr>
      <dsp:spPr>
        <a:xfrm>
          <a:off x="-4510764" y="-696762"/>
          <a:ext cx="5413075" cy="5413075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AE379-04FF-41F2-99A5-26E583C785A7}">
      <dsp:nvSpPr>
        <dsp:cNvPr id="0" name=""/>
        <dsp:cNvSpPr/>
      </dsp:nvSpPr>
      <dsp:spPr>
        <a:xfrm>
          <a:off x="738893" y="574232"/>
          <a:ext cx="7666353" cy="1148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1467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Zeitlicher Verlauf der Zuschauerzahlen</a:t>
          </a:r>
          <a:endParaRPr lang="de-DE" sz="3600" kern="1200" dirty="0"/>
        </a:p>
      </dsp:txBody>
      <dsp:txXfrm>
        <a:off x="738893" y="574232"/>
        <a:ext cx="7666353" cy="1148305"/>
      </dsp:txXfrm>
    </dsp:sp>
    <dsp:sp modelId="{2C5061AE-D6BE-472C-88EC-A6F882D09ADF}">
      <dsp:nvSpPr>
        <dsp:cNvPr id="0" name=""/>
        <dsp:cNvSpPr/>
      </dsp:nvSpPr>
      <dsp:spPr>
        <a:xfrm>
          <a:off x="21203" y="430694"/>
          <a:ext cx="1435381" cy="1435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6A7DD-733C-40D5-B048-52B63C9ED636}">
      <dsp:nvSpPr>
        <dsp:cNvPr id="0" name=""/>
        <dsp:cNvSpPr/>
      </dsp:nvSpPr>
      <dsp:spPr>
        <a:xfrm>
          <a:off x="738893" y="2297012"/>
          <a:ext cx="7666353" cy="1148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1467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Zeitliche Entwicklung des Chat Sentiments</a:t>
          </a:r>
          <a:endParaRPr lang="de-DE" sz="3600" kern="1200" dirty="0"/>
        </a:p>
      </dsp:txBody>
      <dsp:txXfrm>
        <a:off x="738893" y="2297012"/>
        <a:ext cx="7666353" cy="1148305"/>
      </dsp:txXfrm>
    </dsp:sp>
    <dsp:sp modelId="{FA2CADB1-1804-49E5-BCE8-4B7B566B06F3}">
      <dsp:nvSpPr>
        <dsp:cNvPr id="0" name=""/>
        <dsp:cNvSpPr/>
      </dsp:nvSpPr>
      <dsp:spPr>
        <a:xfrm>
          <a:off x="21203" y="2153473"/>
          <a:ext cx="1435381" cy="1435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9C2CD-D716-43F7-84F1-FEAD54E0078F}">
      <dsp:nvSpPr>
        <dsp:cNvPr id="0" name=""/>
        <dsp:cNvSpPr/>
      </dsp:nvSpPr>
      <dsp:spPr>
        <a:xfrm>
          <a:off x="-4544269" y="-696796"/>
          <a:ext cx="5413341" cy="5413341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B1974-6835-4A10-954C-63884733501F}">
      <dsp:nvSpPr>
        <dsp:cNvPr id="0" name=""/>
        <dsp:cNvSpPr/>
      </dsp:nvSpPr>
      <dsp:spPr>
        <a:xfrm>
          <a:off x="455216" y="309038"/>
          <a:ext cx="7916745" cy="618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853" tIns="58420" rIns="58420" bIns="5842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Vorhersage der Zuschauerzahlen</a:t>
          </a:r>
          <a:endParaRPr lang="de-DE" sz="2300" kern="1200"/>
        </a:p>
      </dsp:txBody>
      <dsp:txXfrm>
        <a:off x="455216" y="309038"/>
        <a:ext cx="7916745" cy="618398"/>
      </dsp:txXfrm>
    </dsp:sp>
    <dsp:sp modelId="{8348096B-6677-42BE-9CB9-B44A7CB55B05}">
      <dsp:nvSpPr>
        <dsp:cNvPr id="0" name=""/>
        <dsp:cNvSpPr/>
      </dsp:nvSpPr>
      <dsp:spPr>
        <a:xfrm>
          <a:off x="68717" y="231738"/>
          <a:ext cx="772997" cy="7729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896E9-935E-40B4-BDEC-0F571BDBDEAE}">
      <dsp:nvSpPr>
        <dsp:cNvPr id="0" name=""/>
        <dsp:cNvSpPr/>
      </dsp:nvSpPr>
      <dsp:spPr>
        <a:xfrm>
          <a:off x="809758" y="1236796"/>
          <a:ext cx="7562204" cy="618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853" tIns="58420" rIns="58420" bIns="5842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Klassifizierung in Zuschauerklassen (1000er Schritte)</a:t>
          </a:r>
          <a:endParaRPr lang="de-DE" sz="2300" kern="1200"/>
        </a:p>
      </dsp:txBody>
      <dsp:txXfrm>
        <a:off x="809758" y="1236796"/>
        <a:ext cx="7562204" cy="618398"/>
      </dsp:txXfrm>
    </dsp:sp>
    <dsp:sp modelId="{B19CF3F6-81F0-483F-A401-E6099F4381F0}">
      <dsp:nvSpPr>
        <dsp:cNvPr id="0" name=""/>
        <dsp:cNvSpPr/>
      </dsp:nvSpPr>
      <dsp:spPr>
        <a:xfrm>
          <a:off x="423259" y="1159496"/>
          <a:ext cx="772997" cy="7729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EB9EB-E6D6-4785-8598-25A5919CDA87}">
      <dsp:nvSpPr>
        <dsp:cNvPr id="0" name=""/>
        <dsp:cNvSpPr/>
      </dsp:nvSpPr>
      <dsp:spPr>
        <a:xfrm>
          <a:off x="809758" y="2164553"/>
          <a:ext cx="7562204" cy="618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853" tIns="58420" rIns="58420" bIns="5842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Naive </a:t>
          </a:r>
          <a:r>
            <a:rPr lang="de-DE" sz="2300" kern="1200" dirty="0" err="1" smtClean="0"/>
            <a:t>Bayes</a:t>
          </a:r>
          <a:endParaRPr lang="de-DE" sz="2300" kern="1200" dirty="0"/>
        </a:p>
      </dsp:txBody>
      <dsp:txXfrm>
        <a:off x="809758" y="2164553"/>
        <a:ext cx="7562204" cy="618398"/>
      </dsp:txXfrm>
    </dsp:sp>
    <dsp:sp modelId="{50903416-BBC4-4C14-A8E7-7AB20C2D0038}">
      <dsp:nvSpPr>
        <dsp:cNvPr id="0" name=""/>
        <dsp:cNvSpPr/>
      </dsp:nvSpPr>
      <dsp:spPr>
        <a:xfrm>
          <a:off x="423259" y="2087254"/>
          <a:ext cx="772997" cy="7729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BDFC7-12FD-4355-B010-2CD8B5908CD4}">
      <dsp:nvSpPr>
        <dsp:cNvPr id="0" name=""/>
        <dsp:cNvSpPr/>
      </dsp:nvSpPr>
      <dsp:spPr>
        <a:xfrm>
          <a:off x="455216" y="3092311"/>
          <a:ext cx="7916745" cy="618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853" tIns="58420" rIns="58420" bIns="5842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Spark </a:t>
          </a:r>
          <a:r>
            <a:rPr lang="de-DE" sz="2300" kern="1200" dirty="0" err="1" smtClean="0"/>
            <a:t>MLlib</a:t>
          </a:r>
          <a:endParaRPr lang="de-DE" sz="2300" kern="1200" dirty="0"/>
        </a:p>
      </dsp:txBody>
      <dsp:txXfrm>
        <a:off x="455216" y="3092311"/>
        <a:ext cx="7916745" cy="618398"/>
      </dsp:txXfrm>
    </dsp:sp>
    <dsp:sp modelId="{5C39F3B6-12FA-413A-91A3-F69F4C40E12B}">
      <dsp:nvSpPr>
        <dsp:cNvPr id="0" name=""/>
        <dsp:cNvSpPr/>
      </dsp:nvSpPr>
      <dsp:spPr>
        <a:xfrm>
          <a:off x="68717" y="3015011"/>
          <a:ext cx="772997" cy="7729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FEDBD-1ADA-6345-A932-F95995289B0F}">
      <dsp:nvSpPr>
        <dsp:cNvPr id="0" name=""/>
        <dsp:cNvSpPr/>
      </dsp:nvSpPr>
      <dsp:spPr>
        <a:xfrm rot="10800000">
          <a:off x="1501824" y="1695"/>
          <a:ext cx="5027225" cy="9422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516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Gute Spark </a:t>
          </a:r>
          <a:r>
            <a:rPr lang="de-DE" sz="2000" kern="1200" dirty="0" err="1" smtClean="0"/>
            <a:t>MLlib</a:t>
          </a:r>
          <a:r>
            <a:rPr lang="de-DE" sz="2000" kern="1200" dirty="0" smtClean="0"/>
            <a:t> Implementierung</a:t>
          </a:r>
          <a:endParaRPr lang="de-DE" sz="2000" kern="1200" dirty="0"/>
        </a:p>
      </dsp:txBody>
      <dsp:txXfrm rot="10800000">
        <a:off x="1737392" y="1695"/>
        <a:ext cx="4791657" cy="942272"/>
      </dsp:txXfrm>
    </dsp:sp>
    <dsp:sp modelId="{C016F51D-2C3A-A64E-A95F-819D7BC9EBB7}">
      <dsp:nvSpPr>
        <dsp:cNvPr id="0" name=""/>
        <dsp:cNvSpPr/>
      </dsp:nvSpPr>
      <dsp:spPr>
        <a:xfrm>
          <a:off x="1030687" y="1695"/>
          <a:ext cx="942272" cy="9422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A48F5A-D76A-B84D-A154-B07F0B59F3BC}">
      <dsp:nvSpPr>
        <dsp:cNvPr id="0" name=""/>
        <dsp:cNvSpPr/>
      </dsp:nvSpPr>
      <dsp:spPr>
        <a:xfrm rot="10800000">
          <a:off x="1501824" y="1225243"/>
          <a:ext cx="5027225" cy="9422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516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Schnell, auch bei großen Datenmengen</a:t>
          </a:r>
          <a:endParaRPr lang="de-DE" sz="2000" kern="1200" dirty="0"/>
        </a:p>
      </dsp:txBody>
      <dsp:txXfrm rot="10800000">
        <a:off x="1737392" y="1225243"/>
        <a:ext cx="4791657" cy="942272"/>
      </dsp:txXfrm>
    </dsp:sp>
    <dsp:sp modelId="{99DF8AD3-6F6E-204D-A93A-37BAFD1E23D8}">
      <dsp:nvSpPr>
        <dsp:cNvPr id="0" name=""/>
        <dsp:cNvSpPr/>
      </dsp:nvSpPr>
      <dsp:spPr>
        <a:xfrm>
          <a:off x="1030687" y="1225243"/>
          <a:ext cx="942272" cy="94227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0D3C8A-EE42-6545-9AC3-F368D8060BF5}">
      <dsp:nvSpPr>
        <dsp:cNvPr id="0" name=""/>
        <dsp:cNvSpPr/>
      </dsp:nvSpPr>
      <dsp:spPr>
        <a:xfrm rot="10800000">
          <a:off x="1501824" y="2448791"/>
          <a:ext cx="5027225" cy="9422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516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Modellexport über Pipeline Möglich</a:t>
          </a:r>
          <a:endParaRPr lang="de-DE" sz="2000" kern="1200" dirty="0"/>
        </a:p>
      </dsp:txBody>
      <dsp:txXfrm rot="10800000">
        <a:off x="1737392" y="2448791"/>
        <a:ext cx="4791657" cy="942272"/>
      </dsp:txXfrm>
    </dsp:sp>
    <dsp:sp modelId="{06982468-603B-1F44-BF4E-6F4F67F2D67E}">
      <dsp:nvSpPr>
        <dsp:cNvPr id="0" name=""/>
        <dsp:cNvSpPr/>
      </dsp:nvSpPr>
      <dsp:spPr>
        <a:xfrm>
          <a:off x="1030687" y="2448791"/>
          <a:ext cx="942272" cy="94227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0CA4-95C5-4BFB-A997-E4C6DCAE2984}" type="datetimeFigureOut">
              <a:rPr lang="de-DE" smtClean="0"/>
              <a:t>24.02.16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9427-D9D7-4E3F-AAB0-F134C14E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7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5995-C0F1-4DBA-A518-A2E36E1024A3}" type="datetimeFigureOut">
              <a:rPr lang="de-DE" smtClean="0"/>
              <a:t>24.02.16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343400"/>
            <a:ext cx="608467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5C53-1FA3-4765-8570-BE15BA179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63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Wetter,</a:t>
            </a:r>
            <a:r>
              <a:rPr lang="de-DE" baseline="0" dirty="0" smtClean="0"/>
              <a:t> Windspeed, </a:t>
            </a:r>
            <a:r>
              <a:rPr lang="de-DE" baseline="0" smtClean="0"/>
              <a:t>Temp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4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04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emf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2816932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0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7" y="152930"/>
            <a:ext cx="2009009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6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1052736"/>
            <a:ext cx="3925193" cy="3096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4" y="4257068"/>
            <a:ext cx="3925194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5616116" y="1052736"/>
            <a:ext cx="3169109" cy="51845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3245"/>
          <a:stretch/>
        </p:blipFill>
        <p:spPr>
          <a:xfrm>
            <a:off x="4339180" y="1052736"/>
            <a:ext cx="1227788" cy="51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89123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350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5" y="1520825"/>
            <a:ext cx="86423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85516"/>
            <a:ext cx="8426450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071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4" y="1520825"/>
            <a:ext cx="4240213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785516"/>
            <a:ext cx="4023831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52962" y="1520825"/>
            <a:ext cx="4240213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1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50824" y="1520825"/>
            <a:ext cx="8642351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2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673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443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43438" y="1520825"/>
            <a:ext cx="4249737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4" y="1520825"/>
            <a:ext cx="4240213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22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4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19547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2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928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5"/>
          <a:stretch/>
        </p:blipFill>
        <p:spPr>
          <a:xfrm>
            <a:off x="5435600" y="877480"/>
            <a:ext cx="3708400" cy="5383972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r="13530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4"/>
          <a:stretch/>
        </p:blipFill>
        <p:spPr>
          <a:xfrm>
            <a:off x="5436001" y="0"/>
            <a:ext cx="3708000" cy="688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38" y="152930"/>
            <a:ext cx="2009009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 smtClean="0"/>
              <a:t>Titel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7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3504"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de-DE" dirty="0" smtClean="0"/>
              <a:t>Titel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5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jpeg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8775" y="374651"/>
            <a:ext cx="6373465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8775" y="1785516"/>
            <a:ext cx="8426450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77888" y="6312715"/>
            <a:ext cx="679451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Twitch Analysis 25.02.2016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358775" y="6237288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 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544" y="6312715"/>
            <a:ext cx="598694" cy="520942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0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74" r:id="rId5"/>
    <p:sldLayoutId id="2147483659" r:id="rId6"/>
    <p:sldLayoutId id="2147483660" r:id="rId7"/>
    <p:sldLayoutId id="2147483671" r:id="rId8"/>
    <p:sldLayoutId id="2147483672" r:id="rId9"/>
    <p:sldLayoutId id="2147483673" r:id="rId10"/>
    <p:sldLayoutId id="214748365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54" r:id="rId20"/>
    <p:sldLayoutId id="2147483670" r:id="rId21"/>
    <p:sldLayoutId id="2147483655" r:id="rId22"/>
    <p:sldLayoutId id="2147483669" r:id="rId2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37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Twitch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100" dirty="0" smtClean="0"/>
              <a:t>Nico </a:t>
            </a:r>
            <a:r>
              <a:rPr lang="de-DE" sz="1100" dirty="0" err="1" smtClean="0"/>
              <a:t>Lindmeyer</a:t>
            </a:r>
            <a:r>
              <a:rPr lang="de-DE" sz="1100" dirty="0" smtClean="0"/>
              <a:t> (737075)</a:t>
            </a:r>
          </a:p>
          <a:p>
            <a:r>
              <a:rPr lang="de-DE" sz="1100" dirty="0" smtClean="0"/>
              <a:t>Nils Poll (875081)</a:t>
            </a:r>
          </a:p>
          <a:p>
            <a:r>
              <a:rPr lang="de-DE" sz="1100" dirty="0" smtClean="0"/>
              <a:t>Daniel </a:t>
            </a:r>
            <a:r>
              <a:rPr lang="de-DE" sz="1100" dirty="0" err="1" smtClean="0"/>
              <a:t>Reider</a:t>
            </a:r>
            <a:r>
              <a:rPr lang="de-DE" sz="1100" dirty="0" smtClean="0"/>
              <a:t> (734544)</a:t>
            </a:r>
            <a:endParaRPr lang="de-DE" sz="11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BDE Projekt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6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Ingest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Generierung der Input Daten</a:t>
            </a:r>
          </a:p>
          <a:p>
            <a:r>
              <a:rPr lang="de-DE" dirty="0" smtClean="0"/>
              <a:t>Derzeit statische Postleitzahlen</a:t>
            </a:r>
          </a:p>
          <a:p>
            <a:r>
              <a:rPr lang="de-DE" b="1" u="sng" dirty="0" smtClean="0"/>
              <a:t>Ausblick: </a:t>
            </a:r>
            <a:r>
              <a:rPr lang="de-DE" dirty="0" smtClean="0"/>
              <a:t>Orte der Zuschauer extrahieren und individualisiertes Wetter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Wetter Daten – Input Generierung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9" y="2996952"/>
            <a:ext cx="43243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Ingest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Mapper tätigen API-Anfrage pro Postleitzahl</a:t>
            </a:r>
          </a:p>
          <a:p>
            <a:r>
              <a:rPr lang="de-DE" dirty="0" smtClean="0"/>
              <a:t>Schreiben Wetterdaten in das </a:t>
            </a:r>
            <a:r>
              <a:rPr lang="de-DE" dirty="0" err="1" smtClean="0"/>
              <a:t>HBase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Wetter Daten - Mapper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852936"/>
            <a:ext cx="85534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Ingest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Streaming</a:t>
            </a:r>
            <a:endParaRPr lang="de-DE" dirty="0"/>
          </a:p>
        </p:txBody>
      </p:sp>
      <p:pic>
        <p:nvPicPr>
          <p:cNvPr id="1026" name="Picture 2" descr="C:\Users\Nils_2\Google Drive\Studium_Master\1. Semester\Big Data\Projekt\flumeAg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05" y="1556792"/>
            <a:ext cx="838218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Nils_2\Desktop\flumep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725144"/>
            <a:ext cx="15462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Ingest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Streaming</a:t>
            </a:r>
          </a:p>
          <a:p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536594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547664" y="4869160"/>
            <a:ext cx="6738896" cy="1057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 err="1"/>
              <a:t>rocketbeanstv,lol</a:t>
            </a:r>
            <a:r>
              <a:rPr lang="de-DE" sz="1900" dirty="0"/>
              <a:t> wie ihn jeder ignoriert :</a:t>
            </a:r>
            <a:r>
              <a:rPr lang="de-DE" sz="1900" dirty="0" smtClean="0"/>
              <a:t>D,1</a:t>
            </a:r>
          </a:p>
          <a:p>
            <a:pPr>
              <a:lnSpc>
                <a:spcPct val="110000"/>
              </a:lnSpc>
            </a:pPr>
            <a:r>
              <a:rPr lang="de-DE" sz="1900" dirty="0" err="1"/>
              <a:t>rocketbeanstv,sieht</a:t>
            </a:r>
            <a:r>
              <a:rPr lang="de-DE" sz="1900" dirty="0"/>
              <a:t> bis jetzt noch nicht wie n </a:t>
            </a:r>
            <a:r>
              <a:rPr lang="de-DE" sz="1900" dirty="0" err="1"/>
              <a:t>speedrun</a:t>
            </a:r>
            <a:r>
              <a:rPr lang="de-DE" sz="1900" dirty="0"/>
              <a:t> </a:t>
            </a:r>
            <a:r>
              <a:rPr lang="de-DE" sz="1900" dirty="0" smtClean="0"/>
              <a:t>aus,0</a:t>
            </a:r>
          </a:p>
          <a:p>
            <a:pPr>
              <a:lnSpc>
                <a:spcPct val="110000"/>
              </a:lnSpc>
            </a:pPr>
            <a:r>
              <a:rPr lang="de-DE" sz="1900" dirty="0"/>
              <a:t>rocketbeanstv,bastard,2</a:t>
            </a:r>
            <a:endParaRPr lang="de-DE" sz="1900" dirty="0" smtClean="0"/>
          </a:p>
        </p:txBody>
      </p:sp>
    </p:spTree>
    <p:extLst>
      <p:ext uri="{BB962C8B-B14F-4D97-AF65-F5344CB8AC3E}">
        <p14:creationId xmlns:p14="http://schemas.microsoft.com/office/powerpoint/2010/main" val="18527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Staging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85516"/>
            <a:ext cx="4717281" cy="4019748"/>
          </a:xfrm>
        </p:spPr>
        <p:txBody>
          <a:bodyPr/>
          <a:lstStyle/>
          <a:p>
            <a:r>
              <a:rPr lang="de-DE" dirty="0" smtClean="0"/>
              <a:t>Chatdaten werden in </a:t>
            </a:r>
            <a:r>
              <a:rPr lang="de-DE" dirty="0" err="1" smtClean="0"/>
              <a:t>Sequence</a:t>
            </a:r>
            <a:r>
              <a:rPr lang="de-DE" dirty="0" smtClean="0"/>
              <a:t> Files gespeichert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/>
              <a:t>Archivierung der Chat und Metadaten als bzip2</a:t>
            </a:r>
          </a:p>
          <a:p>
            <a:pPr lvl="1"/>
            <a:r>
              <a:rPr lang="de-DE" dirty="0"/>
              <a:t>Komprimierte Dateien können aufgeteilt werden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Storage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46" y="1340768"/>
            <a:ext cx="2952328" cy="210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Nils_2\Google Drive\Studium_Master\1. Semester\Big Data\Projekt\bz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33" y="3573016"/>
            <a:ext cx="2591954" cy="253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Staging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58774" y="890477"/>
            <a:ext cx="6373465" cy="504540"/>
          </a:xfrm>
        </p:spPr>
        <p:txBody>
          <a:bodyPr/>
          <a:lstStyle/>
          <a:p>
            <a:r>
              <a:rPr lang="de-DE" dirty="0" err="1" smtClean="0"/>
              <a:t>Partitioning</a:t>
            </a:r>
            <a:endParaRPr lang="de-DE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977544719"/>
              </p:ext>
            </p:extLst>
          </p:nvPr>
        </p:nvGraphicFramePr>
        <p:xfrm>
          <a:off x="611560" y="1340769"/>
          <a:ext cx="7920880" cy="497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Staging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58774" y="890477"/>
            <a:ext cx="6373465" cy="504540"/>
          </a:xfrm>
        </p:spPr>
        <p:txBody>
          <a:bodyPr/>
          <a:lstStyle/>
          <a:p>
            <a:r>
              <a:rPr lang="de-DE" dirty="0"/>
              <a:t>Data Management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883" y="836712"/>
            <a:ext cx="5151373" cy="53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Processing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312962"/>
              </p:ext>
            </p:extLst>
          </p:nvPr>
        </p:nvGraphicFramePr>
        <p:xfrm>
          <a:off x="358775" y="1785516"/>
          <a:ext cx="8426450" cy="4019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Transformation</a:t>
            </a:r>
          </a:p>
        </p:txBody>
      </p:sp>
      <p:pic>
        <p:nvPicPr>
          <p:cNvPr id="1026" name="Picture 2" descr="https://www.mapr.com/sites/default/files/pig-ima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052736"/>
            <a:ext cx="1176065" cy="140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7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Processing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374651"/>
            <a:ext cx="5036442" cy="606553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de-DE" dirty="0"/>
              <a:t>Aggregation der </a:t>
            </a:r>
            <a:r>
              <a:rPr lang="de-DE" dirty="0" smtClean="0"/>
              <a:t>Metadaten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2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Processing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Analytics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170948"/>
              </p:ext>
            </p:extLst>
          </p:nvPr>
        </p:nvGraphicFramePr>
        <p:xfrm>
          <a:off x="358775" y="1785938"/>
          <a:ext cx="8426450" cy="401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1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384314"/>
              </p:ext>
            </p:extLst>
          </p:nvPr>
        </p:nvGraphicFramePr>
        <p:xfrm>
          <a:off x="358775" y="1785516"/>
          <a:ext cx="8426450" cy="4019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673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Processing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>
                <a:latin typeface="Helvetica" panose="020B0604020202020204" pitchFamily="34" charset="0"/>
              </a:rPr>
              <a:t>Machine</a:t>
            </a:r>
            <a:r>
              <a:rPr lang="de-DE" dirty="0" smtClean="0">
                <a:latin typeface="Helvetica" panose="020B0604020202020204" pitchFamily="34" charset="0"/>
              </a:rPr>
              <a:t> Learning</a:t>
            </a:r>
            <a:endParaRPr lang="de-DE" dirty="0">
              <a:latin typeface="Helvetica" panose="020B0604020202020204" pitchFamily="34" charset="0"/>
            </a:endParaRPr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527932"/>
              </p:ext>
            </p:extLst>
          </p:nvPr>
        </p:nvGraphicFramePr>
        <p:xfrm>
          <a:off x="358775" y="1785516"/>
          <a:ext cx="8426450" cy="4019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http://vishnuviswanath.com/img/spark_ml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351639"/>
            <a:ext cx="2424587" cy="86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2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Processing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753542"/>
            <a:ext cx="8552885" cy="211561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5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Processing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500" dirty="0" smtClean="0"/>
              <a:t>Warum Naive </a:t>
            </a:r>
            <a:r>
              <a:rPr lang="de-DE" sz="2500" dirty="0" err="1" smtClean="0"/>
              <a:t>Bayes</a:t>
            </a:r>
            <a:r>
              <a:rPr lang="de-DE" sz="2500" dirty="0" smtClean="0"/>
              <a:t>?</a:t>
            </a:r>
          </a:p>
          <a:p>
            <a:endParaRPr lang="de-DE" dirty="0"/>
          </a:p>
        </p:txBody>
      </p:sp>
      <p:graphicFrame>
        <p:nvGraphicFramePr>
          <p:cNvPr id="8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27907"/>
              </p:ext>
            </p:extLst>
          </p:nvPr>
        </p:nvGraphicFramePr>
        <p:xfrm>
          <a:off x="627551" y="2242467"/>
          <a:ext cx="7559737" cy="339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7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Access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00808"/>
            <a:ext cx="8610387" cy="40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Automation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602076"/>
              </p:ext>
            </p:extLst>
          </p:nvPr>
        </p:nvGraphicFramePr>
        <p:xfrm>
          <a:off x="358775" y="1785938"/>
          <a:ext cx="8426450" cy="401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5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Automation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991" y="548680"/>
            <a:ext cx="4261273" cy="553506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Metadaten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872232"/>
            <a:ext cx="993676" cy="97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Automation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Wetterdaten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898" y="1785938"/>
            <a:ext cx="5636204" cy="401955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02" y="944725"/>
            <a:ext cx="1116007" cy="111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Automation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de-DE" dirty="0"/>
              <a:t>Viewer </a:t>
            </a:r>
            <a:r>
              <a:rPr lang="de-DE" dirty="0" err="1"/>
              <a:t>Prediction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834" y="1785938"/>
            <a:ext cx="4742331" cy="4019550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944725"/>
            <a:ext cx="825096" cy="8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Automation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6206"/>
              </p:ext>
            </p:extLst>
          </p:nvPr>
        </p:nvGraphicFramePr>
        <p:xfrm>
          <a:off x="358775" y="1785938"/>
          <a:ext cx="8426450" cy="401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de-DE" dirty="0"/>
              <a:t>Chatdaten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7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 err="1"/>
              <a:t>Production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110608"/>
              </p:ext>
            </p:extLst>
          </p:nvPr>
        </p:nvGraphicFramePr>
        <p:xfrm>
          <a:off x="358775" y="1785938"/>
          <a:ext cx="8426450" cy="401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https://cdn.travis-ci.org/images/travis-mascot-150-3791701416eeee8479e23fe4bb7edf4f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70233"/>
            <a:ext cx="14287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907" y="421928"/>
            <a:ext cx="14732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Selection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96" y="1484784"/>
            <a:ext cx="8449709" cy="468052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Twitch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3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800"/>
            <a:ext cx="2260996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vishnuviswanath.com/img/spark_ml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88840"/>
            <a:ext cx="2424587" cy="86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mapr.com/sites/default/files/pig-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1176065" cy="140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Nils_2\Desktop\flumepi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78" y="4437112"/>
            <a:ext cx="15462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dirty="0"/>
              <a:t>Vielen Dank für Ihre </a:t>
            </a:r>
            <a:r>
              <a:rPr lang="de-DE" sz="4000" dirty="0" smtClean="0"/>
              <a:t>Aufmerksamkeit</a:t>
            </a:r>
            <a:r>
              <a:rPr lang="de-DE" sz="4000" dirty="0"/>
              <a:t>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100" dirty="0" smtClean="0"/>
              <a:t>Nico </a:t>
            </a:r>
            <a:r>
              <a:rPr lang="de-DE" sz="1100" dirty="0" err="1" smtClean="0"/>
              <a:t>Lindmeyer</a:t>
            </a:r>
            <a:r>
              <a:rPr lang="de-DE" sz="1100" dirty="0" smtClean="0"/>
              <a:t> (737075)</a:t>
            </a:r>
          </a:p>
          <a:p>
            <a:r>
              <a:rPr lang="de-DE" sz="1100" dirty="0" smtClean="0"/>
              <a:t>Nils Poll (875081)</a:t>
            </a:r>
          </a:p>
          <a:p>
            <a:r>
              <a:rPr lang="de-DE" sz="1100" dirty="0" smtClean="0"/>
              <a:t>Daniel </a:t>
            </a:r>
            <a:r>
              <a:rPr lang="de-DE" sz="1100" dirty="0" err="1" smtClean="0"/>
              <a:t>Reider</a:t>
            </a:r>
            <a:r>
              <a:rPr lang="de-DE" sz="1100" dirty="0" smtClean="0"/>
              <a:t> (734544)</a:t>
            </a:r>
            <a:endParaRPr lang="de-DE" sz="11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BDE Projekt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Selection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01534"/>
              </p:ext>
            </p:extLst>
          </p:nvPr>
        </p:nvGraphicFramePr>
        <p:xfrm>
          <a:off x="358775" y="1785516"/>
          <a:ext cx="8426450" cy="4019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1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20" y="933615"/>
            <a:ext cx="5976664" cy="5039742"/>
          </a:xfrm>
        </p:spPr>
      </p:pic>
    </p:spTree>
    <p:extLst>
      <p:ext uri="{BB962C8B-B14F-4D97-AF65-F5344CB8AC3E}">
        <p14:creationId xmlns:p14="http://schemas.microsoft.com/office/powerpoint/2010/main" val="124405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Ingest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721917"/>
              </p:ext>
            </p:extLst>
          </p:nvPr>
        </p:nvGraphicFramePr>
        <p:xfrm>
          <a:off x="358775" y="1785938"/>
          <a:ext cx="8426450" cy="401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Twitch</a:t>
            </a:r>
            <a:r>
              <a:rPr lang="de-DE" dirty="0" smtClean="0"/>
              <a:t> </a:t>
            </a:r>
            <a:r>
              <a:rPr lang="de-DE" dirty="0" err="1" smtClean="0"/>
              <a:t>Meta</a:t>
            </a:r>
            <a:r>
              <a:rPr lang="de-DE" dirty="0" smtClean="0"/>
              <a:t> Daten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35152"/>
            <a:ext cx="32385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Ingest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API beschränkt auf 100 Streams pro Request</a:t>
            </a:r>
          </a:p>
          <a:p>
            <a:r>
              <a:rPr lang="de-DE" dirty="0" smtClean="0"/>
              <a:t>Generierung der Input Daten im HDFS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Twitch</a:t>
            </a:r>
            <a:r>
              <a:rPr lang="de-DE" dirty="0" smtClean="0"/>
              <a:t> </a:t>
            </a:r>
            <a:r>
              <a:rPr lang="de-DE" dirty="0" err="1" smtClean="0"/>
              <a:t>Meta</a:t>
            </a:r>
            <a:r>
              <a:rPr lang="de-DE" dirty="0" smtClean="0"/>
              <a:t> Daten – Input Generierung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12976"/>
            <a:ext cx="51149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Ingest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Links der Input Daten gehen an den Mapper</a:t>
            </a:r>
          </a:p>
          <a:p>
            <a:r>
              <a:rPr lang="de-DE" dirty="0" smtClean="0"/>
              <a:t>Mapper tätigt API-Aufruf</a:t>
            </a:r>
          </a:p>
          <a:p>
            <a:r>
              <a:rPr lang="de-DE" dirty="0" smtClean="0"/>
              <a:t>Extrahiert einzelne Stream Daten</a:t>
            </a:r>
          </a:p>
          <a:p>
            <a:r>
              <a:rPr lang="de-DE" dirty="0" smtClean="0"/>
              <a:t>Schreibt </a:t>
            </a:r>
            <a:r>
              <a:rPr lang="de-DE" dirty="0" err="1" smtClean="0"/>
              <a:t>Meta</a:t>
            </a:r>
            <a:r>
              <a:rPr lang="de-DE" dirty="0" smtClean="0"/>
              <a:t> Daten in das HDFS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Twitch</a:t>
            </a:r>
            <a:r>
              <a:rPr lang="de-DE" dirty="0" smtClean="0"/>
              <a:t> </a:t>
            </a:r>
            <a:r>
              <a:rPr lang="de-DE" dirty="0" err="1" smtClean="0"/>
              <a:t>Meta</a:t>
            </a:r>
            <a:r>
              <a:rPr lang="de-DE" dirty="0" smtClean="0"/>
              <a:t> Daten – Mapper / </a:t>
            </a:r>
            <a:r>
              <a:rPr lang="de-DE" dirty="0" err="1" smtClean="0"/>
              <a:t>Reducer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4" y="3429000"/>
            <a:ext cx="8593212" cy="19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6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Ingest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232061"/>
              </p:ext>
            </p:extLst>
          </p:nvPr>
        </p:nvGraphicFramePr>
        <p:xfrm>
          <a:off x="358775" y="1785938"/>
          <a:ext cx="8426450" cy="401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Twitch Analysis 25.02.2016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Wetter Daten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35152"/>
            <a:ext cx="32385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5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M_PowerPoint_4x3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FHM_PowerPoint_4x3</Template>
  <TotalTime>0</TotalTime>
  <Words>540</Words>
  <Application>Microsoft Macintosh PowerPoint</Application>
  <PresentationFormat>Bildschirmpräsentation (4:3)</PresentationFormat>
  <Paragraphs>192</Paragraphs>
  <Slides>31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5" baseType="lpstr">
      <vt:lpstr>Helvetica</vt:lpstr>
      <vt:lpstr>Wingdings</vt:lpstr>
      <vt:lpstr>Arial</vt:lpstr>
      <vt:lpstr>FHM_PowerPoint_4x3</vt:lpstr>
      <vt:lpstr>Twitch Analysis</vt:lpstr>
      <vt:lpstr>Agenda</vt:lpstr>
      <vt:lpstr>Data Selection</vt:lpstr>
      <vt:lpstr>Data Selection</vt:lpstr>
      <vt:lpstr>Overview</vt:lpstr>
      <vt:lpstr>Data Ingest</vt:lpstr>
      <vt:lpstr>Data Ingest</vt:lpstr>
      <vt:lpstr>Data Ingest</vt:lpstr>
      <vt:lpstr>Data Ingest</vt:lpstr>
      <vt:lpstr>Data Ingest</vt:lpstr>
      <vt:lpstr>Data Ingest</vt:lpstr>
      <vt:lpstr>Data Ingest</vt:lpstr>
      <vt:lpstr>Data Ingest</vt:lpstr>
      <vt:lpstr>Staging</vt:lpstr>
      <vt:lpstr>Staging</vt:lpstr>
      <vt:lpstr>Staging</vt:lpstr>
      <vt:lpstr>Processing</vt:lpstr>
      <vt:lpstr>Processing</vt:lpstr>
      <vt:lpstr>Processing</vt:lpstr>
      <vt:lpstr>Processing</vt:lpstr>
      <vt:lpstr>Processing</vt:lpstr>
      <vt:lpstr>Processing</vt:lpstr>
      <vt:lpstr>Access</vt:lpstr>
      <vt:lpstr>Automation</vt:lpstr>
      <vt:lpstr>Automation</vt:lpstr>
      <vt:lpstr>Automation</vt:lpstr>
      <vt:lpstr>Automation</vt:lpstr>
      <vt:lpstr>Automation</vt:lpstr>
      <vt:lpstr>Production</vt:lpstr>
      <vt:lpstr>Live-Demo</vt:lpstr>
      <vt:lpstr>Vielen Dank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Katharina Kipp</dc:creator>
  <cp:lastModifiedBy>Microsoft Office-Anwender</cp:lastModifiedBy>
  <cp:revision>79</cp:revision>
  <dcterms:created xsi:type="dcterms:W3CDTF">2015-10-20T11:11:58Z</dcterms:created>
  <dcterms:modified xsi:type="dcterms:W3CDTF">2016-02-24T16:23:26Z</dcterms:modified>
</cp:coreProperties>
</file>