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3978" y="798488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Predict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3977" y="4488181"/>
            <a:ext cx="6269347" cy="102149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RIANDY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JCDS10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DF2E-3EE4-423E-B65B-089D1BE5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1D27-20E9-4977-96FF-3F6ED039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      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sektor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bank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Churn(</a:t>
            </a:r>
            <a:r>
              <a:rPr lang="en-ID" dirty="0" err="1"/>
              <a:t>perpindahan</a:t>
            </a:r>
            <a:r>
              <a:rPr lang="en-ID" dirty="0"/>
              <a:t>)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historical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churn </a:t>
            </a:r>
            <a:r>
              <a:rPr lang="en-ID" dirty="0" err="1"/>
              <a:t>adalah</a:t>
            </a:r>
            <a:r>
              <a:rPr lang="en-ID" dirty="0"/>
              <a:t> bank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pada </a:t>
            </a:r>
            <a:r>
              <a:rPr lang="en-ID" dirty="0" err="1"/>
              <a:t>kuartal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       </a:t>
            </a:r>
            <a:r>
              <a:rPr lang="en-ID" dirty="0" err="1"/>
              <a:t>Mengapa</a:t>
            </a:r>
            <a:r>
              <a:rPr lang="en-ID" dirty="0"/>
              <a:t> model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churn/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bank ? Karena,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yang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mahal dan juga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lama juga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menurunkan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40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BEF8-F324-4A31-9AFD-1B36E955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221E-AC7C-4FA3-B938-E604A2BD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bank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antisipasi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dan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menurunkan</a:t>
            </a:r>
            <a:r>
              <a:rPr lang="en-US" dirty="0"/>
              <a:t> False Negative pada Confusion Matrix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Machine Learning,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Recall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patokan</a:t>
            </a:r>
            <a:r>
              <a:rPr lang="en-US" dirty="0"/>
              <a:t>. </a:t>
            </a:r>
            <a:r>
              <a:rPr lang="en-US" dirty="0" err="1"/>
              <a:t>Menagapa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False Negative ? Karena </a:t>
            </a:r>
            <a:r>
              <a:rPr lang="en-US" dirty="0" err="1"/>
              <a:t>untuk</a:t>
            </a:r>
            <a:r>
              <a:rPr lang="en-US" dirty="0"/>
              <a:t> False Negative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aktualnya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bank(1/churn) </a:t>
            </a:r>
            <a:r>
              <a:rPr lang="en-US" dirty="0" err="1"/>
              <a:t>namun</a:t>
            </a:r>
            <a:r>
              <a:rPr lang="en-US" dirty="0"/>
              <a:t> model </a:t>
            </a:r>
            <a:r>
              <a:rPr lang="en-US" dirty="0" err="1"/>
              <a:t>memprediksinya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pada bank </a:t>
            </a:r>
            <a:r>
              <a:rPr lang="en-US" dirty="0" err="1"/>
              <a:t>kita</a:t>
            </a:r>
            <a:r>
              <a:rPr lang="en-US" dirty="0"/>
              <a:t>(0/</a:t>
            </a:r>
            <a:r>
              <a:rPr lang="en-US" dirty="0" err="1"/>
              <a:t>tidak</a:t>
            </a:r>
            <a:r>
              <a:rPr lang="en-US" dirty="0"/>
              <a:t> churn),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1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model </a:t>
            </a:r>
            <a:r>
              <a:rPr lang="en-US" dirty="0" err="1"/>
              <a:t>memprediksi</a:t>
            </a:r>
            <a:r>
              <a:rPr lang="en-US" dirty="0"/>
              <a:t> salah.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025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BF66-6620-4F02-BFB4-3ABF3D03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(x)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7B1D-9C5C-438A-9F10-4558EE140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customer_id</a:t>
            </a:r>
            <a:r>
              <a:rPr lang="en-US" dirty="0"/>
              <a:t> ==&gt; id </a:t>
            </a:r>
            <a:r>
              <a:rPr lang="en-US" dirty="0" err="1"/>
              <a:t>dari</a:t>
            </a:r>
            <a:r>
              <a:rPr lang="en-US" dirty="0"/>
              <a:t> customer</a:t>
            </a:r>
          </a:p>
          <a:p>
            <a:pPr marL="0" indent="0" algn="just">
              <a:buNone/>
            </a:pPr>
            <a:r>
              <a:rPr lang="en-US" dirty="0"/>
              <a:t>2. vintage ==&gt;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customer </a:t>
            </a:r>
            <a:r>
              <a:rPr lang="en-US" dirty="0" err="1"/>
              <a:t>ada</a:t>
            </a:r>
            <a:r>
              <a:rPr lang="en-US" dirty="0"/>
              <a:t> di bank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3. age ==&gt; </a:t>
            </a:r>
            <a:r>
              <a:rPr lang="en-US" dirty="0" err="1"/>
              <a:t>usia</a:t>
            </a:r>
            <a:r>
              <a:rPr lang="en-US" dirty="0"/>
              <a:t> customer</a:t>
            </a:r>
          </a:p>
          <a:p>
            <a:pPr marL="0" indent="0" algn="just">
              <a:buNone/>
            </a:pPr>
            <a:r>
              <a:rPr lang="en-US" dirty="0"/>
              <a:t>4. gender ==&gt; gender customer</a:t>
            </a:r>
          </a:p>
          <a:p>
            <a:pPr marL="0" indent="0" algn="just">
              <a:buNone/>
            </a:pPr>
            <a:r>
              <a:rPr lang="en-US" dirty="0"/>
              <a:t>5. dependents ==&gt;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nasabah</a:t>
            </a:r>
            <a:endParaRPr lang="en-US" dirty="0"/>
          </a:p>
          <a:p>
            <a:pPr marL="0" indent="0" algn="just">
              <a:buNone/>
            </a:pPr>
            <a:r>
              <a:rPr lang="en-ID" dirty="0"/>
              <a:t>6. Occupation ==&gt; </a:t>
            </a:r>
            <a:r>
              <a:rPr lang="en-ID" dirty="0" err="1"/>
              <a:t>pekerjaan</a:t>
            </a:r>
            <a:r>
              <a:rPr lang="en-ID" dirty="0"/>
              <a:t>/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penghasilan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7. city ==&gt;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customer</a:t>
            </a:r>
          </a:p>
          <a:p>
            <a:pPr marL="0" indent="0">
              <a:buNone/>
            </a:pPr>
            <a:r>
              <a:rPr lang="en-ID" dirty="0"/>
              <a:t>8. </a:t>
            </a:r>
            <a:r>
              <a:rPr lang="en-ID" dirty="0" err="1"/>
              <a:t>customer_nw_category</a:t>
            </a:r>
            <a:r>
              <a:rPr lang="en-ID" dirty="0"/>
              <a:t> ==&gt;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bersih</a:t>
            </a:r>
            <a:r>
              <a:rPr lang="en-ID" dirty="0"/>
              <a:t> customer :</a:t>
            </a:r>
          </a:p>
          <a:p>
            <a:r>
              <a:rPr lang="en-ID" dirty="0"/>
              <a:t>            - 3 : Low</a:t>
            </a:r>
          </a:p>
          <a:p>
            <a:r>
              <a:rPr lang="en-ID" dirty="0"/>
              <a:t>            - 2 : Medium</a:t>
            </a:r>
          </a:p>
          <a:p>
            <a:r>
              <a:rPr lang="en-ID" dirty="0"/>
              <a:t>            - 1 : High</a:t>
            </a: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F2BA6-9EBF-41A9-BB16-AFC0ADEB1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9. </a:t>
            </a:r>
            <a:r>
              <a:rPr lang="en-ID" dirty="0" err="1"/>
              <a:t>branch_code</a:t>
            </a:r>
            <a:r>
              <a:rPr lang="en-ID" dirty="0"/>
              <a:t> ==&gt;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kantor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bank </a:t>
            </a:r>
            <a:r>
              <a:rPr lang="en-ID" dirty="0" err="1"/>
              <a:t>dimana</a:t>
            </a:r>
            <a:r>
              <a:rPr lang="en-ID" dirty="0"/>
              <a:t> customer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mereka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10. </a:t>
            </a:r>
            <a:r>
              <a:rPr lang="en-ID" dirty="0" err="1"/>
              <a:t>days_since_last_transaction</a:t>
            </a:r>
            <a:r>
              <a:rPr lang="en-ID" dirty="0"/>
              <a:t> ==&gt;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kurun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1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belakangan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11. </a:t>
            </a:r>
            <a:r>
              <a:rPr lang="en-ID" dirty="0" err="1"/>
              <a:t>current_balance</a:t>
            </a:r>
            <a:r>
              <a:rPr lang="en-ID" dirty="0"/>
              <a:t> ==&gt; </a:t>
            </a:r>
            <a:r>
              <a:rPr lang="en-ID" dirty="0" err="1"/>
              <a:t>saldo</a:t>
            </a:r>
            <a:r>
              <a:rPr lang="en-ID" dirty="0"/>
              <a:t> customer (per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12. </a:t>
            </a:r>
            <a:r>
              <a:rPr lang="en-ID" dirty="0" err="1"/>
              <a:t>previous_month_end_balance</a:t>
            </a:r>
            <a:r>
              <a:rPr lang="en-ID" dirty="0"/>
              <a:t> ==&gt; </a:t>
            </a:r>
            <a:r>
              <a:rPr lang="en-ID" dirty="0" err="1"/>
              <a:t>saldo</a:t>
            </a:r>
            <a:r>
              <a:rPr lang="en-ID" dirty="0"/>
              <a:t> customer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lalu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13. </a:t>
            </a:r>
            <a:r>
              <a:rPr lang="en-ID" dirty="0" err="1"/>
              <a:t>average_monthly_balance_prevQ</a:t>
            </a:r>
            <a:r>
              <a:rPr lang="en-ID" dirty="0"/>
              <a:t> ==&gt; rata-rata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customer </a:t>
            </a:r>
            <a:r>
              <a:rPr lang="en-ID" dirty="0" err="1"/>
              <a:t>dari</a:t>
            </a:r>
            <a:r>
              <a:rPr lang="en-ID" dirty="0"/>
              <a:t> quarter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14. average_monthly_balance_prevQ2 ==&gt; rata-rata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customer </a:t>
            </a:r>
            <a:r>
              <a:rPr lang="en-ID" dirty="0" err="1"/>
              <a:t>dari</a:t>
            </a:r>
            <a:r>
              <a:rPr lang="en-ID" dirty="0"/>
              <a:t> 2 quarter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15. </a:t>
            </a:r>
            <a:r>
              <a:rPr lang="en-ID" dirty="0" err="1"/>
              <a:t>current_month_credit</a:t>
            </a:r>
            <a:r>
              <a:rPr lang="en-ID" dirty="0"/>
              <a:t> ==&gt;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customer(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balance/credit) (per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16. </a:t>
            </a:r>
            <a:r>
              <a:rPr lang="en-ID" dirty="0" err="1"/>
              <a:t>previous_month_credit</a:t>
            </a:r>
            <a:r>
              <a:rPr lang="en-ID" dirty="0"/>
              <a:t> ==&gt;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customer(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balance/credit)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32D2-97CA-4B63-8F52-B80B7FC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(x)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9AF4-BC90-40BD-93F4-A2C2F975B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200" dirty="0"/>
              <a:t>17. </a:t>
            </a:r>
            <a:r>
              <a:rPr lang="en-ID" sz="1200" dirty="0" err="1"/>
              <a:t>current_month_debit</a:t>
            </a:r>
            <a:r>
              <a:rPr lang="en-ID" sz="1200" dirty="0"/>
              <a:t> ==&gt;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penambahan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balance(debit)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18. </a:t>
            </a:r>
            <a:r>
              <a:rPr lang="en-ID" sz="1200" dirty="0" err="1"/>
              <a:t>previous_month_debit</a:t>
            </a:r>
            <a:r>
              <a:rPr lang="en-ID" sz="1200" dirty="0"/>
              <a:t> ==&gt;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penambahan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balance(debit)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19. </a:t>
            </a:r>
            <a:r>
              <a:rPr lang="en-ID" sz="1200" dirty="0" err="1"/>
              <a:t>current_month_balance</a:t>
            </a:r>
            <a:r>
              <a:rPr lang="en-ID" sz="1200" dirty="0"/>
              <a:t> ==&gt; rata-rata </a:t>
            </a:r>
            <a:r>
              <a:rPr lang="en-ID" sz="1200" dirty="0" err="1"/>
              <a:t>saldo</a:t>
            </a:r>
            <a:r>
              <a:rPr lang="en-ID" sz="1200" dirty="0"/>
              <a:t> ( </a:t>
            </a:r>
            <a:r>
              <a:rPr lang="en-ID" sz="1200" dirty="0" err="1"/>
              <a:t>tabungan</a:t>
            </a:r>
            <a:r>
              <a:rPr lang="en-ID" sz="1200" dirty="0"/>
              <a:t>/balance) customer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20. </a:t>
            </a:r>
            <a:r>
              <a:rPr lang="en-ID" sz="1200" dirty="0" err="1"/>
              <a:t>previous_month_balance</a:t>
            </a:r>
            <a:r>
              <a:rPr lang="en-ID" sz="1200" dirty="0"/>
              <a:t> ==&gt; rata-rata </a:t>
            </a:r>
            <a:r>
              <a:rPr lang="en-ID" sz="1200" dirty="0" err="1"/>
              <a:t>saldo</a:t>
            </a:r>
            <a:r>
              <a:rPr lang="en-ID" sz="1200" dirty="0"/>
              <a:t> ( </a:t>
            </a:r>
            <a:r>
              <a:rPr lang="en-ID" sz="1200" dirty="0" err="1"/>
              <a:t>tabungan</a:t>
            </a:r>
            <a:r>
              <a:rPr lang="en-ID" sz="1200" dirty="0"/>
              <a:t>/balance) customer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endParaRPr lang="en-ID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2E7B-E063-4F21-99B9-4CECF0CAB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DEPENDET VARIABLE (y) :</a:t>
            </a:r>
          </a:p>
          <a:p>
            <a:r>
              <a:rPr lang="en-US" dirty="0"/>
              <a:t>1. churn ==&gt; movement of customer from one company to other. 1 : churn , 0 : not churn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8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B07C-EAA4-4DED-B7F2-0E6FDEE9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dirty="0">
                <a:sym typeface="Wingdings" panose="05000000000000000000" pitchFamily="2" charset="2"/>
              </a:rPr>
              <a:t> JUPYTER NOTEBOOK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72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6407-83A9-4A09-B507-A080BB13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EBA1-52C2-4D5A-8567-700003C9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3912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{11088D6A-DFD3-4CA4-AE24-9842355C947B}tf56160789_win32</Template>
  <TotalTime>554</TotalTime>
  <Words>558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Predict Customer Churn</vt:lpstr>
      <vt:lpstr>PROBLEM STATEMENT.</vt:lpstr>
      <vt:lpstr>GOALS.</vt:lpstr>
      <vt:lpstr>INDEPENDENT VARIABLE (x)</vt:lpstr>
      <vt:lpstr>INDEPENDENT VARIABLE (x)</vt:lpstr>
      <vt:lpstr>EDA  JUPYTER NOTEBOOK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Customer Churn</dc:title>
  <dc:creator>DANIEL Riandy</dc:creator>
  <cp:lastModifiedBy>DANIEL Riandy</cp:lastModifiedBy>
  <cp:revision>4</cp:revision>
  <dcterms:created xsi:type="dcterms:W3CDTF">2020-11-21T06:54:59Z</dcterms:created>
  <dcterms:modified xsi:type="dcterms:W3CDTF">2020-11-21T16:09:00Z</dcterms:modified>
</cp:coreProperties>
</file>