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E3321A-1516-499D-BEFF-78CD22F1BC9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28EF38E-BD63-4A86-87B1-AE33A5C150D9}">
      <dgm:prSet/>
      <dgm:spPr/>
      <dgm:t>
        <a:bodyPr/>
        <a:lstStyle/>
        <a:p>
          <a:pPr algn="just"/>
          <a:r>
            <a:rPr lang="pt-BR" dirty="0"/>
            <a:t>Sistema mais acessível para o controle de pedidos de pizzarias, auxiliando na comunicação entre o cliente e a pizzaria;</a:t>
          </a:r>
          <a:endParaRPr lang="en-US" dirty="0"/>
        </a:p>
      </dgm:t>
    </dgm:pt>
    <dgm:pt modelId="{8EEECDB5-52F0-49FA-B20C-867C32D87519}" type="parTrans" cxnId="{EBA5257E-695F-4598-8C63-8B581165180D}">
      <dgm:prSet/>
      <dgm:spPr/>
      <dgm:t>
        <a:bodyPr/>
        <a:lstStyle/>
        <a:p>
          <a:endParaRPr lang="en-US"/>
        </a:p>
      </dgm:t>
    </dgm:pt>
    <dgm:pt modelId="{1282E7B6-A148-432E-8365-F331577B6134}" type="sibTrans" cxnId="{EBA5257E-695F-4598-8C63-8B581165180D}">
      <dgm:prSet/>
      <dgm:spPr/>
      <dgm:t>
        <a:bodyPr/>
        <a:lstStyle/>
        <a:p>
          <a:endParaRPr lang="en-US"/>
        </a:p>
      </dgm:t>
    </dgm:pt>
    <dgm:pt modelId="{DE3C31F3-333B-4EC6-A9B4-8359DCC08417}">
      <dgm:prSet/>
      <dgm:spPr/>
      <dgm:t>
        <a:bodyPr/>
        <a:lstStyle/>
        <a:p>
          <a:r>
            <a:rPr lang="pt-BR" dirty="0"/>
            <a:t>Diante dos resultados a serem apresentados, a criação de um sistema que tem como objetivo automatizar processos de controle de pedidos das pizzarias se torna um fator necessário para seu funcionamento.</a:t>
          </a:r>
          <a:endParaRPr lang="en-US" dirty="0"/>
        </a:p>
      </dgm:t>
    </dgm:pt>
    <dgm:pt modelId="{2503CC92-C2E9-4F8C-AD2C-8200A00AC1A0}" type="parTrans" cxnId="{04FA9E6B-C943-4423-B2C9-B8278E52E0B6}">
      <dgm:prSet/>
      <dgm:spPr/>
      <dgm:t>
        <a:bodyPr/>
        <a:lstStyle/>
        <a:p>
          <a:endParaRPr lang="en-US"/>
        </a:p>
      </dgm:t>
    </dgm:pt>
    <dgm:pt modelId="{50B0844A-6F81-4B6C-864C-A042ABA262D1}" type="sibTrans" cxnId="{04FA9E6B-C943-4423-B2C9-B8278E52E0B6}">
      <dgm:prSet/>
      <dgm:spPr/>
      <dgm:t>
        <a:bodyPr/>
        <a:lstStyle/>
        <a:p>
          <a:endParaRPr lang="en-US"/>
        </a:p>
      </dgm:t>
    </dgm:pt>
    <dgm:pt modelId="{4BAD088F-14C6-44A6-ABC2-2B792A6A8511}" type="pres">
      <dgm:prSet presAssocID="{1DE3321A-1516-499D-BEFF-78CD22F1BC9B}" presName="root" presStyleCnt="0">
        <dgm:presLayoutVars>
          <dgm:dir/>
          <dgm:resizeHandles val="exact"/>
        </dgm:presLayoutVars>
      </dgm:prSet>
      <dgm:spPr/>
    </dgm:pt>
    <dgm:pt modelId="{15F1A06A-7E7F-4558-843B-446CC86B9162}" type="pres">
      <dgm:prSet presAssocID="{328EF38E-BD63-4A86-87B1-AE33A5C150D9}" presName="compNode" presStyleCnt="0"/>
      <dgm:spPr/>
    </dgm:pt>
    <dgm:pt modelId="{8543A0CB-0F36-4E1B-BD27-B7E9D24F5FDB}" type="pres">
      <dgm:prSet presAssocID="{328EF38E-BD63-4A86-87B1-AE33A5C150D9}" presName="bgRect" presStyleLbl="bgShp" presStyleIdx="0" presStyleCnt="2"/>
      <dgm:spPr/>
    </dgm:pt>
    <dgm:pt modelId="{661AF5BD-C9B3-4BA1-B5DF-729C9E9B1D60}" type="pres">
      <dgm:prSet presAssocID="{328EF38E-BD63-4A86-87B1-AE33A5C150D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ador"/>
        </a:ext>
      </dgm:extLst>
    </dgm:pt>
    <dgm:pt modelId="{F709FF7E-0291-43B1-B5BF-AEA68F3917FC}" type="pres">
      <dgm:prSet presAssocID="{328EF38E-BD63-4A86-87B1-AE33A5C150D9}" presName="spaceRect" presStyleCnt="0"/>
      <dgm:spPr/>
    </dgm:pt>
    <dgm:pt modelId="{1C3E61A2-69F6-4476-BA51-7E99D302F9C5}" type="pres">
      <dgm:prSet presAssocID="{328EF38E-BD63-4A86-87B1-AE33A5C150D9}" presName="parTx" presStyleLbl="revTx" presStyleIdx="0" presStyleCnt="2">
        <dgm:presLayoutVars>
          <dgm:chMax val="0"/>
          <dgm:chPref val="0"/>
        </dgm:presLayoutVars>
      </dgm:prSet>
      <dgm:spPr/>
    </dgm:pt>
    <dgm:pt modelId="{C5216731-230D-4FB4-9B83-CBE65EE429C5}" type="pres">
      <dgm:prSet presAssocID="{1282E7B6-A148-432E-8365-F331577B6134}" presName="sibTrans" presStyleCnt="0"/>
      <dgm:spPr/>
    </dgm:pt>
    <dgm:pt modelId="{E8D65AFA-E1C2-4800-89F8-1554EEB4685B}" type="pres">
      <dgm:prSet presAssocID="{DE3C31F3-333B-4EC6-A9B4-8359DCC08417}" presName="compNode" presStyleCnt="0"/>
      <dgm:spPr/>
    </dgm:pt>
    <dgm:pt modelId="{034A8D4E-9D52-405B-8D4D-328954693975}" type="pres">
      <dgm:prSet presAssocID="{DE3C31F3-333B-4EC6-A9B4-8359DCC08417}" presName="bgRect" presStyleLbl="bgShp" presStyleIdx="1" presStyleCnt="2"/>
      <dgm:spPr/>
    </dgm:pt>
    <dgm:pt modelId="{41FD068B-887C-4FC2-A28E-FCAC7262A8C0}" type="pres">
      <dgm:prSet presAssocID="{DE3C31F3-333B-4EC6-A9B4-8359DCC0841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a mosca"/>
        </a:ext>
      </dgm:extLst>
    </dgm:pt>
    <dgm:pt modelId="{78358516-5CB0-4912-B96F-51E627A8B599}" type="pres">
      <dgm:prSet presAssocID="{DE3C31F3-333B-4EC6-A9B4-8359DCC08417}" presName="spaceRect" presStyleCnt="0"/>
      <dgm:spPr/>
    </dgm:pt>
    <dgm:pt modelId="{884A1C99-AD58-4E8D-90B9-85AA5D01B7A0}" type="pres">
      <dgm:prSet presAssocID="{DE3C31F3-333B-4EC6-A9B4-8359DCC0841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9E2C301E-E357-4C3B-A74A-07EDFE72AE26}" type="presOf" srcId="{DE3C31F3-333B-4EC6-A9B4-8359DCC08417}" destId="{884A1C99-AD58-4E8D-90B9-85AA5D01B7A0}" srcOrd="0" destOrd="0" presId="urn:microsoft.com/office/officeart/2018/2/layout/IconVerticalSolidList"/>
    <dgm:cxn modelId="{DEE5BC2D-6B5A-444D-8224-315339A868FF}" type="presOf" srcId="{1DE3321A-1516-499D-BEFF-78CD22F1BC9B}" destId="{4BAD088F-14C6-44A6-ABC2-2B792A6A8511}" srcOrd="0" destOrd="0" presId="urn:microsoft.com/office/officeart/2018/2/layout/IconVerticalSolidList"/>
    <dgm:cxn modelId="{04FA9E6B-C943-4423-B2C9-B8278E52E0B6}" srcId="{1DE3321A-1516-499D-BEFF-78CD22F1BC9B}" destId="{DE3C31F3-333B-4EC6-A9B4-8359DCC08417}" srcOrd="1" destOrd="0" parTransId="{2503CC92-C2E9-4F8C-AD2C-8200A00AC1A0}" sibTransId="{50B0844A-6F81-4B6C-864C-A042ABA262D1}"/>
    <dgm:cxn modelId="{EBA5257E-695F-4598-8C63-8B581165180D}" srcId="{1DE3321A-1516-499D-BEFF-78CD22F1BC9B}" destId="{328EF38E-BD63-4A86-87B1-AE33A5C150D9}" srcOrd="0" destOrd="0" parTransId="{8EEECDB5-52F0-49FA-B20C-867C32D87519}" sibTransId="{1282E7B6-A148-432E-8365-F331577B6134}"/>
    <dgm:cxn modelId="{4E2158D6-E5D6-496E-A8BB-DDFD0A02D8D9}" type="presOf" srcId="{328EF38E-BD63-4A86-87B1-AE33A5C150D9}" destId="{1C3E61A2-69F6-4476-BA51-7E99D302F9C5}" srcOrd="0" destOrd="0" presId="urn:microsoft.com/office/officeart/2018/2/layout/IconVerticalSolidList"/>
    <dgm:cxn modelId="{1F73DCD6-5C0F-442E-A528-0D10A1CE7ABF}" type="presParOf" srcId="{4BAD088F-14C6-44A6-ABC2-2B792A6A8511}" destId="{15F1A06A-7E7F-4558-843B-446CC86B9162}" srcOrd="0" destOrd="0" presId="urn:microsoft.com/office/officeart/2018/2/layout/IconVerticalSolidList"/>
    <dgm:cxn modelId="{5C70CAC6-6B33-4CB3-8E00-E59C4991A603}" type="presParOf" srcId="{15F1A06A-7E7F-4558-843B-446CC86B9162}" destId="{8543A0CB-0F36-4E1B-BD27-B7E9D24F5FDB}" srcOrd="0" destOrd="0" presId="urn:microsoft.com/office/officeart/2018/2/layout/IconVerticalSolidList"/>
    <dgm:cxn modelId="{477EC444-83F2-456D-924C-3B684D3EC687}" type="presParOf" srcId="{15F1A06A-7E7F-4558-843B-446CC86B9162}" destId="{661AF5BD-C9B3-4BA1-B5DF-729C9E9B1D60}" srcOrd="1" destOrd="0" presId="urn:microsoft.com/office/officeart/2018/2/layout/IconVerticalSolidList"/>
    <dgm:cxn modelId="{838B21E4-21AB-4B96-AED6-8D5821AC8A94}" type="presParOf" srcId="{15F1A06A-7E7F-4558-843B-446CC86B9162}" destId="{F709FF7E-0291-43B1-B5BF-AEA68F3917FC}" srcOrd="2" destOrd="0" presId="urn:microsoft.com/office/officeart/2018/2/layout/IconVerticalSolidList"/>
    <dgm:cxn modelId="{CA06505B-408B-49D5-AC73-FA07291A1F78}" type="presParOf" srcId="{15F1A06A-7E7F-4558-843B-446CC86B9162}" destId="{1C3E61A2-69F6-4476-BA51-7E99D302F9C5}" srcOrd="3" destOrd="0" presId="urn:microsoft.com/office/officeart/2018/2/layout/IconVerticalSolidList"/>
    <dgm:cxn modelId="{0087B5BE-F52A-47C5-BA97-7AA93CECFD2D}" type="presParOf" srcId="{4BAD088F-14C6-44A6-ABC2-2B792A6A8511}" destId="{C5216731-230D-4FB4-9B83-CBE65EE429C5}" srcOrd="1" destOrd="0" presId="urn:microsoft.com/office/officeart/2018/2/layout/IconVerticalSolidList"/>
    <dgm:cxn modelId="{E474672D-99AD-42EF-8F11-F4CD8E1F6642}" type="presParOf" srcId="{4BAD088F-14C6-44A6-ABC2-2B792A6A8511}" destId="{E8D65AFA-E1C2-4800-89F8-1554EEB4685B}" srcOrd="2" destOrd="0" presId="urn:microsoft.com/office/officeart/2018/2/layout/IconVerticalSolidList"/>
    <dgm:cxn modelId="{9767DF43-35D0-43DC-B34C-C0D7F3A93B10}" type="presParOf" srcId="{E8D65AFA-E1C2-4800-89F8-1554EEB4685B}" destId="{034A8D4E-9D52-405B-8D4D-328954693975}" srcOrd="0" destOrd="0" presId="urn:microsoft.com/office/officeart/2018/2/layout/IconVerticalSolidList"/>
    <dgm:cxn modelId="{34045E3D-B11A-4BB8-8251-710B80FC0C9B}" type="presParOf" srcId="{E8D65AFA-E1C2-4800-89F8-1554EEB4685B}" destId="{41FD068B-887C-4FC2-A28E-FCAC7262A8C0}" srcOrd="1" destOrd="0" presId="urn:microsoft.com/office/officeart/2018/2/layout/IconVerticalSolidList"/>
    <dgm:cxn modelId="{3A137FBF-1D24-4400-AA94-64D75EB08F5E}" type="presParOf" srcId="{E8D65AFA-E1C2-4800-89F8-1554EEB4685B}" destId="{78358516-5CB0-4912-B96F-51E627A8B599}" srcOrd="2" destOrd="0" presId="urn:microsoft.com/office/officeart/2018/2/layout/IconVerticalSolidList"/>
    <dgm:cxn modelId="{AA1C8A32-D4CA-413E-9048-98C0DDA3E8D5}" type="presParOf" srcId="{E8D65AFA-E1C2-4800-89F8-1554EEB4685B}" destId="{884A1C99-AD58-4E8D-90B9-85AA5D01B7A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E5B609-7BA5-40C6-8736-AC7512B1FAE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092F2F4-6FAB-4725-85A4-AF916B0A6C68}">
      <dgm:prSet/>
      <dgm:spPr/>
      <dgm:t>
        <a:bodyPr/>
        <a:lstStyle/>
        <a:p>
          <a:r>
            <a:rPr lang="pt-BR" dirty="0"/>
            <a:t>Criar um sistema mais simples e prático para empresas que trabalhem no ramo de pizzaria;</a:t>
          </a:r>
          <a:endParaRPr lang="en-US" dirty="0"/>
        </a:p>
      </dgm:t>
    </dgm:pt>
    <dgm:pt modelId="{69D0E42B-B8FC-4E64-8FC4-85E94ED2A58B}" type="parTrans" cxnId="{59DCED68-EF6D-4EF0-9AC5-F756227107EE}">
      <dgm:prSet/>
      <dgm:spPr/>
      <dgm:t>
        <a:bodyPr/>
        <a:lstStyle/>
        <a:p>
          <a:endParaRPr lang="en-US"/>
        </a:p>
      </dgm:t>
    </dgm:pt>
    <dgm:pt modelId="{9B52BDEE-EDD7-4198-9CA9-821E8B7618DE}" type="sibTrans" cxnId="{59DCED68-EF6D-4EF0-9AC5-F756227107EE}">
      <dgm:prSet/>
      <dgm:spPr/>
      <dgm:t>
        <a:bodyPr/>
        <a:lstStyle/>
        <a:p>
          <a:endParaRPr lang="en-US"/>
        </a:p>
      </dgm:t>
    </dgm:pt>
    <dgm:pt modelId="{05C7E70C-FA5D-4953-979D-B420FF1529FD}">
      <dgm:prSet/>
      <dgm:spPr/>
      <dgm:t>
        <a:bodyPr/>
        <a:lstStyle/>
        <a:p>
          <a:r>
            <a:rPr lang="pt-BR"/>
            <a:t>Pesquisar e fazer um levantamento sobre os atuais sistemas que funcionam com o mesmo objetivo;</a:t>
          </a:r>
          <a:endParaRPr lang="en-US"/>
        </a:p>
      </dgm:t>
    </dgm:pt>
    <dgm:pt modelId="{DDFF0AC4-EB6D-4B67-81F0-B7E3ACBEF466}" type="parTrans" cxnId="{123C6E64-75B2-4FAE-A0AE-876A4292F4BB}">
      <dgm:prSet/>
      <dgm:spPr/>
      <dgm:t>
        <a:bodyPr/>
        <a:lstStyle/>
        <a:p>
          <a:endParaRPr lang="en-US"/>
        </a:p>
      </dgm:t>
    </dgm:pt>
    <dgm:pt modelId="{90AE036E-1C32-4B3C-9BE5-C31190569088}" type="sibTrans" cxnId="{123C6E64-75B2-4FAE-A0AE-876A4292F4BB}">
      <dgm:prSet/>
      <dgm:spPr/>
      <dgm:t>
        <a:bodyPr/>
        <a:lstStyle/>
        <a:p>
          <a:endParaRPr lang="en-US"/>
        </a:p>
      </dgm:t>
    </dgm:pt>
    <dgm:pt modelId="{803B549A-7BB9-4D66-999C-2CD97BD548DE}">
      <dgm:prSet/>
      <dgm:spPr/>
      <dgm:t>
        <a:bodyPr/>
        <a:lstStyle/>
        <a:p>
          <a:r>
            <a:rPr lang="pt-BR"/>
            <a:t>Um sistema para o cliente fazer seu pedido através de um cardápio digital, contendo as descrições dos produtos da pizzaria;</a:t>
          </a:r>
          <a:endParaRPr lang="en-US"/>
        </a:p>
      </dgm:t>
    </dgm:pt>
    <dgm:pt modelId="{DC0A90FE-EC6F-4598-A373-1BDB422B36CD}" type="parTrans" cxnId="{EF77E5C1-6610-4954-8EA0-A896A9391A7E}">
      <dgm:prSet/>
      <dgm:spPr/>
      <dgm:t>
        <a:bodyPr/>
        <a:lstStyle/>
        <a:p>
          <a:endParaRPr lang="en-US"/>
        </a:p>
      </dgm:t>
    </dgm:pt>
    <dgm:pt modelId="{676FB5D5-CB29-40C4-8E5F-735BFA88DAFB}" type="sibTrans" cxnId="{EF77E5C1-6610-4954-8EA0-A896A9391A7E}">
      <dgm:prSet/>
      <dgm:spPr/>
      <dgm:t>
        <a:bodyPr/>
        <a:lstStyle/>
        <a:p>
          <a:endParaRPr lang="en-US"/>
        </a:p>
      </dgm:t>
    </dgm:pt>
    <dgm:pt modelId="{607FA75B-4859-4568-B39B-6E5AAB2D31A9}" type="pres">
      <dgm:prSet presAssocID="{42E5B609-7BA5-40C6-8736-AC7512B1FAE7}" presName="root" presStyleCnt="0">
        <dgm:presLayoutVars>
          <dgm:dir/>
          <dgm:resizeHandles val="exact"/>
        </dgm:presLayoutVars>
      </dgm:prSet>
      <dgm:spPr/>
    </dgm:pt>
    <dgm:pt modelId="{E625584E-A5C2-4359-9E69-3AB770F69C28}" type="pres">
      <dgm:prSet presAssocID="{F092F2F4-6FAB-4725-85A4-AF916B0A6C68}" presName="compNode" presStyleCnt="0"/>
      <dgm:spPr/>
    </dgm:pt>
    <dgm:pt modelId="{0C87E83A-2ABE-47EF-A244-04054122E234}" type="pres">
      <dgm:prSet presAssocID="{F092F2F4-6FAB-4725-85A4-AF916B0A6C68}" presName="bgRect" presStyleLbl="bgShp" presStyleIdx="0" presStyleCnt="3"/>
      <dgm:spPr/>
    </dgm:pt>
    <dgm:pt modelId="{D1380C91-1CB1-486E-BE55-5DB277C81F11}" type="pres">
      <dgm:prSet presAssocID="{F092F2F4-6FAB-4725-85A4-AF916B0A6C6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zza"/>
        </a:ext>
      </dgm:extLst>
    </dgm:pt>
    <dgm:pt modelId="{9E4518ED-989D-4CF7-B44B-8C5EE6C214E1}" type="pres">
      <dgm:prSet presAssocID="{F092F2F4-6FAB-4725-85A4-AF916B0A6C68}" presName="spaceRect" presStyleCnt="0"/>
      <dgm:spPr/>
    </dgm:pt>
    <dgm:pt modelId="{3F764A63-3AC5-44F5-B148-9C712782071A}" type="pres">
      <dgm:prSet presAssocID="{F092F2F4-6FAB-4725-85A4-AF916B0A6C68}" presName="parTx" presStyleLbl="revTx" presStyleIdx="0" presStyleCnt="3">
        <dgm:presLayoutVars>
          <dgm:chMax val="0"/>
          <dgm:chPref val="0"/>
        </dgm:presLayoutVars>
      </dgm:prSet>
      <dgm:spPr/>
    </dgm:pt>
    <dgm:pt modelId="{64675485-C8BE-4B33-8091-997F3F8397B0}" type="pres">
      <dgm:prSet presAssocID="{9B52BDEE-EDD7-4198-9CA9-821E8B7618DE}" presName="sibTrans" presStyleCnt="0"/>
      <dgm:spPr/>
    </dgm:pt>
    <dgm:pt modelId="{04B1AF85-95AE-4C7E-BB43-DC6C8DAFA604}" type="pres">
      <dgm:prSet presAssocID="{05C7E70C-FA5D-4953-979D-B420FF1529FD}" presName="compNode" presStyleCnt="0"/>
      <dgm:spPr/>
    </dgm:pt>
    <dgm:pt modelId="{EE0FC970-7A7E-4FFF-A71D-A27FABCBEA23}" type="pres">
      <dgm:prSet presAssocID="{05C7E70C-FA5D-4953-979D-B420FF1529FD}" presName="bgRect" presStyleLbl="bgShp" presStyleIdx="1" presStyleCnt="3"/>
      <dgm:spPr/>
    </dgm:pt>
    <dgm:pt modelId="{C0E885DE-4A27-48BF-AF71-B78355807038}" type="pres">
      <dgm:prSet presAssocID="{05C7E70C-FA5D-4953-979D-B420FF1529F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08638960-2AA1-4980-B054-BEF4871DDD4D}" type="pres">
      <dgm:prSet presAssocID="{05C7E70C-FA5D-4953-979D-B420FF1529FD}" presName="spaceRect" presStyleCnt="0"/>
      <dgm:spPr/>
    </dgm:pt>
    <dgm:pt modelId="{2FA30358-09A8-4E7F-8225-C72210BC5834}" type="pres">
      <dgm:prSet presAssocID="{05C7E70C-FA5D-4953-979D-B420FF1529FD}" presName="parTx" presStyleLbl="revTx" presStyleIdx="1" presStyleCnt="3">
        <dgm:presLayoutVars>
          <dgm:chMax val="0"/>
          <dgm:chPref val="0"/>
        </dgm:presLayoutVars>
      </dgm:prSet>
      <dgm:spPr/>
    </dgm:pt>
    <dgm:pt modelId="{5088F779-7887-421C-A0BB-BFF020E956DC}" type="pres">
      <dgm:prSet presAssocID="{90AE036E-1C32-4B3C-9BE5-C31190569088}" presName="sibTrans" presStyleCnt="0"/>
      <dgm:spPr/>
    </dgm:pt>
    <dgm:pt modelId="{6B6105D6-D401-445E-B55F-513AF4542684}" type="pres">
      <dgm:prSet presAssocID="{803B549A-7BB9-4D66-999C-2CD97BD548DE}" presName="compNode" presStyleCnt="0"/>
      <dgm:spPr/>
    </dgm:pt>
    <dgm:pt modelId="{9A64539C-BA95-4440-AA16-C3C1F01E100E}" type="pres">
      <dgm:prSet presAssocID="{803B549A-7BB9-4D66-999C-2CD97BD548DE}" presName="bgRect" presStyleLbl="bgShp" presStyleIdx="2" presStyleCnt="3"/>
      <dgm:spPr/>
    </dgm:pt>
    <dgm:pt modelId="{571ABEDE-2E56-45B9-859A-58C12581E686}" type="pres">
      <dgm:prSet presAssocID="{803B549A-7BB9-4D66-999C-2CD97BD548D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o com preenchimento sólido"/>
        </a:ext>
      </dgm:extLst>
    </dgm:pt>
    <dgm:pt modelId="{E6EA18B3-A693-4150-BDB1-6B156FDB9AFB}" type="pres">
      <dgm:prSet presAssocID="{803B549A-7BB9-4D66-999C-2CD97BD548DE}" presName="spaceRect" presStyleCnt="0"/>
      <dgm:spPr/>
    </dgm:pt>
    <dgm:pt modelId="{7895ACC0-EE5E-4FE3-8FA4-8226601CFFB4}" type="pres">
      <dgm:prSet presAssocID="{803B549A-7BB9-4D66-999C-2CD97BD548D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23C6E64-75B2-4FAE-A0AE-876A4292F4BB}" srcId="{42E5B609-7BA5-40C6-8736-AC7512B1FAE7}" destId="{05C7E70C-FA5D-4953-979D-B420FF1529FD}" srcOrd="1" destOrd="0" parTransId="{DDFF0AC4-EB6D-4B67-81F0-B7E3ACBEF466}" sibTransId="{90AE036E-1C32-4B3C-9BE5-C31190569088}"/>
    <dgm:cxn modelId="{59DCED68-EF6D-4EF0-9AC5-F756227107EE}" srcId="{42E5B609-7BA5-40C6-8736-AC7512B1FAE7}" destId="{F092F2F4-6FAB-4725-85A4-AF916B0A6C68}" srcOrd="0" destOrd="0" parTransId="{69D0E42B-B8FC-4E64-8FC4-85E94ED2A58B}" sibTransId="{9B52BDEE-EDD7-4198-9CA9-821E8B7618DE}"/>
    <dgm:cxn modelId="{B549688C-318F-4747-880B-7C38DA25F5D6}" type="presOf" srcId="{05C7E70C-FA5D-4953-979D-B420FF1529FD}" destId="{2FA30358-09A8-4E7F-8225-C72210BC5834}" srcOrd="0" destOrd="0" presId="urn:microsoft.com/office/officeart/2018/2/layout/IconVerticalSolidList"/>
    <dgm:cxn modelId="{EF77E5C1-6610-4954-8EA0-A896A9391A7E}" srcId="{42E5B609-7BA5-40C6-8736-AC7512B1FAE7}" destId="{803B549A-7BB9-4D66-999C-2CD97BD548DE}" srcOrd="2" destOrd="0" parTransId="{DC0A90FE-EC6F-4598-A373-1BDB422B36CD}" sibTransId="{676FB5D5-CB29-40C4-8E5F-735BFA88DAFB}"/>
    <dgm:cxn modelId="{C4DE62D4-F271-4DEB-94B3-DFCE4AFADC4A}" type="presOf" srcId="{42E5B609-7BA5-40C6-8736-AC7512B1FAE7}" destId="{607FA75B-4859-4568-B39B-6E5AAB2D31A9}" srcOrd="0" destOrd="0" presId="urn:microsoft.com/office/officeart/2018/2/layout/IconVerticalSolidList"/>
    <dgm:cxn modelId="{48800FD6-1ACF-42A2-8969-CC2639063E92}" type="presOf" srcId="{803B549A-7BB9-4D66-999C-2CD97BD548DE}" destId="{7895ACC0-EE5E-4FE3-8FA4-8226601CFFB4}" srcOrd="0" destOrd="0" presId="urn:microsoft.com/office/officeart/2018/2/layout/IconVerticalSolidList"/>
    <dgm:cxn modelId="{E6CADDFD-2426-4872-AEB6-EAE48F1F26ED}" type="presOf" srcId="{F092F2F4-6FAB-4725-85A4-AF916B0A6C68}" destId="{3F764A63-3AC5-44F5-B148-9C712782071A}" srcOrd="0" destOrd="0" presId="urn:microsoft.com/office/officeart/2018/2/layout/IconVerticalSolidList"/>
    <dgm:cxn modelId="{49361080-D7F9-4F61-B27C-9C4822ED5CA7}" type="presParOf" srcId="{607FA75B-4859-4568-B39B-6E5AAB2D31A9}" destId="{E625584E-A5C2-4359-9E69-3AB770F69C28}" srcOrd="0" destOrd="0" presId="urn:microsoft.com/office/officeart/2018/2/layout/IconVerticalSolidList"/>
    <dgm:cxn modelId="{C165C7BE-04E5-498D-8511-974282BE2FA2}" type="presParOf" srcId="{E625584E-A5C2-4359-9E69-3AB770F69C28}" destId="{0C87E83A-2ABE-47EF-A244-04054122E234}" srcOrd="0" destOrd="0" presId="urn:microsoft.com/office/officeart/2018/2/layout/IconVerticalSolidList"/>
    <dgm:cxn modelId="{C0426441-8E1D-4223-8B36-C1C3C88ADB92}" type="presParOf" srcId="{E625584E-A5C2-4359-9E69-3AB770F69C28}" destId="{D1380C91-1CB1-486E-BE55-5DB277C81F11}" srcOrd="1" destOrd="0" presId="urn:microsoft.com/office/officeart/2018/2/layout/IconVerticalSolidList"/>
    <dgm:cxn modelId="{7C1B66A8-4C77-4771-B253-0197B4AAEF3D}" type="presParOf" srcId="{E625584E-A5C2-4359-9E69-3AB770F69C28}" destId="{9E4518ED-989D-4CF7-B44B-8C5EE6C214E1}" srcOrd="2" destOrd="0" presId="urn:microsoft.com/office/officeart/2018/2/layout/IconVerticalSolidList"/>
    <dgm:cxn modelId="{40F1C3E0-53E5-4791-96B7-48A2C8BF1A2F}" type="presParOf" srcId="{E625584E-A5C2-4359-9E69-3AB770F69C28}" destId="{3F764A63-3AC5-44F5-B148-9C712782071A}" srcOrd="3" destOrd="0" presId="urn:microsoft.com/office/officeart/2018/2/layout/IconVerticalSolidList"/>
    <dgm:cxn modelId="{CFE588E5-CEA6-4B19-8FE7-288E724F4EA0}" type="presParOf" srcId="{607FA75B-4859-4568-B39B-6E5AAB2D31A9}" destId="{64675485-C8BE-4B33-8091-997F3F8397B0}" srcOrd="1" destOrd="0" presId="urn:microsoft.com/office/officeart/2018/2/layout/IconVerticalSolidList"/>
    <dgm:cxn modelId="{29AD8AC7-6C9A-472C-93E3-C387E455A9B7}" type="presParOf" srcId="{607FA75B-4859-4568-B39B-6E5AAB2D31A9}" destId="{04B1AF85-95AE-4C7E-BB43-DC6C8DAFA604}" srcOrd="2" destOrd="0" presId="urn:microsoft.com/office/officeart/2018/2/layout/IconVerticalSolidList"/>
    <dgm:cxn modelId="{2AF5D179-AF9C-4120-A786-CA9E3BF9F4B0}" type="presParOf" srcId="{04B1AF85-95AE-4C7E-BB43-DC6C8DAFA604}" destId="{EE0FC970-7A7E-4FFF-A71D-A27FABCBEA23}" srcOrd="0" destOrd="0" presId="urn:microsoft.com/office/officeart/2018/2/layout/IconVerticalSolidList"/>
    <dgm:cxn modelId="{A055DAB0-035B-48FC-8727-7A7D68E7FF51}" type="presParOf" srcId="{04B1AF85-95AE-4C7E-BB43-DC6C8DAFA604}" destId="{C0E885DE-4A27-48BF-AF71-B78355807038}" srcOrd="1" destOrd="0" presId="urn:microsoft.com/office/officeart/2018/2/layout/IconVerticalSolidList"/>
    <dgm:cxn modelId="{DFBFA5AA-0C8A-44DF-9809-977203AC386C}" type="presParOf" srcId="{04B1AF85-95AE-4C7E-BB43-DC6C8DAFA604}" destId="{08638960-2AA1-4980-B054-BEF4871DDD4D}" srcOrd="2" destOrd="0" presId="urn:microsoft.com/office/officeart/2018/2/layout/IconVerticalSolidList"/>
    <dgm:cxn modelId="{D2CC6529-3007-43E6-AAC3-E20A6E931480}" type="presParOf" srcId="{04B1AF85-95AE-4C7E-BB43-DC6C8DAFA604}" destId="{2FA30358-09A8-4E7F-8225-C72210BC5834}" srcOrd="3" destOrd="0" presId="urn:microsoft.com/office/officeart/2018/2/layout/IconVerticalSolidList"/>
    <dgm:cxn modelId="{85BE11E0-D0F6-4B50-A59A-18FB7C185D0B}" type="presParOf" srcId="{607FA75B-4859-4568-B39B-6E5AAB2D31A9}" destId="{5088F779-7887-421C-A0BB-BFF020E956DC}" srcOrd="3" destOrd="0" presId="urn:microsoft.com/office/officeart/2018/2/layout/IconVerticalSolidList"/>
    <dgm:cxn modelId="{12FA6306-350A-4420-97C8-3C51DD2B3127}" type="presParOf" srcId="{607FA75B-4859-4568-B39B-6E5AAB2D31A9}" destId="{6B6105D6-D401-445E-B55F-513AF4542684}" srcOrd="4" destOrd="0" presId="urn:microsoft.com/office/officeart/2018/2/layout/IconVerticalSolidList"/>
    <dgm:cxn modelId="{1CDDCDF0-E3E5-460B-ACB7-C595D025D346}" type="presParOf" srcId="{6B6105D6-D401-445E-B55F-513AF4542684}" destId="{9A64539C-BA95-4440-AA16-C3C1F01E100E}" srcOrd="0" destOrd="0" presId="urn:microsoft.com/office/officeart/2018/2/layout/IconVerticalSolidList"/>
    <dgm:cxn modelId="{3E445659-C4A5-4E8B-9673-4279A9A30DD6}" type="presParOf" srcId="{6B6105D6-D401-445E-B55F-513AF4542684}" destId="{571ABEDE-2E56-45B9-859A-58C12581E686}" srcOrd="1" destOrd="0" presId="urn:microsoft.com/office/officeart/2018/2/layout/IconVerticalSolidList"/>
    <dgm:cxn modelId="{B4ED59D9-AF22-4A26-9FD9-30EB71B7B63B}" type="presParOf" srcId="{6B6105D6-D401-445E-B55F-513AF4542684}" destId="{E6EA18B3-A693-4150-BDB1-6B156FDB9AFB}" srcOrd="2" destOrd="0" presId="urn:microsoft.com/office/officeart/2018/2/layout/IconVerticalSolidList"/>
    <dgm:cxn modelId="{DCA6DDE9-E827-400B-9E75-56BF3D0E6407}" type="presParOf" srcId="{6B6105D6-D401-445E-B55F-513AF4542684}" destId="{7895ACC0-EE5E-4FE3-8FA4-8226601CFFB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2CEC1FD-FDA0-4579-A579-69123C742A8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1B6A9E3-4685-441F-9800-4AA755972BB1}">
      <dgm:prSet/>
      <dgm:spPr/>
      <dgm:t>
        <a:bodyPr/>
        <a:lstStyle/>
        <a:p>
          <a:pPr algn="just"/>
          <a:r>
            <a:rPr lang="pt-BR" dirty="0"/>
            <a:t>Necessidade da elaboração da modelagem de um sistema voltado para o controle de pedidos de uma pizzaria e como isso pode auxiliar tal processo;</a:t>
          </a:r>
          <a:endParaRPr lang="en-US" dirty="0"/>
        </a:p>
      </dgm:t>
    </dgm:pt>
    <dgm:pt modelId="{67E45DD7-BA18-46FC-8D37-9C15D7BCE2B2}" type="parTrans" cxnId="{462B59B3-7222-40DD-AD3B-B73E6D7CA81E}">
      <dgm:prSet/>
      <dgm:spPr/>
      <dgm:t>
        <a:bodyPr/>
        <a:lstStyle/>
        <a:p>
          <a:endParaRPr lang="en-US"/>
        </a:p>
      </dgm:t>
    </dgm:pt>
    <dgm:pt modelId="{C551974A-93EF-4C85-A50C-DBEE75993DF6}" type="sibTrans" cxnId="{462B59B3-7222-40DD-AD3B-B73E6D7CA81E}">
      <dgm:prSet/>
      <dgm:spPr/>
      <dgm:t>
        <a:bodyPr/>
        <a:lstStyle/>
        <a:p>
          <a:endParaRPr lang="en-US"/>
        </a:p>
      </dgm:t>
    </dgm:pt>
    <dgm:pt modelId="{A8501623-A99B-4B11-9775-2D3F28E7B5A8}">
      <dgm:prSet/>
      <dgm:spPr/>
      <dgm:t>
        <a:bodyPr/>
        <a:lstStyle/>
        <a:p>
          <a:r>
            <a:rPr lang="pt-BR"/>
            <a:t>Obstáculo: tempo da entrega.</a:t>
          </a:r>
          <a:endParaRPr lang="en-US"/>
        </a:p>
      </dgm:t>
    </dgm:pt>
    <dgm:pt modelId="{DBF606E5-FB13-4A92-B81B-A1F5990F4EFE}" type="parTrans" cxnId="{8135E752-BFC2-4618-996C-649EE8527DA1}">
      <dgm:prSet/>
      <dgm:spPr/>
      <dgm:t>
        <a:bodyPr/>
        <a:lstStyle/>
        <a:p>
          <a:endParaRPr lang="en-US"/>
        </a:p>
      </dgm:t>
    </dgm:pt>
    <dgm:pt modelId="{FFD7DD8E-1314-4616-8316-DF617D0589FD}" type="sibTrans" cxnId="{8135E752-BFC2-4618-996C-649EE8527DA1}">
      <dgm:prSet/>
      <dgm:spPr/>
      <dgm:t>
        <a:bodyPr/>
        <a:lstStyle/>
        <a:p>
          <a:endParaRPr lang="en-US"/>
        </a:p>
      </dgm:t>
    </dgm:pt>
    <dgm:pt modelId="{2EBCA450-C3B4-4B88-8C0B-3CE63E6E3880}" type="pres">
      <dgm:prSet presAssocID="{92CEC1FD-FDA0-4579-A579-69123C742A8C}" presName="root" presStyleCnt="0">
        <dgm:presLayoutVars>
          <dgm:dir/>
          <dgm:resizeHandles val="exact"/>
        </dgm:presLayoutVars>
      </dgm:prSet>
      <dgm:spPr/>
    </dgm:pt>
    <dgm:pt modelId="{BE287B3A-3C0A-49AD-88AD-756E6DC34B15}" type="pres">
      <dgm:prSet presAssocID="{D1B6A9E3-4685-441F-9800-4AA755972BB1}" presName="compNode" presStyleCnt="0"/>
      <dgm:spPr/>
    </dgm:pt>
    <dgm:pt modelId="{CBB5E058-B778-48D1-882D-1204D72FF5D4}" type="pres">
      <dgm:prSet presAssocID="{D1B6A9E3-4685-441F-9800-4AA755972BB1}" presName="bgRect" presStyleLbl="bgShp" presStyleIdx="0" presStyleCnt="2"/>
      <dgm:spPr/>
    </dgm:pt>
    <dgm:pt modelId="{93031670-2DA6-4727-8AFA-14401697DFAF}" type="pres">
      <dgm:prSet presAssocID="{D1B6A9E3-4685-441F-9800-4AA755972BB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enagens"/>
        </a:ext>
      </dgm:extLst>
    </dgm:pt>
    <dgm:pt modelId="{17811183-99B9-437B-B666-05F0BA124A17}" type="pres">
      <dgm:prSet presAssocID="{D1B6A9E3-4685-441F-9800-4AA755972BB1}" presName="spaceRect" presStyleCnt="0"/>
      <dgm:spPr/>
    </dgm:pt>
    <dgm:pt modelId="{8DC12EC6-FF9F-4C6D-BD9F-85CE901687C8}" type="pres">
      <dgm:prSet presAssocID="{D1B6A9E3-4685-441F-9800-4AA755972BB1}" presName="parTx" presStyleLbl="revTx" presStyleIdx="0" presStyleCnt="2">
        <dgm:presLayoutVars>
          <dgm:chMax val="0"/>
          <dgm:chPref val="0"/>
        </dgm:presLayoutVars>
      </dgm:prSet>
      <dgm:spPr/>
    </dgm:pt>
    <dgm:pt modelId="{D08F8900-1ABF-4958-BF0F-ED6C7A5240A0}" type="pres">
      <dgm:prSet presAssocID="{C551974A-93EF-4C85-A50C-DBEE75993DF6}" presName="sibTrans" presStyleCnt="0"/>
      <dgm:spPr/>
    </dgm:pt>
    <dgm:pt modelId="{DD4431E7-A4A1-48D9-96DD-C43237A842A3}" type="pres">
      <dgm:prSet presAssocID="{A8501623-A99B-4B11-9775-2D3F28E7B5A8}" presName="compNode" presStyleCnt="0"/>
      <dgm:spPr/>
    </dgm:pt>
    <dgm:pt modelId="{5919DA2C-7974-48F9-B62C-C99688BD3A98}" type="pres">
      <dgm:prSet presAssocID="{A8501623-A99B-4B11-9775-2D3F28E7B5A8}" presName="bgRect" presStyleLbl="bgShp" presStyleIdx="1" presStyleCnt="2"/>
      <dgm:spPr/>
    </dgm:pt>
    <dgm:pt modelId="{03712744-5299-454D-8D1A-987F61A30CA6}" type="pres">
      <dgm:prSet presAssocID="{A8501623-A99B-4B11-9775-2D3F28E7B5A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lógio com preenchimento sólido"/>
        </a:ext>
      </dgm:extLst>
    </dgm:pt>
    <dgm:pt modelId="{7EDB2269-457E-4F3D-8DF3-7681983497AC}" type="pres">
      <dgm:prSet presAssocID="{A8501623-A99B-4B11-9775-2D3F28E7B5A8}" presName="spaceRect" presStyleCnt="0"/>
      <dgm:spPr/>
    </dgm:pt>
    <dgm:pt modelId="{2B1214EA-EEC0-4FBE-9528-5B0D7AEEF934}" type="pres">
      <dgm:prSet presAssocID="{A8501623-A99B-4B11-9775-2D3F28E7B5A8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2EEC904-43BD-4EB1-81FB-389F7BB33285}" type="presOf" srcId="{D1B6A9E3-4685-441F-9800-4AA755972BB1}" destId="{8DC12EC6-FF9F-4C6D-BD9F-85CE901687C8}" srcOrd="0" destOrd="0" presId="urn:microsoft.com/office/officeart/2018/2/layout/IconVerticalSolidList"/>
    <dgm:cxn modelId="{4C8C1332-EB16-4E9C-B503-665AEE7E9221}" type="presOf" srcId="{A8501623-A99B-4B11-9775-2D3F28E7B5A8}" destId="{2B1214EA-EEC0-4FBE-9528-5B0D7AEEF934}" srcOrd="0" destOrd="0" presId="urn:microsoft.com/office/officeart/2018/2/layout/IconVerticalSolidList"/>
    <dgm:cxn modelId="{8135E752-BFC2-4618-996C-649EE8527DA1}" srcId="{92CEC1FD-FDA0-4579-A579-69123C742A8C}" destId="{A8501623-A99B-4B11-9775-2D3F28E7B5A8}" srcOrd="1" destOrd="0" parTransId="{DBF606E5-FB13-4A92-B81B-A1F5990F4EFE}" sibTransId="{FFD7DD8E-1314-4616-8316-DF617D0589FD}"/>
    <dgm:cxn modelId="{194FB3AE-E87F-4EEA-BFFD-89AFB568A732}" type="presOf" srcId="{92CEC1FD-FDA0-4579-A579-69123C742A8C}" destId="{2EBCA450-C3B4-4B88-8C0B-3CE63E6E3880}" srcOrd="0" destOrd="0" presId="urn:microsoft.com/office/officeart/2018/2/layout/IconVerticalSolidList"/>
    <dgm:cxn modelId="{462B59B3-7222-40DD-AD3B-B73E6D7CA81E}" srcId="{92CEC1FD-FDA0-4579-A579-69123C742A8C}" destId="{D1B6A9E3-4685-441F-9800-4AA755972BB1}" srcOrd="0" destOrd="0" parTransId="{67E45DD7-BA18-46FC-8D37-9C15D7BCE2B2}" sibTransId="{C551974A-93EF-4C85-A50C-DBEE75993DF6}"/>
    <dgm:cxn modelId="{983A8101-0CAA-4CFD-9309-75CAC6333987}" type="presParOf" srcId="{2EBCA450-C3B4-4B88-8C0B-3CE63E6E3880}" destId="{BE287B3A-3C0A-49AD-88AD-756E6DC34B15}" srcOrd="0" destOrd="0" presId="urn:microsoft.com/office/officeart/2018/2/layout/IconVerticalSolidList"/>
    <dgm:cxn modelId="{F9B2EF6F-BA4F-4A58-B79F-A646F0DDDB9E}" type="presParOf" srcId="{BE287B3A-3C0A-49AD-88AD-756E6DC34B15}" destId="{CBB5E058-B778-48D1-882D-1204D72FF5D4}" srcOrd="0" destOrd="0" presId="urn:microsoft.com/office/officeart/2018/2/layout/IconVerticalSolidList"/>
    <dgm:cxn modelId="{7CACC902-AE8D-4AB2-BA85-84E606246852}" type="presParOf" srcId="{BE287B3A-3C0A-49AD-88AD-756E6DC34B15}" destId="{93031670-2DA6-4727-8AFA-14401697DFAF}" srcOrd="1" destOrd="0" presId="urn:microsoft.com/office/officeart/2018/2/layout/IconVerticalSolidList"/>
    <dgm:cxn modelId="{B13CA5CD-FA87-4079-8148-C2C927A20863}" type="presParOf" srcId="{BE287B3A-3C0A-49AD-88AD-756E6DC34B15}" destId="{17811183-99B9-437B-B666-05F0BA124A17}" srcOrd="2" destOrd="0" presId="urn:microsoft.com/office/officeart/2018/2/layout/IconVerticalSolidList"/>
    <dgm:cxn modelId="{225A8564-5A5A-4F34-AFB9-3C5738908F99}" type="presParOf" srcId="{BE287B3A-3C0A-49AD-88AD-756E6DC34B15}" destId="{8DC12EC6-FF9F-4C6D-BD9F-85CE901687C8}" srcOrd="3" destOrd="0" presId="urn:microsoft.com/office/officeart/2018/2/layout/IconVerticalSolidList"/>
    <dgm:cxn modelId="{6B43BD57-0547-47C0-8A98-9A0F014818E2}" type="presParOf" srcId="{2EBCA450-C3B4-4B88-8C0B-3CE63E6E3880}" destId="{D08F8900-1ABF-4958-BF0F-ED6C7A5240A0}" srcOrd="1" destOrd="0" presId="urn:microsoft.com/office/officeart/2018/2/layout/IconVerticalSolidList"/>
    <dgm:cxn modelId="{868BFAB6-CB8A-44BB-99A2-CC4BD350DDF1}" type="presParOf" srcId="{2EBCA450-C3B4-4B88-8C0B-3CE63E6E3880}" destId="{DD4431E7-A4A1-48D9-96DD-C43237A842A3}" srcOrd="2" destOrd="0" presId="urn:microsoft.com/office/officeart/2018/2/layout/IconVerticalSolidList"/>
    <dgm:cxn modelId="{8903083F-E14F-4440-A5E3-CA1CE9593247}" type="presParOf" srcId="{DD4431E7-A4A1-48D9-96DD-C43237A842A3}" destId="{5919DA2C-7974-48F9-B62C-C99688BD3A98}" srcOrd="0" destOrd="0" presId="urn:microsoft.com/office/officeart/2018/2/layout/IconVerticalSolidList"/>
    <dgm:cxn modelId="{19033956-5FE6-4AAB-B084-D5F302EA9724}" type="presParOf" srcId="{DD4431E7-A4A1-48D9-96DD-C43237A842A3}" destId="{03712744-5299-454D-8D1A-987F61A30CA6}" srcOrd="1" destOrd="0" presId="urn:microsoft.com/office/officeart/2018/2/layout/IconVerticalSolidList"/>
    <dgm:cxn modelId="{0E158428-852D-4E93-A86E-066654D21181}" type="presParOf" srcId="{DD4431E7-A4A1-48D9-96DD-C43237A842A3}" destId="{7EDB2269-457E-4F3D-8DF3-7681983497AC}" srcOrd="2" destOrd="0" presId="urn:microsoft.com/office/officeart/2018/2/layout/IconVerticalSolidList"/>
    <dgm:cxn modelId="{D951DE22-BE7C-4DC0-B43B-9F9F5C713DAA}" type="presParOf" srcId="{DD4431E7-A4A1-48D9-96DD-C43237A842A3}" destId="{2B1214EA-EEC0-4FBE-9528-5B0D7AEEF93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68A7ED3-842F-49E6-A223-FD51D013ED0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2" csCatId="colorful" phldr="1"/>
      <dgm:spPr/>
      <dgm:t>
        <a:bodyPr/>
        <a:lstStyle/>
        <a:p>
          <a:endParaRPr lang="en-US"/>
        </a:p>
      </dgm:t>
    </dgm:pt>
    <dgm:pt modelId="{1EB1306A-F0A2-4FF1-B9BA-E8FAE08DB685}">
      <dgm:prSet/>
      <dgm:spPr/>
      <dgm:t>
        <a:bodyPr/>
        <a:lstStyle/>
        <a:p>
          <a:r>
            <a:rPr lang="pt-BR" dirty="0"/>
            <a:t>A lista de usuários é composta por: Administrador, funcionário e cliente;</a:t>
          </a:r>
          <a:endParaRPr lang="en-US" dirty="0"/>
        </a:p>
      </dgm:t>
    </dgm:pt>
    <dgm:pt modelId="{7A90FE11-4AD6-413D-980C-EF05DE59879C}" type="parTrans" cxnId="{1BC1DA32-F45C-4411-A7C4-78324E4CBEC8}">
      <dgm:prSet/>
      <dgm:spPr/>
      <dgm:t>
        <a:bodyPr/>
        <a:lstStyle/>
        <a:p>
          <a:endParaRPr lang="en-US"/>
        </a:p>
      </dgm:t>
    </dgm:pt>
    <dgm:pt modelId="{62230372-4D9C-4296-9BFC-3CCEA54F6DF3}" type="sibTrans" cxnId="{1BC1DA32-F45C-4411-A7C4-78324E4CBEC8}">
      <dgm:prSet/>
      <dgm:spPr/>
      <dgm:t>
        <a:bodyPr/>
        <a:lstStyle/>
        <a:p>
          <a:endParaRPr lang="en-US"/>
        </a:p>
      </dgm:t>
    </dgm:pt>
    <dgm:pt modelId="{FE861C21-D7A6-4512-BA51-CA281CAA4C05}">
      <dgm:prSet/>
      <dgm:spPr/>
      <dgm:t>
        <a:bodyPr/>
        <a:lstStyle/>
        <a:p>
          <a:r>
            <a:rPr lang="pt-BR" dirty="0"/>
            <a:t>Cliente: Fará suas compras(pedidos dentro do sistema por conta própria);</a:t>
          </a:r>
          <a:endParaRPr lang="en-US" dirty="0"/>
        </a:p>
      </dgm:t>
    </dgm:pt>
    <dgm:pt modelId="{391A329D-8D74-4001-9206-19E0579C449C}" type="parTrans" cxnId="{3E1C470B-9855-40ED-928D-D6ABD7D7D544}">
      <dgm:prSet/>
      <dgm:spPr/>
      <dgm:t>
        <a:bodyPr/>
        <a:lstStyle/>
        <a:p>
          <a:endParaRPr lang="en-US"/>
        </a:p>
      </dgm:t>
    </dgm:pt>
    <dgm:pt modelId="{46B54859-DA0C-4D1B-A00C-657BA112A0EB}" type="sibTrans" cxnId="{3E1C470B-9855-40ED-928D-D6ABD7D7D544}">
      <dgm:prSet/>
      <dgm:spPr/>
      <dgm:t>
        <a:bodyPr/>
        <a:lstStyle/>
        <a:p>
          <a:endParaRPr lang="en-US"/>
        </a:p>
      </dgm:t>
    </dgm:pt>
    <dgm:pt modelId="{F6FC33BB-5998-4364-A2B2-B186D15A675D}">
      <dgm:prSet/>
      <dgm:spPr/>
      <dgm:t>
        <a:bodyPr/>
        <a:lstStyle/>
        <a:p>
          <a:r>
            <a:rPr lang="pt-BR" dirty="0"/>
            <a:t>Funcionário: Realizará o controle de pedidos da pizzaria, registrando os pedidos dos clientes;</a:t>
          </a:r>
          <a:endParaRPr lang="en-US" dirty="0"/>
        </a:p>
      </dgm:t>
    </dgm:pt>
    <dgm:pt modelId="{C864405B-3074-44D5-A0C4-B2EC289CB413}" type="parTrans" cxnId="{8DB418BE-FF71-4013-A18C-D46803491AC3}">
      <dgm:prSet/>
      <dgm:spPr/>
      <dgm:t>
        <a:bodyPr/>
        <a:lstStyle/>
        <a:p>
          <a:endParaRPr lang="en-US"/>
        </a:p>
      </dgm:t>
    </dgm:pt>
    <dgm:pt modelId="{CD3EFDD7-8962-4887-9C5F-95A41BC15E2C}" type="sibTrans" cxnId="{8DB418BE-FF71-4013-A18C-D46803491AC3}">
      <dgm:prSet/>
      <dgm:spPr/>
      <dgm:t>
        <a:bodyPr/>
        <a:lstStyle/>
        <a:p>
          <a:endParaRPr lang="en-US"/>
        </a:p>
      </dgm:t>
    </dgm:pt>
    <dgm:pt modelId="{8A00F799-1FD6-4042-A348-F2026E57EB0E}">
      <dgm:prSet/>
      <dgm:spPr/>
      <dgm:t>
        <a:bodyPr/>
        <a:lstStyle/>
        <a:p>
          <a:r>
            <a:rPr lang="pt-BR" dirty="0"/>
            <a:t>Administrador: Controle geral do sistema, sem restrições, podendo realizar cadastros completos e podendo até mesmo editar seu cardápio digital. </a:t>
          </a:r>
          <a:endParaRPr lang="en-US" dirty="0"/>
        </a:p>
      </dgm:t>
    </dgm:pt>
    <dgm:pt modelId="{6F1BFDD8-029D-41FD-AE6D-EB4DFED4DED5}" type="parTrans" cxnId="{360F4020-C5F5-4911-A250-FEE9A4F83B60}">
      <dgm:prSet/>
      <dgm:spPr/>
      <dgm:t>
        <a:bodyPr/>
        <a:lstStyle/>
        <a:p>
          <a:endParaRPr lang="en-US"/>
        </a:p>
      </dgm:t>
    </dgm:pt>
    <dgm:pt modelId="{E385577A-3FCB-4A30-A585-FE452DC90490}" type="sibTrans" cxnId="{360F4020-C5F5-4911-A250-FEE9A4F83B60}">
      <dgm:prSet/>
      <dgm:spPr/>
      <dgm:t>
        <a:bodyPr/>
        <a:lstStyle/>
        <a:p>
          <a:endParaRPr lang="en-US"/>
        </a:p>
      </dgm:t>
    </dgm:pt>
    <dgm:pt modelId="{225C72E4-1C40-4F95-B977-4464A13175F2}" type="pres">
      <dgm:prSet presAssocID="{968A7ED3-842F-49E6-A223-FD51D013ED02}" presName="root" presStyleCnt="0">
        <dgm:presLayoutVars>
          <dgm:dir/>
          <dgm:resizeHandles val="exact"/>
        </dgm:presLayoutVars>
      </dgm:prSet>
      <dgm:spPr/>
    </dgm:pt>
    <dgm:pt modelId="{D2742294-D1C9-40CD-B42E-8D20BA13338C}" type="pres">
      <dgm:prSet presAssocID="{1EB1306A-F0A2-4FF1-B9BA-E8FAE08DB685}" presName="compNode" presStyleCnt="0"/>
      <dgm:spPr/>
    </dgm:pt>
    <dgm:pt modelId="{E9795E58-8597-483A-9DFA-10B2392C09E4}" type="pres">
      <dgm:prSet presAssocID="{1EB1306A-F0A2-4FF1-B9BA-E8FAE08DB685}" presName="bgRect" presStyleLbl="bgShp" presStyleIdx="0" presStyleCnt="4"/>
      <dgm:spPr/>
    </dgm:pt>
    <dgm:pt modelId="{7A8787AD-A152-40C9-B460-F6FABCB277E2}" type="pres">
      <dgm:prSet presAssocID="{1EB1306A-F0A2-4FF1-B9BA-E8FAE08DB68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uxograma"/>
        </a:ext>
      </dgm:extLst>
    </dgm:pt>
    <dgm:pt modelId="{6C69FE56-064A-4BC5-B5C5-9A7A42C62B6A}" type="pres">
      <dgm:prSet presAssocID="{1EB1306A-F0A2-4FF1-B9BA-E8FAE08DB685}" presName="spaceRect" presStyleCnt="0"/>
      <dgm:spPr/>
    </dgm:pt>
    <dgm:pt modelId="{40BF03E6-26CF-4815-A7B1-F9016E7CBEC0}" type="pres">
      <dgm:prSet presAssocID="{1EB1306A-F0A2-4FF1-B9BA-E8FAE08DB685}" presName="parTx" presStyleLbl="revTx" presStyleIdx="0" presStyleCnt="4">
        <dgm:presLayoutVars>
          <dgm:chMax val="0"/>
          <dgm:chPref val="0"/>
        </dgm:presLayoutVars>
      </dgm:prSet>
      <dgm:spPr/>
    </dgm:pt>
    <dgm:pt modelId="{6E2E8106-54DD-463F-B129-3CFA7727B3B6}" type="pres">
      <dgm:prSet presAssocID="{62230372-4D9C-4296-9BFC-3CCEA54F6DF3}" presName="sibTrans" presStyleCnt="0"/>
      <dgm:spPr/>
    </dgm:pt>
    <dgm:pt modelId="{4AC1ED11-7FDD-47CF-A763-004521C48FB5}" type="pres">
      <dgm:prSet presAssocID="{FE861C21-D7A6-4512-BA51-CA281CAA4C05}" presName="compNode" presStyleCnt="0"/>
      <dgm:spPr/>
    </dgm:pt>
    <dgm:pt modelId="{F8604619-D100-4B49-9717-B2E51651D394}" type="pres">
      <dgm:prSet presAssocID="{FE861C21-D7A6-4512-BA51-CA281CAA4C05}" presName="bgRect" presStyleLbl="bgShp" presStyleIdx="1" presStyleCnt="4"/>
      <dgm:spPr/>
    </dgm:pt>
    <dgm:pt modelId="{C410B352-482F-4C1B-A52F-9BC1AD6D8544}" type="pres">
      <dgm:prSet presAssocID="{FE861C21-D7A6-4512-BA51-CA281CAA4C0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EA8A2E58-4B0F-461D-A1B9-FD080D19D8DF}" type="pres">
      <dgm:prSet presAssocID="{FE861C21-D7A6-4512-BA51-CA281CAA4C05}" presName="spaceRect" presStyleCnt="0"/>
      <dgm:spPr/>
    </dgm:pt>
    <dgm:pt modelId="{D70DBD5F-CD3F-42DB-9119-292B861F7A66}" type="pres">
      <dgm:prSet presAssocID="{FE861C21-D7A6-4512-BA51-CA281CAA4C05}" presName="parTx" presStyleLbl="revTx" presStyleIdx="1" presStyleCnt="4">
        <dgm:presLayoutVars>
          <dgm:chMax val="0"/>
          <dgm:chPref val="0"/>
        </dgm:presLayoutVars>
      </dgm:prSet>
      <dgm:spPr/>
    </dgm:pt>
    <dgm:pt modelId="{C25D5C5C-B2DF-42DB-B9C8-73DBCCC9E646}" type="pres">
      <dgm:prSet presAssocID="{46B54859-DA0C-4D1B-A00C-657BA112A0EB}" presName="sibTrans" presStyleCnt="0"/>
      <dgm:spPr/>
    </dgm:pt>
    <dgm:pt modelId="{3CC519D6-1CBE-42B9-9727-8E6FA48C8D4B}" type="pres">
      <dgm:prSet presAssocID="{F6FC33BB-5998-4364-A2B2-B186D15A675D}" presName="compNode" presStyleCnt="0"/>
      <dgm:spPr/>
    </dgm:pt>
    <dgm:pt modelId="{483A2C3C-D757-4E6B-949D-A3198DB2179D}" type="pres">
      <dgm:prSet presAssocID="{F6FC33BB-5998-4364-A2B2-B186D15A675D}" presName="bgRect" presStyleLbl="bgShp" presStyleIdx="2" presStyleCnt="4"/>
      <dgm:spPr/>
    </dgm:pt>
    <dgm:pt modelId="{4377A5DB-5217-4C02-881B-63EF01F2CAE7}" type="pres">
      <dgm:prSet presAssocID="{F6FC33BB-5998-4364-A2B2-B186D15A675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hole Pizza"/>
        </a:ext>
      </dgm:extLst>
    </dgm:pt>
    <dgm:pt modelId="{70ABC47F-8F7B-4C2C-BB84-4BFC019C9E43}" type="pres">
      <dgm:prSet presAssocID="{F6FC33BB-5998-4364-A2B2-B186D15A675D}" presName="spaceRect" presStyleCnt="0"/>
      <dgm:spPr/>
    </dgm:pt>
    <dgm:pt modelId="{7C3C1648-F51D-4CEF-9A03-907415B63BA0}" type="pres">
      <dgm:prSet presAssocID="{F6FC33BB-5998-4364-A2B2-B186D15A675D}" presName="parTx" presStyleLbl="revTx" presStyleIdx="2" presStyleCnt="4">
        <dgm:presLayoutVars>
          <dgm:chMax val="0"/>
          <dgm:chPref val="0"/>
        </dgm:presLayoutVars>
      </dgm:prSet>
      <dgm:spPr/>
    </dgm:pt>
    <dgm:pt modelId="{9D64F5C9-BF5C-4D02-9D39-BDE36A4978FF}" type="pres">
      <dgm:prSet presAssocID="{CD3EFDD7-8962-4887-9C5F-95A41BC15E2C}" presName="sibTrans" presStyleCnt="0"/>
      <dgm:spPr/>
    </dgm:pt>
    <dgm:pt modelId="{25FFF8F1-6A2D-4462-9209-49D29B3C31B8}" type="pres">
      <dgm:prSet presAssocID="{8A00F799-1FD6-4042-A348-F2026E57EB0E}" presName="compNode" presStyleCnt="0"/>
      <dgm:spPr/>
    </dgm:pt>
    <dgm:pt modelId="{8F862B19-B181-452F-9EB7-311CE54CD921}" type="pres">
      <dgm:prSet presAssocID="{8A00F799-1FD6-4042-A348-F2026E57EB0E}" presName="bgRect" presStyleLbl="bgShp" presStyleIdx="3" presStyleCnt="4"/>
      <dgm:spPr/>
    </dgm:pt>
    <dgm:pt modelId="{EE6CB90E-0CEC-401B-B92F-B79419282351}" type="pres">
      <dgm:prSet presAssocID="{8A00F799-1FD6-4042-A348-F2026E57EB0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ador"/>
        </a:ext>
      </dgm:extLst>
    </dgm:pt>
    <dgm:pt modelId="{676BEBC6-FE7E-4945-9284-B1A20D69C1C6}" type="pres">
      <dgm:prSet presAssocID="{8A00F799-1FD6-4042-A348-F2026E57EB0E}" presName="spaceRect" presStyleCnt="0"/>
      <dgm:spPr/>
    </dgm:pt>
    <dgm:pt modelId="{92ABF2DB-E4F2-44E3-8963-0BCA49FC31B5}" type="pres">
      <dgm:prSet presAssocID="{8A00F799-1FD6-4042-A348-F2026E57EB0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E1C470B-9855-40ED-928D-D6ABD7D7D544}" srcId="{968A7ED3-842F-49E6-A223-FD51D013ED02}" destId="{FE861C21-D7A6-4512-BA51-CA281CAA4C05}" srcOrd="1" destOrd="0" parTransId="{391A329D-8D74-4001-9206-19E0579C449C}" sibTransId="{46B54859-DA0C-4D1B-A00C-657BA112A0EB}"/>
    <dgm:cxn modelId="{B36A8717-9DA1-4AF0-942A-9753F10FA334}" type="presOf" srcId="{968A7ED3-842F-49E6-A223-FD51D013ED02}" destId="{225C72E4-1C40-4F95-B977-4464A13175F2}" srcOrd="0" destOrd="0" presId="urn:microsoft.com/office/officeart/2018/2/layout/IconVerticalSolidList"/>
    <dgm:cxn modelId="{360F4020-C5F5-4911-A250-FEE9A4F83B60}" srcId="{968A7ED3-842F-49E6-A223-FD51D013ED02}" destId="{8A00F799-1FD6-4042-A348-F2026E57EB0E}" srcOrd="3" destOrd="0" parTransId="{6F1BFDD8-029D-41FD-AE6D-EB4DFED4DED5}" sibTransId="{E385577A-3FCB-4A30-A585-FE452DC90490}"/>
    <dgm:cxn modelId="{1BC1DA32-F45C-4411-A7C4-78324E4CBEC8}" srcId="{968A7ED3-842F-49E6-A223-FD51D013ED02}" destId="{1EB1306A-F0A2-4FF1-B9BA-E8FAE08DB685}" srcOrd="0" destOrd="0" parTransId="{7A90FE11-4AD6-413D-980C-EF05DE59879C}" sibTransId="{62230372-4D9C-4296-9BFC-3CCEA54F6DF3}"/>
    <dgm:cxn modelId="{047D9574-603D-474F-A65A-A62BA817A396}" type="presOf" srcId="{FE861C21-D7A6-4512-BA51-CA281CAA4C05}" destId="{D70DBD5F-CD3F-42DB-9119-292B861F7A66}" srcOrd="0" destOrd="0" presId="urn:microsoft.com/office/officeart/2018/2/layout/IconVerticalSolidList"/>
    <dgm:cxn modelId="{4A45818D-3527-4B0A-A79A-718CE893A754}" type="presOf" srcId="{1EB1306A-F0A2-4FF1-B9BA-E8FAE08DB685}" destId="{40BF03E6-26CF-4815-A7B1-F9016E7CBEC0}" srcOrd="0" destOrd="0" presId="urn:microsoft.com/office/officeart/2018/2/layout/IconVerticalSolidList"/>
    <dgm:cxn modelId="{8964CB9B-BB1C-46F6-89D4-36AD8CDFFE3D}" type="presOf" srcId="{F6FC33BB-5998-4364-A2B2-B186D15A675D}" destId="{7C3C1648-F51D-4CEF-9A03-907415B63BA0}" srcOrd="0" destOrd="0" presId="urn:microsoft.com/office/officeart/2018/2/layout/IconVerticalSolidList"/>
    <dgm:cxn modelId="{40638F9E-C0E5-4AF7-8A93-F33096B88DD3}" type="presOf" srcId="{8A00F799-1FD6-4042-A348-F2026E57EB0E}" destId="{92ABF2DB-E4F2-44E3-8963-0BCA49FC31B5}" srcOrd="0" destOrd="0" presId="urn:microsoft.com/office/officeart/2018/2/layout/IconVerticalSolidList"/>
    <dgm:cxn modelId="{8DB418BE-FF71-4013-A18C-D46803491AC3}" srcId="{968A7ED3-842F-49E6-A223-FD51D013ED02}" destId="{F6FC33BB-5998-4364-A2B2-B186D15A675D}" srcOrd="2" destOrd="0" parTransId="{C864405B-3074-44D5-A0C4-B2EC289CB413}" sibTransId="{CD3EFDD7-8962-4887-9C5F-95A41BC15E2C}"/>
    <dgm:cxn modelId="{DC6F0F66-862E-4AB8-AD08-E6076DF18988}" type="presParOf" srcId="{225C72E4-1C40-4F95-B977-4464A13175F2}" destId="{D2742294-D1C9-40CD-B42E-8D20BA13338C}" srcOrd="0" destOrd="0" presId="urn:microsoft.com/office/officeart/2018/2/layout/IconVerticalSolidList"/>
    <dgm:cxn modelId="{16F0A3E0-355D-44D0-8924-41084AEECB0E}" type="presParOf" srcId="{D2742294-D1C9-40CD-B42E-8D20BA13338C}" destId="{E9795E58-8597-483A-9DFA-10B2392C09E4}" srcOrd="0" destOrd="0" presId="urn:microsoft.com/office/officeart/2018/2/layout/IconVerticalSolidList"/>
    <dgm:cxn modelId="{0036EF33-49E0-4530-B674-8E45059C82E7}" type="presParOf" srcId="{D2742294-D1C9-40CD-B42E-8D20BA13338C}" destId="{7A8787AD-A152-40C9-B460-F6FABCB277E2}" srcOrd="1" destOrd="0" presId="urn:microsoft.com/office/officeart/2018/2/layout/IconVerticalSolidList"/>
    <dgm:cxn modelId="{7E2170E4-7487-404A-B142-A0657402F98E}" type="presParOf" srcId="{D2742294-D1C9-40CD-B42E-8D20BA13338C}" destId="{6C69FE56-064A-4BC5-B5C5-9A7A42C62B6A}" srcOrd="2" destOrd="0" presId="urn:microsoft.com/office/officeart/2018/2/layout/IconVerticalSolidList"/>
    <dgm:cxn modelId="{83B2C0F5-BEF8-4DE0-A469-F6A74A5C0EC7}" type="presParOf" srcId="{D2742294-D1C9-40CD-B42E-8D20BA13338C}" destId="{40BF03E6-26CF-4815-A7B1-F9016E7CBEC0}" srcOrd="3" destOrd="0" presId="urn:microsoft.com/office/officeart/2018/2/layout/IconVerticalSolidList"/>
    <dgm:cxn modelId="{6F1B848B-132C-4CA9-B76F-6885B5947805}" type="presParOf" srcId="{225C72E4-1C40-4F95-B977-4464A13175F2}" destId="{6E2E8106-54DD-463F-B129-3CFA7727B3B6}" srcOrd="1" destOrd="0" presId="urn:microsoft.com/office/officeart/2018/2/layout/IconVerticalSolidList"/>
    <dgm:cxn modelId="{D3F5D23E-8734-4C2B-88C7-D7152BA947CB}" type="presParOf" srcId="{225C72E4-1C40-4F95-B977-4464A13175F2}" destId="{4AC1ED11-7FDD-47CF-A763-004521C48FB5}" srcOrd="2" destOrd="0" presId="urn:microsoft.com/office/officeart/2018/2/layout/IconVerticalSolidList"/>
    <dgm:cxn modelId="{547F1D6E-3DDC-4CA4-966A-12535DE0CDAD}" type="presParOf" srcId="{4AC1ED11-7FDD-47CF-A763-004521C48FB5}" destId="{F8604619-D100-4B49-9717-B2E51651D394}" srcOrd="0" destOrd="0" presId="urn:microsoft.com/office/officeart/2018/2/layout/IconVerticalSolidList"/>
    <dgm:cxn modelId="{2FD381C7-B15C-49FC-A663-DA721D3E0448}" type="presParOf" srcId="{4AC1ED11-7FDD-47CF-A763-004521C48FB5}" destId="{C410B352-482F-4C1B-A52F-9BC1AD6D8544}" srcOrd="1" destOrd="0" presId="urn:microsoft.com/office/officeart/2018/2/layout/IconVerticalSolidList"/>
    <dgm:cxn modelId="{299663CE-B5A6-4188-AEA4-68379A6B12C9}" type="presParOf" srcId="{4AC1ED11-7FDD-47CF-A763-004521C48FB5}" destId="{EA8A2E58-4B0F-461D-A1B9-FD080D19D8DF}" srcOrd="2" destOrd="0" presId="urn:microsoft.com/office/officeart/2018/2/layout/IconVerticalSolidList"/>
    <dgm:cxn modelId="{BC251D81-B290-48EE-A7D6-9E287E525F1A}" type="presParOf" srcId="{4AC1ED11-7FDD-47CF-A763-004521C48FB5}" destId="{D70DBD5F-CD3F-42DB-9119-292B861F7A66}" srcOrd="3" destOrd="0" presId="urn:microsoft.com/office/officeart/2018/2/layout/IconVerticalSolidList"/>
    <dgm:cxn modelId="{7E0E2814-5A6F-448C-A3A4-5055889F5F14}" type="presParOf" srcId="{225C72E4-1C40-4F95-B977-4464A13175F2}" destId="{C25D5C5C-B2DF-42DB-B9C8-73DBCCC9E646}" srcOrd="3" destOrd="0" presId="urn:microsoft.com/office/officeart/2018/2/layout/IconVerticalSolidList"/>
    <dgm:cxn modelId="{4BAB4C8E-9BC8-4E80-85AB-EC867EF8643C}" type="presParOf" srcId="{225C72E4-1C40-4F95-B977-4464A13175F2}" destId="{3CC519D6-1CBE-42B9-9727-8E6FA48C8D4B}" srcOrd="4" destOrd="0" presId="urn:microsoft.com/office/officeart/2018/2/layout/IconVerticalSolidList"/>
    <dgm:cxn modelId="{35559D8D-7927-4F2C-91FC-6B7393229BF1}" type="presParOf" srcId="{3CC519D6-1CBE-42B9-9727-8E6FA48C8D4B}" destId="{483A2C3C-D757-4E6B-949D-A3198DB2179D}" srcOrd="0" destOrd="0" presId="urn:microsoft.com/office/officeart/2018/2/layout/IconVerticalSolidList"/>
    <dgm:cxn modelId="{55ED779F-40CD-456E-BF85-960DD258DB8D}" type="presParOf" srcId="{3CC519D6-1CBE-42B9-9727-8E6FA48C8D4B}" destId="{4377A5DB-5217-4C02-881B-63EF01F2CAE7}" srcOrd="1" destOrd="0" presId="urn:microsoft.com/office/officeart/2018/2/layout/IconVerticalSolidList"/>
    <dgm:cxn modelId="{D74CBDAB-564C-4A33-83CE-BC187AC1BA5C}" type="presParOf" srcId="{3CC519D6-1CBE-42B9-9727-8E6FA48C8D4B}" destId="{70ABC47F-8F7B-4C2C-BB84-4BFC019C9E43}" srcOrd="2" destOrd="0" presId="urn:microsoft.com/office/officeart/2018/2/layout/IconVerticalSolidList"/>
    <dgm:cxn modelId="{39FF99F3-E273-4C38-98E5-503A91DE2D80}" type="presParOf" srcId="{3CC519D6-1CBE-42B9-9727-8E6FA48C8D4B}" destId="{7C3C1648-F51D-4CEF-9A03-907415B63BA0}" srcOrd="3" destOrd="0" presId="urn:microsoft.com/office/officeart/2018/2/layout/IconVerticalSolidList"/>
    <dgm:cxn modelId="{A32C6BEF-F503-4E6E-8A85-1902862DE8E6}" type="presParOf" srcId="{225C72E4-1C40-4F95-B977-4464A13175F2}" destId="{9D64F5C9-BF5C-4D02-9D39-BDE36A4978FF}" srcOrd="5" destOrd="0" presId="urn:microsoft.com/office/officeart/2018/2/layout/IconVerticalSolidList"/>
    <dgm:cxn modelId="{73D8B9B9-EE81-417F-948D-4C8A6144BE81}" type="presParOf" srcId="{225C72E4-1C40-4F95-B977-4464A13175F2}" destId="{25FFF8F1-6A2D-4462-9209-49D29B3C31B8}" srcOrd="6" destOrd="0" presId="urn:microsoft.com/office/officeart/2018/2/layout/IconVerticalSolidList"/>
    <dgm:cxn modelId="{510DAA20-E0D9-459E-ACD6-DA44CE0245D8}" type="presParOf" srcId="{25FFF8F1-6A2D-4462-9209-49D29B3C31B8}" destId="{8F862B19-B181-452F-9EB7-311CE54CD921}" srcOrd="0" destOrd="0" presId="urn:microsoft.com/office/officeart/2018/2/layout/IconVerticalSolidList"/>
    <dgm:cxn modelId="{90D92CC2-4209-4455-A711-6BFB3A274BC9}" type="presParOf" srcId="{25FFF8F1-6A2D-4462-9209-49D29B3C31B8}" destId="{EE6CB90E-0CEC-401B-B92F-B79419282351}" srcOrd="1" destOrd="0" presId="urn:microsoft.com/office/officeart/2018/2/layout/IconVerticalSolidList"/>
    <dgm:cxn modelId="{A625A7DB-8C61-4C5E-B19F-558BE9349397}" type="presParOf" srcId="{25FFF8F1-6A2D-4462-9209-49D29B3C31B8}" destId="{676BEBC6-FE7E-4945-9284-B1A20D69C1C6}" srcOrd="2" destOrd="0" presId="urn:microsoft.com/office/officeart/2018/2/layout/IconVerticalSolidList"/>
    <dgm:cxn modelId="{574096EE-89E2-445F-9846-7972849E93F1}" type="presParOf" srcId="{25FFF8F1-6A2D-4462-9209-49D29B3C31B8}" destId="{92ABF2DB-E4F2-44E3-8963-0BCA49FC31B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43A0CB-0F36-4E1B-BD27-B7E9D24F5FDB}">
      <dsp:nvSpPr>
        <dsp:cNvPr id="0" name=""/>
        <dsp:cNvSpPr/>
      </dsp:nvSpPr>
      <dsp:spPr>
        <a:xfrm>
          <a:off x="0" y="604235"/>
          <a:ext cx="9604375" cy="11155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1AF5BD-C9B3-4BA1-B5DF-729C9E9B1D60}">
      <dsp:nvSpPr>
        <dsp:cNvPr id="0" name=""/>
        <dsp:cNvSpPr/>
      </dsp:nvSpPr>
      <dsp:spPr>
        <a:xfrm>
          <a:off x="337442" y="855225"/>
          <a:ext cx="613531" cy="6135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3E61A2-69F6-4476-BA51-7E99D302F9C5}">
      <dsp:nvSpPr>
        <dsp:cNvPr id="0" name=""/>
        <dsp:cNvSpPr/>
      </dsp:nvSpPr>
      <dsp:spPr>
        <a:xfrm>
          <a:off x="1288415" y="604235"/>
          <a:ext cx="8315959" cy="1115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058" tIns="118058" rIns="118058" bIns="118058" numCol="1" spcCol="1270" anchor="ctr" anchorCtr="0">
          <a:noAutofit/>
        </a:bodyPr>
        <a:lstStyle/>
        <a:p>
          <a:pPr marL="0" lvl="0" indent="0" algn="just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Sistema mais acessível para o controle de pedidos de pizzarias, auxiliando na comunicação entre o cliente e a pizzaria;</a:t>
          </a:r>
          <a:endParaRPr lang="en-US" sz="1900" kern="1200" dirty="0"/>
        </a:p>
      </dsp:txBody>
      <dsp:txXfrm>
        <a:off x="1288415" y="604235"/>
        <a:ext cx="8315959" cy="1115511"/>
      </dsp:txXfrm>
    </dsp:sp>
    <dsp:sp modelId="{034A8D4E-9D52-405B-8D4D-328954693975}">
      <dsp:nvSpPr>
        <dsp:cNvPr id="0" name=""/>
        <dsp:cNvSpPr/>
      </dsp:nvSpPr>
      <dsp:spPr>
        <a:xfrm>
          <a:off x="0" y="1998623"/>
          <a:ext cx="9604375" cy="11155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FD068B-887C-4FC2-A28E-FCAC7262A8C0}">
      <dsp:nvSpPr>
        <dsp:cNvPr id="0" name=""/>
        <dsp:cNvSpPr/>
      </dsp:nvSpPr>
      <dsp:spPr>
        <a:xfrm>
          <a:off x="337442" y="2249613"/>
          <a:ext cx="613531" cy="6135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4A1C99-AD58-4E8D-90B9-85AA5D01B7A0}">
      <dsp:nvSpPr>
        <dsp:cNvPr id="0" name=""/>
        <dsp:cNvSpPr/>
      </dsp:nvSpPr>
      <dsp:spPr>
        <a:xfrm>
          <a:off x="1288415" y="1998623"/>
          <a:ext cx="8315959" cy="1115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058" tIns="118058" rIns="118058" bIns="1180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Diante dos resultados a serem apresentados, a criação de um sistema que tem como objetivo automatizar processos de controle de pedidos das pizzarias se torna um fator necessário para seu funcionamento.</a:t>
          </a:r>
          <a:endParaRPr lang="en-US" sz="1900" kern="1200" dirty="0"/>
        </a:p>
      </dsp:txBody>
      <dsp:txXfrm>
        <a:off x="1288415" y="1998623"/>
        <a:ext cx="8315959" cy="11155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87E83A-2ABE-47EF-A244-04054122E234}">
      <dsp:nvSpPr>
        <dsp:cNvPr id="0" name=""/>
        <dsp:cNvSpPr/>
      </dsp:nvSpPr>
      <dsp:spPr>
        <a:xfrm>
          <a:off x="0" y="381"/>
          <a:ext cx="9291638" cy="8925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380C91-1CB1-486E-BE55-5DB277C81F11}">
      <dsp:nvSpPr>
        <dsp:cNvPr id="0" name=""/>
        <dsp:cNvSpPr/>
      </dsp:nvSpPr>
      <dsp:spPr>
        <a:xfrm>
          <a:off x="269984" y="201196"/>
          <a:ext cx="490881" cy="4908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764A63-3AC5-44F5-B148-9C712782071A}">
      <dsp:nvSpPr>
        <dsp:cNvPr id="0" name=""/>
        <dsp:cNvSpPr/>
      </dsp:nvSpPr>
      <dsp:spPr>
        <a:xfrm>
          <a:off x="1030851" y="381"/>
          <a:ext cx="8260786" cy="892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457" tIns="94457" rIns="94457" bIns="94457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Criar um sistema mais simples e prático para empresas que trabalhem no ramo de pizzaria;</a:t>
          </a:r>
          <a:endParaRPr lang="en-US" sz="2000" kern="1200" dirty="0"/>
        </a:p>
      </dsp:txBody>
      <dsp:txXfrm>
        <a:off x="1030851" y="381"/>
        <a:ext cx="8260786" cy="892511"/>
      </dsp:txXfrm>
    </dsp:sp>
    <dsp:sp modelId="{EE0FC970-7A7E-4FFF-A71D-A27FABCBEA23}">
      <dsp:nvSpPr>
        <dsp:cNvPr id="0" name=""/>
        <dsp:cNvSpPr/>
      </dsp:nvSpPr>
      <dsp:spPr>
        <a:xfrm>
          <a:off x="0" y="1116021"/>
          <a:ext cx="9291638" cy="8925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E885DE-4A27-48BF-AF71-B78355807038}">
      <dsp:nvSpPr>
        <dsp:cNvPr id="0" name=""/>
        <dsp:cNvSpPr/>
      </dsp:nvSpPr>
      <dsp:spPr>
        <a:xfrm>
          <a:off x="269984" y="1316836"/>
          <a:ext cx="490881" cy="4908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A30358-09A8-4E7F-8225-C72210BC5834}">
      <dsp:nvSpPr>
        <dsp:cNvPr id="0" name=""/>
        <dsp:cNvSpPr/>
      </dsp:nvSpPr>
      <dsp:spPr>
        <a:xfrm>
          <a:off x="1030851" y="1116021"/>
          <a:ext cx="8260786" cy="892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457" tIns="94457" rIns="94457" bIns="94457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Pesquisar e fazer um levantamento sobre os atuais sistemas que funcionam com o mesmo objetivo;</a:t>
          </a:r>
          <a:endParaRPr lang="en-US" sz="2000" kern="1200"/>
        </a:p>
      </dsp:txBody>
      <dsp:txXfrm>
        <a:off x="1030851" y="1116021"/>
        <a:ext cx="8260786" cy="892511"/>
      </dsp:txXfrm>
    </dsp:sp>
    <dsp:sp modelId="{9A64539C-BA95-4440-AA16-C3C1F01E100E}">
      <dsp:nvSpPr>
        <dsp:cNvPr id="0" name=""/>
        <dsp:cNvSpPr/>
      </dsp:nvSpPr>
      <dsp:spPr>
        <a:xfrm>
          <a:off x="0" y="2231660"/>
          <a:ext cx="9291638" cy="8925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1ABEDE-2E56-45B9-859A-58C12581E686}">
      <dsp:nvSpPr>
        <dsp:cNvPr id="0" name=""/>
        <dsp:cNvSpPr/>
      </dsp:nvSpPr>
      <dsp:spPr>
        <a:xfrm>
          <a:off x="269984" y="2432475"/>
          <a:ext cx="490881" cy="4908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95ACC0-EE5E-4FE3-8FA4-8226601CFFB4}">
      <dsp:nvSpPr>
        <dsp:cNvPr id="0" name=""/>
        <dsp:cNvSpPr/>
      </dsp:nvSpPr>
      <dsp:spPr>
        <a:xfrm>
          <a:off x="1030851" y="2231660"/>
          <a:ext cx="8260786" cy="892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457" tIns="94457" rIns="94457" bIns="94457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Um sistema para o cliente fazer seu pedido através de um cardápio digital, contendo as descrições dos produtos da pizzaria;</a:t>
          </a:r>
          <a:endParaRPr lang="en-US" sz="2000" kern="1200"/>
        </a:p>
      </dsp:txBody>
      <dsp:txXfrm>
        <a:off x="1030851" y="2231660"/>
        <a:ext cx="8260786" cy="8925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B5E058-B778-48D1-882D-1204D72FF5D4}">
      <dsp:nvSpPr>
        <dsp:cNvPr id="0" name=""/>
        <dsp:cNvSpPr/>
      </dsp:nvSpPr>
      <dsp:spPr>
        <a:xfrm>
          <a:off x="0" y="604235"/>
          <a:ext cx="9604375" cy="11155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031670-2DA6-4727-8AFA-14401697DFAF}">
      <dsp:nvSpPr>
        <dsp:cNvPr id="0" name=""/>
        <dsp:cNvSpPr/>
      </dsp:nvSpPr>
      <dsp:spPr>
        <a:xfrm>
          <a:off x="337442" y="855225"/>
          <a:ext cx="613531" cy="6135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C12EC6-FF9F-4C6D-BD9F-85CE901687C8}">
      <dsp:nvSpPr>
        <dsp:cNvPr id="0" name=""/>
        <dsp:cNvSpPr/>
      </dsp:nvSpPr>
      <dsp:spPr>
        <a:xfrm>
          <a:off x="1288415" y="604235"/>
          <a:ext cx="8315959" cy="1115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058" tIns="118058" rIns="118058" bIns="118058" numCol="1" spcCol="1270" anchor="ctr" anchorCtr="0">
          <a:noAutofit/>
        </a:bodyPr>
        <a:lstStyle/>
        <a:p>
          <a:pPr marL="0" lvl="0" indent="0" algn="just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Necessidade da elaboração da modelagem de um sistema voltado para o controle de pedidos de uma pizzaria e como isso pode auxiliar tal processo;</a:t>
          </a:r>
          <a:endParaRPr lang="en-US" sz="2100" kern="1200" dirty="0"/>
        </a:p>
      </dsp:txBody>
      <dsp:txXfrm>
        <a:off x="1288415" y="604235"/>
        <a:ext cx="8315959" cy="1115511"/>
      </dsp:txXfrm>
    </dsp:sp>
    <dsp:sp modelId="{5919DA2C-7974-48F9-B62C-C99688BD3A98}">
      <dsp:nvSpPr>
        <dsp:cNvPr id="0" name=""/>
        <dsp:cNvSpPr/>
      </dsp:nvSpPr>
      <dsp:spPr>
        <a:xfrm>
          <a:off x="0" y="1998623"/>
          <a:ext cx="9604375" cy="11155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712744-5299-454D-8D1A-987F61A30CA6}">
      <dsp:nvSpPr>
        <dsp:cNvPr id="0" name=""/>
        <dsp:cNvSpPr/>
      </dsp:nvSpPr>
      <dsp:spPr>
        <a:xfrm>
          <a:off x="337442" y="2249613"/>
          <a:ext cx="613531" cy="6135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1214EA-EEC0-4FBE-9528-5B0D7AEEF934}">
      <dsp:nvSpPr>
        <dsp:cNvPr id="0" name=""/>
        <dsp:cNvSpPr/>
      </dsp:nvSpPr>
      <dsp:spPr>
        <a:xfrm>
          <a:off x="1288415" y="1998623"/>
          <a:ext cx="8315959" cy="1115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058" tIns="118058" rIns="118058" bIns="118058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/>
            <a:t>Obstáculo: tempo da entrega.</a:t>
          </a:r>
          <a:endParaRPr lang="en-US" sz="2100" kern="1200"/>
        </a:p>
      </dsp:txBody>
      <dsp:txXfrm>
        <a:off x="1288415" y="1998623"/>
        <a:ext cx="8315959" cy="111551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795E58-8597-483A-9DFA-10B2392C09E4}">
      <dsp:nvSpPr>
        <dsp:cNvPr id="0" name=""/>
        <dsp:cNvSpPr/>
      </dsp:nvSpPr>
      <dsp:spPr>
        <a:xfrm>
          <a:off x="0" y="1296"/>
          <a:ext cx="9291638" cy="65725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8787AD-A152-40C9-B460-F6FABCB277E2}">
      <dsp:nvSpPr>
        <dsp:cNvPr id="0" name=""/>
        <dsp:cNvSpPr/>
      </dsp:nvSpPr>
      <dsp:spPr>
        <a:xfrm>
          <a:off x="198819" y="149179"/>
          <a:ext cx="361490" cy="3614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BF03E6-26CF-4815-A7B1-F9016E7CBEC0}">
      <dsp:nvSpPr>
        <dsp:cNvPr id="0" name=""/>
        <dsp:cNvSpPr/>
      </dsp:nvSpPr>
      <dsp:spPr>
        <a:xfrm>
          <a:off x="759129" y="1296"/>
          <a:ext cx="8532508" cy="657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59" tIns="69559" rIns="69559" bIns="6955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A lista de usuários é composta por: Administrador, funcionário e cliente;</a:t>
          </a:r>
          <a:endParaRPr lang="en-US" sz="1800" kern="1200" dirty="0"/>
        </a:p>
      </dsp:txBody>
      <dsp:txXfrm>
        <a:off x="759129" y="1296"/>
        <a:ext cx="8532508" cy="657254"/>
      </dsp:txXfrm>
    </dsp:sp>
    <dsp:sp modelId="{F8604619-D100-4B49-9717-B2E51651D394}">
      <dsp:nvSpPr>
        <dsp:cNvPr id="0" name=""/>
        <dsp:cNvSpPr/>
      </dsp:nvSpPr>
      <dsp:spPr>
        <a:xfrm>
          <a:off x="0" y="822865"/>
          <a:ext cx="9291638" cy="657254"/>
        </a:xfrm>
        <a:prstGeom prst="roundRect">
          <a:avLst>
            <a:gd name="adj" fmla="val 10000"/>
          </a:avLst>
        </a:prstGeom>
        <a:solidFill>
          <a:schemeClr val="accent2">
            <a:hueOff val="210759"/>
            <a:satOff val="-18236"/>
            <a:lumOff val="326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10B352-482F-4C1B-A52F-9BC1AD6D8544}">
      <dsp:nvSpPr>
        <dsp:cNvPr id="0" name=""/>
        <dsp:cNvSpPr/>
      </dsp:nvSpPr>
      <dsp:spPr>
        <a:xfrm>
          <a:off x="198819" y="970747"/>
          <a:ext cx="361490" cy="3614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0DBD5F-CD3F-42DB-9119-292B861F7A66}">
      <dsp:nvSpPr>
        <dsp:cNvPr id="0" name=""/>
        <dsp:cNvSpPr/>
      </dsp:nvSpPr>
      <dsp:spPr>
        <a:xfrm>
          <a:off x="759129" y="822865"/>
          <a:ext cx="8532508" cy="657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59" tIns="69559" rIns="69559" bIns="6955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Cliente: Fará suas compras(pedidos dentro do sistema por conta própria);</a:t>
          </a:r>
          <a:endParaRPr lang="en-US" sz="1800" kern="1200" dirty="0"/>
        </a:p>
      </dsp:txBody>
      <dsp:txXfrm>
        <a:off x="759129" y="822865"/>
        <a:ext cx="8532508" cy="657254"/>
      </dsp:txXfrm>
    </dsp:sp>
    <dsp:sp modelId="{483A2C3C-D757-4E6B-949D-A3198DB2179D}">
      <dsp:nvSpPr>
        <dsp:cNvPr id="0" name=""/>
        <dsp:cNvSpPr/>
      </dsp:nvSpPr>
      <dsp:spPr>
        <a:xfrm>
          <a:off x="0" y="1644433"/>
          <a:ext cx="9291638" cy="657254"/>
        </a:xfrm>
        <a:prstGeom prst="roundRect">
          <a:avLst>
            <a:gd name="adj" fmla="val 10000"/>
          </a:avLst>
        </a:prstGeom>
        <a:solidFill>
          <a:schemeClr val="accent2">
            <a:hueOff val="421519"/>
            <a:satOff val="-36473"/>
            <a:lumOff val="653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77A5DB-5217-4C02-881B-63EF01F2CAE7}">
      <dsp:nvSpPr>
        <dsp:cNvPr id="0" name=""/>
        <dsp:cNvSpPr/>
      </dsp:nvSpPr>
      <dsp:spPr>
        <a:xfrm>
          <a:off x="198819" y="1792316"/>
          <a:ext cx="361490" cy="3614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3C1648-F51D-4CEF-9A03-907415B63BA0}">
      <dsp:nvSpPr>
        <dsp:cNvPr id="0" name=""/>
        <dsp:cNvSpPr/>
      </dsp:nvSpPr>
      <dsp:spPr>
        <a:xfrm>
          <a:off x="759129" y="1644433"/>
          <a:ext cx="8532508" cy="657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59" tIns="69559" rIns="69559" bIns="6955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Funcionário: Realizará o controle de pedidos da pizzaria, registrando os pedidos dos clientes;</a:t>
          </a:r>
          <a:endParaRPr lang="en-US" sz="1800" kern="1200" dirty="0"/>
        </a:p>
      </dsp:txBody>
      <dsp:txXfrm>
        <a:off x="759129" y="1644433"/>
        <a:ext cx="8532508" cy="657254"/>
      </dsp:txXfrm>
    </dsp:sp>
    <dsp:sp modelId="{8F862B19-B181-452F-9EB7-311CE54CD921}">
      <dsp:nvSpPr>
        <dsp:cNvPr id="0" name=""/>
        <dsp:cNvSpPr/>
      </dsp:nvSpPr>
      <dsp:spPr>
        <a:xfrm>
          <a:off x="0" y="2466002"/>
          <a:ext cx="9291638" cy="657254"/>
        </a:xfrm>
        <a:prstGeom prst="roundRect">
          <a:avLst>
            <a:gd name="adj" fmla="val 10000"/>
          </a:avLst>
        </a:prstGeom>
        <a:solidFill>
          <a:schemeClr val="accent2">
            <a:hueOff val="632278"/>
            <a:satOff val="-54709"/>
            <a:lumOff val="980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6CB90E-0CEC-401B-B92F-B79419282351}">
      <dsp:nvSpPr>
        <dsp:cNvPr id="0" name=""/>
        <dsp:cNvSpPr/>
      </dsp:nvSpPr>
      <dsp:spPr>
        <a:xfrm>
          <a:off x="198819" y="2613884"/>
          <a:ext cx="361490" cy="3614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ABF2DB-E4F2-44E3-8963-0BCA49FC31B5}">
      <dsp:nvSpPr>
        <dsp:cNvPr id="0" name=""/>
        <dsp:cNvSpPr/>
      </dsp:nvSpPr>
      <dsp:spPr>
        <a:xfrm>
          <a:off x="759129" y="2466002"/>
          <a:ext cx="8532508" cy="657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59" tIns="69559" rIns="69559" bIns="6955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Administrador: Controle geral do sistema, sem restrições, podendo realizar cadastros completos e podendo até mesmo editar seu cardápio digital. </a:t>
          </a:r>
          <a:endParaRPr lang="en-US" sz="1800" kern="1200" dirty="0"/>
        </a:p>
      </dsp:txBody>
      <dsp:txXfrm>
        <a:off x="759129" y="2466002"/>
        <a:ext cx="8532508" cy="6572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FBF2BF-88D7-E01E-3147-6ADDE6877B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Sistema para controle de pedidos de pizzaria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99ACEE-6245-24BF-0881-AF074BDEC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pt-BR" sz="1400" dirty="0"/>
              <a:t>Daniel ribeiro </a:t>
            </a:r>
            <a:r>
              <a:rPr lang="pt-BR" sz="1400" dirty="0" err="1"/>
              <a:t>abdo</a:t>
            </a:r>
            <a:r>
              <a:rPr lang="pt-BR" sz="1400" dirty="0"/>
              <a:t> – CJ301116X</a:t>
            </a:r>
          </a:p>
        </p:txBody>
      </p:sp>
    </p:spTree>
    <p:extLst>
      <p:ext uri="{BB962C8B-B14F-4D97-AF65-F5344CB8AC3E}">
        <p14:creationId xmlns:p14="http://schemas.microsoft.com/office/powerpoint/2010/main" val="151625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A59C27-7CAE-979B-D3F5-7EB8841E9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</p:spPr>
        <p:txBody>
          <a:bodyPr>
            <a:normAutofit/>
          </a:bodyPr>
          <a:lstStyle/>
          <a:p>
            <a:r>
              <a:rPr lang="pt-BR"/>
              <a:t>Principais requisitos NÃO funcionais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C96D7B-5428-2C45-9F9F-2277AB2FF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5881213" cy="3450613"/>
          </a:xfrm>
        </p:spPr>
        <p:txBody>
          <a:bodyPr>
            <a:normAutofit/>
          </a:bodyPr>
          <a:lstStyle/>
          <a:p>
            <a:r>
              <a:rPr lang="pt-BR" dirty="0"/>
              <a:t>Suporte 24 horas;</a:t>
            </a:r>
          </a:p>
          <a:p>
            <a:r>
              <a:rPr lang="pt-BR" dirty="0"/>
              <a:t>Criptografia dos dados dos clientes;</a:t>
            </a:r>
          </a:p>
          <a:p>
            <a:r>
              <a:rPr lang="pt-BR" dirty="0"/>
              <a:t>Interface interativa com o usuário, para fácil utilização do sistema.</a:t>
            </a:r>
          </a:p>
        </p:txBody>
      </p:sp>
      <p:pic>
        <p:nvPicPr>
          <p:cNvPr id="7" name="Graphic 6" descr="Pizza">
            <a:extLst>
              <a:ext uri="{FF2B5EF4-FFF2-40B4-BE49-F238E27FC236}">
                <a16:creationId xmlns:a16="http://schemas.microsoft.com/office/drawing/2014/main" id="{386E6B1D-54DB-8BCB-17F3-A2FE60817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92181" y="1755290"/>
            <a:ext cx="3450613" cy="345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375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78F00C-022E-2784-C171-FF03F9526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Casos de uso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946C7F-4EF0-3B88-2046-A144157FC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O diagrama de casos de uso descreve as interações e funcionalidades entre os atores presentes na utilização do sistema, separados em ator primário e secundário.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84C06E2-0EFD-0AD3-A01A-4A0EF1FEA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130" y="3198499"/>
            <a:ext cx="5715739" cy="345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00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44DFE7-A9F4-8F8A-D67F-35AD29311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Protótipo de interface de baixo nível (</a:t>
            </a:r>
            <a:r>
              <a:rPr lang="pt-BR" dirty="0" err="1"/>
              <a:t>Wireframe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5BF77D-AFF1-ACF5-0471-1417EA161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Opções para o cliente.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76A9D6A-DBA8-CCA4-610D-E6CC515FCE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775" y="2453031"/>
            <a:ext cx="3600450" cy="3600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7179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BF8A64-CCD3-40CD-878A-DEE0EB0A6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Protótipo de interface de baixo nível (</a:t>
            </a:r>
            <a:r>
              <a:rPr lang="pt-BR" dirty="0" err="1"/>
              <a:t>Wireframe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B41305-2E1F-94DA-BB38-7DF9C119C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Cardápio (visão do funcionário e administrador)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A8BF748-0207-5B72-7796-CE157E588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700681"/>
            <a:ext cx="3352800" cy="3352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8851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B4E386-1AF3-6496-09B8-57820A082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Protótipo de interface de baixo nível (</a:t>
            </a:r>
            <a:r>
              <a:rPr lang="pt-BR" dirty="0" err="1"/>
              <a:t>Wireframe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A0375E-F80E-CA1E-92ED-B79A3F64C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Métodos de pagamento.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2D02533-378E-9D95-165A-29F8E4F08C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416" y="2465408"/>
            <a:ext cx="3553168" cy="35880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8298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F20B79-233A-7A36-6A46-0FB0E3B3A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88939E-E4A9-E6BC-549E-0849AFF1B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291215" cy="3450613"/>
          </a:xfrm>
        </p:spPr>
        <p:txBody>
          <a:bodyPr/>
          <a:lstStyle/>
          <a:p>
            <a:pPr algn="just"/>
            <a:r>
              <a:rPr lang="pt-BR" dirty="0"/>
              <a:t>O Modelo Entidade Relacionamento é um modelo conceitual utilizado na Engenharia de Software para descrever os objetos (entidades) envolvidos em um domínio de negócios, com suas características (atributos) e como elas se relacionam entre si (relacionamentos).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9A9A391-608A-891E-D838-786D79F6C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092" y="3429000"/>
            <a:ext cx="5561816" cy="313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573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C15199-5359-0ADA-1452-A6776E8AC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206" y="669169"/>
            <a:ext cx="9291215" cy="1049235"/>
          </a:xfrm>
        </p:spPr>
        <p:txBody>
          <a:bodyPr/>
          <a:lstStyle/>
          <a:p>
            <a:r>
              <a:rPr lang="pt-BR" dirty="0"/>
              <a:t>Projeto de arquitetura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934E30-B321-1F13-DC68-FA35D4D22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9206" y="1629161"/>
            <a:ext cx="9407847" cy="2830447"/>
          </a:xfrm>
        </p:spPr>
        <p:txBody>
          <a:bodyPr>
            <a:normAutofit fontScale="62500" lnSpcReduction="20000"/>
          </a:bodyPr>
          <a:lstStyle/>
          <a:p>
            <a:r>
              <a:rPr lang="pt-BR" sz="2600" dirty="0"/>
              <a:t>O MVC é um padrão de arquitetura de software. O MVC sugere uma maneira para você pensar na divisão de responsabilidades, principalmente dentro de um software web. O princípio básico do MVC é a divisão da aplicação em três camadas.</a:t>
            </a:r>
          </a:p>
          <a:p>
            <a:r>
              <a:rPr lang="pt-BR" sz="2600" dirty="0"/>
              <a:t>Model: A responsabilidade dos models é representar o negócio. Também é responsável pelo acesso e manipulação dos dados na sua aplicação.</a:t>
            </a:r>
          </a:p>
          <a:p>
            <a:r>
              <a:rPr lang="pt-BR" sz="2600" dirty="0"/>
              <a:t> </a:t>
            </a:r>
            <a:r>
              <a:rPr lang="pt-BR" sz="2600" dirty="0" err="1"/>
              <a:t>View</a:t>
            </a:r>
            <a:r>
              <a:rPr lang="pt-BR" sz="2600" dirty="0"/>
              <a:t>: A </a:t>
            </a:r>
            <a:r>
              <a:rPr lang="pt-BR" sz="2600" dirty="0" err="1"/>
              <a:t>view</a:t>
            </a:r>
            <a:r>
              <a:rPr lang="pt-BR" sz="2600" dirty="0"/>
              <a:t> é responsável pela interface que será apresentada, mostrando as informações do model para o usuário.</a:t>
            </a:r>
          </a:p>
          <a:p>
            <a:r>
              <a:rPr lang="pt-BR" sz="2600" dirty="0" err="1"/>
              <a:t>Controller</a:t>
            </a:r>
            <a:r>
              <a:rPr lang="pt-BR" sz="2600" dirty="0"/>
              <a:t>: É a camada de controle, responsável por ligar o model e a </a:t>
            </a:r>
            <a:r>
              <a:rPr lang="pt-BR" sz="2600" dirty="0" err="1"/>
              <a:t>view</a:t>
            </a:r>
            <a:r>
              <a:rPr lang="pt-BR" sz="2600" dirty="0"/>
              <a:t>, fazendo com que os models possam ser repassados para as </a:t>
            </a:r>
            <a:r>
              <a:rPr lang="pt-BR" sz="2600" dirty="0" err="1"/>
              <a:t>views</a:t>
            </a:r>
            <a:r>
              <a:rPr lang="pt-BR" sz="2600" dirty="0"/>
              <a:t> e vice-versa.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8B72473-5D36-79E7-ACE3-E3FFD2854E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262" y="4370365"/>
            <a:ext cx="4943475" cy="24047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3508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41E163-7780-A700-9739-92FDBADF9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de classes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3097DE-CFEA-6802-F98B-133F6DDE8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9206" y="1703693"/>
            <a:ext cx="9291215" cy="3450613"/>
          </a:xfrm>
        </p:spPr>
        <p:txBody>
          <a:bodyPr/>
          <a:lstStyle/>
          <a:p>
            <a:pPr algn="just"/>
            <a:r>
              <a:rPr lang="pt-BR" dirty="0"/>
              <a:t>Os diagramas de classe são fundamentais para o processo de modelagem de objetos e modelam a estrutura estática de um sistema, junto das funcionalidades que cada um terá dentro do sistema.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8F2A90E-7A1D-944B-DE7F-BF14593D8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889" y="2988884"/>
            <a:ext cx="5770221" cy="371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962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7E9E30-B7CE-3E48-3316-DBB42FE9A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</p:spPr>
        <p:txBody>
          <a:bodyPr>
            <a:normAutofit/>
          </a:bodyPr>
          <a:lstStyle/>
          <a:p>
            <a:r>
              <a:rPr lang="pt-BR" dirty="0"/>
              <a:t>Considerações finais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427175-656F-EA72-E450-551B7A77F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5881213" cy="3450613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O presente documento buscou analisar e fundamentar processos relacionados ao controle de pedidos de uma pizzaria, visando o objetivo da automatização da própria, detalhando minha visão de como facilitar processos como registro de pedidos, cadastro de usuários e aplicação de um cardápio digital. </a:t>
            </a:r>
          </a:p>
        </p:txBody>
      </p:sp>
      <p:pic>
        <p:nvPicPr>
          <p:cNvPr id="9" name="Graphic 6" descr="Whole Pizza">
            <a:extLst>
              <a:ext uri="{FF2B5EF4-FFF2-40B4-BE49-F238E27FC236}">
                <a16:creationId xmlns:a16="http://schemas.microsoft.com/office/drawing/2014/main" id="{8EFE3394-265A-4DE5-0499-7A1765947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13068" y="2276177"/>
            <a:ext cx="2929726" cy="292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699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AE163C-65EE-95AE-961C-FBEF30AA6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</p:spPr>
        <p:txBody>
          <a:bodyPr>
            <a:normAutofit/>
          </a:bodyPr>
          <a:lstStyle/>
          <a:p>
            <a:r>
              <a:rPr lang="pt-BR" dirty="0"/>
              <a:t>Projetos futuros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F584ED-BAFC-9E5C-657A-40432DFA3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5881213" cy="3450613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Futuramente, o preço individual de cada ingrediente pode ser implementado, possuindo um serviço oferecido ao cliente onde ele pode montar seu pedido, sua própria pizza e enviar diretamente a pizzaria para complementar os processos de entrega do pedido. Baseando-se na quantidade de adicionais, quais adicionais para a pizza, sabor, tamanho, tipo de borda e bebidas.</a:t>
            </a:r>
          </a:p>
        </p:txBody>
      </p:sp>
      <p:pic>
        <p:nvPicPr>
          <p:cNvPr id="7" name="Graphic 6" descr="Quiosque">
            <a:extLst>
              <a:ext uri="{FF2B5EF4-FFF2-40B4-BE49-F238E27FC236}">
                <a16:creationId xmlns:a16="http://schemas.microsoft.com/office/drawing/2014/main" id="{A6543E02-75AB-6B40-29D4-D051EADC6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13068" y="2276177"/>
            <a:ext cx="2929726" cy="292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800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38C7E5-0116-453C-9CD0-757E1C972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55D2450-7B1C-D5AB-6317-DE47E137D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</p:spPr>
        <p:txBody>
          <a:bodyPr>
            <a:normAutofit/>
          </a:bodyPr>
          <a:lstStyle/>
          <a:p>
            <a:r>
              <a:rPr lang="pt-BR" dirty="0"/>
              <a:t>Resumo do projeto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755E3F5-39D9-4ABF-BFA5-232E87111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30874" y="1996645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B09849A-7D0C-4F36-A0D6-6BD64C50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B5A84051-D77C-4F45-4371-D523ACB62F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4738596"/>
              </p:ext>
            </p:extLst>
          </p:nvPr>
        </p:nvGraphicFramePr>
        <p:xfrm>
          <a:off x="1130270" y="2479246"/>
          <a:ext cx="9604375" cy="3718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57259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E9A7BD-6C7E-C20A-FA1E-DBE0E5398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6675" y="3216422"/>
            <a:ext cx="9291215" cy="1049235"/>
          </a:xfrm>
        </p:spPr>
        <p:txBody>
          <a:bodyPr>
            <a:normAutofit/>
          </a:bodyPr>
          <a:lstStyle/>
          <a:p>
            <a:r>
              <a:rPr lang="pt-BR" dirty="0"/>
              <a:t>OBRIGADO!</a:t>
            </a:r>
            <a:br>
              <a:rPr lang="pt-BR" dirty="0"/>
            </a:br>
            <a:r>
              <a:rPr lang="pt-BR" dirty="0"/>
              <a:t>DUVIDAS?</a:t>
            </a:r>
          </a:p>
        </p:txBody>
      </p:sp>
      <p:pic>
        <p:nvPicPr>
          <p:cNvPr id="7" name="Graphic 6" descr="Perguntas">
            <a:extLst>
              <a:ext uri="{FF2B5EF4-FFF2-40B4-BE49-F238E27FC236}">
                <a16:creationId xmlns:a16="http://schemas.microsoft.com/office/drawing/2014/main" id="{98BD960F-3FA7-DDF3-C25B-71B3E00427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13068" y="2276177"/>
            <a:ext cx="2929726" cy="292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714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AD520C-752E-767E-965A-1DA2FFE2C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</p:spPr>
        <p:txBody>
          <a:bodyPr>
            <a:normAutofit/>
          </a:bodyPr>
          <a:lstStyle/>
          <a:p>
            <a:r>
              <a:rPr lang="pt-BR" dirty="0"/>
              <a:t>Objetivos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CDA49FBF-6CDE-A666-A833-81402DF40E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9905162"/>
              </p:ext>
            </p:extLst>
          </p:nvPr>
        </p:nvGraphicFramePr>
        <p:xfrm>
          <a:off x="1450975" y="2341209"/>
          <a:ext cx="9291638" cy="3124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2857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38C7E5-0116-453C-9CD0-757E1C972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1BEBB3-D5A7-0911-A27A-43040E269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</p:spPr>
        <p:txBody>
          <a:bodyPr>
            <a:normAutofit/>
          </a:bodyPr>
          <a:lstStyle/>
          <a:p>
            <a:r>
              <a:rPr lang="pt-BR" dirty="0"/>
              <a:t>Justificativa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755E3F5-39D9-4ABF-BFA5-232E87111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30874" y="1996645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B09849A-7D0C-4F36-A0D6-6BD64C50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9E40FB01-9D64-3DF3-0F75-808C7B5FBD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2313687"/>
              </p:ext>
            </p:extLst>
          </p:nvPr>
        </p:nvGraphicFramePr>
        <p:xfrm>
          <a:off x="1130270" y="2479246"/>
          <a:ext cx="9604375" cy="3718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185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4B9EDA-EE42-2F2B-697E-8B795E880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6804CD-4B95-DCBC-F993-B36020CE9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O tempo é um grande problema para estes estabelecimentos. Com a tecnologia, é possível que seja feito um sistema capaz de auxiliar no acréscimo da eficiência para lutar contra esse tempo, e que esses estabelecimentos continuem crescendo ainda mais, evitando problemas maiores.</a:t>
            </a:r>
          </a:p>
        </p:txBody>
      </p:sp>
    </p:spTree>
    <p:extLst>
      <p:ext uri="{BB962C8B-B14F-4D97-AF65-F5344CB8AC3E}">
        <p14:creationId xmlns:p14="http://schemas.microsoft.com/office/powerpoint/2010/main" val="2816641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DC4604-E4F4-DA84-F518-22CFEE6AB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Ferramentas a serem utilizadas no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EB8F25-7596-0F80-47C8-B13FE56E3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291215" cy="376838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pt-BR"/>
              <a:t>Sistema Web</a:t>
            </a:r>
          </a:p>
          <a:p>
            <a:pPr algn="just"/>
            <a:r>
              <a:rPr lang="pt-BR"/>
              <a:t>Tecnologias a serem utilizadas para desenvolvimento web:</a:t>
            </a:r>
          </a:p>
          <a:p>
            <a:pPr algn="just"/>
            <a:r>
              <a:rPr lang="pt-BR"/>
              <a:t>PHP: a tecnologia PHP possibilita a interação por meio de dados e aplicações presentes no servidor. É utilizada em união com o HTML, que funciona como construtor de páginas Web. (X-Apps, 2019);</a:t>
            </a:r>
          </a:p>
          <a:p>
            <a:pPr algn="just"/>
            <a:r>
              <a:rPr lang="pt-BR"/>
              <a:t>Javascript:  O Javascript atua no front-end, parte visual de uma aplicação. É utilizado junto do HTML e do CSS. (BeTrybe, 2022);</a:t>
            </a:r>
          </a:p>
          <a:p>
            <a:pPr algn="just"/>
            <a:r>
              <a:rPr lang="pt-BR"/>
              <a:t>CSS: É uma tecnologia usada para personalização visual de um site. Serve para otimizar o conteúdo das páginas e permitir uma apresentação mais amigável para o usuário. (BeTrybe, 2022);</a:t>
            </a:r>
          </a:p>
          <a:p>
            <a:pPr algn="just"/>
            <a:r>
              <a:rPr lang="pt-BR"/>
              <a:t>HTML: Tecnologia não usada para desenvolvimento de sistemas web, mas sim oferece ferramentas para a personalização de páginas web.</a:t>
            </a:r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5428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5E58EA-1A73-0CCA-45D3-81FE4E7AE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Tecnologia para armazenamento em banco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066AC9-02FF-703D-BC2D-18E484F9D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MySQL: É uma tecnologia de consulta padrão para manipular bancos de dados relacionais, possui também meios para definição de estrutura de dados, modificação de dados e especificação de restrições de segurança. (Devmedia, 2015)  </a:t>
            </a:r>
          </a:p>
        </p:txBody>
      </p:sp>
      <p:pic>
        <p:nvPicPr>
          <p:cNvPr id="1026" name="Picture 2" descr="Amazon RDS for MySQL – Amazon Web Services (AWS)">
            <a:extLst>
              <a:ext uri="{FF2B5EF4-FFF2-40B4-BE49-F238E27FC236}">
                <a16:creationId xmlns:a16="http://schemas.microsoft.com/office/drawing/2014/main" id="{83D8D1A1-134D-DA77-83D0-3A29DDA7B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794" y="4900510"/>
            <a:ext cx="2227627" cy="1152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PHP – Wikipédia, a enciclopédia livre">
            <a:extLst>
              <a:ext uri="{FF2B5EF4-FFF2-40B4-BE49-F238E27FC236}">
                <a16:creationId xmlns:a16="http://schemas.microsoft.com/office/drawing/2014/main" id="{A55488F9-FED1-C06A-C627-AA3A55F9D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230" y="4900510"/>
            <a:ext cx="2135132" cy="1152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ML5 – Wikipédia, a enciclopédia livre">
            <a:extLst>
              <a:ext uri="{FF2B5EF4-FFF2-40B4-BE49-F238E27FC236}">
                <a16:creationId xmlns:a16="http://schemas.microsoft.com/office/drawing/2014/main" id="{B1CF072E-7340-4041-D525-214B5EFC4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206" y="4221665"/>
            <a:ext cx="1831815" cy="1831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SS - Wikipedia">
            <a:extLst>
              <a:ext uri="{FF2B5EF4-FFF2-40B4-BE49-F238E27FC236}">
                <a16:creationId xmlns:a16="http://schemas.microsoft.com/office/drawing/2014/main" id="{9BFF7A5F-0135-3629-E60E-7018CD2EB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453" y="4196929"/>
            <a:ext cx="1343061" cy="1831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98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79207F-7F0F-ECFA-7793-DE1FF27F7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</p:spPr>
        <p:txBody>
          <a:bodyPr>
            <a:normAutofit/>
          </a:bodyPr>
          <a:lstStyle/>
          <a:p>
            <a:r>
              <a:rPr lang="pt-BR" dirty="0"/>
              <a:t>Lista de usuários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4C8FB57B-18AB-0003-7D48-F3DC99FEA5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8000322"/>
              </p:ext>
            </p:extLst>
          </p:nvPr>
        </p:nvGraphicFramePr>
        <p:xfrm>
          <a:off x="1450975" y="2341209"/>
          <a:ext cx="9291638" cy="3124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911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A59C27-7CAE-979B-D3F5-7EB8841E9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</p:spPr>
        <p:txBody>
          <a:bodyPr>
            <a:normAutofit/>
          </a:bodyPr>
          <a:lstStyle/>
          <a:p>
            <a:r>
              <a:rPr lang="pt-BR"/>
              <a:t>Principais requisitos funcionais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C96D7B-5428-2C45-9F9F-2277AB2FF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5306592" cy="3450613"/>
          </a:xfrm>
        </p:spPr>
        <p:txBody>
          <a:bodyPr>
            <a:normAutofit/>
          </a:bodyPr>
          <a:lstStyle/>
          <a:p>
            <a:r>
              <a:rPr lang="pt-BR" dirty="0"/>
              <a:t>Cálculo completo de clientes, pizza e funcionários;</a:t>
            </a:r>
            <a:endParaRPr lang="pt-BR"/>
          </a:p>
          <a:p>
            <a:r>
              <a:rPr lang="pt-BR" dirty="0"/>
              <a:t>Registro de pedidos dos clientes;</a:t>
            </a:r>
            <a:endParaRPr lang="pt-BR"/>
          </a:p>
          <a:p>
            <a:r>
              <a:rPr lang="pt-BR" dirty="0"/>
              <a:t>Cardápio digital atualizado;</a:t>
            </a:r>
            <a:endParaRPr lang="pt-BR"/>
          </a:p>
          <a:p>
            <a:r>
              <a:rPr lang="pt-BR" dirty="0"/>
              <a:t>Gerar relatório após finalização da compra.</a:t>
            </a:r>
            <a:endParaRPr lang="pt-BR"/>
          </a:p>
        </p:txBody>
      </p:sp>
      <p:pic>
        <p:nvPicPr>
          <p:cNvPr id="7" name="Graphic 6" descr="Pizza">
            <a:extLst>
              <a:ext uri="{FF2B5EF4-FFF2-40B4-BE49-F238E27FC236}">
                <a16:creationId xmlns:a16="http://schemas.microsoft.com/office/drawing/2014/main" id="{386E6B1D-54DB-8BCB-17F3-A2FE60817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65316" y="2015734"/>
            <a:ext cx="3450613" cy="345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160211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TM10001114[[fn=Galeria]]</Template>
  <TotalTime>88</TotalTime>
  <Words>916</Words>
  <Application>Microsoft Office PowerPoint</Application>
  <PresentationFormat>Widescreen</PresentationFormat>
  <Paragraphs>61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3" baseType="lpstr">
      <vt:lpstr>Arial</vt:lpstr>
      <vt:lpstr>Rockwell</vt:lpstr>
      <vt:lpstr>Galeria</vt:lpstr>
      <vt:lpstr>Sistema para controle de pedidos de pizzaria</vt:lpstr>
      <vt:lpstr>Resumo do projeto</vt:lpstr>
      <vt:lpstr>Objetivos</vt:lpstr>
      <vt:lpstr>Justificativa</vt:lpstr>
      <vt:lpstr>Problema</vt:lpstr>
      <vt:lpstr>Ferramentas a serem utilizadas no projeto</vt:lpstr>
      <vt:lpstr>Tecnologia para armazenamento em banco de dados</vt:lpstr>
      <vt:lpstr>Lista de usuários</vt:lpstr>
      <vt:lpstr>Principais requisitos funcionais</vt:lpstr>
      <vt:lpstr>Principais requisitos NÃO funcionais</vt:lpstr>
      <vt:lpstr>Casos de uso</vt:lpstr>
      <vt:lpstr>Protótipo de interface de baixo nível (Wireframe)</vt:lpstr>
      <vt:lpstr>Protótipo de interface de baixo nível (Wireframe)</vt:lpstr>
      <vt:lpstr>Protótipo de interface de baixo nível (Wireframe)</vt:lpstr>
      <vt:lpstr>Projeto de dados</vt:lpstr>
      <vt:lpstr>Projeto de arquitetura</vt:lpstr>
      <vt:lpstr>Diagrama de classes</vt:lpstr>
      <vt:lpstr>Considerações finais</vt:lpstr>
      <vt:lpstr>Projetos futuros</vt:lpstr>
      <vt:lpstr>OBRIGADO! DUVIDAS?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para controle de pedidos de pizzaria</dc:title>
  <dc:creator>Daniel Ribeiro</dc:creator>
  <cp:lastModifiedBy>Daniel Ribeiro</cp:lastModifiedBy>
  <cp:revision>3</cp:revision>
  <dcterms:created xsi:type="dcterms:W3CDTF">2022-12-14T18:38:23Z</dcterms:created>
  <dcterms:modified xsi:type="dcterms:W3CDTF">2022-12-14T20:13:38Z</dcterms:modified>
</cp:coreProperties>
</file>