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1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19665-5548-4241-A5D9-85FDC22FFEC1}" v="4" dt="2019-05-13T11:11:1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Laura Haddy" userId="S::laura.haddy@students.plymouth.ac.uk::ef310603-791b-43f0-9525-bf306c66f1ef" providerId="AD" clId="Web-{2C7C157B-D18E-4BB3-8E3C-BD6485FD2630}"/>
    <pc:docChg chg="modSld">
      <pc:chgData name="(s) Laura Haddy" userId="S::laura.haddy@students.plymouth.ac.uk::ef310603-791b-43f0-9525-bf306c66f1ef" providerId="AD" clId="Web-{2C7C157B-D18E-4BB3-8E3C-BD6485FD2630}" dt="2019-05-10T00:33:59.164" v="28"/>
      <pc:docMkLst>
        <pc:docMk/>
      </pc:docMkLst>
      <pc:sldChg chg="modSp">
        <pc:chgData name="(s) Laura Haddy" userId="S::laura.haddy@students.plymouth.ac.uk::ef310603-791b-43f0-9525-bf306c66f1ef" providerId="AD" clId="Web-{2C7C157B-D18E-4BB3-8E3C-BD6485FD2630}" dt="2019-05-09T23:20:14.351" v="14" actId="20577"/>
        <pc:sldMkLst>
          <pc:docMk/>
          <pc:sldMk cId="366309083" sldId="256"/>
        </pc:sldMkLst>
        <pc:spChg chg="mod">
          <ac:chgData name="(s) Laura Haddy" userId="S::laura.haddy@students.plymouth.ac.uk::ef310603-791b-43f0-9525-bf306c66f1ef" providerId="AD" clId="Web-{2C7C157B-D18E-4BB3-8E3C-BD6485FD2630}" dt="2019-05-09T23:20:14.351" v="14" actId="20577"/>
          <ac:spMkLst>
            <pc:docMk/>
            <pc:sldMk cId="366309083" sldId="256"/>
            <ac:spMk id="3" creationId="{00000000-0000-0000-0000-000000000000}"/>
          </ac:spMkLst>
        </pc:spChg>
      </pc:sldChg>
      <pc:sldChg chg="addSp delSp modSp mod setBg">
        <pc:chgData name="(s) Laura Haddy" userId="S::laura.haddy@students.plymouth.ac.uk::ef310603-791b-43f0-9525-bf306c66f1ef" providerId="AD" clId="Web-{2C7C157B-D18E-4BB3-8E3C-BD6485FD2630}" dt="2019-05-10T00:33:59.164" v="28"/>
        <pc:sldMkLst>
          <pc:docMk/>
          <pc:sldMk cId="681902014" sldId="259"/>
        </pc:sldMkLst>
        <pc:spChg chg="mod ord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2" creationId="{00000000-0000-0000-0000-000000000000}"/>
          </ac:spMkLst>
        </pc:spChg>
        <pc:spChg chg="del">
          <ac:chgData name="(s) Laura Haddy" userId="S::laura.haddy@students.plymouth.ac.uk::ef310603-791b-43f0-9525-bf306c66f1ef" providerId="AD" clId="Web-{2C7C157B-D18E-4BB3-8E3C-BD6485FD2630}" dt="2019-05-09T23:50:12.462" v="16"/>
          <ac:spMkLst>
            <pc:docMk/>
            <pc:sldMk cId="681902014" sldId="259"/>
            <ac:spMk id="3" creationId="{00000000-0000-0000-0000-000000000000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09T23:50:48.637" v="21"/>
          <ac:spMkLst>
            <pc:docMk/>
            <pc:sldMk cId="681902014" sldId="259"/>
            <ac:spMk id="6" creationId="{4E4490D0-3672-446A-AC12-B4830333BDDD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09T23:50:48.637" v="21"/>
          <ac:spMkLst>
            <pc:docMk/>
            <pc:sldMk cId="681902014" sldId="259"/>
            <ac:spMk id="7" creationId="{39CB82C2-DF65-4EC1-8280-F201D50F570B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09T23:50:45.506" v="19"/>
          <ac:spMkLst>
            <pc:docMk/>
            <pc:sldMk cId="681902014" sldId="259"/>
            <ac:spMk id="9" creationId="{25C8D2C1-DA83-420D-9635-D52CE066B5DA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09T23:50:48.637" v="21"/>
          <ac:spMkLst>
            <pc:docMk/>
            <pc:sldMk cId="681902014" sldId="259"/>
            <ac:spMk id="10" creationId="{5A1B47C8-47A0-4A88-8830-6DEA3B5DE392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09T23:50:45.506" v="19"/>
          <ac:spMkLst>
            <pc:docMk/>
            <pc:sldMk cId="681902014" sldId="259"/>
            <ac:spMk id="11" creationId="{434F74C9-6A0B-409E-AD1C-45B58BE91BB8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09T23:50:48.637" v="21"/>
          <ac:spMkLst>
            <pc:docMk/>
            <pc:sldMk cId="681902014" sldId="259"/>
            <ac:spMk id="12" creationId="{984BBFDD-E720-4805-A9C8-129FBBF6DD70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14" creationId="{4E4490D0-3672-446A-AC12-B4830333BDDD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09T23:50:45.506" v="19"/>
          <ac:spMkLst>
            <pc:docMk/>
            <pc:sldMk cId="681902014" sldId="259"/>
            <ac:spMk id="15" creationId="{90AA6468-80AC-4DDF-9CFB-C7A9507E203F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16" creationId="{39CB82C2-DF65-4EC1-8280-F201D50F570B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09T23:50:45.506" v="19"/>
          <ac:spMkLst>
            <pc:docMk/>
            <pc:sldMk cId="681902014" sldId="259"/>
            <ac:spMk id="17" creationId="{4AB900CC-5074-4746-A1A4-AF640455BD43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09T23:50:48.637" v="21"/>
          <ac:spMkLst>
            <pc:docMk/>
            <pc:sldMk cId="681902014" sldId="259"/>
            <ac:spMk id="19" creationId="{5AC4BE46-4A77-42FE-9D15-065CDB2F847C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20" creationId="{FA4CD5CB-D209-4D70-8CA4-629731C59219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21" creationId="{593ACC25-C262-417A-8AA9-0641C772BDB6}"/>
          </ac:spMkLst>
        </pc:spChg>
        <pc:spChg chg="add del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23" creationId="{B4C27B90-DF2B-4D00-BA07-18ED774CD2F1}"/>
          </ac:spMkLst>
        </pc:spChg>
        <pc:spChg chg="add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28" creationId="{BB2B8762-61F0-4F1B-9364-D633EE9D6AF5}"/>
          </ac:spMkLst>
        </pc:spChg>
        <pc:spChg chg="add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30" creationId="{E97675C8-1328-460C-9EBF-6B446B67EAD3}"/>
          </ac:spMkLst>
        </pc:spChg>
        <pc:spChg chg="add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34" creationId="{2AD83CFE-1CA3-4832-A4B9-C48CD1347C03}"/>
          </ac:spMkLst>
        </pc:spChg>
        <pc:spChg chg="add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36" creationId="{BC98641C-7F74-435D-996F-A4387A3C3C26}"/>
          </ac:spMkLst>
        </pc:spChg>
        <pc:spChg chg="add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38" creationId="{F530C0F6-C8DF-4539-B30C-8105DB618C20}"/>
          </ac:spMkLst>
        </pc:spChg>
        <pc:spChg chg="add">
          <ac:chgData name="(s) Laura Haddy" userId="S::laura.haddy@students.plymouth.ac.uk::ef310603-791b-43f0-9525-bf306c66f1ef" providerId="AD" clId="Web-{2C7C157B-D18E-4BB3-8E3C-BD6485FD2630}" dt="2019-05-10T00:33:59.164" v="28"/>
          <ac:spMkLst>
            <pc:docMk/>
            <pc:sldMk cId="681902014" sldId="259"/>
            <ac:spMk id="40" creationId="{BAE51241-AA8B-4B82-9C59-6738DB85674C}"/>
          </ac:spMkLst>
        </pc:spChg>
        <pc:picChg chg="add del mod">
          <ac:chgData name="(s) Laura Haddy" userId="S::laura.haddy@students.plymouth.ac.uk::ef310603-791b-43f0-9525-bf306c66f1ef" providerId="AD" clId="Web-{2C7C157B-D18E-4BB3-8E3C-BD6485FD2630}" dt="2019-05-10T00:33:54.195" v="26"/>
          <ac:picMkLst>
            <pc:docMk/>
            <pc:sldMk cId="681902014" sldId="259"/>
            <ac:picMk id="3" creationId="{9861B685-DC6E-47D4-97C8-FC49242BA3E9}"/>
          </ac:picMkLst>
        </pc:picChg>
        <pc:picChg chg="add mod">
          <ac:chgData name="(s) Laura Haddy" userId="S::laura.haddy@students.plymouth.ac.uk::ef310603-791b-43f0-9525-bf306c66f1ef" providerId="AD" clId="Web-{2C7C157B-D18E-4BB3-8E3C-BD6485FD2630}" dt="2019-05-10T00:33:59.164" v="28"/>
          <ac:picMkLst>
            <pc:docMk/>
            <pc:sldMk cId="681902014" sldId="259"/>
            <ac:picMk id="4" creationId="{65A2727C-73D3-4F83-B31E-C97816CE5152}"/>
          </ac:picMkLst>
        </pc:picChg>
        <pc:picChg chg="add mod">
          <ac:chgData name="(s) Laura Haddy" userId="S::laura.haddy@students.plymouth.ac.uk::ef310603-791b-43f0-9525-bf306c66f1ef" providerId="AD" clId="Web-{2C7C157B-D18E-4BB3-8E3C-BD6485FD2630}" dt="2019-05-10T00:33:59.164" v="28"/>
          <ac:picMkLst>
            <pc:docMk/>
            <pc:sldMk cId="681902014" sldId="259"/>
            <ac:picMk id="6" creationId="{BE389233-ACE4-474F-836B-28CE96378CEA}"/>
          </ac:picMkLst>
        </pc:picChg>
        <pc:cxnChg chg="add del">
          <ac:chgData name="(s) Laura Haddy" userId="S::laura.haddy@students.plymouth.ac.uk::ef310603-791b-43f0-9525-bf306c66f1ef" providerId="AD" clId="Web-{2C7C157B-D18E-4BB3-8E3C-BD6485FD2630}" dt="2019-05-09T23:50:48.637" v="21"/>
          <ac:cxnSpMkLst>
            <pc:docMk/>
            <pc:sldMk cId="681902014" sldId="259"/>
            <ac:cxnSpMk id="8" creationId="{7E1D4427-852B-4B37-8E76-0E9F1810BA2A}"/>
          </ac:cxnSpMkLst>
        </pc:cxnChg>
        <pc:cxnChg chg="add del">
          <ac:chgData name="(s) Laura Haddy" userId="S::laura.haddy@students.plymouth.ac.uk::ef310603-791b-43f0-9525-bf306c66f1ef" providerId="AD" clId="Web-{2C7C157B-D18E-4BB3-8E3C-BD6485FD2630}" dt="2019-05-09T23:50:45.506" v="19"/>
          <ac:cxnSpMkLst>
            <pc:docMk/>
            <pc:sldMk cId="681902014" sldId="259"/>
            <ac:cxnSpMk id="13" creationId="{F5486A9D-1265-4B57-91E6-68E666B978BC}"/>
          </ac:cxnSpMkLst>
        </pc:cxnChg>
        <pc:cxnChg chg="add del">
          <ac:chgData name="(s) Laura Haddy" userId="S::laura.haddy@students.plymouth.ac.uk::ef310603-791b-43f0-9525-bf306c66f1ef" providerId="AD" clId="Web-{2C7C157B-D18E-4BB3-8E3C-BD6485FD2630}" dt="2019-05-10T00:33:59.164" v="28"/>
          <ac:cxnSpMkLst>
            <pc:docMk/>
            <pc:sldMk cId="681902014" sldId="259"/>
            <ac:cxnSpMk id="18" creationId="{7E1D4427-852B-4B37-8E76-0E9F1810BA2A}"/>
          </ac:cxnSpMkLst>
        </pc:cxnChg>
        <pc:cxnChg chg="add del">
          <ac:chgData name="(s) Laura Haddy" userId="S::laura.haddy@students.plymouth.ac.uk::ef310603-791b-43f0-9525-bf306c66f1ef" providerId="AD" clId="Web-{2C7C157B-D18E-4BB3-8E3C-BD6485FD2630}" dt="2019-05-10T00:33:59.164" v="28"/>
          <ac:cxnSpMkLst>
            <pc:docMk/>
            <pc:sldMk cId="681902014" sldId="259"/>
            <ac:cxnSpMk id="22" creationId="{5C6A2BAE-B461-4B55-8E1F-0722ABDD1393}"/>
          </ac:cxnSpMkLst>
        </pc:cxnChg>
        <pc:cxnChg chg="add">
          <ac:chgData name="(s) Laura Haddy" userId="S::laura.haddy@students.plymouth.ac.uk::ef310603-791b-43f0-9525-bf306c66f1ef" providerId="AD" clId="Web-{2C7C157B-D18E-4BB3-8E3C-BD6485FD2630}" dt="2019-05-10T00:33:59.164" v="28"/>
          <ac:cxnSpMkLst>
            <pc:docMk/>
            <pc:sldMk cId="681902014" sldId="259"/>
            <ac:cxnSpMk id="32" creationId="{514EE78B-AF71-4195-A01B-F1165D9233BF}"/>
          </ac:cxnSpMkLst>
        </pc:cxnChg>
      </pc:sldChg>
    </pc:docChg>
  </pc:docChgLst>
  <pc:docChgLst>
    <pc:chgData name="(s) Daniel Richards 2" userId="aec4f530-3810-4a36-9ff5-fb938dd2298d" providerId="ADAL" clId="{36519665-5548-4241-A5D9-85FDC22FFEC1}"/>
    <pc:docChg chg="undo custSel addSld modSld">
      <pc:chgData name="(s) Daniel Richards 2" userId="aec4f530-3810-4a36-9ff5-fb938dd2298d" providerId="ADAL" clId="{36519665-5548-4241-A5D9-85FDC22FFEC1}" dt="2019-05-13T11:51:11.197" v="918" actId="20577"/>
      <pc:docMkLst>
        <pc:docMk/>
      </pc:docMkLst>
      <pc:sldChg chg="modSp add">
        <pc:chgData name="(s) Daniel Richards 2" userId="aec4f530-3810-4a36-9ff5-fb938dd2298d" providerId="ADAL" clId="{36519665-5548-4241-A5D9-85FDC22FFEC1}" dt="2019-05-13T11:13:45.150" v="896" actId="20577"/>
        <pc:sldMkLst>
          <pc:docMk/>
          <pc:sldMk cId="3686740603" sldId="260"/>
        </pc:sldMkLst>
        <pc:spChg chg="mod">
          <ac:chgData name="(s) Daniel Richards 2" userId="aec4f530-3810-4a36-9ff5-fb938dd2298d" providerId="ADAL" clId="{36519665-5548-4241-A5D9-85FDC22FFEC1}" dt="2019-05-13T10:41:38.560" v="11" actId="20577"/>
          <ac:spMkLst>
            <pc:docMk/>
            <pc:sldMk cId="3686740603" sldId="260"/>
            <ac:spMk id="2" creationId="{0D6105EE-302B-4AE3-9F8C-8B68B4725BF2}"/>
          </ac:spMkLst>
        </pc:spChg>
        <pc:spChg chg="mod">
          <ac:chgData name="(s) Daniel Richards 2" userId="aec4f530-3810-4a36-9ff5-fb938dd2298d" providerId="ADAL" clId="{36519665-5548-4241-A5D9-85FDC22FFEC1}" dt="2019-05-13T11:13:45.150" v="896" actId="20577"/>
          <ac:spMkLst>
            <pc:docMk/>
            <pc:sldMk cId="3686740603" sldId="260"/>
            <ac:spMk id="3" creationId="{2E64E65F-9762-43E7-B094-C59100F8A836}"/>
          </ac:spMkLst>
        </pc:spChg>
      </pc:sldChg>
      <pc:sldChg chg="modSp add">
        <pc:chgData name="(s) Daniel Richards 2" userId="aec4f530-3810-4a36-9ff5-fb938dd2298d" providerId="ADAL" clId="{36519665-5548-4241-A5D9-85FDC22FFEC1}" dt="2019-05-13T11:51:11.197" v="918" actId="20577"/>
        <pc:sldMkLst>
          <pc:docMk/>
          <pc:sldMk cId="1734094652" sldId="261"/>
        </pc:sldMkLst>
        <pc:spChg chg="mod">
          <ac:chgData name="(s) Daniel Richards 2" userId="aec4f530-3810-4a36-9ff5-fb938dd2298d" providerId="ADAL" clId="{36519665-5548-4241-A5D9-85FDC22FFEC1}" dt="2019-05-13T10:43:32.683" v="38" actId="20577"/>
          <ac:spMkLst>
            <pc:docMk/>
            <pc:sldMk cId="1734094652" sldId="261"/>
            <ac:spMk id="2" creationId="{7B0C5C3E-0A87-4376-A07D-76400374696D}"/>
          </ac:spMkLst>
        </pc:spChg>
        <pc:spChg chg="mod">
          <ac:chgData name="(s) Daniel Richards 2" userId="aec4f530-3810-4a36-9ff5-fb938dd2298d" providerId="ADAL" clId="{36519665-5548-4241-A5D9-85FDC22FFEC1}" dt="2019-05-13T11:51:11.197" v="918" actId="20577"/>
          <ac:spMkLst>
            <pc:docMk/>
            <pc:sldMk cId="1734094652" sldId="261"/>
            <ac:spMk id="3" creationId="{90B321F0-6100-4F4E-A5D7-4041827BA3AA}"/>
          </ac:spMkLst>
        </pc:spChg>
      </pc:sldChg>
      <pc:sldChg chg="modSp add">
        <pc:chgData name="(s) Daniel Richards 2" userId="aec4f530-3810-4a36-9ff5-fb938dd2298d" providerId="ADAL" clId="{36519665-5548-4241-A5D9-85FDC22FFEC1}" dt="2019-05-13T11:07:48.354" v="827" actId="20577"/>
        <pc:sldMkLst>
          <pc:docMk/>
          <pc:sldMk cId="1438403249" sldId="262"/>
        </pc:sldMkLst>
        <pc:spChg chg="mod">
          <ac:chgData name="(s) Daniel Richards 2" userId="aec4f530-3810-4a36-9ff5-fb938dd2298d" providerId="ADAL" clId="{36519665-5548-4241-A5D9-85FDC22FFEC1}" dt="2019-05-13T11:07:48.354" v="827" actId="20577"/>
          <ac:spMkLst>
            <pc:docMk/>
            <pc:sldMk cId="1438403249" sldId="262"/>
            <ac:spMk id="2" creationId="{A523B89B-89FC-40E1-A32B-FBB0335F8CA6}"/>
          </ac:spMkLst>
        </pc:spChg>
      </pc:sldChg>
      <pc:sldChg chg="modSp add">
        <pc:chgData name="(s) Daniel Richards 2" userId="aec4f530-3810-4a36-9ff5-fb938dd2298d" providerId="ADAL" clId="{36519665-5548-4241-A5D9-85FDC22FFEC1}" dt="2019-05-13T11:11:23.904" v="842" actId="20577"/>
        <pc:sldMkLst>
          <pc:docMk/>
          <pc:sldMk cId="2006847275" sldId="263"/>
        </pc:sldMkLst>
        <pc:spChg chg="mod">
          <ac:chgData name="(s) Daniel Richards 2" userId="aec4f530-3810-4a36-9ff5-fb938dd2298d" providerId="ADAL" clId="{36519665-5548-4241-A5D9-85FDC22FFEC1}" dt="2019-05-13T11:11:23.904" v="842" actId="20577"/>
          <ac:spMkLst>
            <pc:docMk/>
            <pc:sldMk cId="2006847275" sldId="263"/>
            <ac:spMk id="2" creationId="{9D996CFC-68D0-4F77-A73D-7F48B81AB21C}"/>
          </ac:spMkLst>
        </pc:spChg>
      </pc:sldChg>
    </pc:docChg>
  </pc:docChgLst>
  <pc:docChgLst>
    <pc:chgData name="(s) Callum Edwards 1" userId="S::callum.edwards-9@students.plymouth.ac.uk::9104f1e9-2137-4d24-8b36-6b63df5f767a" providerId="AD" clId="Web-{1831CD87-BC6E-0DE1-7804-E1389860E6E4}"/>
    <pc:docChg chg="delSld modSld">
      <pc:chgData name="(s) Callum Edwards 1" userId="S::callum.edwards-9@students.plymouth.ac.uk::9104f1e9-2137-4d24-8b36-6b63df5f767a" providerId="AD" clId="Web-{1831CD87-BC6E-0DE1-7804-E1389860E6E4}" dt="2019-05-14T10:42:20.437" v="1"/>
      <pc:docMkLst>
        <pc:docMk/>
      </pc:docMkLst>
      <pc:sldChg chg="del">
        <pc:chgData name="(s) Callum Edwards 1" userId="S::callum.edwards-9@students.plymouth.ac.uk::9104f1e9-2137-4d24-8b36-6b63df5f767a" providerId="AD" clId="Web-{1831CD87-BC6E-0DE1-7804-E1389860E6E4}" dt="2019-05-14T10:41:39.874" v="0"/>
        <pc:sldMkLst>
          <pc:docMk/>
          <pc:sldMk cId="3923573193" sldId="257"/>
        </pc:sldMkLst>
      </pc:sldChg>
      <pc:sldChg chg="delSp">
        <pc:chgData name="(s) Callum Edwards 1" userId="S::callum.edwards-9@students.plymouth.ac.uk::9104f1e9-2137-4d24-8b36-6b63df5f767a" providerId="AD" clId="Web-{1831CD87-BC6E-0DE1-7804-E1389860E6E4}" dt="2019-05-14T10:42:20.437" v="1"/>
        <pc:sldMkLst>
          <pc:docMk/>
          <pc:sldMk cId="1438403249" sldId="262"/>
        </pc:sldMkLst>
        <pc:spChg chg="del">
          <ac:chgData name="(s) Callum Edwards 1" userId="S::callum.edwards-9@students.plymouth.ac.uk::9104f1e9-2137-4d24-8b36-6b63df5f767a" providerId="AD" clId="Web-{1831CD87-BC6E-0DE1-7804-E1389860E6E4}" dt="2019-05-14T10:42:20.437" v="1"/>
          <ac:spMkLst>
            <pc:docMk/>
            <pc:sldMk cId="1438403249" sldId="262"/>
            <ac:spMk id="3" creationId="{DA61AB6F-14C6-4BCF-AA96-B4EF47B0E474}"/>
          </ac:spMkLst>
        </pc:spChg>
      </pc:sldChg>
    </pc:docChg>
  </pc:docChgLst>
  <pc:docChgLst>
    <pc:chgData name="(s) Daniel Richards 2" userId="S::daniel.richards-8@students.plymouth.ac.uk::aec4f530-3810-4a36-9ff5-fb938dd2298d" providerId="AD" clId="Web-{F1CA6BF8-BE42-423F-ACF6-2164327B9DBA}"/>
    <pc:docChg chg="modSld">
      <pc:chgData name="(s) Daniel Richards 2" userId="S::daniel.richards-8@students.plymouth.ac.uk::aec4f530-3810-4a36-9ff5-fb938dd2298d" providerId="AD" clId="Web-{F1CA6BF8-BE42-423F-ACF6-2164327B9DBA}" dt="2019-05-09T23:29:08.971" v="380" actId="20577"/>
      <pc:docMkLst>
        <pc:docMk/>
      </pc:docMkLst>
      <pc:sldChg chg="modSp">
        <pc:chgData name="(s) Daniel Richards 2" userId="S::daniel.richards-8@students.plymouth.ac.uk::aec4f530-3810-4a36-9ff5-fb938dd2298d" providerId="AD" clId="Web-{F1CA6BF8-BE42-423F-ACF6-2164327B9DBA}" dt="2019-05-09T23:29:02.533" v="378" actId="20577"/>
        <pc:sldMkLst>
          <pc:docMk/>
          <pc:sldMk cId="1480877078" sldId="258"/>
        </pc:sldMkLst>
        <pc:spChg chg="mod">
          <ac:chgData name="(s) Daniel Richards 2" userId="S::daniel.richards-8@students.plymouth.ac.uk::aec4f530-3810-4a36-9ff5-fb938dd2298d" providerId="AD" clId="Web-{F1CA6BF8-BE42-423F-ACF6-2164327B9DBA}" dt="2019-05-09T23:29:02.533" v="378" actId="20577"/>
          <ac:spMkLst>
            <pc:docMk/>
            <pc:sldMk cId="1480877078" sldId="258"/>
            <ac:spMk id="3" creationId="{00000000-0000-0000-0000-000000000000}"/>
          </ac:spMkLst>
        </pc:spChg>
      </pc:sldChg>
    </pc:docChg>
  </pc:docChgLst>
  <pc:docChgLst>
    <pc:chgData name="(s) Callum Edwards 1" userId="S::callum.edwards-9@students.plymouth.ac.uk::9104f1e9-2137-4d24-8b36-6b63df5f767a" providerId="AD" clId="Web-{B6043580-58FB-C49D-8598-B32A02815714}"/>
    <pc:docChg chg="delSld">
      <pc:chgData name="(s) Callum Edwards 1" userId="S::callum.edwards-9@students.plymouth.ac.uk::9104f1e9-2137-4d24-8b36-6b63df5f767a" providerId="AD" clId="Web-{B6043580-58FB-C49D-8598-B32A02815714}" dt="2019-05-14T09:37:53.323" v="0"/>
      <pc:docMkLst>
        <pc:docMk/>
      </pc:docMkLst>
      <pc:sldChg chg="del">
        <pc:chgData name="(s) Callum Edwards 1" userId="S::callum.edwards-9@students.plymouth.ac.uk::9104f1e9-2137-4d24-8b36-6b63df5f767a" providerId="AD" clId="Web-{B6043580-58FB-C49D-8598-B32A02815714}" dt="2019-05-14T09:37:53.323" v="0"/>
        <pc:sldMkLst>
          <pc:docMk/>
          <pc:sldMk cId="368674060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8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85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54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6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94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8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6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060AEF-0886-4E0C-A2E3-CADD089EF079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48D119-2255-4178-BF4D-72AFFDDAE48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Health Application presentation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Group c -</a:t>
            </a:r>
          </a:p>
          <a:p>
            <a:r>
              <a:rPr lang="en-GB"/>
              <a:t>Callum Edwards, Laura haddy &amp; Daniel Richards</a:t>
            </a:r>
          </a:p>
        </p:txBody>
      </p:sp>
    </p:spTree>
    <p:extLst>
      <p:ext uri="{BB962C8B-B14F-4D97-AF65-F5344CB8AC3E}">
        <p14:creationId xmlns:p14="http://schemas.microsoft.com/office/powerpoint/2010/main" val="36630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5C3E-0A87-4376-A07D-76400374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EPIC ask from us?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21F0-6100-4F4E-A5D7-4041827B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an application that monitors the user’s life style and eating habits.</a:t>
            </a:r>
            <a:endParaRPr lang="en-GB" dirty="0"/>
          </a:p>
          <a:p>
            <a:r>
              <a:rPr lang="en-GB" dirty="0"/>
              <a:t>The functionality had to include:</a:t>
            </a:r>
          </a:p>
          <a:p>
            <a:pPr lvl="1"/>
            <a:r>
              <a:rPr lang="en-GB" dirty="0"/>
              <a:t>Ability to create questions for the user to answer. 						</a:t>
            </a:r>
          </a:p>
          <a:p>
            <a:pPr lvl="1"/>
            <a:r>
              <a:rPr lang="en-GB" dirty="0"/>
              <a:t>Ability for users to submit their answers to the questions</a:t>
            </a:r>
          </a:p>
          <a:p>
            <a:pPr lvl="1"/>
            <a:r>
              <a:rPr lang="en-GB" dirty="0"/>
              <a:t>Ability for doctors and patients to message each other</a:t>
            </a:r>
          </a:p>
          <a:p>
            <a:pPr lvl="1"/>
            <a:r>
              <a:rPr lang="en-GB"/>
              <a:t>Doctor </a:t>
            </a:r>
            <a:r>
              <a:rPr lang="en-GB" dirty="0"/>
              <a:t>should be alerted if the user hasn’t participated after a certain amount of time.</a:t>
            </a:r>
          </a:p>
          <a:p>
            <a:pPr lvl="2"/>
            <a:endParaRPr lang="en-GB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9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B89B-89FC-40E1-A32B-FBB0335F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4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Providing the group were given more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>
                <a:cs typeface="Calibri"/>
              </a:rPr>
              <a:t>If given more time, we would have liked to implement a means to record the answers to the surveys given by the patient.</a:t>
            </a:r>
          </a:p>
          <a:p>
            <a:r>
              <a:rPr lang="en-GB">
                <a:cs typeface="Calibri"/>
              </a:rPr>
              <a:t>In the future, we would also like to be able to implement other types of questions into the survey (Multiple choice, video, audio, etc.)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8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Providing the group were given more time…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A2727C-73D3-4F83-B31E-C97816CE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77442"/>
            <a:ext cx="5131653" cy="35280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E389233-ACE4-474F-836B-28CE96378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118582" cy="360273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90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CFC-68D0-4F77-A73D-7F48B81A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845F-9E09-44EB-A60E-15BB8D72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47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Health Application presentation </vt:lpstr>
      <vt:lpstr>What did EPIC ask from us?</vt:lpstr>
      <vt:lpstr>Demo</vt:lpstr>
      <vt:lpstr>Providing the group were given more time…</vt:lpstr>
      <vt:lpstr>Providing the group were given more time…</vt:lpstr>
      <vt:lpstr>Any Questions?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Application presentation </dc:title>
  <dc:creator>(s) Laura Haddy</dc:creator>
  <cp:lastModifiedBy>(s) Daniel Richards 2</cp:lastModifiedBy>
  <cp:revision>4</cp:revision>
  <dcterms:created xsi:type="dcterms:W3CDTF">2019-05-09T23:13:13Z</dcterms:created>
  <dcterms:modified xsi:type="dcterms:W3CDTF">2019-05-14T10:42:20Z</dcterms:modified>
</cp:coreProperties>
</file>