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17" r:id="rId6"/>
    <p:sldId id="392" r:id="rId7"/>
    <p:sldId id="393" r:id="rId8"/>
    <p:sldId id="270" r:id="rId9"/>
    <p:sldId id="389" r:id="rId10"/>
    <p:sldId id="394"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DF3A5-C2F3-4E1E-A70D-C319778ED04B}" v="91" dt="2023-09-05T01:03:59.081"/>
    <p1510:client id="{84EE8BCD-9FED-4A25-B969-C316E93232DB}" v="2144" vWet="2148" dt="2023-09-05T01:02:57.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8FDF3A5-C2F3-4E1E-A70D-C319778ED04B}"/>
    <pc:docChg chg="modSld">
      <pc:chgData name="Guest User" userId="" providerId="Windows Live" clId="Web-{48FDF3A5-C2F3-4E1E-A70D-C319778ED04B}" dt="2023-09-05T01:03:58.769" v="89" actId="20577"/>
      <pc:docMkLst>
        <pc:docMk/>
      </pc:docMkLst>
      <pc:sldChg chg="modSp">
        <pc:chgData name="Guest User" userId="" providerId="Windows Live" clId="Web-{48FDF3A5-C2F3-4E1E-A70D-C319778ED04B}" dt="2023-09-05T01:03:18.643" v="34" actId="20577"/>
        <pc:sldMkLst>
          <pc:docMk/>
          <pc:sldMk cId="560021826" sldId="317"/>
        </pc:sldMkLst>
        <pc:spChg chg="mod">
          <ac:chgData name="Guest User" userId="" providerId="Windows Live" clId="Web-{48FDF3A5-C2F3-4E1E-A70D-C319778ED04B}" dt="2023-09-05T01:03:18.643" v="34" actId="20577"/>
          <ac:spMkLst>
            <pc:docMk/>
            <pc:sldMk cId="560021826" sldId="317"/>
            <ac:spMk id="16" creationId="{4BDCF583-1D5D-4235-97C2-39272B80A0B1}"/>
          </ac:spMkLst>
        </pc:spChg>
      </pc:sldChg>
      <pc:sldChg chg="modSp">
        <pc:chgData name="Guest User" userId="" providerId="Windows Live" clId="Web-{48FDF3A5-C2F3-4E1E-A70D-C319778ED04B}" dt="2023-09-05T01:03:58.769" v="89" actId="20577"/>
        <pc:sldMkLst>
          <pc:docMk/>
          <pc:sldMk cId="1814031731" sldId="393"/>
        </pc:sldMkLst>
        <pc:spChg chg="mod">
          <ac:chgData name="Guest User" userId="" providerId="Windows Live" clId="Web-{48FDF3A5-C2F3-4E1E-A70D-C319778ED04B}" dt="2023-09-05T01:03:58.769" v="89" actId="20577"/>
          <ac:spMkLst>
            <pc:docMk/>
            <pc:sldMk cId="1814031731" sldId="393"/>
            <ac:spMk id="3" creationId="{D3B60D6F-4D0F-4D33-B2A7-159C8583FF00}"/>
          </ac:spMkLst>
        </pc:spChg>
      </pc:sldChg>
    </pc:docChg>
  </pc:docChgLst>
  <pc:docChgLst>
    <pc:chgData name="Udiptaman Das" userId="ef694689045c4748" providerId="LiveId" clId="{84EE8BCD-9FED-4A25-B969-C316E93232DB}"/>
    <pc:docChg chg="undo redo custSel addSld delSld modSld sldOrd">
      <pc:chgData name="Udiptaman Das" userId="ef694689045c4748" providerId="LiveId" clId="{84EE8BCD-9FED-4A25-B969-C316E93232DB}" dt="2023-09-05T00:40:36.686" v="3356" actId="5793"/>
      <pc:docMkLst>
        <pc:docMk/>
      </pc:docMkLst>
      <pc:sldChg chg="modSp mod">
        <pc:chgData name="Udiptaman Das" userId="ef694689045c4748" providerId="LiveId" clId="{84EE8BCD-9FED-4A25-B969-C316E93232DB}" dt="2023-09-04T21:45:27.617" v="66" actId="20577"/>
        <pc:sldMkLst>
          <pc:docMk/>
          <pc:sldMk cId="752814286" sldId="257"/>
        </pc:sldMkLst>
        <pc:spChg chg="mod">
          <ac:chgData name="Udiptaman Das" userId="ef694689045c4748" providerId="LiveId" clId="{84EE8BCD-9FED-4A25-B969-C316E93232DB}" dt="2023-09-04T21:45:27.617" v="66" actId="20577"/>
          <ac:spMkLst>
            <pc:docMk/>
            <pc:sldMk cId="752814286" sldId="257"/>
            <ac:spMk id="2" creationId="{286E938C-9D94-4B05-979A-D39FFC457291}"/>
          </ac:spMkLst>
        </pc:spChg>
      </pc:sldChg>
      <pc:sldChg chg="del">
        <pc:chgData name="Udiptaman Das" userId="ef694689045c4748" providerId="LiveId" clId="{84EE8BCD-9FED-4A25-B969-C316E93232DB}" dt="2023-09-04T21:48:56.991" v="67" actId="47"/>
        <pc:sldMkLst>
          <pc:docMk/>
          <pc:sldMk cId="2979876663" sldId="268"/>
        </pc:sldMkLst>
      </pc:sldChg>
      <pc:sldChg chg="addSp delSp modSp mod ord">
        <pc:chgData name="Udiptaman Das" userId="ef694689045c4748" providerId="LiveId" clId="{84EE8BCD-9FED-4A25-B969-C316E93232DB}" dt="2023-09-05T00:19:44.713" v="2582" actId="5793"/>
        <pc:sldMkLst>
          <pc:docMk/>
          <pc:sldMk cId="3891345585" sldId="270"/>
        </pc:sldMkLst>
        <pc:spChg chg="add del mod">
          <ac:chgData name="Udiptaman Das" userId="ef694689045c4748" providerId="LiveId" clId="{84EE8BCD-9FED-4A25-B969-C316E93232DB}" dt="2023-09-04T22:29:37.383" v="896" actId="478"/>
          <ac:spMkLst>
            <pc:docMk/>
            <pc:sldMk cId="3891345585" sldId="270"/>
            <ac:spMk id="3" creationId="{D70D7B68-C4AB-B032-608B-E25834ED19D8}"/>
          </ac:spMkLst>
        </pc:spChg>
        <pc:spChg chg="del">
          <ac:chgData name="Udiptaman Das" userId="ef694689045c4748" providerId="LiveId" clId="{84EE8BCD-9FED-4A25-B969-C316E93232DB}" dt="2023-09-04T22:44:13.021" v="1121" actId="478"/>
          <ac:spMkLst>
            <pc:docMk/>
            <pc:sldMk cId="3891345585" sldId="270"/>
            <ac:spMk id="4" creationId="{0C329F70-04F7-4C70-BCF8-D4371F54EF2F}"/>
          </ac:spMkLst>
        </pc:spChg>
        <pc:spChg chg="del">
          <ac:chgData name="Udiptaman Das" userId="ef694689045c4748" providerId="LiveId" clId="{84EE8BCD-9FED-4A25-B969-C316E93232DB}" dt="2023-09-04T22:44:10.727" v="1120" actId="478"/>
          <ac:spMkLst>
            <pc:docMk/>
            <pc:sldMk cId="3891345585" sldId="270"/>
            <ac:spMk id="5" creationId="{06A3302E-502D-4151-81C9-5FD6AF9596D6}"/>
          </ac:spMkLst>
        </pc:spChg>
        <pc:spChg chg="mod">
          <ac:chgData name="Udiptaman Das" userId="ef694689045c4748" providerId="LiveId" clId="{84EE8BCD-9FED-4A25-B969-C316E93232DB}" dt="2023-09-04T22:25:00.822" v="878" actId="20577"/>
          <ac:spMkLst>
            <pc:docMk/>
            <pc:sldMk cId="3891345585" sldId="270"/>
            <ac:spMk id="7" creationId="{4B18D636-CC10-4B1E-AA38-419DCCF2D9C9}"/>
          </ac:spMkLst>
        </pc:spChg>
        <pc:spChg chg="del mod">
          <ac:chgData name="Udiptaman Das" userId="ef694689045c4748" providerId="LiveId" clId="{84EE8BCD-9FED-4A25-B969-C316E93232DB}" dt="2023-09-04T22:29:33.926" v="895" actId="478"/>
          <ac:spMkLst>
            <pc:docMk/>
            <pc:sldMk cId="3891345585" sldId="270"/>
            <ac:spMk id="9" creationId="{0D098C43-2F2A-4100-89BC-5931039293FA}"/>
          </ac:spMkLst>
        </pc:spChg>
        <pc:spChg chg="mod">
          <ac:chgData name="Udiptaman Das" userId="ef694689045c4748" providerId="LiveId" clId="{84EE8BCD-9FED-4A25-B969-C316E93232DB}" dt="2023-09-05T00:19:44.713" v="2582" actId="5793"/>
          <ac:spMkLst>
            <pc:docMk/>
            <pc:sldMk cId="3891345585" sldId="270"/>
            <ac:spMk id="10" creationId="{1DB251F7-EBE7-46AC-A920-FFE2C5AF68EA}"/>
          </ac:spMkLst>
        </pc:spChg>
        <pc:spChg chg="del">
          <ac:chgData name="Udiptaman Das" userId="ef694689045c4748" providerId="LiveId" clId="{84EE8BCD-9FED-4A25-B969-C316E93232DB}" dt="2023-09-04T22:33:08.538" v="930" actId="478"/>
          <ac:spMkLst>
            <pc:docMk/>
            <pc:sldMk cId="3891345585" sldId="270"/>
            <ac:spMk id="11" creationId="{60726BA7-44D6-4116-90E3-38325026EAAD}"/>
          </ac:spMkLst>
        </pc:spChg>
        <pc:spChg chg="mod">
          <ac:chgData name="Udiptaman Das" userId="ef694689045c4748" providerId="LiveId" clId="{84EE8BCD-9FED-4A25-B969-C316E93232DB}" dt="2023-09-05T00:10:23.070" v="2301" actId="21"/>
          <ac:spMkLst>
            <pc:docMk/>
            <pc:sldMk cId="3891345585" sldId="270"/>
            <ac:spMk id="12" creationId="{7FB7F30B-2A84-4C44-BC5A-E826ED6E74A2}"/>
          </ac:spMkLst>
        </pc:spChg>
        <pc:spChg chg="add del mod">
          <ac:chgData name="Udiptaman Das" userId="ef694689045c4748" providerId="LiveId" clId="{84EE8BCD-9FED-4A25-B969-C316E93232DB}" dt="2023-09-04T22:33:10.938" v="931" actId="478"/>
          <ac:spMkLst>
            <pc:docMk/>
            <pc:sldMk cId="3891345585" sldId="270"/>
            <ac:spMk id="13" creationId="{71CF5DCB-ACEF-1381-5740-5367CDECE763}"/>
          </ac:spMkLst>
        </pc:spChg>
      </pc:sldChg>
      <pc:sldChg chg="delSp del mod">
        <pc:chgData name="Udiptaman Das" userId="ef694689045c4748" providerId="LiveId" clId="{84EE8BCD-9FED-4A25-B969-C316E93232DB}" dt="2023-09-04T23:50:15.333" v="1875" actId="47"/>
        <pc:sldMkLst>
          <pc:docMk/>
          <pc:sldMk cId="2624630061" sldId="272"/>
        </pc:sldMkLst>
        <pc:spChg chg="del">
          <ac:chgData name="Udiptaman Das" userId="ef694689045c4748" providerId="LiveId" clId="{84EE8BCD-9FED-4A25-B969-C316E93232DB}" dt="2023-09-04T23:33:35.886" v="1853" actId="478"/>
          <ac:spMkLst>
            <pc:docMk/>
            <pc:sldMk cId="2624630061" sldId="272"/>
            <ac:spMk id="2" creationId="{81FCAF0A-629F-4EC6-B3E6-563ED999F360}"/>
          </ac:spMkLst>
        </pc:spChg>
        <pc:spChg chg="del">
          <ac:chgData name="Udiptaman Das" userId="ef694689045c4748" providerId="LiveId" clId="{84EE8BCD-9FED-4A25-B969-C316E93232DB}" dt="2023-09-04T23:33:38.586" v="1854" actId="478"/>
          <ac:spMkLst>
            <pc:docMk/>
            <pc:sldMk cId="2624630061" sldId="272"/>
            <ac:spMk id="7" creationId="{920A7C57-D6C5-4BA0-AB3C-41D4E3436B0E}"/>
          </ac:spMkLst>
        </pc:spChg>
      </pc:sldChg>
      <pc:sldChg chg="del">
        <pc:chgData name="Udiptaman Das" userId="ef694689045c4748" providerId="LiveId" clId="{84EE8BCD-9FED-4A25-B969-C316E93232DB}" dt="2023-09-04T21:49:05.919" v="68" actId="47"/>
        <pc:sldMkLst>
          <pc:docMk/>
          <pc:sldMk cId="3740286033" sldId="277"/>
        </pc:sldMkLst>
      </pc:sldChg>
      <pc:sldChg chg="del">
        <pc:chgData name="Udiptaman Das" userId="ef694689045c4748" providerId="LiveId" clId="{84EE8BCD-9FED-4A25-B969-C316E93232DB}" dt="2023-09-04T21:49:07.574" v="69" actId="47"/>
        <pc:sldMkLst>
          <pc:docMk/>
          <pc:sldMk cId="2496947791" sldId="278"/>
        </pc:sldMkLst>
      </pc:sldChg>
      <pc:sldChg chg="del">
        <pc:chgData name="Udiptaman Das" userId="ef694689045c4748" providerId="LiveId" clId="{84EE8BCD-9FED-4A25-B969-C316E93232DB}" dt="2023-09-04T21:49:13.374" v="70" actId="47"/>
        <pc:sldMkLst>
          <pc:docMk/>
          <pc:sldMk cId="395518310" sldId="279"/>
        </pc:sldMkLst>
      </pc:sldChg>
      <pc:sldChg chg="del">
        <pc:chgData name="Udiptaman Das" userId="ef694689045c4748" providerId="LiveId" clId="{84EE8BCD-9FED-4A25-B969-C316E93232DB}" dt="2023-09-04T23:19:32.448" v="1693" actId="47"/>
        <pc:sldMkLst>
          <pc:docMk/>
          <pc:sldMk cId="1420547054" sldId="281"/>
        </pc:sldMkLst>
      </pc:sldChg>
      <pc:sldChg chg="addSp delSp modSp mod ord">
        <pc:chgData name="Udiptaman Das" userId="ef694689045c4748" providerId="LiveId" clId="{84EE8BCD-9FED-4A25-B969-C316E93232DB}" dt="2023-09-05T00:17:33.054" v="2511" actId="20577"/>
        <pc:sldMkLst>
          <pc:docMk/>
          <pc:sldMk cId="560021826" sldId="317"/>
        </pc:sldMkLst>
        <pc:spChg chg="del mod">
          <ac:chgData name="Udiptaman Das" userId="ef694689045c4748" providerId="LiveId" clId="{84EE8BCD-9FED-4A25-B969-C316E93232DB}" dt="2023-09-04T22:07:02.469" v="579" actId="478"/>
          <ac:spMkLst>
            <pc:docMk/>
            <pc:sldMk cId="560021826" sldId="317"/>
            <ac:spMk id="2" creationId="{2910D835-B454-4270-BB35-86A187307E6F}"/>
          </ac:spMkLst>
        </pc:spChg>
        <pc:spChg chg="del mod">
          <ac:chgData name="Udiptaman Das" userId="ef694689045c4748" providerId="LiveId" clId="{84EE8BCD-9FED-4A25-B969-C316E93232DB}" dt="2023-09-04T22:06:59.368" v="578" actId="478"/>
          <ac:spMkLst>
            <pc:docMk/>
            <pc:sldMk cId="560021826" sldId="317"/>
            <ac:spMk id="3" creationId="{7F7F653B-90B5-4F47-A33F-93DCB2EF68C2}"/>
          </ac:spMkLst>
        </pc:spChg>
        <pc:spChg chg="mod">
          <ac:chgData name="Udiptaman Das" userId="ef694689045c4748" providerId="LiveId" clId="{84EE8BCD-9FED-4A25-B969-C316E93232DB}" dt="2023-09-04T22:00:09.622" v="432" actId="26606"/>
          <ac:spMkLst>
            <pc:docMk/>
            <pc:sldMk cId="560021826" sldId="317"/>
            <ac:spMk id="4" creationId="{E1E7D98D-6710-41D2-B258-E1A1059D29F8}"/>
          </ac:spMkLst>
        </pc:spChg>
        <pc:spChg chg="mod">
          <ac:chgData name="Udiptaman Das" userId="ef694689045c4748" providerId="LiveId" clId="{84EE8BCD-9FED-4A25-B969-C316E93232DB}" dt="2023-09-04T22:00:19.752" v="435" actId="27636"/>
          <ac:spMkLst>
            <pc:docMk/>
            <pc:sldMk cId="560021826" sldId="317"/>
            <ac:spMk id="15" creationId="{40F1DF5B-353A-4270-8C10-6A1509441174}"/>
          </ac:spMkLst>
        </pc:spChg>
        <pc:spChg chg="mod">
          <ac:chgData name="Udiptaman Das" userId="ef694689045c4748" providerId="LiveId" clId="{84EE8BCD-9FED-4A25-B969-C316E93232DB}" dt="2023-09-05T00:17:33.054" v="2511" actId="20577"/>
          <ac:spMkLst>
            <pc:docMk/>
            <pc:sldMk cId="560021826" sldId="317"/>
            <ac:spMk id="16" creationId="{4BDCF583-1D5D-4235-97C2-39272B80A0B1}"/>
          </ac:spMkLst>
        </pc:spChg>
        <pc:spChg chg="del">
          <ac:chgData name="Udiptaman Das" userId="ef694689045c4748" providerId="LiveId" clId="{84EE8BCD-9FED-4A25-B969-C316E93232DB}" dt="2023-09-04T22:00:09.622" v="432" actId="26606"/>
          <ac:spMkLst>
            <pc:docMk/>
            <pc:sldMk cId="560021826" sldId="317"/>
            <ac:spMk id="34" creationId="{82184FF4-7029-4ED7-813A-192E60608764}"/>
          </ac:spMkLst>
        </pc:spChg>
        <pc:spChg chg="del">
          <ac:chgData name="Udiptaman Das" userId="ef694689045c4748" providerId="LiveId" clId="{84EE8BCD-9FED-4A25-B969-C316E93232DB}" dt="2023-09-04T22:00:09.622" v="432" actId="26606"/>
          <ac:spMkLst>
            <pc:docMk/>
            <pc:sldMk cId="560021826" sldId="317"/>
            <ac:spMk id="36" creationId="{AAA7AB09-557C-41AD-9113-FF9F68FA1035}"/>
          </ac:spMkLst>
        </pc:spChg>
        <pc:spChg chg="del">
          <ac:chgData name="Udiptaman Das" userId="ef694689045c4748" providerId="LiveId" clId="{84EE8BCD-9FED-4A25-B969-C316E93232DB}" dt="2023-09-04T22:00:09.622" v="432" actId="26606"/>
          <ac:spMkLst>
            <pc:docMk/>
            <pc:sldMk cId="560021826" sldId="317"/>
            <ac:spMk id="38" creationId="{EF99ECAA-1F11-4937-BBA6-51935AB44C9D}"/>
          </ac:spMkLst>
        </pc:spChg>
        <pc:spChg chg="del">
          <ac:chgData name="Udiptaman Das" userId="ef694689045c4748" providerId="LiveId" clId="{84EE8BCD-9FED-4A25-B969-C316E93232DB}" dt="2023-09-04T22:00:09.622" v="432" actId="26606"/>
          <ac:spMkLst>
            <pc:docMk/>
            <pc:sldMk cId="560021826" sldId="317"/>
            <ac:spMk id="46" creationId="{1DB043B4-68C6-45B9-82AC-A5800EADB8DB}"/>
          </ac:spMkLst>
        </pc:spChg>
        <pc:spChg chg="del">
          <ac:chgData name="Udiptaman Das" userId="ef694689045c4748" providerId="LiveId" clId="{84EE8BCD-9FED-4A25-B969-C316E93232DB}" dt="2023-09-04T22:00:09.622" v="432" actId="26606"/>
          <ac:spMkLst>
            <pc:docMk/>
            <pc:sldMk cId="560021826" sldId="317"/>
            <ac:spMk id="48" creationId="{3C64A91D-E535-4C24-A0E3-96A3810E3FDC}"/>
          </ac:spMkLst>
        </pc:spChg>
        <pc:spChg chg="del">
          <ac:chgData name="Udiptaman Das" userId="ef694689045c4748" providerId="LiveId" clId="{84EE8BCD-9FED-4A25-B969-C316E93232DB}" dt="2023-09-04T22:00:09.622" v="432" actId="26606"/>
          <ac:spMkLst>
            <pc:docMk/>
            <pc:sldMk cId="560021826" sldId="317"/>
            <ac:spMk id="50" creationId="{26FC4867-BA3E-4F8E-AB23-684F34DF3D31}"/>
          </ac:spMkLst>
        </pc:spChg>
        <pc:spChg chg="add">
          <ac:chgData name="Udiptaman Das" userId="ef694689045c4748" providerId="LiveId" clId="{84EE8BCD-9FED-4A25-B969-C316E93232DB}" dt="2023-09-04T22:00:09.622" v="432" actId="26606"/>
          <ac:spMkLst>
            <pc:docMk/>
            <pc:sldMk cId="560021826" sldId="317"/>
            <ac:spMk id="61" creationId="{A5931BE0-4B93-4D6C-878E-ACC59D6B4587}"/>
          </ac:spMkLst>
        </pc:spChg>
        <pc:spChg chg="add">
          <ac:chgData name="Udiptaman Das" userId="ef694689045c4748" providerId="LiveId" clId="{84EE8BCD-9FED-4A25-B969-C316E93232DB}" dt="2023-09-04T22:00:09.622" v="432" actId="26606"/>
          <ac:spMkLst>
            <pc:docMk/>
            <pc:sldMk cId="560021826" sldId="317"/>
            <ac:spMk id="68" creationId="{647A77D8-817B-4A9F-86AA-FE781E813DBC}"/>
          </ac:spMkLst>
        </pc:spChg>
        <pc:grpChg chg="del">
          <ac:chgData name="Udiptaman Das" userId="ef694689045c4748" providerId="LiveId" clId="{84EE8BCD-9FED-4A25-B969-C316E93232DB}" dt="2023-09-04T22:00:09.622" v="432" actId="26606"/>
          <ac:grpSpMkLst>
            <pc:docMk/>
            <pc:sldMk cId="560021826" sldId="317"/>
            <ac:grpSpMk id="40" creationId="{79DE9FAB-6BBA-4CFE-B67D-77B47F01ECA4}"/>
          </ac:grpSpMkLst>
        </pc:grpChg>
        <pc:grpChg chg="add">
          <ac:chgData name="Udiptaman Das" userId="ef694689045c4748" providerId="LiveId" clId="{84EE8BCD-9FED-4A25-B969-C316E93232DB}" dt="2023-09-04T22:00:09.622" v="432" actId="26606"/>
          <ac:grpSpMkLst>
            <pc:docMk/>
            <pc:sldMk cId="560021826" sldId="317"/>
            <ac:grpSpMk id="55" creationId="{3BDBC526-6DCD-4FF6-8395-D8C22E46E527}"/>
          </ac:grpSpMkLst>
        </pc:grpChg>
        <pc:grpChg chg="add">
          <ac:chgData name="Udiptaman Das" userId="ef694689045c4748" providerId="LiveId" clId="{84EE8BCD-9FED-4A25-B969-C316E93232DB}" dt="2023-09-04T22:00:09.622" v="432" actId="26606"/>
          <ac:grpSpMkLst>
            <pc:docMk/>
            <pc:sldMk cId="560021826" sldId="317"/>
            <ac:grpSpMk id="63" creationId="{183B29DA-9BB8-4BA8-B8E1-8C2B544078C7}"/>
          </ac:grpSpMkLst>
        </pc:grpChg>
        <pc:picChg chg="mod ord">
          <ac:chgData name="Udiptaman Das" userId="ef694689045c4748" providerId="LiveId" clId="{84EE8BCD-9FED-4A25-B969-C316E93232DB}" dt="2023-09-04T22:00:09.622" v="432" actId="26606"/>
          <ac:picMkLst>
            <pc:docMk/>
            <pc:sldMk cId="560021826" sldId="317"/>
            <ac:picMk id="8" creationId="{5FED7C55-F545-49A1-90FD-D853A25AB453}"/>
          </ac:picMkLst>
        </pc:picChg>
      </pc:sldChg>
      <pc:sldChg chg="modSp del mod">
        <pc:chgData name="Udiptaman Das" userId="ef694689045c4748" providerId="LiveId" clId="{84EE8BCD-9FED-4A25-B969-C316E93232DB}" dt="2023-09-04T23:20:26.773" v="1702" actId="47"/>
        <pc:sldMkLst>
          <pc:docMk/>
          <pc:sldMk cId="3521561301" sldId="321"/>
        </pc:sldMkLst>
        <pc:spChg chg="mod">
          <ac:chgData name="Udiptaman Das" userId="ef694689045c4748" providerId="LiveId" clId="{84EE8BCD-9FED-4A25-B969-C316E93232DB}" dt="2023-09-04T23:20:14.917" v="1701" actId="27636"/>
          <ac:spMkLst>
            <pc:docMk/>
            <pc:sldMk cId="3521561301" sldId="321"/>
            <ac:spMk id="13" creationId="{C0287FEC-3826-4868-8D93-52429C6156F5}"/>
          </ac:spMkLst>
        </pc:spChg>
      </pc:sldChg>
      <pc:sldChg chg="addSp delSp modSp del mod ord">
        <pc:chgData name="Udiptaman Das" userId="ef694689045c4748" providerId="LiveId" clId="{84EE8BCD-9FED-4A25-B969-C316E93232DB}" dt="2023-09-04T21:26:28.700" v="25" actId="47"/>
        <pc:sldMkLst>
          <pc:docMk/>
          <pc:sldMk cId="2158886557" sldId="384"/>
        </pc:sldMkLst>
        <pc:spChg chg="add del mod">
          <ac:chgData name="Udiptaman Das" userId="ef694689045c4748" providerId="LiveId" clId="{84EE8BCD-9FED-4A25-B969-C316E93232DB}" dt="2023-09-04T21:25:14.340" v="7" actId="478"/>
          <ac:spMkLst>
            <pc:docMk/>
            <pc:sldMk cId="2158886557" sldId="384"/>
            <ac:spMk id="3" creationId="{58D58596-5F28-52BF-6A81-362239343E41}"/>
          </ac:spMkLst>
        </pc:spChg>
        <pc:spChg chg="add del mod">
          <ac:chgData name="Udiptaman Das" userId="ef694689045c4748" providerId="LiveId" clId="{84EE8BCD-9FED-4A25-B969-C316E93232DB}" dt="2023-09-04T21:25:50.889" v="11" actId="478"/>
          <ac:spMkLst>
            <pc:docMk/>
            <pc:sldMk cId="2158886557" sldId="384"/>
            <ac:spMk id="8" creationId="{C3534BDE-4920-D623-7E09-2224922698B5}"/>
          </ac:spMkLst>
        </pc:spChg>
        <pc:spChg chg="add del mod">
          <ac:chgData name="Udiptaman Das" userId="ef694689045c4748" providerId="LiveId" clId="{84EE8BCD-9FED-4A25-B969-C316E93232DB}" dt="2023-09-04T21:25:56.789" v="14" actId="478"/>
          <ac:spMkLst>
            <pc:docMk/>
            <pc:sldMk cId="2158886557" sldId="384"/>
            <ac:spMk id="10" creationId="{85503E9D-CF45-6C4C-9E20-6CBB3B50BF35}"/>
          </ac:spMkLst>
        </pc:spChg>
        <pc:spChg chg="mod">
          <ac:chgData name="Udiptaman Das" userId="ef694689045c4748" providerId="LiveId" clId="{84EE8BCD-9FED-4A25-B969-C316E93232DB}" dt="2023-09-04T21:26:20.267" v="24" actId="27636"/>
          <ac:spMkLst>
            <pc:docMk/>
            <pc:sldMk cId="2158886557" sldId="384"/>
            <ac:spMk id="12" creationId="{E5127060-CDBF-435F-9009-A5451CCE305D}"/>
          </ac:spMkLst>
        </pc:spChg>
        <pc:picChg chg="del mod">
          <ac:chgData name="Udiptaman Das" userId="ef694689045c4748" providerId="LiveId" clId="{84EE8BCD-9FED-4A25-B969-C316E93232DB}" dt="2023-09-04T21:25:55.358" v="13" actId="478"/>
          <ac:picMkLst>
            <pc:docMk/>
            <pc:sldMk cId="2158886557" sldId="384"/>
            <ac:picMk id="18" creationId="{E2536017-F539-430C-A901-70AB81CA612A}"/>
          </ac:picMkLst>
        </pc:picChg>
        <pc:picChg chg="mod">
          <ac:chgData name="Udiptaman Das" userId="ef694689045c4748" providerId="LiveId" clId="{84EE8BCD-9FED-4A25-B969-C316E93232DB}" dt="2023-09-04T21:26:20.263" v="23" actId="1076"/>
          <ac:picMkLst>
            <pc:docMk/>
            <pc:sldMk cId="2158886557" sldId="384"/>
            <ac:picMk id="20" creationId="{528A7D8D-1AB5-46C4-93FA-D92C2FD51692}"/>
          </ac:picMkLst>
        </pc:picChg>
        <pc:picChg chg="add del mod">
          <ac:chgData name="Udiptaman Das" userId="ef694689045c4748" providerId="LiveId" clId="{84EE8BCD-9FED-4A25-B969-C316E93232DB}" dt="2023-09-04T21:25:49.280" v="9" actId="478"/>
          <ac:picMkLst>
            <pc:docMk/>
            <pc:sldMk cId="2158886557" sldId="384"/>
            <ac:picMk id="23" creationId="{2B3C4F95-A0FA-45D9-BF43-1C398F65B891}"/>
          </ac:picMkLst>
        </pc:picChg>
        <pc:picChg chg="mod">
          <ac:chgData name="Udiptaman Das" userId="ef694689045c4748" providerId="LiveId" clId="{84EE8BCD-9FED-4A25-B969-C316E93232DB}" dt="2023-09-04T21:26:19.913" v="21" actId="1076"/>
          <ac:picMkLst>
            <pc:docMk/>
            <pc:sldMk cId="2158886557" sldId="384"/>
            <ac:picMk id="25" creationId="{B7353C46-ACC1-4078-85C2-26B57B0E58B7}"/>
          </ac:picMkLst>
        </pc:picChg>
      </pc:sldChg>
      <pc:sldChg chg="addSp delSp modSp mod ord setBg">
        <pc:chgData name="Udiptaman Das" userId="ef694689045c4748" providerId="LiveId" clId="{84EE8BCD-9FED-4A25-B969-C316E93232DB}" dt="2023-09-05T00:14:35.300" v="2351" actId="27636"/>
        <pc:sldMkLst>
          <pc:docMk/>
          <pc:sldMk cId="2313234867" sldId="389"/>
        </pc:sldMkLst>
        <pc:spChg chg="mod">
          <ac:chgData name="Udiptaman Das" userId="ef694689045c4748" providerId="LiveId" clId="{84EE8BCD-9FED-4A25-B969-C316E93232DB}" dt="2023-09-04T23:59:12.425" v="2121" actId="26606"/>
          <ac:spMkLst>
            <pc:docMk/>
            <pc:sldMk cId="2313234867" sldId="389"/>
            <ac:spMk id="2" creationId="{0046426E-F6F6-4A7C-9181-8C3090996261}"/>
          </ac:spMkLst>
        </pc:spChg>
        <pc:spChg chg="add del mod ord">
          <ac:chgData name="Udiptaman Das" userId="ef694689045c4748" providerId="LiveId" clId="{84EE8BCD-9FED-4A25-B969-C316E93232DB}" dt="2023-09-05T00:14:35.300" v="2351" actId="27636"/>
          <ac:spMkLst>
            <pc:docMk/>
            <pc:sldMk cId="2313234867" sldId="389"/>
            <ac:spMk id="3" creationId="{D3B60D6F-4D0F-4D33-B2A7-159C8583FF00}"/>
          </ac:spMkLst>
        </pc:spChg>
        <pc:spChg chg="add del mod">
          <ac:chgData name="Udiptaman Das" userId="ef694689045c4748" providerId="LiveId" clId="{84EE8BCD-9FED-4A25-B969-C316E93232DB}" dt="2023-09-04T23:10:44.957" v="1514" actId="478"/>
          <ac:spMkLst>
            <pc:docMk/>
            <pc:sldMk cId="2313234867" sldId="389"/>
            <ac:spMk id="5" creationId="{6562BCA5-BC63-02F1-45EA-4337EAEF1D94}"/>
          </ac:spMkLst>
        </pc:spChg>
        <pc:spChg chg="add del mod">
          <ac:chgData name="Udiptaman Das" userId="ef694689045c4748" providerId="LiveId" clId="{84EE8BCD-9FED-4A25-B969-C316E93232DB}" dt="2023-09-04T23:10:48.591" v="1516" actId="478"/>
          <ac:spMkLst>
            <pc:docMk/>
            <pc:sldMk cId="2313234867" sldId="389"/>
            <ac:spMk id="7" creationId="{5FE85145-D003-B3E6-F4D0-5B1A74A09145}"/>
          </ac:spMkLst>
        </pc:spChg>
        <pc:spChg chg="mod">
          <ac:chgData name="Udiptaman Das" userId="ef694689045c4748" providerId="LiveId" clId="{84EE8BCD-9FED-4A25-B969-C316E93232DB}" dt="2023-09-04T23:11:20.932" v="1527" actId="26606"/>
          <ac:spMkLst>
            <pc:docMk/>
            <pc:sldMk cId="2313234867" sldId="389"/>
            <ac:spMk id="15" creationId="{3B199C97-F175-437D-8311-DB662925C063}"/>
          </ac:spMkLst>
        </pc:spChg>
        <pc:spChg chg="add del">
          <ac:chgData name="Udiptaman Das" userId="ef694689045c4748" providerId="LiveId" clId="{84EE8BCD-9FED-4A25-B969-C316E93232DB}" dt="2023-09-04T23:11:09.278" v="1518" actId="26606"/>
          <ac:spMkLst>
            <pc:docMk/>
            <pc:sldMk cId="2313234867" sldId="389"/>
            <ac:spMk id="20" creationId="{82184FF4-7029-4ED7-813A-192E60608764}"/>
          </ac:spMkLst>
        </pc:spChg>
        <pc:spChg chg="add del">
          <ac:chgData name="Udiptaman Das" userId="ef694689045c4748" providerId="LiveId" clId="{84EE8BCD-9FED-4A25-B969-C316E93232DB}" dt="2023-09-04T23:11:09.278" v="1518" actId="26606"/>
          <ac:spMkLst>
            <pc:docMk/>
            <pc:sldMk cId="2313234867" sldId="389"/>
            <ac:spMk id="22" creationId="{AAA7AB09-557C-41AD-9113-FF9F68FA1035}"/>
          </ac:spMkLst>
        </pc:spChg>
        <pc:spChg chg="add del">
          <ac:chgData name="Udiptaman Das" userId="ef694689045c4748" providerId="LiveId" clId="{84EE8BCD-9FED-4A25-B969-C316E93232DB}" dt="2023-09-04T23:11:09.278" v="1518" actId="26606"/>
          <ac:spMkLst>
            <pc:docMk/>
            <pc:sldMk cId="2313234867" sldId="389"/>
            <ac:spMk id="24" creationId="{EF99ECAA-1F11-4937-BBA6-51935AB44C9D}"/>
          </ac:spMkLst>
        </pc:spChg>
        <pc:spChg chg="add del">
          <ac:chgData name="Udiptaman Das" userId="ef694689045c4748" providerId="LiveId" clId="{84EE8BCD-9FED-4A25-B969-C316E93232DB}" dt="2023-09-04T23:12:19.773" v="1535" actId="26606"/>
          <ac:spMkLst>
            <pc:docMk/>
            <pc:sldMk cId="2313234867" sldId="389"/>
            <ac:spMk id="25" creationId="{A5931BE0-4B93-4D6C-878E-ACC59D6B4587}"/>
          </ac:spMkLst>
        </pc:spChg>
        <pc:spChg chg="add del">
          <ac:chgData name="Udiptaman Das" userId="ef694689045c4748" providerId="LiveId" clId="{84EE8BCD-9FED-4A25-B969-C316E93232DB}" dt="2023-09-04T23:12:19.773" v="1535" actId="26606"/>
          <ac:spMkLst>
            <pc:docMk/>
            <pc:sldMk cId="2313234867" sldId="389"/>
            <ac:spMk id="27" creationId="{5171FAFB-7223-4BE1-983D-8A0626EAC5E4}"/>
          </ac:spMkLst>
        </pc:spChg>
        <pc:spChg chg="add del">
          <ac:chgData name="Udiptaman Das" userId="ef694689045c4748" providerId="LiveId" clId="{84EE8BCD-9FED-4A25-B969-C316E93232DB}" dt="2023-09-04T23:11:09.278" v="1518" actId="26606"/>
          <ac:spMkLst>
            <pc:docMk/>
            <pc:sldMk cId="2313234867" sldId="389"/>
            <ac:spMk id="32" creationId="{1DB043B4-68C6-45B9-82AC-A5800EADB8DB}"/>
          </ac:spMkLst>
        </pc:spChg>
        <pc:spChg chg="add del">
          <ac:chgData name="Udiptaman Das" userId="ef694689045c4748" providerId="LiveId" clId="{84EE8BCD-9FED-4A25-B969-C316E93232DB}" dt="2023-09-04T23:11:09.278" v="1518" actId="26606"/>
          <ac:spMkLst>
            <pc:docMk/>
            <pc:sldMk cId="2313234867" sldId="389"/>
            <ac:spMk id="34" creationId="{D87560B9-86B8-4558-93E9-FAB8DBE40C16}"/>
          </ac:spMkLst>
        </pc:spChg>
        <pc:spChg chg="add del">
          <ac:chgData name="Udiptaman Das" userId="ef694689045c4748" providerId="LiveId" clId="{84EE8BCD-9FED-4A25-B969-C316E93232DB}" dt="2023-09-04T23:11:09.278" v="1518" actId="26606"/>
          <ac:spMkLst>
            <pc:docMk/>
            <pc:sldMk cId="2313234867" sldId="389"/>
            <ac:spMk id="36" creationId="{71400469-1077-4353-BFB5-E4159ADF1921}"/>
          </ac:spMkLst>
        </pc:spChg>
        <pc:spChg chg="add del">
          <ac:chgData name="Udiptaman Das" userId="ef694689045c4748" providerId="LiveId" clId="{84EE8BCD-9FED-4A25-B969-C316E93232DB}" dt="2023-09-04T23:11:09.278" v="1518" actId="26606"/>
          <ac:spMkLst>
            <pc:docMk/>
            <pc:sldMk cId="2313234867" sldId="389"/>
            <ac:spMk id="38" creationId="{F28851F7-6B20-43F1-90FF-B41CE11AFC7E}"/>
          </ac:spMkLst>
        </pc:spChg>
        <pc:spChg chg="add del">
          <ac:chgData name="Udiptaman Das" userId="ef694689045c4748" providerId="LiveId" clId="{84EE8BCD-9FED-4A25-B969-C316E93232DB}" dt="2023-09-04T23:11:09.278" v="1518" actId="26606"/>
          <ac:spMkLst>
            <pc:docMk/>
            <pc:sldMk cId="2313234867" sldId="389"/>
            <ac:spMk id="40" creationId="{09E6BACC-8290-425B-A517-1914E16D829A}"/>
          </ac:spMkLst>
        </pc:spChg>
        <pc:spChg chg="add del">
          <ac:chgData name="Udiptaman Das" userId="ef694689045c4748" providerId="LiveId" clId="{84EE8BCD-9FED-4A25-B969-C316E93232DB}" dt="2023-09-04T23:59:12.425" v="2121" actId="26606"/>
          <ac:spMkLst>
            <pc:docMk/>
            <pc:sldMk cId="2313234867" sldId="389"/>
            <ac:spMk id="41" creationId="{A5931BE0-4B93-4D6C-878E-ACC59D6B4587}"/>
          </ac:spMkLst>
        </pc:spChg>
        <pc:spChg chg="add del">
          <ac:chgData name="Udiptaman Das" userId="ef694689045c4748" providerId="LiveId" clId="{84EE8BCD-9FED-4A25-B969-C316E93232DB}" dt="2023-09-04T23:59:12.425" v="2121" actId="26606"/>
          <ac:spMkLst>
            <pc:docMk/>
            <pc:sldMk cId="2313234867" sldId="389"/>
            <ac:spMk id="43" creationId="{6B425BBD-042F-4CF8-A9EE-42CC14D252C9}"/>
          </ac:spMkLst>
        </pc:spChg>
        <pc:spChg chg="add del">
          <ac:chgData name="Udiptaman Das" userId="ef694689045c4748" providerId="LiveId" clId="{84EE8BCD-9FED-4A25-B969-C316E93232DB}" dt="2023-09-04T23:59:05.529" v="2118" actId="26606"/>
          <ac:spMkLst>
            <pc:docMk/>
            <pc:sldMk cId="2313234867" sldId="389"/>
            <ac:spMk id="64" creationId="{A5931BE0-4B93-4D6C-878E-ACC59D6B4587}"/>
          </ac:spMkLst>
        </pc:spChg>
        <pc:spChg chg="add del">
          <ac:chgData name="Udiptaman Das" userId="ef694689045c4748" providerId="LiveId" clId="{84EE8BCD-9FED-4A25-B969-C316E93232DB}" dt="2023-09-04T23:59:12.409" v="2120" actId="26606"/>
          <ac:spMkLst>
            <pc:docMk/>
            <pc:sldMk cId="2313234867" sldId="389"/>
            <ac:spMk id="71" creationId="{A5931BE0-4B93-4D6C-878E-ACC59D6B4587}"/>
          </ac:spMkLst>
        </pc:spChg>
        <pc:spChg chg="add">
          <ac:chgData name="Udiptaman Das" userId="ef694689045c4748" providerId="LiveId" clId="{84EE8BCD-9FED-4A25-B969-C316E93232DB}" dt="2023-09-04T23:59:12.425" v="2121" actId="26606"/>
          <ac:spMkLst>
            <pc:docMk/>
            <pc:sldMk cId="2313234867" sldId="389"/>
            <ac:spMk id="74" creationId="{A5931BE0-4B93-4D6C-878E-ACC59D6B4587}"/>
          </ac:spMkLst>
        </pc:spChg>
        <pc:grpChg chg="add del">
          <ac:chgData name="Udiptaman Das" userId="ef694689045c4748" providerId="LiveId" clId="{84EE8BCD-9FED-4A25-B969-C316E93232DB}" dt="2023-09-04T23:12:19.773" v="1535" actId="26606"/>
          <ac:grpSpMkLst>
            <pc:docMk/>
            <pc:sldMk cId="2313234867" sldId="389"/>
            <ac:grpSpMk id="17" creationId="{3BDBC526-6DCD-4FF6-8395-D8C22E46E527}"/>
          </ac:grpSpMkLst>
        </pc:grpChg>
        <pc:grpChg chg="add del">
          <ac:chgData name="Udiptaman Das" userId="ef694689045c4748" providerId="LiveId" clId="{84EE8BCD-9FED-4A25-B969-C316E93232DB}" dt="2023-09-04T23:11:09.278" v="1518" actId="26606"/>
          <ac:grpSpMkLst>
            <pc:docMk/>
            <pc:sldMk cId="2313234867" sldId="389"/>
            <ac:grpSpMk id="26" creationId="{79DE9FAB-6BBA-4CFE-B67D-77B47F01ECA4}"/>
          </ac:grpSpMkLst>
        </pc:grpChg>
        <pc:grpChg chg="add del">
          <ac:chgData name="Udiptaman Das" userId="ef694689045c4748" providerId="LiveId" clId="{84EE8BCD-9FED-4A25-B969-C316E93232DB}" dt="2023-09-04T23:12:19.773" v="1535" actId="26606"/>
          <ac:grpSpMkLst>
            <pc:docMk/>
            <pc:sldMk cId="2313234867" sldId="389"/>
            <ac:grpSpMk id="28" creationId="{C4967C49-2278-4724-94A5-A258F20C3DFA}"/>
          </ac:grpSpMkLst>
        </pc:grpChg>
        <pc:grpChg chg="add del">
          <ac:chgData name="Udiptaman Das" userId="ef694689045c4748" providerId="LiveId" clId="{84EE8BCD-9FED-4A25-B969-C316E93232DB}" dt="2023-09-04T23:59:12.425" v="2121" actId="26606"/>
          <ac:grpSpMkLst>
            <pc:docMk/>
            <pc:sldMk cId="2313234867" sldId="389"/>
            <ac:grpSpMk id="35" creationId="{3BDBC526-6DCD-4FF6-8395-D8C22E46E527}"/>
          </ac:grpSpMkLst>
        </pc:grpChg>
        <pc:grpChg chg="add del">
          <ac:chgData name="Udiptaman Das" userId="ef694689045c4748" providerId="LiveId" clId="{84EE8BCD-9FED-4A25-B969-C316E93232DB}" dt="2023-09-04T23:59:12.425" v="2121" actId="26606"/>
          <ac:grpSpMkLst>
            <pc:docMk/>
            <pc:sldMk cId="2313234867" sldId="389"/>
            <ac:grpSpMk id="45" creationId="{F8ED97E8-4320-4F9F-8AB2-2EC6D9FC971E}"/>
          </ac:grpSpMkLst>
        </pc:grpChg>
        <pc:grpChg chg="add del">
          <ac:chgData name="Udiptaman Das" userId="ef694689045c4748" providerId="LiveId" clId="{84EE8BCD-9FED-4A25-B969-C316E93232DB}" dt="2023-09-04T23:59:12.425" v="2121" actId="26606"/>
          <ac:grpSpMkLst>
            <pc:docMk/>
            <pc:sldMk cId="2313234867" sldId="389"/>
            <ac:grpSpMk id="49" creationId="{3F071BFC-FCD5-404E-90E6-D59655774776}"/>
          </ac:grpSpMkLst>
        </pc:grpChg>
        <pc:grpChg chg="add del">
          <ac:chgData name="Udiptaman Das" userId="ef694689045c4748" providerId="LiveId" clId="{84EE8BCD-9FED-4A25-B969-C316E93232DB}" dt="2023-09-04T23:59:05.529" v="2118" actId="26606"/>
          <ac:grpSpMkLst>
            <pc:docMk/>
            <pc:sldMk cId="2313234867" sldId="389"/>
            <ac:grpSpMk id="58" creationId="{3BDBC526-6DCD-4FF6-8395-D8C22E46E527}"/>
          </ac:grpSpMkLst>
        </pc:grpChg>
        <pc:grpChg chg="add del">
          <ac:chgData name="Udiptaman Das" userId="ef694689045c4748" providerId="LiveId" clId="{84EE8BCD-9FED-4A25-B969-C316E93232DB}" dt="2023-09-04T23:59:12.409" v="2120" actId="26606"/>
          <ac:grpSpMkLst>
            <pc:docMk/>
            <pc:sldMk cId="2313234867" sldId="389"/>
            <ac:grpSpMk id="66" creationId="{3BDBC526-6DCD-4FF6-8395-D8C22E46E527}"/>
          </ac:grpSpMkLst>
        </pc:grpChg>
        <pc:grpChg chg="add">
          <ac:chgData name="Udiptaman Das" userId="ef694689045c4748" providerId="LiveId" clId="{84EE8BCD-9FED-4A25-B969-C316E93232DB}" dt="2023-09-04T23:59:12.425" v="2121" actId="26606"/>
          <ac:grpSpMkLst>
            <pc:docMk/>
            <pc:sldMk cId="2313234867" sldId="389"/>
            <ac:grpSpMk id="73" creationId="{3BDBC526-6DCD-4FF6-8395-D8C22E46E527}"/>
          </ac:grpSpMkLst>
        </pc:grpChg>
        <pc:grpChg chg="add">
          <ac:chgData name="Udiptaman Das" userId="ef694689045c4748" providerId="LiveId" clId="{84EE8BCD-9FED-4A25-B969-C316E93232DB}" dt="2023-09-04T23:59:12.425" v="2121" actId="26606"/>
          <ac:grpSpMkLst>
            <pc:docMk/>
            <pc:sldMk cId="2313234867" sldId="389"/>
            <ac:grpSpMk id="75" creationId="{D0342557-9691-41B1-9FFF-027845ED041F}"/>
          </ac:grpSpMkLst>
        </pc:grpChg>
        <pc:picChg chg="mod ord">
          <ac:chgData name="Udiptaman Das" userId="ef694689045c4748" providerId="LiveId" clId="{84EE8BCD-9FED-4A25-B969-C316E93232DB}" dt="2023-09-04T23:59:12.409" v="2120" actId="26606"/>
          <ac:picMkLst>
            <pc:docMk/>
            <pc:sldMk cId="2313234867" sldId="389"/>
            <ac:picMk id="8" creationId="{06D2324F-3B7B-45EF-9584-C8EADD2C8C0B}"/>
          </ac:picMkLst>
        </pc:picChg>
        <pc:picChg chg="del mod">
          <ac:chgData name="Udiptaman Das" userId="ef694689045c4748" providerId="LiveId" clId="{84EE8BCD-9FED-4A25-B969-C316E93232DB}" dt="2023-09-04T23:10:43.726" v="1513" actId="478"/>
          <ac:picMkLst>
            <pc:docMk/>
            <pc:sldMk cId="2313234867" sldId="389"/>
            <ac:picMk id="10" creationId="{71F862F9-0E8A-4DB9-8083-1C3AA6E5D777}"/>
          </ac:picMkLst>
        </pc:picChg>
        <pc:picChg chg="del">
          <ac:chgData name="Udiptaman Das" userId="ef694689045c4748" providerId="LiveId" clId="{84EE8BCD-9FED-4A25-B969-C316E93232DB}" dt="2023-09-04T23:10:46.562" v="1515" actId="478"/>
          <ac:picMkLst>
            <pc:docMk/>
            <pc:sldMk cId="2313234867" sldId="389"/>
            <ac:picMk id="12" creationId="{A63F39B9-0715-40B5-8ECB-9B983F99C690}"/>
          </ac:picMkLst>
        </pc:picChg>
      </pc:sldChg>
      <pc:sldChg chg="addSp delSp modSp mod setBg addAnim">
        <pc:chgData name="Udiptaman Das" userId="ef694689045c4748" providerId="LiveId" clId="{84EE8BCD-9FED-4A25-B969-C316E93232DB}" dt="2023-09-04T23:20:02.043" v="1699" actId="478"/>
        <pc:sldMkLst>
          <pc:docMk/>
          <pc:sldMk cId="3247798845" sldId="391"/>
        </pc:sldMkLst>
        <pc:spChg chg="add del mod">
          <ac:chgData name="Udiptaman Das" userId="ef694689045c4748" providerId="LiveId" clId="{84EE8BCD-9FED-4A25-B969-C316E93232DB}" dt="2023-09-04T23:19:43.711" v="1695" actId="478"/>
          <ac:spMkLst>
            <pc:docMk/>
            <pc:sldMk cId="3247798845" sldId="391"/>
            <ac:spMk id="3" creationId="{2C2BD6B0-6194-CD09-E781-FC26E4B69C99}"/>
          </ac:spMkLst>
        </pc:spChg>
        <pc:spChg chg="del mod">
          <ac:chgData name="Udiptaman Das" userId="ef694689045c4748" providerId="LiveId" clId="{84EE8BCD-9FED-4A25-B969-C316E93232DB}" dt="2023-09-04T23:19:59.497" v="1698" actId="478"/>
          <ac:spMkLst>
            <pc:docMk/>
            <pc:sldMk cId="3247798845" sldId="391"/>
            <ac:spMk id="4" creationId="{7823E305-6365-4345-8BD1-4A31C61D96CB}"/>
          </ac:spMkLst>
        </pc:spChg>
        <pc:spChg chg="del mod">
          <ac:chgData name="Udiptaman Das" userId="ef694689045c4748" providerId="LiveId" clId="{84EE8BCD-9FED-4A25-B969-C316E93232DB}" dt="2023-09-04T23:20:02.043" v="1699" actId="478"/>
          <ac:spMkLst>
            <pc:docMk/>
            <pc:sldMk cId="3247798845" sldId="391"/>
            <ac:spMk id="5" creationId="{0B37A3FF-ED32-4C4A-A21F-848A3BF6F896}"/>
          </ac:spMkLst>
        </pc:spChg>
        <pc:spChg chg="mod">
          <ac:chgData name="Udiptaman Das" userId="ef694689045c4748" providerId="LiveId" clId="{84EE8BCD-9FED-4A25-B969-C316E93232DB}" dt="2023-09-04T23:19:53.747" v="1696" actId="26606"/>
          <ac:spMkLst>
            <pc:docMk/>
            <pc:sldMk cId="3247798845" sldId="391"/>
            <ac:spMk id="6" creationId="{36E60F23-FB58-4EF8-82FD-E86CED25FDD4}"/>
          </ac:spMkLst>
        </pc:spChg>
        <pc:spChg chg="mod">
          <ac:chgData name="Udiptaman Das" userId="ef694689045c4748" providerId="LiveId" clId="{84EE8BCD-9FED-4A25-B969-C316E93232DB}" dt="2023-09-04T23:19:53.747" v="1696" actId="26606"/>
          <ac:spMkLst>
            <pc:docMk/>
            <pc:sldMk cId="3247798845" sldId="391"/>
            <ac:spMk id="22" creationId="{F8FAEED9-1ECD-45F9-87A0-9394BAEABB79}"/>
          </ac:spMkLst>
        </pc:spChg>
        <pc:spChg chg="del">
          <ac:chgData name="Udiptaman Das" userId="ef694689045c4748" providerId="LiveId" clId="{84EE8BCD-9FED-4A25-B969-C316E93232DB}" dt="2023-09-04T23:19:40.647" v="1694" actId="478"/>
          <ac:spMkLst>
            <pc:docMk/>
            <pc:sldMk cId="3247798845" sldId="391"/>
            <ac:spMk id="23" creationId="{8E5E4638-9BCB-4C2E-914F-CC868E2020D5}"/>
          </ac:spMkLst>
        </pc:spChg>
        <pc:spChg chg="add">
          <ac:chgData name="Udiptaman Das" userId="ef694689045c4748" providerId="LiveId" clId="{84EE8BCD-9FED-4A25-B969-C316E93232DB}" dt="2023-09-04T23:19:53.747" v="1696" actId="26606"/>
          <ac:spMkLst>
            <pc:docMk/>
            <pc:sldMk cId="3247798845" sldId="391"/>
            <ac:spMk id="38" creationId="{82184FF4-7029-4ED7-813A-192E60608764}"/>
          </ac:spMkLst>
        </pc:spChg>
        <pc:spChg chg="add">
          <ac:chgData name="Udiptaman Das" userId="ef694689045c4748" providerId="LiveId" clId="{84EE8BCD-9FED-4A25-B969-C316E93232DB}" dt="2023-09-04T23:19:53.747" v="1696" actId="26606"/>
          <ac:spMkLst>
            <pc:docMk/>
            <pc:sldMk cId="3247798845" sldId="391"/>
            <ac:spMk id="40" creationId="{AAA7AB09-557C-41AD-9113-FF9F68FA1035}"/>
          </ac:spMkLst>
        </pc:spChg>
        <pc:spChg chg="add">
          <ac:chgData name="Udiptaman Das" userId="ef694689045c4748" providerId="LiveId" clId="{84EE8BCD-9FED-4A25-B969-C316E93232DB}" dt="2023-09-04T23:19:53.747" v="1696" actId="26606"/>
          <ac:spMkLst>
            <pc:docMk/>
            <pc:sldMk cId="3247798845" sldId="391"/>
            <ac:spMk id="42" creationId="{EF99ECAA-1F11-4937-BBA6-51935AB44C9D}"/>
          </ac:spMkLst>
        </pc:spChg>
        <pc:spChg chg="add">
          <ac:chgData name="Udiptaman Das" userId="ef694689045c4748" providerId="LiveId" clId="{84EE8BCD-9FED-4A25-B969-C316E93232DB}" dt="2023-09-04T23:19:53.747" v="1696" actId="26606"/>
          <ac:spMkLst>
            <pc:docMk/>
            <pc:sldMk cId="3247798845" sldId="391"/>
            <ac:spMk id="50" creationId="{1DB043B4-68C6-45B9-82AC-A5800EADB8DB}"/>
          </ac:spMkLst>
        </pc:spChg>
        <pc:spChg chg="add">
          <ac:chgData name="Udiptaman Das" userId="ef694689045c4748" providerId="LiveId" clId="{84EE8BCD-9FED-4A25-B969-C316E93232DB}" dt="2023-09-04T23:19:53.747" v="1696" actId="26606"/>
          <ac:spMkLst>
            <pc:docMk/>
            <pc:sldMk cId="3247798845" sldId="391"/>
            <ac:spMk id="52" creationId="{3C64A91D-E535-4C24-A0E3-96A3810E3FDC}"/>
          </ac:spMkLst>
        </pc:spChg>
        <pc:grpChg chg="add">
          <ac:chgData name="Udiptaman Das" userId="ef694689045c4748" providerId="LiveId" clId="{84EE8BCD-9FED-4A25-B969-C316E93232DB}" dt="2023-09-04T23:19:53.747" v="1696" actId="26606"/>
          <ac:grpSpMkLst>
            <pc:docMk/>
            <pc:sldMk cId="3247798845" sldId="391"/>
            <ac:grpSpMk id="44" creationId="{79DE9FAB-6BBA-4CFE-B67D-77B47F01ECA4}"/>
          </ac:grpSpMkLst>
        </pc:grpChg>
        <pc:picChg chg="mod">
          <ac:chgData name="Udiptaman Das" userId="ef694689045c4748" providerId="LiveId" clId="{84EE8BCD-9FED-4A25-B969-C316E93232DB}" dt="2023-09-04T23:19:53.747" v="1696" actId="26606"/>
          <ac:picMkLst>
            <pc:docMk/>
            <pc:sldMk cId="3247798845" sldId="391"/>
            <ac:picMk id="27" creationId="{9E660784-34E2-4CDA-926A-DDD6AAF35046}"/>
          </ac:picMkLst>
        </pc:picChg>
        <pc:picChg chg="mod ord">
          <ac:chgData name="Udiptaman Das" userId="ef694689045c4748" providerId="LiveId" clId="{84EE8BCD-9FED-4A25-B969-C316E93232DB}" dt="2023-09-04T23:19:53.747" v="1696" actId="26606"/>
          <ac:picMkLst>
            <pc:docMk/>
            <pc:sldMk cId="3247798845" sldId="391"/>
            <ac:picMk id="33" creationId="{48106962-23C6-4DFE-BB3A-E5FFF03F38CE}"/>
          </ac:picMkLst>
        </pc:picChg>
      </pc:sldChg>
      <pc:sldChg chg="addSp delSp modSp add mod ord setBg modClrScheme chgLayout">
        <pc:chgData name="Udiptaman Das" userId="ef694689045c4748" providerId="LiveId" clId="{84EE8BCD-9FED-4A25-B969-C316E93232DB}" dt="2023-09-04T22:51:19.382" v="1247" actId="115"/>
        <pc:sldMkLst>
          <pc:docMk/>
          <pc:sldMk cId="3259287667" sldId="392"/>
        </pc:sldMkLst>
        <pc:spChg chg="mod ord">
          <ac:chgData name="Udiptaman Das" userId="ef694689045c4748" providerId="LiveId" clId="{84EE8BCD-9FED-4A25-B969-C316E93232DB}" dt="2023-09-04T22:49:16.813" v="1242" actId="26606"/>
          <ac:spMkLst>
            <pc:docMk/>
            <pc:sldMk cId="3259287667" sldId="392"/>
            <ac:spMk id="2" creationId="{0046426E-F6F6-4A7C-9181-8C3090996261}"/>
          </ac:spMkLst>
        </pc:spChg>
        <pc:spChg chg="add del mod ord">
          <ac:chgData name="Udiptaman Das" userId="ef694689045c4748" providerId="LiveId" clId="{84EE8BCD-9FED-4A25-B969-C316E93232DB}" dt="2023-09-04T22:49:16.813" v="1242" actId="26606"/>
          <ac:spMkLst>
            <pc:docMk/>
            <pc:sldMk cId="3259287667" sldId="392"/>
            <ac:spMk id="3" creationId="{D3B60D6F-4D0F-4D33-B2A7-159C8583FF00}"/>
          </ac:spMkLst>
        </pc:spChg>
        <pc:spChg chg="add del mod">
          <ac:chgData name="Udiptaman Das" userId="ef694689045c4748" providerId="LiveId" clId="{84EE8BCD-9FED-4A25-B969-C316E93232DB}" dt="2023-09-04T22:12:11.330" v="708" actId="478"/>
          <ac:spMkLst>
            <pc:docMk/>
            <pc:sldMk cId="3259287667" sldId="392"/>
            <ac:spMk id="5" creationId="{94CC983D-5987-CD75-C6ED-FF08E307A171}"/>
          </ac:spMkLst>
        </pc:spChg>
        <pc:spChg chg="add del mod">
          <ac:chgData name="Udiptaman Das" userId="ef694689045c4748" providerId="LiveId" clId="{84EE8BCD-9FED-4A25-B969-C316E93232DB}" dt="2023-09-04T22:12:15.273" v="710" actId="478"/>
          <ac:spMkLst>
            <pc:docMk/>
            <pc:sldMk cId="3259287667" sldId="392"/>
            <ac:spMk id="7" creationId="{FB88F0E7-D948-0958-881A-11964AB76AF1}"/>
          </ac:spMkLst>
        </pc:spChg>
        <pc:spChg chg="add del mod">
          <ac:chgData name="Udiptaman Das" userId="ef694689045c4748" providerId="LiveId" clId="{84EE8BCD-9FED-4A25-B969-C316E93232DB}" dt="2023-09-04T22:48:39.311" v="1231" actId="478"/>
          <ac:spMkLst>
            <pc:docMk/>
            <pc:sldMk cId="3259287667" sldId="392"/>
            <ac:spMk id="11" creationId="{BC517311-E88D-8AF4-500F-9BA5563E2389}"/>
          </ac:spMkLst>
        </pc:spChg>
        <pc:spChg chg="add del mod ord">
          <ac:chgData name="Udiptaman Das" userId="ef694689045c4748" providerId="LiveId" clId="{84EE8BCD-9FED-4A25-B969-C316E93232DB}" dt="2023-09-04T22:47:42.884" v="1217" actId="700"/>
          <ac:spMkLst>
            <pc:docMk/>
            <pc:sldMk cId="3259287667" sldId="392"/>
            <ac:spMk id="13" creationId="{5BE305D4-F6F3-1E8A-EA68-9322FB5A1357}"/>
          </ac:spMkLst>
        </pc:spChg>
        <pc:spChg chg="mod ord">
          <ac:chgData name="Udiptaman Das" userId="ef694689045c4748" providerId="LiveId" clId="{84EE8BCD-9FED-4A25-B969-C316E93232DB}" dt="2023-09-04T22:49:16.813" v="1242" actId="26606"/>
          <ac:spMkLst>
            <pc:docMk/>
            <pc:sldMk cId="3259287667" sldId="392"/>
            <ac:spMk id="15" creationId="{3B199C97-F175-437D-8311-DB662925C063}"/>
          </ac:spMkLst>
        </pc:spChg>
        <pc:spChg chg="add del mod">
          <ac:chgData name="Udiptaman Das" userId="ef694689045c4748" providerId="LiveId" clId="{84EE8BCD-9FED-4A25-B969-C316E93232DB}" dt="2023-09-04T22:49:10.330" v="1241" actId="478"/>
          <ac:spMkLst>
            <pc:docMk/>
            <pc:sldMk cId="3259287667" sldId="392"/>
            <ac:spMk id="16" creationId="{E9178080-0EF1-EB0A-0B42-653406CBB5CD}"/>
          </ac:spMkLst>
        </pc:spChg>
        <pc:spChg chg="add">
          <ac:chgData name="Udiptaman Das" userId="ef694689045c4748" providerId="LiveId" clId="{84EE8BCD-9FED-4A25-B969-C316E93232DB}" dt="2023-09-04T22:49:16.813" v="1242" actId="26606"/>
          <ac:spMkLst>
            <pc:docMk/>
            <pc:sldMk cId="3259287667" sldId="392"/>
            <ac:spMk id="19" creationId="{60B7752B-728D-4CA3-8923-C4F7F77029E3}"/>
          </ac:spMkLst>
        </pc:spChg>
        <pc:spChg chg="add">
          <ac:chgData name="Udiptaman Das" userId="ef694689045c4748" providerId="LiveId" clId="{84EE8BCD-9FED-4A25-B969-C316E93232DB}" dt="2023-09-04T22:49:16.813" v="1242" actId="26606"/>
          <ac:spMkLst>
            <pc:docMk/>
            <pc:sldMk cId="3259287667" sldId="392"/>
            <ac:spMk id="20" creationId="{429899A3-416E-4DB5-846D-023526052013}"/>
          </ac:spMkLst>
        </pc:spChg>
        <pc:spChg chg="add del">
          <ac:chgData name="Udiptaman Das" userId="ef694689045c4748" providerId="LiveId" clId="{84EE8BCD-9FED-4A25-B969-C316E93232DB}" dt="2023-09-04T22:48:38.387" v="1229" actId="26606"/>
          <ac:spMkLst>
            <pc:docMk/>
            <pc:sldMk cId="3259287667" sldId="392"/>
            <ac:spMk id="27" creationId="{60B7752B-728D-4CA3-8923-C4F7F77029E3}"/>
          </ac:spMkLst>
        </pc:spChg>
        <pc:spChg chg="add del">
          <ac:chgData name="Udiptaman Das" userId="ef694689045c4748" providerId="LiveId" clId="{84EE8BCD-9FED-4A25-B969-C316E93232DB}" dt="2023-09-04T22:48:38.387" v="1229" actId="26606"/>
          <ac:spMkLst>
            <pc:docMk/>
            <pc:sldMk cId="3259287667" sldId="392"/>
            <ac:spMk id="29" creationId="{88392DC7-0988-443B-A0D0-E726C7DB622B}"/>
          </ac:spMkLst>
        </pc:spChg>
        <pc:grpChg chg="add">
          <ac:chgData name="Udiptaman Das" userId="ef694689045c4748" providerId="LiveId" clId="{84EE8BCD-9FED-4A25-B969-C316E93232DB}" dt="2023-09-04T22:49:16.813" v="1242" actId="26606"/>
          <ac:grpSpMkLst>
            <pc:docMk/>
            <pc:sldMk cId="3259287667" sldId="392"/>
            <ac:grpSpMk id="18" creationId="{3BDBC526-6DCD-4FF6-8395-D8C22E46E527}"/>
          </ac:grpSpMkLst>
        </pc:grpChg>
        <pc:grpChg chg="add del">
          <ac:chgData name="Udiptaman Das" userId="ef694689045c4748" providerId="LiveId" clId="{84EE8BCD-9FED-4A25-B969-C316E93232DB}" dt="2023-09-04T22:48:38.387" v="1229" actId="26606"/>
          <ac:grpSpMkLst>
            <pc:docMk/>
            <pc:sldMk cId="3259287667" sldId="392"/>
            <ac:grpSpMk id="21" creationId="{3BDBC526-6DCD-4FF6-8395-D8C22E46E527}"/>
          </ac:grpSpMkLst>
        </pc:grpChg>
        <pc:graphicFrameChg chg="add del">
          <ac:chgData name="Udiptaman Das" userId="ef694689045c4748" providerId="LiveId" clId="{84EE8BCD-9FED-4A25-B969-C316E93232DB}" dt="2023-09-04T22:48:38.387" v="1229" actId="26606"/>
          <ac:graphicFrameMkLst>
            <pc:docMk/>
            <pc:sldMk cId="3259287667" sldId="392"/>
            <ac:graphicFrameMk id="17" creationId="{A1425959-35D6-4F09-297E-1DC0A058FFAB}"/>
          </ac:graphicFrameMkLst>
        </pc:graphicFrameChg>
        <pc:graphicFrameChg chg="add mod">
          <ac:chgData name="Udiptaman Das" userId="ef694689045c4748" providerId="LiveId" clId="{84EE8BCD-9FED-4A25-B969-C316E93232DB}" dt="2023-09-04T22:51:19.382" v="1247" actId="115"/>
          <ac:graphicFrameMkLst>
            <pc:docMk/>
            <pc:sldMk cId="3259287667" sldId="392"/>
            <ac:graphicFrameMk id="26" creationId="{662BB60A-EB58-1EC0-3C98-D9803ACD7E16}"/>
          </ac:graphicFrameMkLst>
        </pc:graphicFrameChg>
        <pc:picChg chg="del">
          <ac:chgData name="Udiptaman Das" userId="ef694689045c4748" providerId="LiveId" clId="{84EE8BCD-9FED-4A25-B969-C316E93232DB}" dt="2023-09-04T22:12:08.658" v="707" actId="478"/>
          <ac:picMkLst>
            <pc:docMk/>
            <pc:sldMk cId="3259287667" sldId="392"/>
            <ac:picMk id="8" creationId="{06D2324F-3B7B-45EF-9584-C8EADD2C8C0B}"/>
          </ac:picMkLst>
        </pc:picChg>
        <pc:picChg chg="del">
          <ac:chgData name="Udiptaman Das" userId="ef694689045c4748" providerId="LiveId" clId="{84EE8BCD-9FED-4A25-B969-C316E93232DB}" dt="2023-09-04T22:12:13.272" v="709" actId="478"/>
          <ac:picMkLst>
            <pc:docMk/>
            <pc:sldMk cId="3259287667" sldId="392"/>
            <ac:picMk id="10" creationId="{71F862F9-0E8A-4DB9-8083-1C3AA6E5D777}"/>
          </ac:picMkLst>
        </pc:picChg>
        <pc:picChg chg="add del mod">
          <ac:chgData name="Udiptaman Das" userId="ef694689045c4748" providerId="LiveId" clId="{84EE8BCD-9FED-4A25-B969-C316E93232DB}" dt="2023-09-04T22:49:08.523" v="1240" actId="478"/>
          <ac:picMkLst>
            <pc:docMk/>
            <pc:sldMk cId="3259287667" sldId="392"/>
            <ac:picMk id="12" creationId="{A63F39B9-0715-40B5-8ECB-9B983F99C690}"/>
          </ac:picMkLst>
        </pc:picChg>
      </pc:sldChg>
      <pc:sldChg chg="new add del">
        <pc:chgData name="Udiptaman Das" userId="ef694689045c4748" providerId="LiveId" clId="{84EE8BCD-9FED-4A25-B969-C316E93232DB}" dt="2023-09-04T22:48:38.026" v="1228" actId="680"/>
        <pc:sldMkLst>
          <pc:docMk/>
          <pc:sldMk cId="223456277" sldId="393"/>
        </pc:sldMkLst>
      </pc:sldChg>
      <pc:sldChg chg="modSp add mod">
        <pc:chgData name="Udiptaman Das" userId="ef694689045c4748" providerId="LiveId" clId="{84EE8BCD-9FED-4A25-B969-C316E93232DB}" dt="2023-09-04T22:48:59.337" v="1239"/>
        <pc:sldMkLst>
          <pc:docMk/>
          <pc:sldMk cId="1814031731" sldId="393"/>
        </pc:sldMkLst>
        <pc:spChg chg="mod">
          <ac:chgData name="Udiptaman Das" userId="ef694689045c4748" providerId="LiveId" clId="{84EE8BCD-9FED-4A25-B969-C316E93232DB}" dt="2023-09-04T22:48:59.337" v="1239"/>
          <ac:spMkLst>
            <pc:docMk/>
            <pc:sldMk cId="1814031731" sldId="393"/>
            <ac:spMk id="3" creationId="{D3B60D6F-4D0F-4D33-B2A7-159C8583FF00}"/>
          </ac:spMkLst>
        </pc:spChg>
      </pc:sldChg>
      <pc:sldChg chg="delSp modSp new mod">
        <pc:chgData name="Udiptaman Das" userId="ef694689045c4748" providerId="LiveId" clId="{84EE8BCD-9FED-4A25-B969-C316E93232DB}" dt="2023-09-05T00:40:36.686" v="3356" actId="5793"/>
        <pc:sldMkLst>
          <pc:docMk/>
          <pc:sldMk cId="816015149" sldId="394"/>
        </pc:sldMkLst>
        <pc:spChg chg="mod">
          <ac:chgData name="Udiptaman Das" userId="ef694689045c4748" providerId="LiveId" clId="{84EE8BCD-9FED-4A25-B969-C316E93232DB}" dt="2023-09-04T23:38:22.431" v="1871" actId="20577"/>
          <ac:spMkLst>
            <pc:docMk/>
            <pc:sldMk cId="816015149" sldId="394"/>
            <ac:spMk id="2" creationId="{DB15D62E-04C3-306D-71B7-615D748636CA}"/>
          </ac:spMkLst>
        </pc:spChg>
        <pc:spChg chg="mod">
          <ac:chgData name="Udiptaman Das" userId="ef694689045c4748" providerId="LiveId" clId="{84EE8BCD-9FED-4A25-B969-C316E93232DB}" dt="2023-09-05T00:40:36.686" v="3356" actId="5793"/>
          <ac:spMkLst>
            <pc:docMk/>
            <pc:sldMk cId="816015149" sldId="394"/>
            <ac:spMk id="3" creationId="{E323DFA8-AA16-B505-FA36-9986A696CD5E}"/>
          </ac:spMkLst>
        </pc:spChg>
        <pc:spChg chg="del">
          <ac:chgData name="Udiptaman Das" userId="ef694689045c4748" providerId="LiveId" clId="{84EE8BCD-9FED-4A25-B969-C316E93232DB}" dt="2023-09-04T23:38:38.353" v="1873" actId="478"/>
          <ac:spMkLst>
            <pc:docMk/>
            <pc:sldMk cId="816015149" sldId="394"/>
            <ac:spMk id="4" creationId="{668779C7-75E6-64DC-4387-A3B36284470E}"/>
          </ac:spMkLst>
        </pc:spChg>
        <pc:spChg chg="del">
          <ac:chgData name="Udiptaman Das" userId="ef694689045c4748" providerId="LiveId" clId="{84EE8BCD-9FED-4A25-B969-C316E93232DB}" dt="2023-09-04T23:38:40.671" v="1874" actId="478"/>
          <ac:spMkLst>
            <pc:docMk/>
            <pc:sldMk cId="816015149" sldId="394"/>
            <ac:spMk id="5" creationId="{72DC61BF-910B-09DC-137C-8D439BB3F64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aclanthology.org/2023.findings-eacl.61.pdf"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hyperlink" Target="https://aclanthology.org/2023.findings-eacl.61.pdf" TargetMode="External"/><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2FF1BC-0C2D-4361-9AB6-CE5469329C6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AB5025-CA79-412C-B0E6-12CF00DBB1F7}">
      <dgm:prSet/>
      <dgm:spPr/>
      <dgm:t>
        <a:bodyPr/>
        <a:lstStyle/>
        <a:p>
          <a:r>
            <a:rPr lang="en-US" err="1"/>
            <a:t>RedHOT</a:t>
          </a:r>
          <a:r>
            <a:rPr lang="en-US"/>
            <a:t>:  An annotated dataset of health-related claims, questions, and personal experiences posted to Reddit. This dataset has </a:t>
          </a:r>
          <a:r>
            <a:rPr lang="en-US" b="1" u="sng"/>
            <a:t>24 labels</a:t>
          </a:r>
          <a:r>
            <a:rPr lang="en-US"/>
            <a:t>.</a:t>
          </a:r>
        </a:p>
      </dgm:t>
    </dgm:pt>
    <dgm:pt modelId="{87DB1E46-D74E-4E99-B5E4-E2B218710411}" type="parTrans" cxnId="{54775822-784E-4F56-AFC5-FC11B15B4FEB}">
      <dgm:prSet/>
      <dgm:spPr/>
      <dgm:t>
        <a:bodyPr/>
        <a:lstStyle/>
        <a:p>
          <a:endParaRPr lang="en-US"/>
        </a:p>
      </dgm:t>
    </dgm:pt>
    <dgm:pt modelId="{D2EEB098-1160-4AEB-8319-53C67DD84F0D}" type="sibTrans" cxnId="{54775822-784E-4F56-AFC5-FC11B15B4FEB}">
      <dgm:prSet/>
      <dgm:spPr/>
      <dgm:t>
        <a:bodyPr/>
        <a:lstStyle/>
        <a:p>
          <a:endParaRPr lang="en-US"/>
        </a:p>
      </dgm:t>
    </dgm:pt>
    <dgm:pt modelId="{1AAB19B6-02C4-40B5-82CD-08BB54AAD0FE}">
      <dgm:prSet/>
      <dgm:spPr/>
      <dgm:t>
        <a:bodyPr/>
        <a:lstStyle/>
        <a:p>
          <a:r>
            <a:rPr lang="en-US">
              <a:hlinkClick xmlns:r="http://schemas.openxmlformats.org/officeDocument/2006/relationships" r:id="rId1"/>
            </a:rPr>
            <a:t>link</a:t>
          </a:r>
          <a:endParaRPr lang="en-US"/>
        </a:p>
      </dgm:t>
    </dgm:pt>
    <dgm:pt modelId="{06E6A704-1BCD-45F6-B3B8-4857ED568FC1}" type="parTrans" cxnId="{A1E73399-659D-4D90-94BC-D4393695F170}">
      <dgm:prSet/>
      <dgm:spPr/>
      <dgm:t>
        <a:bodyPr/>
        <a:lstStyle/>
        <a:p>
          <a:endParaRPr lang="en-US"/>
        </a:p>
      </dgm:t>
    </dgm:pt>
    <dgm:pt modelId="{1D5FFCAE-C5DE-43CF-8DB0-63EAEDEFB14F}" type="sibTrans" cxnId="{A1E73399-659D-4D90-94BC-D4393695F170}">
      <dgm:prSet/>
      <dgm:spPr/>
      <dgm:t>
        <a:bodyPr/>
        <a:lstStyle/>
        <a:p>
          <a:endParaRPr lang="en-US"/>
        </a:p>
      </dgm:t>
    </dgm:pt>
    <dgm:pt modelId="{452BFECD-20D7-4CFE-BBDE-F1338123EB6D}" type="pres">
      <dgm:prSet presAssocID="{852FF1BC-0C2D-4361-9AB6-CE5469329C62}" presName="root" presStyleCnt="0">
        <dgm:presLayoutVars>
          <dgm:dir/>
          <dgm:resizeHandles val="exact"/>
        </dgm:presLayoutVars>
      </dgm:prSet>
      <dgm:spPr/>
    </dgm:pt>
    <dgm:pt modelId="{47A6D7D0-8C0D-421E-B427-65D71CC7B7A8}" type="pres">
      <dgm:prSet presAssocID="{95AB5025-CA79-412C-B0E6-12CF00DBB1F7}" presName="compNode" presStyleCnt="0"/>
      <dgm:spPr/>
    </dgm:pt>
    <dgm:pt modelId="{98C415A5-69B0-4FD8-A340-87093DC693A3}" type="pres">
      <dgm:prSet presAssocID="{95AB5025-CA79-412C-B0E6-12CF00DBB1F7}" presName="bgRect" presStyleLbl="bgShp" presStyleIdx="0" presStyleCnt="2"/>
      <dgm:spPr/>
    </dgm:pt>
    <dgm:pt modelId="{F8075365-2AC3-4D3C-B557-1B54167741E9}" type="pres">
      <dgm:prSet presAssocID="{95AB5025-CA79-412C-B0E6-12CF00DBB1F7}"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Question mark"/>
        </a:ext>
      </dgm:extLst>
    </dgm:pt>
    <dgm:pt modelId="{771F0B59-6B41-4F94-B023-D4A68097285E}" type="pres">
      <dgm:prSet presAssocID="{95AB5025-CA79-412C-B0E6-12CF00DBB1F7}" presName="spaceRect" presStyleCnt="0"/>
      <dgm:spPr/>
    </dgm:pt>
    <dgm:pt modelId="{0CCE1390-C035-4599-9F38-2FBAEF90ADD8}" type="pres">
      <dgm:prSet presAssocID="{95AB5025-CA79-412C-B0E6-12CF00DBB1F7}" presName="parTx" presStyleLbl="revTx" presStyleIdx="0" presStyleCnt="2">
        <dgm:presLayoutVars>
          <dgm:chMax val="0"/>
          <dgm:chPref val="0"/>
        </dgm:presLayoutVars>
      </dgm:prSet>
      <dgm:spPr/>
    </dgm:pt>
    <dgm:pt modelId="{E440B537-F69C-43CC-8107-513B4DDD1391}" type="pres">
      <dgm:prSet presAssocID="{D2EEB098-1160-4AEB-8319-53C67DD84F0D}" presName="sibTrans" presStyleCnt="0"/>
      <dgm:spPr/>
    </dgm:pt>
    <dgm:pt modelId="{B5144FD0-C76A-428A-9076-A44B44342F22}" type="pres">
      <dgm:prSet presAssocID="{1AAB19B6-02C4-40B5-82CD-08BB54AAD0FE}" presName="compNode" presStyleCnt="0"/>
      <dgm:spPr/>
    </dgm:pt>
    <dgm:pt modelId="{82774AA3-D100-4AE5-B6D3-144672E19FDB}" type="pres">
      <dgm:prSet presAssocID="{1AAB19B6-02C4-40B5-82CD-08BB54AAD0FE}" presName="bgRect" presStyleLbl="bgShp" presStyleIdx="1" presStyleCnt="2"/>
      <dgm:spPr/>
    </dgm:pt>
    <dgm:pt modelId="{5BB451EA-0D13-4984-8536-BE191C555DA1}" type="pres">
      <dgm:prSet presAssocID="{1AAB19B6-02C4-40B5-82CD-08BB54AAD0FE}"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Link"/>
        </a:ext>
      </dgm:extLst>
    </dgm:pt>
    <dgm:pt modelId="{51F03427-2A33-4219-A3F6-0EC82FB55DED}" type="pres">
      <dgm:prSet presAssocID="{1AAB19B6-02C4-40B5-82CD-08BB54AAD0FE}" presName="spaceRect" presStyleCnt="0"/>
      <dgm:spPr/>
    </dgm:pt>
    <dgm:pt modelId="{FBCF71AC-75FD-45C4-AC61-D098A2A60E9F}" type="pres">
      <dgm:prSet presAssocID="{1AAB19B6-02C4-40B5-82CD-08BB54AAD0FE}" presName="parTx" presStyleLbl="revTx" presStyleIdx="1" presStyleCnt="2">
        <dgm:presLayoutVars>
          <dgm:chMax val="0"/>
          <dgm:chPref val="0"/>
        </dgm:presLayoutVars>
      </dgm:prSet>
      <dgm:spPr/>
    </dgm:pt>
  </dgm:ptLst>
  <dgm:cxnLst>
    <dgm:cxn modelId="{6D3E3D10-595A-4A57-A7C1-015B38A63D1C}" type="presOf" srcId="{95AB5025-CA79-412C-B0E6-12CF00DBB1F7}" destId="{0CCE1390-C035-4599-9F38-2FBAEF90ADD8}" srcOrd="0" destOrd="0" presId="urn:microsoft.com/office/officeart/2018/2/layout/IconVerticalSolidList"/>
    <dgm:cxn modelId="{54775822-784E-4F56-AFC5-FC11B15B4FEB}" srcId="{852FF1BC-0C2D-4361-9AB6-CE5469329C62}" destId="{95AB5025-CA79-412C-B0E6-12CF00DBB1F7}" srcOrd="0" destOrd="0" parTransId="{87DB1E46-D74E-4E99-B5E4-E2B218710411}" sibTransId="{D2EEB098-1160-4AEB-8319-53C67DD84F0D}"/>
    <dgm:cxn modelId="{7FEF522A-C390-4901-B7D4-51A586F814F3}" type="presOf" srcId="{852FF1BC-0C2D-4361-9AB6-CE5469329C62}" destId="{452BFECD-20D7-4CFE-BBDE-F1338123EB6D}" srcOrd="0" destOrd="0" presId="urn:microsoft.com/office/officeart/2018/2/layout/IconVerticalSolidList"/>
    <dgm:cxn modelId="{61A2B46C-D59D-46C1-BADB-4762C3854631}" type="presOf" srcId="{1AAB19B6-02C4-40B5-82CD-08BB54AAD0FE}" destId="{FBCF71AC-75FD-45C4-AC61-D098A2A60E9F}" srcOrd="0" destOrd="0" presId="urn:microsoft.com/office/officeart/2018/2/layout/IconVerticalSolidList"/>
    <dgm:cxn modelId="{A1E73399-659D-4D90-94BC-D4393695F170}" srcId="{852FF1BC-0C2D-4361-9AB6-CE5469329C62}" destId="{1AAB19B6-02C4-40B5-82CD-08BB54AAD0FE}" srcOrd="1" destOrd="0" parTransId="{06E6A704-1BCD-45F6-B3B8-4857ED568FC1}" sibTransId="{1D5FFCAE-C5DE-43CF-8DB0-63EAEDEFB14F}"/>
    <dgm:cxn modelId="{9BE3F286-4555-4EDA-BFC4-A053E23928BB}" type="presParOf" srcId="{452BFECD-20D7-4CFE-BBDE-F1338123EB6D}" destId="{47A6D7D0-8C0D-421E-B427-65D71CC7B7A8}" srcOrd="0" destOrd="0" presId="urn:microsoft.com/office/officeart/2018/2/layout/IconVerticalSolidList"/>
    <dgm:cxn modelId="{AB0F9360-A26A-432B-8322-CA320C3FCC9E}" type="presParOf" srcId="{47A6D7D0-8C0D-421E-B427-65D71CC7B7A8}" destId="{98C415A5-69B0-4FD8-A340-87093DC693A3}" srcOrd="0" destOrd="0" presId="urn:microsoft.com/office/officeart/2018/2/layout/IconVerticalSolidList"/>
    <dgm:cxn modelId="{4DF18147-1D16-40C2-B607-6799C252A451}" type="presParOf" srcId="{47A6D7D0-8C0D-421E-B427-65D71CC7B7A8}" destId="{F8075365-2AC3-4D3C-B557-1B54167741E9}" srcOrd="1" destOrd="0" presId="urn:microsoft.com/office/officeart/2018/2/layout/IconVerticalSolidList"/>
    <dgm:cxn modelId="{7B40988D-C8AC-4DED-9AC3-40BDC3C254FB}" type="presParOf" srcId="{47A6D7D0-8C0D-421E-B427-65D71CC7B7A8}" destId="{771F0B59-6B41-4F94-B023-D4A68097285E}" srcOrd="2" destOrd="0" presId="urn:microsoft.com/office/officeart/2018/2/layout/IconVerticalSolidList"/>
    <dgm:cxn modelId="{1D306A08-0B0C-4C12-915D-6C5E4DC52BFB}" type="presParOf" srcId="{47A6D7D0-8C0D-421E-B427-65D71CC7B7A8}" destId="{0CCE1390-C035-4599-9F38-2FBAEF90ADD8}" srcOrd="3" destOrd="0" presId="urn:microsoft.com/office/officeart/2018/2/layout/IconVerticalSolidList"/>
    <dgm:cxn modelId="{D89694A7-7D32-4BE6-9FB8-A03B2E48C5BB}" type="presParOf" srcId="{452BFECD-20D7-4CFE-BBDE-F1338123EB6D}" destId="{E440B537-F69C-43CC-8107-513B4DDD1391}" srcOrd="1" destOrd="0" presId="urn:microsoft.com/office/officeart/2018/2/layout/IconVerticalSolidList"/>
    <dgm:cxn modelId="{E6564C5E-BA39-40EE-A61C-07238D71787C}" type="presParOf" srcId="{452BFECD-20D7-4CFE-BBDE-F1338123EB6D}" destId="{B5144FD0-C76A-428A-9076-A44B44342F22}" srcOrd="2" destOrd="0" presId="urn:microsoft.com/office/officeart/2018/2/layout/IconVerticalSolidList"/>
    <dgm:cxn modelId="{AB89FE9C-287F-4057-BF4F-7A7E82A91274}" type="presParOf" srcId="{B5144FD0-C76A-428A-9076-A44B44342F22}" destId="{82774AA3-D100-4AE5-B6D3-144672E19FDB}" srcOrd="0" destOrd="0" presId="urn:microsoft.com/office/officeart/2018/2/layout/IconVerticalSolidList"/>
    <dgm:cxn modelId="{9D8F2770-7911-4DF8-A6DB-16AF864F201E}" type="presParOf" srcId="{B5144FD0-C76A-428A-9076-A44B44342F22}" destId="{5BB451EA-0D13-4984-8536-BE191C555DA1}" srcOrd="1" destOrd="0" presId="urn:microsoft.com/office/officeart/2018/2/layout/IconVerticalSolidList"/>
    <dgm:cxn modelId="{E75D76DA-A623-4280-B69F-657993F5CA29}" type="presParOf" srcId="{B5144FD0-C76A-428A-9076-A44B44342F22}" destId="{51F03427-2A33-4219-A3F6-0EC82FB55DED}" srcOrd="2" destOrd="0" presId="urn:microsoft.com/office/officeart/2018/2/layout/IconVerticalSolidList"/>
    <dgm:cxn modelId="{A7D3EB7E-7376-4F80-B55B-0B33D555F6A7}" type="presParOf" srcId="{B5144FD0-C76A-428A-9076-A44B44342F22}" destId="{FBCF71AC-75FD-45C4-AC61-D098A2A60E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415A5-69B0-4FD8-A340-87093DC693A3}">
      <dsp:nvSpPr>
        <dsp:cNvPr id="0" name=""/>
        <dsp:cNvSpPr/>
      </dsp:nvSpPr>
      <dsp:spPr>
        <a:xfrm>
          <a:off x="0" y="935910"/>
          <a:ext cx="6373813"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75365-2AC3-4D3C-B557-1B54167741E9}">
      <dsp:nvSpPr>
        <dsp:cNvPr id="0" name=""/>
        <dsp:cNvSpPr/>
      </dsp:nvSpPr>
      <dsp:spPr>
        <a:xfrm>
          <a:off x="522670" y="1324673"/>
          <a:ext cx="950309" cy="950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CE1390-C035-4599-9F38-2FBAEF90ADD8}">
      <dsp:nvSpPr>
        <dsp:cNvPr id="0" name=""/>
        <dsp:cNvSpPr/>
      </dsp:nvSpPr>
      <dsp:spPr>
        <a:xfrm>
          <a:off x="1995649" y="935910"/>
          <a:ext cx="4378164"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933450">
            <a:lnSpc>
              <a:spcPct val="90000"/>
            </a:lnSpc>
            <a:spcBef>
              <a:spcPct val="0"/>
            </a:spcBef>
            <a:spcAft>
              <a:spcPct val="35000"/>
            </a:spcAft>
            <a:buNone/>
          </a:pPr>
          <a:r>
            <a:rPr lang="en-US" sz="2100" kern="1200" err="1"/>
            <a:t>RedHOT</a:t>
          </a:r>
          <a:r>
            <a:rPr lang="en-US" sz="2100" kern="1200"/>
            <a:t>:  An annotated dataset of health-related claims, questions, and personal experiences posted to Reddit. This dataset has </a:t>
          </a:r>
          <a:r>
            <a:rPr lang="en-US" sz="2100" b="1" u="sng" kern="1200"/>
            <a:t>24 labels</a:t>
          </a:r>
          <a:r>
            <a:rPr lang="en-US" sz="2100" kern="1200"/>
            <a:t>.</a:t>
          </a:r>
        </a:p>
      </dsp:txBody>
      <dsp:txXfrm>
        <a:off x="1995649" y="935910"/>
        <a:ext cx="4378164" cy="1727835"/>
      </dsp:txXfrm>
    </dsp:sp>
    <dsp:sp modelId="{82774AA3-D100-4AE5-B6D3-144672E19FDB}">
      <dsp:nvSpPr>
        <dsp:cNvPr id="0" name=""/>
        <dsp:cNvSpPr/>
      </dsp:nvSpPr>
      <dsp:spPr>
        <a:xfrm>
          <a:off x="0" y="3095704"/>
          <a:ext cx="6373813"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451EA-0D13-4984-8536-BE191C555DA1}">
      <dsp:nvSpPr>
        <dsp:cNvPr id="0" name=""/>
        <dsp:cNvSpPr/>
      </dsp:nvSpPr>
      <dsp:spPr>
        <a:xfrm>
          <a:off x="522670" y="3484467"/>
          <a:ext cx="950309" cy="9503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CF71AC-75FD-45C4-AC61-D098A2A60E9F}">
      <dsp:nvSpPr>
        <dsp:cNvPr id="0" name=""/>
        <dsp:cNvSpPr/>
      </dsp:nvSpPr>
      <dsp:spPr>
        <a:xfrm>
          <a:off x="1995649" y="3095704"/>
          <a:ext cx="4378164"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933450">
            <a:lnSpc>
              <a:spcPct val="90000"/>
            </a:lnSpc>
            <a:spcBef>
              <a:spcPct val="0"/>
            </a:spcBef>
            <a:spcAft>
              <a:spcPct val="35000"/>
            </a:spcAft>
            <a:buNone/>
          </a:pPr>
          <a:r>
            <a:rPr lang="en-US" sz="2100" kern="1200">
              <a:hlinkClick xmlns:r="http://schemas.openxmlformats.org/officeDocument/2006/relationships" r:id="rId5"/>
            </a:rPr>
            <a:t>link</a:t>
          </a:r>
          <a:endParaRPr lang="en-US" sz="2100" kern="1200"/>
        </a:p>
      </dsp:txBody>
      <dsp:txXfrm>
        <a:off x="1995649" y="3095704"/>
        <a:ext cx="4378164" cy="17278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t" anchorCtr="0">
            <a:normAutofit/>
          </a:bodyPr>
          <a:lstStyle/>
          <a:p>
            <a:r>
              <a:rPr lang="en-US"/>
              <a:t>Health Assistant</a:t>
            </a:r>
            <a:br>
              <a:rPr lang="en-US"/>
            </a:b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92500" lnSpcReduction="20000"/>
          </a:bodyPr>
          <a:lstStyle/>
          <a:p>
            <a:r>
              <a:rPr lang="en-US"/>
              <a:t>Jasmin Joy</a:t>
            </a:r>
          </a:p>
          <a:p>
            <a:r>
              <a:rPr lang="en-US"/>
              <a:t>Daniel Rider</a:t>
            </a:r>
          </a:p>
          <a:p>
            <a:r>
              <a:rPr lang="en-US"/>
              <a:t>Gaurang Solanki</a:t>
            </a:r>
          </a:p>
          <a:p>
            <a:r>
              <a:rPr lang="en-US"/>
              <a:t>Udiptaman Das</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6"/>
            <a:ext cx="3565524" cy="665914"/>
          </a:xfrm>
        </p:spPr>
        <p:txBody>
          <a:bodyPr vert="horz" wrap="square" lIns="0" tIns="0" rIns="0" bIns="0" rtlCol="0" anchor="t" anchorCtr="0">
            <a:normAutofit fontScale="90000"/>
          </a:bodyPr>
          <a:lstStyle/>
          <a:p>
            <a:pPr>
              <a:lnSpc>
                <a:spcPct val="100000"/>
              </a:lnSpc>
            </a:pPr>
            <a:r>
              <a:rPr lang="en-US" sz="4800" kern="120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29677"/>
            <a:ext cx="4616700" cy="4510815"/>
          </a:xfrm>
        </p:spPr>
        <p:txBody>
          <a:bodyPr vert="horz" wrap="square" lIns="0" tIns="0" rIns="0" bIns="0" rtlCol="0" anchor="t">
            <a:normAutofit/>
          </a:bodyPr>
          <a:lstStyle/>
          <a:p>
            <a:pPr marL="342900">
              <a:buFont typeface="Arial" panose="020B0604020202020204" pitchFamily="34" charset="0"/>
              <a:buChar char="•"/>
            </a:pPr>
            <a:r>
              <a:rPr lang="en-US" sz="1600"/>
              <a:t>Health assistant to help users identify medical conditions based on their symptoms, and other discomforts and recommend treatments, and healthcare facilities that might seem most convenient.</a:t>
            </a:r>
            <a:endParaRPr lang="en-US" sz="1600">
              <a:solidFill>
                <a:srgbClr val="FFFFFF">
                  <a:alpha val="60000"/>
                </a:srgbClr>
              </a:solidFill>
            </a:endParaRPr>
          </a:p>
          <a:p>
            <a:pPr marL="342900">
              <a:buFont typeface="Arial" panose="020B0604020202020204" pitchFamily="34" charset="0"/>
              <a:buChar char="•"/>
            </a:pPr>
            <a:r>
              <a:rPr lang="en-US" sz="1600"/>
              <a:t>Attempt to unify multiple features (back-end APIs) into one solution.</a:t>
            </a:r>
            <a:endParaRPr lang="en-US" sz="1600">
              <a:solidFill>
                <a:srgbClr val="FFFFFF">
                  <a:alpha val="60000"/>
                </a:srgbClr>
              </a:solidFill>
            </a:endParaRPr>
          </a:p>
          <a:p>
            <a:pPr marL="342900">
              <a:buFont typeface="Arial" panose="020B0604020202020204" pitchFamily="34" charset="0"/>
              <a:buChar char="•"/>
            </a:pPr>
            <a:r>
              <a:rPr lang="en-US" sz="1600"/>
              <a:t>Leverage power of AI to show relevant and reliable results to the user.</a:t>
            </a:r>
            <a:endParaRPr lang="en-US" sz="1600">
              <a:solidFill>
                <a:srgbClr val="FFFFFF">
                  <a:alpha val="60000"/>
                </a:srgbClr>
              </a:solidFill>
            </a:endParaRPr>
          </a:p>
          <a:p>
            <a:pPr marL="342900">
              <a:buFont typeface="Arial" panose="020B0604020202020204" pitchFamily="34" charset="0"/>
              <a:buChar char="•"/>
            </a:pPr>
            <a:r>
              <a:rPr lang="en-US" sz="1600"/>
              <a:t>Simple and interactive interface.</a:t>
            </a:r>
            <a:endParaRPr lang="en-US" sz="1600">
              <a:solidFill>
                <a:srgbClr val="FFFFFF">
                  <a:alpha val="60000"/>
                </a:srgbClr>
              </a:solidFill>
            </a:endParaRPr>
          </a:p>
          <a:p>
            <a:pPr marL="342900">
              <a:buFont typeface="Arial" panose="020B0604020202020204" pitchFamily="34" charset="0"/>
              <a:buChar char="•"/>
            </a:pPr>
            <a:r>
              <a:rPr lang="en-US" sz="1600">
                <a:solidFill>
                  <a:srgbClr val="FFFFFF">
                    <a:alpha val="60000"/>
                  </a:srgbClr>
                </a:solidFill>
              </a:rPr>
              <a:t>Increase access to medical knowledge and facilities</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63" name="Group 62">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64"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8" name="Oval 67">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9" name="Rectangle 2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549275"/>
            <a:ext cx="3565525" cy="5543549"/>
          </a:xfrm>
        </p:spPr>
        <p:txBody>
          <a:bodyPr vert="horz" wrap="square" lIns="0" tIns="0" rIns="0" bIns="0" rtlCol="0" anchor="ctr" anchorCtr="0">
            <a:normAutofit/>
          </a:bodyPr>
          <a:lstStyle/>
          <a:p>
            <a:pPr>
              <a:lnSpc>
                <a:spcPct val="100000"/>
              </a:lnSpc>
            </a:pPr>
            <a:r>
              <a:rPr lang="en-US"/>
              <a:t>Data Source</a:t>
            </a:r>
          </a:p>
        </p:txBody>
      </p:sp>
      <p:sp>
        <p:nvSpPr>
          <p:cNvPr id="20" name="Rectangle 28">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graphicFrame>
        <p:nvGraphicFramePr>
          <p:cNvPr id="26" name="Content Placeholder 2">
            <a:extLst>
              <a:ext uri="{FF2B5EF4-FFF2-40B4-BE49-F238E27FC236}">
                <a16:creationId xmlns:a16="http://schemas.microsoft.com/office/drawing/2014/main" id="{662BB60A-EB58-1EC0-3C98-D9803ACD7E16}"/>
              </a:ext>
            </a:extLst>
          </p:cNvPr>
          <p:cNvGraphicFramePr>
            <a:graphicFrameLocks noGrp="1"/>
          </p:cNvGraphicFramePr>
          <p:nvPr>
            <p:ph idx="1"/>
            <p:extLst>
              <p:ext uri="{D42A27DB-BD31-4B8C-83A1-F6EECF244321}">
                <p14:modId xmlns:p14="http://schemas.microsoft.com/office/powerpoint/2010/main" val="361515179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28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62956"/>
          </a:xfrm>
        </p:spPr>
        <p:txBody>
          <a:bodyPr anchor="ctr"/>
          <a:lstStyle/>
          <a:p>
            <a:r>
              <a:rPr lang="en-US"/>
              <a:t>Data Source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2" y="1548907"/>
            <a:ext cx="6535737" cy="4543919"/>
          </a:xfrm>
        </p:spPr>
        <p:txBody>
          <a:bodyPr/>
          <a:lstStyle/>
          <a:p>
            <a:pPr marL="0" indent="0"/>
            <a:r>
              <a:rPr lang="en-US"/>
              <a:t>Unlike existing health-related social media corpora, </a:t>
            </a:r>
            <a:r>
              <a:rPr lang="en-US" err="1"/>
              <a:t>RedHOT</a:t>
            </a:r>
            <a:r>
              <a:rPr lang="en-US"/>
              <a:t>: </a:t>
            </a:r>
          </a:p>
          <a:p>
            <a:pPr marL="457200" indent="-457200">
              <a:buFont typeface="+mj-lt"/>
              <a:buAutoNum type="alphaLcParenR"/>
            </a:pPr>
            <a:r>
              <a:rPr lang="en-US"/>
              <a:t>Covers a broad range of health topics (e.g., not just COVID-19)</a:t>
            </a:r>
            <a:endParaRPr lang="en-US">
              <a:solidFill>
                <a:srgbClr val="FFFFFF">
                  <a:alpha val="60000"/>
                </a:srgbClr>
              </a:solidFill>
            </a:endParaRPr>
          </a:p>
          <a:p>
            <a:pPr marL="457200" indent="-457200">
              <a:buFont typeface="+mj-lt"/>
              <a:buAutoNum type="alphaLcParenR"/>
            </a:pPr>
            <a:r>
              <a:rPr lang="en-US"/>
              <a:t>Comprises “natural” claims collected from real health-related fora (along with annotated questions and personal experiences)</a:t>
            </a:r>
            <a:endParaRPr lang="en-US">
              <a:solidFill>
                <a:srgbClr val="FFFFFF">
                  <a:alpha val="60000"/>
                </a:srgbClr>
              </a:solidFill>
            </a:endParaRPr>
          </a:p>
          <a:p>
            <a:pPr marL="457200" indent="-457200">
              <a:buFont typeface="+mj-lt"/>
              <a:buAutoNum type="alphaLcParenR"/>
            </a:pPr>
            <a:r>
              <a:rPr lang="en-US"/>
              <a:t>Contains granular annotations on claims, demarcating descriptions of the Population, Interventions, and Outcomes(PICO) used extensively in medical contexts, that may permit useful downstream processing. </a:t>
            </a:r>
            <a:endParaRPr lang="en-US">
              <a:solidFill>
                <a:srgbClr val="FFFFFF">
                  <a:alpha val="60000"/>
                </a:srgbClr>
              </a:solidFill>
            </a:endParaRP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7475202" y="1548907"/>
            <a:ext cx="4543919" cy="4543919"/>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181403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Methodologies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6396702" y="1215275"/>
            <a:ext cx="5429114" cy="4866772"/>
          </a:xfrm>
        </p:spPr>
        <p:txBody>
          <a:bodyPr/>
          <a:lstStyle/>
          <a:p>
            <a:pPr marL="0" indent="0">
              <a:buNone/>
            </a:pPr>
            <a:r>
              <a:rPr lang="en-US" sz="2000" b="1" i="0">
                <a:solidFill>
                  <a:srgbClr val="D1D5DB"/>
                </a:solidFill>
                <a:effectLst/>
                <a:latin typeface="Söhne"/>
              </a:rPr>
              <a:t>Workflow:</a:t>
            </a:r>
          </a:p>
          <a:p>
            <a:r>
              <a:rPr lang="en-US" sz="2000" b="0" i="0">
                <a:solidFill>
                  <a:srgbClr val="D1D5DB"/>
                </a:solidFill>
                <a:effectLst/>
                <a:latin typeface="Söhne"/>
              </a:rPr>
              <a:t>Interact with the Reddit API to extract text from posts and save it to environment as a CSV file.</a:t>
            </a:r>
          </a:p>
          <a:p>
            <a:r>
              <a:rPr lang="en-US" sz="2000" b="0" i="0">
                <a:solidFill>
                  <a:srgbClr val="D1D5DB"/>
                </a:solidFill>
                <a:effectLst/>
                <a:latin typeface="Söhne"/>
              </a:rPr>
              <a:t>Perform data cleaning and get embeddings.</a:t>
            </a:r>
          </a:p>
          <a:p>
            <a:r>
              <a:rPr lang="en-US" sz="2000" b="0" i="0">
                <a:solidFill>
                  <a:srgbClr val="D1D5DB"/>
                </a:solidFill>
                <a:effectLst/>
                <a:latin typeface="Söhne"/>
              </a:rPr>
              <a:t>Use those embeddings to perform classification task that will return probability distribution of class labels showing top 5 results.</a:t>
            </a:r>
          </a:p>
          <a:p>
            <a:r>
              <a:rPr lang="en-US" sz="2000" b="0" i="0">
                <a:solidFill>
                  <a:srgbClr val="D1D5DB"/>
                </a:solidFill>
                <a:effectLst/>
                <a:latin typeface="Söhne"/>
              </a:rPr>
              <a:t>APIs</a:t>
            </a:r>
            <a:r>
              <a:rPr lang="en-US" sz="2000">
                <a:solidFill>
                  <a:srgbClr val="D1D5DB"/>
                </a:solidFill>
                <a:latin typeface="Söhne"/>
              </a:rPr>
              <a:t> to help with specific recommendations on front-end side.</a:t>
            </a:r>
            <a:endParaRPr lang="en-US" sz="2000" b="0" i="0">
              <a:solidFill>
                <a:srgbClr val="D1D5DB"/>
              </a:solidFill>
              <a:effectLst/>
              <a:latin typeface="Söhne"/>
            </a:endParaRPr>
          </a:p>
          <a:p>
            <a:pPr marL="0" indent="0">
              <a:buNone/>
            </a:pPr>
            <a:endParaRPr lang="en-US" sz="2000" b="0" i="0">
              <a:solidFill>
                <a:srgbClr val="D1D5DB"/>
              </a:solidFill>
              <a:effectLst/>
              <a:latin typeface="Söhne"/>
            </a:endParaRPr>
          </a:p>
          <a:p>
            <a:endParaRPr lang="en-US" sz="2000" b="0" i="0">
              <a:solidFill>
                <a:srgbClr val="D1D5DB"/>
              </a:solidFill>
              <a:effectLst/>
              <a:latin typeface="Söhne"/>
            </a:endParaRPr>
          </a:p>
          <a:p>
            <a:endParaRPr lang="en-US" sz="2000" b="0" i="0">
              <a:solidFill>
                <a:srgbClr val="D1D5DB"/>
              </a:solidFill>
              <a:effectLst/>
              <a:latin typeface="Söhne"/>
            </a:endParaRPr>
          </a:p>
          <a:p>
            <a:endParaRPr lang="en-US" sz="200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461567" y="1389649"/>
            <a:ext cx="5436391" cy="4420930"/>
          </a:xfrm>
        </p:spPr>
        <p:txBody>
          <a:bodyPr/>
          <a:lstStyle/>
          <a:p>
            <a:r>
              <a:rPr lang="en-US" sz="3200"/>
              <a:t>Text classification</a:t>
            </a:r>
          </a:p>
          <a:p>
            <a:r>
              <a:rPr lang="en-US" sz="3200"/>
              <a:t>Transfer learning</a:t>
            </a:r>
          </a:p>
          <a:p>
            <a:r>
              <a:rPr lang="en-US" sz="3200"/>
              <a:t>Possible API integrations: ChatGPT, </a:t>
            </a:r>
            <a:r>
              <a:rPr lang="en-US" sz="3200" err="1"/>
              <a:t>GoogleMaps</a:t>
            </a:r>
            <a:r>
              <a:rPr lang="en-US" sz="3200"/>
              <a:t>.</a:t>
            </a:r>
          </a:p>
          <a:p>
            <a:r>
              <a:rPr lang="en-US" sz="3200"/>
              <a:t>Chat bot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5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9" name="Freeform: Shape 5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Shape 6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4" name="Rectangle 6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r>
              <a:rPr lang="en-US"/>
              <a:t>Expected outcomes in order</a:t>
            </a:r>
          </a:p>
        </p:txBody>
      </p:sp>
      <p:grpSp>
        <p:nvGrpSpPr>
          <p:cNvPr id="75" name="Group 65">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76"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7267" r="-2" b="17265"/>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7140575" y="1520825"/>
            <a:ext cx="4500562" cy="4572000"/>
          </a:xfrm>
        </p:spPr>
        <p:txBody>
          <a:bodyPr vert="horz" wrap="square" lIns="0" tIns="0" rIns="0" bIns="0" rtlCol="0" anchor="t">
            <a:normAutofit/>
          </a:bodyPr>
          <a:lstStyle/>
          <a:p>
            <a:pPr marL="342900">
              <a:buFont typeface="Arial" panose="020B0604020202020204" pitchFamily="34" charset="0"/>
              <a:buChar char="•"/>
            </a:pPr>
            <a:r>
              <a:rPr lang="en-US"/>
              <a:t>Table and visualization of choice to show top 5 possible health conditions based on the user’s statement.</a:t>
            </a:r>
          </a:p>
          <a:p>
            <a:pPr marL="342900">
              <a:buFont typeface="Arial" panose="020B0604020202020204" pitchFamily="34" charset="0"/>
              <a:buChar char="•"/>
            </a:pPr>
            <a:r>
              <a:rPr lang="en-US"/>
              <a:t>Recommendation based on user’s prompt suggesting necessary diet, therapies or any other actions.</a:t>
            </a:r>
          </a:p>
          <a:p>
            <a:pPr marL="342900">
              <a:buFont typeface="Arial" panose="020B0604020202020204" pitchFamily="34" charset="0"/>
              <a:buChar char="•"/>
            </a:pPr>
            <a:r>
              <a:rPr lang="en-US"/>
              <a:t>Provide a list of nearby healthcare facilities based on results from google maps API.</a:t>
            </a:r>
          </a:p>
          <a:p>
            <a:pPr marL="342900">
              <a:buFont typeface="Arial" panose="020B0604020202020204" pitchFamily="34" charset="0"/>
              <a:buChar char="•"/>
            </a:pPr>
            <a:r>
              <a:rPr lang="en-US"/>
              <a:t>Chat bot feature that can be called upon by the user if required.</a:t>
            </a:r>
          </a:p>
          <a:p>
            <a:pPr marL="342900">
              <a:buFont typeface="Arial" panose="020B0604020202020204" pitchFamily="34" charset="0"/>
              <a:buChar char="•"/>
            </a:pPr>
            <a:endParaRPr lang="en-US"/>
          </a:p>
          <a:p>
            <a:pPr marL="342900">
              <a:buFont typeface="Arial" panose="020B0604020202020204" pitchFamily="34" charset="0"/>
              <a:buChar char="•"/>
            </a:pPr>
            <a:endParaRPr lang="en-US"/>
          </a:p>
          <a:p>
            <a:pPr marL="342900">
              <a:buFont typeface="Arial" panose="020B0604020202020204" pitchFamily="34" charset="0"/>
              <a:buChar char="•"/>
            </a:pPr>
            <a:endParaRPr lang="en-US"/>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D62E-04C3-306D-71B7-615D748636CA}"/>
              </a:ext>
            </a:extLst>
          </p:cNvPr>
          <p:cNvSpPr>
            <a:spLocks noGrp="1"/>
          </p:cNvSpPr>
          <p:nvPr>
            <p:ph type="title"/>
          </p:nvPr>
        </p:nvSpPr>
        <p:spPr/>
        <p:txBody>
          <a:bodyPr/>
          <a:lstStyle/>
          <a:p>
            <a:r>
              <a:rPr lang="en-US"/>
              <a:t>Future works</a:t>
            </a:r>
          </a:p>
        </p:txBody>
      </p:sp>
      <p:sp>
        <p:nvSpPr>
          <p:cNvPr id="3" name="Content Placeholder 2">
            <a:extLst>
              <a:ext uri="{FF2B5EF4-FFF2-40B4-BE49-F238E27FC236}">
                <a16:creationId xmlns:a16="http://schemas.microsoft.com/office/drawing/2014/main" id="{E323DFA8-AA16-B505-FA36-9986A696CD5E}"/>
              </a:ext>
            </a:extLst>
          </p:cNvPr>
          <p:cNvSpPr>
            <a:spLocks noGrp="1"/>
          </p:cNvSpPr>
          <p:nvPr>
            <p:ph idx="1"/>
          </p:nvPr>
        </p:nvSpPr>
        <p:spPr>
          <a:xfrm>
            <a:off x="550863" y="1702469"/>
            <a:ext cx="11090274" cy="4390356"/>
          </a:xfrm>
        </p:spPr>
        <p:txBody>
          <a:bodyPr/>
          <a:lstStyle/>
          <a:p>
            <a:r>
              <a:rPr lang="en-US"/>
              <a:t>Speech to text input feature.</a:t>
            </a:r>
          </a:p>
          <a:p>
            <a:r>
              <a:rPr lang="en-US"/>
              <a:t>On top of displaying nearby facilities, user gets a list of Doctors that are specifically recommended based on input prompt. To make it possible, a separate database containing Doctors’ details needs to be created.</a:t>
            </a:r>
          </a:p>
          <a:p>
            <a:r>
              <a:rPr lang="en-US"/>
              <a:t>The dataset mentioned above can be made real time by hosting it on firebase such that it keeps getting updated by an automated web scraping python script. However, this step needs to take care of privacy or other legal issues.</a:t>
            </a:r>
          </a:p>
          <a:p>
            <a:pPr marL="0" indent="0">
              <a:buNone/>
            </a:pPr>
            <a:endParaRPr lang="en-US"/>
          </a:p>
        </p:txBody>
      </p:sp>
      <p:sp>
        <p:nvSpPr>
          <p:cNvPr id="6" name="Slide Number Placeholder 5">
            <a:extLst>
              <a:ext uri="{FF2B5EF4-FFF2-40B4-BE49-F238E27FC236}">
                <a16:creationId xmlns:a16="http://schemas.microsoft.com/office/drawing/2014/main" id="{E7D01DAF-BF41-086C-6F38-78998BF9A230}"/>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81601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2" cstate="screen">
            <a:alphaModFix amt="40000"/>
            <a:extLst>
              <a:ext uri="{28A0092B-C50C-407E-A947-70E740481C1C}">
                <a14:useLocalDpi xmlns:a14="http://schemas.microsoft.com/office/drawing/2010/main" val="0"/>
              </a:ext>
            </a:extLst>
          </a:blip>
          <a:srcRect l="14813" r="27905" b="-2"/>
          <a:stretch/>
        </p:blipFill>
        <p:spPr>
          <a:xfrm>
            <a:off x="-1" y="1"/>
            <a:ext cx="6922273" cy="6858000"/>
          </a:xfrm>
          <a:custGeom>
            <a:avLst/>
            <a:gdLst/>
            <a:ahLst/>
            <a:cxnLst/>
            <a:rect l="l" t="t" r="r" b="b"/>
            <a:pathLst>
              <a:path w="6922273" h="6858000">
                <a:moveTo>
                  <a:pt x="0" y="0"/>
                </a:moveTo>
                <a:lnTo>
                  <a:pt x="6922273" y="0"/>
                </a:lnTo>
                <a:lnTo>
                  <a:pt x="6922273" y="6858000"/>
                </a:lnTo>
                <a:lnTo>
                  <a:pt x="0" y="6858000"/>
                </a:lnTo>
                <a:close/>
              </a:path>
            </a:pathLst>
          </a:custGeom>
          <a:effectLst>
            <a:softEdge rad="0"/>
          </a:effectLst>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a:solidFill>
                  <a:schemeClr val="tx1"/>
                </a:solidFill>
                <a:latin typeface="+mj-lt"/>
                <a:ea typeface="+mj-ea"/>
                <a:cs typeface="+mj-cs"/>
              </a:rPr>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26181" r="30231" b="-2"/>
          <a:stretch/>
        </p:blipFill>
        <p:spPr>
          <a:xfrm>
            <a:off x="6922272" y="1"/>
            <a:ext cx="5267328" cy="6858000"/>
          </a:xfrm>
          <a:custGeom>
            <a:avLst/>
            <a:gdLst/>
            <a:ahLst/>
            <a:cxnLst/>
            <a:rect l="l" t="t" r="r" b="b"/>
            <a:pathLst>
              <a:path w="5264925" h="6858000">
                <a:moveTo>
                  <a:pt x="0" y="0"/>
                </a:moveTo>
                <a:lnTo>
                  <a:pt x="5264925" y="0"/>
                </a:lnTo>
                <a:lnTo>
                  <a:pt x="5264925" y="6858000"/>
                </a:lnTo>
                <a:lnTo>
                  <a:pt x="0" y="6858000"/>
                </a:lnTo>
                <a:close/>
              </a:path>
            </a:pathLst>
          </a:custGeom>
        </p:spPr>
      </p:pic>
      <p:sp>
        <p:nvSpPr>
          <p:cNvPr id="52" name="Rectangle 51">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E4876F9-7AE1-498D-B8FE-1E3AD703D2A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{5D894C1B-DDF8-4CC6-BDD1-6F1790F4BB7C}tf33713516_win32</Template>
  <Application>Microsoft Office PowerPoint</Application>
  <PresentationFormat>Widescreen</PresentationFormat>
  <Slides>8</Slides>
  <Notes>3</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3DFloatVTI</vt:lpstr>
      <vt:lpstr>Health Assistant </vt:lpstr>
      <vt:lpstr>Introduction</vt:lpstr>
      <vt:lpstr>Data Source</vt:lpstr>
      <vt:lpstr>Data Source</vt:lpstr>
      <vt:lpstr>Methodologies</vt:lpstr>
      <vt:lpstr>Expected outcomes in order</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Assistant</dc:title>
  <dc:creator>Udiptaman Das</dc:creator>
  <cp:revision>1</cp:revision>
  <dcterms:created xsi:type="dcterms:W3CDTF">2023-09-04T20:04:07Z</dcterms:created>
  <dcterms:modified xsi:type="dcterms:W3CDTF">2023-09-05T01:04:37Z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