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193CF8-14F0-4B8E-A8B9-38FDD81A2009}">
  <a:tblStyle styleId="{AF193CF8-14F0-4B8E-A8B9-38FDD81A20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1604b82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1604b82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1604b82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1604b82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1604b82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1604b82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604b82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604b82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604b82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1604b82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604b82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604b82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604b827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1604b827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iammustafatz/diabetes-prediction-dataset/data" TargetMode="External"/><Relationship Id="rId4" Type="http://schemas.openxmlformats.org/officeDocument/2006/relationships/hyperlink" Target="https://www.kaggle.com/datasets/iammustafatz/diabetes-prediction-dataset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AI-Betes Advisor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1702" y="1544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By: Gaurang Solanki, Jasmine Joy, Udiptaman Das, and Daniel Rider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motivation behind our project: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existing resources that contains multiple necessary features under a single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everyone can access professional medical attention at any time of the day.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Managing diabetes is not easy for patients when they are not under constant supervision.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2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i="1" lang="en" sz="12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iabetes prediction dataset</a:t>
            </a:r>
            <a:r>
              <a:rPr lang="en"/>
              <a:t> is chosen to train our predictive model.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contains features that actually have significant impact on diabetes status, such as age, BMI, hemoglobin level, blood glucose level and so on.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helps to determine whether a person is diabetic(1) or not(0).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 classifier shows best performance in terms of precision, recall, f1 score and roc auc score.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advanced models like neural networks tend to overfit.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classifiers were </a:t>
            </a: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trained on train set(60571), tuned hyperparameters using validation set(25960) and tested on test set(9615).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Classification report on test set can be seen alongside.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4731425" y="15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{AF193CF8-14F0-4B8E-A8B9-38FDD81A2009}</a:tableStyleId>
              </a:tblPr>
              <a:tblGrid>
                <a:gridCol w="999975"/>
                <a:gridCol w="999975"/>
                <a:gridCol w="999975"/>
                <a:gridCol w="999975"/>
              </a:tblGrid>
              <a:tr h="33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0.8353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Test set classification report&#10;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425" y="2968775"/>
            <a:ext cx="39999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67750"/>
            <a:ext cx="8520600" cy="3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what we have achieved so far: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web page where users can create accounts and enter requested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have the choice for predicting diabetes status based on available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users do not have all the informations, they can still calculate risk scores for type-II diabetes.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time visualization of various health factors like BMI, blood glucose level,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ChatGPT powered chatbot for the user to follow up on status and offer relevant recommendations on healthy habits and diets depending on their current health condition.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maps integration to help users find nearby health specialists.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 to 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ChefGPT.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