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60" r:id="rId4"/>
    <p:sldId id="272" r:id="rId5"/>
    <p:sldId id="274" r:id="rId6"/>
    <p:sldId id="280" r:id="rId7"/>
    <p:sldId id="264" r:id="rId8"/>
    <p:sldId id="275" r:id="rId9"/>
    <p:sldId id="278" r:id="rId10"/>
    <p:sldId id="279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/>
    <p:restoredTop sz="93636"/>
  </p:normalViewPr>
  <p:slideViewPr>
    <p:cSldViewPr>
      <p:cViewPr varScale="1">
        <p:scale>
          <a:sx n="107" d="100"/>
          <a:sy n="107" d="100"/>
        </p:scale>
        <p:origin x="10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77BC9-5385-AE41-A313-03807823F88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E1608-54C3-AD4D-AD9A-697E178C7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74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E1608-54C3-AD4D-AD9A-697E178C78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9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09600" y="6353945"/>
            <a:ext cx="2844800" cy="365125"/>
          </a:xfrm>
        </p:spPr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60648"/>
            <a:ext cx="2184400" cy="90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60648"/>
            <a:ext cx="4762500" cy="965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8229" y="6353945"/>
            <a:ext cx="2844800" cy="365125"/>
          </a:xfrm>
        </p:spPr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60648"/>
            <a:ext cx="2184400" cy="90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60648"/>
            <a:ext cx="4762500" cy="965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-96688" y="0"/>
            <a:ext cx="12288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8229" y="6356350"/>
            <a:ext cx="2844800" cy="365125"/>
          </a:xfrm>
        </p:spPr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110178"/>
            <a:ext cx="1529080" cy="631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96688" y="0"/>
            <a:ext cx="12288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110178"/>
            <a:ext cx="1529080" cy="631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96688" y="0"/>
            <a:ext cx="12288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1" r:id="rId3"/>
    <p:sldLayoutId id="2147483650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209800" y="1628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pt-BR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BARBER SHOP SYSTEM – SISTEMA DE GERENCIAMENTO DE BARBEARIA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895600" y="422108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Daniel Rodrigues de Oliveira</a:t>
            </a:r>
          </a:p>
          <a:p>
            <a:pPr marL="0" indent="0" algn="ctr">
              <a:buNone/>
            </a:pPr>
            <a:endParaRPr lang="pt-B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Profº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Orientadora: Vanessa dos Anjos Borges</a:t>
            </a:r>
          </a:p>
          <a:p>
            <a:pPr marL="0" indent="0" algn="ctr">
              <a:buNone/>
            </a:pPr>
            <a:endParaRPr lang="pt-B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53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pt-BR" dirty="0"/>
              <a:t>Layout de Telas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10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1D8C8A-F165-46D8-BE3F-859792472227}"/>
              </a:ext>
            </a:extLst>
          </p:cNvPr>
          <p:cNvSpPr txBox="1"/>
          <p:nvPr/>
        </p:nvSpPr>
        <p:spPr>
          <a:xfrm>
            <a:off x="9984432" y="4725144"/>
            <a:ext cx="2087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Relatório de Produtos/Serviços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673FDC-DE47-0285-276C-3B505F677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285875"/>
            <a:ext cx="76009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3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pt-BR" dirty="0"/>
              <a:t>Cronograma de Atividades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11</a:t>
            </a:fld>
            <a:endParaRPr lang="pt-BR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DFA1268-9093-43A4-A415-A413B5B8F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81379"/>
              </p:ext>
            </p:extLst>
          </p:nvPr>
        </p:nvGraphicFramePr>
        <p:xfrm>
          <a:off x="983432" y="1556793"/>
          <a:ext cx="10585176" cy="4608513"/>
        </p:xfrm>
        <a:graphic>
          <a:graphicData uri="http://schemas.openxmlformats.org/drawingml/2006/table">
            <a:tbl>
              <a:tblPr firstRow="1" firstCol="1" bandRow="1"/>
              <a:tblGrid>
                <a:gridCol w="2663586">
                  <a:extLst>
                    <a:ext uri="{9D8B030D-6E8A-4147-A177-3AD203B41FA5}">
                      <a16:colId xmlns:a16="http://schemas.microsoft.com/office/drawing/2014/main" val="3803029803"/>
                    </a:ext>
                  </a:extLst>
                </a:gridCol>
                <a:gridCol w="748269">
                  <a:extLst>
                    <a:ext uri="{9D8B030D-6E8A-4147-A177-3AD203B41FA5}">
                      <a16:colId xmlns:a16="http://schemas.microsoft.com/office/drawing/2014/main" val="796934776"/>
                    </a:ext>
                  </a:extLst>
                </a:gridCol>
                <a:gridCol w="662752">
                  <a:extLst>
                    <a:ext uri="{9D8B030D-6E8A-4147-A177-3AD203B41FA5}">
                      <a16:colId xmlns:a16="http://schemas.microsoft.com/office/drawing/2014/main" val="294224314"/>
                    </a:ext>
                  </a:extLst>
                </a:gridCol>
                <a:gridCol w="731920">
                  <a:extLst>
                    <a:ext uri="{9D8B030D-6E8A-4147-A177-3AD203B41FA5}">
                      <a16:colId xmlns:a16="http://schemas.microsoft.com/office/drawing/2014/main" val="3828776958"/>
                    </a:ext>
                  </a:extLst>
                </a:gridCol>
                <a:gridCol w="762102">
                  <a:extLst>
                    <a:ext uri="{9D8B030D-6E8A-4147-A177-3AD203B41FA5}">
                      <a16:colId xmlns:a16="http://schemas.microsoft.com/office/drawing/2014/main" val="2648909812"/>
                    </a:ext>
                  </a:extLst>
                </a:gridCol>
                <a:gridCol w="726890">
                  <a:extLst>
                    <a:ext uri="{9D8B030D-6E8A-4147-A177-3AD203B41FA5}">
                      <a16:colId xmlns:a16="http://schemas.microsoft.com/office/drawing/2014/main" val="1387952770"/>
                    </a:ext>
                  </a:extLst>
                </a:gridCol>
                <a:gridCol w="671556">
                  <a:extLst>
                    <a:ext uri="{9D8B030D-6E8A-4147-A177-3AD203B41FA5}">
                      <a16:colId xmlns:a16="http://schemas.microsoft.com/office/drawing/2014/main" val="3333170081"/>
                    </a:ext>
                  </a:extLst>
                </a:gridCol>
                <a:gridCol w="697965">
                  <a:extLst>
                    <a:ext uri="{9D8B030D-6E8A-4147-A177-3AD203B41FA5}">
                      <a16:colId xmlns:a16="http://schemas.microsoft.com/office/drawing/2014/main" val="3067872618"/>
                    </a:ext>
                  </a:extLst>
                </a:gridCol>
                <a:gridCol w="779709">
                  <a:extLst>
                    <a:ext uri="{9D8B030D-6E8A-4147-A177-3AD203B41FA5}">
                      <a16:colId xmlns:a16="http://schemas.microsoft.com/office/drawing/2014/main" val="3368276079"/>
                    </a:ext>
                  </a:extLst>
                </a:gridCol>
                <a:gridCol w="710541">
                  <a:extLst>
                    <a:ext uri="{9D8B030D-6E8A-4147-A177-3AD203B41FA5}">
                      <a16:colId xmlns:a16="http://schemas.microsoft.com/office/drawing/2014/main" val="3709102398"/>
                    </a:ext>
                  </a:extLst>
                </a:gridCol>
                <a:gridCol w="744497">
                  <a:extLst>
                    <a:ext uri="{9D8B030D-6E8A-4147-A177-3AD203B41FA5}">
                      <a16:colId xmlns:a16="http://schemas.microsoft.com/office/drawing/2014/main" val="3391677703"/>
                    </a:ext>
                  </a:extLst>
                </a:gridCol>
                <a:gridCol w="685389">
                  <a:extLst>
                    <a:ext uri="{9D8B030D-6E8A-4147-A177-3AD203B41FA5}">
                      <a16:colId xmlns:a16="http://schemas.microsoft.com/office/drawing/2014/main" val="3415279743"/>
                    </a:ext>
                  </a:extLst>
                </a:gridCol>
              </a:tblGrid>
              <a:tr h="4099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92831"/>
                  </a:ext>
                </a:extLst>
              </a:tr>
              <a:tr h="8693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ATIVIDADES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Nov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Dez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Fev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Abr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Jun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278057"/>
                  </a:ext>
                </a:extLst>
              </a:tr>
              <a:tr h="8693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Levantamento de Requisitos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29694"/>
                  </a:ext>
                </a:extLst>
              </a:tr>
              <a:tr h="4099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Manual do Sistema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45132"/>
                  </a:ext>
                </a:extLst>
              </a:tr>
              <a:tr h="4099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Análise do Sistema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514891"/>
                  </a:ext>
                </a:extLst>
              </a:tr>
              <a:tr h="4099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do Sistema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035574"/>
                  </a:ext>
                </a:extLst>
              </a:tr>
              <a:tr h="4099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Desenvolvimento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111626"/>
                  </a:ext>
                </a:extLst>
              </a:tr>
              <a:tr h="4099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Testes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958964"/>
                  </a:ext>
                </a:extLst>
              </a:tr>
              <a:tr h="4099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Manual do Usuário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281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64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1559496" y="1399382"/>
            <a:ext cx="9731424" cy="47561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Sistema de gerenciamento de barbearia para gerenciamento de estabelecimento comercial; </a:t>
            </a:r>
          </a:p>
          <a:p>
            <a:r>
              <a:rPr lang="pt-BR" dirty="0"/>
              <a:t>Gerenciamento de agendas, categorias, clientes funcionários, produtos/serviços e usuários;</a:t>
            </a:r>
          </a:p>
          <a:p>
            <a:r>
              <a:rPr lang="pt-BR" dirty="0"/>
              <a:t>Realização de vendas e orçamentos;</a:t>
            </a:r>
          </a:p>
          <a:p>
            <a:r>
              <a:rPr lang="pt-BR" dirty="0"/>
              <a:t>Emissão de relatórios;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96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pt-BR" dirty="0"/>
              <a:t>Funções do Produto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981200" y="1600201"/>
            <a:ext cx="8229600" cy="4061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u="sng" dirty="0"/>
              <a:t>Básicas</a:t>
            </a:r>
          </a:p>
          <a:p>
            <a:r>
              <a:rPr lang="pt-BR" sz="2800" dirty="0"/>
              <a:t>RF_B01: Gerenciar Usuários</a:t>
            </a:r>
          </a:p>
          <a:p>
            <a:r>
              <a:rPr lang="pt-BR" sz="2800" dirty="0"/>
              <a:t>RF_B02: Gerenciar Agenda</a:t>
            </a:r>
          </a:p>
          <a:p>
            <a:r>
              <a:rPr lang="pt-BR" sz="2800" dirty="0"/>
              <a:t>RF_B03: Gerenciar Produto/Serviços</a:t>
            </a:r>
          </a:p>
          <a:p>
            <a:r>
              <a:rPr lang="pt-BR" sz="2800" dirty="0"/>
              <a:t>RF_B04: Gerenciar Clientes</a:t>
            </a:r>
          </a:p>
          <a:p>
            <a:r>
              <a:rPr lang="pt-BR" sz="2800" dirty="0"/>
              <a:t>RF_B05: Gerenciar Categorias</a:t>
            </a:r>
          </a:p>
          <a:p>
            <a:r>
              <a:rPr lang="pt-BR" sz="2800" dirty="0"/>
              <a:t>RF_B06: Gerenciar Funcionários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78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pt-BR" dirty="0"/>
              <a:t>Funções do Produto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981200" y="1600201"/>
            <a:ext cx="8723312" cy="49831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u="sng" dirty="0"/>
              <a:t>Fundamentais</a:t>
            </a:r>
          </a:p>
          <a:p>
            <a:r>
              <a:rPr lang="pt-BR" sz="2800" dirty="0"/>
              <a:t>RF_F01: Alteração de valores</a:t>
            </a:r>
          </a:p>
          <a:p>
            <a:r>
              <a:rPr lang="pt-BR" sz="2800" dirty="0"/>
              <a:t>RF_F02: Efetuar orçamento</a:t>
            </a:r>
          </a:p>
          <a:p>
            <a:r>
              <a:rPr lang="pt-BR" sz="2800" dirty="0"/>
              <a:t>RF_F03: Atualizar estoque</a:t>
            </a:r>
          </a:p>
          <a:p>
            <a:r>
              <a:rPr lang="pt-BR" sz="2800" dirty="0"/>
              <a:t>RF_F04: Realizar Venda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4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pt-BR" dirty="0"/>
              <a:t>Funções do Produto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981200" y="1600201"/>
            <a:ext cx="8723312" cy="4349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u="sng" dirty="0"/>
              <a:t>Saída</a:t>
            </a:r>
          </a:p>
          <a:p>
            <a:r>
              <a:rPr lang="pt-BR" sz="2800" dirty="0"/>
              <a:t>RF_S01: Gerar relatório de agendas</a:t>
            </a:r>
          </a:p>
          <a:p>
            <a:r>
              <a:rPr lang="pt-BR" sz="2800" dirty="0"/>
              <a:t>RF_S02: Gerar relatório de clientes</a:t>
            </a:r>
          </a:p>
          <a:p>
            <a:r>
              <a:rPr lang="pt-BR" sz="2800" dirty="0"/>
              <a:t>RF_S03: Gerar relatório de categorias</a:t>
            </a:r>
          </a:p>
          <a:p>
            <a:r>
              <a:rPr lang="pt-BR" sz="2800" dirty="0"/>
              <a:t>RF_S04: Gerar relatório de funcionários</a:t>
            </a:r>
          </a:p>
          <a:p>
            <a:r>
              <a:rPr lang="pt-BR" sz="2800" dirty="0"/>
              <a:t>RF_S05: Gerar relatório de produtos/serviços</a:t>
            </a:r>
          </a:p>
          <a:p>
            <a:r>
              <a:rPr lang="pt-BR" sz="2800" dirty="0"/>
              <a:t>RF_S06: Gerar relatório de vendas</a:t>
            </a:r>
          </a:p>
          <a:p>
            <a:r>
              <a:rPr lang="pt-BR" sz="2800" dirty="0"/>
              <a:t>RF_S07: Gerar relatório de usuários</a:t>
            </a:r>
          </a:p>
          <a:p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70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814B1-4229-0576-316A-4ABCF42B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do sistema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D7BE4FF-1BE1-7272-E864-6E106BB0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6</a:t>
            </a:fld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948C512-766F-65FB-59EF-41AFB6458C28}"/>
              </a:ext>
            </a:extLst>
          </p:cNvPr>
          <p:cNvSpPr txBox="1">
            <a:spLocks/>
          </p:cNvSpPr>
          <p:nvPr/>
        </p:nvSpPr>
        <p:spPr>
          <a:xfrm>
            <a:off x="1981200" y="1600201"/>
            <a:ext cx="8229600" cy="4061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u="sng" dirty="0"/>
              <a:t>Linguagem</a:t>
            </a:r>
          </a:p>
          <a:p>
            <a:pPr marL="0" indent="0">
              <a:buNone/>
            </a:pPr>
            <a:endParaRPr lang="pt-BR" sz="2800" u="sng" dirty="0"/>
          </a:p>
          <a:p>
            <a:pPr marL="0" indent="0">
              <a:buNone/>
            </a:pPr>
            <a:r>
              <a:rPr lang="pt-BR" sz="2800" dirty="0"/>
              <a:t>JAVA</a:t>
            </a:r>
          </a:p>
          <a:p>
            <a:pPr marL="0" indent="0">
              <a:buNone/>
            </a:pPr>
            <a:endParaRPr lang="pt-BR" sz="2800" u="sng" dirty="0"/>
          </a:p>
          <a:p>
            <a:pPr marL="0" indent="0">
              <a:buNone/>
            </a:pPr>
            <a:r>
              <a:rPr lang="pt-BR" sz="2800" u="sng" dirty="0"/>
              <a:t>Interface gráfica</a:t>
            </a:r>
          </a:p>
          <a:p>
            <a:pPr marL="0" indent="0">
              <a:buNone/>
            </a:pPr>
            <a:endParaRPr lang="pt-BR" sz="2800" u="sng" dirty="0"/>
          </a:p>
          <a:p>
            <a:pPr marL="0" indent="0">
              <a:buNone/>
            </a:pPr>
            <a:r>
              <a:rPr lang="pt-BR" sz="2800" dirty="0"/>
              <a:t>JAVAFX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461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981200" y="17760"/>
            <a:ext cx="8229600" cy="1143000"/>
          </a:xfrm>
        </p:spPr>
        <p:txBody>
          <a:bodyPr/>
          <a:lstStyle/>
          <a:p>
            <a:r>
              <a:rPr lang="pt-BR" dirty="0"/>
              <a:t>Mapeamento OO Relacional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34CD77-BAE7-7EC6-6E97-14EA3BFF0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052736"/>
            <a:ext cx="9385498" cy="502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0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pt-BR" dirty="0"/>
              <a:t>Layout de Telas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8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5242DF4-BE84-4C42-B050-6A9C910FE6CC}"/>
              </a:ext>
            </a:extLst>
          </p:cNvPr>
          <p:cNvSpPr txBox="1"/>
          <p:nvPr/>
        </p:nvSpPr>
        <p:spPr>
          <a:xfrm>
            <a:off x="10231313" y="4509120"/>
            <a:ext cx="972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Agenda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331F98-45BB-CB2C-3130-A1702FA4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158875"/>
            <a:ext cx="73723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6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pt-BR" dirty="0"/>
              <a:t>Layout de Telas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9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0756C4F-6418-46E4-8FD6-C25FB72A50BB}"/>
              </a:ext>
            </a:extLst>
          </p:cNvPr>
          <p:cNvSpPr txBox="1">
            <a:spLocks/>
          </p:cNvSpPr>
          <p:nvPr/>
        </p:nvSpPr>
        <p:spPr>
          <a:xfrm>
            <a:off x="9768408" y="4941168"/>
            <a:ext cx="2135561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pt-BR" sz="2000" dirty="0"/>
              <a:t>Realizar Venda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548BC5-5324-7B59-C779-BD9794BD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23" y="1196752"/>
            <a:ext cx="8578354" cy="48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94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342</Words>
  <Application>Microsoft Office PowerPoint</Application>
  <PresentationFormat>Widescreen</PresentationFormat>
  <Paragraphs>160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Apresentação do PowerPoint</vt:lpstr>
      <vt:lpstr>Escopo</vt:lpstr>
      <vt:lpstr>Funções do Produto</vt:lpstr>
      <vt:lpstr>Funções do Produto</vt:lpstr>
      <vt:lpstr>Funções do Produto</vt:lpstr>
      <vt:lpstr>Informações do sistema</vt:lpstr>
      <vt:lpstr>Mapeamento OO Relacional</vt:lpstr>
      <vt:lpstr>Layout de Telas</vt:lpstr>
      <vt:lpstr>Layout de Telas</vt:lpstr>
      <vt:lpstr>Layout de Telas</vt:lpstr>
      <vt:lpstr>Cronograma de Atividades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Rodrigues de Oliveira</dc:creator>
  <cp:lastModifiedBy>DANIEL RODRIGUES DE OLIVEIRA</cp:lastModifiedBy>
  <cp:revision>59</cp:revision>
  <dcterms:created xsi:type="dcterms:W3CDTF">2013-10-10T17:31:52Z</dcterms:created>
  <dcterms:modified xsi:type="dcterms:W3CDTF">2022-06-20T17:37:20Z</dcterms:modified>
</cp:coreProperties>
</file>