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Relationship Id="rId5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7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Relationship Id="rId4" Type="http://schemas.openxmlformats.org/officeDocument/2006/relationships/image" Target="../media/image06.jpg"/><Relationship Id="rId5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Relationship Id="rId4" Type="http://schemas.openxmlformats.org/officeDocument/2006/relationships/image" Target="../media/image05.png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e_transparent.png"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837" y="297375"/>
            <a:ext cx="4996574" cy="16276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939300" y="2080000"/>
            <a:ext cx="63126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PT" sz="2400">
                <a:solidFill>
                  <a:srgbClr val="666666"/>
                </a:solidFill>
              </a:rPr>
              <a:t>Instituto Superior de Engenharia de Coimbra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pt-PT" sz="1800">
                <a:solidFill>
                  <a:srgbClr val="666666"/>
                </a:solidFill>
              </a:rPr>
              <a:t>Licenciatura em Engenharia Informática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pt-PT" sz="1800">
                <a:solidFill>
                  <a:srgbClr val="666666"/>
                </a:solidFill>
              </a:rPr>
              <a:t>3ºAno 1ºSemestre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pt-PT" sz="1800">
                <a:solidFill>
                  <a:srgbClr val="1F97FF"/>
                </a:solidFill>
              </a:rPr>
              <a:t>Programação Distribuída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61" name="Shape 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62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63" name="Shape 63"/>
          <p:cNvSpPr txBox="1"/>
          <p:nvPr>
            <p:ph type="title"/>
          </p:nvPr>
        </p:nvSpPr>
        <p:spPr>
          <a:xfrm>
            <a:off x="22555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>
                <a:solidFill>
                  <a:srgbClr val="666666"/>
                </a:solidFill>
              </a:rPr>
              <a:t>Trabalho realizado por: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Daniel Moreira 	Nº21240321</a:t>
            </a:r>
          </a:p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Hugo Santos 	Nº21220702</a:t>
            </a:r>
          </a:p>
          <a:p>
            <a:pPr indent="-381000" lvl="0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97FF"/>
              </a:buClr>
              <a:buSzPct val="100000"/>
              <a:buChar char="➔"/>
            </a:pPr>
            <a:r>
              <a:rPr lang="pt-PT" sz="2400">
                <a:solidFill>
                  <a:srgbClr val="000000"/>
                </a:solidFill>
              </a:rPr>
              <a:t>Tiago Santos 	Nº21230530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70" name="Shape 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71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Cliente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085575" y="1185975"/>
            <a:ext cx="6995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pt-PT"/>
              <a:t>Para correr o Cliente é necessário indicar qual o username com que vai ser conhecido e com que irá fazer o </a:t>
            </a:r>
            <a:r>
              <a:rPr i="1" lang="pt-PT"/>
              <a:t>Login</a:t>
            </a:r>
            <a:r>
              <a:rPr lang="pt-PT"/>
              <a:t> ou criar uma conta num servidor, e o IP e porto do serviço de directoria.</a:t>
            </a:r>
          </a:p>
        </p:txBody>
      </p:sp>
      <p:pic>
        <p:nvPicPr>
          <p:cNvPr descr="Run Cliente 1.JPG"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887" y="2275950"/>
            <a:ext cx="25622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hape 79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80" name="Shape 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Shape 81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Cliente</a:t>
            </a:r>
          </a:p>
        </p:txBody>
      </p:sp>
      <p:pic>
        <p:nvPicPr>
          <p:cNvPr descr="Run Cliente 3.JPG"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8425" y="944899"/>
            <a:ext cx="6447151" cy="4118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4187175" y="2024687"/>
            <a:ext cx="2817300" cy="109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Sistema de ficheiros local + sistema de ficheiros remoto</a:t>
            </a:r>
          </a:p>
        </p:txBody>
      </p:sp>
      <p:sp>
        <p:nvSpPr>
          <p:cNvPr id="85" name="Shape 85"/>
          <p:cNvSpPr/>
          <p:nvPr/>
        </p:nvSpPr>
        <p:spPr>
          <a:xfrm>
            <a:off x="4348200" y="4049387"/>
            <a:ext cx="2817300" cy="109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Lista de mensagens recebidas/enviadas</a:t>
            </a:r>
          </a:p>
        </p:txBody>
      </p:sp>
      <p:sp>
        <p:nvSpPr>
          <p:cNvPr id="86" name="Shape 86"/>
          <p:cNvSpPr/>
          <p:nvPr/>
        </p:nvSpPr>
        <p:spPr>
          <a:xfrm>
            <a:off x="0" y="3170525"/>
            <a:ext cx="1413000" cy="101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000"/>
              <a:t>Lista de clientes ligados ao SD</a:t>
            </a:r>
          </a:p>
        </p:txBody>
      </p:sp>
      <p:sp>
        <p:nvSpPr>
          <p:cNvPr id="87" name="Shape 87"/>
          <p:cNvSpPr/>
          <p:nvPr/>
        </p:nvSpPr>
        <p:spPr>
          <a:xfrm>
            <a:off x="0" y="1972975"/>
            <a:ext cx="1413000" cy="13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900"/>
              <a:t>Lista de servidores nos quais este cliente não está logado (RMI)</a:t>
            </a:r>
          </a:p>
        </p:txBody>
      </p:sp>
      <p:sp>
        <p:nvSpPr>
          <p:cNvPr id="88" name="Shape 88"/>
          <p:cNvSpPr/>
          <p:nvPr/>
        </p:nvSpPr>
        <p:spPr>
          <a:xfrm>
            <a:off x="57625" y="979375"/>
            <a:ext cx="1413000" cy="101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000"/>
              <a:t>Lista de servidores ligados ao SD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94" name="Shape 9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96" name="Shape 9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Cliente</a:t>
            </a:r>
          </a:p>
        </p:txBody>
      </p:sp>
      <p:pic>
        <p:nvPicPr>
          <p:cNvPr descr="Run Cliente 3.JPG"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8425" y="944899"/>
            <a:ext cx="6447151" cy="4118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2860375" y="2894825"/>
            <a:ext cx="2050500" cy="878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900"/>
              <a:t>Botão para enviar mensagem para todos os clientes logados</a:t>
            </a:r>
          </a:p>
        </p:txBody>
      </p:sp>
      <p:sp>
        <p:nvSpPr>
          <p:cNvPr id="99" name="Shape 99"/>
          <p:cNvSpPr/>
          <p:nvPr/>
        </p:nvSpPr>
        <p:spPr>
          <a:xfrm>
            <a:off x="2823250" y="858875"/>
            <a:ext cx="2050500" cy="878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900"/>
              <a:t>Botão para pedir novamente as listas actualizadas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Ecrã (4).png" id="104" name="Shape 104"/>
          <p:cNvPicPr preferRelativeResize="0"/>
          <p:nvPr/>
        </p:nvPicPr>
        <p:blipFill rotWithShape="1">
          <a:blip r:embed="rId4">
            <a:alphaModFix/>
          </a:blip>
          <a:srcRect b="4306" l="0" r="0" t="0"/>
          <a:stretch/>
        </p:blipFill>
        <p:spPr>
          <a:xfrm>
            <a:off x="1372500" y="768175"/>
            <a:ext cx="6399000" cy="408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Shape 105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06" name="Shape 10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08" name="Shape 10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Cliente</a:t>
            </a:r>
          </a:p>
        </p:txBody>
      </p:sp>
      <p:sp>
        <p:nvSpPr>
          <p:cNvPr id="109" name="Shape 109"/>
          <p:cNvSpPr/>
          <p:nvPr/>
        </p:nvSpPr>
        <p:spPr>
          <a:xfrm>
            <a:off x="2171125" y="473825"/>
            <a:ext cx="2059200" cy="15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000"/>
              <a:t>Botão direito do rato para aceder às opções de </a:t>
            </a:r>
            <a:r>
              <a:rPr i="1" lang="pt-PT" sz="1000"/>
              <a:t>Login</a:t>
            </a:r>
            <a:r>
              <a:rPr lang="pt-PT" sz="1000"/>
              <a:t>, </a:t>
            </a:r>
            <a:r>
              <a:rPr i="1" lang="pt-PT" sz="1000"/>
              <a:t>New account </a:t>
            </a:r>
            <a:r>
              <a:rPr lang="pt-PT" sz="1000"/>
              <a:t>e </a:t>
            </a:r>
            <a:r>
              <a:rPr i="1" lang="pt-PT" sz="1000"/>
              <a:t>Logout</a:t>
            </a:r>
            <a:r>
              <a:rPr lang="pt-PT" sz="1000"/>
              <a:t>, no servidor selecionado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n Cliente 4.JPG"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100" y="725100"/>
            <a:ext cx="6225800" cy="3980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Shape 115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16" name="Shape 1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Shape 117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18" name="Shape 1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Cliente</a:t>
            </a:r>
          </a:p>
        </p:txBody>
      </p:sp>
      <p:sp>
        <p:nvSpPr>
          <p:cNvPr id="119" name="Shape 119"/>
          <p:cNvSpPr/>
          <p:nvPr/>
        </p:nvSpPr>
        <p:spPr>
          <a:xfrm>
            <a:off x="5057315" y="1983082"/>
            <a:ext cx="2059200" cy="158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000"/>
              <a:t>Duplo clique no nome do cliente(1) para o qual pretende enviar a mensagem, escrever e carregar ok</a:t>
            </a:r>
          </a:p>
        </p:txBody>
      </p:sp>
      <p:sp>
        <p:nvSpPr>
          <p:cNvPr id="120" name="Shape 120"/>
          <p:cNvSpPr/>
          <p:nvPr/>
        </p:nvSpPr>
        <p:spPr>
          <a:xfrm>
            <a:off x="947725" y="3049900"/>
            <a:ext cx="672000" cy="33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Ecrã (6).png" id="125" name="Shape 125"/>
          <p:cNvPicPr preferRelativeResize="0"/>
          <p:nvPr/>
        </p:nvPicPr>
        <p:blipFill rotWithShape="1">
          <a:blip r:embed="rId4">
            <a:alphaModFix/>
          </a:blip>
          <a:srcRect b="4598" l="0" r="0" t="0"/>
          <a:stretch/>
        </p:blipFill>
        <p:spPr>
          <a:xfrm>
            <a:off x="1288125" y="716475"/>
            <a:ext cx="6567750" cy="41771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27" name="Shape 1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29" name="Shape 1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Cliente</a:t>
            </a:r>
          </a:p>
        </p:txBody>
      </p:sp>
      <p:sp>
        <p:nvSpPr>
          <p:cNvPr id="130" name="Shape 130"/>
          <p:cNvSpPr/>
          <p:nvPr/>
        </p:nvSpPr>
        <p:spPr>
          <a:xfrm>
            <a:off x="1852330" y="208275"/>
            <a:ext cx="3239400" cy="158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000"/>
              <a:t>Opções para obter as listas atualizadas e para ver a informação relativa aos autores do programa.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Ecrã (7).png" id="135" name="Shape 135"/>
          <p:cNvPicPr preferRelativeResize="0"/>
          <p:nvPr/>
        </p:nvPicPr>
        <p:blipFill rotWithShape="1">
          <a:blip r:embed="rId4">
            <a:alphaModFix/>
          </a:blip>
          <a:srcRect b="4269" l="0" r="0" t="2298"/>
          <a:stretch/>
        </p:blipFill>
        <p:spPr>
          <a:xfrm>
            <a:off x="1288125" y="716475"/>
            <a:ext cx="6567750" cy="409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Shape 136"/>
          <p:cNvGrpSpPr/>
          <p:nvPr/>
        </p:nvGrpSpPr>
        <p:grpSpPr>
          <a:xfrm>
            <a:off x="6822198" y="0"/>
            <a:ext cx="2321800" cy="979375"/>
            <a:chOff x="6822198" y="0"/>
            <a:chExt cx="2321800" cy="979375"/>
          </a:xfrm>
        </p:grpSpPr>
        <p:pic>
          <p:nvPicPr>
            <p:cNvPr descr="oie_transparent.png" id="137" name="Shape 1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22198" y="0"/>
              <a:ext cx="2321800" cy="75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Shape 138"/>
            <p:cNvSpPr txBox="1"/>
            <p:nvPr/>
          </p:nvSpPr>
          <p:spPr>
            <a:xfrm>
              <a:off x="7340400" y="678775"/>
              <a:ext cx="17454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pt-PT" sz="1000">
                  <a:solidFill>
                    <a:srgbClr val="1F97FF"/>
                  </a:solidFill>
                </a:rPr>
                <a:t>Programação Distribuída</a:t>
              </a:r>
            </a:p>
          </p:txBody>
        </p:sp>
      </p:grpSp>
      <p:sp>
        <p:nvSpPr>
          <p:cNvPr id="139" name="Shape 1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pt-PT" sz="2600">
                <a:solidFill>
                  <a:srgbClr val="666666"/>
                </a:solidFill>
              </a:rPr>
              <a:t>Manual Cliente</a:t>
            </a:r>
          </a:p>
        </p:txBody>
      </p:sp>
      <p:sp>
        <p:nvSpPr>
          <p:cNvPr id="140" name="Shape 140"/>
          <p:cNvSpPr/>
          <p:nvPr/>
        </p:nvSpPr>
        <p:spPr>
          <a:xfrm>
            <a:off x="2136655" y="156575"/>
            <a:ext cx="3239400" cy="1585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F9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000"/>
              <a:t>Opções para receber ou não receber a lista de servidores no qual ainda não está logado, através de RMI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