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e_transparent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37" y="297375"/>
            <a:ext cx="4996574" cy="16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39300" y="2080000"/>
            <a:ext cx="63126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2400">
                <a:solidFill>
                  <a:srgbClr val="666666"/>
                </a:solidFill>
              </a:rPr>
              <a:t>Instituto Superior de Engenharia de Coimbra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Licenciatura em Engenharia Informática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3ºAno 1ºSemestre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1F97FF"/>
                </a:solidFill>
              </a:rPr>
              <a:t>Programação Distribuída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225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rgbClr val="666666"/>
                </a:solidFill>
              </a:rPr>
              <a:t>Trabalho realizado por: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Daniel Moreira 	Nº21240321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Hugo Santos 	Nº21220702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Tiago Santos 	Nº21230530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Monitor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85575" y="1185975"/>
            <a:ext cx="6995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PT"/>
              <a:t>Para correr o Monitor é necessário indicar qual o IP e Porto do serviço de directoria</a:t>
            </a:r>
          </a:p>
        </p:txBody>
      </p:sp>
      <p:pic>
        <p:nvPicPr>
          <p:cNvPr descr="Run Monitor 1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887" y="2047700"/>
            <a:ext cx="25622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80" name="Shape 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Shape 8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Monitor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869425" y="1041254"/>
            <a:ext cx="8005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PT"/>
              <a:t>A partir deste momento o Monitor está a correr e a receber, por parte do serviço de directoria e através de RMI, a lista dos servidores ativos com o seu nome, IP e porto TCP assim como a lista dos clientes autenticados.</a:t>
            </a:r>
          </a:p>
        </p:txBody>
      </p:sp>
      <p:pic>
        <p:nvPicPr>
          <p:cNvPr descr="Run Monitor 2.JPG" id="84" name="Shape 84"/>
          <p:cNvPicPr preferRelativeResize="0"/>
          <p:nvPr/>
        </p:nvPicPr>
        <p:blipFill rotWithShape="1">
          <a:blip r:embed="rId5">
            <a:alphaModFix/>
          </a:blip>
          <a:srcRect b="0" l="685" r="0" t="0"/>
          <a:stretch/>
        </p:blipFill>
        <p:spPr>
          <a:xfrm>
            <a:off x="1223399" y="2059100"/>
            <a:ext cx="7348299" cy="24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Monitor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33850" y="825900"/>
            <a:ext cx="6625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PT"/>
              <a:t>Através do menu </a:t>
            </a:r>
            <a:r>
              <a:rPr i="1" lang="pt-PT"/>
              <a:t>File</a:t>
            </a:r>
            <a:r>
              <a:rPr lang="pt-PT"/>
              <a:t>(1)</a:t>
            </a:r>
            <a:r>
              <a:rPr lang="pt-PT"/>
              <a:t> é possível aceder à opção </a:t>
            </a:r>
            <a:r>
              <a:rPr i="1" lang="pt-PT"/>
              <a:t>About</a:t>
            </a:r>
            <a:r>
              <a:rPr lang="pt-PT"/>
              <a:t> e assim </a:t>
            </a:r>
            <a:r>
              <a:rPr lang="pt-PT"/>
              <a:t>ter</a:t>
            </a:r>
            <a:r>
              <a:rPr lang="pt-PT"/>
              <a:t> a seguinte informação.</a:t>
            </a:r>
            <a:br>
              <a:rPr lang="pt-PT"/>
            </a:br>
            <a:r>
              <a:rPr lang="pt-PT"/>
              <a:t>Nota: Pode também aceder a esta opção através da combinação das teclas Ctrl+A</a:t>
            </a:r>
          </a:p>
        </p:txBody>
      </p:sp>
      <p:pic>
        <p:nvPicPr>
          <p:cNvPr descr="Run Monitor 3.JPG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175" y="1953025"/>
            <a:ext cx="4691649" cy="29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490500" y="2136675"/>
            <a:ext cx="697800" cy="2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108225" y="2095725"/>
            <a:ext cx="3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