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ie_transparent.png"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837" y="297375"/>
            <a:ext cx="4996574" cy="16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939300" y="2080000"/>
            <a:ext cx="63126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PT" sz="2400">
                <a:solidFill>
                  <a:srgbClr val="666666"/>
                </a:solidFill>
              </a:rPr>
              <a:t>Instituto Superior de Engenharia de Coimbra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pt-PT" sz="1800">
                <a:solidFill>
                  <a:srgbClr val="666666"/>
                </a:solidFill>
              </a:rPr>
              <a:t>Licenciatura em Engenharia Informática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pt-PT" sz="1800">
                <a:solidFill>
                  <a:srgbClr val="666666"/>
                </a:solidFill>
              </a:rPr>
              <a:t>3ºAno 1ºSemestre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pt-PT" sz="1800">
                <a:solidFill>
                  <a:srgbClr val="1F97FF"/>
                </a:solidFill>
              </a:rPr>
              <a:t>Programação Distribuída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61" name="Shape 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62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63" name="Shape 63"/>
          <p:cNvSpPr txBox="1"/>
          <p:nvPr>
            <p:ph type="title"/>
          </p:nvPr>
        </p:nvSpPr>
        <p:spPr>
          <a:xfrm>
            <a:off x="2255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>
                <a:solidFill>
                  <a:srgbClr val="666666"/>
                </a:solidFill>
              </a:rPr>
              <a:t>Trabalho realizado por: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Daniel Moreira 	Nº21240321</a:t>
            </a:r>
          </a:p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Hugo Santos 	Nº21220702</a:t>
            </a:r>
          </a:p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Tiago Santos 	Nº21230530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70" name="Shape 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Shape 71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Servidor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354500" y="1185975"/>
            <a:ext cx="64350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pt-PT"/>
              <a:t>Para correr o Servidor é necessário indicar qual o nome(1) com que vai ser identificado, o IP(2) e porto(3) UDP do serviço de directoria, o ficheiro(4) que irá conter os usernames/passwords dos clientes e a pasta raiz(5) onde irão estar as directorias dos clientes.</a:t>
            </a:r>
          </a:p>
        </p:txBody>
      </p:sp>
      <p:pic>
        <p:nvPicPr>
          <p:cNvPr descr="Run Server.JPG"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4500" y="3403150"/>
            <a:ext cx="6435000" cy="12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 rot="5401034">
            <a:off x="3831599" y="3195126"/>
            <a:ext cx="997200" cy="4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rot="5401034">
            <a:off x="4544024" y="3195126"/>
            <a:ext cx="997200" cy="4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5401034">
            <a:off x="5299499" y="3195126"/>
            <a:ext cx="997200" cy="4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5401034">
            <a:off x="6054974" y="3195126"/>
            <a:ext cx="997200" cy="4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5401034">
            <a:off x="6810449" y="3195126"/>
            <a:ext cx="997200" cy="4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194900" y="2507125"/>
            <a:ext cx="270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PT"/>
              <a:t>1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907325" y="2507125"/>
            <a:ext cx="270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PT"/>
              <a:t>2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662800" y="2507125"/>
            <a:ext cx="270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PT"/>
              <a:t>3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418275" y="2507125"/>
            <a:ext cx="270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PT"/>
              <a:t>4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7173750" y="2507125"/>
            <a:ext cx="270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PT"/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90" name="Shape 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92" name="Shape 9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Servidor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809087" y="1592637"/>
            <a:ext cx="8005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pt-PT"/>
              <a:t>A partir deste momento o Servidor está a correr e a aceitar ligações por parte dos Clientes</a:t>
            </a:r>
          </a:p>
        </p:txBody>
      </p:sp>
      <p:pic>
        <p:nvPicPr>
          <p:cNvPr descr="Run Server 2.JPG"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100" y="2233152"/>
            <a:ext cx="8005198" cy="110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Shape 99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00" name="Shape 1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Shape 101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02" name="Shape 10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Servidor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395725" y="739725"/>
            <a:ext cx="66255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PT"/>
              <a:t>É possível a qualquer altura executar os seguintes comandos:</a:t>
            </a:r>
          </a:p>
          <a:p>
            <a:pPr indent="-228600" lvl="0" marL="914400" rtl="0" algn="just">
              <a:lnSpc>
                <a:spcPct val="100000"/>
              </a:lnSpc>
              <a:spcBef>
                <a:spcPts val="0"/>
              </a:spcBef>
              <a:buClr>
                <a:srgbClr val="1F97FF"/>
              </a:buClr>
              <a:buChar char="●"/>
            </a:pPr>
            <a:r>
              <a:rPr lang="pt-PT"/>
              <a:t>GetList</a:t>
            </a:r>
            <a:r>
              <a:rPr lang="pt-PT"/>
              <a:t>: obter a lista de comandos disponíveis</a:t>
            </a:r>
          </a:p>
          <a:p>
            <a:pPr indent="-228600" lvl="0" marL="914400" rtl="0" algn="just">
              <a:lnSpc>
                <a:spcPct val="100000"/>
              </a:lnSpc>
              <a:spcBef>
                <a:spcPts val="0"/>
              </a:spcBef>
              <a:buClr>
                <a:srgbClr val="1F97FF"/>
              </a:buClr>
              <a:buChar char="●"/>
            </a:pPr>
            <a:r>
              <a:rPr lang="pt-PT"/>
              <a:t>GetUsername: ver o nome do servidor</a:t>
            </a:r>
          </a:p>
          <a:p>
            <a:pPr indent="-228600" lvl="0" marL="914400" rtl="0" algn="just">
              <a:lnSpc>
                <a:spcPct val="100000"/>
              </a:lnSpc>
              <a:spcBef>
                <a:spcPts val="0"/>
              </a:spcBef>
              <a:buClr>
                <a:srgbClr val="1F97FF"/>
              </a:buClr>
              <a:buChar char="●"/>
            </a:pPr>
            <a:r>
              <a:rPr lang="pt-PT"/>
              <a:t>GetMyAddress: ver o IP/Porto do servidor</a:t>
            </a:r>
          </a:p>
          <a:p>
            <a:pPr indent="-228600" lvl="0" marL="914400" rtl="0" algn="just">
              <a:lnSpc>
                <a:spcPct val="100000"/>
              </a:lnSpc>
              <a:spcBef>
                <a:spcPts val="0"/>
              </a:spcBef>
              <a:buClr>
                <a:srgbClr val="1F97FF"/>
              </a:buClr>
              <a:buChar char="●"/>
            </a:pPr>
            <a:r>
              <a:rPr lang="pt-PT"/>
              <a:t>GetDirectoryServiceAddress: ver o IP/Porto do serviço de directoria</a:t>
            </a:r>
          </a:p>
        </p:txBody>
      </p:sp>
      <p:pic>
        <p:nvPicPr>
          <p:cNvPr descr="Run Server 3.JPG"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2475" y="2133974"/>
            <a:ext cx="5839052" cy="29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