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327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85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82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62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85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207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15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91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13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620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37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94DD559-0B5B-4904-916F-9D87F324B1B1}" type="datetimeFigureOut">
              <a:rPr lang="es-CL" smtClean="0"/>
              <a:t>01-04-2024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C92F10-54BF-4C80-8C44-B5ED00FB61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174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A39C7-0FFC-E02D-A09D-AD42F1A0F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Trabajo Programación web</a:t>
            </a:r>
            <a:endParaRPr lang="es-CL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2138B0-F2DE-35BF-009C-18D0C61B4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Integrantes: Ignacio Peña 009D, Daniel Rodríguez 006D.</a:t>
            </a:r>
          </a:p>
          <a:p>
            <a:r>
              <a:rPr lang="es-MX" dirty="0"/>
              <a:t>Modulo: Programación web.</a:t>
            </a:r>
          </a:p>
          <a:p>
            <a:r>
              <a:rPr lang="es-MX" dirty="0"/>
              <a:t>Caso: Tienda de mascotas.</a:t>
            </a:r>
            <a:endParaRPr lang="es-CL" dirty="0"/>
          </a:p>
        </p:txBody>
      </p:sp>
      <p:pic>
        <p:nvPicPr>
          <p:cNvPr id="2052" name="Picture 4" descr="Duoclaboral.cl la bolsa de empleo exclusiva para técnicos y profesionales  de Duoc UC">
            <a:extLst>
              <a:ext uri="{FF2B5EF4-FFF2-40B4-BE49-F238E27FC236}">
                <a16:creationId xmlns:a16="http://schemas.microsoft.com/office/drawing/2014/main" id="{A0B248DB-0157-7424-EADE-14A773AD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91467"/>
            <a:ext cx="2551862" cy="5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0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6574-A305-026B-5171-15508942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/>
              <a:t>Contextualización</a:t>
            </a: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DA03D-75C0-07CC-9660-879879FF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743612" cy="4351337"/>
          </a:xfrm>
        </p:spPr>
        <p:txBody>
          <a:bodyPr/>
          <a:lstStyle/>
          <a:p>
            <a:r>
              <a:rPr lang="es-MX" dirty="0"/>
              <a:t>Samuel y Evelyn, amantes de los animales, fundaron “Scooby” en el año 2017, una tienda de mascotas. </a:t>
            </a:r>
          </a:p>
          <a:p>
            <a:r>
              <a:rPr lang="es-MX" dirty="0"/>
              <a:t>En Scooby se dedican especialmente a brindar productos de calidad para el bienestar de las mascotas en Maipú, Chile.</a:t>
            </a:r>
          </a:p>
          <a:p>
            <a:r>
              <a:rPr lang="es-MX" dirty="0"/>
              <a:t>Su misión es ser un referente en la comunidad y destacar, ofreciendo productos nutritivos, higiénicos y juguetes para las mascotas.</a:t>
            </a:r>
          </a:p>
          <a:p>
            <a:r>
              <a:rPr lang="es-MX" dirty="0"/>
              <a:t>Promueven el amor y el respeto hacia todas las mascotas, siendo un símbolo de compromiso con su bienestar en nuestra comunidad y más allá.</a:t>
            </a:r>
          </a:p>
          <a:p>
            <a:endParaRPr lang="es-MX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F7E8FD-D655-B6A5-3BC6-7B965F5F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" y="26829"/>
            <a:ext cx="1377249" cy="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mbre Con El Perro Cuidando A Un Amigo De Cuatro Patas. Ilustración De  Vector En Un Estilo Plano Ilustraciones svg, vectoriales, clip art  vectorizado libre de derechos. Image 79080566">
            <a:extLst>
              <a:ext uri="{FF2B5EF4-FFF2-40B4-BE49-F238E27FC236}">
                <a16:creationId xmlns:a16="http://schemas.microsoft.com/office/drawing/2014/main" id="{FA383195-D620-8A3D-6925-7CAF7699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71" y="1691322"/>
            <a:ext cx="4140757" cy="41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9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6574-A305-026B-5171-15508942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/>
              <a:t>Aplicaciones/Herramientas utilizadas</a:t>
            </a: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DA03D-75C0-07CC-9660-879879FF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W3schools.com</a:t>
            </a:r>
          </a:p>
          <a:p>
            <a:r>
              <a:rPr lang="es-CL" b="1" dirty="0"/>
              <a:t>Getbootstrap.com</a:t>
            </a:r>
          </a:p>
          <a:p>
            <a:r>
              <a:rPr lang="es-CL" b="1" dirty="0"/>
              <a:t>Visual Studio Code</a:t>
            </a:r>
          </a:p>
          <a:p>
            <a:r>
              <a:rPr lang="es-CL" b="1" dirty="0"/>
              <a:t>Html</a:t>
            </a:r>
          </a:p>
          <a:p>
            <a:r>
              <a:rPr lang="es-CL" b="1" dirty="0"/>
              <a:t>Css</a:t>
            </a:r>
          </a:p>
          <a:p>
            <a:r>
              <a:rPr lang="es-CL" b="1" dirty="0"/>
              <a:t>Bootstrap</a:t>
            </a:r>
          </a:p>
          <a:p>
            <a:r>
              <a:rPr lang="es-CL" b="1" dirty="0"/>
              <a:t>GitHub</a:t>
            </a:r>
          </a:p>
          <a:p>
            <a:r>
              <a:rPr lang="es-CL" b="1" dirty="0"/>
              <a:t>Git</a:t>
            </a:r>
          </a:p>
          <a:p>
            <a:r>
              <a:rPr lang="es-CL" b="1" dirty="0"/>
              <a:t>Adobe Photoshop</a:t>
            </a:r>
            <a:endParaRPr lang="es-CL" dirty="0"/>
          </a:p>
          <a:p>
            <a:endParaRPr lang="es-CL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F7E8FD-D655-B6A5-3BC6-7B965F5F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" y="26829"/>
            <a:ext cx="1377249" cy="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3Schools - Wikipedia, la enciclopedia libre">
            <a:extLst>
              <a:ext uri="{FF2B5EF4-FFF2-40B4-BE49-F238E27FC236}">
                <a16:creationId xmlns:a16="http://schemas.microsoft.com/office/drawing/2014/main" id="{645F7783-B778-1A25-8428-531844AA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15" y="1900812"/>
            <a:ext cx="1045364" cy="9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ootstrap (@getbootstrap) / X">
            <a:extLst>
              <a:ext uri="{FF2B5EF4-FFF2-40B4-BE49-F238E27FC236}">
                <a16:creationId xmlns:a16="http://schemas.microsoft.com/office/drawing/2014/main" id="{82CB026F-B3A8-B8DA-FAB7-8F3FDB993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58" y="3646872"/>
            <a:ext cx="926008" cy="92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- YouTube">
            <a:extLst>
              <a:ext uri="{FF2B5EF4-FFF2-40B4-BE49-F238E27FC236}">
                <a16:creationId xmlns:a16="http://schemas.microsoft.com/office/drawing/2014/main" id="{24606404-9F85-54B3-D481-2941C940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328" y="1693879"/>
            <a:ext cx="1179253" cy="11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ML - Wikipedia, la enciclopedia libre">
            <a:extLst>
              <a:ext uri="{FF2B5EF4-FFF2-40B4-BE49-F238E27FC236}">
                <a16:creationId xmlns:a16="http://schemas.microsoft.com/office/drawing/2014/main" id="{AFDDD287-33E2-7BE8-55C5-140B5018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410" y="306302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SS - Wikipedia, la enciclopedia libre">
            <a:extLst>
              <a:ext uri="{FF2B5EF4-FFF2-40B4-BE49-F238E27FC236}">
                <a16:creationId xmlns:a16="http://schemas.microsoft.com/office/drawing/2014/main" id="{1E9F8ABC-03CB-2C65-C1BC-D9375AB3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51" y="3176650"/>
            <a:ext cx="759521" cy="10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GitHub - Wikipedia, la enciclopedia libre">
            <a:extLst>
              <a:ext uri="{FF2B5EF4-FFF2-40B4-BE49-F238E27FC236}">
                <a16:creationId xmlns:a16="http://schemas.microsoft.com/office/drawing/2014/main" id="{F49FD8D3-BFA7-59D0-FD40-A2BCADF97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815" y="5113130"/>
            <a:ext cx="1036682" cy="10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Adobe Photoshop - Wikipedia, la enciclopedia libre">
            <a:extLst>
              <a:ext uri="{FF2B5EF4-FFF2-40B4-BE49-F238E27FC236}">
                <a16:creationId xmlns:a16="http://schemas.microsoft.com/office/drawing/2014/main" id="{8E37F252-6750-7359-FAB7-9772F1A7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77" y="4599422"/>
            <a:ext cx="967476" cy="9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59896D83-038D-DA83-DBC7-BAB6A703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51" y="4719484"/>
            <a:ext cx="1771735" cy="7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5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6574-A305-026B-5171-15508942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/>
              <a:t>Página “Inicio”</a:t>
            </a: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DA03D-75C0-07CC-9660-879879FF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F7E8FD-D655-B6A5-3BC6-7B965F5F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" y="26829"/>
            <a:ext cx="1377249" cy="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3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6574-A305-026B-5171-15508942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/>
              <a:t>Página “¿Quiénes somos?”</a:t>
            </a: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DA03D-75C0-07CC-9660-879879FF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F7E8FD-D655-B6A5-3BC6-7B965F5F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" y="26829"/>
            <a:ext cx="1377249" cy="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A115A0-E479-F61A-9BB1-2946D9572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97" y="1841002"/>
            <a:ext cx="8194222" cy="47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6574-A305-026B-5171-15508942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/>
              <a:t>Página “Productos”</a:t>
            </a: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DA03D-75C0-07CC-9660-879879FF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F7E8FD-D655-B6A5-3BC6-7B965F5F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" y="26829"/>
            <a:ext cx="1377249" cy="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E667A9-AF0E-A138-F5A9-47D05BAA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04" y="1828800"/>
            <a:ext cx="9470896" cy="47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0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6574-A305-026B-5171-15508942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/>
              <a:t>Conclusión</a:t>
            </a: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DA03D-75C0-07CC-9660-879879FF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conclusión, Nuestro trabajo utilizando tanto HTML, CSS y Bootstrap nos ha permitido conocer un nuevo mundo el cual es muy inmenso y muy entretenido de trabajar, Aprendimos que nos HTML proporciona una base sólida, mientras que CSS y Bootstrap ofrecen herramientas poderosas para el diseño y la adaptabilidad. </a:t>
            </a:r>
          </a:p>
          <a:p>
            <a:r>
              <a:rPr lang="es-MX" dirty="0"/>
              <a:t>Tuvimos una muy buena experiencia con este trabajo debido que nos agradó bastante tanto crear y pensar el diseño de la página, ajustar estilos, ajustar texto y poner imágenes.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F7E8FD-D655-B6A5-3BC6-7B965F5F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9" y="26829"/>
            <a:ext cx="1377249" cy="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iseño PNG Y SVG De Lindo Perro De Dibujos Animados Para Camisetas">
            <a:extLst>
              <a:ext uri="{FF2B5EF4-FFF2-40B4-BE49-F238E27FC236}">
                <a16:creationId xmlns:a16="http://schemas.microsoft.com/office/drawing/2014/main" id="{15630CBA-D111-C88B-2E90-516909C1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6425" y="4168651"/>
            <a:ext cx="2701312" cy="268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7628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76</TotalTime>
  <Words>238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Vista</vt:lpstr>
      <vt:lpstr>Trabajo Programación web</vt:lpstr>
      <vt:lpstr>Contextualización</vt:lpstr>
      <vt:lpstr>Aplicaciones/Herramientas utilizadas</vt:lpstr>
      <vt:lpstr>Página “Inicio”</vt:lpstr>
      <vt:lpstr>Página “¿Quiénes somos?”</vt:lpstr>
      <vt:lpstr>Página “Productos”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Programación web</dc:title>
  <dc:creator>DANIEL ANDRES RODRIGUEZ FUENTES</dc:creator>
  <cp:lastModifiedBy>DANIEL ANDRES RODRIGUEZ FUENTES</cp:lastModifiedBy>
  <cp:revision>13</cp:revision>
  <dcterms:created xsi:type="dcterms:W3CDTF">2024-04-01T21:54:50Z</dcterms:created>
  <dcterms:modified xsi:type="dcterms:W3CDTF">2024-04-01T23:11:50Z</dcterms:modified>
</cp:coreProperties>
</file>