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68" r:id="rId3"/>
    <p:sldId id="258" r:id="rId4"/>
    <p:sldId id="259" r:id="rId5"/>
    <p:sldId id="263" r:id="rId6"/>
    <p:sldId id="267" r:id="rId7"/>
    <p:sldId id="265" r:id="rId8"/>
    <p:sldId id="269" r:id="rId9"/>
    <p:sldId id="270" r:id="rId10"/>
    <p:sldId id="271" r:id="rId11"/>
    <p:sldId id="272" r:id="rId12"/>
    <p:sldId id="273" r:id="rId13"/>
    <p:sldId id="275" r:id="rId14"/>
    <p:sldId id="274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7FDF8C-7979-4ADD-845F-37ECCE7382A3}" v="152" dt="2025-03-19T18:02:07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Castillo" userId="5c4b319baa63b3f2" providerId="LiveId" clId="{F97FDF8C-7979-4ADD-845F-37ECCE7382A3}"/>
    <pc:docChg chg="undo custSel addSld delSld modSld sldOrd modMainMaster">
      <pc:chgData name="Franco Castillo" userId="5c4b319baa63b3f2" providerId="LiveId" clId="{F97FDF8C-7979-4ADD-845F-37ECCE7382A3}" dt="2025-03-19T18:02:24.282" v="2623" actId="122"/>
      <pc:docMkLst>
        <pc:docMk/>
      </pc:docMkLst>
      <pc:sldChg chg="addSp delSp modSp new mod ord modTransition setBg addAnim delDesignElem">
        <pc:chgData name="Franco Castillo" userId="5c4b319baa63b3f2" providerId="LiveId" clId="{F97FDF8C-7979-4ADD-845F-37ECCE7382A3}" dt="2025-03-19T17:59:39.740" v="2522" actId="20578"/>
        <pc:sldMkLst>
          <pc:docMk/>
          <pc:sldMk cId="2274365154" sldId="256"/>
        </pc:sldMkLst>
        <pc:spChg chg="mod">
          <ac:chgData name="Franco Castillo" userId="5c4b319baa63b3f2" providerId="LiveId" clId="{F97FDF8C-7979-4ADD-845F-37ECCE7382A3}" dt="2025-03-19T17:41:37.122" v="2254" actId="255"/>
          <ac:spMkLst>
            <pc:docMk/>
            <pc:sldMk cId="2274365154" sldId="256"/>
            <ac:spMk id="2" creationId="{E33AE82B-89FB-8936-9617-C113407921D6}"/>
          </ac:spMkLst>
        </pc:spChg>
        <pc:spChg chg="add">
          <ac:chgData name="Franco Castillo" userId="5c4b319baa63b3f2" providerId="LiveId" clId="{F97FDF8C-7979-4ADD-845F-37ECCE7382A3}" dt="2025-03-02T14:31:41.194" v="1922" actId="26606"/>
          <ac:spMkLst>
            <pc:docMk/>
            <pc:sldMk cId="2274365154" sldId="256"/>
            <ac:spMk id="10" creationId="{FFD48BC7-DC40-47DE-87EE-9F4B6ECB9ABB}"/>
          </ac:spMkLst>
        </pc:spChg>
        <pc:spChg chg="add">
          <ac:chgData name="Franco Castillo" userId="5c4b319baa63b3f2" providerId="LiveId" clId="{F97FDF8C-7979-4ADD-845F-37ECCE7382A3}" dt="2025-03-02T14:31:41.194" v="1922" actId="26606"/>
          <ac:spMkLst>
            <pc:docMk/>
            <pc:sldMk cId="2274365154" sldId="256"/>
            <ac:spMk id="12" creationId="{E502BBC7-2C76-46F3-BC24-5985BC13DB88}"/>
          </ac:spMkLst>
        </pc:spChg>
        <pc:spChg chg="add">
          <ac:chgData name="Franco Castillo" userId="5c4b319baa63b3f2" providerId="LiveId" clId="{F97FDF8C-7979-4ADD-845F-37ECCE7382A3}" dt="2025-03-02T14:31:41.194" v="1922" actId="26606"/>
          <ac:spMkLst>
            <pc:docMk/>
            <pc:sldMk cId="2274365154" sldId="256"/>
            <ac:spMk id="14" creationId="{C7F28D52-2A5F-4D23-81AE-7CB8B591C7AF}"/>
          </ac:spMkLst>
        </pc:spChg>
        <pc:spChg chg="add">
          <ac:chgData name="Franco Castillo" userId="5c4b319baa63b3f2" providerId="LiveId" clId="{F97FDF8C-7979-4ADD-845F-37ECCE7382A3}" dt="2025-03-02T14:31:41.194" v="1922" actId="26606"/>
          <ac:spMkLst>
            <pc:docMk/>
            <pc:sldMk cId="2274365154" sldId="256"/>
            <ac:spMk id="15" creationId="{3629484E-3792-4B3D-89AD-7C8A1ED0E0D4}"/>
          </ac:spMkLst>
        </pc:spChg>
      </pc:sldChg>
      <pc:sldChg chg="addSp delSp modSp new del mod setBg delDesignElem">
        <pc:chgData name="Franco Castillo" userId="5c4b319baa63b3f2" providerId="LiveId" clId="{F97FDF8C-7979-4ADD-845F-37ECCE7382A3}" dt="2025-03-19T17:36:46.780" v="2111" actId="47"/>
        <pc:sldMkLst>
          <pc:docMk/>
          <pc:sldMk cId="463471765" sldId="257"/>
        </pc:sldMkLst>
      </pc:sldChg>
      <pc:sldChg chg="addSp delSp modSp new mod modTransition setBg delDesignElem">
        <pc:chgData name="Franco Castillo" userId="5c4b319baa63b3f2" providerId="LiveId" clId="{F97FDF8C-7979-4ADD-845F-37ECCE7382A3}" dt="2025-03-19T17:42:00.366" v="2256"/>
        <pc:sldMkLst>
          <pc:docMk/>
          <pc:sldMk cId="3425218907" sldId="258"/>
        </pc:sldMkLst>
        <pc:spChg chg="mod">
          <ac:chgData name="Franco Castillo" userId="5c4b319baa63b3f2" providerId="LiveId" clId="{F97FDF8C-7979-4ADD-845F-37ECCE7382A3}" dt="2025-03-19T17:38:49.568" v="2193" actId="20577"/>
          <ac:spMkLst>
            <pc:docMk/>
            <pc:sldMk cId="3425218907" sldId="258"/>
            <ac:spMk id="2" creationId="{3770062F-76CC-7559-7617-71FD75EC46EA}"/>
          </ac:spMkLst>
        </pc:spChg>
        <pc:spChg chg="mod">
          <ac:chgData name="Franco Castillo" userId="5c4b319baa63b3f2" providerId="LiveId" clId="{F97FDF8C-7979-4ADD-845F-37ECCE7382A3}" dt="2025-03-02T14:32:07.414" v="1927" actId="123"/>
          <ac:spMkLst>
            <pc:docMk/>
            <pc:sldMk cId="3425218907" sldId="258"/>
            <ac:spMk id="3" creationId="{A0EBDD33-230E-8A9B-4C77-CED360EA0F28}"/>
          </ac:spMkLst>
        </pc:spChg>
        <pc:spChg chg="add">
          <ac:chgData name="Franco Castillo" userId="5c4b319baa63b3f2" providerId="LiveId" clId="{F97FDF8C-7979-4ADD-845F-37ECCE7382A3}" dt="2025-03-02T14:32:01.193" v="1925" actId="26606"/>
          <ac:spMkLst>
            <pc:docMk/>
            <pc:sldMk cId="3425218907" sldId="258"/>
            <ac:spMk id="11" creationId="{DAF1966E-FD40-4A4A-B61B-C4DF7FA05F06}"/>
          </ac:spMkLst>
        </pc:spChg>
        <pc:spChg chg="add">
          <ac:chgData name="Franco Castillo" userId="5c4b319baa63b3f2" providerId="LiveId" clId="{F97FDF8C-7979-4ADD-845F-37ECCE7382A3}" dt="2025-03-02T14:32:01.193" v="1925" actId="26606"/>
          <ac:spMkLst>
            <pc:docMk/>
            <pc:sldMk cId="3425218907" sldId="258"/>
            <ac:spMk id="13" creationId="{047BFA19-D45E-416B-A404-7AF2F3F27017}"/>
          </ac:spMkLst>
        </pc:spChg>
        <pc:spChg chg="add">
          <ac:chgData name="Franco Castillo" userId="5c4b319baa63b3f2" providerId="LiveId" clId="{F97FDF8C-7979-4ADD-845F-37ECCE7382A3}" dt="2025-03-02T14:32:01.193" v="1925" actId="26606"/>
          <ac:spMkLst>
            <pc:docMk/>
            <pc:sldMk cId="3425218907" sldId="258"/>
            <ac:spMk id="18" creationId="{8E0105E7-23DB-4CF2-8258-FF47C7620F6E}"/>
          </ac:spMkLst>
        </pc:spChg>
        <pc:spChg chg="add">
          <ac:chgData name="Franco Castillo" userId="5c4b319baa63b3f2" providerId="LiveId" clId="{F97FDF8C-7979-4ADD-845F-37ECCE7382A3}" dt="2025-03-02T14:32:01.193" v="1925" actId="26606"/>
          <ac:spMkLst>
            <pc:docMk/>
            <pc:sldMk cId="3425218907" sldId="258"/>
            <ac:spMk id="22" creationId="{074B4F7D-14B2-478B-8BF5-01E4E0C5D263}"/>
          </ac:spMkLst>
        </pc:spChg>
      </pc:sldChg>
      <pc:sldChg chg="addSp delSp modSp new mod modTransition setBg delDesignElem">
        <pc:chgData name="Franco Castillo" userId="5c4b319baa63b3f2" providerId="LiveId" clId="{F97FDF8C-7979-4ADD-845F-37ECCE7382A3}" dt="2025-03-19T17:42:00.366" v="2256"/>
        <pc:sldMkLst>
          <pc:docMk/>
          <pc:sldMk cId="1878578886" sldId="259"/>
        </pc:sldMkLst>
        <pc:spChg chg="mod">
          <ac:chgData name="Franco Castillo" userId="5c4b319baa63b3f2" providerId="LiveId" clId="{F97FDF8C-7979-4ADD-845F-37ECCE7382A3}" dt="2025-03-19T17:38:53.284" v="2203" actId="20577"/>
          <ac:spMkLst>
            <pc:docMk/>
            <pc:sldMk cId="1878578886" sldId="259"/>
            <ac:spMk id="2" creationId="{9DD7AE91-9749-AC12-6300-968CF150390E}"/>
          </ac:spMkLst>
        </pc:spChg>
        <pc:spChg chg="mod">
          <ac:chgData name="Franco Castillo" userId="5c4b319baa63b3f2" providerId="LiveId" clId="{F97FDF8C-7979-4ADD-845F-37ECCE7382A3}" dt="2025-03-05T20:31:29.840" v="2110" actId="1076"/>
          <ac:spMkLst>
            <pc:docMk/>
            <pc:sldMk cId="1878578886" sldId="259"/>
            <ac:spMk id="3" creationId="{4328236D-DEAB-277C-4B62-C71860284FE7}"/>
          </ac:spMkLst>
        </pc:spChg>
        <pc:spChg chg="add">
          <ac:chgData name="Franco Castillo" userId="5c4b319baa63b3f2" providerId="LiveId" clId="{F97FDF8C-7979-4ADD-845F-37ECCE7382A3}" dt="2025-03-02T14:32:14.080" v="1928" actId="26606"/>
          <ac:spMkLst>
            <pc:docMk/>
            <pc:sldMk cId="1878578886" sldId="259"/>
            <ac:spMk id="9" creationId="{CBB2B1F0-0DD6-4744-9A46-7A344FB48E40}"/>
          </ac:spMkLst>
        </pc:spChg>
        <pc:spChg chg="add">
          <ac:chgData name="Franco Castillo" userId="5c4b319baa63b3f2" providerId="LiveId" clId="{F97FDF8C-7979-4ADD-845F-37ECCE7382A3}" dt="2025-03-02T14:32:14.080" v="1928" actId="26606"/>
          <ac:spMkLst>
            <pc:docMk/>
            <pc:sldMk cId="1878578886" sldId="259"/>
            <ac:spMk id="11" creationId="{52D502E5-F6B4-4D58-B4AE-FC466FF15EE8}"/>
          </ac:spMkLst>
        </pc:spChg>
        <pc:spChg chg="add">
          <ac:chgData name="Franco Castillo" userId="5c4b319baa63b3f2" providerId="LiveId" clId="{F97FDF8C-7979-4ADD-845F-37ECCE7382A3}" dt="2025-03-02T14:32:14.080" v="1928" actId="26606"/>
          <ac:spMkLst>
            <pc:docMk/>
            <pc:sldMk cId="1878578886" sldId="259"/>
            <ac:spMk id="13" creationId="{9DECDBF4-02B6-4BB4-B65B-B8107AD6A9E8}"/>
          </ac:spMkLst>
        </pc:spChg>
      </pc:sldChg>
      <pc:sldChg chg="addSp delSp modSp new del mod setBg delDesignElem">
        <pc:chgData name="Franco Castillo" userId="5c4b319baa63b3f2" providerId="LiveId" clId="{F97FDF8C-7979-4ADD-845F-37ECCE7382A3}" dt="2025-03-19T17:36:51.543" v="2112" actId="47"/>
        <pc:sldMkLst>
          <pc:docMk/>
          <pc:sldMk cId="3159753091" sldId="260"/>
        </pc:sldMkLst>
      </pc:sldChg>
      <pc:sldChg chg="addSp delSp modSp new del mod setBg delDesignElem">
        <pc:chgData name="Franco Castillo" userId="5c4b319baa63b3f2" providerId="LiveId" clId="{F97FDF8C-7979-4ADD-845F-37ECCE7382A3}" dt="2025-03-19T17:38:58.401" v="2204" actId="47"/>
        <pc:sldMkLst>
          <pc:docMk/>
          <pc:sldMk cId="4113307166" sldId="261"/>
        </pc:sldMkLst>
      </pc:sldChg>
      <pc:sldChg chg="addSp delSp modSp new del mod setBg delDesignElem">
        <pc:chgData name="Franco Castillo" userId="5c4b319baa63b3f2" providerId="LiveId" clId="{F97FDF8C-7979-4ADD-845F-37ECCE7382A3}" dt="2025-03-19T17:37:02.070" v="2113" actId="47"/>
        <pc:sldMkLst>
          <pc:docMk/>
          <pc:sldMk cId="2650431234" sldId="262"/>
        </pc:sldMkLst>
      </pc:sldChg>
      <pc:sldChg chg="addSp delSp modSp new mod modTransition setBg delDesignElem">
        <pc:chgData name="Franco Castillo" userId="5c4b319baa63b3f2" providerId="LiveId" clId="{F97FDF8C-7979-4ADD-845F-37ECCE7382A3}" dt="2025-03-19T17:42:00.366" v="2256"/>
        <pc:sldMkLst>
          <pc:docMk/>
          <pc:sldMk cId="1833499749" sldId="263"/>
        </pc:sldMkLst>
        <pc:spChg chg="mod">
          <ac:chgData name="Franco Castillo" userId="5c4b319baa63b3f2" providerId="LiveId" clId="{F97FDF8C-7979-4ADD-845F-37ECCE7382A3}" dt="2025-03-19T17:37:32.585" v="2148" actId="122"/>
          <ac:spMkLst>
            <pc:docMk/>
            <pc:sldMk cId="1833499749" sldId="263"/>
            <ac:spMk id="2" creationId="{AEF4D6B9-8F6E-866A-E3B8-1DEC18260C5C}"/>
          </ac:spMkLst>
        </pc:spChg>
        <pc:spChg chg="add">
          <ac:chgData name="Franco Castillo" userId="5c4b319baa63b3f2" providerId="LiveId" clId="{F97FDF8C-7979-4ADD-845F-37ECCE7382A3}" dt="2025-03-02T14:26:50.152" v="1880" actId="26606"/>
          <ac:spMkLst>
            <pc:docMk/>
            <pc:sldMk cId="1833499749" sldId="263"/>
            <ac:spMk id="9" creationId="{7517A47C-B2E5-4B79-8061-D74B1311AF6E}"/>
          </ac:spMkLst>
        </pc:spChg>
        <pc:spChg chg="add">
          <ac:chgData name="Franco Castillo" userId="5c4b319baa63b3f2" providerId="LiveId" clId="{F97FDF8C-7979-4ADD-845F-37ECCE7382A3}" dt="2025-03-02T14:26:50.152" v="1880" actId="26606"/>
          <ac:spMkLst>
            <pc:docMk/>
            <pc:sldMk cId="1833499749" sldId="263"/>
            <ac:spMk id="11" creationId="{C505E780-2083-4CB5-A42A-5E0E2908ECC3}"/>
          </ac:spMkLst>
        </pc:spChg>
        <pc:spChg chg="add">
          <ac:chgData name="Franco Castillo" userId="5c4b319baa63b3f2" providerId="LiveId" clId="{F97FDF8C-7979-4ADD-845F-37ECCE7382A3}" dt="2025-03-02T14:26:50.152" v="1880" actId="26606"/>
          <ac:spMkLst>
            <pc:docMk/>
            <pc:sldMk cId="1833499749" sldId="263"/>
            <ac:spMk id="13" creationId="{D2C0AE1C-0118-41AE-8A10-7CDCBF10E96F}"/>
          </ac:spMkLst>
        </pc:spChg>
        <pc:spChg chg="add">
          <ac:chgData name="Franco Castillo" userId="5c4b319baa63b3f2" providerId="LiveId" clId="{F97FDF8C-7979-4ADD-845F-37ECCE7382A3}" dt="2025-03-02T14:26:50.152" v="1880" actId="26606"/>
          <ac:spMkLst>
            <pc:docMk/>
            <pc:sldMk cId="1833499749" sldId="263"/>
            <ac:spMk id="15" creationId="{463EEC44-1BA3-44ED-81FC-A644B04B2A44}"/>
          </ac:spMkLst>
        </pc:spChg>
        <pc:graphicFrameChg chg="add mod modGraphic">
          <ac:chgData name="Franco Castillo" userId="5c4b319baa63b3f2" providerId="LiveId" clId="{F97FDF8C-7979-4ADD-845F-37ECCE7382A3}" dt="2025-03-02T16:57:40.792" v="2109" actId="20577"/>
          <ac:graphicFrameMkLst>
            <pc:docMk/>
            <pc:sldMk cId="1833499749" sldId="263"/>
            <ac:graphicFrameMk id="14" creationId="{5A2A5E96-CADB-14B7-A732-6A73EB7D5982}"/>
          </ac:graphicFrameMkLst>
        </pc:graphicFrameChg>
      </pc:sldChg>
      <pc:sldChg chg="addSp delSp modSp new del mod">
        <pc:chgData name="Franco Castillo" userId="5c4b319baa63b3f2" providerId="LiveId" clId="{F97FDF8C-7979-4ADD-845F-37ECCE7382A3}" dt="2025-03-02T14:24:25.132" v="1838" actId="47"/>
        <pc:sldMkLst>
          <pc:docMk/>
          <pc:sldMk cId="651088172" sldId="264"/>
        </pc:sldMkLst>
      </pc:sldChg>
      <pc:sldChg chg="addSp delSp modSp new mod modTransition setBg delDesignElem">
        <pc:chgData name="Franco Castillo" userId="5c4b319baa63b3f2" providerId="LiveId" clId="{F97FDF8C-7979-4ADD-845F-37ECCE7382A3}" dt="2025-03-19T17:42:00.366" v="2256"/>
        <pc:sldMkLst>
          <pc:docMk/>
          <pc:sldMk cId="2353890330" sldId="265"/>
        </pc:sldMkLst>
        <pc:spChg chg="add">
          <ac:chgData name="Franco Castillo" userId="5c4b319baa63b3f2" providerId="LiveId" clId="{F97FDF8C-7979-4ADD-845F-37ECCE7382A3}" dt="2025-03-02T14:31:14.824" v="1919" actId="26606"/>
          <ac:spMkLst>
            <pc:docMk/>
            <pc:sldMk cId="2353890330" sldId="265"/>
            <ac:spMk id="61" creationId="{2EB492CD-616E-47F8-933B-5E2D952A0593}"/>
          </ac:spMkLst>
        </pc:spChg>
        <pc:spChg chg="add">
          <ac:chgData name="Franco Castillo" userId="5c4b319baa63b3f2" providerId="LiveId" clId="{F97FDF8C-7979-4ADD-845F-37ECCE7382A3}" dt="2025-03-02T14:31:14.824" v="1919" actId="26606"/>
          <ac:spMkLst>
            <pc:docMk/>
            <pc:sldMk cId="2353890330" sldId="265"/>
            <ac:spMk id="63" creationId="{59383CF9-23B5-4335-9B21-1791C4CF1C75}"/>
          </ac:spMkLst>
        </pc:spChg>
        <pc:spChg chg="add">
          <ac:chgData name="Franco Castillo" userId="5c4b319baa63b3f2" providerId="LiveId" clId="{F97FDF8C-7979-4ADD-845F-37ECCE7382A3}" dt="2025-03-02T14:31:14.824" v="1919" actId="26606"/>
          <ac:spMkLst>
            <pc:docMk/>
            <pc:sldMk cId="2353890330" sldId="265"/>
            <ac:spMk id="65" creationId="{0007FE00-9498-4706-B255-6437B0252C02}"/>
          </ac:spMkLst>
        </pc:spChg>
        <pc:graphicFrameChg chg="add mod modGraphic">
          <ac:chgData name="Franco Castillo" userId="5c4b319baa63b3f2" providerId="LiveId" clId="{F97FDF8C-7979-4ADD-845F-37ECCE7382A3}" dt="2025-03-02T14:31:25.056" v="1921" actId="14100"/>
          <ac:graphicFrameMkLst>
            <pc:docMk/>
            <pc:sldMk cId="2353890330" sldId="265"/>
            <ac:graphicFrameMk id="56" creationId="{B878E01E-A8ED-37CB-707F-18986B408DA7}"/>
          </ac:graphicFrameMkLst>
        </pc:graphicFrameChg>
        <pc:picChg chg="add mod ord">
          <ac:chgData name="Franco Castillo" userId="5c4b319baa63b3f2" providerId="LiveId" clId="{F97FDF8C-7979-4ADD-845F-37ECCE7382A3}" dt="2025-03-02T14:31:14.824" v="1919" actId="26606"/>
          <ac:picMkLst>
            <pc:docMk/>
            <pc:sldMk cId="2353890330" sldId="265"/>
            <ac:picMk id="18" creationId="{6128336A-7F60-AFCC-8163-920FCEDED0DB}"/>
          </ac:picMkLst>
        </pc:picChg>
      </pc:sldChg>
      <pc:sldChg chg="delSp modSp new del mod">
        <pc:chgData name="Franco Castillo" userId="5c4b319baa63b3f2" providerId="LiveId" clId="{F97FDF8C-7979-4ADD-845F-37ECCE7382A3}" dt="2025-03-19T17:38:19.674" v="2177" actId="47"/>
        <pc:sldMkLst>
          <pc:docMk/>
          <pc:sldMk cId="2196657332" sldId="266"/>
        </pc:sldMkLst>
      </pc:sldChg>
      <pc:sldChg chg="addSp delSp modSp new mod modTransition setBg delDesignElem">
        <pc:chgData name="Franco Castillo" userId="5c4b319baa63b3f2" providerId="LiveId" clId="{F97FDF8C-7979-4ADD-845F-37ECCE7382A3}" dt="2025-03-19T17:42:00.366" v="2256"/>
        <pc:sldMkLst>
          <pc:docMk/>
          <pc:sldMk cId="1404202692" sldId="267"/>
        </pc:sldMkLst>
        <pc:spChg chg="add">
          <ac:chgData name="Franco Castillo" userId="5c4b319baa63b3f2" providerId="LiveId" clId="{F97FDF8C-7979-4ADD-845F-37ECCE7382A3}" dt="2025-03-02T14:29:19.479" v="1900" actId="26606"/>
          <ac:spMkLst>
            <pc:docMk/>
            <pc:sldMk cId="1404202692" sldId="267"/>
            <ac:spMk id="51" creationId="{53B021B3-DE93-4AB7-8A18-CF5F1CED88B8}"/>
          </ac:spMkLst>
        </pc:spChg>
        <pc:spChg chg="add">
          <ac:chgData name="Franco Castillo" userId="5c4b319baa63b3f2" providerId="LiveId" clId="{F97FDF8C-7979-4ADD-845F-37ECCE7382A3}" dt="2025-03-02T14:29:19.479" v="1900" actId="26606"/>
          <ac:spMkLst>
            <pc:docMk/>
            <pc:sldMk cId="1404202692" sldId="267"/>
            <ac:spMk id="52" creationId="{52D502E5-F6B4-4D58-B4AE-FC466FF15EE8}"/>
          </ac:spMkLst>
        </pc:spChg>
        <pc:spChg chg="add">
          <ac:chgData name="Franco Castillo" userId="5c4b319baa63b3f2" providerId="LiveId" clId="{F97FDF8C-7979-4ADD-845F-37ECCE7382A3}" dt="2025-03-02T14:29:19.479" v="1900" actId="26606"/>
          <ac:spMkLst>
            <pc:docMk/>
            <pc:sldMk cId="1404202692" sldId="267"/>
            <ac:spMk id="53" creationId="{9DECDBF4-02B6-4BB4-B65B-B8107AD6A9E8}"/>
          </ac:spMkLst>
        </pc:spChg>
        <pc:graphicFrameChg chg="add mod modGraphic">
          <ac:chgData name="Franco Castillo" userId="5c4b319baa63b3f2" providerId="LiveId" clId="{F97FDF8C-7979-4ADD-845F-37ECCE7382A3}" dt="2025-03-19T17:37:45.558" v="2176" actId="20577"/>
          <ac:graphicFrameMkLst>
            <pc:docMk/>
            <pc:sldMk cId="1404202692" sldId="267"/>
            <ac:graphicFrameMk id="27" creationId="{1A76D9D3-6AAF-3E7C-46C5-E68F52981C1A}"/>
          </ac:graphicFrameMkLst>
        </pc:graphicFrameChg>
      </pc:sldChg>
      <pc:sldChg chg="addSp delSp modSp new del mod setBg">
        <pc:chgData name="Franco Castillo" userId="5c4b319baa63b3f2" providerId="LiveId" clId="{F97FDF8C-7979-4ADD-845F-37ECCE7382A3}" dt="2025-03-19T17:38:24.350" v="2178" actId="47"/>
        <pc:sldMkLst>
          <pc:docMk/>
          <pc:sldMk cId="290752172" sldId="268"/>
        </pc:sldMkLst>
      </pc:sldChg>
      <pc:sldChg chg="addSp delSp modSp new mod ord modTransition setBg">
        <pc:chgData name="Franco Castillo" userId="5c4b319baa63b3f2" providerId="LiveId" clId="{F97FDF8C-7979-4ADD-845F-37ECCE7382A3}" dt="2025-03-19T17:59:42.821" v="2525" actId="20578"/>
        <pc:sldMkLst>
          <pc:docMk/>
          <pc:sldMk cId="2055943575" sldId="268"/>
        </pc:sldMkLst>
        <pc:spChg chg="mod">
          <ac:chgData name="Franco Castillo" userId="5c4b319baa63b3f2" providerId="LiveId" clId="{F97FDF8C-7979-4ADD-845F-37ECCE7382A3}" dt="2025-03-19T17:41:24.617" v="2251" actId="1076"/>
          <ac:spMkLst>
            <pc:docMk/>
            <pc:sldMk cId="2055943575" sldId="268"/>
            <ac:spMk id="2" creationId="{00B7C994-6FB8-5562-F026-FA8B5639F6C3}"/>
          </ac:spMkLst>
        </pc:spChg>
        <pc:spChg chg="del">
          <ac:chgData name="Franco Castillo" userId="5c4b319baa63b3f2" providerId="LiveId" clId="{F97FDF8C-7979-4ADD-845F-37ECCE7382A3}" dt="2025-03-19T17:40:17.242" v="2241" actId="931"/>
          <ac:spMkLst>
            <pc:docMk/>
            <pc:sldMk cId="2055943575" sldId="268"/>
            <ac:spMk id="3" creationId="{4751A35A-BDA0-DA61-DFD9-50612393AD27}"/>
          </ac:spMkLst>
        </pc:spChg>
        <pc:spChg chg="add del">
          <ac:chgData name="Franco Castillo" userId="5c4b319baa63b3f2" providerId="LiveId" clId="{F97FDF8C-7979-4ADD-845F-37ECCE7382A3}" dt="2025-03-19T17:40:51.769" v="2245" actId="478"/>
          <ac:spMkLst>
            <pc:docMk/>
            <pc:sldMk cId="2055943575" sldId="268"/>
            <ac:spMk id="9" creationId="{F65D1200-09E5-C494-B387-18445279B9AB}"/>
          </ac:spMkLst>
        </pc:spChg>
        <pc:spChg chg="add">
          <ac:chgData name="Franco Castillo" userId="5c4b319baa63b3f2" providerId="LiveId" clId="{F97FDF8C-7979-4ADD-845F-37ECCE7382A3}" dt="2025-03-19T17:40:47.606" v="2244" actId="26606"/>
          <ac:spMkLst>
            <pc:docMk/>
            <pc:sldMk cId="2055943575" sldId="268"/>
            <ac:spMk id="12" creationId="{A440A548-C0D4-4418-940E-EDC2F1D9A599}"/>
          </ac:spMkLst>
        </pc:spChg>
        <pc:spChg chg="add">
          <ac:chgData name="Franco Castillo" userId="5c4b319baa63b3f2" providerId="LiveId" clId="{F97FDF8C-7979-4ADD-845F-37ECCE7382A3}" dt="2025-03-19T17:40:47.606" v="2244" actId="26606"/>
          <ac:spMkLst>
            <pc:docMk/>
            <pc:sldMk cId="2055943575" sldId="268"/>
            <ac:spMk id="14" creationId="{E708B267-8CD2-4684-A57B-9F1070769203}"/>
          </ac:spMkLst>
        </pc:spChg>
        <pc:grpChg chg="add">
          <ac:chgData name="Franco Castillo" userId="5c4b319baa63b3f2" providerId="LiveId" clId="{F97FDF8C-7979-4ADD-845F-37ECCE7382A3}" dt="2025-03-19T17:40:47.606" v="2244" actId="26606"/>
          <ac:grpSpMkLst>
            <pc:docMk/>
            <pc:sldMk cId="2055943575" sldId="268"/>
            <ac:grpSpMk id="16" creationId="{41E5AB36-9328-47E9-95AD-E38AC1C0E18D}"/>
          </ac:grpSpMkLst>
        </pc:grpChg>
        <pc:picChg chg="add mod">
          <ac:chgData name="Franco Castillo" userId="5c4b319baa63b3f2" providerId="LiveId" clId="{F97FDF8C-7979-4ADD-845F-37ECCE7382A3}" dt="2025-03-19T17:40:47.606" v="2244" actId="26606"/>
          <ac:picMkLst>
            <pc:docMk/>
            <pc:sldMk cId="2055943575" sldId="268"/>
            <ac:picMk id="5" creationId="{8004BE94-DE00-0DB5-A4A9-6C2B461D1F9B}"/>
          </ac:picMkLst>
        </pc:picChg>
      </pc:sldChg>
      <pc:sldChg chg="addSp delSp modSp new del mod setBg">
        <pc:chgData name="Franco Castillo" userId="5c4b319baa63b3f2" providerId="LiveId" clId="{F97FDF8C-7979-4ADD-845F-37ECCE7382A3}" dt="2025-03-19T17:38:29.467" v="2179" actId="47"/>
        <pc:sldMkLst>
          <pc:docMk/>
          <pc:sldMk cId="2361860624" sldId="269"/>
        </pc:sldMkLst>
      </pc:sldChg>
      <pc:sldChg chg="addSp delSp modSp new mod setBg">
        <pc:chgData name="Franco Castillo" userId="5c4b319baa63b3f2" providerId="LiveId" clId="{F97FDF8C-7979-4ADD-845F-37ECCE7382A3}" dt="2025-03-19T17:46:33.850" v="2309" actId="26606"/>
        <pc:sldMkLst>
          <pc:docMk/>
          <pc:sldMk cId="3250008825" sldId="269"/>
        </pc:sldMkLst>
        <pc:spChg chg="mod ord">
          <ac:chgData name="Franco Castillo" userId="5c4b319baa63b3f2" providerId="LiveId" clId="{F97FDF8C-7979-4ADD-845F-37ECCE7382A3}" dt="2025-03-19T17:46:33.850" v="2309" actId="26606"/>
          <ac:spMkLst>
            <pc:docMk/>
            <pc:sldMk cId="3250008825" sldId="269"/>
            <ac:spMk id="2" creationId="{07AAE344-E46E-9957-AC18-BD6331FE5187}"/>
          </ac:spMkLst>
        </pc:spChg>
        <pc:spChg chg="del">
          <ac:chgData name="Franco Castillo" userId="5c4b319baa63b3f2" providerId="LiveId" clId="{F97FDF8C-7979-4ADD-845F-37ECCE7382A3}" dt="2025-03-19T17:45:40.248" v="2304"/>
          <ac:spMkLst>
            <pc:docMk/>
            <pc:sldMk cId="3250008825" sldId="269"/>
            <ac:spMk id="3" creationId="{FE11583A-AB39-2CFF-1F62-B91C05BD2336}"/>
          </ac:spMkLst>
        </pc:spChg>
        <pc:spChg chg="add">
          <ac:chgData name="Franco Castillo" userId="5c4b319baa63b3f2" providerId="LiveId" clId="{F97FDF8C-7979-4ADD-845F-37ECCE7382A3}" dt="2025-03-19T17:46:33.850" v="2309" actId="26606"/>
          <ac:spMkLst>
            <pc:docMk/>
            <pc:sldMk cId="3250008825" sldId="269"/>
            <ac:spMk id="7" creationId="{37C89E4B-3C9F-44B9-8B86-D9E3D112D8EC}"/>
          </ac:spMkLst>
        </pc:spChg>
        <pc:spChg chg="add del">
          <ac:chgData name="Franco Castillo" userId="5c4b319baa63b3f2" providerId="LiveId" clId="{F97FDF8C-7979-4ADD-845F-37ECCE7382A3}" dt="2025-03-19T17:46:32.881" v="2308" actId="26606"/>
          <ac:spMkLst>
            <pc:docMk/>
            <pc:sldMk cId="3250008825" sldId="269"/>
            <ac:spMk id="10" creationId="{37C89E4B-3C9F-44B9-8B86-D9E3D112D8EC}"/>
          </ac:spMkLst>
        </pc:spChg>
        <pc:picChg chg="add mod">
          <ac:chgData name="Franco Castillo" userId="5c4b319baa63b3f2" providerId="LiveId" clId="{F97FDF8C-7979-4ADD-845F-37ECCE7382A3}" dt="2025-03-19T17:46:33.850" v="2309" actId="26606"/>
          <ac:picMkLst>
            <pc:docMk/>
            <pc:sldMk cId="3250008825" sldId="269"/>
            <ac:picMk id="5" creationId="{CF62242C-AD8E-7C00-BE9E-61F6C6A3D631}"/>
          </ac:picMkLst>
        </pc:picChg>
        <pc:cxnChg chg="add">
          <ac:chgData name="Franco Castillo" userId="5c4b319baa63b3f2" providerId="LiveId" clId="{F97FDF8C-7979-4ADD-845F-37ECCE7382A3}" dt="2025-03-19T17:46:33.850" v="2309" actId="26606"/>
          <ac:cxnSpMkLst>
            <pc:docMk/>
            <pc:sldMk cId="3250008825" sldId="269"/>
            <ac:cxnSpMk id="8" creationId="{AA2EAA10-076F-46BD-8F0F-B9A2FB77A85C}"/>
          </ac:cxnSpMkLst>
        </pc:cxnChg>
        <pc:cxnChg chg="add">
          <ac:chgData name="Franco Castillo" userId="5c4b319baa63b3f2" providerId="LiveId" clId="{F97FDF8C-7979-4ADD-845F-37ECCE7382A3}" dt="2025-03-19T17:46:33.850" v="2309" actId="26606"/>
          <ac:cxnSpMkLst>
            <pc:docMk/>
            <pc:sldMk cId="3250008825" sldId="269"/>
            <ac:cxnSpMk id="9" creationId="{D891E407-403B-4764-86C9-33A56D3BCAA3}"/>
          </ac:cxnSpMkLst>
        </pc:cxnChg>
        <pc:cxnChg chg="add del">
          <ac:chgData name="Franco Castillo" userId="5c4b319baa63b3f2" providerId="LiveId" clId="{F97FDF8C-7979-4ADD-845F-37ECCE7382A3}" dt="2025-03-19T17:46:32.881" v="2308" actId="26606"/>
          <ac:cxnSpMkLst>
            <pc:docMk/>
            <pc:sldMk cId="3250008825" sldId="269"/>
            <ac:cxnSpMk id="12" creationId="{AA2EAA10-076F-46BD-8F0F-B9A2FB77A85C}"/>
          </ac:cxnSpMkLst>
        </pc:cxnChg>
        <pc:cxnChg chg="add del">
          <ac:chgData name="Franco Castillo" userId="5c4b319baa63b3f2" providerId="LiveId" clId="{F97FDF8C-7979-4ADD-845F-37ECCE7382A3}" dt="2025-03-19T17:46:32.881" v="2308" actId="26606"/>
          <ac:cxnSpMkLst>
            <pc:docMk/>
            <pc:sldMk cId="3250008825" sldId="269"/>
            <ac:cxnSpMk id="14" creationId="{D891E407-403B-4764-86C9-33A56D3BCAA3}"/>
          </ac:cxnSpMkLst>
        </pc:cxnChg>
      </pc:sldChg>
      <pc:sldChg chg="addSp delSp modSp new mod setBg">
        <pc:chgData name="Franco Castillo" userId="5c4b319baa63b3f2" providerId="LiveId" clId="{F97FDF8C-7979-4ADD-845F-37ECCE7382A3}" dt="2025-03-19T17:48:50.686" v="2327" actId="26606"/>
        <pc:sldMkLst>
          <pc:docMk/>
          <pc:sldMk cId="2029048872" sldId="270"/>
        </pc:sldMkLst>
        <pc:spChg chg="del mod ord">
          <ac:chgData name="Franco Castillo" userId="5c4b319baa63b3f2" providerId="LiveId" clId="{F97FDF8C-7979-4ADD-845F-37ECCE7382A3}" dt="2025-03-19T17:48:32.829" v="2322" actId="478"/>
          <ac:spMkLst>
            <pc:docMk/>
            <pc:sldMk cId="2029048872" sldId="270"/>
            <ac:spMk id="2" creationId="{BFF630A3-C5C6-C87C-907A-F331D4EC87CF}"/>
          </ac:spMkLst>
        </pc:spChg>
        <pc:spChg chg="del">
          <ac:chgData name="Franco Castillo" userId="5c4b319baa63b3f2" providerId="LiveId" clId="{F97FDF8C-7979-4ADD-845F-37ECCE7382A3}" dt="2025-03-19T17:47:46.240" v="2311"/>
          <ac:spMkLst>
            <pc:docMk/>
            <pc:sldMk cId="2029048872" sldId="270"/>
            <ac:spMk id="3" creationId="{3BC2B2A5-E0D2-B46D-F992-830D419266F6}"/>
          </ac:spMkLst>
        </pc:spChg>
        <pc:spChg chg="add del mod">
          <ac:chgData name="Franco Castillo" userId="5c4b319baa63b3f2" providerId="LiveId" clId="{F97FDF8C-7979-4ADD-845F-37ECCE7382A3}" dt="2025-03-19T17:48:18.484" v="2316"/>
          <ac:spMkLst>
            <pc:docMk/>
            <pc:sldMk cId="2029048872" sldId="270"/>
            <ac:spMk id="7" creationId="{A289C5DF-A600-B42F-AD29-4AA0271137B8}"/>
          </ac:spMkLst>
        </pc:spChg>
        <pc:spChg chg="add del">
          <ac:chgData name="Franco Castillo" userId="5c4b319baa63b3f2" providerId="LiveId" clId="{F97FDF8C-7979-4ADD-845F-37ECCE7382A3}" dt="2025-03-19T17:48:30.347" v="2321" actId="26606"/>
          <ac:spMkLst>
            <pc:docMk/>
            <pc:sldMk cId="2029048872" sldId="270"/>
            <ac:spMk id="10" creationId="{37C89E4B-3C9F-44B9-8B86-D9E3D112D8EC}"/>
          </ac:spMkLst>
        </pc:spChg>
        <pc:spChg chg="add del">
          <ac:chgData name="Franco Castillo" userId="5c4b319baa63b3f2" providerId="LiveId" clId="{F97FDF8C-7979-4ADD-845F-37ECCE7382A3}" dt="2025-03-19T17:48:37.587" v="2323" actId="478"/>
          <ac:spMkLst>
            <pc:docMk/>
            <pc:sldMk cId="2029048872" sldId="270"/>
            <ac:spMk id="18" creationId="{FBA3A6FB-6ED3-F6B5-F2D5-16F10FA3AF6E}"/>
          </ac:spMkLst>
        </pc:spChg>
        <pc:spChg chg="add del">
          <ac:chgData name="Franco Castillo" userId="5c4b319baa63b3f2" providerId="LiveId" clId="{F97FDF8C-7979-4ADD-845F-37ECCE7382A3}" dt="2025-03-19T17:48:30.314" v="2320" actId="26606"/>
          <ac:spMkLst>
            <pc:docMk/>
            <pc:sldMk cId="2029048872" sldId="270"/>
            <ac:spMk id="19" creationId="{37C89E4B-3C9F-44B9-8B86-D9E3D112D8EC}"/>
          </ac:spMkLst>
        </pc:spChg>
        <pc:spChg chg="add del">
          <ac:chgData name="Franco Castillo" userId="5c4b319baa63b3f2" providerId="LiveId" clId="{F97FDF8C-7979-4ADD-845F-37ECCE7382A3}" dt="2025-03-19T17:48:41.568" v="2324" actId="26606"/>
          <ac:spMkLst>
            <pc:docMk/>
            <pc:sldMk cId="2029048872" sldId="270"/>
            <ac:spMk id="25" creationId="{04812C46-200A-4DEB-A05E-3ED6C68C2387}"/>
          </ac:spMkLst>
        </pc:spChg>
        <pc:spChg chg="add del">
          <ac:chgData name="Franco Castillo" userId="5c4b319baa63b3f2" providerId="LiveId" clId="{F97FDF8C-7979-4ADD-845F-37ECCE7382A3}" dt="2025-03-19T17:48:41.568" v="2324" actId="26606"/>
          <ac:spMkLst>
            <pc:docMk/>
            <pc:sldMk cId="2029048872" sldId="270"/>
            <ac:spMk id="26" creationId="{D1EA859B-E555-4109-94F3-6700E046E008}"/>
          </ac:spMkLst>
        </pc:spChg>
        <pc:spChg chg="add del">
          <ac:chgData name="Franco Castillo" userId="5c4b319baa63b3f2" providerId="LiveId" clId="{F97FDF8C-7979-4ADD-845F-37ECCE7382A3}" dt="2025-03-19T17:48:50.686" v="2327" actId="26606"/>
          <ac:spMkLst>
            <pc:docMk/>
            <pc:sldMk cId="2029048872" sldId="270"/>
            <ac:spMk id="31" creationId="{42A4FC2C-047E-45A5-965D-8E1E3BF09BC6}"/>
          </ac:spMkLst>
        </pc:spChg>
        <pc:spChg chg="add">
          <ac:chgData name="Franco Castillo" userId="5c4b319baa63b3f2" providerId="LiveId" clId="{F97FDF8C-7979-4ADD-845F-37ECCE7382A3}" dt="2025-03-19T17:48:50.686" v="2327" actId="26606"/>
          <ac:spMkLst>
            <pc:docMk/>
            <pc:sldMk cId="2029048872" sldId="270"/>
            <ac:spMk id="36" creationId="{F3060C83-F051-4F0E-ABAD-AA0DFC48B218}"/>
          </ac:spMkLst>
        </pc:spChg>
        <pc:spChg chg="add">
          <ac:chgData name="Franco Castillo" userId="5c4b319baa63b3f2" providerId="LiveId" clId="{F97FDF8C-7979-4ADD-845F-37ECCE7382A3}" dt="2025-03-19T17:48:50.686" v="2327" actId="26606"/>
          <ac:spMkLst>
            <pc:docMk/>
            <pc:sldMk cId="2029048872" sldId="270"/>
            <ac:spMk id="38" creationId="{83C98ABE-055B-441F-B07E-44F97F083C39}"/>
          </ac:spMkLst>
        </pc:spChg>
        <pc:spChg chg="add">
          <ac:chgData name="Franco Castillo" userId="5c4b319baa63b3f2" providerId="LiveId" clId="{F97FDF8C-7979-4ADD-845F-37ECCE7382A3}" dt="2025-03-19T17:48:50.686" v="2327" actId="26606"/>
          <ac:spMkLst>
            <pc:docMk/>
            <pc:sldMk cId="2029048872" sldId="270"/>
            <ac:spMk id="40" creationId="{29FDB030-9B49-4CED-8CCD-4D99382388AC}"/>
          </ac:spMkLst>
        </pc:spChg>
        <pc:spChg chg="add">
          <ac:chgData name="Franco Castillo" userId="5c4b319baa63b3f2" providerId="LiveId" clId="{F97FDF8C-7979-4ADD-845F-37ECCE7382A3}" dt="2025-03-19T17:48:50.686" v="2327" actId="26606"/>
          <ac:spMkLst>
            <pc:docMk/>
            <pc:sldMk cId="2029048872" sldId="270"/>
            <ac:spMk id="42" creationId="{3783CA14-24A1-485C-8B30-D6A5D87987AD}"/>
          </ac:spMkLst>
        </pc:spChg>
        <pc:spChg chg="add">
          <ac:chgData name="Franco Castillo" userId="5c4b319baa63b3f2" providerId="LiveId" clId="{F97FDF8C-7979-4ADD-845F-37ECCE7382A3}" dt="2025-03-19T17:48:50.686" v="2327" actId="26606"/>
          <ac:spMkLst>
            <pc:docMk/>
            <pc:sldMk cId="2029048872" sldId="270"/>
            <ac:spMk id="44" creationId="{9A97C86A-04D6-40F7-AE84-31AB43E6A846}"/>
          </ac:spMkLst>
        </pc:spChg>
        <pc:spChg chg="add">
          <ac:chgData name="Franco Castillo" userId="5c4b319baa63b3f2" providerId="LiveId" clId="{F97FDF8C-7979-4ADD-845F-37ECCE7382A3}" dt="2025-03-19T17:48:50.686" v="2327" actId="26606"/>
          <ac:spMkLst>
            <pc:docMk/>
            <pc:sldMk cId="2029048872" sldId="270"/>
            <ac:spMk id="46" creationId="{FF9F2414-84E8-453E-B1F3-389FDE8192D9}"/>
          </ac:spMkLst>
        </pc:spChg>
        <pc:spChg chg="add">
          <ac:chgData name="Franco Castillo" userId="5c4b319baa63b3f2" providerId="LiveId" clId="{F97FDF8C-7979-4ADD-845F-37ECCE7382A3}" dt="2025-03-19T17:48:50.686" v="2327" actId="26606"/>
          <ac:spMkLst>
            <pc:docMk/>
            <pc:sldMk cId="2029048872" sldId="270"/>
            <ac:spMk id="48" creationId="{3ECA69A1-7536-43AC-85EF-C7106179F5ED}"/>
          </ac:spMkLst>
        </pc:spChg>
        <pc:picChg chg="add del mod">
          <ac:chgData name="Franco Castillo" userId="5c4b319baa63b3f2" providerId="LiveId" clId="{F97FDF8C-7979-4ADD-845F-37ECCE7382A3}" dt="2025-03-19T17:47:58.064" v="2315" actId="478"/>
          <ac:picMkLst>
            <pc:docMk/>
            <pc:sldMk cId="2029048872" sldId="270"/>
            <ac:picMk id="5" creationId="{3C492C82-C1AC-671C-A77C-810B495C684F}"/>
          </ac:picMkLst>
        </pc:picChg>
        <pc:picChg chg="add mod">
          <ac:chgData name="Franco Castillo" userId="5c4b319baa63b3f2" providerId="LiveId" clId="{F97FDF8C-7979-4ADD-845F-37ECCE7382A3}" dt="2025-03-19T17:48:50.686" v="2327" actId="26606"/>
          <ac:picMkLst>
            <pc:docMk/>
            <pc:sldMk cId="2029048872" sldId="270"/>
            <ac:picMk id="9" creationId="{5CDD647B-A009-3AFB-E91B-FC4EA8227343}"/>
          </ac:picMkLst>
        </pc:picChg>
        <pc:cxnChg chg="add del">
          <ac:chgData name="Franco Castillo" userId="5c4b319baa63b3f2" providerId="LiveId" clId="{F97FDF8C-7979-4ADD-845F-37ECCE7382A3}" dt="2025-03-19T17:48:30.347" v="2321" actId="26606"/>
          <ac:cxnSpMkLst>
            <pc:docMk/>
            <pc:sldMk cId="2029048872" sldId="270"/>
            <ac:cxnSpMk id="12" creationId="{AA2EAA10-076F-46BD-8F0F-B9A2FB77A85C}"/>
          </ac:cxnSpMkLst>
        </pc:cxnChg>
        <pc:cxnChg chg="add del">
          <ac:chgData name="Franco Castillo" userId="5c4b319baa63b3f2" providerId="LiveId" clId="{F97FDF8C-7979-4ADD-845F-37ECCE7382A3}" dt="2025-03-19T17:48:30.347" v="2321" actId="26606"/>
          <ac:cxnSpMkLst>
            <pc:docMk/>
            <pc:sldMk cId="2029048872" sldId="270"/>
            <ac:cxnSpMk id="14" creationId="{D891E407-403B-4764-86C9-33A56D3BCAA3}"/>
          </ac:cxnSpMkLst>
        </pc:cxnChg>
        <pc:cxnChg chg="add del">
          <ac:chgData name="Franco Castillo" userId="5c4b319baa63b3f2" providerId="LiveId" clId="{F97FDF8C-7979-4ADD-845F-37ECCE7382A3}" dt="2025-03-19T17:48:30.314" v="2320" actId="26606"/>
          <ac:cxnSpMkLst>
            <pc:docMk/>
            <pc:sldMk cId="2029048872" sldId="270"/>
            <ac:cxnSpMk id="21" creationId="{AA2EAA10-076F-46BD-8F0F-B9A2FB77A85C}"/>
          </ac:cxnSpMkLst>
        </pc:cxnChg>
        <pc:cxnChg chg="add del">
          <ac:chgData name="Franco Castillo" userId="5c4b319baa63b3f2" providerId="LiveId" clId="{F97FDF8C-7979-4ADD-845F-37ECCE7382A3}" dt="2025-03-19T17:48:30.314" v="2320" actId="26606"/>
          <ac:cxnSpMkLst>
            <pc:docMk/>
            <pc:sldMk cId="2029048872" sldId="270"/>
            <ac:cxnSpMk id="23" creationId="{D891E407-403B-4764-86C9-33A56D3BCAA3}"/>
          </ac:cxnSpMkLst>
        </pc:cxnChg>
      </pc:sldChg>
      <pc:sldChg chg="addSp delSp modSp new del mod setBg">
        <pc:chgData name="Franco Castillo" userId="5c4b319baa63b3f2" providerId="LiveId" clId="{F97FDF8C-7979-4ADD-845F-37ECCE7382A3}" dt="2025-03-19T17:38:32.367" v="2180" actId="47"/>
        <pc:sldMkLst>
          <pc:docMk/>
          <pc:sldMk cId="3936900441" sldId="270"/>
        </pc:sldMkLst>
      </pc:sldChg>
      <pc:sldChg chg="addSp delSp modSp new mod setBg">
        <pc:chgData name="Franco Castillo" userId="5c4b319baa63b3f2" providerId="LiveId" clId="{F97FDF8C-7979-4ADD-845F-37ECCE7382A3}" dt="2025-03-19T17:49:48.654" v="2342" actId="26606"/>
        <pc:sldMkLst>
          <pc:docMk/>
          <pc:sldMk cId="3334400190" sldId="271"/>
        </pc:sldMkLst>
        <pc:spChg chg="add del">
          <ac:chgData name="Franco Castillo" userId="5c4b319baa63b3f2" providerId="LiveId" clId="{F97FDF8C-7979-4ADD-845F-37ECCE7382A3}" dt="2025-03-19T17:49:48.654" v="2342" actId="26606"/>
          <ac:spMkLst>
            <pc:docMk/>
            <pc:sldMk cId="3334400190" sldId="271"/>
            <ac:spMk id="2" creationId="{39B61E02-E510-AF0A-5B84-F0962DE592D5}"/>
          </ac:spMkLst>
        </pc:spChg>
        <pc:spChg chg="del">
          <ac:chgData name="Franco Castillo" userId="5c4b319baa63b3f2" providerId="LiveId" clId="{F97FDF8C-7979-4ADD-845F-37ECCE7382A3}" dt="2025-03-19T17:49:30.584" v="2329"/>
          <ac:spMkLst>
            <pc:docMk/>
            <pc:sldMk cId="3334400190" sldId="271"/>
            <ac:spMk id="3" creationId="{00899D3D-3798-7361-DBCF-87ADF95599A4}"/>
          </ac:spMkLst>
        </pc:spChg>
        <pc:spChg chg="add del">
          <ac:chgData name="Franco Castillo" userId="5c4b319baa63b3f2" providerId="LiveId" clId="{F97FDF8C-7979-4ADD-845F-37ECCE7382A3}" dt="2025-03-19T17:49:48.058" v="2339" actId="26606"/>
          <ac:spMkLst>
            <pc:docMk/>
            <pc:sldMk cId="3334400190" sldId="271"/>
            <ac:spMk id="7" creationId="{D1D34770-47A8-402C-AF23-2B653F2D88C1}"/>
          </ac:spMkLst>
        </pc:spChg>
        <pc:spChg chg="add del">
          <ac:chgData name="Franco Castillo" userId="5c4b319baa63b3f2" providerId="LiveId" clId="{F97FDF8C-7979-4ADD-845F-37ECCE7382A3}" dt="2025-03-19T17:49:48.058" v="2339" actId="26606"/>
          <ac:spMkLst>
            <pc:docMk/>
            <pc:sldMk cId="3334400190" sldId="271"/>
            <ac:spMk id="8" creationId="{39B61E02-E510-AF0A-5B84-F0962DE592D5}"/>
          </ac:spMkLst>
        </pc:spChg>
        <pc:spChg chg="add del">
          <ac:chgData name="Franco Castillo" userId="5c4b319baa63b3f2" providerId="LiveId" clId="{F97FDF8C-7979-4ADD-845F-37ECCE7382A3}" dt="2025-03-19T17:49:48.058" v="2339" actId="26606"/>
          <ac:spMkLst>
            <pc:docMk/>
            <pc:sldMk cId="3334400190" sldId="271"/>
            <ac:spMk id="9" creationId="{A67D0155-8DB1-D3E5-8609-3FD57D7DEEAD}"/>
          </ac:spMkLst>
        </pc:spChg>
        <pc:spChg chg="add del">
          <ac:chgData name="Franco Castillo" userId="5c4b319baa63b3f2" providerId="LiveId" clId="{F97FDF8C-7979-4ADD-845F-37ECCE7382A3}" dt="2025-03-19T17:49:40.117" v="2333" actId="26606"/>
          <ac:spMkLst>
            <pc:docMk/>
            <pc:sldMk cId="3334400190" sldId="271"/>
            <ac:spMk id="10" creationId="{F3060C83-F051-4F0E-ABAD-AA0DFC48B218}"/>
          </ac:spMkLst>
        </pc:spChg>
        <pc:spChg chg="add">
          <ac:chgData name="Franco Castillo" userId="5c4b319baa63b3f2" providerId="LiveId" clId="{F97FDF8C-7979-4ADD-845F-37ECCE7382A3}" dt="2025-03-19T17:49:48.654" v="2342" actId="26606"/>
          <ac:spMkLst>
            <pc:docMk/>
            <pc:sldMk cId="3334400190" sldId="271"/>
            <ac:spMk id="11" creationId="{86FF76B9-219D-4469-AF87-0236D29032F1}"/>
          </ac:spMkLst>
        </pc:spChg>
        <pc:spChg chg="add del">
          <ac:chgData name="Franco Castillo" userId="5c4b319baa63b3f2" providerId="LiveId" clId="{F97FDF8C-7979-4ADD-845F-37ECCE7382A3}" dt="2025-03-19T17:49:40.117" v="2333" actId="26606"/>
          <ac:spMkLst>
            <pc:docMk/>
            <pc:sldMk cId="3334400190" sldId="271"/>
            <ac:spMk id="12" creationId="{83C98ABE-055B-441F-B07E-44F97F083C39}"/>
          </ac:spMkLst>
        </pc:spChg>
        <pc:spChg chg="add del">
          <ac:chgData name="Franco Castillo" userId="5c4b319baa63b3f2" providerId="LiveId" clId="{F97FDF8C-7979-4ADD-845F-37ECCE7382A3}" dt="2025-03-19T17:49:40.117" v="2333" actId="26606"/>
          <ac:spMkLst>
            <pc:docMk/>
            <pc:sldMk cId="3334400190" sldId="271"/>
            <ac:spMk id="14" creationId="{29FDB030-9B49-4CED-8CCD-4D99382388AC}"/>
          </ac:spMkLst>
        </pc:spChg>
        <pc:spChg chg="add del">
          <ac:chgData name="Franco Castillo" userId="5c4b319baa63b3f2" providerId="LiveId" clId="{F97FDF8C-7979-4ADD-845F-37ECCE7382A3}" dt="2025-03-19T17:49:40.117" v="2333" actId="26606"/>
          <ac:spMkLst>
            <pc:docMk/>
            <pc:sldMk cId="3334400190" sldId="271"/>
            <ac:spMk id="16" creationId="{3783CA14-24A1-485C-8B30-D6A5D87987AD}"/>
          </ac:spMkLst>
        </pc:spChg>
        <pc:spChg chg="add del">
          <ac:chgData name="Franco Castillo" userId="5c4b319baa63b3f2" providerId="LiveId" clId="{F97FDF8C-7979-4ADD-845F-37ECCE7382A3}" dt="2025-03-19T17:49:40.117" v="2333" actId="26606"/>
          <ac:spMkLst>
            <pc:docMk/>
            <pc:sldMk cId="3334400190" sldId="271"/>
            <ac:spMk id="18" creationId="{9A97C86A-04D6-40F7-AE84-31AB43E6A846}"/>
          </ac:spMkLst>
        </pc:spChg>
        <pc:spChg chg="add">
          <ac:chgData name="Franco Castillo" userId="5c4b319baa63b3f2" providerId="LiveId" clId="{F97FDF8C-7979-4ADD-845F-37ECCE7382A3}" dt="2025-03-19T17:49:48.654" v="2342" actId="26606"/>
          <ac:spMkLst>
            <pc:docMk/>
            <pc:sldMk cId="3334400190" sldId="271"/>
            <ac:spMk id="19" creationId="{2E80C965-DB6D-4F81-9E9E-B027384D0BD6}"/>
          </ac:spMkLst>
        </pc:spChg>
        <pc:spChg chg="add del">
          <ac:chgData name="Franco Castillo" userId="5c4b319baa63b3f2" providerId="LiveId" clId="{F97FDF8C-7979-4ADD-845F-37ECCE7382A3}" dt="2025-03-19T17:49:40.117" v="2333" actId="26606"/>
          <ac:spMkLst>
            <pc:docMk/>
            <pc:sldMk cId="3334400190" sldId="271"/>
            <ac:spMk id="20" creationId="{FF9F2414-84E8-453E-B1F3-389FDE8192D9}"/>
          </ac:spMkLst>
        </pc:spChg>
        <pc:spChg chg="add">
          <ac:chgData name="Franco Castillo" userId="5c4b319baa63b3f2" providerId="LiveId" clId="{F97FDF8C-7979-4ADD-845F-37ECCE7382A3}" dt="2025-03-19T17:49:48.654" v="2342" actId="26606"/>
          <ac:spMkLst>
            <pc:docMk/>
            <pc:sldMk cId="3334400190" sldId="271"/>
            <ac:spMk id="21" creationId="{633C5E46-DAC5-4661-9C87-22B08E2A512F}"/>
          </ac:spMkLst>
        </pc:spChg>
        <pc:spChg chg="add del">
          <ac:chgData name="Franco Castillo" userId="5c4b319baa63b3f2" providerId="LiveId" clId="{F97FDF8C-7979-4ADD-845F-37ECCE7382A3}" dt="2025-03-19T17:49:40.117" v="2333" actId="26606"/>
          <ac:spMkLst>
            <pc:docMk/>
            <pc:sldMk cId="3334400190" sldId="271"/>
            <ac:spMk id="22" creationId="{3ECA69A1-7536-43AC-85EF-C7106179F5ED}"/>
          </ac:spMkLst>
        </pc:spChg>
        <pc:spChg chg="add del">
          <ac:chgData name="Franco Castillo" userId="5c4b319baa63b3f2" providerId="LiveId" clId="{F97FDF8C-7979-4ADD-845F-37ECCE7382A3}" dt="2025-03-19T17:49:40.693" v="2335" actId="26606"/>
          <ac:spMkLst>
            <pc:docMk/>
            <pc:sldMk cId="3334400190" sldId="271"/>
            <ac:spMk id="24" creationId="{86FF76B9-219D-4469-AF87-0236D29032F1}"/>
          </ac:spMkLst>
        </pc:spChg>
        <pc:spChg chg="add del">
          <ac:chgData name="Franco Castillo" userId="5c4b319baa63b3f2" providerId="LiveId" clId="{F97FDF8C-7979-4ADD-845F-37ECCE7382A3}" dt="2025-03-19T17:49:40.693" v="2335" actId="26606"/>
          <ac:spMkLst>
            <pc:docMk/>
            <pc:sldMk cId="3334400190" sldId="271"/>
            <ac:spMk id="27" creationId="{2E80C965-DB6D-4F81-9E9E-B027384D0BD6}"/>
          </ac:spMkLst>
        </pc:spChg>
        <pc:spChg chg="add del">
          <ac:chgData name="Franco Castillo" userId="5c4b319baa63b3f2" providerId="LiveId" clId="{F97FDF8C-7979-4ADD-845F-37ECCE7382A3}" dt="2025-03-19T17:49:40.693" v="2335" actId="26606"/>
          <ac:spMkLst>
            <pc:docMk/>
            <pc:sldMk cId="3334400190" sldId="271"/>
            <ac:spMk id="28" creationId="{633C5E46-DAC5-4661-9C87-22B08E2A512F}"/>
          </ac:spMkLst>
        </pc:spChg>
        <pc:grpChg chg="add">
          <ac:chgData name="Franco Castillo" userId="5c4b319baa63b3f2" providerId="LiveId" clId="{F97FDF8C-7979-4ADD-845F-37ECCE7382A3}" dt="2025-03-19T17:49:48.654" v="2342" actId="26606"/>
          <ac:grpSpMkLst>
            <pc:docMk/>
            <pc:sldMk cId="3334400190" sldId="271"/>
            <ac:grpSpMk id="15" creationId="{DB88BD78-87E1-424D-B479-C37D8E41B12E}"/>
          </ac:grpSpMkLst>
        </pc:grpChg>
        <pc:grpChg chg="add del">
          <ac:chgData name="Franco Castillo" userId="5c4b319baa63b3f2" providerId="LiveId" clId="{F97FDF8C-7979-4ADD-845F-37ECCE7382A3}" dt="2025-03-19T17:49:40.693" v="2335" actId="26606"/>
          <ac:grpSpMkLst>
            <pc:docMk/>
            <pc:sldMk cId="3334400190" sldId="271"/>
            <ac:grpSpMk id="25" creationId="{DB88BD78-87E1-424D-B479-C37D8E41B12E}"/>
          </ac:grpSpMkLst>
        </pc:grpChg>
        <pc:picChg chg="add mod">
          <ac:chgData name="Franco Castillo" userId="5c4b319baa63b3f2" providerId="LiveId" clId="{F97FDF8C-7979-4ADD-845F-37ECCE7382A3}" dt="2025-03-19T17:49:48.654" v="2342" actId="26606"/>
          <ac:picMkLst>
            <pc:docMk/>
            <pc:sldMk cId="3334400190" sldId="271"/>
            <ac:picMk id="5" creationId="{999ECF44-64C7-6ABE-4538-A9D1427CE8AC}"/>
          </ac:picMkLst>
        </pc:picChg>
      </pc:sldChg>
      <pc:sldChg chg="addSp delSp modSp new mod setBg">
        <pc:chgData name="Franco Castillo" userId="5c4b319baa63b3f2" providerId="LiveId" clId="{F97FDF8C-7979-4ADD-845F-37ECCE7382A3}" dt="2025-03-19T17:50:03.573" v="2349" actId="962"/>
        <pc:sldMkLst>
          <pc:docMk/>
          <pc:sldMk cId="2979590020" sldId="272"/>
        </pc:sldMkLst>
        <pc:spChg chg="del">
          <ac:chgData name="Franco Castillo" userId="5c4b319baa63b3f2" providerId="LiveId" clId="{F97FDF8C-7979-4ADD-845F-37ECCE7382A3}" dt="2025-03-19T17:50:01.189" v="2347" actId="26606"/>
          <ac:spMkLst>
            <pc:docMk/>
            <pc:sldMk cId="2979590020" sldId="272"/>
            <ac:spMk id="2" creationId="{E2438913-40F1-4CD6-8999-743FA57BA3F9}"/>
          </ac:spMkLst>
        </pc:spChg>
        <pc:spChg chg="del">
          <ac:chgData name="Franco Castillo" userId="5c4b319baa63b3f2" providerId="LiveId" clId="{F97FDF8C-7979-4ADD-845F-37ECCE7382A3}" dt="2025-03-19T17:49:57.358" v="2344"/>
          <ac:spMkLst>
            <pc:docMk/>
            <pc:sldMk cId="2979590020" sldId="272"/>
            <ac:spMk id="3" creationId="{ABBA951A-36ED-2005-1333-3A1189D7B2E8}"/>
          </ac:spMkLst>
        </pc:spChg>
        <pc:spChg chg="add">
          <ac:chgData name="Franco Castillo" userId="5c4b319baa63b3f2" providerId="LiveId" clId="{F97FDF8C-7979-4ADD-845F-37ECCE7382A3}" dt="2025-03-19T17:50:01.189" v="2347" actId="26606"/>
          <ac:spMkLst>
            <pc:docMk/>
            <pc:sldMk cId="2979590020" sldId="272"/>
            <ac:spMk id="10" creationId="{42A4FC2C-047E-45A5-965D-8E1E3BF09BC6}"/>
          </ac:spMkLst>
        </pc:spChg>
        <pc:picChg chg="add mod">
          <ac:chgData name="Franco Castillo" userId="5c4b319baa63b3f2" providerId="LiveId" clId="{F97FDF8C-7979-4ADD-845F-37ECCE7382A3}" dt="2025-03-19T17:50:03.573" v="2349" actId="962"/>
          <ac:picMkLst>
            <pc:docMk/>
            <pc:sldMk cId="2979590020" sldId="272"/>
            <ac:picMk id="5" creationId="{E2F3455B-2F37-E638-920D-778C8B055A20}"/>
          </ac:picMkLst>
        </pc:picChg>
      </pc:sldChg>
      <pc:sldChg chg="addSp delSp modSp new mod setBg">
        <pc:chgData name="Franco Castillo" userId="5c4b319baa63b3f2" providerId="LiveId" clId="{F97FDF8C-7979-4ADD-845F-37ECCE7382A3}" dt="2025-03-19T17:53:46.788" v="2416" actId="1076"/>
        <pc:sldMkLst>
          <pc:docMk/>
          <pc:sldMk cId="4090216046" sldId="273"/>
        </pc:sldMkLst>
        <pc:spChg chg="mod ord">
          <ac:chgData name="Franco Castillo" userId="5c4b319baa63b3f2" providerId="LiveId" clId="{F97FDF8C-7979-4ADD-845F-37ECCE7382A3}" dt="2025-03-19T17:53:31.699" v="2413" actId="26606"/>
          <ac:spMkLst>
            <pc:docMk/>
            <pc:sldMk cId="4090216046" sldId="273"/>
            <ac:spMk id="2" creationId="{FCB60FC0-F065-B559-32F1-494D738913F8}"/>
          </ac:spMkLst>
        </pc:spChg>
        <pc:spChg chg="del">
          <ac:chgData name="Franco Castillo" userId="5c4b319baa63b3f2" providerId="LiveId" clId="{F97FDF8C-7979-4ADD-845F-37ECCE7382A3}" dt="2025-03-19T17:51:29.710" v="2374"/>
          <ac:spMkLst>
            <pc:docMk/>
            <pc:sldMk cId="4090216046" sldId="273"/>
            <ac:spMk id="3" creationId="{482E7CCD-087F-5AA4-4385-42C39AFA93AA}"/>
          </ac:spMkLst>
        </pc:spChg>
        <pc:spChg chg="add del">
          <ac:chgData name="Franco Castillo" userId="5c4b319baa63b3f2" providerId="LiveId" clId="{F97FDF8C-7979-4ADD-845F-37ECCE7382A3}" dt="2025-03-19T17:51:36.045" v="2382" actId="26606"/>
          <ac:spMkLst>
            <pc:docMk/>
            <pc:sldMk cId="4090216046" sldId="273"/>
            <ac:spMk id="9" creationId="{15DECA6C-2CA5-2A60-B1EE-6250359E49B9}"/>
          </ac:spMkLst>
        </pc:spChg>
        <pc:spChg chg="add del">
          <ac:chgData name="Franco Castillo" userId="5c4b319baa63b3f2" providerId="LiveId" clId="{F97FDF8C-7979-4ADD-845F-37ECCE7382A3}" dt="2025-03-19T17:51:32.791" v="2378" actId="26606"/>
          <ac:spMkLst>
            <pc:docMk/>
            <pc:sldMk cId="4090216046" sldId="273"/>
            <ac:spMk id="10" creationId="{1707FC24-6981-43D9-B525-C7832BA22463}"/>
          </ac:spMkLst>
        </pc:spChg>
        <pc:spChg chg="add del">
          <ac:chgData name="Franco Castillo" userId="5c4b319baa63b3f2" providerId="LiveId" clId="{F97FDF8C-7979-4ADD-845F-37ECCE7382A3}" dt="2025-03-19T17:51:33.912" v="2380" actId="26606"/>
          <ac:spMkLst>
            <pc:docMk/>
            <pc:sldMk cId="4090216046" sldId="273"/>
            <ac:spMk id="12" creationId="{D4771268-CB57-404A-9271-370EB28F6090}"/>
          </ac:spMkLst>
        </pc:spChg>
        <pc:spChg chg="add del">
          <ac:chgData name="Franco Castillo" userId="5c4b319baa63b3f2" providerId="LiveId" clId="{F97FDF8C-7979-4ADD-845F-37ECCE7382A3}" dt="2025-03-19T17:51:36.045" v="2382" actId="26606"/>
          <ac:spMkLst>
            <pc:docMk/>
            <pc:sldMk cId="4090216046" sldId="273"/>
            <ac:spMk id="14" creationId="{80DF40B2-80F7-4E71-B46C-284163F3654A}"/>
          </ac:spMkLst>
        </pc:spChg>
        <pc:spChg chg="add del">
          <ac:chgData name="Franco Castillo" userId="5c4b319baa63b3f2" providerId="LiveId" clId="{F97FDF8C-7979-4ADD-845F-37ECCE7382A3}" dt="2025-03-19T17:51:40.670" v="2384" actId="26606"/>
          <ac:spMkLst>
            <pc:docMk/>
            <pc:sldMk cId="4090216046" sldId="273"/>
            <ac:spMk id="16" creationId="{04812C46-200A-4DEB-A05E-3ED6C68C2387}"/>
          </ac:spMkLst>
        </pc:spChg>
        <pc:spChg chg="add del">
          <ac:chgData name="Franco Castillo" userId="5c4b319baa63b3f2" providerId="LiveId" clId="{F97FDF8C-7979-4ADD-845F-37ECCE7382A3}" dt="2025-03-19T17:51:40.670" v="2384" actId="26606"/>
          <ac:spMkLst>
            <pc:docMk/>
            <pc:sldMk cId="4090216046" sldId="273"/>
            <ac:spMk id="17" creationId="{D1EA859B-E555-4109-94F3-6700E046E008}"/>
          </ac:spMkLst>
        </pc:spChg>
        <pc:spChg chg="add del">
          <ac:chgData name="Franco Castillo" userId="5c4b319baa63b3f2" providerId="LiveId" clId="{F97FDF8C-7979-4ADD-845F-37ECCE7382A3}" dt="2025-03-19T17:51:40.670" v="2384" actId="26606"/>
          <ac:spMkLst>
            <pc:docMk/>
            <pc:sldMk cId="4090216046" sldId="273"/>
            <ac:spMk id="18" creationId="{EF36A60D-4543-A5C0-9234-DBEFB541BF08}"/>
          </ac:spMkLst>
        </pc:spChg>
        <pc:spChg chg="add del">
          <ac:chgData name="Franco Castillo" userId="5c4b319baa63b3f2" providerId="LiveId" clId="{F97FDF8C-7979-4ADD-845F-37ECCE7382A3}" dt="2025-03-19T17:53:31.699" v="2413" actId="26606"/>
          <ac:spMkLst>
            <pc:docMk/>
            <pc:sldMk cId="4090216046" sldId="273"/>
            <ac:spMk id="20" creationId="{D4771268-CB57-404A-9271-370EB28F6090}"/>
          </ac:spMkLst>
        </pc:spChg>
        <pc:spChg chg="add del">
          <ac:chgData name="Franco Castillo" userId="5c4b319baa63b3f2" providerId="LiveId" clId="{F97FDF8C-7979-4ADD-845F-37ECCE7382A3}" dt="2025-03-19T17:53:31.667" v="2412" actId="26606"/>
          <ac:spMkLst>
            <pc:docMk/>
            <pc:sldMk cId="4090216046" sldId="273"/>
            <ac:spMk id="24" creationId="{A416A548-9C0D-5EDB-9E61-45C212307A7D}"/>
          </ac:spMkLst>
        </pc:spChg>
        <pc:spChg chg="add del">
          <ac:chgData name="Franco Castillo" userId="5c4b319baa63b3f2" providerId="LiveId" clId="{F97FDF8C-7979-4ADD-845F-37ECCE7382A3}" dt="2025-03-19T17:53:24.991" v="2406" actId="26606"/>
          <ac:spMkLst>
            <pc:docMk/>
            <pc:sldMk cId="4090216046" sldId="273"/>
            <ac:spMk id="25" creationId="{D4771268-CB57-404A-9271-370EB28F6090}"/>
          </ac:spMkLst>
        </pc:spChg>
        <pc:spChg chg="add del">
          <ac:chgData name="Franco Castillo" userId="5c4b319baa63b3f2" providerId="LiveId" clId="{F97FDF8C-7979-4ADD-845F-37ECCE7382A3}" dt="2025-03-19T17:53:25.893" v="2408" actId="26606"/>
          <ac:spMkLst>
            <pc:docMk/>
            <pc:sldMk cId="4090216046" sldId="273"/>
            <ac:spMk id="27" creationId="{DADD1FCA-8ACB-4958-81DD-4CDD6D3E1921}"/>
          </ac:spMkLst>
        </pc:spChg>
        <pc:spChg chg="add del">
          <ac:chgData name="Franco Castillo" userId="5c4b319baa63b3f2" providerId="LiveId" clId="{F97FDF8C-7979-4ADD-845F-37ECCE7382A3}" dt="2025-03-19T17:53:25.893" v="2408" actId="26606"/>
          <ac:spMkLst>
            <pc:docMk/>
            <pc:sldMk cId="4090216046" sldId="273"/>
            <ac:spMk id="28" creationId="{3C54F4CE-85F0-46ED-80DA-9518C9251AD1}"/>
          </ac:spMkLst>
        </pc:spChg>
        <pc:spChg chg="add del">
          <ac:chgData name="Franco Castillo" userId="5c4b319baa63b3f2" providerId="LiveId" clId="{F97FDF8C-7979-4ADD-845F-37ECCE7382A3}" dt="2025-03-19T17:53:27.489" v="2410" actId="26606"/>
          <ac:spMkLst>
            <pc:docMk/>
            <pc:sldMk cId="4090216046" sldId="273"/>
            <ac:spMk id="30" creationId="{1707FC24-6981-43D9-B525-C7832BA22463}"/>
          </ac:spMkLst>
        </pc:spChg>
        <pc:spChg chg="add del">
          <ac:chgData name="Franco Castillo" userId="5c4b319baa63b3f2" providerId="LiveId" clId="{F97FDF8C-7979-4ADD-845F-37ECCE7382A3}" dt="2025-03-19T17:53:31.667" v="2412" actId="26606"/>
          <ac:spMkLst>
            <pc:docMk/>
            <pc:sldMk cId="4090216046" sldId="273"/>
            <ac:spMk id="32" creationId="{22587ECF-85E9-4393-9D87-8EB6F3F6C208}"/>
          </ac:spMkLst>
        </pc:spChg>
        <pc:spChg chg="add">
          <ac:chgData name="Franco Castillo" userId="5c4b319baa63b3f2" providerId="LiveId" clId="{F97FDF8C-7979-4ADD-845F-37ECCE7382A3}" dt="2025-03-19T17:53:31.699" v="2413" actId="26606"/>
          <ac:spMkLst>
            <pc:docMk/>
            <pc:sldMk cId="4090216046" sldId="273"/>
            <ac:spMk id="34" creationId="{3C54F4CE-85F0-46ED-80DA-9518C9251AD1}"/>
          </ac:spMkLst>
        </pc:spChg>
        <pc:spChg chg="add">
          <ac:chgData name="Franco Castillo" userId="5c4b319baa63b3f2" providerId="LiveId" clId="{F97FDF8C-7979-4ADD-845F-37ECCE7382A3}" dt="2025-03-19T17:53:31.699" v="2413" actId="26606"/>
          <ac:spMkLst>
            <pc:docMk/>
            <pc:sldMk cId="4090216046" sldId="273"/>
            <ac:spMk id="35" creationId="{DADD1FCA-8ACB-4958-81DD-4CDD6D3E1921}"/>
          </ac:spMkLst>
        </pc:spChg>
        <pc:picChg chg="add mod">
          <ac:chgData name="Franco Castillo" userId="5c4b319baa63b3f2" providerId="LiveId" clId="{F97FDF8C-7979-4ADD-845F-37ECCE7382A3}" dt="2025-03-19T17:53:46.788" v="2416" actId="1076"/>
          <ac:picMkLst>
            <pc:docMk/>
            <pc:sldMk cId="4090216046" sldId="273"/>
            <ac:picMk id="5" creationId="{E39D229F-C1B3-C1E3-73EB-5562149B2273}"/>
          </ac:picMkLst>
        </pc:picChg>
      </pc:sldChg>
      <pc:sldChg chg="addSp delSp modSp new mod setBg">
        <pc:chgData name="Franco Castillo" userId="5c4b319baa63b3f2" providerId="LiveId" clId="{F97FDF8C-7979-4ADD-845F-37ECCE7382A3}" dt="2025-03-19T17:55:41.299" v="2483" actId="27636"/>
        <pc:sldMkLst>
          <pc:docMk/>
          <pc:sldMk cId="931117786" sldId="274"/>
        </pc:sldMkLst>
        <pc:spChg chg="mod">
          <ac:chgData name="Franco Castillo" userId="5c4b319baa63b3f2" providerId="LiveId" clId="{F97FDF8C-7979-4ADD-845F-37ECCE7382A3}" dt="2025-03-19T17:55:41.299" v="2483" actId="27636"/>
          <ac:spMkLst>
            <pc:docMk/>
            <pc:sldMk cId="931117786" sldId="274"/>
            <ac:spMk id="2" creationId="{2092C145-58AA-AF9A-B903-C3FF113B9609}"/>
          </ac:spMkLst>
        </pc:spChg>
        <pc:spChg chg="del">
          <ac:chgData name="Franco Castillo" userId="5c4b319baa63b3f2" providerId="LiveId" clId="{F97FDF8C-7979-4ADD-845F-37ECCE7382A3}" dt="2025-03-19T17:54:17.312" v="2418"/>
          <ac:spMkLst>
            <pc:docMk/>
            <pc:sldMk cId="931117786" sldId="274"/>
            <ac:spMk id="3" creationId="{C38ECCAA-0EF6-3000-5D66-2702BA28759D}"/>
          </ac:spMkLst>
        </pc:spChg>
        <pc:spChg chg="add del">
          <ac:chgData name="Franco Castillo" userId="5c4b319baa63b3f2" providerId="LiveId" clId="{F97FDF8C-7979-4ADD-845F-37ECCE7382A3}" dt="2025-03-19T17:54:34.508" v="2422" actId="478"/>
          <ac:spMkLst>
            <pc:docMk/>
            <pc:sldMk cId="931117786" sldId="274"/>
            <ac:spMk id="9" creationId="{9615F10F-DAEB-703F-34E4-C68B4E5E5F3F}"/>
          </ac:spMkLst>
        </pc:spChg>
        <pc:spChg chg="add">
          <ac:chgData name="Franco Castillo" userId="5c4b319baa63b3f2" providerId="LiveId" clId="{F97FDF8C-7979-4ADD-845F-37ECCE7382A3}" dt="2025-03-19T17:54:19.965" v="2421" actId="26606"/>
          <ac:spMkLst>
            <pc:docMk/>
            <pc:sldMk cId="931117786" sldId="274"/>
            <ac:spMk id="12" creationId="{131BAD53-4E89-4F62-BBB7-26359763ED39}"/>
          </ac:spMkLst>
        </pc:spChg>
        <pc:spChg chg="add">
          <ac:chgData name="Franco Castillo" userId="5c4b319baa63b3f2" providerId="LiveId" clId="{F97FDF8C-7979-4ADD-845F-37ECCE7382A3}" dt="2025-03-19T17:54:19.965" v="2421" actId="26606"/>
          <ac:spMkLst>
            <pc:docMk/>
            <pc:sldMk cId="931117786" sldId="274"/>
            <ac:spMk id="14" creationId="{62756DA2-40EB-4C6F-B962-5822FFB54FB6}"/>
          </ac:spMkLst>
        </pc:spChg>
        <pc:picChg chg="add mod">
          <ac:chgData name="Franco Castillo" userId="5c4b319baa63b3f2" providerId="LiveId" clId="{F97FDF8C-7979-4ADD-845F-37ECCE7382A3}" dt="2025-03-19T17:54:52.026" v="2428" actId="1076"/>
          <ac:picMkLst>
            <pc:docMk/>
            <pc:sldMk cId="931117786" sldId="274"/>
            <ac:picMk id="5" creationId="{B4719BED-4E38-B131-9ECE-74FF2E6174A4}"/>
          </ac:picMkLst>
        </pc:picChg>
      </pc:sldChg>
      <pc:sldChg chg="addSp delSp modSp new mod setBg">
        <pc:chgData name="Franco Castillo" userId="5c4b319baa63b3f2" providerId="LiveId" clId="{F97FDF8C-7979-4ADD-845F-37ECCE7382A3}" dt="2025-03-19T17:57:54.015" v="2512" actId="1076"/>
        <pc:sldMkLst>
          <pc:docMk/>
          <pc:sldMk cId="1756996720" sldId="275"/>
        </pc:sldMkLst>
        <pc:spChg chg="del mod">
          <ac:chgData name="Franco Castillo" userId="5c4b319baa63b3f2" providerId="LiveId" clId="{F97FDF8C-7979-4ADD-845F-37ECCE7382A3}" dt="2025-03-19T17:57:05.721" v="2496" actId="478"/>
          <ac:spMkLst>
            <pc:docMk/>
            <pc:sldMk cId="1756996720" sldId="275"/>
            <ac:spMk id="2" creationId="{F7FBC80A-4819-9E66-E9E2-1662E0D4D6E7}"/>
          </ac:spMkLst>
        </pc:spChg>
        <pc:spChg chg="del">
          <ac:chgData name="Franco Castillo" userId="5c4b319baa63b3f2" providerId="LiveId" clId="{F97FDF8C-7979-4ADD-845F-37ECCE7382A3}" dt="2025-03-19T17:56:26.998" v="2485"/>
          <ac:spMkLst>
            <pc:docMk/>
            <pc:sldMk cId="1756996720" sldId="275"/>
            <ac:spMk id="3" creationId="{D3BC3F36-617D-052C-7DBB-10CC72897622}"/>
          </ac:spMkLst>
        </pc:spChg>
        <pc:spChg chg="add mod">
          <ac:chgData name="Franco Castillo" userId="5c4b319baa63b3f2" providerId="LiveId" clId="{F97FDF8C-7979-4ADD-845F-37ECCE7382A3}" dt="2025-03-19T17:57:54.015" v="2512" actId="1076"/>
          <ac:spMkLst>
            <pc:docMk/>
            <pc:sldMk cId="1756996720" sldId="275"/>
            <ac:spMk id="9" creationId="{3123A60D-363B-F3A9-A913-F57B320F0775}"/>
          </ac:spMkLst>
        </pc:spChg>
        <pc:spChg chg="add">
          <ac:chgData name="Franco Castillo" userId="5c4b319baa63b3f2" providerId="LiveId" clId="{F97FDF8C-7979-4ADD-845F-37ECCE7382A3}" dt="2025-03-19T17:56:29.742" v="2488" actId="26606"/>
          <ac:spMkLst>
            <pc:docMk/>
            <pc:sldMk cId="1756996720" sldId="275"/>
            <ac:spMk id="12" creationId="{131BAD53-4E89-4F62-BBB7-26359763ED39}"/>
          </ac:spMkLst>
        </pc:spChg>
        <pc:spChg chg="add">
          <ac:chgData name="Franco Castillo" userId="5c4b319baa63b3f2" providerId="LiveId" clId="{F97FDF8C-7979-4ADD-845F-37ECCE7382A3}" dt="2025-03-19T17:56:29.742" v="2488" actId="26606"/>
          <ac:spMkLst>
            <pc:docMk/>
            <pc:sldMk cId="1756996720" sldId="275"/>
            <ac:spMk id="14" creationId="{62756DA2-40EB-4C6F-B962-5822FFB54FB6}"/>
          </ac:spMkLst>
        </pc:spChg>
        <pc:picChg chg="add mod">
          <ac:chgData name="Franco Castillo" userId="5c4b319baa63b3f2" providerId="LiveId" clId="{F97FDF8C-7979-4ADD-845F-37ECCE7382A3}" dt="2025-03-19T17:56:35.612" v="2490" actId="1076"/>
          <ac:picMkLst>
            <pc:docMk/>
            <pc:sldMk cId="1756996720" sldId="275"/>
            <ac:picMk id="5" creationId="{0EDAAE2A-A75F-28BA-3559-6C9943AFECCA}"/>
          </ac:picMkLst>
        </pc:picChg>
      </pc:sldChg>
      <pc:sldChg chg="addSp delSp modSp new mod setBg">
        <pc:chgData name="Franco Castillo" userId="5c4b319baa63b3f2" providerId="LiveId" clId="{F97FDF8C-7979-4ADD-845F-37ECCE7382A3}" dt="2025-03-19T17:59:02.230" v="2519" actId="1076"/>
        <pc:sldMkLst>
          <pc:docMk/>
          <pc:sldMk cId="1833684954" sldId="276"/>
        </pc:sldMkLst>
        <pc:spChg chg="del">
          <ac:chgData name="Franco Castillo" userId="5c4b319baa63b3f2" providerId="LiveId" clId="{F97FDF8C-7979-4ADD-845F-37ECCE7382A3}" dt="2025-03-19T17:58:57.614" v="2517" actId="26606"/>
          <ac:spMkLst>
            <pc:docMk/>
            <pc:sldMk cId="1833684954" sldId="276"/>
            <ac:spMk id="2" creationId="{BB4AFA4C-3D9D-BFD4-AF71-99DB21C1DD49}"/>
          </ac:spMkLst>
        </pc:spChg>
        <pc:spChg chg="del">
          <ac:chgData name="Franco Castillo" userId="5c4b319baa63b3f2" providerId="LiveId" clId="{F97FDF8C-7979-4ADD-845F-37ECCE7382A3}" dt="2025-03-19T17:58:55.108" v="2514"/>
          <ac:spMkLst>
            <pc:docMk/>
            <pc:sldMk cId="1833684954" sldId="276"/>
            <ac:spMk id="3" creationId="{382BFE5F-FD9E-1AA3-DA79-71B009EACD04}"/>
          </ac:spMkLst>
        </pc:spChg>
        <pc:picChg chg="add mod">
          <ac:chgData name="Franco Castillo" userId="5c4b319baa63b3f2" providerId="LiveId" clId="{F97FDF8C-7979-4ADD-845F-37ECCE7382A3}" dt="2025-03-19T17:59:02.230" v="2519" actId="1076"/>
          <ac:picMkLst>
            <pc:docMk/>
            <pc:sldMk cId="1833684954" sldId="276"/>
            <ac:picMk id="5" creationId="{36C76361-A207-502B-D0B3-B9CE0ECE540C}"/>
          </ac:picMkLst>
        </pc:picChg>
      </pc:sldChg>
      <pc:sldChg chg="addSp delSp modSp new mod setBg">
        <pc:chgData name="Franco Castillo" userId="5c4b319baa63b3f2" providerId="LiveId" clId="{F97FDF8C-7979-4ADD-845F-37ECCE7382A3}" dt="2025-03-19T18:02:24.282" v="2623" actId="122"/>
        <pc:sldMkLst>
          <pc:docMk/>
          <pc:sldMk cId="1483719287" sldId="277"/>
        </pc:sldMkLst>
        <pc:spChg chg="mod">
          <ac:chgData name="Franco Castillo" userId="5c4b319baa63b3f2" providerId="LiveId" clId="{F97FDF8C-7979-4ADD-845F-37ECCE7382A3}" dt="2025-03-19T18:02:24.282" v="2623" actId="122"/>
          <ac:spMkLst>
            <pc:docMk/>
            <pc:sldMk cId="1483719287" sldId="277"/>
            <ac:spMk id="2" creationId="{F77C05FC-00CE-5F7A-47E3-CD02197A732A}"/>
          </ac:spMkLst>
        </pc:spChg>
        <pc:spChg chg="del mod">
          <ac:chgData name="Franco Castillo" userId="5c4b319baa63b3f2" providerId="LiveId" clId="{F97FDF8C-7979-4ADD-845F-37ECCE7382A3}" dt="2025-03-19T18:00:13.990" v="2609" actId="478"/>
          <ac:spMkLst>
            <pc:docMk/>
            <pc:sldMk cId="1483719287" sldId="277"/>
            <ac:spMk id="3" creationId="{C47D302E-B3C0-D128-BA45-52F7E0DF07CB}"/>
          </ac:spMkLst>
        </pc:spChg>
        <pc:spChg chg="add del">
          <ac:chgData name="Franco Castillo" userId="5c4b319baa63b3f2" providerId="LiveId" clId="{F97FDF8C-7979-4ADD-845F-37ECCE7382A3}" dt="2025-03-19T18:02:18.432" v="2619" actId="26606"/>
          <ac:spMkLst>
            <pc:docMk/>
            <pc:sldMk cId="1483719287" sldId="277"/>
            <ac:spMk id="10" creationId="{5AE63076-3880-48E0-984D-9447AFA976DA}"/>
          </ac:spMkLst>
        </pc:spChg>
        <pc:spChg chg="add del">
          <ac:chgData name="Franco Castillo" userId="5c4b319baa63b3f2" providerId="LiveId" clId="{F97FDF8C-7979-4ADD-845F-37ECCE7382A3}" dt="2025-03-19T18:02:20.737" v="2621" actId="26606"/>
          <ac:spMkLst>
            <pc:docMk/>
            <pc:sldMk cId="1483719287" sldId="277"/>
            <ac:spMk id="12" creationId="{3B47FC9C-2ED3-4100-A4EF-E8CDFEE106C9}"/>
          </ac:spMkLst>
        </pc:spChg>
        <pc:spChg chg="add">
          <ac:chgData name="Franco Castillo" userId="5c4b319baa63b3f2" providerId="LiveId" clId="{F97FDF8C-7979-4ADD-845F-37ECCE7382A3}" dt="2025-03-19T18:02:20.761" v="2622" actId="26606"/>
          <ac:spMkLst>
            <pc:docMk/>
            <pc:sldMk cId="1483719287" sldId="277"/>
            <ac:spMk id="14" creationId="{5AE63076-3880-48E0-984D-9447AFA976DA}"/>
          </ac:spMkLst>
        </pc:spChg>
        <pc:picChg chg="add mod">
          <ac:chgData name="Franco Castillo" userId="5c4b319baa63b3f2" providerId="LiveId" clId="{F97FDF8C-7979-4ADD-845F-37ECCE7382A3}" dt="2025-03-19T18:02:20.761" v="2622" actId="26606"/>
          <ac:picMkLst>
            <pc:docMk/>
            <pc:sldMk cId="1483719287" sldId="277"/>
            <ac:picMk id="5" creationId="{2128F280-6DBE-2D37-970F-A6956203A34B}"/>
          </ac:picMkLst>
        </pc:picChg>
      </pc:sldChg>
      <pc:sldChg chg="new del">
        <pc:chgData name="Franco Castillo" userId="5c4b319baa63b3f2" providerId="LiveId" clId="{F97FDF8C-7979-4ADD-845F-37ECCE7382A3}" dt="2025-03-19T18:01:02.127" v="2616" actId="47"/>
        <pc:sldMkLst>
          <pc:docMk/>
          <pc:sldMk cId="800194873" sldId="278"/>
        </pc:sldMkLst>
      </pc:sldChg>
      <pc:sldMasterChg chg="modTransition modSldLayout">
        <pc:chgData name="Franco Castillo" userId="5c4b319baa63b3f2" providerId="LiveId" clId="{F97FDF8C-7979-4ADD-845F-37ECCE7382A3}" dt="2025-03-19T17:42:00.366" v="2256"/>
        <pc:sldMasterMkLst>
          <pc:docMk/>
          <pc:sldMasterMk cId="4116086713" sldId="2147483684"/>
        </pc:sldMasterMkLst>
        <pc:sldLayoutChg chg="modTransition">
          <pc:chgData name="Franco Castillo" userId="5c4b319baa63b3f2" providerId="LiveId" clId="{F97FDF8C-7979-4ADD-845F-37ECCE7382A3}" dt="2025-03-19T17:42:00.366" v="2256"/>
          <pc:sldLayoutMkLst>
            <pc:docMk/>
            <pc:sldMasterMk cId="4116086713" sldId="2147483684"/>
            <pc:sldLayoutMk cId="1917186077" sldId="2147483685"/>
          </pc:sldLayoutMkLst>
        </pc:sldLayoutChg>
        <pc:sldLayoutChg chg="modTransition">
          <pc:chgData name="Franco Castillo" userId="5c4b319baa63b3f2" providerId="LiveId" clId="{F97FDF8C-7979-4ADD-845F-37ECCE7382A3}" dt="2025-03-19T17:42:00.366" v="2256"/>
          <pc:sldLayoutMkLst>
            <pc:docMk/>
            <pc:sldMasterMk cId="4116086713" sldId="2147483684"/>
            <pc:sldLayoutMk cId="1208209908" sldId="2147483686"/>
          </pc:sldLayoutMkLst>
        </pc:sldLayoutChg>
        <pc:sldLayoutChg chg="modTransition">
          <pc:chgData name="Franco Castillo" userId="5c4b319baa63b3f2" providerId="LiveId" clId="{F97FDF8C-7979-4ADD-845F-37ECCE7382A3}" dt="2025-03-19T17:42:00.366" v="2256"/>
          <pc:sldLayoutMkLst>
            <pc:docMk/>
            <pc:sldMasterMk cId="4116086713" sldId="2147483684"/>
            <pc:sldLayoutMk cId="3702121348" sldId="2147483687"/>
          </pc:sldLayoutMkLst>
        </pc:sldLayoutChg>
        <pc:sldLayoutChg chg="modTransition">
          <pc:chgData name="Franco Castillo" userId="5c4b319baa63b3f2" providerId="LiveId" clId="{F97FDF8C-7979-4ADD-845F-37ECCE7382A3}" dt="2025-03-19T17:42:00.366" v="2256"/>
          <pc:sldLayoutMkLst>
            <pc:docMk/>
            <pc:sldMasterMk cId="4116086713" sldId="2147483684"/>
            <pc:sldLayoutMk cId="4129196297" sldId="2147483688"/>
          </pc:sldLayoutMkLst>
        </pc:sldLayoutChg>
        <pc:sldLayoutChg chg="modTransition">
          <pc:chgData name="Franco Castillo" userId="5c4b319baa63b3f2" providerId="LiveId" clId="{F97FDF8C-7979-4ADD-845F-37ECCE7382A3}" dt="2025-03-19T17:42:00.366" v="2256"/>
          <pc:sldLayoutMkLst>
            <pc:docMk/>
            <pc:sldMasterMk cId="4116086713" sldId="2147483684"/>
            <pc:sldLayoutMk cId="2940702091" sldId="2147483689"/>
          </pc:sldLayoutMkLst>
        </pc:sldLayoutChg>
        <pc:sldLayoutChg chg="modTransition">
          <pc:chgData name="Franco Castillo" userId="5c4b319baa63b3f2" providerId="LiveId" clId="{F97FDF8C-7979-4ADD-845F-37ECCE7382A3}" dt="2025-03-19T17:42:00.366" v="2256"/>
          <pc:sldLayoutMkLst>
            <pc:docMk/>
            <pc:sldMasterMk cId="4116086713" sldId="2147483684"/>
            <pc:sldLayoutMk cId="3424599768" sldId="2147483690"/>
          </pc:sldLayoutMkLst>
        </pc:sldLayoutChg>
        <pc:sldLayoutChg chg="modTransition">
          <pc:chgData name="Franco Castillo" userId="5c4b319baa63b3f2" providerId="LiveId" clId="{F97FDF8C-7979-4ADD-845F-37ECCE7382A3}" dt="2025-03-19T17:42:00.366" v="2256"/>
          <pc:sldLayoutMkLst>
            <pc:docMk/>
            <pc:sldMasterMk cId="4116086713" sldId="2147483684"/>
            <pc:sldLayoutMk cId="1068161962" sldId="2147483691"/>
          </pc:sldLayoutMkLst>
        </pc:sldLayoutChg>
        <pc:sldLayoutChg chg="modTransition">
          <pc:chgData name="Franco Castillo" userId="5c4b319baa63b3f2" providerId="LiveId" clId="{F97FDF8C-7979-4ADD-845F-37ECCE7382A3}" dt="2025-03-19T17:42:00.366" v="2256"/>
          <pc:sldLayoutMkLst>
            <pc:docMk/>
            <pc:sldMasterMk cId="4116086713" sldId="2147483684"/>
            <pc:sldLayoutMk cId="1214631632" sldId="2147483692"/>
          </pc:sldLayoutMkLst>
        </pc:sldLayoutChg>
        <pc:sldLayoutChg chg="modTransition">
          <pc:chgData name="Franco Castillo" userId="5c4b319baa63b3f2" providerId="LiveId" clId="{F97FDF8C-7979-4ADD-845F-37ECCE7382A3}" dt="2025-03-19T17:42:00.366" v="2256"/>
          <pc:sldLayoutMkLst>
            <pc:docMk/>
            <pc:sldMasterMk cId="4116086713" sldId="2147483684"/>
            <pc:sldLayoutMk cId="3495891259" sldId="2147483693"/>
          </pc:sldLayoutMkLst>
        </pc:sldLayoutChg>
        <pc:sldLayoutChg chg="modTransition">
          <pc:chgData name="Franco Castillo" userId="5c4b319baa63b3f2" providerId="LiveId" clId="{F97FDF8C-7979-4ADD-845F-37ECCE7382A3}" dt="2025-03-19T17:42:00.366" v="2256"/>
          <pc:sldLayoutMkLst>
            <pc:docMk/>
            <pc:sldMasterMk cId="4116086713" sldId="2147483684"/>
            <pc:sldLayoutMk cId="203155756" sldId="2147483694"/>
          </pc:sldLayoutMkLst>
        </pc:sldLayoutChg>
        <pc:sldLayoutChg chg="modTransition">
          <pc:chgData name="Franco Castillo" userId="5c4b319baa63b3f2" providerId="LiveId" clId="{F97FDF8C-7979-4ADD-845F-37ECCE7382A3}" dt="2025-03-19T17:42:00.366" v="2256"/>
          <pc:sldLayoutMkLst>
            <pc:docMk/>
            <pc:sldMasterMk cId="4116086713" sldId="2147483684"/>
            <pc:sldLayoutMk cId="9107218" sldId="2147483695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7C2F5-9730-4D15-A735-8389B29FEDC9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7789B54-E3E4-44B1-83AD-ADD69E432E5A}">
      <dgm:prSet/>
      <dgm:spPr/>
      <dgm:t>
        <a:bodyPr/>
        <a:lstStyle/>
        <a:p>
          <a:r>
            <a:rPr lang="es-MX" b="1" dirty="0"/>
            <a:t>1. Área de Participación Comunitaria y Promoción de Derechos:</a:t>
          </a:r>
          <a:endParaRPr lang="en-US" dirty="0"/>
        </a:p>
      </dgm:t>
    </dgm:pt>
    <dgm:pt modelId="{73F4375F-7F92-45CF-BB1A-F74F8B62D941}" type="parTrans" cxnId="{A751BCC2-3817-42B8-9508-4491B478E050}">
      <dgm:prSet/>
      <dgm:spPr/>
      <dgm:t>
        <a:bodyPr/>
        <a:lstStyle/>
        <a:p>
          <a:endParaRPr lang="en-US"/>
        </a:p>
      </dgm:t>
    </dgm:pt>
    <dgm:pt modelId="{8FBBEA3C-7C2B-49D6-8B59-01D11ABF15E7}" type="sibTrans" cxnId="{A751BCC2-3817-42B8-9508-4491B478E050}">
      <dgm:prSet/>
      <dgm:spPr/>
      <dgm:t>
        <a:bodyPr/>
        <a:lstStyle/>
        <a:p>
          <a:endParaRPr lang="en-US"/>
        </a:p>
      </dgm:t>
    </dgm:pt>
    <dgm:pt modelId="{A37F7E93-2440-466F-A6E1-1FD85278E7A1}">
      <dgm:prSet/>
      <dgm:spPr/>
      <dgm:t>
        <a:bodyPr/>
        <a:lstStyle/>
        <a:p>
          <a:r>
            <a:rPr lang="es-MX" b="1" dirty="0"/>
            <a:t>Objetivo:</a:t>
          </a:r>
          <a:r>
            <a:rPr lang="es-MX" dirty="0"/>
            <a:t> Fortalecer el tejido social y promover los derechos de niños, niñas, adolescentes y jóvenes (NNAJ) y sus familias a través </a:t>
          </a:r>
          <a:r>
            <a:rPr lang="es-MX"/>
            <a:t>de actividades integrales y participativas.</a:t>
          </a:r>
          <a:endParaRPr lang="en-US" dirty="0"/>
        </a:p>
      </dgm:t>
    </dgm:pt>
    <dgm:pt modelId="{246D69F1-D128-482E-9D91-C2BE60ADE083}" type="parTrans" cxnId="{02B259B5-87B4-4A5B-BC14-BDACFEDA56EB}">
      <dgm:prSet/>
      <dgm:spPr/>
      <dgm:t>
        <a:bodyPr/>
        <a:lstStyle/>
        <a:p>
          <a:endParaRPr lang="en-US"/>
        </a:p>
      </dgm:t>
    </dgm:pt>
    <dgm:pt modelId="{9A0C0E5A-9FF2-463D-ACB8-B68539D21C4F}" type="sibTrans" cxnId="{02B259B5-87B4-4A5B-BC14-BDACFEDA56EB}">
      <dgm:prSet/>
      <dgm:spPr/>
      <dgm:t>
        <a:bodyPr/>
        <a:lstStyle/>
        <a:p>
          <a:endParaRPr lang="en-US"/>
        </a:p>
      </dgm:t>
    </dgm:pt>
    <dgm:pt modelId="{791559B3-B67B-4E63-8053-44AB376DBD69}">
      <dgm:prSet/>
      <dgm:spPr/>
      <dgm:t>
        <a:bodyPr/>
        <a:lstStyle/>
        <a:p>
          <a:r>
            <a:rPr lang="es-MX" b="1"/>
            <a:t>Actividades:</a:t>
          </a:r>
          <a:r>
            <a:rPr lang="es-MX"/>
            <a:t> </a:t>
          </a:r>
          <a:endParaRPr lang="en-US"/>
        </a:p>
      </dgm:t>
    </dgm:pt>
    <dgm:pt modelId="{3F6FA65C-0F6E-42D3-80E2-FE913A1E02E2}" type="parTrans" cxnId="{8E969CF8-F08A-4408-BC21-1822E98750F5}">
      <dgm:prSet/>
      <dgm:spPr/>
      <dgm:t>
        <a:bodyPr/>
        <a:lstStyle/>
        <a:p>
          <a:endParaRPr lang="en-US"/>
        </a:p>
      </dgm:t>
    </dgm:pt>
    <dgm:pt modelId="{130A457A-0171-40C5-8B85-D9192B48AC9B}" type="sibTrans" cxnId="{8E969CF8-F08A-4408-BC21-1822E98750F5}">
      <dgm:prSet/>
      <dgm:spPr/>
      <dgm:t>
        <a:bodyPr/>
        <a:lstStyle/>
        <a:p>
          <a:endParaRPr lang="en-US"/>
        </a:p>
      </dgm:t>
    </dgm:pt>
    <dgm:pt modelId="{298F276B-A88B-4247-B069-3DB552B6D6AD}">
      <dgm:prSet/>
      <dgm:spPr/>
      <dgm:t>
        <a:bodyPr/>
        <a:lstStyle/>
        <a:p>
          <a:r>
            <a:rPr lang="es-MX"/>
            <a:t>Operativos sociales.</a:t>
          </a:r>
          <a:endParaRPr lang="en-US"/>
        </a:p>
      </dgm:t>
    </dgm:pt>
    <dgm:pt modelId="{6270F153-169A-4D08-A8AF-AC2017802282}" type="parTrans" cxnId="{7D17F384-A27A-4DC6-AA5D-D2B44287E49B}">
      <dgm:prSet/>
      <dgm:spPr/>
      <dgm:t>
        <a:bodyPr/>
        <a:lstStyle/>
        <a:p>
          <a:endParaRPr lang="en-US"/>
        </a:p>
      </dgm:t>
    </dgm:pt>
    <dgm:pt modelId="{959CE495-8D6C-4057-B525-E6EB0B418ADD}" type="sibTrans" cxnId="{7D17F384-A27A-4DC6-AA5D-D2B44287E49B}">
      <dgm:prSet/>
      <dgm:spPr/>
      <dgm:t>
        <a:bodyPr/>
        <a:lstStyle/>
        <a:p>
          <a:endParaRPr lang="en-US"/>
        </a:p>
      </dgm:t>
    </dgm:pt>
    <dgm:pt modelId="{EC1F5ED4-7F18-4601-851B-4C47657CADD3}">
      <dgm:prSet/>
      <dgm:spPr/>
      <dgm:t>
        <a:bodyPr/>
        <a:lstStyle/>
        <a:p>
          <a:r>
            <a:rPr lang="es-MX"/>
            <a:t>Talleres de promoción y prevención dirigidos a NNAJ y sus familias.</a:t>
          </a:r>
          <a:endParaRPr lang="en-US"/>
        </a:p>
      </dgm:t>
    </dgm:pt>
    <dgm:pt modelId="{FB94E064-07C6-4D33-92FD-CB9C6A03071B}" type="parTrans" cxnId="{4FF2EB1B-FA1D-4E7F-AF35-A43A61520A37}">
      <dgm:prSet/>
      <dgm:spPr/>
      <dgm:t>
        <a:bodyPr/>
        <a:lstStyle/>
        <a:p>
          <a:endParaRPr lang="en-US"/>
        </a:p>
      </dgm:t>
    </dgm:pt>
    <dgm:pt modelId="{3088A83A-A6AE-4328-9DDE-07688D3C3EAB}" type="sibTrans" cxnId="{4FF2EB1B-FA1D-4E7F-AF35-A43A61520A37}">
      <dgm:prSet/>
      <dgm:spPr/>
      <dgm:t>
        <a:bodyPr/>
        <a:lstStyle/>
        <a:p>
          <a:endParaRPr lang="en-US"/>
        </a:p>
      </dgm:t>
    </dgm:pt>
    <dgm:pt modelId="{F34CCE88-E256-4432-B57D-D9ACA5FAC8CE}">
      <dgm:prSet/>
      <dgm:spPr/>
      <dgm:t>
        <a:bodyPr/>
        <a:lstStyle/>
        <a:p>
          <a:r>
            <a:rPr lang="es-MX"/>
            <a:t>Actividades comunitarias focalizadas en NNAJ y sus familias.</a:t>
          </a:r>
          <a:endParaRPr lang="en-US"/>
        </a:p>
      </dgm:t>
    </dgm:pt>
    <dgm:pt modelId="{C476BC80-42A7-4433-B368-F718A388386C}" type="parTrans" cxnId="{4E79C705-5D7B-4E48-B11A-0C6A0B0C3766}">
      <dgm:prSet/>
      <dgm:spPr/>
      <dgm:t>
        <a:bodyPr/>
        <a:lstStyle/>
        <a:p>
          <a:endParaRPr lang="en-US"/>
        </a:p>
      </dgm:t>
    </dgm:pt>
    <dgm:pt modelId="{161BFB40-5D2F-4AAD-B43D-78613F755ABE}" type="sibTrans" cxnId="{4E79C705-5D7B-4E48-B11A-0C6A0B0C3766}">
      <dgm:prSet/>
      <dgm:spPr/>
      <dgm:t>
        <a:bodyPr/>
        <a:lstStyle/>
        <a:p>
          <a:endParaRPr lang="en-US"/>
        </a:p>
      </dgm:t>
    </dgm:pt>
    <dgm:pt modelId="{7650992C-01D6-4D07-8328-F8BE7F8661F1}">
      <dgm:prSet/>
      <dgm:spPr/>
      <dgm:t>
        <a:bodyPr/>
        <a:lstStyle/>
        <a:p>
          <a:r>
            <a:rPr lang="es-MX"/>
            <a:t>Gestión en red y elaboración de mapas de redes de apoyo.</a:t>
          </a:r>
          <a:endParaRPr lang="en-US"/>
        </a:p>
      </dgm:t>
    </dgm:pt>
    <dgm:pt modelId="{4A1330DB-FD04-4D5B-9488-CD322AFCF18F}" type="parTrans" cxnId="{DA101C39-76EA-4972-98E5-4DB1B32BF206}">
      <dgm:prSet/>
      <dgm:spPr/>
      <dgm:t>
        <a:bodyPr/>
        <a:lstStyle/>
        <a:p>
          <a:endParaRPr lang="en-US"/>
        </a:p>
      </dgm:t>
    </dgm:pt>
    <dgm:pt modelId="{543A1B0E-E652-41EF-B7D6-7DCDE6CBD5AB}" type="sibTrans" cxnId="{DA101C39-76EA-4972-98E5-4DB1B32BF206}">
      <dgm:prSet/>
      <dgm:spPr/>
      <dgm:t>
        <a:bodyPr/>
        <a:lstStyle/>
        <a:p>
          <a:endParaRPr lang="en-US"/>
        </a:p>
      </dgm:t>
    </dgm:pt>
    <dgm:pt modelId="{B6B3DDC4-3398-4B2A-8C42-BBE9F9044D3E}">
      <dgm:prSet/>
      <dgm:spPr/>
      <dgm:t>
        <a:bodyPr/>
        <a:lstStyle/>
        <a:p>
          <a:r>
            <a:rPr lang="es-MX"/>
            <a:t>Relaciones públicas y comunicación comunitaria.</a:t>
          </a:r>
          <a:endParaRPr lang="en-US"/>
        </a:p>
      </dgm:t>
    </dgm:pt>
    <dgm:pt modelId="{66300EAA-18B9-464F-88C0-B231B6117C07}" type="parTrans" cxnId="{3AE1D62C-1E5E-4864-B1F8-C4339CB239BB}">
      <dgm:prSet/>
      <dgm:spPr/>
      <dgm:t>
        <a:bodyPr/>
        <a:lstStyle/>
        <a:p>
          <a:endParaRPr lang="en-US"/>
        </a:p>
      </dgm:t>
    </dgm:pt>
    <dgm:pt modelId="{E6D9F674-0738-4176-B45F-31E1C61BA942}" type="sibTrans" cxnId="{3AE1D62C-1E5E-4864-B1F8-C4339CB239BB}">
      <dgm:prSet/>
      <dgm:spPr/>
      <dgm:t>
        <a:bodyPr/>
        <a:lstStyle/>
        <a:p>
          <a:endParaRPr lang="en-US"/>
        </a:p>
      </dgm:t>
    </dgm:pt>
    <dgm:pt modelId="{6F6BAA2F-8A21-4319-8AEC-E116E711990F}" type="pres">
      <dgm:prSet presAssocID="{69D7C2F5-9730-4D15-A735-8389B29FEDC9}" presName="Name0" presStyleCnt="0">
        <dgm:presLayoutVars>
          <dgm:dir/>
          <dgm:animLvl val="lvl"/>
          <dgm:resizeHandles val="exact"/>
        </dgm:presLayoutVars>
      </dgm:prSet>
      <dgm:spPr/>
    </dgm:pt>
    <dgm:pt modelId="{5A146956-6F68-4ECF-8814-F525CE9EB00B}" type="pres">
      <dgm:prSet presAssocID="{791559B3-B67B-4E63-8053-44AB376DBD69}" presName="boxAndChildren" presStyleCnt="0"/>
      <dgm:spPr/>
    </dgm:pt>
    <dgm:pt modelId="{CA97D7FC-263B-4FE5-80F3-AF324B774358}" type="pres">
      <dgm:prSet presAssocID="{791559B3-B67B-4E63-8053-44AB376DBD69}" presName="parentTextBox" presStyleLbl="node1" presStyleIdx="0" presStyleCnt="3"/>
      <dgm:spPr/>
    </dgm:pt>
    <dgm:pt modelId="{E49AC452-FC1F-4C55-A279-B2D3F425D8AC}" type="pres">
      <dgm:prSet presAssocID="{791559B3-B67B-4E63-8053-44AB376DBD69}" presName="entireBox" presStyleLbl="node1" presStyleIdx="0" presStyleCnt="3"/>
      <dgm:spPr/>
    </dgm:pt>
    <dgm:pt modelId="{D250BA36-F39A-4304-B299-28FA3D7A66A6}" type="pres">
      <dgm:prSet presAssocID="{791559B3-B67B-4E63-8053-44AB376DBD69}" presName="descendantBox" presStyleCnt="0"/>
      <dgm:spPr/>
    </dgm:pt>
    <dgm:pt modelId="{366569D7-4E70-4FA1-9F66-5EFFA25E3908}" type="pres">
      <dgm:prSet presAssocID="{298F276B-A88B-4247-B069-3DB552B6D6AD}" presName="childTextBox" presStyleLbl="fgAccFollowNode1" presStyleIdx="0" presStyleCnt="5">
        <dgm:presLayoutVars>
          <dgm:bulletEnabled val="1"/>
        </dgm:presLayoutVars>
      </dgm:prSet>
      <dgm:spPr/>
    </dgm:pt>
    <dgm:pt modelId="{C4DD16F8-0E43-4A4C-89DA-DD9F2A1A39D8}" type="pres">
      <dgm:prSet presAssocID="{EC1F5ED4-7F18-4601-851B-4C47657CADD3}" presName="childTextBox" presStyleLbl="fgAccFollowNode1" presStyleIdx="1" presStyleCnt="5">
        <dgm:presLayoutVars>
          <dgm:bulletEnabled val="1"/>
        </dgm:presLayoutVars>
      </dgm:prSet>
      <dgm:spPr/>
    </dgm:pt>
    <dgm:pt modelId="{1250AA96-50D4-473C-B569-44071F323E7A}" type="pres">
      <dgm:prSet presAssocID="{F34CCE88-E256-4432-B57D-D9ACA5FAC8CE}" presName="childTextBox" presStyleLbl="fgAccFollowNode1" presStyleIdx="2" presStyleCnt="5">
        <dgm:presLayoutVars>
          <dgm:bulletEnabled val="1"/>
        </dgm:presLayoutVars>
      </dgm:prSet>
      <dgm:spPr/>
    </dgm:pt>
    <dgm:pt modelId="{349F2FDF-AF4A-44DE-A51F-E6715BF6C3D2}" type="pres">
      <dgm:prSet presAssocID="{7650992C-01D6-4D07-8328-F8BE7F8661F1}" presName="childTextBox" presStyleLbl="fgAccFollowNode1" presStyleIdx="3" presStyleCnt="5">
        <dgm:presLayoutVars>
          <dgm:bulletEnabled val="1"/>
        </dgm:presLayoutVars>
      </dgm:prSet>
      <dgm:spPr/>
    </dgm:pt>
    <dgm:pt modelId="{DFCDC3AC-3A39-4565-832E-B4177AD328A2}" type="pres">
      <dgm:prSet presAssocID="{B6B3DDC4-3398-4B2A-8C42-BBE9F9044D3E}" presName="childTextBox" presStyleLbl="fgAccFollowNode1" presStyleIdx="4" presStyleCnt="5">
        <dgm:presLayoutVars>
          <dgm:bulletEnabled val="1"/>
        </dgm:presLayoutVars>
      </dgm:prSet>
      <dgm:spPr/>
    </dgm:pt>
    <dgm:pt modelId="{314E8FE1-EA22-4D97-BD34-AF0E0159CE33}" type="pres">
      <dgm:prSet presAssocID="{9A0C0E5A-9FF2-463D-ACB8-B68539D21C4F}" presName="sp" presStyleCnt="0"/>
      <dgm:spPr/>
    </dgm:pt>
    <dgm:pt modelId="{5C356C14-863A-4120-B834-DCEA2E7EF5B6}" type="pres">
      <dgm:prSet presAssocID="{A37F7E93-2440-466F-A6E1-1FD85278E7A1}" presName="arrowAndChildren" presStyleCnt="0"/>
      <dgm:spPr/>
    </dgm:pt>
    <dgm:pt modelId="{2478C3E6-9938-4062-AFB1-8AB11F9F4256}" type="pres">
      <dgm:prSet presAssocID="{A37F7E93-2440-466F-A6E1-1FD85278E7A1}" presName="parentTextArrow" presStyleLbl="node1" presStyleIdx="1" presStyleCnt="3"/>
      <dgm:spPr/>
    </dgm:pt>
    <dgm:pt modelId="{A3FAC8D3-A799-4A50-81B2-655E751F5235}" type="pres">
      <dgm:prSet presAssocID="{8FBBEA3C-7C2B-49D6-8B59-01D11ABF15E7}" presName="sp" presStyleCnt="0"/>
      <dgm:spPr/>
    </dgm:pt>
    <dgm:pt modelId="{786EE5FF-72E9-4E68-AE79-C86D4AF52533}" type="pres">
      <dgm:prSet presAssocID="{47789B54-E3E4-44B1-83AD-ADD69E432E5A}" presName="arrowAndChildren" presStyleCnt="0"/>
      <dgm:spPr/>
    </dgm:pt>
    <dgm:pt modelId="{61798655-9911-4CA2-91FE-D72BF98D244D}" type="pres">
      <dgm:prSet presAssocID="{47789B54-E3E4-44B1-83AD-ADD69E432E5A}" presName="parentTextArrow" presStyleLbl="node1" presStyleIdx="2" presStyleCnt="3"/>
      <dgm:spPr/>
    </dgm:pt>
  </dgm:ptLst>
  <dgm:cxnLst>
    <dgm:cxn modelId="{C2042500-F29D-40FE-BE3A-9E690C79B5EF}" type="presOf" srcId="{7650992C-01D6-4D07-8328-F8BE7F8661F1}" destId="{349F2FDF-AF4A-44DE-A51F-E6715BF6C3D2}" srcOrd="0" destOrd="0" presId="urn:microsoft.com/office/officeart/2005/8/layout/process4"/>
    <dgm:cxn modelId="{4E79C705-5D7B-4E48-B11A-0C6A0B0C3766}" srcId="{791559B3-B67B-4E63-8053-44AB376DBD69}" destId="{F34CCE88-E256-4432-B57D-D9ACA5FAC8CE}" srcOrd="2" destOrd="0" parTransId="{C476BC80-42A7-4433-B368-F718A388386C}" sibTransId="{161BFB40-5D2F-4AAD-B43D-78613F755ABE}"/>
    <dgm:cxn modelId="{373CF412-56D5-4938-8578-9602A3E489AD}" type="presOf" srcId="{47789B54-E3E4-44B1-83AD-ADD69E432E5A}" destId="{61798655-9911-4CA2-91FE-D72BF98D244D}" srcOrd="0" destOrd="0" presId="urn:microsoft.com/office/officeart/2005/8/layout/process4"/>
    <dgm:cxn modelId="{4FF2EB1B-FA1D-4E7F-AF35-A43A61520A37}" srcId="{791559B3-B67B-4E63-8053-44AB376DBD69}" destId="{EC1F5ED4-7F18-4601-851B-4C47657CADD3}" srcOrd="1" destOrd="0" parTransId="{FB94E064-07C6-4D33-92FD-CB9C6A03071B}" sibTransId="{3088A83A-A6AE-4328-9DDE-07688D3C3EAB}"/>
    <dgm:cxn modelId="{3AE1D62C-1E5E-4864-B1F8-C4339CB239BB}" srcId="{791559B3-B67B-4E63-8053-44AB376DBD69}" destId="{B6B3DDC4-3398-4B2A-8C42-BBE9F9044D3E}" srcOrd="4" destOrd="0" parTransId="{66300EAA-18B9-464F-88C0-B231B6117C07}" sibTransId="{E6D9F674-0738-4176-B45F-31E1C61BA942}"/>
    <dgm:cxn modelId="{DA101C39-76EA-4972-98E5-4DB1B32BF206}" srcId="{791559B3-B67B-4E63-8053-44AB376DBD69}" destId="{7650992C-01D6-4D07-8328-F8BE7F8661F1}" srcOrd="3" destOrd="0" parTransId="{4A1330DB-FD04-4D5B-9488-CD322AFCF18F}" sibTransId="{543A1B0E-E652-41EF-B7D6-7DCDE6CBD5AB}"/>
    <dgm:cxn modelId="{D75E1F64-63A1-4346-B69D-C35BB4C253DF}" type="presOf" srcId="{791559B3-B67B-4E63-8053-44AB376DBD69}" destId="{CA97D7FC-263B-4FE5-80F3-AF324B774358}" srcOrd="0" destOrd="0" presId="urn:microsoft.com/office/officeart/2005/8/layout/process4"/>
    <dgm:cxn modelId="{33A06A74-0A09-48D3-AE8A-C70E7798AA81}" type="presOf" srcId="{298F276B-A88B-4247-B069-3DB552B6D6AD}" destId="{366569D7-4E70-4FA1-9F66-5EFFA25E3908}" srcOrd="0" destOrd="0" presId="urn:microsoft.com/office/officeart/2005/8/layout/process4"/>
    <dgm:cxn modelId="{7D17F384-A27A-4DC6-AA5D-D2B44287E49B}" srcId="{791559B3-B67B-4E63-8053-44AB376DBD69}" destId="{298F276B-A88B-4247-B069-3DB552B6D6AD}" srcOrd="0" destOrd="0" parTransId="{6270F153-169A-4D08-A8AF-AC2017802282}" sibTransId="{959CE495-8D6C-4057-B525-E6EB0B418ADD}"/>
    <dgm:cxn modelId="{83486CAD-69BD-4E8C-BD55-DDC7D92B0EB7}" type="presOf" srcId="{69D7C2F5-9730-4D15-A735-8389B29FEDC9}" destId="{6F6BAA2F-8A21-4319-8AEC-E116E711990F}" srcOrd="0" destOrd="0" presId="urn:microsoft.com/office/officeart/2005/8/layout/process4"/>
    <dgm:cxn modelId="{02B259B5-87B4-4A5B-BC14-BDACFEDA56EB}" srcId="{69D7C2F5-9730-4D15-A735-8389B29FEDC9}" destId="{A37F7E93-2440-466F-A6E1-1FD85278E7A1}" srcOrd="1" destOrd="0" parTransId="{246D69F1-D128-482E-9D91-C2BE60ADE083}" sibTransId="{9A0C0E5A-9FF2-463D-ACB8-B68539D21C4F}"/>
    <dgm:cxn modelId="{A751BCC2-3817-42B8-9508-4491B478E050}" srcId="{69D7C2F5-9730-4D15-A735-8389B29FEDC9}" destId="{47789B54-E3E4-44B1-83AD-ADD69E432E5A}" srcOrd="0" destOrd="0" parTransId="{73F4375F-7F92-45CF-BB1A-F74F8B62D941}" sibTransId="{8FBBEA3C-7C2B-49D6-8B59-01D11ABF15E7}"/>
    <dgm:cxn modelId="{9BA344C3-B0F4-485D-81D5-2BCA21360734}" type="presOf" srcId="{F34CCE88-E256-4432-B57D-D9ACA5FAC8CE}" destId="{1250AA96-50D4-473C-B569-44071F323E7A}" srcOrd="0" destOrd="0" presId="urn:microsoft.com/office/officeart/2005/8/layout/process4"/>
    <dgm:cxn modelId="{75F3EECD-7272-4F20-A789-17765DC0C38D}" type="presOf" srcId="{EC1F5ED4-7F18-4601-851B-4C47657CADD3}" destId="{C4DD16F8-0E43-4A4C-89DA-DD9F2A1A39D8}" srcOrd="0" destOrd="0" presId="urn:microsoft.com/office/officeart/2005/8/layout/process4"/>
    <dgm:cxn modelId="{FFC28DE8-384A-4DD3-B9B4-B7844EC6948D}" type="presOf" srcId="{791559B3-B67B-4E63-8053-44AB376DBD69}" destId="{E49AC452-FC1F-4C55-A279-B2D3F425D8AC}" srcOrd="1" destOrd="0" presId="urn:microsoft.com/office/officeart/2005/8/layout/process4"/>
    <dgm:cxn modelId="{8E969CF8-F08A-4408-BC21-1822E98750F5}" srcId="{69D7C2F5-9730-4D15-A735-8389B29FEDC9}" destId="{791559B3-B67B-4E63-8053-44AB376DBD69}" srcOrd="2" destOrd="0" parTransId="{3F6FA65C-0F6E-42D3-80E2-FE913A1E02E2}" sibTransId="{130A457A-0171-40C5-8B85-D9192B48AC9B}"/>
    <dgm:cxn modelId="{593B27F9-1B9D-4C51-8C2E-293D6EA1B59E}" type="presOf" srcId="{A37F7E93-2440-466F-A6E1-1FD85278E7A1}" destId="{2478C3E6-9938-4062-AFB1-8AB11F9F4256}" srcOrd="0" destOrd="0" presId="urn:microsoft.com/office/officeart/2005/8/layout/process4"/>
    <dgm:cxn modelId="{5DC348FA-720E-4D3F-A2D0-86A7CD69AF13}" type="presOf" srcId="{B6B3DDC4-3398-4B2A-8C42-BBE9F9044D3E}" destId="{DFCDC3AC-3A39-4565-832E-B4177AD328A2}" srcOrd="0" destOrd="0" presId="urn:microsoft.com/office/officeart/2005/8/layout/process4"/>
    <dgm:cxn modelId="{2CB9E8AF-7DF8-432A-9697-ED1EBC323150}" type="presParOf" srcId="{6F6BAA2F-8A21-4319-8AEC-E116E711990F}" destId="{5A146956-6F68-4ECF-8814-F525CE9EB00B}" srcOrd="0" destOrd="0" presId="urn:microsoft.com/office/officeart/2005/8/layout/process4"/>
    <dgm:cxn modelId="{12040C2A-B349-4D52-8EE6-7CBF138C92FD}" type="presParOf" srcId="{5A146956-6F68-4ECF-8814-F525CE9EB00B}" destId="{CA97D7FC-263B-4FE5-80F3-AF324B774358}" srcOrd="0" destOrd="0" presId="urn:microsoft.com/office/officeart/2005/8/layout/process4"/>
    <dgm:cxn modelId="{4ED16CD7-5A6C-49BF-8DD5-E4C88AB307AF}" type="presParOf" srcId="{5A146956-6F68-4ECF-8814-F525CE9EB00B}" destId="{E49AC452-FC1F-4C55-A279-B2D3F425D8AC}" srcOrd="1" destOrd="0" presId="urn:microsoft.com/office/officeart/2005/8/layout/process4"/>
    <dgm:cxn modelId="{6D35BF25-CB41-4A41-9752-1C1601757F62}" type="presParOf" srcId="{5A146956-6F68-4ECF-8814-F525CE9EB00B}" destId="{D250BA36-F39A-4304-B299-28FA3D7A66A6}" srcOrd="2" destOrd="0" presId="urn:microsoft.com/office/officeart/2005/8/layout/process4"/>
    <dgm:cxn modelId="{789B95C2-EF1F-4D56-8224-430CE17206FE}" type="presParOf" srcId="{D250BA36-F39A-4304-B299-28FA3D7A66A6}" destId="{366569D7-4E70-4FA1-9F66-5EFFA25E3908}" srcOrd="0" destOrd="0" presId="urn:microsoft.com/office/officeart/2005/8/layout/process4"/>
    <dgm:cxn modelId="{23A861F2-080B-4BE2-AF79-0CEAE0AB0581}" type="presParOf" srcId="{D250BA36-F39A-4304-B299-28FA3D7A66A6}" destId="{C4DD16F8-0E43-4A4C-89DA-DD9F2A1A39D8}" srcOrd="1" destOrd="0" presId="urn:microsoft.com/office/officeart/2005/8/layout/process4"/>
    <dgm:cxn modelId="{8C790565-6CCB-4A79-991C-E1ABEE9DA8A4}" type="presParOf" srcId="{D250BA36-F39A-4304-B299-28FA3D7A66A6}" destId="{1250AA96-50D4-473C-B569-44071F323E7A}" srcOrd="2" destOrd="0" presId="urn:microsoft.com/office/officeart/2005/8/layout/process4"/>
    <dgm:cxn modelId="{26596E74-0D25-42C5-8729-CAB7B5E8D943}" type="presParOf" srcId="{D250BA36-F39A-4304-B299-28FA3D7A66A6}" destId="{349F2FDF-AF4A-44DE-A51F-E6715BF6C3D2}" srcOrd="3" destOrd="0" presId="urn:microsoft.com/office/officeart/2005/8/layout/process4"/>
    <dgm:cxn modelId="{22CBCE53-486E-4CDC-9C05-DBF04CB22EE1}" type="presParOf" srcId="{D250BA36-F39A-4304-B299-28FA3D7A66A6}" destId="{DFCDC3AC-3A39-4565-832E-B4177AD328A2}" srcOrd="4" destOrd="0" presId="urn:microsoft.com/office/officeart/2005/8/layout/process4"/>
    <dgm:cxn modelId="{D07AE18C-F15E-4C55-9C78-03FAD14CE1E7}" type="presParOf" srcId="{6F6BAA2F-8A21-4319-8AEC-E116E711990F}" destId="{314E8FE1-EA22-4D97-BD34-AF0E0159CE33}" srcOrd="1" destOrd="0" presId="urn:microsoft.com/office/officeart/2005/8/layout/process4"/>
    <dgm:cxn modelId="{C190935F-27FA-4F7C-840E-5CA207F1C686}" type="presParOf" srcId="{6F6BAA2F-8A21-4319-8AEC-E116E711990F}" destId="{5C356C14-863A-4120-B834-DCEA2E7EF5B6}" srcOrd="2" destOrd="0" presId="urn:microsoft.com/office/officeart/2005/8/layout/process4"/>
    <dgm:cxn modelId="{148EB1C6-2C89-41FB-AA5D-D82DF90702A4}" type="presParOf" srcId="{5C356C14-863A-4120-B834-DCEA2E7EF5B6}" destId="{2478C3E6-9938-4062-AFB1-8AB11F9F4256}" srcOrd="0" destOrd="0" presId="urn:microsoft.com/office/officeart/2005/8/layout/process4"/>
    <dgm:cxn modelId="{F65B715D-161E-4CAD-8200-715A8626C570}" type="presParOf" srcId="{6F6BAA2F-8A21-4319-8AEC-E116E711990F}" destId="{A3FAC8D3-A799-4A50-81B2-655E751F5235}" srcOrd="3" destOrd="0" presId="urn:microsoft.com/office/officeart/2005/8/layout/process4"/>
    <dgm:cxn modelId="{9AEF586C-D54D-4030-9F10-1A4A8CC6E0E3}" type="presParOf" srcId="{6F6BAA2F-8A21-4319-8AEC-E116E711990F}" destId="{786EE5FF-72E9-4E68-AE79-C86D4AF52533}" srcOrd="4" destOrd="0" presId="urn:microsoft.com/office/officeart/2005/8/layout/process4"/>
    <dgm:cxn modelId="{8CAE01DF-4274-4F5D-90ED-273AAB6BA77C}" type="presParOf" srcId="{786EE5FF-72E9-4E68-AE79-C86D4AF52533}" destId="{61798655-9911-4CA2-91FE-D72BF98D244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001753-305C-4FF6-B520-A8FA5C3E59E4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E5B8A2-6858-493E-B5DE-D3BA2D1AC6C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dirty="0"/>
            <a:t>2. Área de Formación e Investigación: </a:t>
          </a:r>
          <a:endParaRPr lang="en-US" dirty="0"/>
        </a:p>
      </dgm:t>
    </dgm:pt>
    <dgm:pt modelId="{13035DAD-6237-42CF-91C2-A493B182B750}" type="parTrans" cxnId="{00BA4B87-A7C0-4DC2-835D-C9985807BB76}">
      <dgm:prSet/>
      <dgm:spPr/>
      <dgm:t>
        <a:bodyPr/>
        <a:lstStyle/>
        <a:p>
          <a:endParaRPr lang="en-US"/>
        </a:p>
      </dgm:t>
    </dgm:pt>
    <dgm:pt modelId="{36398088-0742-40F0-B911-6844DAAECCD4}" type="sibTrans" cxnId="{00BA4B87-A7C0-4DC2-835D-C9985807BB76}">
      <dgm:prSet/>
      <dgm:spPr/>
      <dgm:t>
        <a:bodyPr/>
        <a:lstStyle/>
        <a:p>
          <a:endParaRPr lang="en-US"/>
        </a:p>
      </dgm:t>
    </dgm:pt>
    <dgm:pt modelId="{D1F62E6E-D75B-438B-AEC6-98B596F23C5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/>
            <a:t>Objetivo:</a:t>
          </a:r>
          <a:r>
            <a:rPr lang="es-MX"/>
            <a:t> Generar conocimiento y fortalecer las capacidades de profesionales, educadores y la comunidad en general para la promoción y protección de los derechos de NNAJ.</a:t>
          </a:r>
          <a:endParaRPr lang="en-US"/>
        </a:p>
      </dgm:t>
    </dgm:pt>
    <dgm:pt modelId="{51114E08-1792-4065-B4B4-44286D3B7844}" type="parTrans" cxnId="{09DAF301-4BA2-4B29-825A-262E1D1FC472}">
      <dgm:prSet/>
      <dgm:spPr/>
      <dgm:t>
        <a:bodyPr/>
        <a:lstStyle/>
        <a:p>
          <a:endParaRPr lang="en-US"/>
        </a:p>
      </dgm:t>
    </dgm:pt>
    <dgm:pt modelId="{3B31F81E-BB95-448D-87CB-07343C413DC9}" type="sibTrans" cxnId="{09DAF301-4BA2-4B29-825A-262E1D1FC472}">
      <dgm:prSet/>
      <dgm:spPr/>
      <dgm:t>
        <a:bodyPr/>
        <a:lstStyle/>
        <a:p>
          <a:endParaRPr lang="en-US"/>
        </a:p>
      </dgm:t>
    </dgm:pt>
    <dgm:pt modelId="{47F867AF-FB13-4A6E-8EE2-2138CEFF1C88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/>
            <a:t>Actividades:</a:t>
          </a:r>
          <a:r>
            <a:rPr lang="es-MX"/>
            <a:t> </a:t>
          </a:r>
          <a:endParaRPr lang="en-US"/>
        </a:p>
      </dgm:t>
    </dgm:pt>
    <dgm:pt modelId="{CC68AF98-7B2E-48A2-B505-251B3C0DEEF6}" type="parTrans" cxnId="{773AD243-6308-4BA6-8157-483C423472D1}">
      <dgm:prSet/>
      <dgm:spPr/>
      <dgm:t>
        <a:bodyPr/>
        <a:lstStyle/>
        <a:p>
          <a:endParaRPr lang="en-US"/>
        </a:p>
      </dgm:t>
    </dgm:pt>
    <dgm:pt modelId="{28A81F08-7EC8-46C5-A384-37DABBBBFFEF}" type="sibTrans" cxnId="{773AD243-6308-4BA6-8157-483C423472D1}">
      <dgm:prSet/>
      <dgm:spPr/>
      <dgm:t>
        <a:bodyPr/>
        <a:lstStyle/>
        <a:p>
          <a:endParaRPr lang="en-US"/>
        </a:p>
      </dgm:t>
    </dgm:pt>
    <dgm:pt modelId="{11779AD9-D673-4DB6-A281-688BFC604BF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Talleres de formación profesional y para educadores sociales.</a:t>
          </a:r>
          <a:endParaRPr lang="en-US"/>
        </a:p>
      </dgm:t>
    </dgm:pt>
    <dgm:pt modelId="{798DFC20-2F23-4F5F-A71F-E911EC3CACE4}" type="parTrans" cxnId="{F8F4A966-4F75-4C99-AB80-8673DEEF42B4}">
      <dgm:prSet/>
      <dgm:spPr/>
      <dgm:t>
        <a:bodyPr/>
        <a:lstStyle/>
        <a:p>
          <a:endParaRPr lang="en-US"/>
        </a:p>
      </dgm:t>
    </dgm:pt>
    <dgm:pt modelId="{63D4D1F9-11DA-4D2A-B881-A632BE73296E}" type="sibTrans" cxnId="{F8F4A966-4F75-4C99-AB80-8673DEEF42B4}">
      <dgm:prSet/>
      <dgm:spPr/>
      <dgm:t>
        <a:bodyPr/>
        <a:lstStyle/>
        <a:p>
          <a:endParaRPr lang="en-US"/>
        </a:p>
      </dgm:t>
    </dgm:pt>
    <dgm:pt modelId="{3D360030-4661-40F9-B792-93174A64D869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Charlas y seminarios sobre temáticas relevantes para NNAJ y sus familias.</a:t>
          </a:r>
          <a:endParaRPr lang="en-US"/>
        </a:p>
      </dgm:t>
    </dgm:pt>
    <dgm:pt modelId="{EE5890E2-0DF0-4C1C-A9EE-3936BA64AF16}" type="parTrans" cxnId="{2DD12EA4-9295-4B6F-8850-3597EBA5BB9F}">
      <dgm:prSet/>
      <dgm:spPr/>
      <dgm:t>
        <a:bodyPr/>
        <a:lstStyle/>
        <a:p>
          <a:endParaRPr lang="en-US"/>
        </a:p>
      </dgm:t>
    </dgm:pt>
    <dgm:pt modelId="{19D18278-4796-4E45-B1C0-8D077A2EE5CA}" type="sibTrans" cxnId="{2DD12EA4-9295-4B6F-8850-3597EBA5BB9F}">
      <dgm:prSet/>
      <dgm:spPr/>
      <dgm:t>
        <a:bodyPr/>
        <a:lstStyle/>
        <a:p>
          <a:endParaRPr lang="en-US"/>
        </a:p>
      </dgm:t>
    </dgm:pt>
    <dgm:pt modelId="{0C330995-E19F-4CE0-8351-61FA5093D046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Investigaciones sociales y estudios sobre la realidad de NNAJ en el territorio.</a:t>
          </a:r>
          <a:endParaRPr lang="en-US"/>
        </a:p>
      </dgm:t>
    </dgm:pt>
    <dgm:pt modelId="{E6A7C7F4-3EE0-403B-AEE5-F6D679BDAC77}" type="parTrans" cxnId="{61E9EDB5-ACED-4FF6-A013-E0C1473F79B0}">
      <dgm:prSet/>
      <dgm:spPr/>
      <dgm:t>
        <a:bodyPr/>
        <a:lstStyle/>
        <a:p>
          <a:endParaRPr lang="en-US"/>
        </a:p>
      </dgm:t>
    </dgm:pt>
    <dgm:pt modelId="{FC3200D2-D2CD-439C-9EAE-7CBBC29C74B4}" type="sibTrans" cxnId="{61E9EDB5-ACED-4FF6-A013-E0C1473F79B0}">
      <dgm:prSet/>
      <dgm:spPr/>
      <dgm:t>
        <a:bodyPr/>
        <a:lstStyle/>
        <a:p>
          <a:endParaRPr lang="en-US"/>
        </a:p>
      </dgm:t>
    </dgm:pt>
    <dgm:pt modelId="{60109C3D-8EFF-4E3F-BD79-D589AF067FA1}" type="pres">
      <dgm:prSet presAssocID="{5B001753-305C-4FF6-B520-A8FA5C3E59E4}" presName="root" presStyleCnt="0">
        <dgm:presLayoutVars>
          <dgm:dir/>
          <dgm:resizeHandles val="exact"/>
        </dgm:presLayoutVars>
      </dgm:prSet>
      <dgm:spPr/>
    </dgm:pt>
    <dgm:pt modelId="{0A8903B5-7E74-4849-8137-B2C0057745CB}" type="pres">
      <dgm:prSet presAssocID="{F6E5B8A2-6858-493E-B5DE-D3BA2D1AC6CF}" presName="compNode" presStyleCnt="0"/>
      <dgm:spPr/>
    </dgm:pt>
    <dgm:pt modelId="{EEF3072A-11B9-440D-A375-03BAD25B7226}" type="pres">
      <dgm:prSet presAssocID="{F6E5B8A2-6858-493E-B5DE-D3BA2D1AC6CF}" presName="bgRect" presStyleLbl="bgShp" presStyleIdx="0" presStyleCnt="3" custLinFactNeighborX="-14399" custLinFactNeighborY="-14661"/>
      <dgm:spPr/>
    </dgm:pt>
    <dgm:pt modelId="{E6BDD14D-3EB8-49B5-A767-EB7EAA1BEA40}" type="pres">
      <dgm:prSet presAssocID="{F6E5B8A2-6858-493E-B5DE-D3BA2D1AC6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io"/>
        </a:ext>
      </dgm:extLst>
    </dgm:pt>
    <dgm:pt modelId="{14427E1E-FD23-4C87-95FA-9C23B2F29B83}" type="pres">
      <dgm:prSet presAssocID="{F6E5B8A2-6858-493E-B5DE-D3BA2D1AC6CF}" presName="spaceRect" presStyleCnt="0"/>
      <dgm:spPr/>
    </dgm:pt>
    <dgm:pt modelId="{C1E58A20-59AA-48A4-AAEA-0334AACEB900}" type="pres">
      <dgm:prSet presAssocID="{F6E5B8A2-6858-493E-B5DE-D3BA2D1AC6CF}" presName="parTx" presStyleLbl="revTx" presStyleIdx="0" presStyleCnt="4">
        <dgm:presLayoutVars>
          <dgm:chMax val="0"/>
          <dgm:chPref val="0"/>
        </dgm:presLayoutVars>
      </dgm:prSet>
      <dgm:spPr/>
    </dgm:pt>
    <dgm:pt modelId="{1009AC79-2814-4069-92E9-4E1FF1C60919}" type="pres">
      <dgm:prSet presAssocID="{36398088-0742-40F0-B911-6844DAAECCD4}" presName="sibTrans" presStyleCnt="0"/>
      <dgm:spPr/>
    </dgm:pt>
    <dgm:pt modelId="{AD681BE2-C1CC-4EC4-81FE-DEA4093471A4}" type="pres">
      <dgm:prSet presAssocID="{D1F62E6E-D75B-438B-AEC6-98B596F23C5B}" presName="compNode" presStyleCnt="0"/>
      <dgm:spPr/>
    </dgm:pt>
    <dgm:pt modelId="{54911193-47D0-4308-9F72-1D3DCA6DA037}" type="pres">
      <dgm:prSet presAssocID="{D1F62E6E-D75B-438B-AEC6-98B596F23C5B}" presName="bgRect" presStyleLbl="bgShp" presStyleIdx="1" presStyleCnt="3"/>
      <dgm:spPr/>
    </dgm:pt>
    <dgm:pt modelId="{77A6843A-E07E-4F2D-A350-3FE66210C315}" type="pres">
      <dgm:prSet presAssocID="{D1F62E6E-D75B-438B-AEC6-98B596F23C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07A659A6-09D6-4D60-AD8A-93EEE10203B3}" type="pres">
      <dgm:prSet presAssocID="{D1F62E6E-D75B-438B-AEC6-98B596F23C5B}" presName="spaceRect" presStyleCnt="0"/>
      <dgm:spPr/>
    </dgm:pt>
    <dgm:pt modelId="{2E65695E-1499-42AC-93BD-84C31B836303}" type="pres">
      <dgm:prSet presAssocID="{D1F62E6E-D75B-438B-AEC6-98B596F23C5B}" presName="parTx" presStyleLbl="revTx" presStyleIdx="1" presStyleCnt="4">
        <dgm:presLayoutVars>
          <dgm:chMax val="0"/>
          <dgm:chPref val="0"/>
        </dgm:presLayoutVars>
      </dgm:prSet>
      <dgm:spPr/>
    </dgm:pt>
    <dgm:pt modelId="{BF05F1BF-ADA7-4D2F-AD5C-9FDEC7D8DE21}" type="pres">
      <dgm:prSet presAssocID="{3B31F81E-BB95-448D-87CB-07343C413DC9}" presName="sibTrans" presStyleCnt="0"/>
      <dgm:spPr/>
    </dgm:pt>
    <dgm:pt modelId="{F08FDD67-6ED4-49AA-B73F-54298E1B4956}" type="pres">
      <dgm:prSet presAssocID="{47F867AF-FB13-4A6E-8EE2-2138CEFF1C88}" presName="compNode" presStyleCnt="0"/>
      <dgm:spPr/>
    </dgm:pt>
    <dgm:pt modelId="{A3818428-C60E-4EA2-9ED5-7CEFB0FF9BA9}" type="pres">
      <dgm:prSet presAssocID="{47F867AF-FB13-4A6E-8EE2-2138CEFF1C88}" presName="bgRect" presStyleLbl="bgShp" presStyleIdx="2" presStyleCnt="3"/>
      <dgm:spPr/>
    </dgm:pt>
    <dgm:pt modelId="{93515E35-D1BF-497D-8125-93498A309733}" type="pres">
      <dgm:prSet presAssocID="{47F867AF-FB13-4A6E-8EE2-2138CEFF1C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E8284BD2-4CAF-4AB8-98BE-53617BA0650F}" type="pres">
      <dgm:prSet presAssocID="{47F867AF-FB13-4A6E-8EE2-2138CEFF1C88}" presName="spaceRect" presStyleCnt="0"/>
      <dgm:spPr/>
    </dgm:pt>
    <dgm:pt modelId="{889A7F77-1E52-4A50-AC1B-3761F3D8A7D7}" type="pres">
      <dgm:prSet presAssocID="{47F867AF-FB13-4A6E-8EE2-2138CEFF1C88}" presName="parTx" presStyleLbl="revTx" presStyleIdx="2" presStyleCnt="4">
        <dgm:presLayoutVars>
          <dgm:chMax val="0"/>
          <dgm:chPref val="0"/>
        </dgm:presLayoutVars>
      </dgm:prSet>
      <dgm:spPr/>
    </dgm:pt>
    <dgm:pt modelId="{6F48613A-DCD7-44BE-B6D4-FEBF38CFFD17}" type="pres">
      <dgm:prSet presAssocID="{47F867AF-FB13-4A6E-8EE2-2138CEFF1C88}" presName="desTx" presStyleLbl="revTx" presStyleIdx="3" presStyleCnt="4">
        <dgm:presLayoutVars/>
      </dgm:prSet>
      <dgm:spPr/>
    </dgm:pt>
  </dgm:ptLst>
  <dgm:cxnLst>
    <dgm:cxn modelId="{09DAF301-4BA2-4B29-825A-262E1D1FC472}" srcId="{5B001753-305C-4FF6-B520-A8FA5C3E59E4}" destId="{D1F62E6E-D75B-438B-AEC6-98B596F23C5B}" srcOrd="1" destOrd="0" parTransId="{51114E08-1792-4065-B4B4-44286D3B7844}" sibTransId="{3B31F81E-BB95-448D-87CB-07343C413DC9}"/>
    <dgm:cxn modelId="{7B43B026-5190-4343-8370-66CD2B66A7AB}" type="presOf" srcId="{3D360030-4661-40F9-B792-93174A64D869}" destId="{6F48613A-DCD7-44BE-B6D4-FEBF38CFFD17}" srcOrd="0" destOrd="1" presId="urn:microsoft.com/office/officeart/2018/2/layout/IconVerticalSolidList"/>
    <dgm:cxn modelId="{F69F1629-0486-4E20-A620-D74C8705E7BE}" type="presOf" srcId="{0C330995-E19F-4CE0-8351-61FA5093D046}" destId="{6F48613A-DCD7-44BE-B6D4-FEBF38CFFD17}" srcOrd="0" destOrd="2" presId="urn:microsoft.com/office/officeart/2018/2/layout/IconVerticalSolidList"/>
    <dgm:cxn modelId="{773AD243-6308-4BA6-8157-483C423472D1}" srcId="{5B001753-305C-4FF6-B520-A8FA5C3E59E4}" destId="{47F867AF-FB13-4A6E-8EE2-2138CEFF1C88}" srcOrd="2" destOrd="0" parTransId="{CC68AF98-7B2E-48A2-B505-251B3C0DEEF6}" sibTransId="{28A81F08-7EC8-46C5-A384-37DABBBBFFEF}"/>
    <dgm:cxn modelId="{3D3D4B65-D029-4436-8065-6F5C6EC00659}" type="presOf" srcId="{11779AD9-D673-4DB6-A281-688BFC604BF5}" destId="{6F48613A-DCD7-44BE-B6D4-FEBF38CFFD17}" srcOrd="0" destOrd="0" presId="urn:microsoft.com/office/officeart/2018/2/layout/IconVerticalSolidList"/>
    <dgm:cxn modelId="{F8F4A966-4F75-4C99-AB80-8673DEEF42B4}" srcId="{47F867AF-FB13-4A6E-8EE2-2138CEFF1C88}" destId="{11779AD9-D673-4DB6-A281-688BFC604BF5}" srcOrd="0" destOrd="0" parTransId="{798DFC20-2F23-4F5F-A71F-E911EC3CACE4}" sibTransId="{63D4D1F9-11DA-4D2A-B881-A632BE73296E}"/>
    <dgm:cxn modelId="{00BA4B87-A7C0-4DC2-835D-C9985807BB76}" srcId="{5B001753-305C-4FF6-B520-A8FA5C3E59E4}" destId="{F6E5B8A2-6858-493E-B5DE-D3BA2D1AC6CF}" srcOrd="0" destOrd="0" parTransId="{13035DAD-6237-42CF-91C2-A493B182B750}" sibTransId="{36398088-0742-40F0-B911-6844DAAECCD4}"/>
    <dgm:cxn modelId="{4675868A-A2F4-4EFF-B970-72EDEBAA7F71}" type="presOf" srcId="{F6E5B8A2-6858-493E-B5DE-D3BA2D1AC6CF}" destId="{C1E58A20-59AA-48A4-AAEA-0334AACEB900}" srcOrd="0" destOrd="0" presId="urn:microsoft.com/office/officeart/2018/2/layout/IconVerticalSolidList"/>
    <dgm:cxn modelId="{2DD12EA4-9295-4B6F-8850-3597EBA5BB9F}" srcId="{47F867AF-FB13-4A6E-8EE2-2138CEFF1C88}" destId="{3D360030-4661-40F9-B792-93174A64D869}" srcOrd="1" destOrd="0" parTransId="{EE5890E2-0DF0-4C1C-A9EE-3936BA64AF16}" sibTransId="{19D18278-4796-4E45-B1C0-8D077A2EE5CA}"/>
    <dgm:cxn modelId="{1B25B0AC-590A-4542-97FB-DBB83B5C362D}" type="presOf" srcId="{5B001753-305C-4FF6-B520-A8FA5C3E59E4}" destId="{60109C3D-8EFF-4E3F-BD79-D589AF067FA1}" srcOrd="0" destOrd="0" presId="urn:microsoft.com/office/officeart/2018/2/layout/IconVerticalSolidList"/>
    <dgm:cxn modelId="{61E9EDB5-ACED-4FF6-A013-E0C1473F79B0}" srcId="{47F867AF-FB13-4A6E-8EE2-2138CEFF1C88}" destId="{0C330995-E19F-4CE0-8351-61FA5093D046}" srcOrd="2" destOrd="0" parTransId="{E6A7C7F4-3EE0-403B-AEE5-F6D679BDAC77}" sibTransId="{FC3200D2-D2CD-439C-9EAE-7CBBC29C74B4}"/>
    <dgm:cxn modelId="{E4546ED9-0044-482D-8A43-B49FC64B59D0}" type="presOf" srcId="{D1F62E6E-D75B-438B-AEC6-98B596F23C5B}" destId="{2E65695E-1499-42AC-93BD-84C31B836303}" srcOrd="0" destOrd="0" presId="urn:microsoft.com/office/officeart/2018/2/layout/IconVerticalSolidList"/>
    <dgm:cxn modelId="{CBE9A9EC-6A47-45E1-846E-3AA5394355FD}" type="presOf" srcId="{47F867AF-FB13-4A6E-8EE2-2138CEFF1C88}" destId="{889A7F77-1E52-4A50-AC1B-3761F3D8A7D7}" srcOrd="0" destOrd="0" presId="urn:microsoft.com/office/officeart/2018/2/layout/IconVerticalSolidList"/>
    <dgm:cxn modelId="{7ED12139-474F-414C-977C-2C0371D8E6FF}" type="presParOf" srcId="{60109C3D-8EFF-4E3F-BD79-D589AF067FA1}" destId="{0A8903B5-7E74-4849-8137-B2C0057745CB}" srcOrd="0" destOrd="0" presId="urn:microsoft.com/office/officeart/2018/2/layout/IconVerticalSolidList"/>
    <dgm:cxn modelId="{A2EA8695-F6FE-410C-BFF6-B880EEFE8C74}" type="presParOf" srcId="{0A8903B5-7E74-4849-8137-B2C0057745CB}" destId="{EEF3072A-11B9-440D-A375-03BAD25B7226}" srcOrd="0" destOrd="0" presId="urn:microsoft.com/office/officeart/2018/2/layout/IconVerticalSolidList"/>
    <dgm:cxn modelId="{28806ACF-C8F3-44FC-B50D-16C5463B2498}" type="presParOf" srcId="{0A8903B5-7E74-4849-8137-B2C0057745CB}" destId="{E6BDD14D-3EB8-49B5-A767-EB7EAA1BEA40}" srcOrd="1" destOrd="0" presId="urn:microsoft.com/office/officeart/2018/2/layout/IconVerticalSolidList"/>
    <dgm:cxn modelId="{907C4164-0E23-4DDB-8A4B-249FC8CBED9E}" type="presParOf" srcId="{0A8903B5-7E74-4849-8137-B2C0057745CB}" destId="{14427E1E-FD23-4C87-95FA-9C23B2F29B83}" srcOrd="2" destOrd="0" presId="urn:microsoft.com/office/officeart/2018/2/layout/IconVerticalSolidList"/>
    <dgm:cxn modelId="{83F52FF9-08E0-410D-846B-753736CD0FA9}" type="presParOf" srcId="{0A8903B5-7E74-4849-8137-B2C0057745CB}" destId="{C1E58A20-59AA-48A4-AAEA-0334AACEB900}" srcOrd="3" destOrd="0" presId="urn:microsoft.com/office/officeart/2018/2/layout/IconVerticalSolidList"/>
    <dgm:cxn modelId="{E5611F2F-5C50-42B8-BFC9-433C6A9E1DE9}" type="presParOf" srcId="{60109C3D-8EFF-4E3F-BD79-D589AF067FA1}" destId="{1009AC79-2814-4069-92E9-4E1FF1C60919}" srcOrd="1" destOrd="0" presId="urn:microsoft.com/office/officeart/2018/2/layout/IconVerticalSolidList"/>
    <dgm:cxn modelId="{2FB739CC-95D8-4019-A292-176BBD67308D}" type="presParOf" srcId="{60109C3D-8EFF-4E3F-BD79-D589AF067FA1}" destId="{AD681BE2-C1CC-4EC4-81FE-DEA4093471A4}" srcOrd="2" destOrd="0" presId="urn:microsoft.com/office/officeart/2018/2/layout/IconVerticalSolidList"/>
    <dgm:cxn modelId="{B6FB4CEF-E015-4D2F-B248-AE3D0FD897C6}" type="presParOf" srcId="{AD681BE2-C1CC-4EC4-81FE-DEA4093471A4}" destId="{54911193-47D0-4308-9F72-1D3DCA6DA037}" srcOrd="0" destOrd="0" presId="urn:microsoft.com/office/officeart/2018/2/layout/IconVerticalSolidList"/>
    <dgm:cxn modelId="{818F2838-601A-48A2-9AF2-A4183769FA22}" type="presParOf" srcId="{AD681BE2-C1CC-4EC4-81FE-DEA4093471A4}" destId="{77A6843A-E07E-4F2D-A350-3FE66210C315}" srcOrd="1" destOrd="0" presId="urn:microsoft.com/office/officeart/2018/2/layout/IconVerticalSolidList"/>
    <dgm:cxn modelId="{7A39E858-C28C-4790-A7AF-8199E3CEFADE}" type="presParOf" srcId="{AD681BE2-C1CC-4EC4-81FE-DEA4093471A4}" destId="{07A659A6-09D6-4D60-AD8A-93EEE10203B3}" srcOrd="2" destOrd="0" presId="urn:microsoft.com/office/officeart/2018/2/layout/IconVerticalSolidList"/>
    <dgm:cxn modelId="{D12653B0-7AD9-47B4-982F-F198E493BC93}" type="presParOf" srcId="{AD681BE2-C1CC-4EC4-81FE-DEA4093471A4}" destId="{2E65695E-1499-42AC-93BD-84C31B836303}" srcOrd="3" destOrd="0" presId="urn:microsoft.com/office/officeart/2018/2/layout/IconVerticalSolidList"/>
    <dgm:cxn modelId="{EF8FB324-1594-4CB8-9FF5-D54011BB9127}" type="presParOf" srcId="{60109C3D-8EFF-4E3F-BD79-D589AF067FA1}" destId="{BF05F1BF-ADA7-4D2F-AD5C-9FDEC7D8DE21}" srcOrd="3" destOrd="0" presId="urn:microsoft.com/office/officeart/2018/2/layout/IconVerticalSolidList"/>
    <dgm:cxn modelId="{096923F9-C66B-41C9-B043-48A9743D8BBC}" type="presParOf" srcId="{60109C3D-8EFF-4E3F-BD79-D589AF067FA1}" destId="{F08FDD67-6ED4-49AA-B73F-54298E1B4956}" srcOrd="4" destOrd="0" presId="urn:microsoft.com/office/officeart/2018/2/layout/IconVerticalSolidList"/>
    <dgm:cxn modelId="{9307658B-FAA2-48F6-8AD2-D839518D96E0}" type="presParOf" srcId="{F08FDD67-6ED4-49AA-B73F-54298E1B4956}" destId="{A3818428-C60E-4EA2-9ED5-7CEFB0FF9BA9}" srcOrd="0" destOrd="0" presId="urn:microsoft.com/office/officeart/2018/2/layout/IconVerticalSolidList"/>
    <dgm:cxn modelId="{642A2B0E-18A9-41C5-9E22-BF1D616679C7}" type="presParOf" srcId="{F08FDD67-6ED4-49AA-B73F-54298E1B4956}" destId="{93515E35-D1BF-497D-8125-93498A309733}" srcOrd="1" destOrd="0" presId="urn:microsoft.com/office/officeart/2018/2/layout/IconVerticalSolidList"/>
    <dgm:cxn modelId="{094A64B5-C4EB-4DBF-8EE9-D8458829152D}" type="presParOf" srcId="{F08FDD67-6ED4-49AA-B73F-54298E1B4956}" destId="{E8284BD2-4CAF-4AB8-98BE-53617BA0650F}" srcOrd="2" destOrd="0" presId="urn:microsoft.com/office/officeart/2018/2/layout/IconVerticalSolidList"/>
    <dgm:cxn modelId="{830D2368-95AC-455C-91B6-4EA07A0BB943}" type="presParOf" srcId="{F08FDD67-6ED4-49AA-B73F-54298E1B4956}" destId="{889A7F77-1E52-4A50-AC1B-3761F3D8A7D7}" srcOrd="3" destOrd="0" presId="urn:microsoft.com/office/officeart/2018/2/layout/IconVerticalSolidList"/>
    <dgm:cxn modelId="{A67861F1-06B4-49EB-B162-B244131B66F5}" type="presParOf" srcId="{F08FDD67-6ED4-49AA-B73F-54298E1B4956}" destId="{6F48613A-DCD7-44BE-B6D4-FEBF38CFFD1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A947E9-62CB-4AB3-B8AD-8D418AEAE663}" type="doc">
      <dgm:prSet loTypeId="urn:microsoft.com/office/officeart/2005/8/layout/vList2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A5C45DA-4676-4643-B30D-E2727E966C4B}">
      <dgm:prSet/>
      <dgm:spPr/>
      <dgm:t>
        <a:bodyPr/>
        <a:lstStyle/>
        <a:p>
          <a:r>
            <a:rPr lang="es-MX" b="1"/>
            <a:t>3. Área de Proyectos y Financiamiento:</a:t>
          </a:r>
          <a:endParaRPr lang="en-US"/>
        </a:p>
      </dgm:t>
    </dgm:pt>
    <dgm:pt modelId="{C62A5DDA-A419-4EBD-A76E-0FB085E4A3B5}" type="parTrans" cxnId="{9CD555B8-824E-479F-A373-F724DD1C7F23}">
      <dgm:prSet/>
      <dgm:spPr/>
      <dgm:t>
        <a:bodyPr/>
        <a:lstStyle/>
        <a:p>
          <a:endParaRPr lang="en-US"/>
        </a:p>
      </dgm:t>
    </dgm:pt>
    <dgm:pt modelId="{0DDF3D63-9744-4876-880B-92D91FB2A0FC}" type="sibTrans" cxnId="{9CD555B8-824E-479F-A373-F724DD1C7F23}">
      <dgm:prSet/>
      <dgm:spPr/>
      <dgm:t>
        <a:bodyPr/>
        <a:lstStyle/>
        <a:p>
          <a:endParaRPr lang="en-US"/>
        </a:p>
      </dgm:t>
    </dgm:pt>
    <dgm:pt modelId="{DCDB49A6-350E-4364-BBBD-6391AECE93E5}">
      <dgm:prSet/>
      <dgm:spPr/>
      <dgm:t>
        <a:bodyPr/>
        <a:lstStyle/>
        <a:p>
          <a:pPr>
            <a:lnSpc>
              <a:spcPct val="150000"/>
            </a:lnSpc>
          </a:pPr>
          <a:r>
            <a:rPr lang="es-MX" b="1" dirty="0"/>
            <a:t>Objetivo:</a:t>
          </a:r>
          <a:r>
            <a:rPr lang="es-MX" dirty="0"/>
            <a:t> Desarrollar y gestionar proyectos sociales innovadores y sostenibles, asegurando la captación de recursos para el cumplimiento de la misión de la fundación.</a:t>
          </a:r>
          <a:endParaRPr lang="en-US" dirty="0"/>
        </a:p>
      </dgm:t>
    </dgm:pt>
    <dgm:pt modelId="{60BAF2EB-86E6-4AE1-8A0D-CFE9E9065EB0}" type="parTrans" cxnId="{A4C6AF15-D4A0-4610-BF0B-64EE9BE7B56C}">
      <dgm:prSet/>
      <dgm:spPr/>
      <dgm:t>
        <a:bodyPr/>
        <a:lstStyle/>
        <a:p>
          <a:endParaRPr lang="en-US"/>
        </a:p>
      </dgm:t>
    </dgm:pt>
    <dgm:pt modelId="{1ED12F33-3F09-4FA4-B4C8-1AB7B5F8F556}" type="sibTrans" cxnId="{A4C6AF15-D4A0-4610-BF0B-64EE9BE7B56C}">
      <dgm:prSet/>
      <dgm:spPr/>
      <dgm:t>
        <a:bodyPr/>
        <a:lstStyle/>
        <a:p>
          <a:endParaRPr lang="en-US"/>
        </a:p>
      </dgm:t>
    </dgm:pt>
    <dgm:pt modelId="{4AE80D46-70F9-4AEA-A133-FFD01D7FA6E7}">
      <dgm:prSet/>
      <dgm:spPr/>
      <dgm:t>
        <a:bodyPr/>
        <a:lstStyle/>
        <a:p>
          <a:pPr>
            <a:lnSpc>
              <a:spcPct val="150000"/>
            </a:lnSpc>
          </a:pPr>
          <a:r>
            <a:rPr lang="es-MX" b="1"/>
            <a:t>Actividades:</a:t>
          </a:r>
          <a:r>
            <a:rPr lang="es-MX"/>
            <a:t> </a:t>
          </a:r>
          <a:endParaRPr lang="en-US"/>
        </a:p>
      </dgm:t>
    </dgm:pt>
    <dgm:pt modelId="{B7FEB57D-A05D-4508-AED8-13E3BA9CE957}" type="parTrans" cxnId="{B534CB55-F6C0-479B-9E2F-49B72E68ED63}">
      <dgm:prSet/>
      <dgm:spPr/>
      <dgm:t>
        <a:bodyPr/>
        <a:lstStyle/>
        <a:p>
          <a:endParaRPr lang="en-US"/>
        </a:p>
      </dgm:t>
    </dgm:pt>
    <dgm:pt modelId="{C83748E2-821E-42A8-A29F-B2115207AF9F}" type="sibTrans" cxnId="{B534CB55-F6C0-479B-9E2F-49B72E68ED63}">
      <dgm:prSet/>
      <dgm:spPr/>
      <dgm:t>
        <a:bodyPr/>
        <a:lstStyle/>
        <a:p>
          <a:endParaRPr lang="en-US"/>
        </a:p>
      </dgm:t>
    </dgm:pt>
    <dgm:pt modelId="{74739D22-3FC9-4B52-A2C2-34A0D7DCCEB7}">
      <dgm:prSet/>
      <dgm:spPr/>
      <dgm:t>
        <a:bodyPr/>
        <a:lstStyle/>
        <a:p>
          <a:pPr>
            <a:lnSpc>
              <a:spcPct val="150000"/>
            </a:lnSpc>
          </a:pPr>
          <a:r>
            <a:rPr lang="es-MX" dirty="0"/>
            <a:t>Formulación y postulación de proyectos sociales.</a:t>
          </a:r>
          <a:endParaRPr lang="en-US" dirty="0"/>
        </a:p>
      </dgm:t>
    </dgm:pt>
    <dgm:pt modelId="{580F038F-0984-48D4-BE29-50047C5B623F}" type="parTrans" cxnId="{7370721A-1333-49A0-A0C6-0FC0568112C0}">
      <dgm:prSet/>
      <dgm:spPr/>
      <dgm:t>
        <a:bodyPr/>
        <a:lstStyle/>
        <a:p>
          <a:endParaRPr lang="en-US"/>
        </a:p>
      </dgm:t>
    </dgm:pt>
    <dgm:pt modelId="{277C1B2C-EC67-46E9-84CF-5F2393D21476}" type="sibTrans" cxnId="{7370721A-1333-49A0-A0C6-0FC0568112C0}">
      <dgm:prSet/>
      <dgm:spPr/>
      <dgm:t>
        <a:bodyPr/>
        <a:lstStyle/>
        <a:p>
          <a:endParaRPr lang="en-US"/>
        </a:p>
      </dgm:t>
    </dgm:pt>
    <dgm:pt modelId="{F47C4436-0853-4D02-943B-BF488EAC9243}">
      <dgm:prSet/>
      <dgm:spPr/>
      <dgm:t>
        <a:bodyPr/>
        <a:lstStyle/>
        <a:p>
          <a:pPr>
            <a:lnSpc>
              <a:spcPct val="150000"/>
            </a:lnSpc>
          </a:pPr>
          <a:r>
            <a:rPr lang="es-MX"/>
            <a:t>Búsqueda y gestión de fondos públicos y privados.</a:t>
          </a:r>
          <a:endParaRPr lang="en-US"/>
        </a:p>
      </dgm:t>
    </dgm:pt>
    <dgm:pt modelId="{DB7758ED-6E65-41A6-B652-2FF2C4C2860C}" type="parTrans" cxnId="{0B78F9B6-57D6-4C68-AD53-0694055CE142}">
      <dgm:prSet/>
      <dgm:spPr/>
      <dgm:t>
        <a:bodyPr/>
        <a:lstStyle/>
        <a:p>
          <a:endParaRPr lang="en-US"/>
        </a:p>
      </dgm:t>
    </dgm:pt>
    <dgm:pt modelId="{BBBA9298-EFB6-4A00-8816-643DF30AD61A}" type="sibTrans" cxnId="{0B78F9B6-57D6-4C68-AD53-0694055CE142}">
      <dgm:prSet/>
      <dgm:spPr/>
      <dgm:t>
        <a:bodyPr/>
        <a:lstStyle/>
        <a:p>
          <a:endParaRPr lang="en-US"/>
        </a:p>
      </dgm:t>
    </dgm:pt>
    <dgm:pt modelId="{37006201-4025-471D-A5F9-511742444910}">
      <dgm:prSet/>
      <dgm:spPr/>
      <dgm:t>
        <a:bodyPr/>
        <a:lstStyle/>
        <a:p>
          <a:pPr>
            <a:lnSpc>
              <a:spcPct val="150000"/>
            </a:lnSpc>
          </a:pPr>
          <a:r>
            <a:rPr lang="es-MX" dirty="0"/>
            <a:t>Elaboración de estados de balance económico y rendición de cuentas públicas.</a:t>
          </a:r>
          <a:endParaRPr lang="en-US" dirty="0"/>
        </a:p>
      </dgm:t>
    </dgm:pt>
    <dgm:pt modelId="{AD0E3695-F51F-4B89-816B-09DEFCF9533F}" type="parTrans" cxnId="{8A1DC4FE-C6FB-4B64-BDD7-F569F8EE0CC9}">
      <dgm:prSet/>
      <dgm:spPr/>
      <dgm:t>
        <a:bodyPr/>
        <a:lstStyle/>
        <a:p>
          <a:endParaRPr lang="en-US"/>
        </a:p>
      </dgm:t>
    </dgm:pt>
    <dgm:pt modelId="{C7853142-C911-4EF4-B84B-2FF271CA3602}" type="sibTrans" cxnId="{8A1DC4FE-C6FB-4B64-BDD7-F569F8EE0CC9}">
      <dgm:prSet/>
      <dgm:spPr/>
      <dgm:t>
        <a:bodyPr/>
        <a:lstStyle/>
        <a:p>
          <a:endParaRPr lang="en-US"/>
        </a:p>
      </dgm:t>
    </dgm:pt>
    <dgm:pt modelId="{8DDCC184-343B-494D-8CA6-A1488C98C6D4}" type="pres">
      <dgm:prSet presAssocID="{80A947E9-62CB-4AB3-B8AD-8D418AEAE663}" presName="linear" presStyleCnt="0">
        <dgm:presLayoutVars>
          <dgm:animLvl val="lvl"/>
          <dgm:resizeHandles val="exact"/>
        </dgm:presLayoutVars>
      </dgm:prSet>
      <dgm:spPr/>
    </dgm:pt>
    <dgm:pt modelId="{9A1A04A2-08B6-4AFA-A71A-8F279ED94072}" type="pres">
      <dgm:prSet presAssocID="{BA5C45DA-4676-4643-B30D-E2727E966C4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0B5DB5E-A758-48E3-8B14-FC36D687A85E}" type="pres">
      <dgm:prSet presAssocID="{BA5C45DA-4676-4643-B30D-E2727E966C4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4C6AF15-D4A0-4610-BF0B-64EE9BE7B56C}" srcId="{BA5C45DA-4676-4643-B30D-E2727E966C4B}" destId="{DCDB49A6-350E-4364-BBBD-6391AECE93E5}" srcOrd="0" destOrd="0" parTransId="{60BAF2EB-86E6-4AE1-8A0D-CFE9E9065EB0}" sibTransId="{1ED12F33-3F09-4FA4-B4C8-1AB7B5F8F556}"/>
    <dgm:cxn modelId="{7370721A-1333-49A0-A0C6-0FC0568112C0}" srcId="{4AE80D46-70F9-4AEA-A133-FFD01D7FA6E7}" destId="{74739D22-3FC9-4B52-A2C2-34A0D7DCCEB7}" srcOrd="0" destOrd="0" parTransId="{580F038F-0984-48D4-BE29-50047C5B623F}" sibTransId="{277C1B2C-EC67-46E9-84CF-5F2393D21476}"/>
    <dgm:cxn modelId="{B534CB55-F6C0-479B-9E2F-49B72E68ED63}" srcId="{BA5C45DA-4676-4643-B30D-E2727E966C4B}" destId="{4AE80D46-70F9-4AEA-A133-FFD01D7FA6E7}" srcOrd="1" destOrd="0" parTransId="{B7FEB57D-A05D-4508-AED8-13E3BA9CE957}" sibTransId="{C83748E2-821E-42A8-A29F-B2115207AF9F}"/>
    <dgm:cxn modelId="{12B0C37D-643C-46B1-911C-4194A1A8D210}" type="presOf" srcId="{74739D22-3FC9-4B52-A2C2-34A0D7DCCEB7}" destId="{B0B5DB5E-A758-48E3-8B14-FC36D687A85E}" srcOrd="0" destOrd="2" presId="urn:microsoft.com/office/officeart/2005/8/layout/vList2"/>
    <dgm:cxn modelId="{3A308088-A12A-4678-B54D-CFF6C5789559}" type="presOf" srcId="{BA5C45DA-4676-4643-B30D-E2727E966C4B}" destId="{9A1A04A2-08B6-4AFA-A71A-8F279ED94072}" srcOrd="0" destOrd="0" presId="urn:microsoft.com/office/officeart/2005/8/layout/vList2"/>
    <dgm:cxn modelId="{6898D089-81AA-4733-AF34-52D76193382E}" type="presOf" srcId="{DCDB49A6-350E-4364-BBBD-6391AECE93E5}" destId="{B0B5DB5E-A758-48E3-8B14-FC36D687A85E}" srcOrd="0" destOrd="0" presId="urn:microsoft.com/office/officeart/2005/8/layout/vList2"/>
    <dgm:cxn modelId="{01A1048A-1FB2-4404-977D-88CE5436AC5D}" type="presOf" srcId="{80A947E9-62CB-4AB3-B8AD-8D418AEAE663}" destId="{8DDCC184-343B-494D-8CA6-A1488C98C6D4}" srcOrd="0" destOrd="0" presId="urn:microsoft.com/office/officeart/2005/8/layout/vList2"/>
    <dgm:cxn modelId="{0B78F9B6-57D6-4C68-AD53-0694055CE142}" srcId="{4AE80D46-70F9-4AEA-A133-FFD01D7FA6E7}" destId="{F47C4436-0853-4D02-943B-BF488EAC9243}" srcOrd="1" destOrd="0" parTransId="{DB7758ED-6E65-41A6-B652-2FF2C4C2860C}" sibTransId="{BBBA9298-EFB6-4A00-8816-643DF30AD61A}"/>
    <dgm:cxn modelId="{A592E6B7-CE8E-4C00-8640-87FEE43A0857}" type="presOf" srcId="{37006201-4025-471D-A5F9-511742444910}" destId="{B0B5DB5E-A758-48E3-8B14-FC36D687A85E}" srcOrd="0" destOrd="4" presId="urn:microsoft.com/office/officeart/2005/8/layout/vList2"/>
    <dgm:cxn modelId="{9CD555B8-824E-479F-A373-F724DD1C7F23}" srcId="{80A947E9-62CB-4AB3-B8AD-8D418AEAE663}" destId="{BA5C45DA-4676-4643-B30D-E2727E966C4B}" srcOrd="0" destOrd="0" parTransId="{C62A5DDA-A419-4EBD-A76E-0FB085E4A3B5}" sibTransId="{0DDF3D63-9744-4876-880B-92D91FB2A0FC}"/>
    <dgm:cxn modelId="{378571D1-88C5-47E6-91BD-62975C7B18C3}" type="presOf" srcId="{F47C4436-0853-4D02-943B-BF488EAC9243}" destId="{B0B5DB5E-A758-48E3-8B14-FC36D687A85E}" srcOrd="0" destOrd="3" presId="urn:microsoft.com/office/officeart/2005/8/layout/vList2"/>
    <dgm:cxn modelId="{41B307D2-7912-4759-AF3C-D2E80DB8F9B3}" type="presOf" srcId="{4AE80D46-70F9-4AEA-A133-FFD01D7FA6E7}" destId="{B0B5DB5E-A758-48E3-8B14-FC36D687A85E}" srcOrd="0" destOrd="1" presId="urn:microsoft.com/office/officeart/2005/8/layout/vList2"/>
    <dgm:cxn modelId="{8A1DC4FE-C6FB-4B64-BDD7-F569F8EE0CC9}" srcId="{4AE80D46-70F9-4AEA-A133-FFD01D7FA6E7}" destId="{37006201-4025-471D-A5F9-511742444910}" srcOrd="2" destOrd="0" parTransId="{AD0E3695-F51F-4B89-816B-09DEFCF9533F}" sibTransId="{C7853142-C911-4EF4-B84B-2FF271CA3602}"/>
    <dgm:cxn modelId="{2B4931A4-D996-4AB8-A08B-3B79D50BA6B8}" type="presParOf" srcId="{8DDCC184-343B-494D-8CA6-A1488C98C6D4}" destId="{9A1A04A2-08B6-4AFA-A71A-8F279ED94072}" srcOrd="0" destOrd="0" presId="urn:microsoft.com/office/officeart/2005/8/layout/vList2"/>
    <dgm:cxn modelId="{7B1FFB9C-C0C4-4F09-AC7E-FBBF7712C921}" type="presParOf" srcId="{8DDCC184-343B-494D-8CA6-A1488C98C6D4}" destId="{B0B5DB5E-A758-48E3-8B14-FC36D687A85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AC452-FC1F-4C55-A279-B2D3F425D8AC}">
      <dsp:nvSpPr>
        <dsp:cNvPr id="0" name=""/>
        <dsp:cNvSpPr/>
      </dsp:nvSpPr>
      <dsp:spPr>
        <a:xfrm>
          <a:off x="0" y="4150553"/>
          <a:ext cx="6364224" cy="13623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/>
            <a:t>Actividades:</a:t>
          </a:r>
          <a:r>
            <a:rPr lang="es-MX" sz="1900" kern="1200"/>
            <a:t> </a:t>
          </a:r>
          <a:endParaRPr lang="en-US" sz="1900" kern="1200"/>
        </a:p>
      </dsp:txBody>
      <dsp:txXfrm>
        <a:off x="0" y="4150553"/>
        <a:ext cx="6364224" cy="735644"/>
      </dsp:txXfrm>
    </dsp:sp>
    <dsp:sp modelId="{366569D7-4E70-4FA1-9F66-5EFFA25E3908}">
      <dsp:nvSpPr>
        <dsp:cNvPr id="0" name=""/>
        <dsp:cNvSpPr/>
      </dsp:nvSpPr>
      <dsp:spPr>
        <a:xfrm>
          <a:off x="776" y="4858951"/>
          <a:ext cx="1272534" cy="6266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Operativos sociales.</a:t>
          </a:r>
          <a:endParaRPr lang="en-US" sz="1000" kern="1200"/>
        </a:p>
      </dsp:txBody>
      <dsp:txXfrm>
        <a:off x="776" y="4858951"/>
        <a:ext cx="1272534" cy="626659"/>
      </dsp:txXfrm>
    </dsp:sp>
    <dsp:sp modelId="{C4DD16F8-0E43-4A4C-89DA-DD9F2A1A39D8}">
      <dsp:nvSpPr>
        <dsp:cNvPr id="0" name=""/>
        <dsp:cNvSpPr/>
      </dsp:nvSpPr>
      <dsp:spPr>
        <a:xfrm>
          <a:off x="1273310" y="4858951"/>
          <a:ext cx="1272534" cy="626659"/>
        </a:xfrm>
        <a:prstGeom prst="rect">
          <a:avLst/>
        </a:prstGeom>
        <a:solidFill>
          <a:schemeClr val="accent2">
            <a:tint val="40000"/>
            <a:alpha val="90000"/>
            <a:hueOff val="-212306"/>
            <a:satOff val="-18836"/>
            <a:lumOff val="-19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2306"/>
              <a:satOff val="-18836"/>
              <a:lumOff val="-1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Talleres de promoción y prevención dirigidos a NNAJ y sus familias.</a:t>
          </a:r>
          <a:endParaRPr lang="en-US" sz="1000" kern="1200"/>
        </a:p>
      </dsp:txBody>
      <dsp:txXfrm>
        <a:off x="1273310" y="4858951"/>
        <a:ext cx="1272534" cy="626659"/>
      </dsp:txXfrm>
    </dsp:sp>
    <dsp:sp modelId="{1250AA96-50D4-473C-B569-44071F323E7A}">
      <dsp:nvSpPr>
        <dsp:cNvPr id="0" name=""/>
        <dsp:cNvSpPr/>
      </dsp:nvSpPr>
      <dsp:spPr>
        <a:xfrm>
          <a:off x="2545844" y="4858951"/>
          <a:ext cx="1272534" cy="626659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Actividades comunitarias focalizadas en NNAJ y sus familias.</a:t>
          </a:r>
          <a:endParaRPr lang="en-US" sz="1000" kern="1200"/>
        </a:p>
      </dsp:txBody>
      <dsp:txXfrm>
        <a:off x="2545844" y="4858951"/>
        <a:ext cx="1272534" cy="626659"/>
      </dsp:txXfrm>
    </dsp:sp>
    <dsp:sp modelId="{349F2FDF-AF4A-44DE-A51F-E6715BF6C3D2}">
      <dsp:nvSpPr>
        <dsp:cNvPr id="0" name=""/>
        <dsp:cNvSpPr/>
      </dsp:nvSpPr>
      <dsp:spPr>
        <a:xfrm>
          <a:off x="3818379" y="4858951"/>
          <a:ext cx="1272534" cy="626659"/>
        </a:xfrm>
        <a:prstGeom prst="rect">
          <a:avLst/>
        </a:prstGeom>
        <a:solidFill>
          <a:schemeClr val="accent2">
            <a:tint val="40000"/>
            <a:alpha val="90000"/>
            <a:hueOff val="-636919"/>
            <a:satOff val="-56510"/>
            <a:lumOff val="-5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36919"/>
              <a:satOff val="-56510"/>
              <a:lumOff val="-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Gestión en red y elaboración de mapas de redes de apoyo.</a:t>
          </a:r>
          <a:endParaRPr lang="en-US" sz="1000" kern="1200"/>
        </a:p>
      </dsp:txBody>
      <dsp:txXfrm>
        <a:off x="3818379" y="4858951"/>
        <a:ext cx="1272534" cy="626659"/>
      </dsp:txXfrm>
    </dsp:sp>
    <dsp:sp modelId="{DFCDC3AC-3A39-4565-832E-B4177AD328A2}">
      <dsp:nvSpPr>
        <dsp:cNvPr id="0" name=""/>
        <dsp:cNvSpPr/>
      </dsp:nvSpPr>
      <dsp:spPr>
        <a:xfrm>
          <a:off x="5090913" y="4858951"/>
          <a:ext cx="1272534" cy="62665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Relaciones públicas y comunicación comunitaria.</a:t>
          </a:r>
          <a:endParaRPr lang="en-US" sz="1000" kern="1200"/>
        </a:p>
      </dsp:txBody>
      <dsp:txXfrm>
        <a:off x="5090913" y="4858951"/>
        <a:ext cx="1272534" cy="626659"/>
      </dsp:txXfrm>
    </dsp:sp>
    <dsp:sp modelId="{2478C3E6-9938-4062-AFB1-8AB11F9F4256}">
      <dsp:nvSpPr>
        <dsp:cNvPr id="0" name=""/>
        <dsp:cNvSpPr/>
      </dsp:nvSpPr>
      <dsp:spPr>
        <a:xfrm rot="10800000">
          <a:off x="0" y="2075763"/>
          <a:ext cx="6364224" cy="2095223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 dirty="0"/>
            <a:t>Objetivo:</a:t>
          </a:r>
          <a:r>
            <a:rPr lang="es-MX" sz="1900" kern="1200" dirty="0"/>
            <a:t> Fortalecer el tejido social y promover los derechos de niños, niñas, adolescentes y jóvenes (NNAJ) y sus familias a través </a:t>
          </a:r>
          <a:r>
            <a:rPr lang="es-MX" sz="1900" kern="1200"/>
            <a:t>de actividades integrales y participativas.</a:t>
          </a:r>
          <a:endParaRPr lang="en-US" sz="1900" kern="1200" dirty="0"/>
        </a:p>
      </dsp:txBody>
      <dsp:txXfrm rot="10800000">
        <a:off x="0" y="2075763"/>
        <a:ext cx="6364224" cy="1361413"/>
      </dsp:txXfrm>
    </dsp:sp>
    <dsp:sp modelId="{61798655-9911-4CA2-91FE-D72BF98D244D}">
      <dsp:nvSpPr>
        <dsp:cNvPr id="0" name=""/>
        <dsp:cNvSpPr/>
      </dsp:nvSpPr>
      <dsp:spPr>
        <a:xfrm rot="10800000">
          <a:off x="0" y="974"/>
          <a:ext cx="6364224" cy="2095223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 dirty="0"/>
            <a:t>1. Área de Participación Comunitaria y Promoción de Derechos:</a:t>
          </a:r>
          <a:endParaRPr lang="en-US" sz="1900" kern="1200" dirty="0"/>
        </a:p>
      </dsp:txBody>
      <dsp:txXfrm rot="10800000">
        <a:off x="0" y="974"/>
        <a:ext cx="6364224" cy="13614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3072A-11B9-440D-A375-03BAD25B7226}">
      <dsp:nvSpPr>
        <dsp:cNvPr id="0" name=""/>
        <dsp:cNvSpPr/>
      </dsp:nvSpPr>
      <dsp:spPr>
        <a:xfrm>
          <a:off x="0" y="0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DD14D-3EB8-49B5-A767-EB7EAA1BEA40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58A20-59AA-48A4-AAEA-0334AACEB900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kern="1200" dirty="0"/>
            <a:t>2. Área de Formación e Investigación: </a:t>
          </a:r>
          <a:endParaRPr lang="en-US" sz="2100" kern="1200" dirty="0"/>
        </a:p>
      </dsp:txBody>
      <dsp:txXfrm>
        <a:off x="1437631" y="531"/>
        <a:ext cx="9077968" cy="1244702"/>
      </dsp:txXfrm>
    </dsp:sp>
    <dsp:sp modelId="{54911193-47D0-4308-9F72-1D3DCA6DA037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6843A-E07E-4F2D-A350-3FE66210C315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5695E-1499-42AC-93BD-84C31B836303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kern="1200"/>
            <a:t>Objetivo:</a:t>
          </a:r>
          <a:r>
            <a:rPr lang="es-MX" sz="2100" kern="1200"/>
            <a:t> Generar conocimiento y fortalecer las capacidades de profesionales, educadores y la comunidad en general para la promoción y protección de los derechos de NNAJ.</a:t>
          </a:r>
          <a:endParaRPr lang="en-US" sz="2100" kern="1200"/>
        </a:p>
      </dsp:txBody>
      <dsp:txXfrm>
        <a:off x="1437631" y="1556410"/>
        <a:ext cx="9077968" cy="1244702"/>
      </dsp:txXfrm>
    </dsp:sp>
    <dsp:sp modelId="{A3818428-C60E-4EA2-9ED5-7CEFB0FF9BA9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15E35-D1BF-497D-8125-93498A309733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A7F77-1E52-4A50-AC1B-3761F3D8A7D7}">
      <dsp:nvSpPr>
        <dsp:cNvPr id="0" name=""/>
        <dsp:cNvSpPr/>
      </dsp:nvSpPr>
      <dsp:spPr>
        <a:xfrm>
          <a:off x="1437631" y="3112289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b="1" kern="1200"/>
            <a:t>Actividades:</a:t>
          </a:r>
          <a:r>
            <a:rPr lang="es-MX" sz="2100" kern="1200"/>
            <a:t> </a:t>
          </a:r>
          <a:endParaRPr lang="en-US" sz="2100" kern="1200"/>
        </a:p>
      </dsp:txBody>
      <dsp:txXfrm>
        <a:off x="1437631" y="3112289"/>
        <a:ext cx="4732020" cy="1244702"/>
      </dsp:txXfrm>
    </dsp:sp>
    <dsp:sp modelId="{6F48613A-DCD7-44BE-B6D4-FEBF38CFFD17}">
      <dsp:nvSpPr>
        <dsp:cNvPr id="0" name=""/>
        <dsp:cNvSpPr/>
      </dsp:nvSpPr>
      <dsp:spPr>
        <a:xfrm>
          <a:off x="6169651" y="3112289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Talleres de formación profesional y para educadores sociales.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Charlas y seminarios sobre temáticas relevantes para NNAJ y sus familias.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Investigaciones sociales y estudios sobre la realidad de NNAJ en el territorio.</a:t>
          </a:r>
          <a:endParaRPr lang="en-US" sz="1100" kern="1200"/>
        </a:p>
      </dsp:txBody>
      <dsp:txXfrm>
        <a:off x="6169651" y="3112289"/>
        <a:ext cx="434594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A04A2-08B6-4AFA-A71A-8F279ED94072}">
      <dsp:nvSpPr>
        <dsp:cNvPr id="0" name=""/>
        <dsp:cNvSpPr/>
      </dsp:nvSpPr>
      <dsp:spPr>
        <a:xfrm>
          <a:off x="0" y="150907"/>
          <a:ext cx="5458837" cy="55165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b="1" kern="1200"/>
            <a:t>3. Área de Proyectos y Financiamiento:</a:t>
          </a:r>
          <a:endParaRPr lang="en-US" sz="2300" kern="1200"/>
        </a:p>
      </dsp:txBody>
      <dsp:txXfrm>
        <a:off x="26930" y="177837"/>
        <a:ext cx="5404977" cy="497795"/>
      </dsp:txXfrm>
    </dsp:sp>
    <dsp:sp modelId="{B0B5DB5E-A758-48E3-8B14-FC36D687A85E}">
      <dsp:nvSpPr>
        <dsp:cNvPr id="0" name=""/>
        <dsp:cNvSpPr/>
      </dsp:nvSpPr>
      <dsp:spPr>
        <a:xfrm>
          <a:off x="0" y="702562"/>
          <a:ext cx="5458837" cy="40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318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b="1" kern="1200" dirty="0"/>
            <a:t>Objetivo:</a:t>
          </a:r>
          <a:r>
            <a:rPr lang="es-MX" sz="1800" kern="1200" dirty="0"/>
            <a:t> Desarrollar y gestionar proyectos sociales innovadores y sostenibles, asegurando la captación de recursos para el cumplimiento de la misión de la fundación.</a:t>
          </a:r>
          <a:endParaRPr lang="en-US" sz="1800" kern="1200" dirty="0"/>
        </a:p>
        <a:p>
          <a:pPr marL="171450" lvl="1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b="1" kern="1200"/>
            <a:t>Actividades:</a:t>
          </a:r>
          <a:r>
            <a:rPr lang="es-MX" sz="1800" kern="1200"/>
            <a:t> </a:t>
          </a:r>
          <a:endParaRPr lang="en-US" sz="1800" kern="1200"/>
        </a:p>
        <a:p>
          <a:pPr marL="342900" lvl="2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dirty="0"/>
            <a:t>Formulación y postulación de proyectos sociales.</a:t>
          </a:r>
          <a:endParaRPr lang="en-US" sz="1800" kern="1200" dirty="0"/>
        </a:p>
        <a:p>
          <a:pPr marL="342900" lvl="2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/>
            <a:t>Búsqueda y gestión de fondos públicos y privados.</a:t>
          </a:r>
          <a:endParaRPr lang="en-US" sz="1800" kern="1200"/>
        </a:p>
        <a:p>
          <a:pPr marL="342900" lvl="2" indent="-171450" algn="l" defTabSz="8001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 dirty="0"/>
            <a:t>Elaboración de estados de balance económico y rendición de cuentas públicas.</a:t>
          </a:r>
          <a:endParaRPr lang="en-US" sz="1800" kern="1200" dirty="0"/>
        </a:p>
      </dsp:txBody>
      <dsp:txXfrm>
        <a:off x="0" y="702562"/>
        <a:ext cx="5458837" cy="4094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1DF9C-BB60-4B96-8BE0-A171E572F482}" type="datetimeFigureOut">
              <a:rPr lang="es-CL" smtClean="0"/>
              <a:t>19-03-2025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7BC59-DF19-452D-8A50-4BE6998F64B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107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BC59-DF19-452D-8A50-4BE6998F64B9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53211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BC59-DF19-452D-8A50-4BE6998F64B9}" type="slidenum">
              <a:rPr lang="es-CL" smtClean="0"/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052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4911-9B01-4E0F-9A4D-05949639B624}" type="datetimeFigureOut">
              <a:rPr lang="es-CL" smtClean="0"/>
              <a:t>19-03-2025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353-3070-42EC-A84E-D2096713BC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7186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4911-9B01-4E0F-9A4D-05949639B624}" type="datetimeFigureOut">
              <a:rPr lang="es-CL" smtClean="0"/>
              <a:t>19-03-2025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353-3070-42EC-A84E-D2096713BC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155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4911-9B01-4E0F-9A4D-05949639B624}" type="datetimeFigureOut">
              <a:rPr lang="es-CL" smtClean="0"/>
              <a:t>19-03-2025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353-3070-42EC-A84E-D2096713BC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07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4911-9B01-4E0F-9A4D-05949639B624}" type="datetimeFigureOut">
              <a:rPr lang="es-CL" smtClean="0"/>
              <a:t>19-03-2025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353-3070-42EC-A84E-D2096713BC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820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4911-9B01-4E0F-9A4D-05949639B624}" type="datetimeFigureOut">
              <a:rPr lang="es-CL" smtClean="0"/>
              <a:t>19-03-2025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353-3070-42EC-A84E-D2096713BC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2121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4911-9B01-4E0F-9A4D-05949639B624}" type="datetimeFigureOut">
              <a:rPr lang="es-CL" smtClean="0"/>
              <a:t>19-03-2025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353-3070-42EC-A84E-D2096713BC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9196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4911-9B01-4E0F-9A4D-05949639B624}" type="datetimeFigureOut">
              <a:rPr lang="es-CL" smtClean="0"/>
              <a:t>19-03-2025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353-3070-42EC-A84E-D2096713BC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0702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4911-9B01-4E0F-9A4D-05949639B624}" type="datetimeFigureOut">
              <a:rPr lang="es-CL" smtClean="0"/>
              <a:t>19-03-2025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353-3070-42EC-A84E-D2096713BC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459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4911-9B01-4E0F-9A4D-05949639B624}" type="datetimeFigureOut">
              <a:rPr lang="es-CL" smtClean="0"/>
              <a:t>19-03-2025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353-3070-42EC-A84E-D2096713BC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8161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4911-9B01-4E0F-9A4D-05949639B624}" type="datetimeFigureOut">
              <a:rPr lang="es-CL" smtClean="0"/>
              <a:t>19-03-2025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353-3070-42EC-A84E-D2096713BC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463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84911-9B01-4E0F-9A4D-05949639B624}" type="datetimeFigureOut">
              <a:rPr lang="es-CL" smtClean="0"/>
              <a:t>19-03-2025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4353-3070-42EC-A84E-D2096713BC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589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84911-9B01-4E0F-9A4D-05949639B624}" type="datetimeFigureOut">
              <a:rPr lang="es-CL" smtClean="0"/>
              <a:t>19-03-2025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44353-3070-42EC-A84E-D2096713BC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608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3AE82B-89FB-8936-9617-C11340792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s-CL" dirty="0"/>
              <a:t>Proyecto Institucional</a:t>
            </a:r>
            <a:br>
              <a:rPr lang="es-CL" dirty="0"/>
            </a:br>
            <a:br>
              <a:rPr lang="es-CL" dirty="0"/>
            </a:br>
            <a:r>
              <a:rPr lang="es-CL" dirty="0"/>
              <a:t>Fundación Vínculos Urbanos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36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persona, interior, niño, tabla&#10;&#10;El contenido generado por IA puede ser incorrecto.">
            <a:extLst>
              <a:ext uri="{FF2B5EF4-FFF2-40B4-BE49-F238E27FC236}">
                <a16:creationId xmlns:a16="http://schemas.microsoft.com/office/drawing/2014/main" id="{999ECF44-64C7-6ABE-4538-A9D1427CE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87" y="643467"/>
            <a:ext cx="4192226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400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Marcador de contenido 4" descr="Un grupo de personas en una tienda de ropa">
            <a:extLst>
              <a:ext uri="{FF2B5EF4-FFF2-40B4-BE49-F238E27FC236}">
                <a16:creationId xmlns:a16="http://schemas.microsoft.com/office/drawing/2014/main" id="{E2F3455B-2F37-E638-920D-778C8B055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6" b="1428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90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B60FC0-F065-B559-32F1-494D7389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Operativos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sociales: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Logros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beneficios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para la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comunidad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Gráfico&#10;&#10;El contenido generado por IA puede ser incorrecto.">
            <a:extLst>
              <a:ext uri="{FF2B5EF4-FFF2-40B4-BE49-F238E27FC236}">
                <a16:creationId xmlns:a16="http://schemas.microsoft.com/office/drawing/2014/main" id="{E39D229F-C1B3-C1E3-73EB-5562149B2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39" y="168869"/>
            <a:ext cx="5216208" cy="652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1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23A60D-363B-F3A9-A913-F57B320F0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5" y="1442906"/>
            <a:ext cx="3635026" cy="43326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000" dirty="0"/>
              <a:t>Trámites y Consultas:</a:t>
            </a:r>
          </a:p>
          <a:p>
            <a:r>
              <a:rPr lang="es-MX" sz="2000" dirty="0"/>
              <a:t>Se realizaron 8 postulaciones exitosas a la beca municipal.</a:t>
            </a:r>
          </a:p>
          <a:p>
            <a:r>
              <a:rPr lang="es-MX" sz="2000" dirty="0"/>
              <a:t> 9 personas consultaron sobre la beca municipal.</a:t>
            </a:r>
          </a:p>
          <a:p>
            <a:r>
              <a:rPr lang="es-MX" sz="2000" dirty="0"/>
              <a:t>2 realizaron consultas sobre el Registro Social de Hogares (RSH).</a:t>
            </a:r>
          </a:p>
          <a:p>
            <a:r>
              <a:rPr lang="es-MX" sz="2000" dirty="0"/>
              <a:t>1 persona actualizó su RSH.</a:t>
            </a:r>
          </a:p>
          <a:p>
            <a:r>
              <a:rPr lang="es-MX" sz="2000" dirty="0"/>
              <a:t>2 personas consultaron sobre la beca de educación superior.</a:t>
            </a:r>
            <a:endParaRPr lang="en-US" sz="2000" dirty="0"/>
          </a:p>
        </p:txBody>
      </p:sp>
      <p:pic>
        <p:nvPicPr>
          <p:cNvPr id="5" name="Marcador de contenido 4" descr="Gráfico&#10;&#10;El contenido generado por IA puede ser incorrecto.">
            <a:extLst>
              <a:ext uri="{FF2B5EF4-FFF2-40B4-BE49-F238E27FC236}">
                <a16:creationId xmlns:a16="http://schemas.microsoft.com/office/drawing/2014/main" id="{0EDAAE2A-A75F-28BA-3559-6C9943AFE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071" y="0"/>
            <a:ext cx="5473150" cy="684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96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92C145-58AA-AF9A-B903-C3FF113B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40" y="2775450"/>
            <a:ext cx="3739341" cy="1330839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Evaluación participativa: La voz de la comunidad</a:t>
            </a:r>
            <a:endParaRPr lang="es-CL" dirty="0"/>
          </a:p>
        </p:txBody>
      </p:sp>
      <p:pic>
        <p:nvPicPr>
          <p:cNvPr id="5" name="Marcador de contenido 4" descr="Imagen que contiene Gráfico&#10;&#10;El contenido generado por IA puede ser incorrecto.">
            <a:extLst>
              <a:ext uri="{FF2B5EF4-FFF2-40B4-BE49-F238E27FC236}">
                <a16:creationId xmlns:a16="http://schemas.microsoft.com/office/drawing/2014/main" id="{B4719BED-4E38-B131-9ECE-74FF2E617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078" y="435245"/>
            <a:ext cx="4790007" cy="59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17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36C76361-A207-502B-D0B3-B9CE0ECE5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67" y="201082"/>
            <a:ext cx="5164666" cy="645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84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5AE63076-3880-48E0-984D-9447AFA9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7C05FC-00CE-5F7A-47E3-CD02197A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979" y="728905"/>
            <a:ext cx="6594889" cy="540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Agradecemos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profundamente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su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participación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Los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invitamos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cordialmente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un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momento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convivencia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áfico 4" descr="Dos corazones contorno">
            <a:extLst>
              <a:ext uri="{FF2B5EF4-FFF2-40B4-BE49-F238E27FC236}">
                <a16:creationId xmlns:a16="http://schemas.microsoft.com/office/drawing/2014/main" id="{2128F280-6DBE-2D37-970F-A6956203A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1371398"/>
            <a:ext cx="4115198" cy="41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19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B7C994-6FB8-5562-F026-FA8B5639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689" y="2184357"/>
            <a:ext cx="5848730" cy="2818469"/>
          </a:xfrm>
        </p:spPr>
        <p:txBody>
          <a:bodyPr>
            <a:noAutofit/>
          </a:bodyPr>
          <a:lstStyle/>
          <a:p>
            <a:pPr algn="ctr"/>
            <a:r>
              <a:rPr lang="es-CL" sz="6000" dirty="0">
                <a:solidFill>
                  <a:schemeClr val="tx2"/>
                </a:solidFill>
              </a:rPr>
              <a:t>Presentación Equipo de Trabajo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Marcador de contenido 4" descr="Brindis con relleno sólido">
            <a:extLst>
              <a:ext uri="{FF2B5EF4-FFF2-40B4-BE49-F238E27FC236}">
                <a16:creationId xmlns:a16="http://schemas.microsoft.com/office/drawing/2014/main" id="{8004BE94-DE00-0DB5-A4A9-6C2B461D1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37" y="1700784"/>
            <a:ext cx="3785616" cy="378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43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70062F-76CC-7559-7617-71FD75EC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CL" sz="4000" dirty="0"/>
              <a:t>Misión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BDD33-230E-8A9B-4C77-CED360EA0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sz="2200" b="1" dirty="0"/>
              <a:t>Garantizar y promover los derechos de niños, niñas y adolescentes en entornos urbanos, mediante la implementación de estrategias integrales de prevención y promoción a nivel individual, familiar y comunitario.</a:t>
            </a:r>
            <a:r>
              <a:rPr lang="es-MX" sz="2200" dirty="0"/>
              <a:t> Trabajamos desde un enfoque de derechos, en colaboración con equipos multidisciplinarios especializados y establecemos redes de apoyo para derivar situaciones a los organismos competentes, contribuyendo así a la construcción de comunidades más seguras y protectoras.</a:t>
            </a:r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3425218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7AE91-9749-AC12-6300-968CF150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s-CL" sz="6000" dirty="0"/>
              <a:t>Visión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28236D-DEAB-277C-4B62-C71860284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953" y="3149087"/>
            <a:ext cx="10509504" cy="2905686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sz="2200" dirty="0"/>
              <a:t>Ser una organización referente en la defensa y promoción de los derechos de la infancia y adolescencia en Chile, reconocida por su impacto positivo en la vida de niños, niñas y adolescentes en contextos urbanos vulnerables. Aspiramos a construir comunidades donde todos los niños, niñas y adolescentes puedan desarrollarse plenamente a nivel </a:t>
            </a:r>
            <a:r>
              <a:rPr lang="es-MX" sz="2200" b="1" dirty="0"/>
              <a:t>individual, familiar y comunitario</a:t>
            </a:r>
            <a:r>
              <a:rPr lang="es-MX" sz="2200" dirty="0"/>
              <a:t>, ejerciendo sus derechos y participando activamente en la construcción de su futuro.</a:t>
            </a:r>
          </a:p>
          <a:p>
            <a:pPr marL="0" indent="0">
              <a:buNone/>
            </a:pPr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1878578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F4D6B9-8F6E-866A-E3B8-1DEC1826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algn="ctr"/>
            <a:br>
              <a:rPr lang="es-MX" sz="4000" b="1" dirty="0"/>
            </a:br>
            <a:r>
              <a:rPr lang="es-MX" sz="4000" b="1" dirty="0"/>
              <a:t>Áreas de trabajo</a:t>
            </a:r>
            <a:br>
              <a:rPr lang="es-MX" sz="4000" dirty="0"/>
            </a:br>
            <a:endParaRPr lang="es-CL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Marcador de contenido 2">
            <a:extLst>
              <a:ext uri="{FF2B5EF4-FFF2-40B4-BE49-F238E27FC236}">
                <a16:creationId xmlns:a16="http://schemas.microsoft.com/office/drawing/2014/main" id="{5A2A5E96-CADB-14B7-A732-6A73EB7D59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44787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3499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3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3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3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7" name="Marcador de contenido 2">
            <a:extLst>
              <a:ext uri="{FF2B5EF4-FFF2-40B4-BE49-F238E27FC236}">
                <a16:creationId xmlns:a16="http://schemas.microsoft.com/office/drawing/2014/main" id="{1A76D9D3-6AAF-3E7C-46C5-E68F52981C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9262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420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4" descr="Escritorio con elementos de productividad">
            <a:extLst>
              <a:ext uri="{FF2B5EF4-FFF2-40B4-BE49-F238E27FC236}">
                <a16:creationId xmlns:a16="http://schemas.microsoft.com/office/drawing/2014/main" id="{6128336A-7F60-AFCC-8163-920FCEDED0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703182" y="1650013"/>
            <a:ext cx="4777381" cy="338822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56" name="Marcador de contenido 2">
            <a:extLst>
              <a:ext uri="{FF2B5EF4-FFF2-40B4-BE49-F238E27FC236}">
                <a16:creationId xmlns:a16="http://schemas.microsoft.com/office/drawing/2014/main" id="{B878E01E-A8ED-37CB-707F-18986B408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318038"/>
              </p:ext>
            </p:extLst>
          </p:nvPr>
        </p:nvGraphicFramePr>
        <p:xfrm>
          <a:off x="5894962" y="1229032"/>
          <a:ext cx="5458838" cy="4947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3890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Un grupo de personas en una jaula&#10;&#10;El contenido generado por IA puede ser incorrecto.">
            <a:extLst>
              <a:ext uri="{FF2B5EF4-FFF2-40B4-BE49-F238E27FC236}">
                <a16:creationId xmlns:a16="http://schemas.microsoft.com/office/drawing/2014/main" id="{CF62242C-AD8E-7C00-BE9E-61F6C6A3D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22" b="170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AAE344-E46E-9957-AC18-BD6331FE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El futuro que queremos ya está en construcción.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008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CDD647B-A009-3AFB-E91B-FC4EA8227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5" b="50885"/>
          <a:stretch/>
        </p:blipFill>
        <p:spPr>
          <a:xfrm>
            <a:off x="1142991" y="643467"/>
            <a:ext cx="9906017" cy="5571065"/>
          </a:xfrm>
          <a:prstGeom prst="rect">
            <a:avLst/>
          </a:prstGeom>
          <a:ln>
            <a:noFill/>
          </a:ln>
        </p:spPr>
      </p:pic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48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398</TotalTime>
  <Words>479</Words>
  <Application>Microsoft Office PowerPoint</Application>
  <PresentationFormat>Panorámica</PresentationFormat>
  <Paragraphs>39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Office 2013 - Tema de 2022</vt:lpstr>
      <vt:lpstr>Proyecto Institucional  Fundación Vínculos Urbanos</vt:lpstr>
      <vt:lpstr>Presentación Equipo de Trabajo</vt:lpstr>
      <vt:lpstr>Misión</vt:lpstr>
      <vt:lpstr>Visión</vt:lpstr>
      <vt:lpstr> Áreas de trabajo </vt:lpstr>
      <vt:lpstr>Presentación de PowerPoint</vt:lpstr>
      <vt:lpstr>Presentación de PowerPoint</vt:lpstr>
      <vt:lpstr>El futuro que queremos ya está en construcción.</vt:lpstr>
      <vt:lpstr>Presentación de PowerPoint</vt:lpstr>
      <vt:lpstr>Presentación de PowerPoint</vt:lpstr>
      <vt:lpstr>Presentación de PowerPoint</vt:lpstr>
      <vt:lpstr>Operativos sociales: Logros y beneficios para la comunidad</vt:lpstr>
      <vt:lpstr>Presentación de PowerPoint</vt:lpstr>
      <vt:lpstr>Evaluación participativa: La voz de la comunidad</vt:lpstr>
      <vt:lpstr>Presentación de PowerPoint</vt:lpstr>
      <vt:lpstr>Agradecemos profundamente su participación. Los invitamos cordialmente a un momento de convivencia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Franco Castillo</dc:creator>
  <cp:lastModifiedBy>Franco Castillo</cp:lastModifiedBy>
  <cp:revision>1</cp:revision>
  <dcterms:created xsi:type="dcterms:W3CDTF">2025-03-02T13:55:14Z</dcterms:created>
  <dcterms:modified xsi:type="dcterms:W3CDTF">2025-03-19T18:02:35Z</dcterms:modified>
</cp:coreProperties>
</file>