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B3ACD-CB7C-114D-A222-4C9423E2E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0995F-D345-BE44-9A37-5440FDA4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28A7F-D432-CB41-BC47-2A9865E8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5B7BE-3E40-DF49-ACD3-17A6E329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FF03A-26EA-F24A-92F3-DC351632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28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D3CE-16EC-C841-AA20-F8B77EFB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C9147-1E31-C649-AD49-DA3BA1AC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A41749-5D8A-2C44-8405-E0E666F9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F9728C-09C4-7D42-946A-A9DF915A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DBDB4-30A5-B14D-95CA-3F07315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AC57F-9C75-7F45-A5FA-FE120993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198200-7522-E44C-A5D4-C43315DD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EFADB8-97D6-764B-81CB-3187A09B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C4BCE3-C32C-B148-B5E3-C15C4F9A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DB7F2-0992-AA4E-B2A4-969CF23C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27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2A074-1039-1040-9860-6B506276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B0295-56A5-A547-A752-216ED2EC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1EA5C-B6BA-7040-97D8-87125854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8E0005-BE68-434C-90C3-1397B61F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EE14D-A3E3-524E-8931-E25007D0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74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EB21E-B74C-9E41-AE2F-73D38113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A2630C-5294-FD4A-97A2-A34260C9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09B64-80EB-4C40-A59D-DB597A98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2CEF1-87EB-654F-94EC-48C328DE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6B18C-00FF-7747-8C9F-EB4661F4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3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851F9-62EE-8D40-AD67-8F38A5F5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76918-7C99-004C-BAAA-4683C3CD7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88CC76-79DB-5B4C-8DDA-4EB86C411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614D1-C2F3-3E4B-A256-854AB567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0043B4-434C-CC4F-8384-5E777C8D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28DC2-8B0F-7644-A7CF-E2530B68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B043C-5DE0-F148-BDB3-E68913C9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2E583A-D05C-0B4E-9CF6-FAC0B83E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AD338-A83E-AE49-83B6-E262ED2B4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7AF71E-7507-EB4F-9453-8A028D4AC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62C8FF-FE81-3345-AD93-12027AF02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07018D-86A8-D645-840E-5B6DF013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DC3E68-8B52-114B-A4B0-0573847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14EB97-87F8-B943-BF82-F520AF1F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8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FE2AF-74C2-A644-8286-EEE1AE87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86E1C1-0966-754F-A23B-7AF77003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E451EE-8EDC-7246-8BA9-769AB444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675B6C-6477-9A49-ACED-385B3CEA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6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04DA43-7B36-B84E-9E29-ECE16BF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DC47D4-A92D-5247-9174-0203F2FE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A1131A-6F45-3C4B-B77B-1512F7D3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87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043F0-CE95-AD48-99A8-8FDEE592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6F1F0-0E6A-F241-B7F6-2A34DF32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640C30-8828-B240-A71C-4F42F6094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504FE3-B5EA-8645-9255-5BB4E410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F25E6-6303-3C4F-BDDA-B5C37743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52CEE-4776-D74B-97C7-AC07AC03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5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122CD-EF1B-FB4E-93B2-60D9E483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A94033-6B68-154B-9833-E4488E52E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0868D0-DC81-AC4B-A65B-99276DFD6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B5BD6A-C541-974A-9C76-EA2307D2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0F88A7-57E2-7C43-A264-05F50B74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816BFB-76FF-AB42-A856-AD72B58D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82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2C9274-5652-6C4E-B802-B0906D49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112485-C505-4548-A04D-89F9B2CB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2B6783-34C7-144C-92E1-728BC7001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4C32-CBCE-614E-8C70-09C79F1BD278}" type="datetimeFigureOut">
              <a:rPr lang="de-DE" smtClean="0"/>
              <a:t>23.11.21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00D3B-B32A-874D-B964-B0ACEECC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D3C64-853B-C249-A1B9-452E0B4F1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1322-CDB8-914A-8666-30C73AFBA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0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29046D6-2666-4A4A-AB0C-364F5D2BD0D3}"/>
              </a:ext>
            </a:extLst>
          </p:cNvPr>
          <p:cNvSpPr txBox="1"/>
          <p:nvPr/>
        </p:nvSpPr>
        <p:spPr>
          <a:xfrm>
            <a:off x="649995" y="451692"/>
            <a:ext cx="24743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JSON (</a:t>
            </a:r>
            <a:r>
              <a:rPr lang="de-DE" dirty="0" err="1"/>
              <a:t>tasks</a:t>
            </a:r>
            <a:r>
              <a:rPr lang="de-DE" dirty="0"/>
              <a:t>=[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name</a:t>
            </a:r>
            <a:r>
              <a:rPr lang="de-DE" dirty="0"/>
              <a:t>=[],</a:t>
            </a:r>
          </a:p>
          <a:p>
            <a:endParaRPr lang="de-DE" dirty="0"/>
          </a:p>
          <a:p>
            <a:r>
              <a:rPr lang="de-DE" dirty="0"/>
              <a:t>	title=[],</a:t>
            </a:r>
          </a:p>
          <a:p>
            <a:endParaRPr lang="de-DE" dirty="0"/>
          </a:p>
          <a:p>
            <a:r>
              <a:rPr lang="de-DE" dirty="0"/>
              <a:t>	due-date=[],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category</a:t>
            </a:r>
            <a:r>
              <a:rPr lang="de-DE" dirty="0"/>
              <a:t>=[],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urgency</a:t>
            </a:r>
            <a:r>
              <a:rPr lang="de-DE" dirty="0"/>
              <a:t>=[],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description</a:t>
            </a:r>
            <a:r>
              <a:rPr lang="de-DE" dirty="0"/>
              <a:t>=[],</a:t>
            </a:r>
          </a:p>
          <a:p>
            <a:endParaRPr lang="de-DE" dirty="0"/>
          </a:p>
          <a:p>
            <a:r>
              <a:rPr lang="de-DE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76175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Müller</dc:creator>
  <cp:lastModifiedBy>Anja Müller</cp:lastModifiedBy>
  <cp:revision>1</cp:revision>
  <dcterms:created xsi:type="dcterms:W3CDTF">2021-11-23T17:04:22Z</dcterms:created>
  <dcterms:modified xsi:type="dcterms:W3CDTF">2021-11-23T17:10:05Z</dcterms:modified>
</cp:coreProperties>
</file>