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80" r:id="rId9"/>
    <p:sldId id="269" r:id="rId10"/>
    <p:sldId id="274" r:id="rId11"/>
    <p:sldId id="279" r:id="rId12"/>
    <p:sldId id="277" r:id="rId13"/>
    <p:sldId id="275" r:id="rId14"/>
    <p:sldId id="276" r:id="rId15"/>
    <p:sldId id="282" r:id="rId16"/>
    <p:sldId id="281" r:id="rId17"/>
    <p:sldId id="263" r:id="rId18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emf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Гибридный фреймворк в сравнении со стандартным</a:t>
            </a:r>
            <a:endParaRPr lang="ru-RU" sz="3200" dirty="0">
              <a:latin typeface="Montserra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690688"/>
            <a:ext cx="10735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Стандартный фреймворк – </a:t>
            </a:r>
            <a:r>
              <a:rPr lang="ru-RU" sz="2400" dirty="0" smtClean="0"/>
              <a:t>популярный фреймворк для автоматизации тестирования, который содержит в себе часто встречающиеся обобщённые характеристики и паттерны работы.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" y="2830552"/>
            <a:ext cx="12192000" cy="3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28" y="2670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Ранжирование критериев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0376"/>
              </p:ext>
            </p:extLst>
          </p:nvPr>
        </p:nvGraphicFramePr>
        <p:xfrm>
          <a:off x="821028" y="1592620"/>
          <a:ext cx="4332572" cy="2622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572">
                  <a:extLst>
                    <a:ext uri="{9D8B030D-6E8A-4147-A177-3AD203B41FA5}">
                      <a16:colId xmlns:a16="http://schemas.microsoft.com/office/drawing/2014/main" val="318674402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6499276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55870611"/>
                    </a:ext>
                  </a:extLst>
                </a:gridCol>
              </a:tblGrid>
              <a:tr h="702711"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Стандартный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Гибридный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7466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970068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407804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402749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Скорость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495876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842384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Обучаемость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042564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223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26644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282304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223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382266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343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060714" r="-240179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744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444444" r="-240179" b="-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21028" y="4519087"/>
                <a:ext cx="1467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0,7623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4519087"/>
                <a:ext cx="14670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21028" y="5047646"/>
                <a:ext cx="2605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38,11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5047646"/>
                <a:ext cx="260590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821028" y="5576205"/>
                <a:ext cx="1244123" cy="3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15,08</a:t>
                </a:r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5576205"/>
                <a:ext cx="1244123" cy="378693"/>
              </a:xfrm>
              <a:prstGeom prst="rect">
                <a:avLst/>
              </a:prstGeom>
              <a:blipFill>
                <a:blip r:embed="rId8"/>
                <a:stretch>
                  <a:fillRect t="-6452" r="-392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Оценки экспертов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5"/>
                          <a:stretch>
                            <a:fillRect l="-763" t="-952" r="-6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100763" t="-952" r="-5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200763" t="-952" r="-4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300763" t="-952" r="-3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400763" t="-952" r="-2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500763" t="-952" r="-1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,18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  <a:blipFill>
                <a:blip r:embed="rId8"/>
                <a:stretch>
                  <a:fillRect l="-1382" t="-10526" r="-645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,67</a:t>
                </a:r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  <a:blipFill>
                <a:blip r:embed="rId9"/>
                <a:stretch>
                  <a:fillRect l="-913" t="-10667" r="-6393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170522" y="3035128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стандартного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198802" y="3563174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гибридного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3961320"/>
            <a:ext cx="10713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основе выполненных расчётов руководителями групп разработки ГК «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Иннотех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» было принято решение о запуске пилотного проекта с использованием гибридного 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для автоматизации тестирования в пяти различных командах.</a:t>
            </a:r>
          </a:p>
        </p:txBody>
      </p:sp>
    </p:spTree>
    <p:extLst>
      <p:ext uri="{BB962C8B-B14F-4D97-AF65-F5344CB8AC3E}">
        <p14:creationId xmlns:p14="http://schemas.microsoft.com/office/powerpoint/2010/main" val="2808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9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3089692"/>
            <a:ext cx="524255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74156" y="3089692"/>
            <a:ext cx="5459478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</a:t>
            </a:r>
            <a:r>
              <a:rPr lang="ru-RU" sz="2000" dirty="0" smtClean="0"/>
              <a:t>удобный </a:t>
            </a:r>
            <a:r>
              <a:rPr lang="ru-RU" sz="2000" dirty="0"/>
              <a:t>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71019" y="2609829"/>
            <a:ext cx="6082781" cy="3626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08931" y="1376428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31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Логическая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90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Функциональная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77" y="359862"/>
            <a:ext cx="7776043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3" y="2567745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801</Words>
  <Application>Microsoft Office PowerPoint</Application>
  <PresentationFormat>Широкоэкранный</PresentationFormat>
  <Paragraphs>264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Montserrat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фреймворка</vt:lpstr>
      <vt:lpstr>Презентация PowerPoint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Гибридный фреймворк в сравнении со стандартным</vt:lpstr>
      <vt:lpstr>Ранжирование критериев</vt:lpstr>
      <vt:lpstr>Оценки экспертов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49</cp:revision>
  <dcterms:modified xsi:type="dcterms:W3CDTF">2022-06-13T19:34:45Z</dcterms:modified>
</cp:coreProperties>
</file>