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88a23e94d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88a23e94d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88a23e94d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88a23e94d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88a23e94d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88a23e94d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88f02c5f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88f02c5f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006600" y="0"/>
            <a:ext cx="6137400" cy="3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/>
              <a:t>SISTEMA DE INFORMACIÓN PARA LA ADMINISTRACIÓN DE SOLUCIONES INTEGRALES Y TECNOLÓGICAS-</a:t>
            </a:r>
            <a:endParaRPr b="1" sz="3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/>
              <a:t>COMERCIALIZADORA DATASOFT</a:t>
            </a:r>
            <a:endParaRPr b="1" sz="3000"/>
          </a:p>
        </p:txBody>
      </p:sp>
      <p:sp>
        <p:nvSpPr>
          <p:cNvPr id="135" name="Google Shape;135;p13"/>
          <p:cNvSpPr txBox="1"/>
          <p:nvPr/>
        </p:nvSpPr>
        <p:spPr>
          <a:xfrm>
            <a:off x="4360800" y="3523150"/>
            <a:ext cx="4248900" cy="9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-Fabio Santos Serrano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-Kewin Andriws Caviedes Lozano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-Daniel Gerardo Rondon Garcia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13"/>
          <p:cNvSpPr txBox="1"/>
          <p:nvPr/>
        </p:nvSpPr>
        <p:spPr>
          <a:xfrm>
            <a:off x="8187300" y="4367975"/>
            <a:ext cx="422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4L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0125" y="874050"/>
            <a:ext cx="6059425" cy="393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4"/>
          <p:cNvSpPr txBox="1"/>
          <p:nvPr/>
        </p:nvSpPr>
        <p:spPr>
          <a:xfrm>
            <a:off x="3015938" y="106125"/>
            <a:ext cx="3487800" cy="7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Árbol</a:t>
            </a:r>
            <a:r>
              <a:rPr lang="es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Del Problema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PROBLEMÁTICA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197100" y="916175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Arial"/>
                <a:ea typeface="Arial"/>
                <a:cs typeface="Arial"/>
                <a:sym typeface="Arial"/>
              </a:rPr>
              <a:t>CAUSAS DE LA </a:t>
            </a:r>
            <a:r>
              <a:rPr b="1" lang="es" sz="1200">
                <a:latin typeface="Arial"/>
                <a:ea typeface="Arial"/>
                <a:cs typeface="Arial"/>
                <a:sym typeface="Arial"/>
              </a:rPr>
              <a:t>PROBLEMÁTICA: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Arial"/>
                <a:ea typeface="Arial"/>
                <a:cs typeface="Arial"/>
                <a:sym typeface="Arial"/>
              </a:rPr>
              <a:t>-Inseguridad en los datos.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Arial"/>
                <a:ea typeface="Arial"/>
                <a:cs typeface="Arial"/>
                <a:sym typeface="Arial"/>
              </a:rPr>
              <a:t>-Sobrecarga laboral para el encargado de la </a:t>
            </a:r>
            <a:r>
              <a:rPr b="1" lang="es" sz="1200">
                <a:latin typeface="Arial"/>
                <a:ea typeface="Arial"/>
                <a:cs typeface="Arial"/>
                <a:sym typeface="Arial"/>
              </a:rPr>
              <a:t>sucursal</a:t>
            </a:r>
            <a:r>
              <a:rPr b="1" lang="es" sz="1200">
                <a:latin typeface="Arial"/>
                <a:ea typeface="Arial"/>
                <a:cs typeface="Arial"/>
                <a:sym typeface="Arial"/>
              </a:rPr>
              <a:t>.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Arial"/>
                <a:ea typeface="Arial"/>
                <a:cs typeface="Arial"/>
                <a:sym typeface="Arial"/>
              </a:rPr>
              <a:t>-Pérdida del control de los datos.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Arial"/>
                <a:ea typeface="Arial"/>
                <a:cs typeface="Arial"/>
                <a:sym typeface="Arial"/>
              </a:rPr>
              <a:t>-Falencias en la toma de decisiones.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5"/>
          <p:cNvSpPr txBox="1"/>
          <p:nvPr>
            <p:ph idx="2" type="body"/>
          </p:nvPr>
        </p:nvSpPr>
        <p:spPr>
          <a:xfrm>
            <a:off x="5093125" y="883525"/>
            <a:ext cx="3403200" cy="3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Arial"/>
                <a:ea typeface="Arial"/>
                <a:cs typeface="Arial"/>
                <a:sym typeface="Arial"/>
              </a:rPr>
              <a:t>-Inseguridad en los datos: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Arial"/>
                <a:ea typeface="Arial"/>
                <a:cs typeface="Arial"/>
                <a:sym typeface="Arial"/>
              </a:rPr>
              <a:t>cualquier usuario puede modificar cualquier registro.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Arial"/>
                <a:ea typeface="Arial"/>
                <a:cs typeface="Arial"/>
                <a:sym typeface="Arial"/>
              </a:rPr>
              <a:t>-Sobrecarga laboral para el encargado de la sucursal: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Arial"/>
                <a:ea typeface="Arial"/>
                <a:cs typeface="Arial"/>
                <a:sym typeface="Arial"/>
              </a:rPr>
              <a:t>El encargado tiene que volver repetir procesos de gestión de datos si ocurre pérdida de estos.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Arial"/>
                <a:ea typeface="Arial"/>
                <a:cs typeface="Arial"/>
                <a:sym typeface="Arial"/>
              </a:rPr>
              <a:t>-Pérdida del control de los datos: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Arial"/>
                <a:ea typeface="Arial"/>
                <a:cs typeface="Arial"/>
                <a:sym typeface="Arial"/>
              </a:rPr>
              <a:t>Todos los usuarios pueden acceder y dar mal uso de los datos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Arial"/>
                <a:ea typeface="Arial"/>
                <a:cs typeface="Arial"/>
                <a:sym typeface="Arial"/>
              </a:rPr>
              <a:t>-Fallas en el dispositivo de almacenamiento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s" sz="1200">
                <a:latin typeface="Arial"/>
                <a:ea typeface="Arial"/>
                <a:cs typeface="Arial"/>
                <a:sym typeface="Arial"/>
              </a:rPr>
              <a:t>-Falencias en la toma de decisiones: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Arial"/>
                <a:ea typeface="Arial"/>
                <a:cs typeface="Arial"/>
                <a:sym typeface="Arial"/>
              </a:rPr>
              <a:t>Desconocimiento en la demanda de productos.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00" y="3212025"/>
            <a:ext cx="3228750" cy="1726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987100" y="5559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/>
              <a:t>OBJETIVOS</a:t>
            </a:r>
            <a:endParaRPr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771725" y="1434625"/>
            <a:ext cx="3928800" cy="32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/>
              <a:t>Objetivo General :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>
                <a:latin typeface="Arial"/>
                <a:ea typeface="Arial"/>
                <a:cs typeface="Arial"/>
                <a:sym typeface="Arial"/>
              </a:rPr>
              <a:t>Implementar un sistema de </a:t>
            </a:r>
            <a:r>
              <a:rPr lang="es" sz="1400">
                <a:latin typeface="Arial"/>
                <a:ea typeface="Arial"/>
                <a:cs typeface="Arial"/>
                <a:sym typeface="Arial"/>
              </a:rPr>
              <a:t>informació</a:t>
            </a:r>
            <a:r>
              <a:rPr lang="es" sz="1400">
                <a:latin typeface="Arial"/>
                <a:ea typeface="Arial"/>
                <a:cs typeface="Arial"/>
                <a:sym typeface="Arial"/>
              </a:rPr>
              <a:t>n pa</a:t>
            </a:r>
            <a:r>
              <a:rPr lang="es" sz="1400">
                <a:latin typeface="Arial"/>
                <a:ea typeface="Arial"/>
                <a:cs typeface="Arial"/>
                <a:sym typeface="Arial"/>
              </a:rPr>
              <a:t>ra </a:t>
            </a:r>
            <a:r>
              <a:rPr lang="es" sz="1400">
                <a:latin typeface="Arial"/>
                <a:ea typeface="Arial"/>
                <a:cs typeface="Arial"/>
                <a:sym typeface="Arial"/>
              </a:rPr>
              <a:t>la administración de servicios y productos de la empresa Soluciones Integrales y Tecnológicas Comercializadora Datasoft, mediante el uso de un programa de escritorio windows.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>
                <a:latin typeface="Arial"/>
                <a:ea typeface="Arial"/>
                <a:cs typeface="Arial"/>
                <a:sym typeface="Arial"/>
              </a:rPr>
              <a:t>generando informes de ventas, compras, inventarios, usuarios y proveedores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sp>
        <p:nvSpPr>
          <p:cNvPr id="157" name="Google Shape;157;p16"/>
          <p:cNvSpPr txBox="1"/>
          <p:nvPr>
            <p:ph idx="2" type="body"/>
          </p:nvPr>
        </p:nvSpPr>
        <p:spPr>
          <a:xfrm>
            <a:off x="5051725" y="1470000"/>
            <a:ext cx="3600300" cy="30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/>
              <a:t>Objetivos </a:t>
            </a:r>
            <a:r>
              <a:rPr b="1" lang="es" sz="1800"/>
              <a:t>Específicos </a:t>
            </a:r>
            <a:r>
              <a:rPr b="1" lang="es" sz="1800"/>
              <a:t>: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 sz="1800"/>
              <a:t>-</a:t>
            </a:r>
            <a:r>
              <a:rPr lang="es" sz="1400">
                <a:latin typeface="Arial"/>
                <a:ea typeface="Arial"/>
                <a:cs typeface="Arial"/>
                <a:sym typeface="Arial"/>
              </a:rPr>
              <a:t>Establecer el alcance y los requerimientos del software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>
                <a:latin typeface="Arial"/>
                <a:ea typeface="Arial"/>
                <a:cs typeface="Arial"/>
                <a:sym typeface="Arial"/>
              </a:rPr>
              <a:t>-Diseñar los diagramas del sistema con sus especificaciones.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>
                <a:latin typeface="Arial"/>
                <a:ea typeface="Arial"/>
                <a:cs typeface="Arial"/>
                <a:sym typeface="Arial"/>
              </a:rPr>
              <a:t>-Codificar el sistema de información en un entorno de escritorio con </a:t>
            </a:r>
            <a:r>
              <a:rPr lang="es" sz="1400">
                <a:latin typeface="Arial"/>
                <a:ea typeface="Arial"/>
                <a:cs typeface="Arial"/>
                <a:sym typeface="Arial"/>
              </a:rPr>
              <a:t>lenguaje</a:t>
            </a:r>
            <a:r>
              <a:rPr lang="es" sz="140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s" sz="1400">
                <a:latin typeface="Arial"/>
                <a:ea typeface="Arial"/>
                <a:cs typeface="Arial"/>
                <a:sym typeface="Arial"/>
              </a:rPr>
              <a:t>programación</a:t>
            </a:r>
            <a:r>
              <a:rPr lang="es" sz="1400">
                <a:latin typeface="Arial"/>
                <a:ea typeface="Arial"/>
                <a:cs typeface="Arial"/>
                <a:sym typeface="Arial"/>
              </a:rPr>
              <a:t> C# y sistema de </a:t>
            </a:r>
            <a:r>
              <a:rPr lang="es" sz="1400">
                <a:latin typeface="Arial"/>
                <a:ea typeface="Arial"/>
                <a:cs typeface="Arial"/>
                <a:sym typeface="Arial"/>
              </a:rPr>
              <a:t>gestión</a:t>
            </a:r>
            <a:r>
              <a:rPr lang="es" sz="1400">
                <a:latin typeface="Arial"/>
                <a:ea typeface="Arial"/>
                <a:cs typeface="Arial"/>
                <a:sym typeface="Arial"/>
              </a:rPr>
              <a:t> de base de datos Oracle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pic>
        <p:nvPicPr>
          <p:cNvPr id="158" name="Google Shape;15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1300" y="75800"/>
            <a:ext cx="1880525" cy="143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8750" y="206525"/>
            <a:ext cx="2158650" cy="126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Metodología</a:t>
            </a:r>
            <a:endParaRPr/>
          </a:p>
        </p:txBody>
      </p:sp>
      <p:pic>
        <p:nvPicPr>
          <p:cNvPr id="165" name="Google Shape;165;p17"/>
          <p:cNvPicPr preferRelativeResize="0"/>
          <p:nvPr/>
        </p:nvPicPr>
        <p:blipFill rotWithShape="1">
          <a:blip r:embed="rId3">
            <a:alphaModFix/>
          </a:blip>
          <a:srcRect b="33695" l="0" r="30853" t="0"/>
          <a:stretch/>
        </p:blipFill>
        <p:spPr>
          <a:xfrm>
            <a:off x="2353550" y="1215875"/>
            <a:ext cx="3256900" cy="210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7"/>
          <p:cNvPicPr preferRelativeResize="0"/>
          <p:nvPr/>
        </p:nvPicPr>
        <p:blipFill rotWithShape="1">
          <a:blip r:embed="rId3">
            <a:alphaModFix/>
          </a:blip>
          <a:srcRect b="0" l="39668" r="768" t="65517"/>
          <a:stretch/>
        </p:blipFill>
        <p:spPr>
          <a:xfrm>
            <a:off x="4223750" y="3289850"/>
            <a:ext cx="2734025" cy="113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7"/>
          <p:cNvSpPr txBox="1"/>
          <p:nvPr/>
        </p:nvSpPr>
        <p:spPr>
          <a:xfrm>
            <a:off x="4839275" y="3403050"/>
            <a:ext cx="1280700" cy="445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Lato"/>
                <a:ea typeface="Lato"/>
                <a:cs typeface="Lato"/>
                <a:sym typeface="Lato"/>
              </a:rPr>
              <a:t>Despliegue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Google Shape;168;p17"/>
          <p:cNvSpPr txBox="1"/>
          <p:nvPr/>
        </p:nvSpPr>
        <p:spPr>
          <a:xfrm>
            <a:off x="5362825" y="3933750"/>
            <a:ext cx="1595100" cy="481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Lato"/>
                <a:ea typeface="Lato"/>
                <a:cs typeface="Lato"/>
                <a:sym typeface="Lato"/>
              </a:rPr>
              <a:t>Mantenimiento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