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57" r:id="rId5"/>
    <p:sldId id="266" r:id="rId6"/>
    <p:sldId id="258" r:id="rId7"/>
    <p:sldId id="264" r:id="rId8"/>
    <p:sldId id="259" r:id="rId9"/>
    <p:sldId id="260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FA7A-EB81-46A1-B11D-854D541A3790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EC9D7-2F34-4AF2-AC26-646A750E6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slides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Project and a </a:t>
            </a:r>
            <a:r>
              <a:rPr lang="es-ES" dirty="0" err="1"/>
              <a:t>brieve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</a:t>
            </a:r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cicle </a:t>
            </a:r>
            <a:r>
              <a:rPr lang="es-ES" dirty="0" err="1"/>
              <a:t>automatically</a:t>
            </a:r>
            <a:r>
              <a:rPr lang="es-ES" dirty="0"/>
              <a:t>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beign</a:t>
            </a:r>
            <a:r>
              <a:rPr lang="es-ES" dirty="0"/>
              <a:t>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move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hand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dials</a:t>
            </a:r>
            <a:r>
              <a:rPr lang="es-ES" dirty="0"/>
              <a:t> in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side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yet</a:t>
            </a:r>
            <a:r>
              <a:rPr lang="es-ES" dirty="0"/>
              <a:t>, </a:t>
            </a:r>
            <a:r>
              <a:rPr lang="es-ES" dirty="0" err="1"/>
              <a:t>draggin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C9D7-2F34-4AF2-AC26-646A750E698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3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E198D-243E-4DFA-B3FC-6CDA1C717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80B54-9BC1-AA67-262E-33E9AE6C2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A1DEF-BCF2-C932-CD5C-A453F5623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40F84-5D03-FD0C-4DA8-68544070D5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C9D7-2F34-4AF2-AC26-646A750E698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3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89915-E603-6060-82D7-42682A3E6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B5583-FB4F-A274-FC14-1F1E4382AA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D786D3-11CF-10FE-9BCC-AEA29EE1E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https://portfolio-n4sn.vercel.app/#about</a:t>
            </a:r>
          </a:p>
          <a:p>
            <a:r>
              <a:rPr lang="en-GB" dirty="0"/>
              <a:t>https://www.aayushkurup.dev/about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421BF-8239-6B5B-1B02-C4256E0825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C9D7-2F34-4AF2-AC26-646A750E698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33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https://jayantgoel001.github.io/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C9D7-2F34-4AF2-AC26-646A750E698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55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https://aashutosh.dev/work/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C9D7-2F34-4AF2-AC26-646A750E698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9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C1540-58F5-4D5F-57EB-DB174828E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6FF14B-9816-3A6C-84DA-B6B42C9D1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AE825-56A5-9662-8CEB-E98370979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https://aashutosh.dev/work/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B23AF-854C-D172-90CC-3DDF98F3A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C9D7-2F34-4AF2-AC26-646A750E698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48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https://abassdev.com/blog/2024/11/03/next-js-apache-htaccess-configuration-for-static-exportation/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C9D7-2F34-4AF2-AC26-646A750E698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0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https://github.com/guilyx/awesome-github-pages-portfolios?tab=readme-ov-file</a:t>
            </a:r>
          </a:p>
          <a:p>
            <a:r>
              <a:rPr lang="en-GB" dirty="0"/>
              <a:t>https://github.com/emmabostian/developer-portfolios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C9D7-2F34-4AF2-AC26-646A750E698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6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831FD-AEEE-C7E4-F2A2-35ADE0750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19A9B5-0CF9-640D-3BDD-6D8E587AD4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DE67F-1D0F-65ED-0D3D-B77C58991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9AA23-6C51-8216-8306-45B6B6821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C9D7-2F34-4AF2-AC26-646A750E698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6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AECE-A701-D8E8-FC94-F57AA3C11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423EE-E469-CF04-17F9-5F80C356F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0231-B606-D187-6A00-BC60E43E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6517-0256-4461-BE5B-FF2C32E5E2EF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68CD-878C-396D-E606-3049D321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238C3-6515-23C6-CA1A-36B6EE9E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A982-B17F-4114-A7E2-09311514C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82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B3F9-F500-363B-8226-D8B1BD5F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DF259-9B5A-E83C-E839-3655C2555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8277-C748-EEE6-4445-0E1FADE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6517-0256-4461-BE5B-FF2C32E5E2EF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F7F2-F754-9B3C-4639-DBDED8F1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AB11-65EB-6CD4-3497-F135512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A982-B17F-4114-A7E2-09311514C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44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95433-3555-E84D-578F-F447EB0B2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B3E4F-2194-49AB-1CB3-7022355E5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7EB4-EF8C-0C04-EC63-1E6B9C1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6517-0256-4461-BE5B-FF2C32E5E2EF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35B5-0809-A315-F147-F642C878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831A7-A25F-7619-A498-6F889D9A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A982-B17F-4114-A7E2-09311514C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95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47BF-CE6C-CF09-7F75-B6064813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FB93-FB61-2343-D359-E592BB30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D148-43D4-01EA-AF17-0A50DFDE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6517-0256-4461-BE5B-FF2C32E5E2EF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9DD22-6C7B-CF61-DCF7-B3BE8B7A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9935-C4B1-C1D2-ACC4-CFAEC4C9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A982-B17F-4114-A7E2-09311514C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1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70FE-C45B-7D0E-52AA-8421BDEA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4A2D-7931-1EB5-5D9F-B5812564D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C3B97-4B47-BCC6-F115-ACD61549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6517-0256-4461-BE5B-FF2C32E5E2EF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4EEE-46A4-FAE7-5598-E9357F22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ECAF-751E-0858-3F68-844737D3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A982-B17F-4114-A7E2-09311514C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5046-D4F5-2E7F-ADA5-B4BE3346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42BF-F583-7FEA-9C2F-B2FD2B9C2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858E3-78C9-E59D-6034-5EA38E0FA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31D20-12BB-1368-41D8-A2D74960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6517-0256-4461-BE5B-FF2C32E5E2EF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CCB0F-AA35-15B5-A526-A3873937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A78A2-1D61-5F72-DE08-4EB9BEDF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A982-B17F-4114-A7E2-09311514C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7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C3F0-F8E6-4E9C-F9E0-46811B69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58EE4-2420-B2F8-F8D4-6D3CBF5DD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704E1-8AD2-90CB-5825-E06A6C566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CBDA1-EBDD-D236-4F48-57A9850CF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3CCD8-7179-37DD-34DF-F7465C734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E78F5-6DA5-9E77-EA32-39992156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6517-0256-4461-BE5B-FF2C32E5E2EF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FDD50-519D-95D4-6310-61ADF2C6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0619C-F8B7-A875-D51E-10FCEF26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A982-B17F-4114-A7E2-09311514C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79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4C8-3CA5-84C6-A8A1-167D72C4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A69AA-1D58-E1C2-E453-18B5C67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6517-0256-4461-BE5B-FF2C32E5E2EF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E3A18-5924-4BEF-52E1-E9FE824E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C1E5A-9EB1-70D2-3B13-5B967016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A982-B17F-4114-A7E2-09311514C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2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02009-3365-3550-DB26-1C097BD2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6517-0256-4461-BE5B-FF2C32E5E2EF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44910-A3FA-0F5F-3F21-81B7A066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4EA6A-3B81-42BF-6708-42022D2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A982-B17F-4114-A7E2-09311514C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995F-79A5-2E5E-A6ED-0C013724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97AB-C9E6-8777-8DAA-C15490A2B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D7FFB-DCA1-1C9B-4F36-31EA4508C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4391D-DCAD-97E2-7632-4F0BBEBF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6517-0256-4461-BE5B-FF2C32E5E2EF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6C89-1735-02D4-45A7-429FB83A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FEF1-C8E5-D39B-5C79-3BF0B9B2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A982-B17F-4114-A7E2-09311514C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98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5840-D7FB-31DD-A9E4-4FADEAD6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27DC2-3CFF-CB27-508F-6CD4AB130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571D4-25B2-D7A9-6508-DD189469C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C951B-2A2C-D22E-6EA2-13C82B84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6517-0256-4461-BE5B-FF2C32E5E2EF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7526E-5F39-4703-3130-7B58894D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B318A-3B82-CF54-F779-8D2CA230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A982-B17F-4114-A7E2-09311514C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00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279D1-BAC8-48DE-3615-2E92297F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EFD0-C740-9337-F3ED-20D0D118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6D7A-A1AD-9313-1D03-BA4D62A48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26517-0256-4461-BE5B-FF2C32E5E2EF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FD728-174D-98D6-ED86-F02B02F5A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89C98-2B5B-3464-ECC8-A3BC5095F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A982-B17F-4114-A7E2-09311514C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3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jayantgoel001.github.io/" TargetMode="External"/><Relationship Id="rId3" Type="http://schemas.openxmlformats.org/officeDocument/2006/relationships/hyperlink" Target="https://developerfolio.js.org/" TargetMode="External"/><Relationship Id="rId7" Type="http://schemas.openxmlformats.org/officeDocument/2006/relationships/hyperlink" Target="https://www.aayushkurup.dev/abo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folio-n4sn.vercel.app/#about" TargetMode="External"/><Relationship Id="rId5" Type="http://schemas.openxmlformats.org/officeDocument/2006/relationships/hyperlink" Target="https://aashutosh.dev/work/" TargetMode="External"/><Relationship Id="rId4" Type="http://schemas.openxmlformats.org/officeDocument/2006/relationships/hyperlink" Target="https://abassdev.com/blog/2024/11/03/next-js-apache-htaccess-configuration-for-static-exportat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naysomawat.github.io/Resume-Builde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9D34B-1F0A-FCA8-D553-68DBF498584D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C81DE-78A0-BE9E-FC94-B0F4E50165B9}"/>
              </a:ext>
            </a:extLst>
          </p:cNvPr>
          <p:cNvSpPr/>
          <p:nvPr/>
        </p:nvSpPr>
        <p:spPr>
          <a:xfrm>
            <a:off x="0" y="0"/>
            <a:ext cx="1252728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6C682-24CF-1A7F-A006-EE8B879ADB66}"/>
              </a:ext>
            </a:extLst>
          </p:cNvPr>
          <p:cNvSpPr/>
          <p:nvPr/>
        </p:nvSpPr>
        <p:spPr>
          <a:xfrm>
            <a:off x="125272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About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6F8A2-469A-6DF8-5125-2DD935AA99ED}"/>
              </a:ext>
            </a:extLst>
          </p:cNvPr>
          <p:cNvSpPr/>
          <p:nvPr/>
        </p:nvSpPr>
        <p:spPr>
          <a:xfrm>
            <a:off x="2657856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Projects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2009E4-BD91-4FA7-3E38-4C4E00EAC0F4}"/>
              </a:ext>
            </a:extLst>
          </p:cNvPr>
          <p:cNvSpPr/>
          <p:nvPr/>
        </p:nvSpPr>
        <p:spPr>
          <a:xfrm>
            <a:off x="5455920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Contact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55963-9CEB-6CC5-BE49-F39B659DFCDE}"/>
              </a:ext>
            </a:extLst>
          </p:cNvPr>
          <p:cNvSpPr/>
          <p:nvPr/>
        </p:nvSpPr>
        <p:spPr>
          <a:xfrm>
            <a:off x="405688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Blog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1B03B6-85C6-C3C1-53EF-D2210BFAA74B}"/>
              </a:ext>
            </a:extLst>
          </p:cNvPr>
          <p:cNvGrpSpPr/>
          <p:nvPr/>
        </p:nvGrpSpPr>
        <p:grpSpPr>
          <a:xfrm>
            <a:off x="1320800" y="1320800"/>
            <a:ext cx="1968269" cy="1958109"/>
            <a:chOff x="683491" y="1320800"/>
            <a:chExt cx="1968269" cy="19581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E53951-0214-12DF-4BE1-C5DFA0A6C38E}"/>
                </a:ext>
              </a:extLst>
            </p:cNvPr>
            <p:cNvSpPr/>
            <p:nvPr/>
          </p:nvSpPr>
          <p:spPr>
            <a:xfrm>
              <a:off x="683491" y="1330036"/>
              <a:ext cx="1968269" cy="1948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A82C38-FDA4-5389-5F0A-8544F8C388A7}"/>
                </a:ext>
              </a:extLst>
            </p:cNvPr>
            <p:cNvCxnSpPr/>
            <p:nvPr/>
          </p:nvCxnSpPr>
          <p:spPr>
            <a:xfrm>
              <a:off x="683491" y="1320800"/>
              <a:ext cx="1968269" cy="19396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C8DB16-F933-E6F3-F5FD-EA23D0FBB3E6}"/>
              </a:ext>
            </a:extLst>
          </p:cNvPr>
          <p:cNvGrpSpPr/>
          <p:nvPr/>
        </p:nvGrpSpPr>
        <p:grpSpPr>
          <a:xfrm>
            <a:off x="7172036" y="1302327"/>
            <a:ext cx="1968269" cy="1958109"/>
            <a:chOff x="683491" y="1320800"/>
            <a:chExt cx="1968269" cy="195810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F57D44-02FE-7FD1-7276-E2EA56B7FE8B}"/>
                </a:ext>
              </a:extLst>
            </p:cNvPr>
            <p:cNvSpPr/>
            <p:nvPr/>
          </p:nvSpPr>
          <p:spPr>
            <a:xfrm>
              <a:off x="683491" y="1330036"/>
              <a:ext cx="1968269" cy="1948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5CF322-9C14-FB28-656D-3E7876930108}"/>
                </a:ext>
              </a:extLst>
            </p:cNvPr>
            <p:cNvCxnSpPr/>
            <p:nvPr/>
          </p:nvCxnSpPr>
          <p:spPr>
            <a:xfrm>
              <a:off x="683491" y="1320800"/>
              <a:ext cx="1968269" cy="19396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725FE4-1297-42F1-1BDE-1CE1F97FCA70}"/>
              </a:ext>
            </a:extLst>
          </p:cNvPr>
          <p:cNvGrpSpPr/>
          <p:nvPr/>
        </p:nvGrpSpPr>
        <p:grpSpPr>
          <a:xfrm>
            <a:off x="4246418" y="1302327"/>
            <a:ext cx="1968269" cy="1958109"/>
            <a:chOff x="683491" y="1320800"/>
            <a:chExt cx="1968269" cy="195810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AAEFD4-1C1E-E799-08F7-CD0B73B0395A}"/>
                </a:ext>
              </a:extLst>
            </p:cNvPr>
            <p:cNvSpPr/>
            <p:nvPr/>
          </p:nvSpPr>
          <p:spPr>
            <a:xfrm>
              <a:off x="683491" y="1330036"/>
              <a:ext cx="1968269" cy="1948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B9BC40-EFFE-46CE-EA9F-A2524CCC6309}"/>
                </a:ext>
              </a:extLst>
            </p:cNvPr>
            <p:cNvCxnSpPr/>
            <p:nvPr/>
          </p:nvCxnSpPr>
          <p:spPr>
            <a:xfrm>
              <a:off x="683491" y="1320800"/>
              <a:ext cx="1968269" cy="19396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F787AA4-7024-99C5-06DB-323710B0CAFB}"/>
              </a:ext>
            </a:extLst>
          </p:cNvPr>
          <p:cNvSpPr txBox="1"/>
          <p:nvPr/>
        </p:nvSpPr>
        <p:spPr>
          <a:xfrm>
            <a:off x="1320800" y="34290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Slide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70DDB-F01F-DEAD-15FB-1797B096216E}"/>
              </a:ext>
            </a:extLst>
          </p:cNvPr>
          <p:cNvSpPr txBox="1"/>
          <p:nvPr/>
        </p:nvSpPr>
        <p:spPr>
          <a:xfrm>
            <a:off x="4246418" y="34290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Slide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DA6661-9B51-37CB-7321-4406D20BA464}"/>
              </a:ext>
            </a:extLst>
          </p:cNvPr>
          <p:cNvSpPr txBox="1"/>
          <p:nvPr/>
        </p:nvSpPr>
        <p:spPr>
          <a:xfrm>
            <a:off x="7172036" y="340129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Slide</a:t>
            </a:r>
            <a:r>
              <a:rPr lang="es-ES" dirty="0"/>
              <a:t> 3</a:t>
            </a:r>
            <a:endParaRPr lang="en-GB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6BCFAB0-D677-F7D4-3FB1-7EEC859101BB}"/>
              </a:ext>
            </a:extLst>
          </p:cNvPr>
          <p:cNvSpPr/>
          <p:nvPr/>
        </p:nvSpPr>
        <p:spPr>
          <a:xfrm>
            <a:off x="9439564" y="1893455"/>
            <a:ext cx="766618" cy="748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F7F5651-A469-7A94-63DE-9C60EF4D8630}"/>
              </a:ext>
            </a:extLst>
          </p:cNvPr>
          <p:cNvSpPr/>
          <p:nvPr/>
        </p:nvSpPr>
        <p:spPr>
          <a:xfrm flipH="1">
            <a:off x="363451" y="1893455"/>
            <a:ext cx="671022" cy="683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4B57AE-148D-F270-992C-05BAF16227C2}"/>
              </a:ext>
            </a:extLst>
          </p:cNvPr>
          <p:cNvSpPr/>
          <p:nvPr/>
        </p:nvSpPr>
        <p:spPr>
          <a:xfrm>
            <a:off x="2170713" y="4359564"/>
            <a:ext cx="7268851" cy="2498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A88B5F-1697-E980-4570-56180B4FB087}"/>
              </a:ext>
            </a:extLst>
          </p:cNvPr>
          <p:cNvSpPr/>
          <p:nvPr/>
        </p:nvSpPr>
        <p:spPr>
          <a:xfrm>
            <a:off x="4697697" y="5403273"/>
            <a:ext cx="1921164" cy="581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72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B7F3-7207-92B9-398C-BE314402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Portfolios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ideas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BDC6-EA5A-E3ED-E80E-C937F406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https://developerfolio.js.org/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https://abassdev.com/blog/2024/11/03/next-js-apache-htaccess-configuration-for-static-exportation/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https://aashutosh.dev/work/</a:t>
            </a:r>
            <a:r>
              <a:rPr lang="en-GB" dirty="0"/>
              <a:t>   </a:t>
            </a:r>
          </a:p>
          <a:p>
            <a:r>
              <a:rPr lang="en-GB" dirty="0">
                <a:hlinkClick r:id="rId6"/>
              </a:rPr>
              <a:t>https://portfolio-n4sn.vercel.app/#about</a:t>
            </a:r>
            <a:r>
              <a:rPr lang="en-GB" dirty="0"/>
              <a:t> </a:t>
            </a:r>
          </a:p>
          <a:p>
            <a:r>
              <a:rPr lang="en-GB" dirty="0">
                <a:hlinkClick r:id="rId7"/>
              </a:rPr>
              <a:t>https://www.aayushkurup.dev/about</a:t>
            </a:r>
            <a:r>
              <a:rPr lang="en-GB" dirty="0"/>
              <a:t> </a:t>
            </a:r>
          </a:p>
          <a:p>
            <a:r>
              <a:rPr lang="en-GB" dirty="0">
                <a:hlinkClick r:id="rId8"/>
              </a:rPr>
              <a:t>https://jayantgoel001.github.io/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0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1202C-2CF7-8852-130C-FB91C5478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7AEB-7E70-F156-FC0A-941ECDAB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projects</a:t>
            </a:r>
            <a:r>
              <a:rPr lang="es-ES"/>
              <a:t> ¿?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FFED-D0DC-437D-4B02-FBF8C533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https://vinaysomawat.github.io/Resume-Builder/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58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1BF34-04DB-09DC-AF2B-1676172C4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A47BDB8-5667-7CF4-67A3-AE00874D6DD7}"/>
              </a:ext>
            </a:extLst>
          </p:cNvPr>
          <p:cNvGrpSpPr/>
          <p:nvPr/>
        </p:nvGrpSpPr>
        <p:grpSpPr>
          <a:xfrm>
            <a:off x="1754909" y="121289"/>
            <a:ext cx="1968269" cy="1958109"/>
            <a:chOff x="683491" y="1320800"/>
            <a:chExt cx="1968269" cy="19581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6A07D1-DEA8-C7C1-8BA4-149B1A011412}"/>
                </a:ext>
              </a:extLst>
            </p:cNvPr>
            <p:cNvSpPr/>
            <p:nvPr/>
          </p:nvSpPr>
          <p:spPr>
            <a:xfrm>
              <a:off x="683491" y="1330036"/>
              <a:ext cx="1968269" cy="1948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794AC9A-051A-C04A-91BD-0FCB50AB52ED}"/>
                </a:ext>
              </a:extLst>
            </p:cNvPr>
            <p:cNvCxnSpPr/>
            <p:nvPr/>
          </p:nvCxnSpPr>
          <p:spPr>
            <a:xfrm>
              <a:off x="683491" y="1320800"/>
              <a:ext cx="1968269" cy="19396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51A70B-93CF-7126-2264-872B43E6F024}"/>
              </a:ext>
            </a:extLst>
          </p:cNvPr>
          <p:cNvGrpSpPr/>
          <p:nvPr/>
        </p:nvGrpSpPr>
        <p:grpSpPr>
          <a:xfrm>
            <a:off x="7606145" y="102816"/>
            <a:ext cx="1968269" cy="1958109"/>
            <a:chOff x="683491" y="1320800"/>
            <a:chExt cx="1968269" cy="195810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D5A325-B8EC-3FFD-6C4C-847953DA9832}"/>
                </a:ext>
              </a:extLst>
            </p:cNvPr>
            <p:cNvSpPr/>
            <p:nvPr/>
          </p:nvSpPr>
          <p:spPr>
            <a:xfrm>
              <a:off x="683491" y="1330036"/>
              <a:ext cx="1968269" cy="1948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242A88-0C58-05E6-65A4-599DF571F0B5}"/>
                </a:ext>
              </a:extLst>
            </p:cNvPr>
            <p:cNvCxnSpPr/>
            <p:nvPr/>
          </p:nvCxnSpPr>
          <p:spPr>
            <a:xfrm>
              <a:off x="683491" y="1320800"/>
              <a:ext cx="1968269" cy="19396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E171E4-A0F2-AAF5-EF0F-12C48BB65297}"/>
              </a:ext>
            </a:extLst>
          </p:cNvPr>
          <p:cNvGrpSpPr/>
          <p:nvPr/>
        </p:nvGrpSpPr>
        <p:grpSpPr>
          <a:xfrm>
            <a:off x="4680527" y="102816"/>
            <a:ext cx="1968269" cy="1958109"/>
            <a:chOff x="683491" y="1320800"/>
            <a:chExt cx="1968269" cy="195810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87BFA8-CE89-7D53-7AA9-4F00E154BD30}"/>
                </a:ext>
              </a:extLst>
            </p:cNvPr>
            <p:cNvSpPr/>
            <p:nvPr/>
          </p:nvSpPr>
          <p:spPr>
            <a:xfrm>
              <a:off x="683491" y="1330036"/>
              <a:ext cx="1968269" cy="1948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0AC817-A0EC-44C5-DA31-34D48D58A5A1}"/>
                </a:ext>
              </a:extLst>
            </p:cNvPr>
            <p:cNvCxnSpPr/>
            <p:nvPr/>
          </p:nvCxnSpPr>
          <p:spPr>
            <a:xfrm>
              <a:off x="683491" y="1320800"/>
              <a:ext cx="1968269" cy="19396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4D94B1-F1FB-5A7F-FBE1-FB2D25935001}"/>
              </a:ext>
            </a:extLst>
          </p:cNvPr>
          <p:cNvSpPr txBox="1"/>
          <p:nvPr/>
        </p:nvSpPr>
        <p:spPr>
          <a:xfrm>
            <a:off x="1754909" y="222948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Slide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A6CB08-4C79-C639-8E4B-6DE1DC658A62}"/>
              </a:ext>
            </a:extLst>
          </p:cNvPr>
          <p:cNvSpPr txBox="1"/>
          <p:nvPr/>
        </p:nvSpPr>
        <p:spPr>
          <a:xfrm>
            <a:off x="4680527" y="222948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Slide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7954F2-F3A0-5848-15FE-D1FB9ABE194F}"/>
              </a:ext>
            </a:extLst>
          </p:cNvPr>
          <p:cNvSpPr txBox="1"/>
          <p:nvPr/>
        </p:nvSpPr>
        <p:spPr>
          <a:xfrm>
            <a:off x="7606145" y="220178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Slide</a:t>
            </a:r>
            <a:r>
              <a:rPr lang="es-ES" dirty="0"/>
              <a:t> 3</a:t>
            </a:r>
            <a:endParaRPr lang="en-GB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03DA8C1-2715-B1BB-B933-4CC9188123D3}"/>
              </a:ext>
            </a:extLst>
          </p:cNvPr>
          <p:cNvSpPr/>
          <p:nvPr/>
        </p:nvSpPr>
        <p:spPr>
          <a:xfrm>
            <a:off x="9873673" y="693944"/>
            <a:ext cx="766618" cy="748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D28E404-0CFA-864F-25F9-91D7AF97B617}"/>
              </a:ext>
            </a:extLst>
          </p:cNvPr>
          <p:cNvSpPr/>
          <p:nvPr/>
        </p:nvSpPr>
        <p:spPr>
          <a:xfrm flipH="1">
            <a:off x="797560" y="693944"/>
            <a:ext cx="671022" cy="683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FDDD2-E49B-CED9-B911-2971ADE3AB5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C07C60-D498-3D39-3333-CC626F7AA6A6}"/>
              </a:ext>
            </a:extLst>
          </p:cNvPr>
          <p:cNvSpPr/>
          <p:nvPr/>
        </p:nvSpPr>
        <p:spPr>
          <a:xfrm>
            <a:off x="0" y="0"/>
            <a:ext cx="1252728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DD75B6-C838-6AE2-6226-5007D65FB183}"/>
              </a:ext>
            </a:extLst>
          </p:cNvPr>
          <p:cNvSpPr/>
          <p:nvPr/>
        </p:nvSpPr>
        <p:spPr>
          <a:xfrm>
            <a:off x="125272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About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3CF33-68F8-BC75-3C74-E077697C009F}"/>
              </a:ext>
            </a:extLst>
          </p:cNvPr>
          <p:cNvSpPr/>
          <p:nvPr/>
        </p:nvSpPr>
        <p:spPr>
          <a:xfrm>
            <a:off x="2657856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Projects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2B11BC-880B-FF4A-C19C-B7721734EEF8}"/>
              </a:ext>
            </a:extLst>
          </p:cNvPr>
          <p:cNvSpPr/>
          <p:nvPr/>
        </p:nvSpPr>
        <p:spPr>
          <a:xfrm>
            <a:off x="5455920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Contact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B5592-8289-002C-E0F6-0BFD4175A44B}"/>
              </a:ext>
            </a:extLst>
          </p:cNvPr>
          <p:cNvSpPr/>
          <p:nvPr/>
        </p:nvSpPr>
        <p:spPr>
          <a:xfrm>
            <a:off x="405688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Blog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ABAC89-C28C-3AE0-54D8-C60100F44F1B}"/>
              </a:ext>
            </a:extLst>
          </p:cNvPr>
          <p:cNvSpPr/>
          <p:nvPr/>
        </p:nvSpPr>
        <p:spPr>
          <a:xfrm>
            <a:off x="2050640" y="2748912"/>
            <a:ext cx="7523774" cy="4109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C3F6CA-EB97-ADB1-0632-6FEA9E2EC3D7}"/>
              </a:ext>
            </a:extLst>
          </p:cNvPr>
          <p:cNvSpPr/>
          <p:nvPr/>
        </p:nvSpPr>
        <p:spPr>
          <a:xfrm>
            <a:off x="4577624" y="3792621"/>
            <a:ext cx="1921164" cy="581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5BB72D-1112-8953-6B01-59BC01EB5869}"/>
              </a:ext>
            </a:extLst>
          </p:cNvPr>
          <p:cNvSpPr/>
          <p:nvPr/>
        </p:nvSpPr>
        <p:spPr>
          <a:xfrm>
            <a:off x="4569858" y="3011724"/>
            <a:ext cx="1921164" cy="581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832DD6-C4DE-5EC7-C742-8790740A5697}"/>
              </a:ext>
            </a:extLst>
          </p:cNvPr>
          <p:cNvSpPr/>
          <p:nvPr/>
        </p:nvSpPr>
        <p:spPr>
          <a:xfrm>
            <a:off x="4569858" y="4374511"/>
            <a:ext cx="1928930" cy="150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4F2D4-5F49-EE80-7DE4-F97666F85EA7}"/>
              </a:ext>
            </a:extLst>
          </p:cNvPr>
          <p:cNvSpPr/>
          <p:nvPr/>
        </p:nvSpPr>
        <p:spPr>
          <a:xfrm>
            <a:off x="3184318" y="4573518"/>
            <a:ext cx="4786663" cy="1226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7D81B-4DAB-A600-8F2A-30D71810F200}"/>
              </a:ext>
            </a:extLst>
          </p:cNvPr>
          <p:cNvSpPr/>
          <p:nvPr/>
        </p:nvSpPr>
        <p:spPr>
          <a:xfrm>
            <a:off x="4495338" y="5918078"/>
            <a:ext cx="1921164" cy="581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More (link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page)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747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04DBE-0C8B-4DFA-9DC4-C483D4C19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66D7B5A-B8C2-9481-DEA4-FF8EDBC39C14}"/>
              </a:ext>
            </a:extLst>
          </p:cNvPr>
          <p:cNvGrpSpPr/>
          <p:nvPr/>
        </p:nvGrpSpPr>
        <p:grpSpPr>
          <a:xfrm>
            <a:off x="1714639" y="-3767767"/>
            <a:ext cx="1968269" cy="1958109"/>
            <a:chOff x="683491" y="1320800"/>
            <a:chExt cx="1968269" cy="19581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2A97F8-2835-32FE-E932-BB40CB0F44DB}"/>
                </a:ext>
              </a:extLst>
            </p:cNvPr>
            <p:cNvSpPr/>
            <p:nvPr/>
          </p:nvSpPr>
          <p:spPr>
            <a:xfrm>
              <a:off x="683491" y="1330036"/>
              <a:ext cx="1968269" cy="1948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2C4F36-E45C-CFAD-F85E-493878246FA3}"/>
                </a:ext>
              </a:extLst>
            </p:cNvPr>
            <p:cNvCxnSpPr/>
            <p:nvPr/>
          </p:nvCxnSpPr>
          <p:spPr>
            <a:xfrm>
              <a:off x="683491" y="1320800"/>
              <a:ext cx="1968269" cy="19396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01825B-37AE-1DBA-2AB5-515943C922CD}"/>
              </a:ext>
            </a:extLst>
          </p:cNvPr>
          <p:cNvGrpSpPr/>
          <p:nvPr/>
        </p:nvGrpSpPr>
        <p:grpSpPr>
          <a:xfrm>
            <a:off x="7565875" y="-3786240"/>
            <a:ext cx="1968269" cy="1958109"/>
            <a:chOff x="683491" y="1320800"/>
            <a:chExt cx="1968269" cy="195810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7FA274-A54F-67EA-27FC-82A90CA7B71A}"/>
                </a:ext>
              </a:extLst>
            </p:cNvPr>
            <p:cNvSpPr/>
            <p:nvPr/>
          </p:nvSpPr>
          <p:spPr>
            <a:xfrm>
              <a:off x="683491" y="1330036"/>
              <a:ext cx="1968269" cy="1948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BC006B-692E-0004-16F5-07C8F1B9383E}"/>
                </a:ext>
              </a:extLst>
            </p:cNvPr>
            <p:cNvCxnSpPr/>
            <p:nvPr/>
          </p:nvCxnSpPr>
          <p:spPr>
            <a:xfrm>
              <a:off x="683491" y="1320800"/>
              <a:ext cx="1968269" cy="19396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27E19A-C8A1-D7ED-F087-EFFD30A75089}"/>
              </a:ext>
            </a:extLst>
          </p:cNvPr>
          <p:cNvGrpSpPr/>
          <p:nvPr/>
        </p:nvGrpSpPr>
        <p:grpSpPr>
          <a:xfrm>
            <a:off x="4640257" y="-3786240"/>
            <a:ext cx="1968269" cy="1958109"/>
            <a:chOff x="683491" y="1320800"/>
            <a:chExt cx="1968269" cy="195810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A8D431F-E05F-80B4-76B0-81E76F6A6E8C}"/>
                </a:ext>
              </a:extLst>
            </p:cNvPr>
            <p:cNvSpPr/>
            <p:nvPr/>
          </p:nvSpPr>
          <p:spPr>
            <a:xfrm>
              <a:off x="683491" y="1330036"/>
              <a:ext cx="1968269" cy="1948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324B111-E94E-FF11-5C3A-74E397BE1DFF}"/>
                </a:ext>
              </a:extLst>
            </p:cNvPr>
            <p:cNvCxnSpPr/>
            <p:nvPr/>
          </p:nvCxnSpPr>
          <p:spPr>
            <a:xfrm>
              <a:off x="683491" y="1320800"/>
              <a:ext cx="1968269" cy="19396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870F18-FF8D-4D02-82D7-51BEEA9D2B29}"/>
              </a:ext>
            </a:extLst>
          </p:cNvPr>
          <p:cNvSpPr/>
          <p:nvPr/>
        </p:nvSpPr>
        <p:spPr>
          <a:xfrm>
            <a:off x="9833403" y="-3195112"/>
            <a:ext cx="766618" cy="748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9D7BC17-6B0B-BA1B-316B-1C854AD2FD75}"/>
              </a:ext>
            </a:extLst>
          </p:cNvPr>
          <p:cNvSpPr/>
          <p:nvPr/>
        </p:nvSpPr>
        <p:spPr>
          <a:xfrm flipH="1">
            <a:off x="757290" y="-3195112"/>
            <a:ext cx="671022" cy="683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A58843-CD84-EEDA-D23A-EF42FFE3A7CA}"/>
              </a:ext>
            </a:extLst>
          </p:cNvPr>
          <p:cNvSpPr/>
          <p:nvPr/>
        </p:nvSpPr>
        <p:spPr>
          <a:xfrm>
            <a:off x="2010370" y="-1140144"/>
            <a:ext cx="7523774" cy="4109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802D00-6716-E910-F6F0-D8433D88BB12}"/>
              </a:ext>
            </a:extLst>
          </p:cNvPr>
          <p:cNvSpPr/>
          <p:nvPr/>
        </p:nvSpPr>
        <p:spPr>
          <a:xfrm>
            <a:off x="4537354" y="-96435"/>
            <a:ext cx="1921164" cy="581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47242B-9351-5B5E-93F7-6687D4C47CF8}"/>
              </a:ext>
            </a:extLst>
          </p:cNvPr>
          <p:cNvSpPr/>
          <p:nvPr/>
        </p:nvSpPr>
        <p:spPr>
          <a:xfrm>
            <a:off x="4529588" y="-877332"/>
            <a:ext cx="1921164" cy="581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E57A7A-CFA0-ED12-50E8-710E49A85D6C}"/>
              </a:ext>
            </a:extLst>
          </p:cNvPr>
          <p:cNvSpPr/>
          <p:nvPr/>
        </p:nvSpPr>
        <p:spPr>
          <a:xfrm>
            <a:off x="4529588" y="485455"/>
            <a:ext cx="1928930" cy="150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DED901-CC3D-19C4-79C1-2FE09751CA05}"/>
              </a:ext>
            </a:extLst>
          </p:cNvPr>
          <p:cNvSpPr/>
          <p:nvPr/>
        </p:nvSpPr>
        <p:spPr>
          <a:xfrm>
            <a:off x="3144048" y="684462"/>
            <a:ext cx="4786663" cy="1226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4ECF-AF53-CB27-44C8-F653F441B794}"/>
              </a:ext>
            </a:extLst>
          </p:cNvPr>
          <p:cNvSpPr/>
          <p:nvPr/>
        </p:nvSpPr>
        <p:spPr>
          <a:xfrm>
            <a:off x="4455068" y="2029022"/>
            <a:ext cx="1921164" cy="581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More (link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page)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2E4BC-052B-C530-2DEE-49847718D8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569F8-CA4A-E64F-D0C7-A56949FE0ACC}"/>
              </a:ext>
            </a:extLst>
          </p:cNvPr>
          <p:cNvSpPr/>
          <p:nvPr/>
        </p:nvSpPr>
        <p:spPr>
          <a:xfrm>
            <a:off x="0" y="0"/>
            <a:ext cx="1252728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5BEA12-9219-2B6D-F359-624C96B0B7B9}"/>
              </a:ext>
            </a:extLst>
          </p:cNvPr>
          <p:cNvSpPr/>
          <p:nvPr/>
        </p:nvSpPr>
        <p:spPr>
          <a:xfrm>
            <a:off x="125272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About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B2007-DB5B-FA87-733C-A1C2A5F57457}"/>
              </a:ext>
            </a:extLst>
          </p:cNvPr>
          <p:cNvSpPr/>
          <p:nvPr/>
        </p:nvSpPr>
        <p:spPr>
          <a:xfrm>
            <a:off x="2657856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Projects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0A0C8-209B-15E5-FF17-FCF15231260D}"/>
              </a:ext>
            </a:extLst>
          </p:cNvPr>
          <p:cNvSpPr/>
          <p:nvPr/>
        </p:nvSpPr>
        <p:spPr>
          <a:xfrm>
            <a:off x="5455920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Contact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0FB360-5E77-DE7C-F7F8-6EF2D311C445}"/>
              </a:ext>
            </a:extLst>
          </p:cNvPr>
          <p:cNvSpPr/>
          <p:nvPr/>
        </p:nvSpPr>
        <p:spPr>
          <a:xfrm>
            <a:off x="405688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Blog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4C7E7F2-D192-3B2F-8AE4-342EDE86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5" y="3183449"/>
            <a:ext cx="5431994" cy="29900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AA91D77-A6A4-7699-5E19-2F20919FD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232" y="3183449"/>
            <a:ext cx="3902804" cy="33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7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9DFB4-4BC6-BB85-2493-840634EB5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B9E02-D227-63E6-DBE5-780EAB9860A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5FA4B-3393-400A-4515-35A64236A573}"/>
              </a:ext>
            </a:extLst>
          </p:cNvPr>
          <p:cNvSpPr/>
          <p:nvPr/>
        </p:nvSpPr>
        <p:spPr>
          <a:xfrm>
            <a:off x="0" y="0"/>
            <a:ext cx="1252728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07D42-CF48-DD26-5AE4-AB92B7C64B9F}"/>
              </a:ext>
            </a:extLst>
          </p:cNvPr>
          <p:cNvSpPr/>
          <p:nvPr/>
        </p:nvSpPr>
        <p:spPr>
          <a:xfrm>
            <a:off x="1252728" y="0"/>
            <a:ext cx="1399032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About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DD38E-E873-C94A-0AB8-BE1D3DD4A714}"/>
              </a:ext>
            </a:extLst>
          </p:cNvPr>
          <p:cNvSpPr/>
          <p:nvPr/>
        </p:nvSpPr>
        <p:spPr>
          <a:xfrm>
            <a:off x="2657856" y="0"/>
            <a:ext cx="1399032" cy="9144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Projects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D14AB-E692-E69E-6576-7869F7B7F107}"/>
              </a:ext>
            </a:extLst>
          </p:cNvPr>
          <p:cNvSpPr/>
          <p:nvPr/>
        </p:nvSpPr>
        <p:spPr>
          <a:xfrm>
            <a:off x="5455920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Contact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62463-F205-257C-8700-B8D2CE4C6C01}"/>
              </a:ext>
            </a:extLst>
          </p:cNvPr>
          <p:cNvSpPr/>
          <p:nvPr/>
        </p:nvSpPr>
        <p:spPr>
          <a:xfrm>
            <a:off x="405688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Blog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4CBFBA-3014-3C6D-12FF-3698ADE1F9B7}"/>
              </a:ext>
            </a:extLst>
          </p:cNvPr>
          <p:cNvSpPr/>
          <p:nvPr/>
        </p:nvSpPr>
        <p:spPr>
          <a:xfrm>
            <a:off x="609600" y="1570182"/>
            <a:ext cx="10723418" cy="362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Here </a:t>
            </a:r>
            <a:r>
              <a:rPr lang="es-ES" dirty="0" err="1">
                <a:solidFill>
                  <a:schemeClr val="tx1"/>
                </a:solidFill>
              </a:rPr>
              <a:t>goes</a:t>
            </a:r>
            <a:r>
              <a:rPr lang="es-ES" dirty="0">
                <a:solidFill>
                  <a:schemeClr val="tx1"/>
                </a:solidFill>
              </a:rPr>
              <a:t> a CV, </a:t>
            </a:r>
            <a:r>
              <a:rPr lang="es-ES" dirty="0" err="1">
                <a:solidFill>
                  <a:schemeClr val="tx1"/>
                </a:solidFill>
              </a:rPr>
              <a:t>don’t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know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how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it’s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gonna</a:t>
            </a:r>
            <a:r>
              <a:rPr lang="es-ES" dirty="0">
                <a:solidFill>
                  <a:schemeClr val="tx1"/>
                </a:solidFill>
              </a:rPr>
              <a:t> look </a:t>
            </a:r>
            <a:r>
              <a:rPr lang="es-ES" dirty="0" err="1">
                <a:solidFill>
                  <a:schemeClr val="tx1"/>
                </a:solidFill>
              </a:rPr>
              <a:t>yet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but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it</a:t>
            </a:r>
            <a:r>
              <a:rPr lang="es-ES" dirty="0">
                <a:solidFill>
                  <a:schemeClr val="tx1"/>
                </a:solidFill>
              </a:rPr>
              <a:t> Will be </a:t>
            </a:r>
            <a:r>
              <a:rPr lang="es-ES" dirty="0" err="1">
                <a:solidFill>
                  <a:schemeClr val="tx1"/>
                </a:solidFill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01C46F-A4E0-6AAB-107C-98538BD8AF8B}"/>
              </a:ext>
            </a:extLst>
          </p:cNvPr>
          <p:cNvSpPr/>
          <p:nvPr/>
        </p:nvSpPr>
        <p:spPr>
          <a:xfrm>
            <a:off x="1477818" y="4461164"/>
            <a:ext cx="3398982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Button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download</a:t>
            </a:r>
            <a:r>
              <a:rPr lang="es-ES" dirty="0">
                <a:solidFill>
                  <a:schemeClr val="tx1"/>
                </a:solidFill>
              </a:rPr>
              <a:t> Resume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9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0EA4D-CF80-90F1-B070-86A8EB948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36B80F-C36E-0F5A-3277-8179C72402EA}"/>
              </a:ext>
            </a:extLst>
          </p:cNvPr>
          <p:cNvSpPr/>
          <p:nvPr/>
        </p:nvSpPr>
        <p:spPr>
          <a:xfrm>
            <a:off x="794327" y="-1468582"/>
            <a:ext cx="10723418" cy="362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Here </a:t>
            </a:r>
            <a:r>
              <a:rPr lang="es-ES" dirty="0" err="1">
                <a:solidFill>
                  <a:schemeClr val="tx1"/>
                </a:solidFill>
              </a:rPr>
              <a:t>goes</a:t>
            </a:r>
            <a:r>
              <a:rPr lang="es-ES" dirty="0">
                <a:solidFill>
                  <a:schemeClr val="tx1"/>
                </a:solidFill>
              </a:rPr>
              <a:t> a CV, </a:t>
            </a:r>
            <a:r>
              <a:rPr lang="es-ES" dirty="0" err="1">
                <a:solidFill>
                  <a:schemeClr val="tx1"/>
                </a:solidFill>
              </a:rPr>
              <a:t>don’t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know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how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it’s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gonna</a:t>
            </a:r>
            <a:r>
              <a:rPr lang="es-ES" dirty="0">
                <a:solidFill>
                  <a:schemeClr val="tx1"/>
                </a:solidFill>
              </a:rPr>
              <a:t> look </a:t>
            </a:r>
            <a:r>
              <a:rPr lang="es-ES" dirty="0" err="1">
                <a:solidFill>
                  <a:schemeClr val="tx1"/>
                </a:solidFill>
              </a:rPr>
              <a:t>yet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but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it</a:t>
            </a:r>
            <a:r>
              <a:rPr lang="es-ES" dirty="0">
                <a:solidFill>
                  <a:schemeClr val="tx1"/>
                </a:solidFill>
              </a:rPr>
              <a:t> Will be </a:t>
            </a:r>
            <a:r>
              <a:rPr lang="es-ES" dirty="0" err="1">
                <a:solidFill>
                  <a:schemeClr val="tx1"/>
                </a:solidFill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BEE02E-2E71-BE01-0C6A-4E6841C7A6B4}"/>
              </a:ext>
            </a:extLst>
          </p:cNvPr>
          <p:cNvSpPr/>
          <p:nvPr/>
        </p:nvSpPr>
        <p:spPr>
          <a:xfrm>
            <a:off x="1662545" y="1422400"/>
            <a:ext cx="3398982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Button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download</a:t>
            </a:r>
            <a:r>
              <a:rPr lang="es-ES" dirty="0">
                <a:solidFill>
                  <a:schemeClr val="tx1"/>
                </a:solidFill>
              </a:rPr>
              <a:t> Resume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CC44-C5A8-50E9-55E8-973806534B29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41FF4-A15F-DC0B-5705-37CD07DE5636}"/>
              </a:ext>
            </a:extLst>
          </p:cNvPr>
          <p:cNvSpPr/>
          <p:nvPr/>
        </p:nvSpPr>
        <p:spPr>
          <a:xfrm>
            <a:off x="0" y="0"/>
            <a:ext cx="1252728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6F00D-996F-3FFA-9CB1-6BAFE7F2C856}"/>
              </a:ext>
            </a:extLst>
          </p:cNvPr>
          <p:cNvSpPr/>
          <p:nvPr/>
        </p:nvSpPr>
        <p:spPr>
          <a:xfrm>
            <a:off x="1252728" y="0"/>
            <a:ext cx="1399032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About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23506-FFE4-C916-7DD5-22A9E8D2DD9C}"/>
              </a:ext>
            </a:extLst>
          </p:cNvPr>
          <p:cNvSpPr/>
          <p:nvPr/>
        </p:nvSpPr>
        <p:spPr>
          <a:xfrm>
            <a:off x="2657856" y="0"/>
            <a:ext cx="1399032" cy="9144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Projects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D940D-F469-D7E5-339A-C74A06575B80}"/>
              </a:ext>
            </a:extLst>
          </p:cNvPr>
          <p:cNvSpPr/>
          <p:nvPr/>
        </p:nvSpPr>
        <p:spPr>
          <a:xfrm>
            <a:off x="5455920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Contact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D9D04-DC1A-2D61-043E-A034E7087FFA}"/>
              </a:ext>
            </a:extLst>
          </p:cNvPr>
          <p:cNvSpPr/>
          <p:nvPr/>
        </p:nvSpPr>
        <p:spPr>
          <a:xfrm>
            <a:off x="405688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297557-FB1F-7AFD-6DD0-C3EF8AD3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239" y="2660072"/>
            <a:ext cx="6387362" cy="40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7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A3A4C-4BEE-6900-A189-C15E66646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D1AF6B-780F-94E0-4664-FB50E251C5B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A882D-C4EC-BDFF-315E-610074D2F295}"/>
              </a:ext>
            </a:extLst>
          </p:cNvPr>
          <p:cNvSpPr/>
          <p:nvPr/>
        </p:nvSpPr>
        <p:spPr>
          <a:xfrm>
            <a:off x="0" y="0"/>
            <a:ext cx="1252728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C719C-5480-1AF3-78C3-5045CCD6B06E}"/>
              </a:ext>
            </a:extLst>
          </p:cNvPr>
          <p:cNvSpPr/>
          <p:nvPr/>
        </p:nvSpPr>
        <p:spPr>
          <a:xfrm>
            <a:off x="125272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About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5B0B0-1215-743B-3D8C-901E5C313F55}"/>
              </a:ext>
            </a:extLst>
          </p:cNvPr>
          <p:cNvSpPr/>
          <p:nvPr/>
        </p:nvSpPr>
        <p:spPr>
          <a:xfrm>
            <a:off x="2657856" y="0"/>
            <a:ext cx="1399032" cy="914400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Projects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EBF48-52FE-C933-71A4-81C5AA202165}"/>
              </a:ext>
            </a:extLst>
          </p:cNvPr>
          <p:cNvSpPr/>
          <p:nvPr/>
        </p:nvSpPr>
        <p:spPr>
          <a:xfrm>
            <a:off x="5455920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Contact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BA0E8B-E6B2-4A98-8CF4-1171A90D9079}"/>
              </a:ext>
            </a:extLst>
          </p:cNvPr>
          <p:cNvSpPr/>
          <p:nvPr/>
        </p:nvSpPr>
        <p:spPr>
          <a:xfrm>
            <a:off x="405688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A4638-ACC3-FE43-0D02-39FAE51C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14" y="999542"/>
            <a:ext cx="8103706" cy="1803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5D49B0-AEEA-00AF-1164-C67321F50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728" y="3429000"/>
            <a:ext cx="9012982" cy="32605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0E5D6B-CABF-AB31-0A2C-85209A51C510}"/>
              </a:ext>
            </a:extLst>
          </p:cNvPr>
          <p:cNvSpPr/>
          <p:nvPr/>
        </p:nvSpPr>
        <p:spPr>
          <a:xfrm>
            <a:off x="1339273" y="2888179"/>
            <a:ext cx="8700654" cy="464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Menu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 and </a:t>
            </a:r>
            <a:r>
              <a:rPr lang="es-ES" dirty="0" err="1"/>
              <a:t>languajes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43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2AD91-0E39-434E-6ACB-4475022FB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C582D8-E9C1-2E11-8C16-1D87DA9C4392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FF80F-76E8-34C3-CB85-E7DAFFEFBF78}"/>
              </a:ext>
            </a:extLst>
          </p:cNvPr>
          <p:cNvSpPr/>
          <p:nvPr/>
        </p:nvSpPr>
        <p:spPr>
          <a:xfrm>
            <a:off x="0" y="0"/>
            <a:ext cx="1252728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17BE03-74BE-6961-5991-3066F1EF4ACB}"/>
              </a:ext>
            </a:extLst>
          </p:cNvPr>
          <p:cNvSpPr/>
          <p:nvPr/>
        </p:nvSpPr>
        <p:spPr>
          <a:xfrm>
            <a:off x="125272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About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6C4D7-6881-8421-19B5-EAC5803CBAFD}"/>
              </a:ext>
            </a:extLst>
          </p:cNvPr>
          <p:cNvSpPr/>
          <p:nvPr/>
        </p:nvSpPr>
        <p:spPr>
          <a:xfrm>
            <a:off x="2657856" y="0"/>
            <a:ext cx="1399032" cy="914400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Projects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11F78B-8C06-CEFD-A21A-70614B4D84D3}"/>
              </a:ext>
            </a:extLst>
          </p:cNvPr>
          <p:cNvSpPr/>
          <p:nvPr/>
        </p:nvSpPr>
        <p:spPr>
          <a:xfrm>
            <a:off x="5455920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Contact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E573C-A9B2-C5C3-9488-2D7882A29A65}"/>
              </a:ext>
            </a:extLst>
          </p:cNvPr>
          <p:cNvSpPr/>
          <p:nvPr/>
        </p:nvSpPr>
        <p:spPr>
          <a:xfrm>
            <a:off x="405688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AD5FC-7908-DAC3-D275-61EA59B6C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14" y="999542"/>
            <a:ext cx="8103706" cy="1803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958E8A-1E2E-AD4A-7457-01694F062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728" y="3429000"/>
            <a:ext cx="9012982" cy="32605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4C59EA-C52B-AE67-6092-AF67D1132D06}"/>
              </a:ext>
            </a:extLst>
          </p:cNvPr>
          <p:cNvSpPr/>
          <p:nvPr/>
        </p:nvSpPr>
        <p:spPr>
          <a:xfrm>
            <a:off x="1339273" y="2888179"/>
            <a:ext cx="8700654" cy="464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Menu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 and </a:t>
            </a:r>
            <a:r>
              <a:rPr lang="es-ES" dirty="0" err="1"/>
              <a:t>languajes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92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73CC2-D3CF-7C5A-325E-599B6B620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6F429-3AA7-4050-4324-0CB889BB1DFE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CD6ED-4F65-87C5-7E43-F2846BBB2DB2}"/>
              </a:ext>
            </a:extLst>
          </p:cNvPr>
          <p:cNvSpPr/>
          <p:nvPr/>
        </p:nvSpPr>
        <p:spPr>
          <a:xfrm>
            <a:off x="0" y="0"/>
            <a:ext cx="1252728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BA714-FC7C-82C2-3C75-270DAEBA0C39}"/>
              </a:ext>
            </a:extLst>
          </p:cNvPr>
          <p:cNvSpPr/>
          <p:nvPr/>
        </p:nvSpPr>
        <p:spPr>
          <a:xfrm>
            <a:off x="125272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About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9ED1CC-911E-B4E6-F2ED-2CAF82B3B809}"/>
              </a:ext>
            </a:extLst>
          </p:cNvPr>
          <p:cNvSpPr/>
          <p:nvPr/>
        </p:nvSpPr>
        <p:spPr>
          <a:xfrm>
            <a:off x="2657856" y="0"/>
            <a:ext cx="1399032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Projects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DECA1-E23C-3B98-B748-6DDE7E95039D}"/>
              </a:ext>
            </a:extLst>
          </p:cNvPr>
          <p:cNvSpPr/>
          <p:nvPr/>
        </p:nvSpPr>
        <p:spPr>
          <a:xfrm>
            <a:off x="5455920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Contact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4FE378-CEB0-F46A-C1B7-03824C68D83B}"/>
              </a:ext>
            </a:extLst>
          </p:cNvPr>
          <p:cNvSpPr/>
          <p:nvPr/>
        </p:nvSpPr>
        <p:spPr>
          <a:xfrm>
            <a:off x="4056888" y="0"/>
            <a:ext cx="1399032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95DA3-6BA8-F3D4-E491-420BC153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92" y="1487054"/>
            <a:ext cx="7868893" cy="51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9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CAC4A-3B5A-221B-3322-9E5BB6895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576B1-95D9-A5D4-1902-8BE3EC813C8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0CD4E-01BC-606A-21B8-6BD55F5C5C01}"/>
              </a:ext>
            </a:extLst>
          </p:cNvPr>
          <p:cNvSpPr/>
          <p:nvPr/>
        </p:nvSpPr>
        <p:spPr>
          <a:xfrm>
            <a:off x="0" y="0"/>
            <a:ext cx="1252728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6B341-96DC-3263-47EA-CB686EC24BB2}"/>
              </a:ext>
            </a:extLst>
          </p:cNvPr>
          <p:cNvSpPr/>
          <p:nvPr/>
        </p:nvSpPr>
        <p:spPr>
          <a:xfrm>
            <a:off x="125272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About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A1889-7D0F-1275-583C-5AF5982F7A8D}"/>
              </a:ext>
            </a:extLst>
          </p:cNvPr>
          <p:cNvSpPr/>
          <p:nvPr/>
        </p:nvSpPr>
        <p:spPr>
          <a:xfrm>
            <a:off x="2657856" y="0"/>
            <a:ext cx="1399032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Projects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AFF6A9-ACFF-61D2-F9D0-E408003B83DB}"/>
              </a:ext>
            </a:extLst>
          </p:cNvPr>
          <p:cNvSpPr/>
          <p:nvPr/>
        </p:nvSpPr>
        <p:spPr>
          <a:xfrm>
            <a:off x="5455920" y="0"/>
            <a:ext cx="1399032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Contact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673BA-42DE-ED6C-2CF6-7D6BAC81674F}"/>
              </a:ext>
            </a:extLst>
          </p:cNvPr>
          <p:cNvSpPr/>
          <p:nvPr/>
        </p:nvSpPr>
        <p:spPr>
          <a:xfrm>
            <a:off x="4056888" y="0"/>
            <a:ext cx="139903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24155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339</Words>
  <Application>Microsoft Office PowerPoint</Application>
  <PresentationFormat>Widescreen</PresentationFormat>
  <Paragraphs>96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Portfolios to get ideas</vt:lpstr>
      <vt:lpstr>Ideas for projects ¿?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Rosique Egea</dc:creator>
  <cp:lastModifiedBy>Daniel Rosique Egea</cp:lastModifiedBy>
  <cp:revision>1</cp:revision>
  <dcterms:created xsi:type="dcterms:W3CDTF">2024-12-12T11:18:55Z</dcterms:created>
  <dcterms:modified xsi:type="dcterms:W3CDTF">2024-12-12T12:12:20Z</dcterms:modified>
</cp:coreProperties>
</file>