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0"/>
  </p:notesMasterIdLst>
  <p:sldIdLst>
    <p:sldId id="256" r:id="rId5"/>
    <p:sldId id="257" r:id="rId6"/>
    <p:sldId id="261" r:id="rId7"/>
    <p:sldId id="258" r:id="rId8"/>
    <p:sldId id="259" r:id="rId9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5" autoAdjust="0"/>
    <p:restoredTop sz="64196" autoAdjust="0"/>
  </p:normalViewPr>
  <p:slideViewPr>
    <p:cSldViewPr snapToGrid="0">
      <p:cViewPr varScale="1">
        <p:scale>
          <a:sx n="68" d="100"/>
          <a:sy n="68" d="100"/>
        </p:scale>
        <p:origin x="834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B2C1EB-A652-4B9E-BAA9-E8CF2F21A8B4}" type="datetimeFigureOut">
              <a:rPr lang="cs-CZ" smtClean="0"/>
              <a:t>07.12.2023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709AA7-F405-45C6-A971-6F1C3436BCD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57728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b="1" dirty="0"/>
              <a:t>Proč je pole obrácené?</a:t>
            </a:r>
          </a:p>
          <a:p>
            <a:r>
              <a:rPr lang="cs-CZ" dirty="0"/>
              <a:t>3. Mohl bych ukládat prvky do pole v pořadí, ve kterém je načtu, což by mohlo být užitečné pro rychlé zpracování. Ale pro efektivnější manipulaci s polynomy je lepší ukládat koeficienty **v pořadí mocnin**. (Tzn., že první prvek pole bude reprezentovat koeficient pro x^0, druhý prvek pro x^1, třetí prvek pro x^2 atd.). Tento přístup usnadní následné provádění operací - **sčítání, násobení a výpis**.</a:t>
            </a:r>
          </a:p>
          <a:p>
            <a:endParaRPr lang="cs-CZ" dirty="0"/>
          </a:p>
          <a:p>
            <a:r>
              <a:rPr lang="cs-CZ" b="1" dirty="0"/>
              <a:t>**Sčítání polynomů** budu provádět jednoduše tak, že sečtu odpovídající koeficienty a ty uložím do výsledného pole.</a:t>
            </a:r>
          </a:p>
          <a:p>
            <a:endParaRPr lang="cs-CZ" b="1" dirty="0"/>
          </a:p>
          <a:p>
            <a:r>
              <a:rPr lang="cs-CZ" b="1" dirty="0"/>
              <a:t>Popis výpisu</a:t>
            </a:r>
          </a:p>
          <a:p>
            <a:r>
              <a:rPr lang="cs-CZ" dirty="0"/>
              <a:t>Máme polynom s koeficienty 4, -8 a 1. Do pole je uložím v obráceném pořadí, aby se pořadí prvku rovnalo jeho mocnině, čili [1, -8, 4].</a:t>
            </a:r>
          </a:p>
          <a:p>
            <a:r>
              <a:rPr lang="cs-CZ" dirty="0"/>
              <a:t>Takže budu potřebovat nějaký cyklus, který bude iterovat od stupně polynomu až do nuly a bude vypisovat koeficienty ve tvaru 4, -8, 1.</a:t>
            </a:r>
          </a:p>
          <a:p>
            <a:r>
              <a:rPr lang="cs-CZ" dirty="0"/>
              <a:t>Nyní úvaha - jak přidám ke každému prvku odpovídající mocninu? K tomuto se nám právě hodí, že pořadí prvků odpovídá mocnině → mocnina bude pořadí prvku v poli, vlastně tedy iterační proměnná.</a:t>
            </a:r>
          </a:p>
          <a:p>
            <a:r>
              <a:rPr lang="cs-CZ" dirty="0"/>
              <a:t>Podle toho, jestli je koeficient větší/menší než 0, přidám do výpisu odpovídající znaménko. </a:t>
            </a:r>
          </a:p>
          <a:p>
            <a:r>
              <a:rPr lang="cs-CZ" dirty="0"/>
              <a:t>Nulové členy a jednotkové koeficienty (1x) vypisovat nemusíme.</a:t>
            </a:r>
          </a:p>
          <a:p>
            <a:endParaRPr lang="cs-CZ" dirty="0"/>
          </a:p>
          <a:p>
            <a:r>
              <a:rPr lang="cs-CZ" dirty="0" err="1"/>
              <a:t>Polynomial</a:t>
            </a:r>
            <a:r>
              <a:rPr lang="cs-CZ" dirty="0"/>
              <a:t> – obsahuje též parametrický konstruktor</a:t>
            </a:r>
          </a:p>
          <a:p>
            <a:r>
              <a:rPr lang="cs-CZ" dirty="0"/>
              <a:t>metoda </a:t>
            </a:r>
            <a:r>
              <a:rPr lang="cs-CZ" dirty="0" err="1"/>
              <a:t>toString</a:t>
            </a:r>
            <a:r>
              <a:rPr lang="cs-CZ" dirty="0"/>
              <a:t> – přepisuje původní – nevypisuje se adresa do paměti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709AA7-F405-45C6-A971-6F1C3436BCD6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89135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Součin – každý s každým</a:t>
            </a:r>
          </a:p>
          <a:p>
            <a:r>
              <a:rPr lang="cs-CZ" dirty="0"/>
              <a:t>- mám dva polynomy</a:t>
            </a:r>
          </a:p>
          <a:p>
            <a:r>
              <a:rPr lang="cs-CZ" dirty="0"/>
              <a:t>- </a:t>
            </a:r>
            <a:r>
              <a:rPr lang="cs-CZ" dirty="0" err="1"/>
              <a:t>vysledny_stupen</a:t>
            </a:r>
            <a:r>
              <a:rPr lang="cs-CZ" dirty="0"/>
              <a:t> = sečtu stupně u prvního a druhého polynomu (tak to funguje u násobení polynomů)</a:t>
            </a:r>
          </a:p>
          <a:p>
            <a:r>
              <a:rPr lang="cs-CZ" dirty="0"/>
              <a:t>- </a:t>
            </a:r>
            <a:r>
              <a:rPr lang="cs-CZ" dirty="0" err="1"/>
              <a:t>vysl_koeficienty</a:t>
            </a:r>
            <a:r>
              <a:rPr lang="cs-CZ" dirty="0"/>
              <a:t> = pole, do kterého uložím výsledné koeficienty (velikost bude </a:t>
            </a:r>
            <a:r>
              <a:rPr lang="cs-CZ" dirty="0" err="1"/>
              <a:t>vysledny_stupen</a:t>
            </a:r>
            <a:r>
              <a:rPr lang="cs-CZ" dirty="0"/>
              <a:t> + 1 -&gt; např. pro polynom 3st. jsou 4 koeficienty)</a:t>
            </a:r>
          </a:p>
          <a:p>
            <a:r>
              <a:rPr lang="cs-CZ" dirty="0"/>
              <a:t>- při násobení 2 mnohočlenů platí pravidlo "každý s každým", budu tedy potřebovat 2 cykly v sobě (informace o indexech mnohočlenů)</a:t>
            </a:r>
          </a:p>
          <a:p>
            <a:r>
              <a:rPr lang="cs-CZ" dirty="0"/>
              <a:t>- 1. cyklus (vnější) - informace o "poloze" koeficientů v 1. polynomu, iterační proměnná i</a:t>
            </a:r>
          </a:p>
          <a:p>
            <a:r>
              <a:rPr lang="cs-CZ" dirty="0"/>
              <a:t>- 2. cyklus (vnitřní) - informace o "poloze" koeficientů v 2. polynomu, iterační proměnná j</a:t>
            </a:r>
          </a:p>
          <a:p>
            <a:r>
              <a:rPr lang="cs-CZ" dirty="0"/>
              <a:t>    - vnitřek -&gt; do pole na indexu </a:t>
            </a:r>
            <a:r>
              <a:rPr lang="cs-CZ" dirty="0" err="1"/>
              <a:t>i+j</a:t>
            </a:r>
            <a:r>
              <a:rPr lang="cs-CZ" dirty="0"/>
              <a:t> přičtu násobek odpovídajících mocnin polynomů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709AA7-F405-45C6-A971-6F1C3436BCD6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95806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cs-CZ" dirty="0"/>
              <a:t>běžné hodnoty (ze zadání)</a:t>
            </a:r>
          </a:p>
          <a:p>
            <a:pPr marL="228600" indent="-228600">
              <a:buAutoNum type="arabicPeriod"/>
            </a:pPr>
            <a:r>
              <a:rPr lang="cs-CZ" dirty="0"/>
              <a:t>běžné hodnoty (ze zadání – ovšem v zadání chybně)</a:t>
            </a:r>
          </a:p>
          <a:p>
            <a:pPr marL="228600" indent="-228600">
              <a:buAutoNum type="arabicPeriod"/>
            </a:pPr>
            <a:r>
              <a:rPr lang="cs-CZ" dirty="0"/>
              <a:t>nevalidní vstupy – řetězce, znaky, nesmysly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709AA7-F405-45C6-A971-6F1C3436BCD6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65768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6">
            <a:extLst>
              <a:ext uri="{FF2B5EF4-FFF2-40B4-BE49-F238E27FC236}">
                <a16:creationId xmlns:a16="http://schemas.microsoft.com/office/drawing/2014/main" id="{C8B4427D-2954-48DB-A595-B63D2207847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6718" y="-17584"/>
            <a:ext cx="12208714" cy="4264269"/>
          </a:xfrm>
          <a:custGeom>
            <a:avLst/>
            <a:gdLst>
              <a:gd name="connsiteX0" fmla="*/ 3009998 w 12191994"/>
              <a:gd name="connsiteY0" fmla="*/ 4228754 h 4242819"/>
              <a:gd name="connsiteX1" fmla="*/ 2899539 w 12191994"/>
              <a:gd name="connsiteY1" fmla="*/ 4233139 h 4242819"/>
              <a:gd name="connsiteX2" fmla="*/ 2823072 w 12191994"/>
              <a:gd name="connsiteY2" fmla="*/ 4234148 h 4242819"/>
              <a:gd name="connsiteX3" fmla="*/ 3675237 w 12191994"/>
              <a:gd name="connsiteY3" fmla="*/ 4200953 h 4242819"/>
              <a:gd name="connsiteX4" fmla="*/ 3622991 w 12191994"/>
              <a:gd name="connsiteY4" fmla="*/ 4204420 h 4242819"/>
              <a:gd name="connsiteX5" fmla="*/ 3510832 w 12191994"/>
              <a:gd name="connsiteY5" fmla="*/ 4208872 h 4242819"/>
              <a:gd name="connsiteX6" fmla="*/ 0 w 12191994"/>
              <a:gd name="connsiteY6" fmla="*/ 4156678 h 4242819"/>
              <a:gd name="connsiteX7" fmla="*/ 61025 w 12191994"/>
              <a:gd name="connsiteY7" fmla="*/ 4162195 h 4242819"/>
              <a:gd name="connsiteX8" fmla="*/ 2166125 w 12191994"/>
              <a:gd name="connsiteY8" fmla="*/ 4242818 h 4242819"/>
              <a:gd name="connsiteX9" fmla="*/ 2166418 w 12191994"/>
              <a:gd name="connsiteY9" fmla="*/ 4242815 h 4242819"/>
              <a:gd name="connsiteX10" fmla="*/ 2166128 w 12191994"/>
              <a:gd name="connsiteY10" fmla="*/ 4242819 h 4242819"/>
              <a:gd name="connsiteX11" fmla="*/ 61028 w 12191994"/>
              <a:gd name="connsiteY11" fmla="*/ 4162196 h 4242819"/>
              <a:gd name="connsiteX12" fmla="*/ 0 w 12191994"/>
              <a:gd name="connsiteY12" fmla="*/ 4156679 h 4242819"/>
              <a:gd name="connsiteX13" fmla="*/ 0 w 12191994"/>
              <a:gd name="connsiteY13" fmla="*/ 0 h 4242819"/>
              <a:gd name="connsiteX14" fmla="*/ 12191994 w 12191994"/>
              <a:gd name="connsiteY14" fmla="*/ 0 h 4242819"/>
              <a:gd name="connsiteX15" fmla="*/ 12191994 w 12191994"/>
              <a:gd name="connsiteY15" fmla="*/ 2062010 h 4242819"/>
              <a:gd name="connsiteX16" fmla="*/ 12172138 w 12191994"/>
              <a:gd name="connsiteY16" fmla="*/ 2073270 h 4242819"/>
              <a:gd name="connsiteX17" fmla="*/ 4335530 w 12191994"/>
              <a:gd name="connsiteY17" fmla="*/ 4157144 h 4242819"/>
              <a:gd name="connsiteX18" fmla="*/ 4303869 w 12191994"/>
              <a:gd name="connsiteY18" fmla="*/ 4159244 h 4242819"/>
              <a:gd name="connsiteX19" fmla="*/ 4393550 w 12191994"/>
              <a:gd name="connsiteY19" fmla="*/ 4151137 h 4242819"/>
              <a:gd name="connsiteX20" fmla="*/ 4199670 w 12191994"/>
              <a:gd name="connsiteY20" fmla="*/ 4117929 h 4242819"/>
              <a:gd name="connsiteX21" fmla="*/ 500184 w 12191994"/>
              <a:gd name="connsiteY21" fmla="*/ 3043554 h 4242819"/>
              <a:gd name="connsiteX22" fmla="*/ 0 w 12191994"/>
              <a:gd name="connsiteY22" fmla="*/ 2813437 h 4242819"/>
              <a:gd name="connsiteX0" fmla="*/ 3009998 w 12191994"/>
              <a:gd name="connsiteY0" fmla="*/ 4228754 h 4242819"/>
              <a:gd name="connsiteX1" fmla="*/ 2899539 w 12191994"/>
              <a:gd name="connsiteY1" fmla="*/ 4233139 h 4242819"/>
              <a:gd name="connsiteX2" fmla="*/ 2823072 w 12191994"/>
              <a:gd name="connsiteY2" fmla="*/ 4234148 h 4242819"/>
              <a:gd name="connsiteX3" fmla="*/ 3009998 w 12191994"/>
              <a:gd name="connsiteY3" fmla="*/ 4228754 h 4242819"/>
              <a:gd name="connsiteX4" fmla="*/ 3675237 w 12191994"/>
              <a:gd name="connsiteY4" fmla="*/ 4200953 h 4242819"/>
              <a:gd name="connsiteX5" fmla="*/ 3622991 w 12191994"/>
              <a:gd name="connsiteY5" fmla="*/ 4204420 h 4242819"/>
              <a:gd name="connsiteX6" fmla="*/ 3510832 w 12191994"/>
              <a:gd name="connsiteY6" fmla="*/ 4208872 h 4242819"/>
              <a:gd name="connsiteX7" fmla="*/ 3675237 w 12191994"/>
              <a:gd name="connsiteY7" fmla="*/ 4200953 h 4242819"/>
              <a:gd name="connsiteX8" fmla="*/ 0 w 12191994"/>
              <a:gd name="connsiteY8" fmla="*/ 4156679 h 4242819"/>
              <a:gd name="connsiteX9" fmla="*/ 61025 w 12191994"/>
              <a:gd name="connsiteY9" fmla="*/ 4162195 h 4242819"/>
              <a:gd name="connsiteX10" fmla="*/ 2166125 w 12191994"/>
              <a:gd name="connsiteY10" fmla="*/ 4242818 h 4242819"/>
              <a:gd name="connsiteX11" fmla="*/ 2166418 w 12191994"/>
              <a:gd name="connsiteY11" fmla="*/ 4242815 h 4242819"/>
              <a:gd name="connsiteX12" fmla="*/ 2166128 w 12191994"/>
              <a:gd name="connsiteY12" fmla="*/ 4242819 h 4242819"/>
              <a:gd name="connsiteX13" fmla="*/ 61028 w 12191994"/>
              <a:gd name="connsiteY13" fmla="*/ 4162196 h 4242819"/>
              <a:gd name="connsiteX14" fmla="*/ 0 w 12191994"/>
              <a:gd name="connsiteY14" fmla="*/ 4156679 h 4242819"/>
              <a:gd name="connsiteX15" fmla="*/ 0 w 12191994"/>
              <a:gd name="connsiteY15" fmla="*/ 0 h 4242819"/>
              <a:gd name="connsiteX16" fmla="*/ 12191994 w 12191994"/>
              <a:gd name="connsiteY16" fmla="*/ 0 h 4242819"/>
              <a:gd name="connsiteX17" fmla="*/ 12191994 w 12191994"/>
              <a:gd name="connsiteY17" fmla="*/ 2062010 h 4242819"/>
              <a:gd name="connsiteX18" fmla="*/ 12172138 w 12191994"/>
              <a:gd name="connsiteY18" fmla="*/ 2073270 h 4242819"/>
              <a:gd name="connsiteX19" fmla="*/ 4335530 w 12191994"/>
              <a:gd name="connsiteY19" fmla="*/ 4157144 h 4242819"/>
              <a:gd name="connsiteX20" fmla="*/ 4303869 w 12191994"/>
              <a:gd name="connsiteY20" fmla="*/ 4159244 h 4242819"/>
              <a:gd name="connsiteX21" fmla="*/ 4393550 w 12191994"/>
              <a:gd name="connsiteY21" fmla="*/ 4151137 h 4242819"/>
              <a:gd name="connsiteX22" fmla="*/ 4199670 w 12191994"/>
              <a:gd name="connsiteY22" fmla="*/ 4117929 h 4242819"/>
              <a:gd name="connsiteX23" fmla="*/ 500184 w 12191994"/>
              <a:gd name="connsiteY23" fmla="*/ 3043554 h 4242819"/>
              <a:gd name="connsiteX24" fmla="*/ 0 w 12191994"/>
              <a:gd name="connsiteY24" fmla="*/ 2813437 h 4242819"/>
              <a:gd name="connsiteX25" fmla="*/ 0 w 12191994"/>
              <a:gd name="connsiteY25" fmla="*/ 0 h 4242819"/>
              <a:gd name="connsiteX0" fmla="*/ 3009998 w 12191994"/>
              <a:gd name="connsiteY0" fmla="*/ 4228754 h 4242819"/>
              <a:gd name="connsiteX1" fmla="*/ 2899539 w 12191994"/>
              <a:gd name="connsiteY1" fmla="*/ 4233139 h 4242819"/>
              <a:gd name="connsiteX2" fmla="*/ 2823072 w 12191994"/>
              <a:gd name="connsiteY2" fmla="*/ 4234148 h 4242819"/>
              <a:gd name="connsiteX3" fmla="*/ 3009998 w 12191994"/>
              <a:gd name="connsiteY3" fmla="*/ 4228754 h 4242819"/>
              <a:gd name="connsiteX4" fmla="*/ 3675237 w 12191994"/>
              <a:gd name="connsiteY4" fmla="*/ 4200953 h 4242819"/>
              <a:gd name="connsiteX5" fmla="*/ 3622991 w 12191994"/>
              <a:gd name="connsiteY5" fmla="*/ 4204420 h 4242819"/>
              <a:gd name="connsiteX6" fmla="*/ 3510832 w 12191994"/>
              <a:gd name="connsiteY6" fmla="*/ 4208872 h 4242819"/>
              <a:gd name="connsiteX7" fmla="*/ 3675237 w 12191994"/>
              <a:gd name="connsiteY7" fmla="*/ 4200953 h 4242819"/>
              <a:gd name="connsiteX8" fmla="*/ 0 w 12191994"/>
              <a:gd name="connsiteY8" fmla="*/ 4156679 h 4242819"/>
              <a:gd name="connsiteX9" fmla="*/ 61025 w 12191994"/>
              <a:gd name="connsiteY9" fmla="*/ 4162195 h 4242819"/>
              <a:gd name="connsiteX10" fmla="*/ 2166125 w 12191994"/>
              <a:gd name="connsiteY10" fmla="*/ 4242818 h 4242819"/>
              <a:gd name="connsiteX11" fmla="*/ 2166418 w 12191994"/>
              <a:gd name="connsiteY11" fmla="*/ 4242815 h 4242819"/>
              <a:gd name="connsiteX12" fmla="*/ 2166128 w 12191994"/>
              <a:gd name="connsiteY12" fmla="*/ 4242819 h 4242819"/>
              <a:gd name="connsiteX13" fmla="*/ 0 w 12191994"/>
              <a:gd name="connsiteY13" fmla="*/ 4156679 h 4242819"/>
              <a:gd name="connsiteX14" fmla="*/ 0 w 12191994"/>
              <a:gd name="connsiteY14" fmla="*/ 0 h 4242819"/>
              <a:gd name="connsiteX15" fmla="*/ 12191994 w 12191994"/>
              <a:gd name="connsiteY15" fmla="*/ 0 h 4242819"/>
              <a:gd name="connsiteX16" fmla="*/ 12191994 w 12191994"/>
              <a:gd name="connsiteY16" fmla="*/ 2062010 h 4242819"/>
              <a:gd name="connsiteX17" fmla="*/ 12172138 w 12191994"/>
              <a:gd name="connsiteY17" fmla="*/ 2073270 h 4242819"/>
              <a:gd name="connsiteX18" fmla="*/ 4335530 w 12191994"/>
              <a:gd name="connsiteY18" fmla="*/ 4157144 h 4242819"/>
              <a:gd name="connsiteX19" fmla="*/ 4303869 w 12191994"/>
              <a:gd name="connsiteY19" fmla="*/ 4159244 h 4242819"/>
              <a:gd name="connsiteX20" fmla="*/ 4393550 w 12191994"/>
              <a:gd name="connsiteY20" fmla="*/ 4151137 h 4242819"/>
              <a:gd name="connsiteX21" fmla="*/ 4199670 w 12191994"/>
              <a:gd name="connsiteY21" fmla="*/ 4117929 h 4242819"/>
              <a:gd name="connsiteX22" fmla="*/ 500184 w 12191994"/>
              <a:gd name="connsiteY22" fmla="*/ 3043554 h 4242819"/>
              <a:gd name="connsiteX23" fmla="*/ 0 w 12191994"/>
              <a:gd name="connsiteY23" fmla="*/ 2813437 h 4242819"/>
              <a:gd name="connsiteX24" fmla="*/ 0 w 12191994"/>
              <a:gd name="connsiteY24" fmla="*/ 0 h 4242819"/>
              <a:gd name="connsiteX0" fmla="*/ 3009998 w 12191994"/>
              <a:gd name="connsiteY0" fmla="*/ 4228754 h 4242819"/>
              <a:gd name="connsiteX1" fmla="*/ 2899539 w 12191994"/>
              <a:gd name="connsiteY1" fmla="*/ 4233139 h 4242819"/>
              <a:gd name="connsiteX2" fmla="*/ 2823072 w 12191994"/>
              <a:gd name="connsiteY2" fmla="*/ 4234148 h 4242819"/>
              <a:gd name="connsiteX3" fmla="*/ 3009998 w 12191994"/>
              <a:gd name="connsiteY3" fmla="*/ 4228754 h 4242819"/>
              <a:gd name="connsiteX4" fmla="*/ 3675237 w 12191994"/>
              <a:gd name="connsiteY4" fmla="*/ 4200953 h 4242819"/>
              <a:gd name="connsiteX5" fmla="*/ 3622991 w 12191994"/>
              <a:gd name="connsiteY5" fmla="*/ 4204420 h 4242819"/>
              <a:gd name="connsiteX6" fmla="*/ 3510832 w 12191994"/>
              <a:gd name="connsiteY6" fmla="*/ 4208872 h 4242819"/>
              <a:gd name="connsiteX7" fmla="*/ 3675237 w 12191994"/>
              <a:gd name="connsiteY7" fmla="*/ 4200953 h 4242819"/>
              <a:gd name="connsiteX8" fmla="*/ 0 w 12191994"/>
              <a:gd name="connsiteY8" fmla="*/ 4156679 h 4242819"/>
              <a:gd name="connsiteX9" fmla="*/ 2166125 w 12191994"/>
              <a:gd name="connsiteY9" fmla="*/ 4242818 h 4242819"/>
              <a:gd name="connsiteX10" fmla="*/ 2166418 w 12191994"/>
              <a:gd name="connsiteY10" fmla="*/ 4242815 h 4242819"/>
              <a:gd name="connsiteX11" fmla="*/ 2166128 w 12191994"/>
              <a:gd name="connsiteY11" fmla="*/ 4242819 h 4242819"/>
              <a:gd name="connsiteX12" fmla="*/ 0 w 12191994"/>
              <a:gd name="connsiteY12" fmla="*/ 4156679 h 4242819"/>
              <a:gd name="connsiteX13" fmla="*/ 0 w 12191994"/>
              <a:gd name="connsiteY13" fmla="*/ 0 h 4242819"/>
              <a:gd name="connsiteX14" fmla="*/ 12191994 w 12191994"/>
              <a:gd name="connsiteY14" fmla="*/ 0 h 4242819"/>
              <a:gd name="connsiteX15" fmla="*/ 12191994 w 12191994"/>
              <a:gd name="connsiteY15" fmla="*/ 2062010 h 4242819"/>
              <a:gd name="connsiteX16" fmla="*/ 12172138 w 12191994"/>
              <a:gd name="connsiteY16" fmla="*/ 2073270 h 4242819"/>
              <a:gd name="connsiteX17" fmla="*/ 4335530 w 12191994"/>
              <a:gd name="connsiteY17" fmla="*/ 4157144 h 4242819"/>
              <a:gd name="connsiteX18" fmla="*/ 4303869 w 12191994"/>
              <a:gd name="connsiteY18" fmla="*/ 4159244 h 4242819"/>
              <a:gd name="connsiteX19" fmla="*/ 4393550 w 12191994"/>
              <a:gd name="connsiteY19" fmla="*/ 4151137 h 4242819"/>
              <a:gd name="connsiteX20" fmla="*/ 4199670 w 12191994"/>
              <a:gd name="connsiteY20" fmla="*/ 4117929 h 4242819"/>
              <a:gd name="connsiteX21" fmla="*/ 500184 w 12191994"/>
              <a:gd name="connsiteY21" fmla="*/ 3043554 h 4242819"/>
              <a:gd name="connsiteX22" fmla="*/ 0 w 12191994"/>
              <a:gd name="connsiteY22" fmla="*/ 2813437 h 4242819"/>
              <a:gd name="connsiteX23" fmla="*/ 0 w 12191994"/>
              <a:gd name="connsiteY23" fmla="*/ 0 h 4242819"/>
              <a:gd name="connsiteX0" fmla="*/ 3009998 w 12191994"/>
              <a:gd name="connsiteY0" fmla="*/ 4228754 h 4242819"/>
              <a:gd name="connsiteX1" fmla="*/ 2899539 w 12191994"/>
              <a:gd name="connsiteY1" fmla="*/ 4233139 h 4242819"/>
              <a:gd name="connsiteX2" fmla="*/ 2823072 w 12191994"/>
              <a:gd name="connsiteY2" fmla="*/ 4234148 h 4242819"/>
              <a:gd name="connsiteX3" fmla="*/ 3009998 w 12191994"/>
              <a:gd name="connsiteY3" fmla="*/ 4228754 h 4242819"/>
              <a:gd name="connsiteX4" fmla="*/ 3675237 w 12191994"/>
              <a:gd name="connsiteY4" fmla="*/ 4200953 h 4242819"/>
              <a:gd name="connsiteX5" fmla="*/ 3622991 w 12191994"/>
              <a:gd name="connsiteY5" fmla="*/ 4204420 h 4242819"/>
              <a:gd name="connsiteX6" fmla="*/ 3510832 w 12191994"/>
              <a:gd name="connsiteY6" fmla="*/ 4208872 h 4242819"/>
              <a:gd name="connsiteX7" fmla="*/ 3675237 w 12191994"/>
              <a:gd name="connsiteY7" fmla="*/ 4200953 h 4242819"/>
              <a:gd name="connsiteX8" fmla="*/ 2166128 w 12191994"/>
              <a:gd name="connsiteY8" fmla="*/ 4242819 h 4242819"/>
              <a:gd name="connsiteX9" fmla="*/ 2166125 w 12191994"/>
              <a:gd name="connsiteY9" fmla="*/ 4242818 h 4242819"/>
              <a:gd name="connsiteX10" fmla="*/ 2166418 w 12191994"/>
              <a:gd name="connsiteY10" fmla="*/ 4242815 h 4242819"/>
              <a:gd name="connsiteX11" fmla="*/ 2166128 w 12191994"/>
              <a:gd name="connsiteY11" fmla="*/ 4242819 h 4242819"/>
              <a:gd name="connsiteX12" fmla="*/ 0 w 12191994"/>
              <a:gd name="connsiteY12" fmla="*/ 0 h 4242819"/>
              <a:gd name="connsiteX13" fmla="*/ 12191994 w 12191994"/>
              <a:gd name="connsiteY13" fmla="*/ 0 h 4242819"/>
              <a:gd name="connsiteX14" fmla="*/ 12191994 w 12191994"/>
              <a:gd name="connsiteY14" fmla="*/ 2062010 h 4242819"/>
              <a:gd name="connsiteX15" fmla="*/ 12172138 w 12191994"/>
              <a:gd name="connsiteY15" fmla="*/ 2073270 h 4242819"/>
              <a:gd name="connsiteX16" fmla="*/ 4335530 w 12191994"/>
              <a:gd name="connsiteY16" fmla="*/ 4157144 h 4242819"/>
              <a:gd name="connsiteX17" fmla="*/ 4303869 w 12191994"/>
              <a:gd name="connsiteY17" fmla="*/ 4159244 h 4242819"/>
              <a:gd name="connsiteX18" fmla="*/ 4393550 w 12191994"/>
              <a:gd name="connsiteY18" fmla="*/ 4151137 h 4242819"/>
              <a:gd name="connsiteX19" fmla="*/ 4199670 w 12191994"/>
              <a:gd name="connsiteY19" fmla="*/ 4117929 h 4242819"/>
              <a:gd name="connsiteX20" fmla="*/ 500184 w 12191994"/>
              <a:gd name="connsiteY20" fmla="*/ 3043554 h 4242819"/>
              <a:gd name="connsiteX21" fmla="*/ 0 w 12191994"/>
              <a:gd name="connsiteY21" fmla="*/ 2813437 h 4242819"/>
              <a:gd name="connsiteX22" fmla="*/ 0 w 12191994"/>
              <a:gd name="connsiteY22" fmla="*/ 0 h 4242819"/>
              <a:gd name="connsiteX0" fmla="*/ 3009998 w 12191994"/>
              <a:gd name="connsiteY0" fmla="*/ 4228754 h 4242818"/>
              <a:gd name="connsiteX1" fmla="*/ 2899539 w 12191994"/>
              <a:gd name="connsiteY1" fmla="*/ 4233139 h 4242818"/>
              <a:gd name="connsiteX2" fmla="*/ 2823072 w 12191994"/>
              <a:gd name="connsiteY2" fmla="*/ 4234148 h 4242818"/>
              <a:gd name="connsiteX3" fmla="*/ 3009998 w 12191994"/>
              <a:gd name="connsiteY3" fmla="*/ 4228754 h 4242818"/>
              <a:gd name="connsiteX4" fmla="*/ 3675237 w 12191994"/>
              <a:gd name="connsiteY4" fmla="*/ 4200953 h 4242818"/>
              <a:gd name="connsiteX5" fmla="*/ 3622991 w 12191994"/>
              <a:gd name="connsiteY5" fmla="*/ 4204420 h 4242818"/>
              <a:gd name="connsiteX6" fmla="*/ 3510832 w 12191994"/>
              <a:gd name="connsiteY6" fmla="*/ 4208872 h 4242818"/>
              <a:gd name="connsiteX7" fmla="*/ 3675237 w 12191994"/>
              <a:gd name="connsiteY7" fmla="*/ 4200953 h 4242818"/>
              <a:gd name="connsiteX8" fmla="*/ 2166418 w 12191994"/>
              <a:gd name="connsiteY8" fmla="*/ 4242815 h 4242818"/>
              <a:gd name="connsiteX9" fmla="*/ 2166125 w 12191994"/>
              <a:gd name="connsiteY9" fmla="*/ 4242818 h 4242818"/>
              <a:gd name="connsiteX10" fmla="*/ 2166418 w 12191994"/>
              <a:gd name="connsiteY10" fmla="*/ 4242815 h 4242818"/>
              <a:gd name="connsiteX11" fmla="*/ 0 w 12191994"/>
              <a:gd name="connsiteY11" fmla="*/ 0 h 4242818"/>
              <a:gd name="connsiteX12" fmla="*/ 12191994 w 12191994"/>
              <a:gd name="connsiteY12" fmla="*/ 0 h 4242818"/>
              <a:gd name="connsiteX13" fmla="*/ 12191994 w 12191994"/>
              <a:gd name="connsiteY13" fmla="*/ 2062010 h 4242818"/>
              <a:gd name="connsiteX14" fmla="*/ 12172138 w 12191994"/>
              <a:gd name="connsiteY14" fmla="*/ 2073270 h 4242818"/>
              <a:gd name="connsiteX15" fmla="*/ 4335530 w 12191994"/>
              <a:gd name="connsiteY15" fmla="*/ 4157144 h 4242818"/>
              <a:gd name="connsiteX16" fmla="*/ 4303869 w 12191994"/>
              <a:gd name="connsiteY16" fmla="*/ 4159244 h 4242818"/>
              <a:gd name="connsiteX17" fmla="*/ 4393550 w 12191994"/>
              <a:gd name="connsiteY17" fmla="*/ 4151137 h 4242818"/>
              <a:gd name="connsiteX18" fmla="*/ 4199670 w 12191994"/>
              <a:gd name="connsiteY18" fmla="*/ 4117929 h 4242818"/>
              <a:gd name="connsiteX19" fmla="*/ 500184 w 12191994"/>
              <a:gd name="connsiteY19" fmla="*/ 3043554 h 4242818"/>
              <a:gd name="connsiteX20" fmla="*/ 0 w 12191994"/>
              <a:gd name="connsiteY20" fmla="*/ 2813437 h 4242818"/>
              <a:gd name="connsiteX21" fmla="*/ 0 w 12191994"/>
              <a:gd name="connsiteY21" fmla="*/ 0 h 4242818"/>
              <a:gd name="connsiteX0" fmla="*/ 3009998 w 12191994"/>
              <a:gd name="connsiteY0" fmla="*/ 4228754 h 4234148"/>
              <a:gd name="connsiteX1" fmla="*/ 2899539 w 12191994"/>
              <a:gd name="connsiteY1" fmla="*/ 4233139 h 4234148"/>
              <a:gd name="connsiteX2" fmla="*/ 2823072 w 12191994"/>
              <a:gd name="connsiteY2" fmla="*/ 4234148 h 4234148"/>
              <a:gd name="connsiteX3" fmla="*/ 3009998 w 12191994"/>
              <a:gd name="connsiteY3" fmla="*/ 4228754 h 4234148"/>
              <a:gd name="connsiteX4" fmla="*/ 3675237 w 12191994"/>
              <a:gd name="connsiteY4" fmla="*/ 4200953 h 4234148"/>
              <a:gd name="connsiteX5" fmla="*/ 3622991 w 12191994"/>
              <a:gd name="connsiteY5" fmla="*/ 4204420 h 4234148"/>
              <a:gd name="connsiteX6" fmla="*/ 3510832 w 12191994"/>
              <a:gd name="connsiteY6" fmla="*/ 4208872 h 4234148"/>
              <a:gd name="connsiteX7" fmla="*/ 3675237 w 12191994"/>
              <a:gd name="connsiteY7" fmla="*/ 4200953 h 4234148"/>
              <a:gd name="connsiteX8" fmla="*/ 0 w 12191994"/>
              <a:gd name="connsiteY8" fmla="*/ 0 h 4234148"/>
              <a:gd name="connsiteX9" fmla="*/ 12191994 w 12191994"/>
              <a:gd name="connsiteY9" fmla="*/ 0 h 4234148"/>
              <a:gd name="connsiteX10" fmla="*/ 12191994 w 12191994"/>
              <a:gd name="connsiteY10" fmla="*/ 2062010 h 4234148"/>
              <a:gd name="connsiteX11" fmla="*/ 12172138 w 12191994"/>
              <a:gd name="connsiteY11" fmla="*/ 2073270 h 4234148"/>
              <a:gd name="connsiteX12" fmla="*/ 4335530 w 12191994"/>
              <a:gd name="connsiteY12" fmla="*/ 4157144 h 4234148"/>
              <a:gd name="connsiteX13" fmla="*/ 4303869 w 12191994"/>
              <a:gd name="connsiteY13" fmla="*/ 4159244 h 4234148"/>
              <a:gd name="connsiteX14" fmla="*/ 4393550 w 12191994"/>
              <a:gd name="connsiteY14" fmla="*/ 4151137 h 4234148"/>
              <a:gd name="connsiteX15" fmla="*/ 4199670 w 12191994"/>
              <a:gd name="connsiteY15" fmla="*/ 4117929 h 4234148"/>
              <a:gd name="connsiteX16" fmla="*/ 500184 w 12191994"/>
              <a:gd name="connsiteY16" fmla="*/ 3043554 h 4234148"/>
              <a:gd name="connsiteX17" fmla="*/ 0 w 12191994"/>
              <a:gd name="connsiteY17" fmla="*/ 2813437 h 4234148"/>
              <a:gd name="connsiteX18" fmla="*/ 0 w 12191994"/>
              <a:gd name="connsiteY18" fmla="*/ 0 h 4234148"/>
              <a:gd name="connsiteX0" fmla="*/ 3009998 w 12191994"/>
              <a:gd name="connsiteY0" fmla="*/ 4228754 h 4233139"/>
              <a:gd name="connsiteX1" fmla="*/ 2899539 w 12191994"/>
              <a:gd name="connsiteY1" fmla="*/ 4233139 h 4233139"/>
              <a:gd name="connsiteX2" fmla="*/ 3009998 w 12191994"/>
              <a:gd name="connsiteY2" fmla="*/ 4228754 h 4233139"/>
              <a:gd name="connsiteX3" fmla="*/ 3675237 w 12191994"/>
              <a:gd name="connsiteY3" fmla="*/ 4200953 h 4233139"/>
              <a:gd name="connsiteX4" fmla="*/ 3622991 w 12191994"/>
              <a:gd name="connsiteY4" fmla="*/ 4204420 h 4233139"/>
              <a:gd name="connsiteX5" fmla="*/ 3510832 w 12191994"/>
              <a:gd name="connsiteY5" fmla="*/ 4208872 h 4233139"/>
              <a:gd name="connsiteX6" fmla="*/ 3675237 w 12191994"/>
              <a:gd name="connsiteY6" fmla="*/ 4200953 h 4233139"/>
              <a:gd name="connsiteX7" fmla="*/ 0 w 12191994"/>
              <a:gd name="connsiteY7" fmla="*/ 0 h 4233139"/>
              <a:gd name="connsiteX8" fmla="*/ 12191994 w 12191994"/>
              <a:gd name="connsiteY8" fmla="*/ 0 h 4233139"/>
              <a:gd name="connsiteX9" fmla="*/ 12191994 w 12191994"/>
              <a:gd name="connsiteY9" fmla="*/ 2062010 h 4233139"/>
              <a:gd name="connsiteX10" fmla="*/ 12172138 w 12191994"/>
              <a:gd name="connsiteY10" fmla="*/ 2073270 h 4233139"/>
              <a:gd name="connsiteX11" fmla="*/ 4335530 w 12191994"/>
              <a:gd name="connsiteY11" fmla="*/ 4157144 h 4233139"/>
              <a:gd name="connsiteX12" fmla="*/ 4303869 w 12191994"/>
              <a:gd name="connsiteY12" fmla="*/ 4159244 h 4233139"/>
              <a:gd name="connsiteX13" fmla="*/ 4393550 w 12191994"/>
              <a:gd name="connsiteY13" fmla="*/ 4151137 h 4233139"/>
              <a:gd name="connsiteX14" fmla="*/ 4199670 w 12191994"/>
              <a:gd name="connsiteY14" fmla="*/ 4117929 h 4233139"/>
              <a:gd name="connsiteX15" fmla="*/ 500184 w 12191994"/>
              <a:gd name="connsiteY15" fmla="*/ 3043554 h 4233139"/>
              <a:gd name="connsiteX16" fmla="*/ 0 w 12191994"/>
              <a:gd name="connsiteY16" fmla="*/ 2813437 h 4233139"/>
              <a:gd name="connsiteX17" fmla="*/ 0 w 12191994"/>
              <a:gd name="connsiteY17" fmla="*/ 0 h 4233139"/>
              <a:gd name="connsiteX0" fmla="*/ 3675237 w 12191994"/>
              <a:gd name="connsiteY0" fmla="*/ 4200953 h 4208872"/>
              <a:gd name="connsiteX1" fmla="*/ 3622991 w 12191994"/>
              <a:gd name="connsiteY1" fmla="*/ 4204420 h 4208872"/>
              <a:gd name="connsiteX2" fmla="*/ 3510832 w 12191994"/>
              <a:gd name="connsiteY2" fmla="*/ 4208872 h 4208872"/>
              <a:gd name="connsiteX3" fmla="*/ 3675237 w 12191994"/>
              <a:gd name="connsiteY3" fmla="*/ 4200953 h 4208872"/>
              <a:gd name="connsiteX4" fmla="*/ 0 w 12191994"/>
              <a:gd name="connsiteY4" fmla="*/ 0 h 4208872"/>
              <a:gd name="connsiteX5" fmla="*/ 12191994 w 12191994"/>
              <a:gd name="connsiteY5" fmla="*/ 0 h 4208872"/>
              <a:gd name="connsiteX6" fmla="*/ 12191994 w 12191994"/>
              <a:gd name="connsiteY6" fmla="*/ 2062010 h 4208872"/>
              <a:gd name="connsiteX7" fmla="*/ 12172138 w 12191994"/>
              <a:gd name="connsiteY7" fmla="*/ 2073270 h 4208872"/>
              <a:gd name="connsiteX8" fmla="*/ 4335530 w 12191994"/>
              <a:gd name="connsiteY8" fmla="*/ 4157144 h 4208872"/>
              <a:gd name="connsiteX9" fmla="*/ 4303869 w 12191994"/>
              <a:gd name="connsiteY9" fmla="*/ 4159244 h 4208872"/>
              <a:gd name="connsiteX10" fmla="*/ 4393550 w 12191994"/>
              <a:gd name="connsiteY10" fmla="*/ 4151137 h 4208872"/>
              <a:gd name="connsiteX11" fmla="*/ 4199670 w 12191994"/>
              <a:gd name="connsiteY11" fmla="*/ 4117929 h 4208872"/>
              <a:gd name="connsiteX12" fmla="*/ 500184 w 12191994"/>
              <a:gd name="connsiteY12" fmla="*/ 3043554 h 4208872"/>
              <a:gd name="connsiteX13" fmla="*/ 0 w 12191994"/>
              <a:gd name="connsiteY13" fmla="*/ 2813437 h 4208872"/>
              <a:gd name="connsiteX14" fmla="*/ 0 w 12191994"/>
              <a:gd name="connsiteY14" fmla="*/ 0 h 4208872"/>
              <a:gd name="connsiteX0" fmla="*/ 3675237 w 12191994"/>
              <a:gd name="connsiteY0" fmla="*/ 4200953 h 4204420"/>
              <a:gd name="connsiteX1" fmla="*/ 3622991 w 12191994"/>
              <a:gd name="connsiteY1" fmla="*/ 4204420 h 4204420"/>
              <a:gd name="connsiteX2" fmla="*/ 3675237 w 12191994"/>
              <a:gd name="connsiteY2" fmla="*/ 4200953 h 4204420"/>
              <a:gd name="connsiteX3" fmla="*/ 0 w 12191994"/>
              <a:gd name="connsiteY3" fmla="*/ 0 h 4204420"/>
              <a:gd name="connsiteX4" fmla="*/ 12191994 w 12191994"/>
              <a:gd name="connsiteY4" fmla="*/ 0 h 4204420"/>
              <a:gd name="connsiteX5" fmla="*/ 12191994 w 12191994"/>
              <a:gd name="connsiteY5" fmla="*/ 2062010 h 4204420"/>
              <a:gd name="connsiteX6" fmla="*/ 12172138 w 12191994"/>
              <a:gd name="connsiteY6" fmla="*/ 2073270 h 4204420"/>
              <a:gd name="connsiteX7" fmla="*/ 4335530 w 12191994"/>
              <a:gd name="connsiteY7" fmla="*/ 4157144 h 4204420"/>
              <a:gd name="connsiteX8" fmla="*/ 4303869 w 12191994"/>
              <a:gd name="connsiteY8" fmla="*/ 4159244 h 4204420"/>
              <a:gd name="connsiteX9" fmla="*/ 4393550 w 12191994"/>
              <a:gd name="connsiteY9" fmla="*/ 4151137 h 4204420"/>
              <a:gd name="connsiteX10" fmla="*/ 4199670 w 12191994"/>
              <a:gd name="connsiteY10" fmla="*/ 4117929 h 4204420"/>
              <a:gd name="connsiteX11" fmla="*/ 500184 w 12191994"/>
              <a:gd name="connsiteY11" fmla="*/ 3043554 h 4204420"/>
              <a:gd name="connsiteX12" fmla="*/ 0 w 12191994"/>
              <a:gd name="connsiteY12" fmla="*/ 2813437 h 4204420"/>
              <a:gd name="connsiteX13" fmla="*/ 0 w 12191994"/>
              <a:gd name="connsiteY13" fmla="*/ 0 h 4204420"/>
              <a:gd name="connsiteX0" fmla="*/ 0 w 12191994"/>
              <a:gd name="connsiteY0" fmla="*/ 0 h 4159244"/>
              <a:gd name="connsiteX1" fmla="*/ 12191994 w 12191994"/>
              <a:gd name="connsiteY1" fmla="*/ 0 h 4159244"/>
              <a:gd name="connsiteX2" fmla="*/ 12191994 w 12191994"/>
              <a:gd name="connsiteY2" fmla="*/ 2062010 h 4159244"/>
              <a:gd name="connsiteX3" fmla="*/ 12172138 w 12191994"/>
              <a:gd name="connsiteY3" fmla="*/ 2073270 h 4159244"/>
              <a:gd name="connsiteX4" fmla="*/ 4335530 w 12191994"/>
              <a:gd name="connsiteY4" fmla="*/ 4157144 h 4159244"/>
              <a:gd name="connsiteX5" fmla="*/ 4303869 w 12191994"/>
              <a:gd name="connsiteY5" fmla="*/ 4159244 h 4159244"/>
              <a:gd name="connsiteX6" fmla="*/ 4393550 w 12191994"/>
              <a:gd name="connsiteY6" fmla="*/ 4151137 h 4159244"/>
              <a:gd name="connsiteX7" fmla="*/ 4199670 w 12191994"/>
              <a:gd name="connsiteY7" fmla="*/ 4117929 h 4159244"/>
              <a:gd name="connsiteX8" fmla="*/ 500184 w 12191994"/>
              <a:gd name="connsiteY8" fmla="*/ 3043554 h 4159244"/>
              <a:gd name="connsiteX9" fmla="*/ 0 w 12191994"/>
              <a:gd name="connsiteY9" fmla="*/ 2813437 h 4159244"/>
              <a:gd name="connsiteX10" fmla="*/ 0 w 12191994"/>
              <a:gd name="connsiteY10" fmla="*/ 0 h 4159244"/>
              <a:gd name="connsiteX0" fmla="*/ 0 w 12191994"/>
              <a:gd name="connsiteY0" fmla="*/ 0 h 4159244"/>
              <a:gd name="connsiteX1" fmla="*/ 12191994 w 12191994"/>
              <a:gd name="connsiteY1" fmla="*/ 0 h 4159244"/>
              <a:gd name="connsiteX2" fmla="*/ 12191994 w 12191994"/>
              <a:gd name="connsiteY2" fmla="*/ 2062010 h 4159244"/>
              <a:gd name="connsiteX3" fmla="*/ 12172138 w 12191994"/>
              <a:gd name="connsiteY3" fmla="*/ 2073270 h 4159244"/>
              <a:gd name="connsiteX4" fmla="*/ 4335530 w 12191994"/>
              <a:gd name="connsiteY4" fmla="*/ 4157144 h 4159244"/>
              <a:gd name="connsiteX5" fmla="*/ 4303869 w 12191994"/>
              <a:gd name="connsiteY5" fmla="*/ 4159244 h 4159244"/>
              <a:gd name="connsiteX6" fmla="*/ 4393550 w 12191994"/>
              <a:gd name="connsiteY6" fmla="*/ 4151137 h 4159244"/>
              <a:gd name="connsiteX7" fmla="*/ 4199670 w 12191994"/>
              <a:gd name="connsiteY7" fmla="*/ 4117929 h 4159244"/>
              <a:gd name="connsiteX8" fmla="*/ 139700 w 12191994"/>
              <a:gd name="connsiteY8" fmla="*/ 3940370 h 4159244"/>
              <a:gd name="connsiteX9" fmla="*/ 0 w 12191994"/>
              <a:gd name="connsiteY9" fmla="*/ 2813437 h 4159244"/>
              <a:gd name="connsiteX10" fmla="*/ 0 w 12191994"/>
              <a:gd name="connsiteY10" fmla="*/ 0 h 4159244"/>
              <a:gd name="connsiteX0" fmla="*/ 0 w 12191994"/>
              <a:gd name="connsiteY0" fmla="*/ 0 h 4179475"/>
              <a:gd name="connsiteX1" fmla="*/ 12191994 w 12191994"/>
              <a:gd name="connsiteY1" fmla="*/ 0 h 4179475"/>
              <a:gd name="connsiteX2" fmla="*/ 12191994 w 12191994"/>
              <a:gd name="connsiteY2" fmla="*/ 2062010 h 4179475"/>
              <a:gd name="connsiteX3" fmla="*/ 12172138 w 12191994"/>
              <a:gd name="connsiteY3" fmla="*/ 2073270 h 4179475"/>
              <a:gd name="connsiteX4" fmla="*/ 4335530 w 12191994"/>
              <a:gd name="connsiteY4" fmla="*/ 4157144 h 4179475"/>
              <a:gd name="connsiteX5" fmla="*/ 4303869 w 12191994"/>
              <a:gd name="connsiteY5" fmla="*/ 4159244 h 4179475"/>
              <a:gd name="connsiteX6" fmla="*/ 4393550 w 12191994"/>
              <a:gd name="connsiteY6" fmla="*/ 4151137 h 4179475"/>
              <a:gd name="connsiteX7" fmla="*/ 3918316 w 12191994"/>
              <a:gd name="connsiteY7" fmla="*/ 4179475 h 4179475"/>
              <a:gd name="connsiteX8" fmla="*/ 139700 w 12191994"/>
              <a:gd name="connsiteY8" fmla="*/ 3940370 h 4179475"/>
              <a:gd name="connsiteX9" fmla="*/ 0 w 12191994"/>
              <a:gd name="connsiteY9" fmla="*/ 2813437 h 4179475"/>
              <a:gd name="connsiteX10" fmla="*/ 0 w 12191994"/>
              <a:gd name="connsiteY10" fmla="*/ 0 h 4179475"/>
              <a:gd name="connsiteX0" fmla="*/ 0 w 12191994"/>
              <a:gd name="connsiteY0" fmla="*/ 0 h 4264225"/>
              <a:gd name="connsiteX1" fmla="*/ 12191994 w 12191994"/>
              <a:gd name="connsiteY1" fmla="*/ 0 h 4264225"/>
              <a:gd name="connsiteX2" fmla="*/ 12191994 w 12191994"/>
              <a:gd name="connsiteY2" fmla="*/ 2062010 h 4264225"/>
              <a:gd name="connsiteX3" fmla="*/ 12172138 w 12191994"/>
              <a:gd name="connsiteY3" fmla="*/ 2073270 h 4264225"/>
              <a:gd name="connsiteX4" fmla="*/ 4335530 w 12191994"/>
              <a:gd name="connsiteY4" fmla="*/ 4157144 h 4264225"/>
              <a:gd name="connsiteX5" fmla="*/ 4303869 w 12191994"/>
              <a:gd name="connsiteY5" fmla="*/ 4159244 h 4264225"/>
              <a:gd name="connsiteX6" fmla="*/ 4393550 w 12191994"/>
              <a:gd name="connsiteY6" fmla="*/ 4151137 h 4264225"/>
              <a:gd name="connsiteX7" fmla="*/ 3918316 w 12191994"/>
              <a:gd name="connsiteY7" fmla="*/ 4179475 h 4264225"/>
              <a:gd name="connsiteX8" fmla="*/ 139700 w 12191994"/>
              <a:gd name="connsiteY8" fmla="*/ 3940370 h 4264225"/>
              <a:gd name="connsiteX9" fmla="*/ 0 w 12191994"/>
              <a:gd name="connsiteY9" fmla="*/ 2813437 h 4264225"/>
              <a:gd name="connsiteX10" fmla="*/ 0 w 12191994"/>
              <a:gd name="connsiteY10" fmla="*/ 0 h 4264225"/>
              <a:gd name="connsiteX0" fmla="*/ 9770 w 12201764"/>
              <a:gd name="connsiteY0" fmla="*/ 0 h 4302347"/>
              <a:gd name="connsiteX1" fmla="*/ 12201764 w 12201764"/>
              <a:gd name="connsiteY1" fmla="*/ 0 h 4302347"/>
              <a:gd name="connsiteX2" fmla="*/ 12201764 w 12201764"/>
              <a:gd name="connsiteY2" fmla="*/ 2062010 h 4302347"/>
              <a:gd name="connsiteX3" fmla="*/ 12181908 w 12201764"/>
              <a:gd name="connsiteY3" fmla="*/ 2073270 h 4302347"/>
              <a:gd name="connsiteX4" fmla="*/ 4345300 w 12201764"/>
              <a:gd name="connsiteY4" fmla="*/ 4157144 h 4302347"/>
              <a:gd name="connsiteX5" fmla="*/ 4313639 w 12201764"/>
              <a:gd name="connsiteY5" fmla="*/ 4159244 h 4302347"/>
              <a:gd name="connsiteX6" fmla="*/ 4403320 w 12201764"/>
              <a:gd name="connsiteY6" fmla="*/ 4151137 h 4302347"/>
              <a:gd name="connsiteX7" fmla="*/ 3928086 w 12201764"/>
              <a:gd name="connsiteY7" fmla="*/ 4179475 h 4302347"/>
              <a:gd name="connsiteX8" fmla="*/ 0 w 12201764"/>
              <a:gd name="connsiteY8" fmla="*/ 4019501 h 4302347"/>
              <a:gd name="connsiteX9" fmla="*/ 9770 w 12201764"/>
              <a:gd name="connsiteY9" fmla="*/ 2813437 h 4302347"/>
              <a:gd name="connsiteX10" fmla="*/ 9770 w 12201764"/>
              <a:gd name="connsiteY10" fmla="*/ 0 h 4302347"/>
              <a:gd name="connsiteX0" fmla="*/ 9770 w 12201764"/>
              <a:gd name="connsiteY0" fmla="*/ 0 h 4305806"/>
              <a:gd name="connsiteX1" fmla="*/ 12201764 w 12201764"/>
              <a:gd name="connsiteY1" fmla="*/ 0 h 4305806"/>
              <a:gd name="connsiteX2" fmla="*/ 12201764 w 12201764"/>
              <a:gd name="connsiteY2" fmla="*/ 2062010 h 4305806"/>
              <a:gd name="connsiteX3" fmla="*/ 12181908 w 12201764"/>
              <a:gd name="connsiteY3" fmla="*/ 2073270 h 4305806"/>
              <a:gd name="connsiteX4" fmla="*/ 4345300 w 12201764"/>
              <a:gd name="connsiteY4" fmla="*/ 4157144 h 4305806"/>
              <a:gd name="connsiteX5" fmla="*/ 4313639 w 12201764"/>
              <a:gd name="connsiteY5" fmla="*/ 4159244 h 4305806"/>
              <a:gd name="connsiteX6" fmla="*/ 4403320 w 12201764"/>
              <a:gd name="connsiteY6" fmla="*/ 4151137 h 4305806"/>
              <a:gd name="connsiteX7" fmla="*/ 3928086 w 12201764"/>
              <a:gd name="connsiteY7" fmla="*/ 4179475 h 4305806"/>
              <a:gd name="connsiteX8" fmla="*/ 0 w 12201764"/>
              <a:gd name="connsiteY8" fmla="*/ 4019501 h 4305806"/>
              <a:gd name="connsiteX9" fmla="*/ 9770 w 12201764"/>
              <a:gd name="connsiteY9" fmla="*/ 2813437 h 4305806"/>
              <a:gd name="connsiteX10" fmla="*/ 9770 w 12201764"/>
              <a:gd name="connsiteY10" fmla="*/ 0 h 4305806"/>
              <a:gd name="connsiteX0" fmla="*/ 9770 w 12201764"/>
              <a:gd name="connsiteY0" fmla="*/ 0 h 4305806"/>
              <a:gd name="connsiteX1" fmla="*/ 12201764 w 12201764"/>
              <a:gd name="connsiteY1" fmla="*/ 0 h 4305806"/>
              <a:gd name="connsiteX2" fmla="*/ 12201764 w 12201764"/>
              <a:gd name="connsiteY2" fmla="*/ 2062010 h 4305806"/>
              <a:gd name="connsiteX3" fmla="*/ 12181908 w 12201764"/>
              <a:gd name="connsiteY3" fmla="*/ 2073270 h 4305806"/>
              <a:gd name="connsiteX4" fmla="*/ 4345300 w 12201764"/>
              <a:gd name="connsiteY4" fmla="*/ 4157144 h 4305806"/>
              <a:gd name="connsiteX5" fmla="*/ 4313639 w 12201764"/>
              <a:gd name="connsiteY5" fmla="*/ 4159244 h 4305806"/>
              <a:gd name="connsiteX6" fmla="*/ 4403320 w 12201764"/>
              <a:gd name="connsiteY6" fmla="*/ 4151137 h 4305806"/>
              <a:gd name="connsiteX7" fmla="*/ 3928086 w 12201764"/>
              <a:gd name="connsiteY7" fmla="*/ 4179475 h 4305806"/>
              <a:gd name="connsiteX8" fmla="*/ 0 w 12201764"/>
              <a:gd name="connsiteY8" fmla="*/ 4019501 h 4305806"/>
              <a:gd name="connsiteX9" fmla="*/ 9770 w 12201764"/>
              <a:gd name="connsiteY9" fmla="*/ 2813437 h 4305806"/>
              <a:gd name="connsiteX10" fmla="*/ 9770 w 12201764"/>
              <a:gd name="connsiteY10" fmla="*/ 0 h 4305806"/>
              <a:gd name="connsiteX0" fmla="*/ 9770 w 12201764"/>
              <a:gd name="connsiteY0" fmla="*/ 0 h 4375010"/>
              <a:gd name="connsiteX1" fmla="*/ 12201764 w 12201764"/>
              <a:gd name="connsiteY1" fmla="*/ 0 h 4375010"/>
              <a:gd name="connsiteX2" fmla="*/ 12201764 w 12201764"/>
              <a:gd name="connsiteY2" fmla="*/ 2062010 h 4375010"/>
              <a:gd name="connsiteX3" fmla="*/ 12181908 w 12201764"/>
              <a:gd name="connsiteY3" fmla="*/ 2073270 h 4375010"/>
              <a:gd name="connsiteX4" fmla="*/ 4345300 w 12201764"/>
              <a:gd name="connsiteY4" fmla="*/ 4157144 h 4375010"/>
              <a:gd name="connsiteX5" fmla="*/ 4313639 w 12201764"/>
              <a:gd name="connsiteY5" fmla="*/ 4159244 h 4375010"/>
              <a:gd name="connsiteX6" fmla="*/ 4403320 w 12201764"/>
              <a:gd name="connsiteY6" fmla="*/ 4151137 h 4375010"/>
              <a:gd name="connsiteX7" fmla="*/ 3928086 w 12201764"/>
              <a:gd name="connsiteY7" fmla="*/ 4179475 h 4375010"/>
              <a:gd name="connsiteX8" fmla="*/ 0 w 12201764"/>
              <a:gd name="connsiteY8" fmla="*/ 4133801 h 4375010"/>
              <a:gd name="connsiteX9" fmla="*/ 9770 w 12201764"/>
              <a:gd name="connsiteY9" fmla="*/ 2813437 h 4375010"/>
              <a:gd name="connsiteX10" fmla="*/ 9770 w 12201764"/>
              <a:gd name="connsiteY10" fmla="*/ 0 h 4375010"/>
              <a:gd name="connsiteX0" fmla="*/ 9770 w 12201764"/>
              <a:gd name="connsiteY0" fmla="*/ 0 h 4295840"/>
              <a:gd name="connsiteX1" fmla="*/ 12201764 w 12201764"/>
              <a:gd name="connsiteY1" fmla="*/ 0 h 4295840"/>
              <a:gd name="connsiteX2" fmla="*/ 12201764 w 12201764"/>
              <a:gd name="connsiteY2" fmla="*/ 2062010 h 4295840"/>
              <a:gd name="connsiteX3" fmla="*/ 12181908 w 12201764"/>
              <a:gd name="connsiteY3" fmla="*/ 2073270 h 4295840"/>
              <a:gd name="connsiteX4" fmla="*/ 4345300 w 12201764"/>
              <a:gd name="connsiteY4" fmla="*/ 4157144 h 4295840"/>
              <a:gd name="connsiteX5" fmla="*/ 4313639 w 12201764"/>
              <a:gd name="connsiteY5" fmla="*/ 4159244 h 4295840"/>
              <a:gd name="connsiteX6" fmla="*/ 4403320 w 12201764"/>
              <a:gd name="connsiteY6" fmla="*/ 4151137 h 4295840"/>
              <a:gd name="connsiteX7" fmla="*/ 3928086 w 12201764"/>
              <a:gd name="connsiteY7" fmla="*/ 4179475 h 4295840"/>
              <a:gd name="connsiteX8" fmla="*/ 0 w 12201764"/>
              <a:gd name="connsiteY8" fmla="*/ 4133801 h 4295840"/>
              <a:gd name="connsiteX9" fmla="*/ 9770 w 12201764"/>
              <a:gd name="connsiteY9" fmla="*/ 2813437 h 4295840"/>
              <a:gd name="connsiteX10" fmla="*/ 9770 w 12201764"/>
              <a:gd name="connsiteY10" fmla="*/ 0 h 4295840"/>
              <a:gd name="connsiteX0" fmla="*/ 36147 w 12228141"/>
              <a:gd name="connsiteY0" fmla="*/ 0 h 4367123"/>
              <a:gd name="connsiteX1" fmla="*/ 12228141 w 12228141"/>
              <a:gd name="connsiteY1" fmla="*/ 0 h 4367123"/>
              <a:gd name="connsiteX2" fmla="*/ 12228141 w 12228141"/>
              <a:gd name="connsiteY2" fmla="*/ 2062010 h 4367123"/>
              <a:gd name="connsiteX3" fmla="*/ 12208285 w 12228141"/>
              <a:gd name="connsiteY3" fmla="*/ 2073270 h 4367123"/>
              <a:gd name="connsiteX4" fmla="*/ 4371677 w 12228141"/>
              <a:gd name="connsiteY4" fmla="*/ 4157144 h 4367123"/>
              <a:gd name="connsiteX5" fmla="*/ 4340016 w 12228141"/>
              <a:gd name="connsiteY5" fmla="*/ 4159244 h 4367123"/>
              <a:gd name="connsiteX6" fmla="*/ 4429697 w 12228141"/>
              <a:gd name="connsiteY6" fmla="*/ 4151137 h 4367123"/>
              <a:gd name="connsiteX7" fmla="*/ 3954463 w 12228141"/>
              <a:gd name="connsiteY7" fmla="*/ 4179475 h 4367123"/>
              <a:gd name="connsiteX8" fmla="*/ 0 w 12228141"/>
              <a:gd name="connsiteY8" fmla="*/ 4239308 h 4367123"/>
              <a:gd name="connsiteX9" fmla="*/ 36147 w 12228141"/>
              <a:gd name="connsiteY9" fmla="*/ 2813437 h 4367123"/>
              <a:gd name="connsiteX10" fmla="*/ 36147 w 12228141"/>
              <a:gd name="connsiteY10" fmla="*/ 0 h 4367123"/>
              <a:gd name="connsiteX0" fmla="*/ 36147 w 12228141"/>
              <a:gd name="connsiteY0" fmla="*/ 0 h 4261623"/>
              <a:gd name="connsiteX1" fmla="*/ 12228141 w 12228141"/>
              <a:gd name="connsiteY1" fmla="*/ 0 h 4261623"/>
              <a:gd name="connsiteX2" fmla="*/ 12228141 w 12228141"/>
              <a:gd name="connsiteY2" fmla="*/ 2062010 h 4261623"/>
              <a:gd name="connsiteX3" fmla="*/ 12208285 w 12228141"/>
              <a:gd name="connsiteY3" fmla="*/ 2073270 h 4261623"/>
              <a:gd name="connsiteX4" fmla="*/ 4371677 w 12228141"/>
              <a:gd name="connsiteY4" fmla="*/ 4157144 h 4261623"/>
              <a:gd name="connsiteX5" fmla="*/ 4340016 w 12228141"/>
              <a:gd name="connsiteY5" fmla="*/ 4159244 h 4261623"/>
              <a:gd name="connsiteX6" fmla="*/ 4429697 w 12228141"/>
              <a:gd name="connsiteY6" fmla="*/ 4151137 h 4261623"/>
              <a:gd name="connsiteX7" fmla="*/ 3954463 w 12228141"/>
              <a:gd name="connsiteY7" fmla="*/ 4179475 h 4261623"/>
              <a:gd name="connsiteX8" fmla="*/ 0 w 12228141"/>
              <a:gd name="connsiteY8" fmla="*/ 4239308 h 4261623"/>
              <a:gd name="connsiteX9" fmla="*/ 36147 w 12228141"/>
              <a:gd name="connsiteY9" fmla="*/ 2813437 h 4261623"/>
              <a:gd name="connsiteX10" fmla="*/ 36147 w 12228141"/>
              <a:gd name="connsiteY10" fmla="*/ 0 h 4261623"/>
              <a:gd name="connsiteX0" fmla="*/ 44572 w 12236566"/>
              <a:gd name="connsiteY0" fmla="*/ 0 h 4261623"/>
              <a:gd name="connsiteX1" fmla="*/ 12236566 w 12236566"/>
              <a:gd name="connsiteY1" fmla="*/ 0 h 4261623"/>
              <a:gd name="connsiteX2" fmla="*/ 12236566 w 12236566"/>
              <a:gd name="connsiteY2" fmla="*/ 2062010 h 4261623"/>
              <a:gd name="connsiteX3" fmla="*/ 12216710 w 12236566"/>
              <a:gd name="connsiteY3" fmla="*/ 2073270 h 4261623"/>
              <a:gd name="connsiteX4" fmla="*/ 4380102 w 12236566"/>
              <a:gd name="connsiteY4" fmla="*/ 4157144 h 4261623"/>
              <a:gd name="connsiteX5" fmla="*/ 4348441 w 12236566"/>
              <a:gd name="connsiteY5" fmla="*/ 4159244 h 4261623"/>
              <a:gd name="connsiteX6" fmla="*/ 4438122 w 12236566"/>
              <a:gd name="connsiteY6" fmla="*/ 4151137 h 4261623"/>
              <a:gd name="connsiteX7" fmla="*/ 3962888 w 12236566"/>
              <a:gd name="connsiteY7" fmla="*/ 4179475 h 4261623"/>
              <a:gd name="connsiteX8" fmla="*/ 8425 w 12236566"/>
              <a:gd name="connsiteY8" fmla="*/ 4239308 h 4261623"/>
              <a:gd name="connsiteX9" fmla="*/ 481 w 12236566"/>
              <a:gd name="connsiteY9" fmla="*/ 2813437 h 4261623"/>
              <a:gd name="connsiteX10" fmla="*/ 44572 w 12236566"/>
              <a:gd name="connsiteY10" fmla="*/ 0 h 4261623"/>
              <a:gd name="connsiteX0" fmla="*/ 18117 w 12236566"/>
              <a:gd name="connsiteY0" fmla="*/ 0 h 4270447"/>
              <a:gd name="connsiteX1" fmla="*/ 12236566 w 12236566"/>
              <a:gd name="connsiteY1" fmla="*/ 8824 h 4270447"/>
              <a:gd name="connsiteX2" fmla="*/ 12236566 w 12236566"/>
              <a:gd name="connsiteY2" fmla="*/ 2070834 h 4270447"/>
              <a:gd name="connsiteX3" fmla="*/ 12216710 w 12236566"/>
              <a:gd name="connsiteY3" fmla="*/ 2082094 h 4270447"/>
              <a:gd name="connsiteX4" fmla="*/ 4380102 w 12236566"/>
              <a:gd name="connsiteY4" fmla="*/ 4165968 h 4270447"/>
              <a:gd name="connsiteX5" fmla="*/ 4348441 w 12236566"/>
              <a:gd name="connsiteY5" fmla="*/ 4168068 h 4270447"/>
              <a:gd name="connsiteX6" fmla="*/ 4438122 w 12236566"/>
              <a:gd name="connsiteY6" fmla="*/ 4159961 h 4270447"/>
              <a:gd name="connsiteX7" fmla="*/ 3962888 w 12236566"/>
              <a:gd name="connsiteY7" fmla="*/ 4188299 h 4270447"/>
              <a:gd name="connsiteX8" fmla="*/ 8425 w 12236566"/>
              <a:gd name="connsiteY8" fmla="*/ 4248132 h 4270447"/>
              <a:gd name="connsiteX9" fmla="*/ 481 w 12236566"/>
              <a:gd name="connsiteY9" fmla="*/ 2822261 h 4270447"/>
              <a:gd name="connsiteX10" fmla="*/ 18117 w 12236566"/>
              <a:gd name="connsiteY10" fmla="*/ 0 h 4270447"/>
              <a:gd name="connsiteX0" fmla="*/ 0 w 12244905"/>
              <a:gd name="connsiteY0" fmla="*/ 0 h 4279270"/>
              <a:gd name="connsiteX1" fmla="*/ 12244905 w 12244905"/>
              <a:gd name="connsiteY1" fmla="*/ 17647 h 4279270"/>
              <a:gd name="connsiteX2" fmla="*/ 12244905 w 12244905"/>
              <a:gd name="connsiteY2" fmla="*/ 2079657 h 4279270"/>
              <a:gd name="connsiteX3" fmla="*/ 12225049 w 12244905"/>
              <a:gd name="connsiteY3" fmla="*/ 2090917 h 4279270"/>
              <a:gd name="connsiteX4" fmla="*/ 4388441 w 12244905"/>
              <a:gd name="connsiteY4" fmla="*/ 4174791 h 4279270"/>
              <a:gd name="connsiteX5" fmla="*/ 4356780 w 12244905"/>
              <a:gd name="connsiteY5" fmla="*/ 4176891 h 4279270"/>
              <a:gd name="connsiteX6" fmla="*/ 4446461 w 12244905"/>
              <a:gd name="connsiteY6" fmla="*/ 4168784 h 4279270"/>
              <a:gd name="connsiteX7" fmla="*/ 3971227 w 12244905"/>
              <a:gd name="connsiteY7" fmla="*/ 4197122 h 4279270"/>
              <a:gd name="connsiteX8" fmla="*/ 16764 w 12244905"/>
              <a:gd name="connsiteY8" fmla="*/ 4256955 h 4279270"/>
              <a:gd name="connsiteX9" fmla="*/ 8820 w 12244905"/>
              <a:gd name="connsiteY9" fmla="*/ 2831084 h 4279270"/>
              <a:gd name="connsiteX10" fmla="*/ 0 w 12244905"/>
              <a:gd name="connsiteY10" fmla="*/ 0 h 4279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244905" h="4279270">
                <a:moveTo>
                  <a:pt x="0" y="0"/>
                </a:moveTo>
                <a:lnTo>
                  <a:pt x="12244905" y="17647"/>
                </a:lnTo>
                <a:lnTo>
                  <a:pt x="12244905" y="2079657"/>
                </a:lnTo>
                <a:lnTo>
                  <a:pt x="12225049" y="2090917"/>
                </a:lnTo>
                <a:cubicBezTo>
                  <a:pt x="10179556" y="3176943"/>
                  <a:pt x="7451093" y="3930418"/>
                  <a:pt x="4388441" y="4174791"/>
                </a:cubicBezTo>
                <a:lnTo>
                  <a:pt x="4356780" y="4176891"/>
                </a:lnTo>
                <a:lnTo>
                  <a:pt x="4446461" y="4168784"/>
                </a:lnTo>
                <a:lnTo>
                  <a:pt x="3971227" y="4197122"/>
                </a:lnTo>
                <a:cubicBezTo>
                  <a:pt x="2394295" y="4279693"/>
                  <a:pt x="899792" y="4300759"/>
                  <a:pt x="16764" y="4256955"/>
                </a:cubicBezTo>
                <a:cubicBezTo>
                  <a:pt x="20021" y="3854934"/>
                  <a:pt x="5563" y="3233105"/>
                  <a:pt x="8820" y="2831084"/>
                </a:cubicBezTo>
                <a:lnTo>
                  <a:pt x="0" y="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cs-CZ" dirty="0"/>
              <a:t>Kliknutím na ikonu přidáte obrázek.</a:t>
            </a:r>
            <a:endParaRPr lang="en-US" dirty="0"/>
          </a:p>
        </p:txBody>
      </p:sp>
      <p:sp>
        <p:nvSpPr>
          <p:cNvPr id="8" name="Freeform: Shape 8">
            <a:extLst>
              <a:ext uri="{FF2B5EF4-FFF2-40B4-BE49-F238E27FC236}">
                <a16:creationId xmlns:a16="http://schemas.microsoft.com/office/drawing/2014/main" id="{DCE100C7-8604-4932-A648-F034BF204B73}"/>
              </a:ext>
            </a:extLst>
          </p:cNvPr>
          <p:cNvSpPr/>
          <p:nvPr/>
        </p:nvSpPr>
        <p:spPr>
          <a:xfrm>
            <a:off x="5987168" y="6021954"/>
            <a:ext cx="6204832" cy="836047"/>
          </a:xfrm>
          <a:custGeom>
            <a:avLst/>
            <a:gdLst>
              <a:gd name="connsiteX0" fmla="*/ 0 w 6204832"/>
              <a:gd name="connsiteY0" fmla="*/ 0 h 836047"/>
              <a:gd name="connsiteX1" fmla="*/ 304730 w 6204832"/>
              <a:gd name="connsiteY1" fmla="*/ 38149 h 836047"/>
              <a:gd name="connsiteX2" fmla="*/ 3397819 w 6204832"/>
              <a:gd name="connsiteY2" fmla="*/ 210757 h 836047"/>
              <a:gd name="connsiteX3" fmla="*/ 5889052 w 6204832"/>
              <a:gd name="connsiteY3" fmla="*/ 99488 h 836047"/>
              <a:gd name="connsiteX4" fmla="*/ 6204832 w 6204832"/>
              <a:gd name="connsiteY4" fmla="*/ 63660 h 836047"/>
              <a:gd name="connsiteX5" fmla="*/ 6204832 w 6204832"/>
              <a:gd name="connsiteY5" fmla="*/ 741992 h 836047"/>
              <a:gd name="connsiteX6" fmla="*/ 6204831 w 6204832"/>
              <a:gd name="connsiteY6" fmla="*/ 741992 h 836047"/>
              <a:gd name="connsiteX7" fmla="*/ 6204831 w 6204832"/>
              <a:gd name="connsiteY7" fmla="*/ 836047 h 836047"/>
              <a:gd name="connsiteX8" fmla="*/ 2954095 w 6204832"/>
              <a:gd name="connsiteY8" fmla="*/ 836047 h 836047"/>
              <a:gd name="connsiteX9" fmla="*/ 2930417 w 6204832"/>
              <a:gd name="connsiteY9" fmla="*/ 833175 h 836047"/>
              <a:gd name="connsiteX10" fmla="*/ 165022 w 6204832"/>
              <a:gd name="connsiteY10" fmla="*/ 73132 h 836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204832" h="836047">
                <a:moveTo>
                  <a:pt x="0" y="0"/>
                </a:moveTo>
                <a:lnTo>
                  <a:pt x="304730" y="38149"/>
                </a:lnTo>
                <a:cubicBezTo>
                  <a:pt x="1300024" y="151139"/>
                  <a:pt x="2335168" y="210757"/>
                  <a:pt x="3397819" y="210757"/>
                </a:cubicBezTo>
                <a:cubicBezTo>
                  <a:pt x="4247941" y="210757"/>
                  <a:pt x="5080458" y="172602"/>
                  <a:pt x="5889052" y="99488"/>
                </a:cubicBezTo>
                <a:lnTo>
                  <a:pt x="6204832" y="63660"/>
                </a:lnTo>
                <a:lnTo>
                  <a:pt x="6204832" y="741992"/>
                </a:lnTo>
                <a:lnTo>
                  <a:pt x="6204831" y="741992"/>
                </a:lnTo>
                <a:lnTo>
                  <a:pt x="6204831" y="836047"/>
                </a:lnTo>
                <a:lnTo>
                  <a:pt x="2954095" y="836047"/>
                </a:lnTo>
                <a:lnTo>
                  <a:pt x="2930417" y="833175"/>
                </a:lnTo>
                <a:cubicBezTo>
                  <a:pt x="1933531" y="687458"/>
                  <a:pt x="1000874" y="426847"/>
                  <a:pt x="165022" y="73132"/>
                </a:cubicBezTo>
                <a:close/>
              </a:path>
            </a:pathLst>
          </a:custGeom>
          <a:solidFill>
            <a:srgbClr val="9E9C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9">
            <a:extLst>
              <a:ext uri="{FF2B5EF4-FFF2-40B4-BE49-F238E27FC236}">
                <a16:creationId xmlns:a16="http://schemas.microsoft.com/office/drawing/2014/main" id="{E147C822-971F-43A5-B25C-E082701CED46}"/>
              </a:ext>
            </a:extLst>
          </p:cNvPr>
          <p:cNvSpPr/>
          <p:nvPr/>
        </p:nvSpPr>
        <p:spPr>
          <a:xfrm>
            <a:off x="0" y="2240554"/>
            <a:ext cx="12192000" cy="3861530"/>
          </a:xfrm>
          <a:custGeom>
            <a:avLst/>
            <a:gdLst>
              <a:gd name="connsiteX0" fmla="*/ 4072878 w 4072878"/>
              <a:gd name="connsiteY0" fmla="*/ 0 h 2548371"/>
              <a:gd name="connsiteX1" fmla="*/ 4072878 w 4072878"/>
              <a:gd name="connsiteY1" fmla="*/ 2451296 h 2548371"/>
              <a:gd name="connsiteX2" fmla="*/ 3967388 w 4072878"/>
              <a:gd name="connsiteY2" fmla="*/ 2474940 h 2548371"/>
              <a:gd name="connsiteX3" fmla="*/ 3135163 w 4072878"/>
              <a:gd name="connsiteY3" fmla="*/ 2548371 h 2548371"/>
              <a:gd name="connsiteX4" fmla="*/ 144639 w 4072878"/>
              <a:gd name="connsiteY4" fmla="*/ 1474801 h 2548371"/>
              <a:gd name="connsiteX5" fmla="*/ 0 w 4072878"/>
              <a:gd name="connsiteY5" fmla="*/ 1349511 h 2548371"/>
              <a:gd name="connsiteX6" fmla="*/ 7645 w 4072878"/>
              <a:gd name="connsiteY6" fmla="*/ 1350876 h 2548371"/>
              <a:gd name="connsiteX7" fmla="*/ 723622 w 4072878"/>
              <a:gd name="connsiteY7" fmla="*/ 1405047 h 2548371"/>
              <a:gd name="connsiteX8" fmla="*/ 3884734 w 4072878"/>
              <a:gd name="connsiteY8" fmla="*/ 183710 h 2548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72878" h="2548371">
                <a:moveTo>
                  <a:pt x="4072878" y="0"/>
                </a:moveTo>
                <a:lnTo>
                  <a:pt x="4072878" y="2451296"/>
                </a:lnTo>
                <a:lnTo>
                  <a:pt x="3967388" y="2474940"/>
                </a:lnTo>
                <a:cubicBezTo>
                  <a:pt x="3697268" y="2523191"/>
                  <a:pt x="3419156" y="2548371"/>
                  <a:pt x="3135163" y="2548371"/>
                </a:cubicBezTo>
                <a:cubicBezTo>
                  <a:pt x="1999192" y="2548371"/>
                  <a:pt x="957318" y="2145483"/>
                  <a:pt x="144639" y="1474801"/>
                </a:cubicBezTo>
                <a:lnTo>
                  <a:pt x="0" y="1349511"/>
                </a:lnTo>
                <a:lnTo>
                  <a:pt x="7645" y="1350876"/>
                </a:lnTo>
                <a:cubicBezTo>
                  <a:pt x="241098" y="1386547"/>
                  <a:pt x="480200" y="1405047"/>
                  <a:pt x="723622" y="1405047"/>
                </a:cubicBezTo>
                <a:cubicBezTo>
                  <a:pt x="1940736" y="1405047"/>
                  <a:pt x="3049826" y="942548"/>
                  <a:pt x="3884734" y="183710"/>
                </a:cubicBezTo>
                <a:close/>
              </a:path>
            </a:pathLst>
          </a:custGeom>
          <a:solidFill>
            <a:srgbClr val="2729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0B19813-F8A5-49BD-8DAA-BB7176C14D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7997" y="2814638"/>
            <a:ext cx="9144000" cy="2387600"/>
          </a:xfrm>
        </p:spPr>
        <p:txBody>
          <a:bodyPr rIns="365760" anchor="b">
            <a:normAutofit/>
          </a:bodyPr>
          <a:lstStyle>
            <a:lvl1pPr algn="r">
              <a:defRPr sz="4800" b="1" cap="all" baseline="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4ADCF308-5EEC-432A-A919-70099DB92D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7997" y="5202238"/>
            <a:ext cx="9144000" cy="899846"/>
          </a:xfrm>
        </p:spPr>
        <p:txBody>
          <a:bodyPr rIns="365760"/>
          <a:lstStyle>
            <a:lvl1pPr marL="0" indent="0" algn="r">
              <a:buNone/>
              <a:defRPr sz="240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D16231D2-9932-4DAC-9FE3-D01E1975F7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rgbClr val="F57921"/>
                </a:solidFill>
              </a:defRPr>
            </a:lvl1pPr>
          </a:lstStyle>
          <a:p>
            <a:fld id="{997C1A73-3B37-45FA-B5EC-E87B1E5F6102}" type="datetimeFigureOut">
              <a:rPr lang="cs-CZ" smtClean="0"/>
              <a:t>07.12.2023</a:t>
            </a:fld>
            <a:endParaRPr lang="cs-CZ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FBFABEBD-E1A5-4937-BB66-8718773B9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rgbClr val="F57921"/>
                </a:solidFill>
              </a:defRPr>
            </a:lvl1pPr>
          </a:lstStyle>
          <a:p>
            <a:endParaRPr lang="cs-CZ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11842766-07E6-43E7-AAAD-047AA2877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94F7D76-26AF-4ECB-9EEB-4A6058EE9E5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54099598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7A94425-2CCA-48A0-AF6E-AA9FE5C92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A3ADEDD1-9479-4775-BFC1-39EE86FCC8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C436BD8E-D0CC-4048-A0EA-9E23FD557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C1A73-3B37-45FA-B5EC-E87B1E5F6102}" type="datetimeFigureOut">
              <a:rPr lang="cs-CZ" smtClean="0"/>
              <a:t>07.12.2023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3FB41D32-19D9-4C07-94C2-A56D2781C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529BB4ED-689B-472D-B28A-D13865414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F7D76-26AF-4ECB-9EEB-4A6058EE9E5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30691032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D419A5DD-D9EB-4E2B-B21D-332D5CA1A9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4F0D42A4-7BA3-4A44-B5B6-9C2FE4F13B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B8833D14-B25B-492D-9A10-3D4F4D2AE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C1A73-3B37-45FA-B5EC-E87B1E5F6102}" type="datetimeFigureOut">
              <a:rPr lang="cs-CZ" smtClean="0"/>
              <a:t>07.12.2023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9733E65-F63A-4F99-A279-6C46FA78C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620A111-12EA-4C7C-9FA0-93716F35D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F7D76-26AF-4ECB-9EEB-4A6058EE9E5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92346764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DB4AD24-096C-466B-9D70-39316782CB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F773F2EC-81E2-4D1F-9508-3C1021C420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7FCF0CB-7AF8-434A-B83B-5B75DBA98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C1A73-3B37-45FA-B5EC-E87B1E5F6102}" type="datetimeFigureOut">
              <a:rPr lang="cs-CZ" smtClean="0"/>
              <a:t>07.12.2023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82146A5-41A1-445B-BA47-86B0A875E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282287B0-FD9F-4B1A-9339-7FB0D9019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F7D76-26AF-4ECB-9EEB-4A6058EE9E5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82612744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64869B6-AA7D-417C-9920-8FBDBA537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863" y="2206486"/>
            <a:ext cx="11805134" cy="4149863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0EE155CF-8BC0-4138-9035-A8CC84404D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rgbClr val="F57921"/>
                </a:solidFill>
              </a:defRPr>
            </a:lvl1pPr>
          </a:lstStyle>
          <a:p>
            <a:fld id="{997C1A73-3B37-45FA-B5EC-E87B1E5F6102}" type="datetimeFigureOut">
              <a:rPr lang="cs-CZ" smtClean="0"/>
              <a:t>07.12.2023</a:t>
            </a:fld>
            <a:endParaRPr lang="cs-CZ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64763A0D-9E4B-429B-8B4D-D72C1AD9C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rgbClr val="F57921"/>
                </a:solidFill>
              </a:defRPr>
            </a:lvl1pPr>
          </a:lstStyle>
          <a:p>
            <a:endParaRPr lang="cs-CZ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9B0D297-3A7E-4003-B883-3CC22D004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rgbClr val="F57921"/>
                </a:solidFill>
              </a:defRPr>
            </a:lvl1pPr>
          </a:lstStyle>
          <a:p>
            <a:fld id="{494F7D76-26AF-4ECB-9EEB-4A6058EE9E5F}" type="slidenum">
              <a:rPr lang="cs-CZ" smtClean="0"/>
              <a:t>‹#›</a:t>
            </a:fld>
            <a:endParaRPr lang="cs-CZ"/>
          </a:p>
        </p:txBody>
      </p:sp>
      <p:sp>
        <p:nvSpPr>
          <p:cNvPr id="11" name="Freeform: Shape 13">
            <a:extLst>
              <a:ext uri="{FF2B5EF4-FFF2-40B4-BE49-F238E27FC236}">
                <a16:creationId xmlns:a16="http://schemas.microsoft.com/office/drawing/2014/main" id="{0A475D9E-CBD7-40C4-B139-C317C6D0AB25}"/>
              </a:ext>
            </a:extLst>
          </p:cNvPr>
          <p:cNvSpPr/>
          <p:nvPr/>
        </p:nvSpPr>
        <p:spPr>
          <a:xfrm>
            <a:off x="45126" y="-241"/>
            <a:ext cx="12146874" cy="1796838"/>
          </a:xfrm>
          <a:custGeom>
            <a:avLst/>
            <a:gdLst>
              <a:gd name="connsiteX0" fmla="*/ 0 w 12146874"/>
              <a:gd name="connsiteY0" fmla="*/ 0 h 1796838"/>
              <a:gd name="connsiteX1" fmla="*/ 12146874 w 12146874"/>
              <a:gd name="connsiteY1" fmla="*/ 0 h 1796838"/>
              <a:gd name="connsiteX2" fmla="*/ 12146874 w 12146874"/>
              <a:gd name="connsiteY2" fmla="*/ 1649741 h 1796838"/>
              <a:gd name="connsiteX3" fmla="*/ 11831094 w 12146874"/>
              <a:gd name="connsiteY3" fmla="*/ 1685569 h 1796838"/>
              <a:gd name="connsiteX4" fmla="*/ 9339861 w 12146874"/>
              <a:gd name="connsiteY4" fmla="*/ 1796838 h 1796838"/>
              <a:gd name="connsiteX5" fmla="*/ 387845 w 12146874"/>
              <a:gd name="connsiteY5" fmla="*/ 170064 h 1796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46874" h="1796838">
                <a:moveTo>
                  <a:pt x="0" y="0"/>
                </a:moveTo>
                <a:lnTo>
                  <a:pt x="12146874" y="0"/>
                </a:lnTo>
                <a:lnTo>
                  <a:pt x="12146874" y="1649741"/>
                </a:lnTo>
                <a:lnTo>
                  <a:pt x="11831094" y="1685569"/>
                </a:lnTo>
                <a:cubicBezTo>
                  <a:pt x="11022500" y="1758683"/>
                  <a:pt x="10189983" y="1796838"/>
                  <a:pt x="9339861" y="1796838"/>
                </a:cubicBezTo>
                <a:cubicBezTo>
                  <a:pt x="5939378" y="1796838"/>
                  <a:pt x="2820568" y="1186345"/>
                  <a:pt x="387845" y="170064"/>
                </a:cubicBezTo>
                <a:close/>
              </a:path>
            </a:pathLst>
          </a:custGeom>
          <a:solidFill>
            <a:srgbClr val="2729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8">
            <a:extLst>
              <a:ext uri="{FF2B5EF4-FFF2-40B4-BE49-F238E27FC236}">
                <a16:creationId xmlns:a16="http://schemas.microsoft.com/office/drawing/2014/main" id="{3BF1A5CA-DF84-49A4-8A0F-B01F21023808}"/>
              </a:ext>
            </a:extLst>
          </p:cNvPr>
          <p:cNvSpPr/>
          <p:nvPr/>
        </p:nvSpPr>
        <p:spPr>
          <a:xfrm>
            <a:off x="3" y="60425"/>
            <a:ext cx="4395933" cy="1439984"/>
          </a:xfrm>
          <a:custGeom>
            <a:avLst/>
            <a:gdLst>
              <a:gd name="connsiteX0" fmla="*/ 0 w 1467716"/>
              <a:gd name="connsiteY0" fmla="*/ 0 h 943303"/>
              <a:gd name="connsiteX1" fmla="*/ 167092 w 1467716"/>
              <a:gd name="connsiteY1" fmla="*/ 151863 h 943303"/>
              <a:gd name="connsiteX2" fmla="*/ 1402948 w 1467716"/>
              <a:gd name="connsiteY2" fmla="*/ 860884 h 943303"/>
              <a:gd name="connsiteX3" fmla="*/ 1467716 w 1467716"/>
              <a:gd name="connsiteY3" fmla="*/ 882799 h 943303"/>
              <a:gd name="connsiteX4" fmla="*/ 1426853 w 1467716"/>
              <a:gd name="connsiteY4" fmla="*/ 890097 h 943303"/>
              <a:gd name="connsiteX5" fmla="*/ 723619 w 1467716"/>
              <a:gd name="connsiteY5" fmla="*/ 943303 h 943303"/>
              <a:gd name="connsiteX6" fmla="*/ 20386 w 1467716"/>
              <a:gd name="connsiteY6" fmla="*/ 890097 h 943303"/>
              <a:gd name="connsiteX7" fmla="*/ 0 w 1467716"/>
              <a:gd name="connsiteY7" fmla="*/ 886456 h 943303"/>
              <a:gd name="connsiteX0" fmla="*/ 0 w 1467716"/>
              <a:gd name="connsiteY0" fmla="*/ 0 h 943303"/>
              <a:gd name="connsiteX1" fmla="*/ 167092 w 1467716"/>
              <a:gd name="connsiteY1" fmla="*/ 151863 h 943303"/>
              <a:gd name="connsiteX2" fmla="*/ 1402948 w 1467716"/>
              <a:gd name="connsiteY2" fmla="*/ 860884 h 943303"/>
              <a:gd name="connsiteX3" fmla="*/ 1467716 w 1467716"/>
              <a:gd name="connsiteY3" fmla="*/ 882799 h 943303"/>
              <a:gd name="connsiteX4" fmla="*/ 1426853 w 1467716"/>
              <a:gd name="connsiteY4" fmla="*/ 890097 h 943303"/>
              <a:gd name="connsiteX5" fmla="*/ 723619 w 1467716"/>
              <a:gd name="connsiteY5" fmla="*/ 943303 h 943303"/>
              <a:gd name="connsiteX6" fmla="*/ 20386 w 1467716"/>
              <a:gd name="connsiteY6" fmla="*/ 890097 h 943303"/>
              <a:gd name="connsiteX7" fmla="*/ 0 w 1467716"/>
              <a:gd name="connsiteY7" fmla="*/ 886456 h 943303"/>
              <a:gd name="connsiteX8" fmla="*/ 0 w 1467716"/>
              <a:gd name="connsiteY8" fmla="*/ 0 h 943303"/>
              <a:gd name="connsiteX0" fmla="*/ 0 w 1468512"/>
              <a:gd name="connsiteY0" fmla="*/ 0 h 943303"/>
              <a:gd name="connsiteX1" fmla="*/ 167092 w 1468512"/>
              <a:gd name="connsiteY1" fmla="*/ 151863 h 943303"/>
              <a:gd name="connsiteX2" fmla="*/ 1402948 w 1468512"/>
              <a:gd name="connsiteY2" fmla="*/ 860884 h 943303"/>
              <a:gd name="connsiteX3" fmla="*/ 1468512 w 1468512"/>
              <a:gd name="connsiteY3" fmla="*/ 884359 h 943303"/>
              <a:gd name="connsiteX4" fmla="*/ 1426853 w 1468512"/>
              <a:gd name="connsiteY4" fmla="*/ 890097 h 943303"/>
              <a:gd name="connsiteX5" fmla="*/ 723619 w 1468512"/>
              <a:gd name="connsiteY5" fmla="*/ 943303 h 943303"/>
              <a:gd name="connsiteX6" fmla="*/ 20386 w 1468512"/>
              <a:gd name="connsiteY6" fmla="*/ 890097 h 943303"/>
              <a:gd name="connsiteX7" fmla="*/ 0 w 1468512"/>
              <a:gd name="connsiteY7" fmla="*/ 886456 h 943303"/>
              <a:gd name="connsiteX8" fmla="*/ 0 w 1468512"/>
              <a:gd name="connsiteY8" fmla="*/ 0 h 943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68512" h="943303">
                <a:moveTo>
                  <a:pt x="0" y="0"/>
                </a:moveTo>
                <a:lnTo>
                  <a:pt x="167092" y="151863"/>
                </a:lnTo>
                <a:cubicBezTo>
                  <a:pt x="532570" y="453482"/>
                  <a:pt x="949585" y="694885"/>
                  <a:pt x="1402948" y="860884"/>
                </a:cubicBezTo>
                <a:lnTo>
                  <a:pt x="1468512" y="884359"/>
                </a:lnTo>
                <a:lnTo>
                  <a:pt x="1426853" y="890097"/>
                </a:lnTo>
                <a:cubicBezTo>
                  <a:pt x="1197556" y="925132"/>
                  <a:pt x="962710" y="943303"/>
                  <a:pt x="723619" y="943303"/>
                </a:cubicBezTo>
                <a:cubicBezTo>
                  <a:pt x="484529" y="943303"/>
                  <a:pt x="249683" y="925132"/>
                  <a:pt x="20386" y="890097"/>
                </a:cubicBezTo>
                <a:lnTo>
                  <a:pt x="0" y="886456"/>
                </a:lnTo>
                <a:lnTo>
                  <a:pt x="0" y="0"/>
                </a:lnTo>
                <a:close/>
              </a:path>
            </a:pathLst>
          </a:custGeom>
          <a:solidFill>
            <a:srgbClr val="F579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D045899-5FA4-40A4-8CC0-4470200C4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58"/>
            <a:ext cx="11353800" cy="1325563"/>
          </a:xfrm>
        </p:spPr>
        <p:txBody>
          <a:bodyPr rIns="365760" anchor="ctr"/>
          <a:lstStyle>
            <a:lvl1pPr algn="r">
              <a:defRPr b="1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F4B15857-8ED0-4DAD-83C9-3EA9DBB84D70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047997" y="1018598"/>
            <a:ext cx="9144000" cy="714499"/>
          </a:xfrm>
        </p:spPr>
        <p:txBody>
          <a:bodyPr rIns="365760"/>
          <a:lstStyle>
            <a:lvl1pPr marL="0" indent="0" algn="r">
              <a:buNone/>
              <a:defRPr sz="240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455279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dpis šedý +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46BDBC6-1CF1-43D6-A9A4-B8999747C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06487"/>
            <a:ext cx="10515600" cy="3970476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CB7E0042-5EE2-4EAD-85EA-64A774FA2A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rgbClr val="F57921"/>
                </a:solidFill>
              </a:defRPr>
            </a:lvl1pPr>
          </a:lstStyle>
          <a:p>
            <a:fld id="{997C1A73-3B37-45FA-B5EC-E87B1E5F6102}" type="datetimeFigureOut">
              <a:rPr lang="cs-CZ" smtClean="0"/>
              <a:t>07.12.2023</a:t>
            </a:fld>
            <a:endParaRPr lang="cs-CZ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DF44592E-2106-47EE-B938-BD4CD4A35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rgbClr val="F57921"/>
                </a:solidFill>
              </a:defRPr>
            </a:lvl1pPr>
          </a:lstStyle>
          <a:p>
            <a:endParaRPr lang="cs-CZ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2810AF7-AB43-49F8-9814-351F9C646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rgbClr val="F57921"/>
                </a:solidFill>
              </a:defRPr>
            </a:lvl1pPr>
          </a:lstStyle>
          <a:p>
            <a:fld id="{494F7D76-26AF-4ECB-9EEB-4A6058EE9E5F}" type="slidenum">
              <a:rPr lang="cs-CZ" smtClean="0"/>
              <a:t>‹#›</a:t>
            </a:fld>
            <a:endParaRPr lang="cs-CZ"/>
          </a:p>
        </p:txBody>
      </p:sp>
      <p:sp>
        <p:nvSpPr>
          <p:cNvPr id="10" name="Freeform: Shape 13">
            <a:extLst>
              <a:ext uri="{FF2B5EF4-FFF2-40B4-BE49-F238E27FC236}">
                <a16:creationId xmlns:a16="http://schemas.microsoft.com/office/drawing/2014/main" id="{AD25EE4C-710F-4A4A-984A-B9829E753EDC}"/>
              </a:ext>
            </a:extLst>
          </p:cNvPr>
          <p:cNvSpPr/>
          <p:nvPr/>
        </p:nvSpPr>
        <p:spPr>
          <a:xfrm>
            <a:off x="45126" y="-241"/>
            <a:ext cx="12146874" cy="1796838"/>
          </a:xfrm>
          <a:custGeom>
            <a:avLst/>
            <a:gdLst>
              <a:gd name="connsiteX0" fmla="*/ 0 w 12146874"/>
              <a:gd name="connsiteY0" fmla="*/ 0 h 1796838"/>
              <a:gd name="connsiteX1" fmla="*/ 12146874 w 12146874"/>
              <a:gd name="connsiteY1" fmla="*/ 0 h 1796838"/>
              <a:gd name="connsiteX2" fmla="*/ 12146874 w 12146874"/>
              <a:gd name="connsiteY2" fmla="*/ 1649741 h 1796838"/>
              <a:gd name="connsiteX3" fmla="*/ 11831094 w 12146874"/>
              <a:gd name="connsiteY3" fmla="*/ 1685569 h 1796838"/>
              <a:gd name="connsiteX4" fmla="*/ 9339861 w 12146874"/>
              <a:gd name="connsiteY4" fmla="*/ 1796838 h 1796838"/>
              <a:gd name="connsiteX5" fmla="*/ 387845 w 12146874"/>
              <a:gd name="connsiteY5" fmla="*/ 170064 h 1796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46874" h="1796838">
                <a:moveTo>
                  <a:pt x="0" y="0"/>
                </a:moveTo>
                <a:lnTo>
                  <a:pt x="12146874" y="0"/>
                </a:lnTo>
                <a:lnTo>
                  <a:pt x="12146874" y="1649741"/>
                </a:lnTo>
                <a:lnTo>
                  <a:pt x="11831094" y="1685569"/>
                </a:lnTo>
                <a:cubicBezTo>
                  <a:pt x="11022500" y="1758683"/>
                  <a:pt x="10189983" y="1796838"/>
                  <a:pt x="9339861" y="1796838"/>
                </a:cubicBezTo>
                <a:cubicBezTo>
                  <a:pt x="5939378" y="1796838"/>
                  <a:pt x="2820568" y="1186345"/>
                  <a:pt x="387845" y="170064"/>
                </a:cubicBezTo>
                <a:close/>
              </a:path>
            </a:pathLst>
          </a:custGeom>
          <a:solidFill>
            <a:srgbClr val="2729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8">
            <a:extLst>
              <a:ext uri="{FF2B5EF4-FFF2-40B4-BE49-F238E27FC236}">
                <a16:creationId xmlns:a16="http://schemas.microsoft.com/office/drawing/2014/main" id="{DD889C21-CF73-43D8-A105-7D46A0425977}"/>
              </a:ext>
            </a:extLst>
          </p:cNvPr>
          <p:cNvSpPr/>
          <p:nvPr/>
        </p:nvSpPr>
        <p:spPr>
          <a:xfrm>
            <a:off x="3" y="60425"/>
            <a:ext cx="4395933" cy="1439984"/>
          </a:xfrm>
          <a:custGeom>
            <a:avLst/>
            <a:gdLst>
              <a:gd name="connsiteX0" fmla="*/ 0 w 1467716"/>
              <a:gd name="connsiteY0" fmla="*/ 0 h 943303"/>
              <a:gd name="connsiteX1" fmla="*/ 167092 w 1467716"/>
              <a:gd name="connsiteY1" fmla="*/ 151863 h 943303"/>
              <a:gd name="connsiteX2" fmla="*/ 1402948 w 1467716"/>
              <a:gd name="connsiteY2" fmla="*/ 860884 h 943303"/>
              <a:gd name="connsiteX3" fmla="*/ 1467716 w 1467716"/>
              <a:gd name="connsiteY3" fmla="*/ 882799 h 943303"/>
              <a:gd name="connsiteX4" fmla="*/ 1426853 w 1467716"/>
              <a:gd name="connsiteY4" fmla="*/ 890097 h 943303"/>
              <a:gd name="connsiteX5" fmla="*/ 723619 w 1467716"/>
              <a:gd name="connsiteY5" fmla="*/ 943303 h 943303"/>
              <a:gd name="connsiteX6" fmla="*/ 20386 w 1467716"/>
              <a:gd name="connsiteY6" fmla="*/ 890097 h 943303"/>
              <a:gd name="connsiteX7" fmla="*/ 0 w 1467716"/>
              <a:gd name="connsiteY7" fmla="*/ 886456 h 943303"/>
              <a:gd name="connsiteX0" fmla="*/ 0 w 1467716"/>
              <a:gd name="connsiteY0" fmla="*/ 0 h 943303"/>
              <a:gd name="connsiteX1" fmla="*/ 167092 w 1467716"/>
              <a:gd name="connsiteY1" fmla="*/ 151863 h 943303"/>
              <a:gd name="connsiteX2" fmla="*/ 1402948 w 1467716"/>
              <a:gd name="connsiteY2" fmla="*/ 860884 h 943303"/>
              <a:gd name="connsiteX3" fmla="*/ 1467716 w 1467716"/>
              <a:gd name="connsiteY3" fmla="*/ 882799 h 943303"/>
              <a:gd name="connsiteX4" fmla="*/ 1426853 w 1467716"/>
              <a:gd name="connsiteY4" fmla="*/ 890097 h 943303"/>
              <a:gd name="connsiteX5" fmla="*/ 723619 w 1467716"/>
              <a:gd name="connsiteY5" fmla="*/ 943303 h 943303"/>
              <a:gd name="connsiteX6" fmla="*/ 20386 w 1467716"/>
              <a:gd name="connsiteY6" fmla="*/ 890097 h 943303"/>
              <a:gd name="connsiteX7" fmla="*/ 0 w 1467716"/>
              <a:gd name="connsiteY7" fmla="*/ 886456 h 943303"/>
              <a:gd name="connsiteX8" fmla="*/ 0 w 1467716"/>
              <a:gd name="connsiteY8" fmla="*/ 0 h 943303"/>
              <a:gd name="connsiteX0" fmla="*/ 0 w 1468512"/>
              <a:gd name="connsiteY0" fmla="*/ 0 h 943303"/>
              <a:gd name="connsiteX1" fmla="*/ 167092 w 1468512"/>
              <a:gd name="connsiteY1" fmla="*/ 151863 h 943303"/>
              <a:gd name="connsiteX2" fmla="*/ 1402948 w 1468512"/>
              <a:gd name="connsiteY2" fmla="*/ 860884 h 943303"/>
              <a:gd name="connsiteX3" fmla="*/ 1468512 w 1468512"/>
              <a:gd name="connsiteY3" fmla="*/ 884359 h 943303"/>
              <a:gd name="connsiteX4" fmla="*/ 1426853 w 1468512"/>
              <a:gd name="connsiteY4" fmla="*/ 890097 h 943303"/>
              <a:gd name="connsiteX5" fmla="*/ 723619 w 1468512"/>
              <a:gd name="connsiteY5" fmla="*/ 943303 h 943303"/>
              <a:gd name="connsiteX6" fmla="*/ 20386 w 1468512"/>
              <a:gd name="connsiteY6" fmla="*/ 890097 h 943303"/>
              <a:gd name="connsiteX7" fmla="*/ 0 w 1468512"/>
              <a:gd name="connsiteY7" fmla="*/ 886456 h 943303"/>
              <a:gd name="connsiteX8" fmla="*/ 0 w 1468512"/>
              <a:gd name="connsiteY8" fmla="*/ 0 h 943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68512" h="943303">
                <a:moveTo>
                  <a:pt x="0" y="0"/>
                </a:moveTo>
                <a:lnTo>
                  <a:pt x="167092" y="151863"/>
                </a:lnTo>
                <a:cubicBezTo>
                  <a:pt x="532570" y="453482"/>
                  <a:pt x="949585" y="694885"/>
                  <a:pt x="1402948" y="860884"/>
                </a:cubicBezTo>
                <a:lnTo>
                  <a:pt x="1468512" y="884359"/>
                </a:lnTo>
                <a:lnTo>
                  <a:pt x="1426853" y="890097"/>
                </a:lnTo>
                <a:cubicBezTo>
                  <a:pt x="1197556" y="925132"/>
                  <a:pt x="962710" y="943303"/>
                  <a:pt x="723619" y="943303"/>
                </a:cubicBezTo>
                <a:cubicBezTo>
                  <a:pt x="484529" y="943303"/>
                  <a:pt x="249683" y="925132"/>
                  <a:pt x="20386" y="890097"/>
                </a:cubicBezTo>
                <a:lnTo>
                  <a:pt x="0" y="886456"/>
                </a:lnTo>
                <a:lnTo>
                  <a:pt x="0" y="0"/>
                </a:lnTo>
                <a:close/>
              </a:path>
            </a:pathLst>
          </a:custGeom>
          <a:solidFill>
            <a:srgbClr val="9E9C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8F8D4BB-946A-48A2-B7C0-D648016E0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58"/>
            <a:ext cx="11353800" cy="1325563"/>
          </a:xfrm>
        </p:spPr>
        <p:txBody>
          <a:bodyPr rIns="365760" anchor="ctr"/>
          <a:lstStyle>
            <a:lvl1pPr algn="r">
              <a:defRPr b="1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F95F371A-D107-48F2-924A-22E50DACB6E6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047997" y="1018598"/>
            <a:ext cx="9144000" cy="714499"/>
          </a:xfrm>
        </p:spPr>
        <p:txBody>
          <a:bodyPr rIns="365760"/>
          <a:lstStyle>
            <a:lvl1pPr marL="0" indent="0" algn="r">
              <a:buNone/>
              <a:defRPr sz="240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275922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dpis s obrázkem +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BE4CF38-E4C0-4857-9BCF-5AB3FECDA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06487"/>
            <a:ext cx="10515600" cy="3970476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3290D4B-788D-45B8-9866-7D65C1CD00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rgbClr val="F57921"/>
                </a:solidFill>
              </a:defRPr>
            </a:lvl1pPr>
          </a:lstStyle>
          <a:p>
            <a:fld id="{997C1A73-3B37-45FA-B5EC-E87B1E5F6102}" type="datetimeFigureOut">
              <a:rPr lang="cs-CZ" smtClean="0"/>
              <a:t>07.12.2023</a:t>
            </a:fld>
            <a:endParaRPr lang="cs-CZ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FDD03D2-5971-44B1-9550-A6C3FC062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rgbClr val="F57921"/>
                </a:solidFill>
              </a:defRPr>
            </a:lvl1pPr>
          </a:lstStyle>
          <a:p>
            <a:endParaRPr lang="cs-CZ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104FB15-B76E-497A-9EF1-3E4CC0FD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rgbClr val="F57921"/>
                </a:solidFill>
              </a:defRPr>
            </a:lvl1pPr>
          </a:lstStyle>
          <a:p>
            <a:fld id="{494F7D76-26AF-4ECB-9EEB-4A6058EE9E5F}" type="slidenum">
              <a:rPr lang="cs-CZ" smtClean="0"/>
              <a:t>‹#›</a:t>
            </a:fld>
            <a:endParaRPr lang="cs-CZ"/>
          </a:p>
        </p:txBody>
      </p:sp>
      <p:sp>
        <p:nvSpPr>
          <p:cNvPr id="11" name="Freeform: Shape 13">
            <a:extLst>
              <a:ext uri="{FF2B5EF4-FFF2-40B4-BE49-F238E27FC236}">
                <a16:creationId xmlns:a16="http://schemas.microsoft.com/office/drawing/2014/main" id="{0308A0D1-BEE5-4F60-9AA8-C267B08AD5A2}"/>
              </a:ext>
            </a:extLst>
          </p:cNvPr>
          <p:cNvSpPr/>
          <p:nvPr/>
        </p:nvSpPr>
        <p:spPr>
          <a:xfrm>
            <a:off x="45126" y="-241"/>
            <a:ext cx="12146874" cy="1796838"/>
          </a:xfrm>
          <a:custGeom>
            <a:avLst/>
            <a:gdLst>
              <a:gd name="connsiteX0" fmla="*/ 0 w 12146874"/>
              <a:gd name="connsiteY0" fmla="*/ 0 h 1796838"/>
              <a:gd name="connsiteX1" fmla="*/ 12146874 w 12146874"/>
              <a:gd name="connsiteY1" fmla="*/ 0 h 1796838"/>
              <a:gd name="connsiteX2" fmla="*/ 12146874 w 12146874"/>
              <a:gd name="connsiteY2" fmla="*/ 1649741 h 1796838"/>
              <a:gd name="connsiteX3" fmla="*/ 11831094 w 12146874"/>
              <a:gd name="connsiteY3" fmla="*/ 1685569 h 1796838"/>
              <a:gd name="connsiteX4" fmla="*/ 9339861 w 12146874"/>
              <a:gd name="connsiteY4" fmla="*/ 1796838 h 1796838"/>
              <a:gd name="connsiteX5" fmla="*/ 387845 w 12146874"/>
              <a:gd name="connsiteY5" fmla="*/ 170064 h 1796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46874" h="1796838">
                <a:moveTo>
                  <a:pt x="0" y="0"/>
                </a:moveTo>
                <a:lnTo>
                  <a:pt x="12146874" y="0"/>
                </a:lnTo>
                <a:lnTo>
                  <a:pt x="12146874" y="1649741"/>
                </a:lnTo>
                <a:lnTo>
                  <a:pt x="11831094" y="1685569"/>
                </a:lnTo>
                <a:cubicBezTo>
                  <a:pt x="11022500" y="1758683"/>
                  <a:pt x="10189983" y="1796838"/>
                  <a:pt x="9339861" y="1796838"/>
                </a:cubicBezTo>
                <a:cubicBezTo>
                  <a:pt x="5939378" y="1796838"/>
                  <a:pt x="2820568" y="1186345"/>
                  <a:pt x="387845" y="170064"/>
                </a:cubicBezTo>
                <a:close/>
              </a:path>
            </a:pathLst>
          </a:custGeom>
          <a:solidFill>
            <a:srgbClr val="2729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8">
            <a:extLst>
              <a:ext uri="{FF2B5EF4-FFF2-40B4-BE49-F238E27FC236}">
                <a16:creationId xmlns:a16="http://schemas.microsoft.com/office/drawing/2014/main" id="{BCBED77C-D9D1-42B1-A89B-ACF01D9B996F}"/>
              </a:ext>
            </a:extLst>
          </p:cNvPr>
          <p:cNvSpPr/>
          <p:nvPr/>
        </p:nvSpPr>
        <p:spPr>
          <a:xfrm>
            <a:off x="3" y="60425"/>
            <a:ext cx="4395933" cy="1439984"/>
          </a:xfrm>
          <a:custGeom>
            <a:avLst/>
            <a:gdLst>
              <a:gd name="connsiteX0" fmla="*/ 0 w 1467716"/>
              <a:gd name="connsiteY0" fmla="*/ 0 h 943303"/>
              <a:gd name="connsiteX1" fmla="*/ 167092 w 1467716"/>
              <a:gd name="connsiteY1" fmla="*/ 151863 h 943303"/>
              <a:gd name="connsiteX2" fmla="*/ 1402948 w 1467716"/>
              <a:gd name="connsiteY2" fmla="*/ 860884 h 943303"/>
              <a:gd name="connsiteX3" fmla="*/ 1467716 w 1467716"/>
              <a:gd name="connsiteY3" fmla="*/ 882799 h 943303"/>
              <a:gd name="connsiteX4" fmla="*/ 1426853 w 1467716"/>
              <a:gd name="connsiteY4" fmla="*/ 890097 h 943303"/>
              <a:gd name="connsiteX5" fmla="*/ 723619 w 1467716"/>
              <a:gd name="connsiteY5" fmla="*/ 943303 h 943303"/>
              <a:gd name="connsiteX6" fmla="*/ 20386 w 1467716"/>
              <a:gd name="connsiteY6" fmla="*/ 890097 h 943303"/>
              <a:gd name="connsiteX7" fmla="*/ 0 w 1467716"/>
              <a:gd name="connsiteY7" fmla="*/ 886456 h 943303"/>
              <a:gd name="connsiteX0" fmla="*/ 0 w 1467716"/>
              <a:gd name="connsiteY0" fmla="*/ 0 h 943303"/>
              <a:gd name="connsiteX1" fmla="*/ 167092 w 1467716"/>
              <a:gd name="connsiteY1" fmla="*/ 151863 h 943303"/>
              <a:gd name="connsiteX2" fmla="*/ 1402948 w 1467716"/>
              <a:gd name="connsiteY2" fmla="*/ 860884 h 943303"/>
              <a:gd name="connsiteX3" fmla="*/ 1467716 w 1467716"/>
              <a:gd name="connsiteY3" fmla="*/ 882799 h 943303"/>
              <a:gd name="connsiteX4" fmla="*/ 1426853 w 1467716"/>
              <a:gd name="connsiteY4" fmla="*/ 890097 h 943303"/>
              <a:gd name="connsiteX5" fmla="*/ 723619 w 1467716"/>
              <a:gd name="connsiteY5" fmla="*/ 943303 h 943303"/>
              <a:gd name="connsiteX6" fmla="*/ 20386 w 1467716"/>
              <a:gd name="connsiteY6" fmla="*/ 890097 h 943303"/>
              <a:gd name="connsiteX7" fmla="*/ 0 w 1467716"/>
              <a:gd name="connsiteY7" fmla="*/ 886456 h 943303"/>
              <a:gd name="connsiteX8" fmla="*/ 0 w 1467716"/>
              <a:gd name="connsiteY8" fmla="*/ 0 h 943303"/>
              <a:gd name="connsiteX0" fmla="*/ 0 w 1468512"/>
              <a:gd name="connsiteY0" fmla="*/ 0 h 943303"/>
              <a:gd name="connsiteX1" fmla="*/ 167092 w 1468512"/>
              <a:gd name="connsiteY1" fmla="*/ 151863 h 943303"/>
              <a:gd name="connsiteX2" fmla="*/ 1402948 w 1468512"/>
              <a:gd name="connsiteY2" fmla="*/ 860884 h 943303"/>
              <a:gd name="connsiteX3" fmla="*/ 1468512 w 1468512"/>
              <a:gd name="connsiteY3" fmla="*/ 884359 h 943303"/>
              <a:gd name="connsiteX4" fmla="*/ 1426853 w 1468512"/>
              <a:gd name="connsiteY4" fmla="*/ 890097 h 943303"/>
              <a:gd name="connsiteX5" fmla="*/ 723619 w 1468512"/>
              <a:gd name="connsiteY5" fmla="*/ 943303 h 943303"/>
              <a:gd name="connsiteX6" fmla="*/ 20386 w 1468512"/>
              <a:gd name="connsiteY6" fmla="*/ 890097 h 943303"/>
              <a:gd name="connsiteX7" fmla="*/ 0 w 1468512"/>
              <a:gd name="connsiteY7" fmla="*/ 886456 h 943303"/>
              <a:gd name="connsiteX8" fmla="*/ 0 w 1468512"/>
              <a:gd name="connsiteY8" fmla="*/ 0 h 943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68512" h="943303">
                <a:moveTo>
                  <a:pt x="0" y="0"/>
                </a:moveTo>
                <a:lnTo>
                  <a:pt x="167092" y="151863"/>
                </a:lnTo>
                <a:cubicBezTo>
                  <a:pt x="532570" y="453482"/>
                  <a:pt x="949585" y="694885"/>
                  <a:pt x="1402948" y="860884"/>
                </a:cubicBezTo>
                <a:lnTo>
                  <a:pt x="1468512" y="884359"/>
                </a:lnTo>
                <a:lnTo>
                  <a:pt x="1426853" y="890097"/>
                </a:lnTo>
                <a:cubicBezTo>
                  <a:pt x="1197556" y="925132"/>
                  <a:pt x="962710" y="943303"/>
                  <a:pt x="723619" y="943303"/>
                </a:cubicBezTo>
                <a:cubicBezTo>
                  <a:pt x="484529" y="943303"/>
                  <a:pt x="249683" y="925132"/>
                  <a:pt x="20386" y="890097"/>
                </a:cubicBezTo>
                <a:lnTo>
                  <a:pt x="0" y="88645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F39188A-9A83-40AF-B8E9-0638C7762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58"/>
            <a:ext cx="11353800" cy="1325563"/>
          </a:xfrm>
        </p:spPr>
        <p:txBody>
          <a:bodyPr rIns="365760" anchor="ctr"/>
          <a:lstStyle>
            <a:lvl1pPr algn="r">
              <a:defRPr b="1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7FAED996-1DF6-412B-998A-9CCA49F9B948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047997" y="1018598"/>
            <a:ext cx="9144000" cy="714499"/>
          </a:xfrm>
        </p:spPr>
        <p:txBody>
          <a:bodyPr rIns="365760"/>
          <a:lstStyle>
            <a:lvl1pPr marL="0" indent="0" algn="r">
              <a:buNone/>
              <a:defRPr sz="240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995951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6E1D48E-7C37-4928-8A35-95C45757D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7A14E1C-1E19-44C8-901B-114074CAB6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2C1980BE-910D-4906-BF49-FB8EA7F759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53CF4CCC-95CE-400A-8768-A21F78BC6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C1A73-3B37-45FA-B5EC-E87B1E5F6102}" type="datetimeFigureOut">
              <a:rPr lang="cs-CZ" smtClean="0"/>
              <a:t>07.12.2023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0B629F73-5817-4EA4-92C5-46010C44C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F57CBDCB-867C-4011-A7CC-5A0DDC5CA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F7D76-26AF-4ECB-9EEB-4A6058EE9E5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85862880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D5E4990-8235-436C-8C43-72E372924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545E4395-E66A-45D8-B3BF-FBF5BE5048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D2F41E61-326C-4E5B-80D7-EE63C3C5FA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D26DB81E-2C59-4E2F-9155-6DDE2B53D6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4E3B4F66-A68D-4617-9F1C-DE4249E69B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025440A5-B00F-47E4-936B-28B000062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C1A73-3B37-45FA-B5EC-E87B1E5F6102}" type="datetimeFigureOut">
              <a:rPr lang="cs-CZ" smtClean="0"/>
              <a:t>07.12.2023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07B46DE9-5952-4AB8-8FCB-2CC3F024D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9FBEE9B5-BA06-4579-B447-742A62166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F7D76-26AF-4ECB-9EEB-4A6058EE9E5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17300024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F445E4E9-AE9C-4106-93D5-5D4736131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C1A73-3B37-45FA-B5EC-E87B1E5F6102}" type="datetimeFigureOut">
              <a:rPr lang="cs-CZ" smtClean="0"/>
              <a:t>07.12.2023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53DFC10D-4EB8-44E0-ACD6-6BABC1529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EF2602C3-69D7-4127-B3DE-F8A301606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F7D76-26AF-4ECB-9EEB-4A6058EE9E5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57214848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5785377-D4F9-4ED9-B7CD-A3B33C632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2043BFE-13B4-44CB-A172-528F95CE8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F9EBE322-BC43-46DB-B9F8-CC37DADF8F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ED135DAB-A55B-49A8-8904-025CF15EB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C1A73-3B37-45FA-B5EC-E87B1E5F6102}" type="datetimeFigureOut">
              <a:rPr lang="cs-CZ" smtClean="0"/>
              <a:t>07.12.2023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72C3CD4D-0A6B-4114-98E0-BB29EF1E7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A0A26A87-06AB-4156-A9F1-89C8B8327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F7D76-26AF-4ECB-9EEB-4A6058EE9E5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76346167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CAB81E3-DDF0-4550-AD3D-B619AC324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66735BE4-C010-49A8-B2B3-016216C8F6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7F4DD3E1-058F-4E6C-B419-A59837B410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695799A9-3483-4875-A252-8BCB0B450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C1A73-3B37-45FA-B5EC-E87B1E5F6102}" type="datetimeFigureOut">
              <a:rPr lang="cs-CZ" smtClean="0"/>
              <a:t>07.12.2023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9B123F0F-59D6-40A5-B072-4F515A501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1A5DB65A-C5C9-48D5-9168-B555291E6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F7D76-26AF-4ECB-9EEB-4A6058EE9E5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06328289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2A26F859-8228-4963-952B-0B51EA961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475ACAAD-3397-49F0-8FF9-1C9BC5E3BA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C563FEBC-A9D5-4B73-985F-D108D241F3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C1A73-3B37-45FA-B5EC-E87B1E5F6102}" type="datetimeFigureOut">
              <a:rPr lang="cs-CZ" smtClean="0"/>
              <a:t>07.12.2023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E47314BA-C1A9-407B-B931-074B7A3F0E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B0B7B32-0F7E-4890-B9CF-5BD5728D43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F7D76-26AF-4ECB-9EEB-4A6058EE9E5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91086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380ABF9B-2101-455C-9840-28984C7A23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SEMESTRÁLNÍ ÚLOHA ALG1</a:t>
            </a:r>
          </a:p>
        </p:txBody>
      </p:sp>
      <p:sp>
        <p:nvSpPr>
          <p:cNvPr id="5" name="Podnadpis 4">
            <a:extLst>
              <a:ext uri="{FF2B5EF4-FFF2-40B4-BE49-F238E27FC236}">
                <a16:creationId xmlns:a16="http://schemas.microsoft.com/office/drawing/2014/main" id="{F4ADE9F1-B1A7-4699-908C-F5478FD184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SOUČET A SOUČIN POLYNOMŮ</a:t>
            </a:r>
          </a:p>
        </p:txBody>
      </p:sp>
      <p:pic>
        <p:nvPicPr>
          <p:cNvPr id="7" name="Zástupný symbol obrázku 6" descr="Obsah obrázku snímek obrazovky, text, Písmo, Elektricky modrá&#10;&#10;Popis byl vytvořen automaticky">
            <a:extLst>
              <a:ext uri="{FF2B5EF4-FFF2-40B4-BE49-F238E27FC236}">
                <a16:creationId xmlns:a16="http://schemas.microsoft.com/office/drawing/2014/main" id="{9F76D569-AFFD-E9E1-388C-88D511EA06B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49" b="23149"/>
          <a:stretch>
            <a:fillRect/>
          </a:stretch>
        </p:blipFill>
        <p:spPr/>
      </p:pic>
      <p:pic>
        <p:nvPicPr>
          <p:cNvPr id="1026" name="Picture 2" descr="Logo – Technická univerzita v Liberci">
            <a:extLst>
              <a:ext uri="{FF2B5EF4-FFF2-40B4-BE49-F238E27FC236}">
                <a16:creationId xmlns:a16="http://schemas.microsoft.com/office/drawing/2014/main" id="{F006AFD5-84CF-5063-F06D-AC9941E692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965" y="5647081"/>
            <a:ext cx="1752603" cy="910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850792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>
            <a:extLst>
              <a:ext uri="{FF2B5EF4-FFF2-40B4-BE49-F238E27FC236}">
                <a16:creationId xmlns:a16="http://schemas.microsoft.com/office/drawing/2014/main" id="{BA45686C-E176-4735-978D-5A3CA46DA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ZADÁNÍ ÚLOHY</a:t>
            </a:r>
          </a:p>
        </p:txBody>
      </p:sp>
      <p:sp>
        <p:nvSpPr>
          <p:cNvPr id="4" name="Podnadpis 3">
            <a:extLst>
              <a:ext uri="{FF2B5EF4-FFF2-40B4-BE49-F238E27FC236}">
                <a16:creationId xmlns:a16="http://schemas.microsoft.com/office/drawing/2014/main" id="{33B1C986-FFF3-44F4-AA94-388C7590BF3C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cs-CZ" dirty="0"/>
              <a:t>V bodech</a:t>
            </a:r>
          </a:p>
        </p:txBody>
      </p:sp>
      <p:sp>
        <p:nvSpPr>
          <p:cNvPr id="7" name="Zástupný obsah 1">
            <a:extLst>
              <a:ext uri="{FF2B5EF4-FFF2-40B4-BE49-F238E27FC236}">
                <a16:creationId xmlns:a16="http://schemas.microsoft.com/office/drawing/2014/main" id="{0A346376-6B5F-F8B6-6CB1-504D6689C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841" y="2028933"/>
            <a:ext cx="11890159" cy="4407377"/>
          </a:xfrm>
        </p:spPr>
        <p:txBody>
          <a:bodyPr>
            <a:normAutofit/>
          </a:bodyPr>
          <a:lstStyle/>
          <a:p>
            <a:r>
              <a:rPr lang="cs-CZ" sz="3000" dirty="0">
                <a:latin typeface="+mj-lt"/>
              </a:rPr>
              <a:t>zadám dva </a:t>
            </a:r>
            <a:r>
              <a:rPr lang="cs-CZ" sz="3000" b="1" dirty="0">
                <a:latin typeface="+mj-lt"/>
              </a:rPr>
              <a:t>polynomy</a:t>
            </a:r>
            <a:r>
              <a:rPr lang="cs-CZ" sz="3000" dirty="0">
                <a:latin typeface="+mj-lt"/>
              </a:rPr>
              <a:t> (</a:t>
            </a:r>
            <a:r>
              <a:rPr lang="cs-CZ" sz="3000" b="1" dirty="0">
                <a:latin typeface="+mj-lt"/>
              </a:rPr>
              <a:t>stupeň</a:t>
            </a:r>
            <a:r>
              <a:rPr lang="cs-CZ" sz="3000" dirty="0">
                <a:latin typeface="+mj-lt"/>
              </a:rPr>
              <a:t> a jednotlivé </a:t>
            </a:r>
            <a:r>
              <a:rPr lang="cs-CZ" sz="3000" b="1" dirty="0">
                <a:latin typeface="+mj-lt"/>
              </a:rPr>
              <a:t>koeficienty</a:t>
            </a:r>
            <a:r>
              <a:rPr lang="cs-CZ" sz="3000" dirty="0">
                <a:latin typeface="+mj-lt"/>
              </a:rPr>
              <a:t>)</a:t>
            </a:r>
          </a:p>
          <a:p>
            <a:r>
              <a:rPr lang="cs-CZ" sz="3000" dirty="0">
                <a:latin typeface="+mj-lt"/>
              </a:rPr>
              <a:t>program vyhodnotí jejich </a:t>
            </a:r>
            <a:r>
              <a:rPr lang="cs-CZ" sz="3000" b="1" dirty="0">
                <a:latin typeface="+mj-lt"/>
              </a:rPr>
              <a:t>součet</a:t>
            </a:r>
            <a:r>
              <a:rPr lang="cs-CZ" sz="3000" dirty="0">
                <a:latin typeface="+mj-lt"/>
              </a:rPr>
              <a:t> a </a:t>
            </a:r>
            <a:r>
              <a:rPr lang="cs-CZ" sz="3000" b="1" dirty="0">
                <a:latin typeface="+mj-lt"/>
              </a:rPr>
              <a:t>součin</a:t>
            </a:r>
            <a:endParaRPr lang="cs-CZ" sz="3000" dirty="0">
              <a:latin typeface="+mj-lt"/>
            </a:endParaRPr>
          </a:p>
          <a:p>
            <a:r>
              <a:rPr lang="cs-CZ" sz="3000" dirty="0">
                <a:latin typeface="+mj-lt"/>
              </a:rPr>
              <a:t>program má umožnit zpracování </a:t>
            </a:r>
            <a:r>
              <a:rPr lang="cs-CZ" sz="3000" b="1" dirty="0">
                <a:latin typeface="+mj-lt"/>
              </a:rPr>
              <a:t>libovolného počtu </a:t>
            </a:r>
            <a:r>
              <a:rPr lang="cs-CZ" sz="3000" dirty="0">
                <a:latin typeface="+mj-lt"/>
              </a:rPr>
              <a:t>dvojic polynomů</a:t>
            </a:r>
          </a:p>
          <a:p>
            <a:r>
              <a:rPr lang="cs-CZ" sz="3000" b="1" dirty="0">
                <a:latin typeface="+mj-lt"/>
              </a:rPr>
              <a:t>ukončí</a:t>
            </a:r>
            <a:r>
              <a:rPr lang="cs-CZ" sz="3000" dirty="0">
                <a:latin typeface="+mj-lt"/>
              </a:rPr>
              <a:t> se v případě, že uživatel zadá </a:t>
            </a:r>
            <a:r>
              <a:rPr lang="cs-CZ" sz="3000" b="1" dirty="0">
                <a:latin typeface="+mj-lt"/>
              </a:rPr>
              <a:t>záporný stupeň</a:t>
            </a:r>
            <a:r>
              <a:rPr lang="cs-CZ" sz="3000" dirty="0">
                <a:latin typeface="+mj-lt"/>
              </a:rPr>
              <a:t> polynomu</a:t>
            </a:r>
          </a:p>
          <a:p>
            <a:endParaRPr lang="cs-CZ" sz="3000" dirty="0">
              <a:latin typeface="+mj-lt"/>
            </a:endParaRPr>
          </a:p>
        </p:txBody>
      </p:sp>
      <p:pic>
        <p:nvPicPr>
          <p:cNvPr id="2050" name="Picture 2" descr="Where and how to get your Java coding - Ubiqum code academy">
            <a:extLst>
              <a:ext uri="{FF2B5EF4-FFF2-40B4-BE49-F238E27FC236}">
                <a16:creationId xmlns:a16="http://schemas.microsoft.com/office/drawing/2014/main" id="{447704FE-4710-0629-69A3-072A55CD71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4304963"/>
            <a:ext cx="3410154" cy="2131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952325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4">
            <a:extLst>
              <a:ext uri="{FF2B5EF4-FFF2-40B4-BE49-F238E27FC236}">
                <a16:creationId xmlns:a16="http://schemas.microsoft.com/office/drawing/2014/main" id="{D2D6C2D0-762D-4B2C-AD39-0B5FF35B2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ALGORITMUS ŘEŠENÍ</a:t>
            </a:r>
          </a:p>
        </p:txBody>
      </p:sp>
      <p:sp>
        <p:nvSpPr>
          <p:cNvPr id="7" name="Podnadpis 6">
            <a:extLst>
              <a:ext uri="{FF2B5EF4-FFF2-40B4-BE49-F238E27FC236}">
                <a16:creationId xmlns:a16="http://schemas.microsoft.com/office/drawing/2014/main" id="{34CCBF75-08B0-4121-BCF7-75D7620C1280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cs-CZ" dirty="0"/>
              <a:t>STRUKTURA KÓDU</a:t>
            </a:r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E1DF2F3B-B024-A4E2-9846-E759EC304008}"/>
              </a:ext>
            </a:extLst>
          </p:cNvPr>
          <p:cNvSpPr/>
          <p:nvPr/>
        </p:nvSpPr>
        <p:spPr>
          <a:xfrm>
            <a:off x="1409697" y="2058315"/>
            <a:ext cx="3276600" cy="13462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800" b="1" dirty="0" err="1"/>
              <a:t>Polynomial</a:t>
            </a:r>
            <a:endParaRPr lang="cs-CZ" sz="2800" b="1" dirty="0"/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4D96533D-39A2-2174-FB92-B23EC645E833}"/>
              </a:ext>
            </a:extLst>
          </p:cNvPr>
          <p:cNvSpPr/>
          <p:nvPr/>
        </p:nvSpPr>
        <p:spPr>
          <a:xfrm>
            <a:off x="3075713" y="3614548"/>
            <a:ext cx="2296886" cy="92528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err="1"/>
              <a:t>addPolynomials</a:t>
            </a:r>
            <a:endParaRPr lang="cs-CZ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B00FF993-BDD7-C6E1-CD9A-335D86AC313C}"/>
              </a:ext>
            </a:extLst>
          </p:cNvPr>
          <p:cNvSpPr/>
          <p:nvPr/>
        </p:nvSpPr>
        <p:spPr>
          <a:xfrm>
            <a:off x="424665" y="5230008"/>
            <a:ext cx="2296886" cy="92528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err="1"/>
              <a:t>multiplyPolynomials</a:t>
            </a:r>
            <a:endParaRPr lang="cs-CZ" dirty="0"/>
          </a:p>
        </p:txBody>
      </p:sp>
      <p:sp>
        <p:nvSpPr>
          <p:cNvPr id="12" name="Obdélník 11">
            <a:extLst>
              <a:ext uri="{FF2B5EF4-FFF2-40B4-BE49-F238E27FC236}">
                <a16:creationId xmlns:a16="http://schemas.microsoft.com/office/drawing/2014/main" id="{D564A57B-D4DD-3106-4E6D-0B5CCB5D0F25}"/>
              </a:ext>
            </a:extLst>
          </p:cNvPr>
          <p:cNvSpPr/>
          <p:nvPr/>
        </p:nvSpPr>
        <p:spPr>
          <a:xfrm>
            <a:off x="3075713" y="5231992"/>
            <a:ext cx="2296886" cy="92330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err="1"/>
              <a:t>toString</a:t>
            </a:r>
            <a:endParaRPr lang="cs-CZ" dirty="0"/>
          </a:p>
        </p:txBody>
      </p:sp>
      <p:sp>
        <p:nvSpPr>
          <p:cNvPr id="13" name="Obdélník 12">
            <a:extLst>
              <a:ext uri="{FF2B5EF4-FFF2-40B4-BE49-F238E27FC236}">
                <a16:creationId xmlns:a16="http://schemas.microsoft.com/office/drawing/2014/main" id="{4D0B45D1-AAC2-284B-10C9-A3EDB9A5D321}"/>
              </a:ext>
            </a:extLst>
          </p:cNvPr>
          <p:cNvSpPr/>
          <p:nvPr/>
        </p:nvSpPr>
        <p:spPr>
          <a:xfrm>
            <a:off x="7315654" y="2062637"/>
            <a:ext cx="3276600" cy="13462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800" b="1" dirty="0"/>
              <a:t>Hlavní třída</a:t>
            </a:r>
          </a:p>
        </p:txBody>
      </p:sp>
      <p:sp>
        <p:nvSpPr>
          <p:cNvPr id="15" name="Obdélník 14">
            <a:extLst>
              <a:ext uri="{FF2B5EF4-FFF2-40B4-BE49-F238E27FC236}">
                <a16:creationId xmlns:a16="http://schemas.microsoft.com/office/drawing/2014/main" id="{5CBE48BD-BA96-E6FF-D5D3-60C1D6956693}"/>
              </a:ext>
            </a:extLst>
          </p:cNvPr>
          <p:cNvSpPr/>
          <p:nvPr/>
        </p:nvSpPr>
        <p:spPr>
          <a:xfrm>
            <a:off x="7812339" y="3542184"/>
            <a:ext cx="2296886" cy="92528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err="1"/>
              <a:t>main</a:t>
            </a:r>
            <a:endParaRPr lang="cs-CZ" dirty="0"/>
          </a:p>
        </p:txBody>
      </p:sp>
      <p:sp>
        <p:nvSpPr>
          <p:cNvPr id="16" name="Obdélník 15">
            <a:extLst>
              <a:ext uri="{FF2B5EF4-FFF2-40B4-BE49-F238E27FC236}">
                <a16:creationId xmlns:a16="http://schemas.microsoft.com/office/drawing/2014/main" id="{7A8267A6-FA0B-0461-321C-EA5F0C5282D9}"/>
              </a:ext>
            </a:extLst>
          </p:cNvPr>
          <p:cNvSpPr/>
          <p:nvPr/>
        </p:nvSpPr>
        <p:spPr>
          <a:xfrm>
            <a:off x="7805511" y="4600817"/>
            <a:ext cx="2296886" cy="92528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err="1"/>
              <a:t>readCoefficients</a:t>
            </a:r>
            <a:endParaRPr lang="cs-CZ" dirty="0"/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C882F6F2-BB4E-6E04-904C-ED37BDB443B4}"/>
              </a:ext>
            </a:extLst>
          </p:cNvPr>
          <p:cNvSpPr/>
          <p:nvPr/>
        </p:nvSpPr>
        <p:spPr>
          <a:xfrm>
            <a:off x="7805511" y="5659450"/>
            <a:ext cx="2296886" cy="92528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err="1"/>
              <a:t>validateNumber</a:t>
            </a:r>
            <a:endParaRPr lang="cs-CZ" dirty="0"/>
          </a:p>
        </p:txBody>
      </p:sp>
      <p:pic>
        <p:nvPicPr>
          <p:cNvPr id="3074" name="Picture 2" descr="Java (programovací jazyk) – Wikipedie">
            <a:extLst>
              <a:ext uri="{FF2B5EF4-FFF2-40B4-BE49-F238E27FC236}">
                <a16:creationId xmlns:a16="http://schemas.microsoft.com/office/drawing/2014/main" id="{E2B8C653-02D7-CC75-E779-31149C1B2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3771" y="4039902"/>
            <a:ext cx="1205056" cy="2170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ovéPole 1">
            <a:extLst>
              <a:ext uri="{FF2B5EF4-FFF2-40B4-BE49-F238E27FC236}">
                <a16:creationId xmlns:a16="http://schemas.microsoft.com/office/drawing/2014/main" id="{37573B16-E089-8B02-F697-48E82B0E4475}"/>
              </a:ext>
            </a:extLst>
          </p:cNvPr>
          <p:cNvSpPr txBox="1"/>
          <p:nvPr/>
        </p:nvSpPr>
        <p:spPr>
          <a:xfrm>
            <a:off x="10244365" y="6012731"/>
            <a:ext cx="1857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validace čísla</a:t>
            </a:r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A871F229-D506-5B80-4CB2-8089B7E47B00}"/>
              </a:ext>
            </a:extLst>
          </p:cNvPr>
          <p:cNvSpPr txBox="1"/>
          <p:nvPr/>
        </p:nvSpPr>
        <p:spPr>
          <a:xfrm>
            <a:off x="10169521" y="4640392"/>
            <a:ext cx="21161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načte koeficienty       a uloží je do pole      v </a:t>
            </a:r>
            <a:r>
              <a:rPr lang="cs-CZ" b="1" dirty="0"/>
              <a:t>obráceném pořadí  </a:t>
            </a:r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707A924F-E092-C61A-50F4-C2DAA0AD8ED7}"/>
              </a:ext>
            </a:extLst>
          </p:cNvPr>
          <p:cNvSpPr/>
          <p:nvPr/>
        </p:nvSpPr>
        <p:spPr>
          <a:xfrm>
            <a:off x="424665" y="3614548"/>
            <a:ext cx="2296886" cy="92528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err="1"/>
              <a:t>degree</a:t>
            </a:r>
            <a:r>
              <a:rPr lang="cs-CZ" dirty="0"/>
              <a:t>, </a:t>
            </a:r>
            <a:r>
              <a:rPr lang="cs-CZ" dirty="0" err="1"/>
              <a:t>coefficients</a:t>
            </a:r>
            <a:endParaRPr lang="cs-CZ" dirty="0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4B46D40E-0250-B89B-A683-44F26E59AAF6}"/>
              </a:ext>
            </a:extLst>
          </p:cNvPr>
          <p:cNvSpPr txBox="1"/>
          <p:nvPr/>
        </p:nvSpPr>
        <p:spPr>
          <a:xfrm>
            <a:off x="1094619" y="4539834"/>
            <a:ext cx="1857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atributy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FAB76631-D66C-1D00-0E9A-4F827740C11B}"/>
              </a:ext>
            </a:extLst>
          </p:cNvPr>
          <p:cNvSpPr txBox="1"/>
          <p:nvPr/>
        </p:nvSpPr>
        <p:spPr>
          <a:xfrm>
            <a:off x="3282723" y="4539834"/>
            <a:ext cx="2083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sčítání mnohočlenů</a:t>
            </a: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81654E02-485F-AC13-0978-68BE97876479}"/>
              </a:ext>
            </a:extLst>
          </p:cNvPr>
          <p:cNvSpPr txBox="1"/>
          <p:nvPr/>
        </p:nvSpPr>
        <p:spPr>
          <a:xfrm>
            <a:off x="424665" y="6197397"/>
            <a:ext cx="2421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násobení mnohočlenů</a:t>
            </a: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8D60D98E-C250-EFF2-2994-234DFE76BA6B}"/>
              </a:ext>
            </a:extLst>
          </p:cNvPr>
          <p:cNvSpPr txBox="1"/>
          <p:nvPr/>
        </p:nvSpPr>
        <p:spPr>
          <a:xfrm>
            <a:off x="3305550" y="6181374"/>
            <a:ext cx="2421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výpis mnohočlenů</a:t>
            </a:r>
          </a:p>
        </p:txBody>
      </p:sp>
    </p:spTree>
    <p:extLst>
      <p:ext uri="{BB962C8B-B14F-4D97-AF65-F5344CB8AC3E}">
        <p14:creationId xmlns:p14="http://schemas.microsoft.com/office/powerpoint/2010/main" val="15989814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20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638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2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32" tmFilter="0, 0; 0.125,0.2665; 0.25,0.4; 0.375,0.465; 0.5,0.5;  0.625,0.535; 0.75,0.6; 0.875,0.7335; 1,1">
                                          <p:stCondLst>
                                            <p:cond delay="232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16" tmFilter="0, 0; 0.125,0.2665; 0.25,0.4; 0.375,0.465; 0.5,0.5;  0.625,0.535; 0.75,0.6; 0.875,0.7335; 1,1">
                                          <p:stCondLst>
                                            <p:cond delay="463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7" tmFilter="0, 0; 0.125,0.2665; 0.25,0.4; 0.375,0.465; 0.5,0.5;  0.625,0.535; 0.75,0.6; 0.875,0.7335; 1,1">
                                          <p:stCondLst>
                                            <p:cond delay="58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0" dur="9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1" dur="58" decel="50000">
                                          <p:stCondLst>
                                            <p:cond delay="237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9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3" dur="58" decel="50000">
                                          <p:stCondLst>
                                            <p:cond delay="468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9">
                                          <p:stCondLst>
                                            <p:cond delay="575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5" dur="58" decel="50000">
                                          <p:stCondLst>
                                            <p:cond delay="584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9">
                                          <p:stCondLst>
                                            <p:cond delay="633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7" dur="58" decel="50000">
                                          <p:stCondLst>
                                            <p:cond delay="642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1" grpId="0" animBg="1"/>
      <p:bldP spid="12" grpId="0" animBg="1"/>
      <p:bldP spid="13" grpId="0" animBg="1"/>
      <p:bldP spid="15" grpId="0" animBg="1"/>
      <p:bldP spid="16" grpId="0" animBg="1"/>
      <p:bldP spid="17" grpId="0" animBg="1"/>
      <p:bldP spid="2" grpId="0"/>
      <p:bldP spid="3" grpId="0"/>
      <p:bldP spid="6" grpId="0" animBg="1"/>
      <p:bldP spid="8" grpId="0"/>
      <p:bldP spid="9" grpId="0"/>
      <p:bldP spid="14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>
            <a:extLst>
              <a:ext uri="{FF2B5EF4-FFF2-40B4-BE49-F238E27FC236}">
                <a16:creationId xmlns:a16="http://schemas.microsoft.com/office/drawing/2014/main" id="{BA45686C-E176-4735-978D-5A3CA46DA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NEJZAJÍMAVĚJŠÍ ČÁSTI KÓDU</a:t>
            </a:r>
          </a:p>
        </p:txBody>
      </p:sp>
      <p:sp>
        <p:nvSpPr>
          <p:cNvPr id="2" name="Podnadpis 6">
            <a:extLst>
              <a:ext uri="{FF2B5EF4-FFF2-40B4-BE49-F238E27FC236}">
                <a16:creationId xmlns:a16="http://schemas.microsoft.com/office/drawing/2014/main" id="{44BEEDA6-C867-1AD1-C1DE-8DA298BE41B5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047997" y="1018598"/>
            <a:ext cx="9144000" cy="714499"/>
          </a:xfrm>
        </p:spPr>
        <p:txBody>
          <a:bodyPr/>
          <a:lstStyle/>
          <a:p>
            <a:r>
              <a:rPr lang="cs-CZ" dirty="0"/>
              <a:t>10 nejdůležitějších řádků</a:t>
            </a:r>
          </a:p>
        </p:txBody>
      </p:sp>
      <p:pic>
        <p:nvPicPr>
          <p:cNvPr id="16" name="Obrázek 15">
            <a:extLst>
              <a:ext uri="{FF2B5EF4-FFF2-40B4-BE49-F238E27FC236}">
                <a16:creationId xmlns:a16="http://schemas.microsoft.com/office/drawing/2014/main" id="{C34963B6-2232-22F4-C01D-AC87C21028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176" y="5749698"/>
            <a:ext cx="11599647" cy="862510"/>
          </a:xfrm>
          <a:prstGeom prst="rect">
            <a:avLst/>
          </a:prstGeom>
        </p:spPr>
      </p:pic>
      <p:sp>
        <p:nvSpPr>
          <p:cNvPr id="17" name="TextovéPole 16">
            <a:extLst>
              <a:ext uri="{FF2B5EF4-FFF2-40B4-BE49-F238E27FC236}">
                <a16:creationId xmlns:a16="http://schemas.microsoft.com/office/drawing/2014/main" id="{0AB35C35-8072-F9B5-2A11-4DEFDAA3FEB4}"/>
              </a:ext>
            </a:extLst>
          </p:cNvPr>
          <p:cNvSpPr txBox="1"/>
          <p:nvPr/>
        </p:nvSpPr>
        <p:spPr>
          <a:xfrm>
            <a:off x="296176" y="1659341"/>
            <a:ext cx="2917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metoda </a:t>
            </a:r>
            <a:r>
              <a:rPr lang="cs-CZ" b="1" dirty="0" err="1"/>
              <a:t>multiplyPolynomials</a:t>
            </a:r>
            <a:endParaRPr lang="cs-CZ" b="1" dirty="0"/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BDBE4ED-ADEE-EB30-6EEA-0D66122C6B12}"/>
              </a:ext>
            </a:extLst>
          </p:cNvPr>
          <p:cNvSpPr txBox="1"/>
          <p:nvPr/>
        </p:nvSpPr>
        <p:spPr>
          <a:xfrm>
            <a:off x="394371" y="5358122"/>
            <a:ext cx="1725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metoda </a:t>
            </a:r>
            <a:r>
              <a:rPr lang="cs-CZ" b="1" dirty="0" err="1"/>
              <a:t>toString</a:t>
            </a:r>
            <a:endParaRPr lang="cs-CZ" b="1" dirty="0"/>
          </a:p>
        </p:txBody>
      </p:sp>
      <p:pic>
        <p:nvPicPr>
          <p:cNvPr id="20" name="Obrázek 19">
            <a:extLst>
              <a:ext uri="{FF2B5EF4-FFF2-40B4-BE49-F238E27FC236}">
                <a16:creationId xmlns:a16="http://schemas.microsoft.com/office/drawing/2014/main" id="{FE40C683-DDC4-41AF-4F1B-EC1531D488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7300" y="2025720"/>
            <a:ext cx="9677400" cy="325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5461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ázek 7" descr="Obsah obrázku text, snímek obrazovky, Písmo&#10;&#10;Popis byl vytvořen automaticky">
            <a:extLst>
              <a:ext uri="{FF2B5EF4-FFF2-40B4-BE49-F238E27FC236}">
                <a16:creationId xmlns:a16="http://schemas.microsoft.com/office/drawing/2014/main" id="{48DB0FB7-967C-E34C-6157-6967105CAE0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01" b="6386"/>
          <a:stretch/>
        </p:blipFill>
        <p:spPr>
          <a:xfrm>
            <a:off x="96605" y="1637439"/>
            <a:ext cx="4520691" cy="2768320"/>
          </a:xfrm>
          <a:prstGeom prst="rect">
            <a:avLst/>
          </a:prstGeom>
        </p:spPr>
      </p:pic>
      <p:pic>
        <p:nvPicPr>
          <p:cNvPr id="10" name="Obrázek 9" descr="Obsah obrázku text, snímek obrazovky, Písmo&#10;&#10;Popis byl vytvořen automaticky">
            <a:extLst>
              <a:ext uri="{FF2B5EF4-FFF2-40B4-BE49-F238E27FC236}">
                <a16:creationId xmlns:a16="http://schemas.microsoft.com/office/drawing/2014/main" id="{2A73BDE4-0BD6-3E20-E86F-D278FE204F4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3502"/>
          <a:stretch/>
        </p:blipFill>
        <p:spPr>
          <a:xfrm>
            <a:off x="3848712" y="2900277"/>
            <a:ext cx="3991833" cy="2727585"/>
          </a:xfrm>
          <a:prstGeom prst="rect">
            <a:avLst/>
          </a:prstGeom>
        </p:spPr>
      </p:pic>
      <p:sp>
        <p:nvSpPr>
          <p:cNvPr id="3" name="Nadpis 2">
            <a:extLst>
              <a:ext uri="{FF2B5EF4-FFF2-40B4-BE49-F238E27FC236}">
                <a16:creationId xmlns:a16="http://schemas.microsoft.com/office/drawing/2014/main" id="{BA45686C-E176-4735-978D-5A3CA46DA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58"/>
            <a:ext cx="11353800" cy="1325563"/>
          </a:xfrm>
        </p:spPr>
        <p:txBody>
          <a:bodyPr anchor="ctr">
            <a:normAutofit/>
          </a:bodyPr>
          <a:lstStyle/>
          <a:p>
            <a:r>
              <a:rPr lang="cs-CZ" dirty="0"/>
              <a:t>TESTOVÁNÍ</a:t>
            </a:r>
          </a:p>
        </p:txBody>
      </p:sp>
      <p:sp>
        <p:nvSpPr>
          <p:cNvPr id="4" name="Podnadpis 6">
            <a:extLst>
              <a:ext uri="{FF2B5EF4-FFF2-40B4-BE49-F238E27FC236}">
                <a16:creationId xmlns:a16="http://schemas.microsoft.com/office/drawing/2014/main" id="{A465A01A-EA10-691D-4297-CFA5F971C03B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047997" y="1018598"/>
            <a:ext cx="9144000" cy="714499"/>
          </a:xfrm>
        </p:spPr>
        <p:txBody>
          <a:bodyPr>
            <a:normAutofit/>
          </a:bodyPr>
          <a:lstStyle/>
          <a:p>
            <a:r>
              <a:rPr lang="cs-CZ" dirty="0"/>
              <a:t>Výsledky akceptačních testů</a:t>
            </a:r>
          </a:p>
        </p:txBody>
      </p:sp>
      <p:pic>
        <p:nvPicPr>
          <p:cNvPr id="14" name="Obrázek 13" descr="Obsah obrázku text, snímek obrazovky, Písmo&#10;&#10;Popis byl vytvořen automaticky">
            <a:extLst>
              <a:ext uri="{FF2B5EF4-FFF2-40B4-BE49-F238E27FC236}">
                <a16:creationId xmlns:a16="http://schemas.microsoft.com/office/drawing/2014/main" id="{531EF60D-8651-F232-57E2-46F2680EED0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0"/>
          <a:stretch/>
        </p:blipFill>
        <p:spPr>
          <a:xfrm>
            <a:off x="7670800" y="3756725"/>
            <a:ext cx="4424595" cy="2938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9437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otiv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tiv1" id="{575C4C90-34CE-41B2-BA94-DC6B75B30D8C}" vid="{15F92DAA-532A-45E9-B748-B89713858623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54B1815CC827B4C92BC2E13CD4BDEA1" ma:contentTypeVersion="11" ma:contentTypeDescription="Vytvoří nový dokument" ma:contentTypeScope="" ma:versionID="3dab5404c38ba3381ac32d488549bb7e">
  <xsd:schema xmlns:xsd="http://www.w3.org/2001/XMLSchema" xmlns:xs="http://www.w3.org/2001/XMLSchema" xmlns:p="http://schemas.microsoft.com/office/2006/metadata/properties" xmlns:ns3="c56f70be-cf86-4734-8764-4bbf0dc2e3a4" xmlns:ns4="f8eb2f63-a03e-40c0-9296-87b603d4263d" targetNamespace="http://schemas.microsoft.com/office/2006/metadata/properties" ma:root="true" ma:fieldsID="d9ae722e5946defc027f0db8967fc8c3" ns3:_="" ns4:_="">
    <xsd:import namespace="c56f70be-cf86-4734-8764-4bbf0dc2e3a4"/>
    <xsd:import namespace="f8eb2f63-a03e-40c0-9296-87b603d4263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6f70be-cf86-4734-8764-4bbf0dc2e3a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dílí se s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dílené s podrobnostm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odnota hash upozornění na sdílení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eb2f63-a03e-40c0-9296-87b603d4263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7227DBF-7E34-4843-A585-001CE847A1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56f70be-cf86-4734-8764-4bbf0dc2e3a4"/>
    <ds:schemaRef ds:uri="f8eb2f63-a03e-40c0-9296-87b603d4263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A928CE0-67FF-4A71-A165-CB560852688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57DE7CF-8337-4338-8670-FE9D594966C6}">
  <ds:schemaRefs>
    <ds:schemaRef ds:uri="http://www.w3.org/XML/1998/namespace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infopath/2007/PartnerControls"/>
    <ds:schemaRef ds:uri="f8eb2f63-a03e-40c0-9296-87b603d4263d"/>
    <ds:schemaRef ds:uri="http://schemas.microsoft.com/office/2006/documentManagement/types"/>
    <ds:schemaRef ds:uri="c56f70be-cf86-4734-8764-4bbf0dc2e3a4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Motiv1</Template>
  <TotalTime>109</TotalTime>
  <Words>524</Words>
  <Application>Microsoft Office PowerPoint</Application>
  <PresentationFormat>Širokoúhlá obrazovka</PresentationFormat>
  <Paragraphs>59</Paragraphs>
  <Slides>5</Slides>
  <Notes>3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Motiv1</vt:lpstr>
      <vt:lpstr>SEMESTRÁLNÍ ÚLOHA ALG1</vt:lpstr>
      <vt:lpstr>ZADÁNÍ ÚLOHY</vt:lpstr>
      <vt:lpstr>ALGORITMUS ŘEŠENÍ</vt:lpstr>
      <vt:lpstr>NEJZAJÍMAVĚJŠÍ ČÁSTI KÓDU</vt:lpstr>
      <vt:lpstr>TESTOVÁNÍ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záměru MP</dc:title>
  <dc:creator>Daniel Rybář</dc:creator>
  <cp:lastModifiedBy>Daniel Rybář</cp:lastModifiedBy>
  <cp:revision>18</cp:revision>
  <dcterms:created xsi:type="dcterms:W3CDTF">2022-09-30T14:22:34Z</dcterms:created>
  <dcterms:modified xsi:type="dcterms:W3CDTF">2023-12-07T19:41:58Z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0x010100E54B1815CC827B4C92BC2E13CD4BDEA1</vt:lpwstr>
  </property>
</Properties>
</file>