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C8B4427D-2954-48DB-A595-B63D220784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718" y="-17584"/>
            <a:ext cx="12208714" cy="4264269"/>
          </a:xfrm>
          <a:custGeom>
            <a:avLst/>
            <a:gdLst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675237 w 12191994"/>
              <a:gd name="connsiteY3" fmla="*/ 4200953 h 4242819"/>
              <a:gd name="connsiteX4" fmla="*/ 3622991 w 12191994"/>
              <a:gd name="connsiteY4" fmla="*/ 4204420 h 4242819"/>
              <a:gd name="connsiteX5" fmla="*/ 3510832 w 12191994"/>
              <a:gd name="connsiteY5" fmla="*/ 4208872 h 4242819"/>
              <a:gd name="connsiteX6" fmla="*/ 0 w 12191994"/>
              <a:gd name="connsiteY6" fmla="*/ 4156678 h 4242819"/>
              <a:gd name="connsiteX7" fmla="*/ 61025 w 12191994"/>
              <a:gd name="connsiteY7" fmla="*/ 4162195 h 4242819"/>
              <a:gd name="connsiteX8" fmla="*/ 2166125 w 12191994"/>
              <a:gd name="connsiteY8" fmla="*/ 4242818 h 4242819"/>
              <a:gd name="connsiteX9" fmla="*/ 2166418 w 12191994"/>
              <a:gd name="connsiteY9" fmla="*/ 4242815 h 4242819"/>
              <a:gd name="connsiteX10" fmla="*/ 2166128 w 12191994"/>
              <a:gd name="connsiteY10" fmla="*/ 4242819 h 4242819"/>
              <a:gd name="connsiteX11" fmla="*/ 61028 w 12191994"/>
              <a:gd name="connsiteY11" fmla="*/ 4162196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61028 w 12191994"/>
              <a:gd name="connsiteY13" fmla="*/ 4162196 h 4242819"/>
              <a:gd name="connsiteX14" fmla="*/ 0 w 12191994"/>
              <a:gd name="connsiteY14" fmla="*/ 4156679 h 4242819"/>
              <a:gd name="connsiteX15" fmla="*/ 0 w 12191994"/>
              <a:gd name="connsiteY15" fmla="*/ 0 h 4242819"/>
              <a:gd name="connsiteX16" fmla="*/ 12191994 w 12191994"/>
              <a:gd name="connsiteY16" fmla="*/ 0 h 4242819"/>
              <a:gd name="connsiteX17" fmla="*/ 12191994 w 12191994"/>
              <a:gd name="connsiteY17" fmla="*/ 2062010 h 4242819"/>
              <a:gd name="connsiteX18" fmla="*/ 12172138 w 12191994"/>
              <a:gd name="connsiteY18" fmla="*/ 2073270 h 4242819"/>
              <a:gd name="connsiteX19" fmla="*/ 4335530 w 12191994"/>
              <a:gd name="connsiteY19" fmla="*/ 4157144 h 4242819"/>
              <a:gd name="connsiteX20" fmla="*/ 4303869 w 12191994"/>
              <a:gd name="connsiteY20" fmla="*/ 4159244 h 4242819"/>
              <a:gd name="connsiteX21" fmla="*/ 4393550 w 12191994"/>
              <a:gd name="connsiteY21" fmla="*/ 4151137 h 4242819"/>
              <a:gd name="connsiteX22" fmla="*/ 4199670 w 12191994"/>
              <a:gd name="connsiteY22" fmla="*/ 4117929 h 4242819"/>
              <a:gd name="connsiteX23" fmla="*/ 500184 w 12191994"/>
              <a:gd name="connsiteY23" fmla="*/ 3043554 h 4242819"/>
              <a:gd name="connsiteX24" fmla="*/ 0 w 12191994"/>
              <a:gd name="connsiteY24" fmla="*/ 2813437 h 4242819"/>
              <a:gd name="connsiteX25" fmla="*/ 0 w 12191994"/>
              <a:gd name="connsiteY25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61025 w 12191994"/>
              <a:gd name="connsiteY9" fmla="*/ 4162195 h 4242819"/>
              <a:gd name="connsiteX10" fmla="*/ 2166125 w 12191994"/>
              <a:gd name="connsiteY10" fmla="*/ 4242818 h 4242819"/>
              <a:gd name="connsiteX11" fmla="*/ 2166418 w 12191994"/>
              <a:gd name="connsiteY11" fmla="*/ 4242815 h 4242819"/>
              <a:gd name="connsiteX12" fmla="*/ 2166128 w 12191994"/>
              <a:gd name="connsiteY12" fmla="*/ 4242819 h 4242819"/>
              <a:gd name="connsiteX13" fmla="*/ 0 w 12191994"/>
              <a:gd name="connsiteY13" fmla="*/ 4156679 h 4242819"/>
              <a:gd name="connsiteX14" fmla="*/ 0 w 12191994"/>
              <a:gd name="connsiteY14" fmla="*/ 0 h 4242819"/>
              <a:gd name="connsiteX15" fmla="*/ 12191994 w 12191994"/>
              <a:gd name="connsiteY15" fmla="*/ 0 h 4242819"/>
              <a:gd name="connsiteX16" fmla="*/ 12191994 w 12191994"/>
              <a:gd name="connsiteY16" fmla="*/ 2062010 h 4242819"/>
              <a:gd name="connsiteX17" fmla="*/ 12172138 w 12191994"/>
              <a:gd name="connsiteY17" fmla="*/ 2073270 h 4242819"/>
              <a:gd name="connsiteX18" fmla="*/ 4335530 w 12191994"/>
              <a:gd name="connsiteY18" fmla="*/ 4157144 h 4242819"/>
              <a:gd name="connsiteX19" fmla="*/ 4303869 w 12191994"/>
              <a:gd name="connsiteY19" fmla="*/ 4159244 h 4242819"/>
              <a:gd name="connsiteX20" fmla="*/ 4393550 w 12191994"/>
              <a:gd name="connsiteY20" fmla="*/ 4151137 h 4242819"/>
              <a:gd name="connsiteX21" fmla="*/ 4199670 w 12191994"/>
              <a:gd name="connsiteY21" fmla="*/ 4117929 h 4242819"/>
              <a:gd name="connsiteX22" fmla="*/ 500184 w 12191994"/>
              <a:gd name="connsiteY22" fmla="*/ 3043554 h 4242819"/>
              <a:gd name="connsiteX23" fmla="*/ 0 w 12191994"/>
              <a:gd name="connsiteY23" fmla="*/ 2813437 h 4242819"/>
              <a:gd name="connsiteX24" fmla="*/ 0 w 12191994"/>
              <a:gd name="connsiteY24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0 w 12191994"/>
              <a:gd name="connsiteY8" fmla="*/ 415667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4156679 h 4242819"/>
              <a:gd name="connsiteX13" fmla="*/ 0 w 12191994"/>
              <a:gd name="connsiteY13" fmla="*/ 0 h 4242819"/>
              <a:gd name="connsiteX14" fmla="*/ 12191994 w 12191994"/>
              <a:gd name="connsiteY14" fmla="*/ 0 h 4242819"/>
              <a:gd name="connsiteX15" fmla="*/ 12191994 w 12191994"/>
              <a:gd name="connsiteY15" fmla="*/ 2062010 h 4242819"/>
              <a:gd name="connsiteX16" fmla="*/ 12172138 w 12191994"/>
              <a:gd name="connsiteY16" fmla="*/ 2073270 h 4242819"/>
              <a:gd name="connsiteX17" fmla="*/ 4335530 w 12191994"/>
              <a:gd name="connsiteY17" fmla="*/ 4157144 h 4242819"/>
              <a:gd name="connsiteX18" fmla="*/ 4303869 w 12191994"/>
              <a:gd name="connsiteY18" fmla="*/ 4159244 h 4242819"/>
              <a:gd name="connsiteX19" fmla="*/ 4393550 w 12191994"/>
              <a:gd name="connsiteY19" fmla="*/ 4151137 h 4242819"/>
              <a:gd name="connsiteX20" fmla="*/ 4199670 w 12191994"/>
              <a:gd name="connsiteY20" fmla="*/ 4117929 h 4242819"/>
              <a:gd name="connsiteX21" fmla="*/ 500184 w 12191994"/>
              <a:gd name="connsiteY21" fmla="*/ 3043554 h 4242819"/>
              <a:gd name="connsiteX22" fmla="*/ 0 w 12191994"/>
              <a:gd name="connsiteY22" fmla="*/ 2813437 h 4242819"/>
              <a:gd name="connsiteX23" fmla="*/ 0 w 12191994"/>
              <a:gd name="connsiteY23" fmla="*/ 0 h 4242819"/>
              <a:gd name="connsiteX0" fmla="*/ 3009998 w 12191994"/>
              <a:gd name="connsiteY0" fmla="*/ 4228754 h 4242819"/>
              <a:gd name="connsiteX1" fmla="*/ 2899539 w 12191994"/>
              <a:gd name="connsiteY1" fmla="*/ 4233139 h 4242819"/>
              <a:gd name="connsiteX2" fmla="*/ 2823072 w 12191994"/>
              <a:gd name="connsiteY2" fmla="*/ 4234148 h 4242819"/>
              <a:gd name="connsiteX3" fmla="*/ 3009998 w 12191994"/>
              <a:gd name="connsiteY3" fmla="*/ 4228754 h 4242819"/>
              <a:gd name="connsiteX4" fmla="*/ 3675237 w 12191994"/>
              <a:gd name="connsiteY4" fmla="*/ 4200953 h 4242819"/>
              <a:gd name="connsiteX5" fmla="*/ 3622991 w 12191994"/>
              <a:gd name="connsiteY5" fmla="*/ 4204420 h 4242819"/>
              <a:gd name="connsiteX6" fmla="*/ 3510832 w 12191994"/>
              <a:gd name="connsiteY6" fmla="*/ 4208872 h 4242819"/>
              <a:gd name="connsiteX7" fmla="*/ 3675237 w 12191994"/>
              <a:gd name="connsiteY7" fmla="*/ 4200953 h 4242819"/>
              <a:gd name="connsiteX8" fmla="*/ 2166128 w 12191994"/>
              <a:gd name="connsiteY8" fmla="*/ 4242819 h 4242819"/>
              <a:gd name="connsiteX9" fmla="*/ 2166125 w 12191994"/>
              <a:gd name="connsiteY9" fmla="*/ 4242818 h 4242819"/>
              <a:gd name="connsiteX10" fmla="*/ 2166418 w 12191994"/>
              <a:gd name="connsiteY10" fmla="*/ 4242815 h 4242819"/>
              <a:gd name="connsiteX11" fmla="*/ 2166128 w 12191994"/>
              <a:gd name="connsiteY11" fmla="*/ 4242819 h 4242819"/>
              <a:gd name="connsiteX12" fmla="*/ 0 w 12191994"/>
              <a:gd name="connsiteY12" fmla="*/ 0 h 4242819"/>
              <a:gd name="connsiteX13" fmla="*/ 12191994 w 12191994"/>
              <a:gd name="connsiteY13" fmla="*/ 0 h 4242819"/>
              <a:gd name="connsiteX14" fmla="*/ 12191994 w 12191994"/>
              <a:gd name="connsiteY14" fmla="*/ 2062010 h 4242819"/>
              <a:gd name="connsiteX15" fmla="*/ 12172138 w 12191994"/>
              <a:gd name="connsiteY15" fmla="*/ 2073270 h 4242819"/>
              <a:gd name="connsiteX16" fmla="*/ 4335530 w 12191994"/>
              <a:gd name="connsiteY16" fmla="*/ 4157144 h 4242819"/>
              <a:gd name="connsiteX17" fmla="*/ 4303869 w 12191994"/>
              <a:gd name="connsiteY17" fmla="*/ 4159244 h 4242819"/>
              <a:gd name="connsiteX18" fmla="*/ 4393550 w 12191994"/>
              <a:gd name="connsiteY18" fmla="*/ 4151137 h 4242819"/>
              <a:gd name="connsiteX19" fmla="*/ 4199670 w 12191994"/>
              <a:gd name="connsiteY19" fmla="*/ 4117929 h 4242819"/>
              <a:gd name="connsiteX20" fmla="*/ 500184 w 12191994"/>
              <a:gd name="connsiteY20" fmla="*/ 3043554 h 4242819"/>
              <a:gd name="connsiteX21" fmla="*/ 0 w 12191994"/>
              <a:gd name="connsiteY21" fmla="*/ 2813437 h 4242819"/>
              <a:gd name="connsiteX22" fmla="*/ 0 w 12191994"/>
              <a:gd name="connsiteY22" fmla="*/ 0 h 4242819"/>
              <a:gd name="connsiteX0" fmla="*/ 3009998 w 12191994"/>
              <a:gd name="connsiteY0" fmla="*/ 4228754 h 4242818"/>
              <a:gd name="connsiteX1" fmla="*/ 2899539 w 12191994"/>
              <a:gd name="connsiteY1" fmla="*/ 4233139 h 4242818"/>
              <a:gd name="connsiteX2" fmla="*/ 2823072 w 12191994"/>
              <a:gd name="connsiteY2" fmla="*/ 4234148 h 4242818"/>
              <a:gd name="connsiteX3" fmla="*/ 3009998 w 12191994"/>
              <a:gd name="connsiteY3" fmla="*/ 4228754 h 4242818"/>
              <a:gd name="connsiteX4" fmla="*/ 3675237 w 12191994"/>
              <a:gd name="connsiteY4" fmla="*/ 4200953 h 4242818"/>
              <a:gd name="connsiteX5" fmla="*/ 3622991 w 12191994"/>
              <a:gd name="connsiteY5" fmla="*/ 4204420 h 4242818"/>
              <a:gd name="connsiteX6" fmla="*/ 3510832 w 12191994"/>
              <a:gd name="connsiteY6" fmla="*/ 4208872 h 4242818"/>
              <a:gd name="connsiteX7" fmla="*/ 3675237 w 12191994"/>
              <a:gd name="connsiteY7" fmla="*/ 4200953 h 4242818"/>
              <a:gd name="connsiteX8" fmla="*/ 2166418 w 12191994"/>
              <a:gd name="connsiteY8" fmla="*/ 4242815 h 4242818"/>
              <a:gd name="connsiteX9" fmla="*/ 2166125 w 12191994"/>
              <a:gd name="connsiteY9" fmla="*/ 4242818 h 4242818"/>
              <a:gd name="connsiteX10" fmla="*/ 2166418 w 12191994"/>
              <a:gd name="connsiteY10" fmla="*/ 4242815 h 4242818"/>
              <a:gd name="connsiteX11" fmla="*/ 0 w 12191994"/>
              <a:gd name="connsiteY11" fmla="*/ 0 h 4242818"/>
              <a:gd name="connsiteX12" fmla="*/ 12191994 w 12191994"/>
              <a:gd name="connsiteY12" fmla="*/ 0 h 4242818"/>
              <a:gd name="connsiteX13" fmla="*/ 12191994 w 12191994"/>
              <a:gd name="connsiteY13" fmla="*/ 2062010 h 4242818"/>
              <a:gd name="connsiteX14" fmla="*/ 12172138 w 12191994"/>
              <a:gd name="connsiteY14" fmla="*/ 2073270 h 4242818"/>
              <a:gd name="connsiteX15" fmla="*/ 4335530 w 12191994"/>
              <a:gd name="connsiteY15" fmla="*/ 4157144 h 4242818"/>
              <a:gd name="connsiteX16" fmla="*/ 4303869 w 12191994"/>
              <a:gd name="connsiteY16" fmla="*/ 4159244 h 4242818"/>
              <a:gd name="connsiteX17" fmla="*/ 4393550 w 12191994"/>
              <a:gd name="connsiteY17" fmla="*/ 4151137 h 4242818"/>
              <a:gd name="connsiteX18" fmla="*/ 4199670 w 12191994"/>
              <a:gd name="connsiteY18" fmla="*/ 4117929 h 4242818"/>
              <a:gd name="connsiteX19" fmla="*/ 500184 w 12191994"/>
              <a:gd name="connsiteY19" fmla="*/ 3043554 h 4242818"/>
              <a:gd name="connsiteX20" fmla="*/ 0 w 12191994"/>
              <a:gd name="connsiteY20" fmla="*/ 2813437 h 4242818"/>
              <a:gd name="connsiteX21" fmla="*/ 0 w 12191994"/>
              <a:gd name="connsiteY21" fmla="*/ 0 h 4242818"/>
              <a:gd name="connsiteX0" fmla="*/ 3009998 w 12191994"/>
              <a:gd name="connsiteY0" fmla="*/ 4228754 h 4234148"/>
              <a:gd name="connsiteX1" fmla="*/ 2899539 w 12191994"/>
              <a:gd name="connsiteY1" fmla="*/ 4233139 h 4234148"/>
              <a:gd name="connsiteX2" fmla="*/ 2823072 w 12191994"/>
              <a:gd name="connsiteY2" fmla="*/ 4234148 h 4234148"/>
              <a:gd name="connsiteX3" fmla="*/ 3009998 w 12191994"/>
              <a:gd name="connsiteY3" fmla="*/ 4228754 h 4234148"/>
              <a:gd name="connsiteX4" fmla="*/ 3675237 w 12191994"/>
              <a:gd name="connsiteY4" fmla="*/ 4200953 h 4234148"/>
              <a:gd name="connsiteX5" fmla="*/ 3622991 w 12191994"/>
              <a:gd name="connsiteY5" fmla="*/ 4204420 h 4234148"/>
              <a:gd name="connsiteX6" fmla="*/ 3510832 w 12191994"/>
              <a:gd name="connsiteY6" fmla="*/ 4208872 h 4234148"/>
              <a:gd name="connsiteX7" fmla="*/ 3675237 w 12191994"/>
              <a:gd name="connsiteY7" fmla="*/ 4200953 h 4234148"/>
              <a:gd name="connsiteX8" fmla="*/ 0 w 12191994"/>
              <a:gd name="connsiteY8" fmla="*/ 0 h 4234148"/>
              <a:gd name="connsiteX9" fmla="*/ 12191994 w 12191994"/>
              <a:gd name="connsiteY9" fmla="*/ 0 h 4234148"/>
              <a:gd name="connsiteX10" fmla="*/ 12191994 w 12191994"/>
              <a:gd name="connsiteY10" fmla="*/ 2062010 h 4234148"/>
              <a:gd name="connsiteX11" fmla="*/ 12172138 w 12191994"/>
              <a:gd name="connsiteY11" fmla="*/ 2073270 h 4234148"/>
              <a:gd name="connsiteX12" fmla="*/ 4335530 w 12191994"/>
              <a:gd name="connsiteY12" fmla="*/ 4157144 h 4234148"/>
              <a:gd name="connsiteX13" fmla="*/ 4303869 w 12191994"/>
              <a:gd name="connsiteY13" fmla="*/ 4159244 h 4234148"/>
              <a:gd name="connsiteX14" fmla="*/ 4393550 w 12191994"/>
              <a:gd name="connsiteY14" fmla="*/ 4151137 h 4234148"/>
              <a:gd name="connsiteX15" fmla="*/ 4199670 w 12191994"/>
              <a:gd name="connsiteY15" fmla="*/ 4117929 h 4234148"/>
              <a:gd name="connsiteX16" fmla="*/ 500184 w 12191994"/>
              <a:gd name="connsiteY16" fmla="*/ 3043554 h 4234148"/>
              <a:gd name="connsiteX17" fmla="*/ 0 w 12191994"/>
              <a:gd name="connsiteY17" fmla="*/ 2813437 h 4234148"/>
              <a:gd name="connsiteX18" fmla="*/ 0 w 12191994"/>
              <a:gd name="connsiteY18" fmla="*/ 0 h 4234148"/>
              <a:gd name="connsiteX0" fmla="*/ 3009998 w 12191994"/>
              <a:gd name="connsiteY0" fmla="*/ 4228754 h 4233139"/>
              <a:gd name="connsiteX1" fmla="*/ 2899539 w 12191994"/>
              <a:gd name="connsiteY1" fmla="*/ 4233139 h 4233139"/>
              <a:gd name="connsiteX2" fmla="*/ 3009998 w 12191994"/>
              <a:gd name="connsiteY2" fmla="*/ 4228754 h 4233139"/>
              <a:gd name="connsiteX3" fmla="*/ 3675237 w 12191994"/>
              <a:gd name="connsiteY3" fmla="*/ 4200953 h 4233139"/>
              <a:gd name="connsiteX4" fmla="*/ 3622991 w 12191994"/>
              <a:gd name="connsiteY4" fmla="*/ 4204420 h 4233139"/>
              <a:gd name="connsiteX5" fmla="*/ 3510832 w 12191994"/>
              <a:gd name="connsiteY5" fmla="*/ 4208872 h 4233139"/>
              <a:gd name="connsiteX6" fmla="*/ 3675237 w 12191994"/>
              <a:gd name="connsiteY6" fmla="*/ 4200953 h 4233139"/>
              <a:gd name="connsiteX7" fmla="*/ 0 w 12191994"/>
              <a:gd name="connsiteY7" fmla="*/ 0 h 4233139"/>
              <a:gd name="connsiteX8" fmla="*/ 12191994 w 12191994"/>
              <a:gd name="connsiteY8" fmla="*/ 0 h 4233139"/>
              <a:gd name="connsiteX9" fmla="*/ 12191994 w 12191994"/>
              <a:gd name="connsiteY9" fmla="*/ 2062010 h 4233139"/>
              <a:gd name="connsiteX10" fmla="*/ 12172138 w 12191994"/>
              <a:gd name="connsiteY10" fmla="*/ 2073270 h 4233139"/>
              <a:gd name="connsiteX11" fmla="*/ 4335530 w 12191994"/>
              <a:gd name="connsiteY11" fmla="*/ 4157144 h 4233139"/>
              <a:gd name="connsiteX12" fmla="*/ 4303869 w 12191994"/>
              <a:gd name="connsiteY12" fmla="*/ 4159244 h 4233139"/>
              <a:gd name="connsiteX13" fmla="*/ 4393550 w 12191994"/>
              <a:gd name="connsiteY13" fmla="*/ 4151137 h 4233139"/>
              <a:gd name="connsiteX14" fmla="*/ 4199670 w 12191994"/>
              <a:gd name="connsiteY14" fmla="*/ 4117929 h 4233139"/>
              <a:gd name="connsiteX15" fmla="*/ 500184 w 12191994"/>
              <a:gd name="connsiteY15" fmla="*/ 3043554 h 4233139"/>
              <a:gd name="connsiteX16" fmla="*/ 0 w 12191994"/>
              <a:gd name="connsiteY16" fmla="*/ 2813437 h 4233139"/>
              <a:gd name="connsiteX17" fmla="*/ 0 w 12191994"/>
              <a:gd name="connsiteY17" fmla="*/ 0 h 4233139"/>
              <a:gd name="connsiteX0" fmla="*/ 3675237 w 12191994"/>
              <a:gd name="connsiteY0" fmla="*/ 4200953 h 4208872"/>
              <a:gd name="connsiteX1" fmla="*/ 3622991 w 12191994"/>
              <a:gd name="connsiteY1" fmla="*/ 4204420 h 4208872"/>
              <a:gd name="connsiteX2" fmla="*/ 3510832 w 12191994"/>
              <a:gd name="connsiteY2" fmla="*/ 4208872 h 4208872"/>
              <a:gd name="connsiteX3" fmla="*/ 3675237 w 12191994"/>
              <a:gd name="connsiteY3" fmla="*/ 4200953 h 4208872"/>
              <a:gd name="connsiteX4" fmla="*/ 0 w 12191994"/>
              <a:gd name="connsiteY4" fmla="*/ 0 h 4208872"/>
              <a:gd name="connsiteX5" fmla="*/ 12191994 w 12191994"/>
              <a:gd name="connsiteY5" fmla="*/ 0 h 4208872"/>
              <a:gd name="connsiteX6" fmla="*/ 12191994 w 12191994"/>
              <a:gd name="connsiteY6" fmla="*/ 2062010 h 4208872"/>
              <a:gd name="connsiteX7" fmla="*/ 12172138 w 12191994"/>
              <a:gd name="connsiteY7" fmla="*/ 2073270 h 4208872"/>
              <a:gd name="connsiteX8" fmla="*/ 4335530 w 12191994"/>
              <a:gd name="connsiteY8" fmla="*/ 4157144 h 4208872"/>
              <a:gd name="connsiteX9" fmla="*/ 4303869 w 12191994"/>
              <a:gd name="connsiteY9" fmla="*/ 4159244 h 4208872"/>
              <a:gd name="connsiteX10" fmla="*/ 4393550 w 12191994"/>
              <a:gd name="connsiteY10" fmla="*/ 4151137 h 4208872"/>
              <a:gd name="connsiteX11" fmla="*/ 4199670 w 12191994"/>
              <a:gd name="connsiteY11" fmla="*/ 4117929 h 4208872"/>
              <a:gd name="connsiteX12" fmla="*/ 500184 w 12191994"/>
              <a:gd name="connsiteY12" fmla="*/ 3043554 h 4208872"/>
              <a:gd name="connsiteX13" fmla="*/ 0 w 12191994"/>
              <a:gd name="connsiteY13" fmla="*/ 2813437 h 4208872"/>
              <a:gd name="connsiteX14" fmla="*/ 0 w 12191994"/>
              <a:gd name="connsiteY14" fmla="*/ 0 h 4208872"/>
              <a:gd name="connsiteX0" fmla="*/ 3675237 w 12191994"/>
              <a:gd name="connsiteY0" fmla="*/ 4200953 h 4204420"/>
              <a:gd name="connsiteX1" fmla="*/ 3622991 w 12191994"/>
              <a:gd name="connsiteY1" fmla="*/ 4204420 h 4204420"/>
              <a:gd name="connsiteX2" fmla="*/ 3675237 w 12191994"/>
              <a:gd name="connsiteY2" fmla="*/ 4200953 h 4204420"/>
              <a:gd name="connsiteX3" fmla="*/ 0 w 12191994"/>
              <a:gd name="connsiteY3" fmla="*/ 0 h 4204420"/>
              <a:gd name="connsiteX4" fmla="*/ 12191994 w 12191994"/>
              <a:gd name="connsiteY4" fmla="*/ 0 h 4204420"/>
              <a:gd name="connsiteX5" fmla="*/ 12191994 w 12191994"/>
              <a:gd name="connsiteY5" fmla="*/ 2062010 h 4204420"/>
              <a:gd name="connsiteX6" fmla="*/ 12172138 w 12191994"/>
              <a:gd name="connsiteY6" fmla="*/ 2073270 h 4204420"/>
              <a:gd name="connsiteX7" fmla="*/ 4335530 w 12191994"/>
              <a:gd name="connsiteY7" fmla="*/ 4157144 h 4204420"/>
              <a:gd name="connsiteX8" fmla="*/ 4303869 w 12191994"/>
              <a:gd name="connsiteY8" fmla="*/ 4159244 h 4204420"/>
              <a:gd name="connsiteX9" fmla="*/ 4393550 w 12191994"/>
              <a:gd name="connsiteY9" fmla="*/ 4151137 h 4204420"/>
              <a:gd name="connsiteX10" fmla="*/ 4199670 w 12191994"/>
              <a:gd name="connsiteY10" fmla="*/ 4117929 h 4204420"/>
              <a:gd name="connsiteX11" fmla="*/ 500184 w 12191994"/>
              <a:gd name="connsiteY11" fmla="*/ 3043554 h 4204420"/>
              <a:gd name="connsiteX12" fmla="*/ 0 w 12191994"/>
              <a:gd name="connsiteY12" fmla="*/ 2813437 h 4204420"/>
              <a:gd name="connsiteX13" fmla="*/ 0 w 12191994"/>
              <a:gd name="connsiteY13" fmla="*/ 0 h 4204420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500184 w 12191994"/>
              <a:gd name="connsiteY8" fmla="*/ 3043554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59244"/>
              <a:gd name="connsiteX1" fmla="*/ 12191994 w 12191994"/>
              <a:gd name="connsiteY1" fmla="*/ 0 h 4159244"/>
              <a:gd name="connsiteX2" fmla="*/ 12191994 w 12191994"/>
              <a:gd name="connsiteY2" fmla="*/ 2062010 h 4159244"/>
              <a:gd name="connsiteX3" fmla="*/ 12172138 w 12191994"/>
              <a:gd name="connsiteY3" fmla="*/ 2073270 h 4159244"/>
              <a:gd name="connsiteX4" fmla="*/ 4335530 w 12191994"/>
              <a:gd name="connsiteY4" fmla="*/ 4157144 h 4159244"/>
              <a:gd name="connsiteX5" fmla="*/ 4303869 w 12191994"/>
              <a:gd name="connsiteY5" fmla="*/ 4159244 h 4159244"/>
              <a:gd name="connsiteX6" fmla="*/ 4393550 w 12191994"/>
              <a:gd name="connsiteY6" fmla="*/ 4151137 h 4159244"/>
              <a:gd name="connsiteX7" fmla="*/ 4199670 w 12191994"/>
              <a:gd name="connsiteY7" fmla="*/ 4117929 h 4159244"/>
              <a:gd name="connsiteX8" fmla="*/ 139700 w 12191994"/>
              <a:gd name="connsiteY8" fmla="*/ 3940370 h 4159244"/>
              <a:gd name="connsiteX9" fmla="*/ 0 w 12191994"/>
              <a:gd name="connsiteY9" fmla="*/ 2813437 h 4159244"/>
              <a:gd name="connsiteX10" fmla="*/ 0 w 12191994"/>
              <a:gd name="connsiteY10" fmla="*/ 0 h 4159244"/>
              <a:gd name="connsiteX0" fmla="*/ 0 w 12191994"/>
              <a:gd name="connsiteY0" fmla="*/ 0 h 4179475"/>
              <a:gd name="connsiteX1" fmla="*/ 12191994 w 12191994"/>
              <a:gd name="connsiteY1" fmla="*/ 0 h 4179475"/>
              <a:gd name="connsiteX2" fmla="*/ 12191994 w 12191994"/>
              <a:gd name="connsiteY2" fmla="*/ 2062010 h 4179475"/>
              <a:gd name="connsiteX3" fmla="*/ 12172138 w 12191994"/>
              <a:gd name="connsiteY3" fmla="*/ 2073270 h 4179475"/>
              <a:gd name="connsiteX4" fmla="*/ 4335530 w 12191994"/>
              <a:gd name="connsiteY4" fmla="*/ 4157144 h 4179475"/>
              <a:gd name="connsiteX5" fmla="*/ 4303869 w 12191994"/>
              <a:gd name="connsiteY5" fmla="*/ 4159244 h 4179475"/>
              <a:gd name="connsiteX6" fmla="*/ 4393550 w 12191994"/>
              <a:gd name="connsiteY6" fmla="*/ 4151137 h 4179475"/>
              <a:gd name="connsiteX7" fmla="*/ 3918316 w 12191994"/>
              <a:gd name="connsiteY7" fmla="*/ 4179475 h 4179475"/>
              <a:gd name="connsiteX8" fmla="*/ 139700 w 12191994"/>
              <a:gd name="connsiteY8" fmla="*/ 3940370 h 4179475"/>
              <a:gd name="connsiteX9" fmla="*/ 0 w 12191994"/>
              <a:gd name="connsiteY9" fmla="*/ 2813437 h 4179475"/>
              <a:gd name="connsiteX10" fmla="*/ 0 w 12191994"/>
              <a:gd name="connsiteY10" fmla="*/ 0 h 4179475"/>
              <a:gd name="connsiteX0" fmla="*/ 0 w 12191994"/>
              <a:gd name="connsiteY0" fmla="*/ 0 h 4264225"/>
              <a:gd name="connsiteX1" fmla="*/ 12191994 w 12191994"/>
              <a:gd name="connsiteY1" fmla="*/ 0 h 4264225"/>
              <a:gd name="connsiteX2" fmla="*/ 12191994 w 12191994"/>
              <a:gd name="connsiteY2" fmla="*/ 2062010 h 4264225"/>
              <a:gd name="connsiteX3" fmla="*/ 12172138 w 12191994"/>
              <a:gd name="connsiteY3" fmla="*/ 2073270 h 4264225"/>
              <a:gd name="connsiteX4" fmla="*/ 4335530 w 12191994"/>
              <a:gd name="connsiteY4" fmla="*/ 4157144 h 4264225"/>
              <a:gd name="connsiteX5" fmla="*/ 4303869 w 12191994"/>
              <a:gd name="connsiteY5" fmla="*/ 4159244 h 4264225"/>
              <a:gd name="connsiteX6" fmla="*/ 4393550 w 12191994"/>
              <a:gd name="connsiteY6" fmla="*/ 4151137 h 4264225"/>
              <a:gd name="connsiteX7" fmla="*/ 3918316 w 12191994"/>
              <a:gd name="connsiteY7" fmla="*/ 4179475 h 4264225"/>
              <a:gd name="connsiteX8" fmla="*/ 139700 w 12191994"/>
              <a:gd name="connsiteY8" fmla="*/ 3940370 h 4264225"/>
              <a:gd name="connsiteX9" fmla="*/ 0 w 12191994"/>
              <a:gd name="connsiteY9" fmla="*/ 2813437 h 4264225"/>
              <a:gd name="connsiteX10" fmla="*/ 0 w 12191994"/>
              <a:gd name="connsiteY10" fmla="*/ 0 h 4264225"/>
              <a:gd name="connsiteX0" fmla="*/ 9770 w 12201764"/>
              <a:gd name="connsiteY0" fmla="*/ 0 h 4302347"/>
              <a:gd name="connsiteX1" fmla="*/ 12201764 w 12201764"/>
              <a:gd name="connsiteY1" fmla="*/ 0 h 4302347"/>
              <a:gd name="connsiteX2" fmla="*/ 12201764 w 12201764"/>
              <a:gd name="connsiteY2" fmla="*/ 2062010 h 4302347"/>
              <a:gd name="connsiteX3" fmla="*/ 12181908 w 12201764"/>
              <a:gd name="connsiteY3" fmla="*/ 2073270 h 4302347"/>
              <a:gd name="connsiteX4" fmla="*/ 4345300 w 12201764"/>
              <a:gd name="connsiteY4" fmla="*/ 4157144 h 4302347"/>
              <a:gd name="connsiteX5" fmla="*/ 4313639 w 12201764"/>
              <a:gd name="connsiteY5" fmla="*/ 4159244 h 4302347"/>
              <a:gd name="connsiteX6" fmla="*/ 4403320 w 12201764"/>
              <a:gd name="connsiteY6" fmla="*/ 4151137 h 4302347"/>
              <a:gd name="connsiteX7" fmla="*/ 3928086 w 12201764"/>
              <a:gd name="connsiteY7" fmla="*/ 4179475 h 4302347"/>
              <a:gd name="connsiteX8" fmla="*/ 0 w 12201764"/>
              <a:gd name="connsiteY8" fmla="*/ 4019501 h 4302347"/>
              <a:gd name="connsiteX9" fmla="*/ 9770 w 12201764"/>
              <a:gd name="connsiteY9" fmla="*/ 2813437 h 4302347"/>
              <a:gd name="connsiteX10" fmla="*/ 9770 w 12201764"/>
              <a:gd name="connsiteY10" fmla="*/ 0 h 4302347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05806"/>
              <a:gd name="connsiteX1" fmla="*/ 12201764 w 12201764"/>
              <a:gd name="connsiteY1" fmla="*/ 0 h 4305806"/>
              <a:gd name="connsiteX2" fmla="*/ 12201764 w 12201764"/>
              <a:gd name="connsiteY2" fmla="*/ 2062010 h 4305806"/>
              <a:gd name="connsiteX3" fmla="*/ 12181908 w 12201764"/>
              <a:gd name="connsiteY3" fmla="*/ 2073270 h 4305806"/>
              <a:gd name="connsiteX4" fmla="*/ 4345300 w 12201764"/>
              <a:gd name="connsiteY4" fmla="*/ 4157144 h 4305806"/>
              <a:gd name="connsiteX5" fmla="*/ 4313639 w 12201764"/>
              <a:gd name="connsiteY5" fmla="*/ 4159244 h 4305806"/>
              <a:gd name="connsiteX6" fmla="*/ 4403320 w 12201764"/>
              <a:gd name="connsiteY6" fmla="*/ 4151137 h 4305806"/>
              <a:gd name="connsiteX7" fmla="*/ 3928086 w 12201764"/>
              <a:gd name="connsiteY7" fmla="*/ 4179475 h 4305806"/>
              <a:gd name="connsiteX8" fmla="*/ 0 w 12201764"/>
              <a:gd name="connsiteY8" fmla="*/ 4019501 h 4305806"/>
              <a:gd name="connsiteX9" fmla="*/ 9770 w 12201764"/>
              <a:gd name="connsiteY9" fmla="*/ 2813437 h 4305806"/>
              <a:gd name="connsiteX10" fmla="*/ 9770 w 12201764"/>
              <a:gd name="connsiteY10" fmla="*/ 0 h 4305806"/>
              <a:gd name="connsiteX0" fmla="*/ 9770 w 12201764"/>
              <a:gd name="connsiteY0" fmla="*/ 0 h 4375010"/>
              <a:gd name="connsiteX1" fmla="*/ 12201764 w 12201764"/>
              <a:gd name="connsiteY1" fmla="*/ 0 h 4375010"/>
              <a:gd name="connsiteX2" fmla="*/ 12201764 w 12201764"/>
              <a:gd name="connsiteY2" fmla="*/ 2062010 h 4375010"/>
              <a:gd name="connsiteX3" fmla="*/ 12181908 w 12201764"/>
              <a:gd name="connsiteY3" fmla="*/ 2073270 h 4375010"/>
              <a:gd name="connsiteX4" fmla="*/ 4345300 w 12201764"/>
              <a:gd name="connsiteY4" fmla="*/ 4157144 h 4375010"/>
              <a:gd name="connsiteX5" fmla="*/ 4313639 w 12201764"/>
              <a:gd name="connsiteY5" fmla="*/ 4159244 h 4375010"/>
              <a:gd name="connsiteX6" fmla="*/ 4403320 w 12201764"/>
              <a:gd name="connsiteY6" fmla="*/ 4151137 h 4375010"/>
              <a:gd name="connsiteX7" fmla="*/ 3928086 w 12201764"/>
              <a:gd name="connsiteY7" fmla="*/ 4179475 h 4375010"/>
              <a:gd name="connsiteX8" fmla="*/ 0 w 12201764"/>
              <a:gd name="connsiteY8" fmla="*/ 4133801 h 4375010"/>
              <a:gd name="connsiteX9" fmla="*/ 9770 w 12201764"/>
              <a:gd name="connsiteY9" fmla="*/ 2813437 h 4375010"/>
              <a:gd name="connsiteX10" fmla="*/ 9770 w 12201764"/>
              <a:gd name="connsiteY10" fmla="*/ 0 h 4375010"/>
              <a:gd name="connsiteX0" fmla="*/ 9770 w 12201764"/>
              <a:gd name="connsiteY0" fmla="*/ 0 h 4295840"/>
              <a:gd name="connsiteX1" fmla="*/ 12201764 w 12201764"/>
              <a:gd name="connsiteY1" fmla="*/ 0 h 4295840"/>
              <a:gd name="connsiteX2" fmla="*/ 12201764 w 12201764"/>
              <a:gd name="connsiteY2" fmla="*/ 2062010 h 4295840"/>
              <a:gd name="connsiteX3" fmla="*/ 12181908 w 12201764"/>
              <a:gd name="connsiteY3" fmla="*/ 2073270 h 4295840"/>
              <a:gd name="connsiteX4" fmla="*/ 4345300 w 12201764"/>
              <a:gd name="connsiteY4" fmla="*/ 4157144 h 4295840"/>
              <a:gd name="connsiteX5" fmla="*/ 4313639 w 12201764"/>
              <a:gd name="connsiteY5" fmla="*/ 4159244 h 4295840"/>
              <a:gd name="connsiteX6" fmla="*/ 4403320 w 12201764"/>
              <a:gd name="connsiteY6" fmla="*/ 4151137 h 4295840"/>
              <a:gd name="connsiteX7" fmla="*/ 3928086 w 12201764"/>
              <a:gd name="connsiteY7" fmla="*/ 4179475 h 4295840"/>
              <a:gd name="connsiteX8" fmla="*/ 0 w 12201764"/>
              <a:gd name="connsiteY8" fmla="*/ 4133801 h 4295840"/>
              <a:gd name="connsiteX9" fmla="*/ 9770 w 12201764"/>
              <a:gd name="connsiteY9" fmla="*/ 2813437 h 4295840"/>
              <a:gd name="connsiteX10" fmla="*/ 9770 w 12201764"/>
              <a:gd name="connsiteY10" fmla="*/ 0 h 4295840"/>
              <a:gd name="connsiteX0" fmla="*/ 36147 w 12228141"/>
              <a:gd name="connsiteY0" fmla="*/ 0 h 4367123"/>
              <a:gd name="connsiteX1" fmla="*/ 12228141 w 12228141"/>
              <a:gd name="connsiteY1" fmla="*/ 0 h 4367123"/>
              <a:gd name="connsiteX2" fmla="*/ 12228141 w 12228141"/>
              <a:gd name="connsiteY2" fmla="*/ 2062010 h 4367123"/>
              <a:gd name="connsiteX3" fmla="*/ 12208285 w 12228141"/>
              <a:gd name="connsiteY3" fmla="*/ 2073270 h 4367123"/>
              <a:gd name="connsiteX4" fmla="*/ 4371677 w 12228141"/>
              <a:gd name="connsiteY4" fmla="*/ 4157144 h 4367123"/>
              <a:gd name="connsiteX5" fmla="*/ 4340016 w 12228141"/>
              <a:gd name="connsiteY5" fmla="*/ 4159244 h 4367123"/>
              <a:gd name="connsiteX6" fmla="*/ 4429697 w 12228141"/>
              <a:gd name="connsiteY6" fmla="*/ 4151137 h 4367123"/>
              <a:gd name="connsiteX7" fmla="*/ 3954463 w 12228141"/>
              <a:gd name="connsiteY7" fmla="*/ 4179475 h 4367123"/>
              <a:gd name="connsiteX8" fmla="*/ 0 w 12228141"/>
              <a:gd name="connsiteY8" fmla="*/ 4239308 h 4367123"/>
              <a:gd name="connsiteX9" fmla="*/ 36147 w 12228141"/>
              <a:gd name="connsiteY9" fmla="*/ 2813437 h 4367123"/>
              <a:gd name="connsiteX10" fmla="*/ 36147 w 12228141"/>
              <a:gd name="connsiteY10" fmla="*/ 0 h 4367123"/>
              <a:gd name="connsiteX0" fmla="*/ 36147 w 12228141"/>
              <a:gd name="connsiteY0" fmla="*/ 0 h 4261623"/>
              <a:gd name="connsiteX1" fmla="*/ 12228141 w 12228141"/>
              <a:gd name="connsiteY1" fmla="*/ 0 h 4261623"/>
              <a:gd name="connsiteX2" fmla="*/ 12228141 w 12228141"/>
              <a:gd name="connsiteY2" fmla="*/ 2062010 h 4261623"/>
              <a:gd name="connsiteX3" fmla="*/ 12208285 w 12228141"/>
              <a:gd name="connsiteY3" fmla="*/ 2073270 h 4261623"/>
              <a:gd name="connsiteX4" fmla="*/ 4371677 w 12228141"/>
              <a:gd name="connsiteY4" fmla="*/ 4157144 h 4261623"/>
              <a:gd name="connsiteX5" fmla="*/ 4340016 w 12228141"/>
              <a:gd name="connsiteY5" fmla="*/ 4159244 h 4261623"/>
              <a:gd name="connsiteX6" fmla="*/ 4429697 w 12228141"/>
              <a:gd name="connsiteY6" fmla="*/ 4151137 h 4261623"/>
              <a:gd name="connsiteX7" fmla="*/ 3954463 w 12228141"/>
              <a:gd name="connsiteY7" fmla="*/ 4179475 h 4261623"/>
              <a:gd name="connsiteX8" fmla="*/ 0 w 12228141"/>
              <a:gd name="connsiteY8" fmla="*/ 4239308 h 4261623"/>
              <a:gd name="connsiteX9" fmla="*/ 36147 w 12228141"/>
              <a:gd name="connsiteY9" fmla="*/ 2813437 h 4261623"/>
              <a:gd name="connsiteX10" fmla="*/ 36147 w 12228141"/>
              <a:gd name="connsiteY10" fmla="*/ 0 h 4261623"/>
              <a:gd name="connsiteX0" fmla="*/ 44572 w 12236566"/>
              <a:gd name="connsiteY0" fmla="*/ 0 h 4261623"/>
              <a:gd name="connsiteX1" fmla="*/ 12236566 w 12236566"/>
              <a:gd name="connsiteY1" fmla="*/ 0 h 4261623"/>
              <a:gd name="connsiteX2" fmla="*/ 12236566 w 12236566"/>
              <a:gd name="connsiteY2" fmla="*/ 2062010 h 4261623"/>
              <a:gd name="connsiteX3" fmla="*/ 12216710 w 12236566"/>
              <a:gd name="connsiteY3" fmla="*/ 2073270 h 4261623"/>
              <a:gd name="connsiteX4" fmla="*/ 4380102 w 12236566"/>
              <a:gd name="connsiteY4" fmla="*/ 4157144 h 4261623"/>
              <a:gd name="connsiteX5" fmla="*/ 4348441 w 12236566"/>
              <a:gd name="connsiteY5" fmla="*/ 4159244 h 4261623"/>
              <a:gd name="connsiteX6" fmla="*/ 4438122 w 12236566"/>
              <a:gd name="connsiteY6" fmla="*/ 4151137 h 4261623"/>
              <a:gd name="connsiteX7" fmla="*/ 3962888 w 12236566"/>
              <a:gd name="connsiteY7" fmla="*/ 4179475 h 4261623"/>
              <a:gd name="connsiteX8" fmla="*/ 8425 w 12236566"/>
              <a:gd name="connsiteY8" fmla="*/ 4239308 h 4261623"/>
              <a:gd name="connsiteX9" fmla="*/ 481 w 12236566"/>
              <a:gd name="connsiteY9" fmla="*/ 2813437 h 4261623"/>
              <a:gd name="connsiteX10" fmla="*/ 44572 w 12236566"/>
              <a:gd name="connsiteY10" fmla="*/ 0 h 4261623"/>
              <a:gd name="connsiteX0" fmla="*/ 18117 w 12236566"/>
              <a:gd name="connsiteY0" fmla="*/ 0 h 4270447"/>
              <a:gd name="connsiteX1" fmla="*/ 12236566 w 12236566"/>
              <a:gd name="connsiteY1" fmla="*/ 8824 h 4270447"/>
              <a:gd name="connsiteX2" fmla="*/ 12236566 w 12236566"/>
              <a:gd name="connsiteY2" fmla="*/ 2070834 h 4270447"/>
              <a:gd name="connsiteX3" fmla="*/ 12216710 w 12236566"/>
              <a:gd name="connsiteY3" fmla="*/ 2082094 h 4270447"/>
              <a:gd name="connsiteX4" fmla="*/ 4380102 w 12236566"/>
              <a:gd name="connsiteY4" fmla="*/ 4165968 h 4270447"/>
              <a:gd name="connsiteX5" fmla="*/ 4348441 w 12236566"/>
              <a:gd name="connsiteY5" fmla="*/ 4168068 h 4270447"/>
              <a:gd name="connsiteX6" fmla="*/ 4438122 w 12236566"/>
              <a:gd name="connsiteY6" fmla="*/ 4159961 h 4270447"/>
              <a:gd name="connsiteX7" fmla="*/ 3962888 w 12236566"/>
              <a:gd name="connsiteY7" fmla="*/ 4188299 h 4270447"/>
              <a:gd name="connsiteX8" fmla="*/ 8425 w 12236566"/>
              <a:gd name="connsiteY8" fmla="*/ 4248132 h 4270447"/>
              <a:gd name="connsiteX9" fmla="*/ 481 w 12236566"/>
              <a:gd name="connsiteY9" fmla="*/ 2822261 h 4270447"/>
              <a:gd name="connsiteX10" fmla="*/ 18117 w 12236566"/>
              <a:gd name="connsiteY10" fmla="*/ 0 h 4270447"/>
              <a:gd name="connsiteX0" fmla="*/ 0 w 12244905"/>
              <a:gd name="connsiteY0" fmla="*/ 0 h 4279270"/>
              <a:gd name="connsiteX1" fmla="*/ 12244905 w 12244905"/>
              <a:gd name="connsiteY1" fmla="*/ 17647 h 4279270"/>
              <a:gd name="connsiteX2" fmla="*/ 12244905 w 12244905"/>
              <a:gd name="connsiteY2" fmla="*/ 2079657 h 4279270"/>
              <a:gd name="connsiteX3" fmla="*/ 12225049 w 12244905"/>
              <a:gd name="connsiteY3" fmla="*/ 2090917 h 4279270"/>
              <a:gd name="connsiteX4" fmla="*/ 4388441 w 12244905"/>
              <a:gd name="connsiteY4" fmla="*/ 4174791 h 4279270"/>
              <a:gd name="connsiteX5" fmla="*/ 4356780 w 12244905"/>
              <a:gd name="connsiteY5" fmla="*/ 4176891 h 4279270"/>
              <a:gd name="connsiteX6" fmla="*/ 4446461 w 12244905"/>
              <a:gd name="connsiteY6" fmla="*/ 4168784 h 4279270"/>
              <a:gd name="connsiteX7" fmla="*/ 3971227 w 12244905"/>
              <a:gd name="connsiteY7" fmla="*/ 4197122 h 4279270"/>
              <a:gd name="connsiteX8" fmla="*/ 16764 w 12244905"/>
              <a:gd name="connsiteY8" fmla="*/ 4256955 h 4279270"/>
              <a:gd name="connsiteX9" fmla="*/ 8820 w 12244905"/>
              <a:gd name="connsiteY9" fmla="*/ 2831084 h 4279270"/>
              <a:gd name="connsiteX10" fmla="*/ 0 w 12244905"/>
              <a:gd name="connsiteY10" fmla="*/ 0 h 427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44905" h="4279270">
                <a:moveTo>
                  <a:pt x="0" y="0"/>
                </a:moveTo>
                <a:lnTo>
                  <a:pt x="12244905" y="17647"/>
                </a:lnTo>
                <a:lnTo>
                  <a:pt x="12244905" y="2079657"/>
                </a:lnTo>
                <a:lnTo>
                  <a:pt x="12225049" y="2090917"/>
                </a:lnTo>
                <a:cubicBezTo>
                  <a:pt x="10179556" y="3176943"/>
                  <a:pt x="7451093" y="3930418"/>
                  <a:pt x="4388441" y="4174791"/>
                </a:cubicBezTo>
                <a:lnTo>
                  <a:pt x="4356780" y="4176891"/>
                </a:lnTo>
                <a:lnTo>
                  <a:pt x="4446461" y="4168784"/>
                </a:lnTo>
                <a:lnTo>
                  <a:pt x="3971227" y="4197122"/>
                </a:lnTo>
                <a:cubicBezTo>
                  <a:pt x="2394295" y="4279693"/>
                  <a:pt x="899792" y="4300759"/>
                  <a:pt x="16764" y="4256955"/>
                </a:cubicBezTo>
                <a:cubicBezTo>
                  <a:pt x="20021" y="3854934"/>
                  <a:pt x="5563" y="3233105"/>
                  <a:pt x="8820" y="283108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cs-CZ" dirty="0"/>
              <a:t>Kliknutím na ikonu přidáte obrázek.</a:t>
            </a:r>
            <a:endParaRPr lang="en-US" dirty="0"/>
          </a:p>
        </p:txBody>
      </p: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DCE100C7-8604-4932-A648-F034BF204B73}"/>
              </a:ext>
            </a:extLst>
          </p:cNvPr>
          <p:cNvSpPr/>
          <p:nvPr/>
        </p:nvSpPr>
        <p:spPr>
          <a:xfrm>
            <a:off x="5987168" y="6021954"/>
            <a:ext cx="6204832" cy="836047"/>
          </a:xfrm>
          <a:custGeom>
            <a:avLst/>
            <a:gdLst>
              <a:gd name="connsiteX0" fmla="*/ 0 w 6204832"/>
              <a:gd name="connsiteY0" fmla="*/ 0 h 836047"/>
              <a:gd name="connsiteX1" fmla="*/ 304730 w 6204832"/>
              <a:gd name="connsiteY1" fmla="*/ 38149 h 836047"/>
              <a:gd name="connsiteX2" fmla="*/ 3397819 w 6204832"/>
              <a:gd name="connsiteY2" fmla="*/ 210757 h 836047"/>
              <a:gd name="connsiteX3" fmla="*/ 5889052 w 6204832"/>
              <a:gd name="connsiteY3" fmla="*/ 99488 h 836047"/>
              <a:gd name="connsiteX4" fmla="*/ 6204832 w 6204832"/>
              <a:gd name="connsiteY4" fmla="*/ 63660 h 836047"/>
              <a:gd name="connsiteX5" fmla="*/ 6204832 w 6204832"/>
              <a:gd name="connsiteY5" fmla="*/ 741992 h 836047"/>
              <a:gd name="connsiteX6" fmla="*/ 6204831 w 6204832"/>
              <a:gd name="connsiteY6" fmla="*/ 741992 h 836047"/>
              <a:gd name="connsiteX7" fmla="*/ 6204831 w 6204832"/>
              <a:gd name="connsiteY7" fmla="*/ 836047 h 836047"/>
              <a:gd name="connsiteX8" fmla="*/ 2954095 w 6204832"/>
              <a:gd name="connsiteY8" fmla="*/ 836047 h 836047"/>
              <a:gd name="connsiteX9" fmla="*/ 2930417 w 6204832"/>
              <a:gd name="connsiteY9" fmla="*/ 833175 h 836047"/>
              <a:gd name="connsiteX10" fmla="*/ 165022 w 6204832"/>
              <a:gd name="connsiteY10" fmla="*/ 73132 h 83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04832" h="836047">
                <a:moveTo>
                  <a:pt x="0" y="0"/>
                </a:moveTo>
                <a:lnTo>
                  <a:pt x="304730" y="38149"/>
                </a:lnTo>
                <a:cubicBezTo>
                  <a:pt x="1300024" y="151139"/>
                  <a:pt x="2335168" y="210757"/>
                  <a:pt x="3397819" y="210757"/>
                </a:cubicBezTo>
                <a:cubicBezTo>
                  <a:pt x="4247941" y="210757"/>
                  <a:pt x="5080458" y="172602"/>
                  <a:pt x="5889052" y="99488"/>
                </a:cubicBezTo>
                <a:lnTo>
                  <a:pt x="6204832" y="63660"/>
                </a:lnTo>
                <a:lnTo>
                  <a:pt x="6204832" y="741992"/>
                </a:lnTo>
                <a:lnTo>
                  <a:pt x="6204831" y="741992"/>
                </a:lnTo>
                <a:lnTo>
                  <a:pt x="6204831" y="836047"/>
                </a:lnTo>
                <a:lnTo>
                  <a:pt x="2954095" y="836047"/>
                </a:lnTo>
                <a:lnTo>
                  <a:pt x="2930417" y="833175"/>
                </a:lnTo>
                <a:cubicBezTo>
                  <a:pt x="1933531" y="687458"/>
                  <a:pt x="1000874" y="426847"/>
                  <a:pt x="165022" y="73132"/>
                </a:cubicBez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E147C822-971F-43A5-B25C-E082701CED46}"/>
              </a:ext>
            </a:extLst>
          </p:cNvPr>
          <p:cNvSpPr/>
          <p:nvPr/>
        </p:nvSpPr>
        <p:spPr>
          <a:xfrm>
            <a:off x="0" y="2240554"/>
            <a:ext cx="12192000" cy="3861530"/>
          </a:xfrm>
          <a:custGeom>
            <a:avLst/>
            <a:gdLst>
              <a:gd name="connsiteX0" fmla="*/ 4072878 w 4072878"/>
              <a:gd name="connsiteY0" fmla="*/ 0 h 2548371"/>
              <a:gd name="connsiteX1" fmla="*/ 4072878 w 4072878"/>
              <a:gd name="connsiteY1" fmla="*/ 2451296 h 2548371"/>
              <a:gd name="connsiteX2" fmla="*/ 3967388 w 4072878"/>
              <a:gd name="connsiteY2" fmla="*/ 2474940 h 2548371"/>
              <a:gd name="connsiteX3" fmla="*/ 3135163 w 4072878"/>
              <a:gd name="connsiteY3" fmla="*/ 2548371 h 2548371"/>
              <a:gd name="connsiteX4" fmla="*/ 144639 w 4072878"/>
              <a:gd name="connsiteY4" fmla="*/ 1474801 h 2548371"/>
              <a:gd name="connsiteX5" fmla="*/ 0 w 4072878"/>
              <a:gd name="connsiteY5" fmla="*/ 1349511 h 2548371"/>
              <a:gd name="connsiteX6" fmla="*/ 7645 w 4072878"/>
              <a:gd name="connsiteY6" fmla="*/ 1350876 h 2548371"/>
              <a:gd name="connsiteX7" fmla="*/ 723622 w 4072878"/>
              <a:gd name="connsiteY7" fmla="*/ 1405047 h 2548371"/>
              <a:gd name="connsiteX8" fmla="*/ 3884734 w 4072878"/>
              <a:gd name="connsiteY8" fmla="*/ 183710 h 254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72878" h="2548371">
                <a:moveTo>
                  <a:pt x="4072878" y="0"/>
                </a:moveTo>
                <a:lnTo>
                  <a:pt x="4072878" y="2451296"/>
                </a:lnTo>
                <a:lnTo>
                  <a:pt x="3967388" y="2474940"/>
                </a:lnTo>
                <a:cubicBezTo>
                  <a:pt x="3697268" y="2523191"/>
                  <a:pt x="3419156" y="2548371"/>
                  <a:pt x="3135163" y="2548371"/>
                </a:cubicBezTo>
                <a:cubicBezTo>
                  <a:pt x="1999192" y="2548371"/>
                  <a:pt x="957318" y="2145483"/>
                  <a:pt x="144639" y="1474801"/>
                </a:cubicBezTo>
                <a:lnTo>
                  <a:pt x="0" y="1349511"/>
                </a:lnTo>
                <a:lnTo>
                  <a:pt x="7645" y="1350876"/>
                </a:lnTo>
                <a:cubicBezTo>
                  <a:pt x="241098" y="1386547"/>
                  <a:pt x="480200" y="1405047"/>
                  <a:pt x="723622" y="1405047"/>
                </a:cubicBezTo>
                <a:cubicBezTo>
                  <a:pt x="1940736" y="1405047"/>
                  <a:pt x="3049826" y="942548"/>
                  <a:pt x="3884734" y="183710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B19813-F8A5-49BD-8DAA-BB7176C14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7" y="2814638"/>
            <a:ext cx="9144000" cy="2387600"/>
          </a:xfrm>
        </p:spPr>
        <p:txBody>
          <a:bodyPr rIns="365760" anchor="b">
            <a:normAutofit/>
          </a:bodyPr>
          <a:lstStyle>
            <a:lvl1pPr algn="r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ADCF308-5EEC-432A-A919-70099DB92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7" y="5202238"/>
            <a:ext cx="9144000" cy="899846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6231D2-9932-4DAC-9FE3-D01E1975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BFABEBD-E1A5-4937-BB66-8718773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842766-07E6-43E7-AAAD-047AA287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9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94425-2CCA-48A0-AF6E-AA9FE5C9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ADEDD1-9479-4775-BFC1-39EE86FCC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436BD8E-D0CC-4048-A0EA-9E23FD55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FB41D32-19D9-4C07-94C2-A56D278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29BB4ED-689B-472D-B28A-D138654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69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D419A5DD-D9EB-4E2B-B21D-332D5CA1A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F0D42A4-7BA3-4A44-B5B6-9C2FE4F13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833D14-B25B-492D-9A10-3D4F4D2A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9733E65-F63A-4F99-A279-6C46FA78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20A111-12EA-4C7C-9FA0-93716F35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9234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B4AD24-096C-466B-9D70-39316782C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773F2EC-81E2-4D1F-9508-3C1021C42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CF0CB-7AF8-434A-B83B-5B75DBA9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2146A5-41A1-445B-BA47-86B0A875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2287B0-FD9F-4B1A-9339-7FB0D90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61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64869B6-AA7D-417C-9920-8FBDBA537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863" y="2206486"/>
            <a:ext cx="11805134" cy="4149863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EE155CF-8BC0-4138-9035-A8CC8440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4763A0D-9E4B-429B-8B4D-D72C1AD9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9B0D297-3A7E-4003-B883-3CC22D00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A475D9E-CBD7-40C4-B139-C317C6D0AB25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3BF1A5CA-DF84-49A4-8A0F-B01F21023808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F579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045899-5FA4-40A4-8CC0-4470200C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4B15857-8ED0-4DAD-83C9-3EA9DBB84D7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5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šedý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6BDBC6-1CF1-43D6-A9A4-B8999747C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7E0042-5EE2-4EAD-85EA-64A774FA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F44592E-2106-47EE-B938-BD4CD4A3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2810AF7-AB43-49F8-9814-351F9C64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AD25EE4C-710F-4A4A-984A-B9829E753EDC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8">
            <a:extLst>
              <a:ext uri="{FF2B5EF4-FFF2-40B4-BE49-F238E27FC236}">
                <a16:creationId xmlns:a16="http://schemas.microsoft.com/office/drawing/2014/main" id="{DD889C21-CF73-43D8-A105-7D46A0425977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solidFill>
            <a:srgbClr val="9E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F8D4BB-946A-48A2-B7C0-D648016E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95F371A-D107-48F2-924A-22E50DACB6E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7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s obrázkem +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E4CF38-E4C0-4857-9BCF-5AB3FECD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6487"/>
            <a:ext cx="10515600" cy="397047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3290D4B-788D-45B8-9866-7D65C1CD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DD03D2-5971-44B1-9550-A6C3FC06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04FB15-B76E-497A-9EF1-3E4CC0FD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rgbClr val="F57921"/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Freeform: Shape 13">
            <a:extLst>
              <a:ext uri="{FF2B5EF4-FFF2-40B4-BE49-F238E27FC236}">
                <a16:creationId xmlns:a16="http://schemas.microsoft.com/office/drawing/2014/main" id="{0308A0D1-BEE5-4F60-9AA8-C267B08AD5A2}"/>
              </a:ext>
            </a:extLst>
          </p:cNvPr>
          <p:cNvSpPr/>
          <p:nvPr/>
        </p:nvSpPr>
        <p:spPr>
          <a:xfrm>
            <a:off x="45126" y="-241"/>
            <a:ext cx="12146874" cy="1796838"/>
          </a:xfrm>
          <a:custGeom>
            <a:avLst/>
            <a:gdLst>
              <a:gd name="connsiteX0" fmla="*/ 0 w 12146874"/>
              <a:gd name="connsiteY0" fmla="*/ 0 h 1796838"/>
              <a:gd name="connsiteX1" fmla="*/ 12146874 w 12146874"/>
              <a:gd name="connsiteY1" fmla="*/ 0 h 1796838"/>
              <a:gd name="connsiteX2" fmla="*/ 12146874 w 12146874"/>
              <a:gd name="connsiteY2" fmla="*/ 1649741 h 1796838"/>
              <a:gd name="connsiteX3" fmla="*/ 11831094 w 12146874"/>
              <a:gd name="connsiteY3" fmla="*/ 1685569 h 1796838"/>
              <a:gd name="connsiteX4" fmla="*/ 9339861 w 12146874"/>
              <a:gd name="connsiteY4" fmla="*/ 1796838 h 1796838"/>
              <a:gd name="connsiteX5" fmla="*/ 387845 w 12146874"/>
              <a:gd name="connsiteY5" fmla="*/ 170064 h 179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46874" h="1796838">
                <a:moveTo>
                  <a:pt x="0" y="0"/>
                </a:moveTo>
                <a:lnTo>
                  <a:pt x="12146874" y="0"/>
                </a:lnTo>
                <a:lnTo>
                  <a:pt x="12146874" y="1649741"/>
                </a:lnTo>
                <a:lnTo>
                  <a:pt x="11831094" y="1685569"/>
                </a:lnTo>
                <a:cubicBezTo>
                  <a:pt x="11022500" y="1758683"/>
                  <a:pt x="10189983" y="1796838"/>
                  <a:pt x="9339861" y="1796838"/>
                </a:cubicBezTo>
                <a:cubicBezTo>
                  <a:pt x="5939378" y="1796838"/>
                  <a:pt x="2820568" y="1186345"/>
                  <a:pt x="387845" y="170064"/>
                </a:cubicBezTo>
                <a:close/>
              </a:path>
            </a:pathLst>
          </a:custGeom>
          <a:solidFill>
            <a:srgbClr val="2729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8">
            <a:extLst>
              <a:ext uri="{FF2B5EF4-FFF2-40B4-BE49-F238E27FC236}">
                <a16:creationId xmlns:a16="http://schemas.microsoft.com/office/drawing/2014/main" id="{BCBED77C-D9D1-42B1-A89B-ACF01D9B996F}"/>
              </a:ext>
            </a:extLst>
          </p:cNvPr>
          <p:cNvSpPr/>
          <p:nvPr/>
        </p:nvSpPr>
        <p:spPr>
          <a:xfrm>
            <a:off x="3" y="60425"/>
            <a:ext cx="4395933" cy="1439984"/>
          </a:xfrm>
          <a:custGeom>
            <a:avLst/>
            <a:gdLst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0" fmla="*/ 0 w 1467716"/>
              <a:gd name="connsiteY0" fmla="*/ 0 h 943303"/>
              <a:gd name="connsiteX1" fmla="*/ 167092 w 1467716"/>
              <a:gd name="connsiteY1" fmla="*/ 151863 h 943303"/>
              <a:gd name="connsiteX2" fmla="*/ 1402948 w 1467716"/>
              <a:gd name="connsiteY2" fmla="*/ 860884 h 943303"/>
              <a:gd name="connsiteX3" fmla="*/ 1467716 w 1467716"/>
              <a:gd name="connsiteY3" fmla="*/ 882799 h 943303"/>
              <a:gd name="connsiteX4" fmla="*/ 1426853 w 1467716"/>
              <a:gd name="connsiteY4" fmla="*/ 890097 h 943303"/>
              <a:gd name="connsiteX5" fmla="*/ 723619 w 1467716"/>
              <a:gd name="connsiteY5" fmla="*/ 943303 h 943303"/>
              <a:gd name="connsiteX6" fmla="*/ 20386 w 1467716"/>
              <a:gd name="connsiteY6" fmla="*/ 890097 h 943303"/>
              <a:gd name="connsiteX7" fmla="*/ 0 w 1467716"/>
              <a:gd name="connsiteY7" fmla="*/ 886456 h 943303"/>
              <a:gd name="connsiteX8" fmla="*/ 0 w 1467716"/>
              <a:gd name="connsiteY8" fmla="*/ 0 h 943303"/>
              <a:gd name="connsiteX0" fmla="*/ 0 w 1468512"/>
              <a:gd name="connsiteY0" fmla="*/ 0 h 943303"/>
              <a:gd name="connsiteX1" fmla="*/ 167092 w 1468512"/>
              <a:gd name="connsiteY1" fmla="*/ 151863 h 943303"/>
              <a:gd name="connsiteX2" fmla="*/ 1402948 w 1468512"/>
              <a:gd name="connsiteY2" fmla="*/ 860884 h 943303"/>
              <a:gd name="connsiteX3" fmla="*/ 1468512 w 1468512"/>
              <a:gd name="connsiteY3" fmla="*/ 884359 h 943303"/>
              <a:gd name="connsiteX4" fmla="*/ 1426853 w 1468512"/>
              <a:gd name="connsiteY4" fmla="*/ 890097 h 943303"/>
              <a:gd name="connsiteX5" fmla="*/ 723619 w 1468512"/>
              <a:gd name="connsiteY5" fmla="*/ 943303 h 943303"/>
              <a:gd name="connsiteX6" fmla="*/ 20386 w 1468512"/>
              <a:gd name="connsiteY6" fmla="*/ 890097 h 943303"/>
              <a:gd name="connsiteX7" fmla="*/ 0 w 1468512"/>
              <a:gd name="connsiteY7" fmla="*/ 886456 h 943303"/>
              <a:gd name="connsiteX8" fmla="*/ 0 w 1468512"/>
              <a:gd name="connsiteY8" fmla="*/ 0 h 943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8512" h="943303">
                <a:moveTo>
                  <a:pt x="0" y="0"/>
                </a:moveTo>
                <a:lnTo>
                  <a:pt x="167092" y="151863"/>
                </a:lnTo>
                <a:cubicBezTo>
                  <a:pt x="532570" y="453482"/>
                  <a:pt x="949585" y="694885"/>
                  <a:pt x="1402948" y="860884"/>
                </a:cubicBezTo>
                <a:lnTo>
                  <a:pt x="1468512" y="884359"/>
                </a:lnTo>
                <a:lnTo>
                  <a:pt x="1426853" y="890097"/>
                </a:lnTo>
                <a:cubicBezTo>
                  <a:pt x="1197556" y="925132"/>
                  <a:pt x="962710" y="943303"/>
                  <a:pt x="723619" y="943303"/>
                </a:cubicBezTo>
                <a:cubicBezTo>
                  <a:pt x="484529" y="943303"/>
                  <a:pt x="249683" y="925132"/>
                  <a:pt x="20386" y="890097"/>
                </a:cubicBezTo>
                <a:lnTo>
                  <a:pt x="0" y="88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39188A-9A83-40AF-B8E9-0638C776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58"/>
            <a:ext cx="11353800" cy="1325563"/>
          </a:xfrm>
        </p:spPr>
        <p:txBody>
          <a:bodyPr rIns="365760" anchor="ctr"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FAED996-1DF6-412B-998A-9CCA49F9B9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047997" y="1018598"/>
            <a:ext cx="9144000" cy="714499"/>
          </a:xfrm>
        </p:spPr>
        <p:txBody>
          <a:bodyPr rIns="365760"/>
          <a:lstStyle>
            <a:lvl1pPr marL="0" indent="0" algn="r">
              <a:buNone/>
              <a:defRPr sz="24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5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E1D48E-7C37-4928-8A35-95C45757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A14E1C-1E19-44C8-901B-114074CAB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C1980BE-910D-4906-BF49-FB8EA7F7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CF4CCC-95CE-400A-8768-A21F78B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629F73-5817-4EA4-92C5-46010C44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57CBDCB-867C-4011-A7CC-5A0DDC5C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86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5E4990-8235-436C-8C43-72E37292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45E4395-E66A-45D8-B3BF-FBF5BE50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2F41E61-326C-4E5B-80D7-EE63C3C5F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6DB81E-2C59-4E2F-9155-6DDE2B53D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3B4F66-A68D-4617-9F1C-DE4249E69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25440A5-B00F-47E4-936B-28B00006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7B46DE9-5952-4AB8-8FCB-2CC3F024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FBEE9B5-BA06-4579-B447-742A6216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73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445E4E9-AE9C-4106-93D5-5D473613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3DFC10D-4EB8-44E0-ACD6-6BABC152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F2602C3-69D7-4127-B3DE-F8A30160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721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785377-D4F9-4ED9-B7CD-A3B33C63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043BFE-13B4-44CB-A172-528F95CE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EBE322-BC43-46DB-B9F8-CC37DADF8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135DAB-A55B-49A8-8904-025CF15E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2C3CD4D-0A6B-4114-98E0-BB29EF1E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0A26A87-06AB-4156-A9F1-89C8B832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6346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B81E3-DDF0-4550-AD3D-B619AC32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66735BE4-C010-49A8-B2B3-016216C8F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4DD3E1-058F-4E6C-B419-A59837B4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95799A9-3483-4875-A252-8BCB0B45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123F0F-59D6-40A5-B072-4F515A50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A5DB65A-C5C9-48D5-9168-B555291E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32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26F859-8228-4963-952B-0B51EA96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75ACAAD-3397-49F0-8FF9-1C9BC5E3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63FEBC-A9D5-4B73-985F-D108D241F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1A73-3B37-45FA-B5EC-E87B1E5F6102}" type="datetimeFigureOut">
              <a:rPr lang="cs-CZ" smtClean="0"/>
              <a:t>30.09.2022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7314BA-C1A9-407B-B931-074B7A3F0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0B7B32-0F7E-4890-B9CF-5BD5728D4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7D76-26AF-4ECB-9EEB-4A6058EE9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108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80ABF9B-2101-455C-9840-28984C7A2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Prezentace záměru MP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F4ADE9F1-B1A7-4699-908C-F5478FD184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Aplikace pro šifrování ve WPF</a:t>
            </a:r>
          </a:p>
        </p:txBody>
      </p:sp>
      <p:pic>
        <p:nvPicPr>
          <p:cNvPr id="18" name="Zástupný symbol obrázku 17">
            <a:extLst>
              <a:ext uri="{FF2B5EF4-FFF2-40B4-BE49-F238E27FC236}">
                <a16:creationId xmlns:a16="http://schemas.microsoft.com/office/drawing/2014/main" id="{48B0EA99-8795-4E1A-9A38-FF036C95769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72" b="217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85079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DAAF69D-80E3-405A-B5B5-CB28AF98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200" b="1" dirty="0">
                <a:latin typeface="+mj-lt"/>
              </a:rPr>
              <a:t>praktická část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800" dirty="0">
                <a:latin typeface="+mj-lt"/>
              </a:rPr>
              <a:t>vytvoření funkční aplikace, která umožňuje šifrovat data pomocí základních šifrovacích a hashovacích funkcí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400" dirty="0">
                <a:latin typeface="+mj-lt"/>
              </a:rPr>
              <a:t>Caesarova šifra, Augustova šifra, morseovka, ASCII kód, psaní pozpátku, ...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cs-CZ" sz="2400" dirty="0">
                <a:latin typeface="+mj-lt"/>
              </a:rPr>
              <a:t>MD5, AES, SHA, ...</a:t>
            </a:r>
          </a:p>
          <a:p>
            <a:pPr marL="914400" lvl="2" indent="0">
              <a:buNone/>
            </a:pPr>
            <a:endParaRPr lang="cs-CZ" dirty="0">
              <a:latin typeface="+mj-lt"/>
            </a:endParaRPr>
          </a:p>
          <a:p>
            <a:pPr marL="914400" lvl="2" indent="0">
              <a:buNone/>
            </a:pPr>
            <a:endParaRPr lang="cs-CZ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cs-CZ" sz="3200" b="1" dirty="0">
                <a:latin typeface="+mj-lt"/>
              </a:rPr>
              <a:t>teoretická část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800" dirty="0">
                <a:latin typeface="+mj-lt"/>
              </a:rPr>
              <a:t>úvod do kryptografie, základní popis mechanismů šifrování, rozdíl mezi symetrickou/asymetrickou šifrou, princip </a:t>
            </a:r>
            <a:r>
              <a:rPr lang="cs-CZ" sz="2800" dirty="0" err="1">
                <a:latin typeface="+mj-lt"/>
              </a:rPr>
              <a:t>hashování</a:t>
            </a:r>
            <a:r>
              <a:rPr lang="cs-CZ" sz="2800" dirty="0">
                <a:latin typeface="+mj-lt"/>
              </a:rPr>
              <a:t>, ...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sz="2800" dirty="0">
                <a:latin typeface="+mj-lt"/>
              </a:rPr>
              <a:t>popis aplikace (praktické části)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 práce</a:t>
            </a:r>
          </a:p>
        </p:txBody>
      </p:sp>
      <p:sp>
        <p:nvSpPr>
          <p:cNvPr id="4" name="Podnadpis 3">
            <a:extLst>
              <a:ext uri="{FF2B5EF4-FFF2-40B4-BE49-F238E27FC236}">
                <a16:creationId xmlns:a16="http://schemas.microsoft.com/office/drawing/2014/main" id="{33B1C986-FFF3-44F4-AA94-388C7590BF3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Praktická a teoretická část</a:t>
            </a:r>
          </a:p>
        </p:txBody>
      </p:sp>
    </p:spTree>
    <p:extLst>
      <p:ext uri="{BB962C8B-B14F-4D97-AF65-F5344CB8AC3E}">
        <p14:creationId xmlns:p14="http://schemas.microsoft.com/office/powerpoint/2010/main" val="3829523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Důvody výběru</a:t>
            </a:r>
          </a:p>
        </p:txBody>
      </p:sp>
      <p:sp>
        <p:nvSpPr>
          <p:cNvPr id="7" name="Zástupný obsah 1">
            <a:extLst>
              <a:ext uri="{FF2B5EF4-FFF2-40B4-BE49-F238E27FC236}">
                <a16:creationId xmlns:a16="http://schemas.microsoft.com/office/drawing/2014/main" id="{33A0F394-F778-4168-AC5C-C07F52E6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3000" dirty="0">
                <a:latin typeface="+mj-lt"/>
              </a:rPr>
              <a:t>zájem o dané téma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000" dirty="0">
                <a:latin typeface="+mj-lt"/>
              </a:rPr>
              <a:t>důležitost kryptografie z historického hlediska (např. Enigma)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3000" dirty="0">
                <a:latin typeface="+mj-lt"/>
              </a:rPr>
              <a:t>nezbytnost používání kryptografie v dnešní době</a:t>
            </a:r>
          </a:p>
        </p:txBody>
      </p:sp>
    </p:spTree>
    <p:extLst>
      <p:ext uri="{BB962C8B-B14F-4D97-AF65-F5344CB8AC3E}">
        <p14:creationId xmlns:p14="http://schemas.microsoft.com/office/powerpoint/2010/main" val="3147546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DAAF69D-80E3-405A-B5B5-CB28AF98C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000" dirty="0">
                <a:latin typeface="+mj-lt"/>
              </a:rPr>
              <a:t>účast na několika ročnících Kybernetické olympiády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000" dirty="0">
                <a:latin typeface="+mj-lt"/>
              </a:rPr>
              <a:t>znalost programovacího jazyka C#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3000" dirty="0">
                <a:latin typeface="+mj-lt"/>
              </a:rPr>
              <a:t>vytvoření několika kladně hodnocených aplikací pomocí frameworku WPF</a:t>
            </a:r>
          </a:p>
        </p:txBody>
      </p:sp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Zkušenosti</a:t>
            </a:r>
          </a:p>
        </p:txBody>
      </p:sp>
    </p:spTree>
    <p:extLst>
      <p:ext uri="{BB962C8B-B14F-4D97-AF65-F5344CB8AC3E}">
        <p14:creationId xmlns:p14="http://schemas.microsoft.com/office/powerpoint/2010/main" val="169494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BA45686C-E176-4735-978D-5A3CA46D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Technologie</a:t>
            </a:r>
          </a:p>
        </p:txBody>
      </p:sp>
      <p:sp>
        <p:nvSpPr>
          <p:cNvPr id="7" name="Zástupný obsah 1">
            <a:extLst>
              <a:ext uri="{FF2B5EF4-FFF2-40B4-BE49-F238E27FC236}">
                <a16:creationId xmlns:a16="http://schemas.microsoft.com/office/drawing/2014/main" id="{33A0F394-F778-4168-AC5C-C07F52E6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r>
              <a:rPr lang="cs-CZ" sz="3000" dirty="0">
                <a:latin typeface="+mj-lt"/>
              </a:rPr>
              <a:t>Visual Studio 2022</a:t>
            </a:r>
          </a:p>
          <a:p>
            <a:r>
              <a:rPr lang="cs-CZ" sz="3000" dirty="0">
                <a:latin typeface="+mj-lt"/>
              </a:rPr>
              <a:t>C#</a:t>
            </a:r>
          </a:p>
          <a:p>
            <a:r>
              <a:rPr lang="cs-CZ" sz="3000" dirty="0">
                <a:latin typeface="+mj-lt"/>
              </a:rPr>
              <a:t>framework WPF</a:t>
            </a:r>
          </a:p>
          <a:p>
            <a:pPr lvl="1"/>
            <a:r>
              <a:rPr lang="cs-CZ" sz="3000" dirty="0">
                <a:latin typeface="+mj-lt"/>
              </a:rPr>
              <a:t>dodržení </a:t>
            </a:r>
            <a:r>
              <a:rPr lang="cs-CZ" sz="3000" dirty="0" err="1">
                <a:latin typeface="+mj-lt"/>
              </a:rPr>
              <a:t>architekturálního</a:t>
            </a:r>
            <a:r>
              <a:rPr lang="cs-CZ" sz="3000" dirty="0">
                <a:latin typeface="+mj-lt"/>
              </a:rPr>
              <a:t> vzoru MVVM</a:t>
            </a:r>
          </a:p>
          <a:p>
            <a:pPr lvl="1"/>
            <a:r>
              <a:rPr lang="cs-CZ" sz="3000" dirty="0">
                <a:latin typeface="+mj-lt"/>
              </a:rPr>
              <a:t>použití událostního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392535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D2D6C2D0-762D-4B2C-AD39-0B5FF35B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Inspirace</a:t>
            </a:r>
          </a:p>
        </p:txBody>
      </p:sp>
      <p:sp>
        <p:nvSpPr>
          <p:cNvPr id="7" name="Podnadpis 6">
            <a:extLst>
              <a:ext uri="{FF2B5EF4-FFF2-40B4-BE49-F238E27FC236}">
                <a16:creationId xmlns:a16="http://schemas.microsoft.com/office/drawing/2014/main" id="{34CCBF75-08B0-4121-BCF7-75D7620C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cs-CZ" dirty="0"/>
              <a:t>Zdroje a reference</a:t>
            </a:r>
          </a:p>
        </p:txBody>
      </p:sp>
      <p:sp>
        <p:nvSpPr>
          <p:cNvPr id="8" name="Zástupný obsah 1">
            <a:extLst>
              <a:ext uri="{FF2B5EF4-FFF2-40B4-BE49-F238E27FC236}">
                <a16:creationId xmlns:a16="http://schemas.microsoft.com/office/drawing/2014/main" id="{21B89CA8-6A6E-49C5-BD66-9F919355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2028933"/>
            <a:ext cx="11890159" cy="4407377"/>
          </a:xfrm>
        </p:spPr>
        <p:txBody>
          <a:bodyPr>
            <a:normAutofit/>
          </a:bodyPr>
          <a:lstStyle/>
          <a:p>
            <a:r>
              <a:rPr lang="cs-CZ" sz="3000" dirty="0">
                <a:latin typeface="+mj-lt"/>
              </a:rPr>
              <a:t>předchozí vytvořené projekty</a:t>
            </a:r>
          </a:p>
          <a:p>
            <a:r>
              <a:rPr lang="cs-CZ" sz="3000" dirty="0">
                <a:latin typeface="+mj-lt"/>
              </a:rPr>
              <a:t>materiály ze 3. ročníku předmětu OPS</a:t>
            </a:r>
          </a:p>
          <a:p>
            <a:r>
              <a:rPr lang="cs-CZ" sz="3000" dirty="0">
                <a:latin typeface="+mj-lt"/>
              </a:rPr>
              <a:t>internet</a:t>
            </a:r>
          </a:p>
          <a:p>
            <a:r>
              <a:rPr lang="cs-CZ" sz="3000" dirty="0">
                <a:latin typeface="+mj-lt"/>
              </a:rPr>
              <a:t>odpovídající literatura</a:t>
            </a:r>
          </a:p>
        </p:txBody>
      </p:sp>
    </p:spTree>
    <p:extLst>
      <p:ext uri="{BB962C8B-B14F-4D97-AF65-F5344CB8AC3E}">
        <p14:creationId xmlns:p14="http://schemas.microsoft.com/office/powerpoint/2010/main" val="159898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iv1" id="{575C4C90-34CE-41B2-BA94-DC6B75B30D8C}" vid="{15F92DAA-532A-45E9-B748-B8971385862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54B1815CC827B4C92BC2E13CD4BDEA1" ma:contentTypeVersion="11" ma:contentTypeDescription="Vytvoří nový dokument" ma:contentTypeScope="" ma:versionID="3dab5404c38ba3381ac32d488549bb7e">
  <xsd:schema xmlns:xsd="http://www.w3.org/2001/XMLSchema" xmlns:xs="http://www.w3.org/2001/XMLSchema" xmlns:p="http://schemas.microsoft.com/office/2006/metadata/properties" xmlns:ns3="c56f70be-cf86-4734-8764-4bbf0dc2e3a4" xmlns:ns4="f8eb2f63-a03e-40c0-9296-87b603d4263d" targetNamespace="http://schemas.microsoft.com/office/2006/metadata/properties" ma:root="true" ma:fieldsID="d9ae722e5946defc027f0db8967fc8c3" ns3:_="" ns4:_="">
    <xsd:import namespace="c56f70be-cf86-4734-8764-4bbf0dc2e3a4"/>
    <xsd:import namespace="f8eb2f63-a03e-40c0-9296-87b603d4263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f70be-cf86-4734-8764-4bbf0dc2e3a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eb2f63-a03e-40c0-9296-87b603d42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227DBF-7E34-4843-A585-001CE847A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f70be-cf86-4734-8764-4bbf0dc2e3a4"/>
    <ds:schemaRef ds:uri="f8eb2f63-a03e-40c0-9296-87b603d426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928CE0-67FF-4A71-A165-CB56085268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7DE7CF-8337-4338-8670-FE9D594966C6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c56f70be-cf86-4734-8764-4bbf0dc2e3a4"/>
    <ds:schemaRef ds:uri="f8eb2f63-a03e-40c0-9296-87b603d4263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Motiv1</Template>
  <TotalTime>24</TotalTime>
  <Words>154</Words>
  <Application>Microsoft Office PowerPoint</Application>
  <PresentationFormat>Širokoúhlá obrazovka</PresentationFormat>
  <Paragraphs>33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Motiv1</vt:lpstr>
      <vt:lpstr>Prezentace záměru MP</vt:lpstr>
      <vt:lpstr>Cíl práce</vt:lpstr>
      <vt:lpstr>Důvody výběru</vt:lpstr>
      <vt:lpstr>Zkušenosti</vt:lpstr>
      <vt:lpstr>Technologie</vt:lpstr>
      <vt:lpstr>Inspirace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záměru MP</dc:title>
  <dc:creator>Daniel Rybář</dc:creator>
  <cp:lastModifiedBy>Daniel Rybář</cp:lastModifiedBy>
  <cp:revision>4</cp:revision>
  <dcterms:created xsi:type="dcterms:W3CDTF">2022-09-30T14:22:34Z</dcterms:created>
  <dcterms:modified xsi:type="dcterms:W3CDTF">2022-09-30T14:46:36Z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0x010100E54B1815CC827B4C92BC2E13CD4BDEA1</vt:lpwstr>
  </property>
</Properties>
</file>