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797675" cy="9926638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360" autoAdjust="0"/>
  </p:normalViewPr>
  <p:slideViewPr>
    <p:cSldViewPr snapToGrid="0">
      <p:cViewPr varScale="1">
        <p:scale>
          <a:sx n="70" d="100"/>
          <a:sy n="70" d="100"/>
        </p:scale>
        <p:origin x="11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008B8-3AB6-46B7-B38A-35EBD4E1DEE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5EBB3-630D-4006-86A1-8C46BC64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5EBB3-630D-4006-86A1-8C46BC64D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79DC7-7651-4150-B71A-DF0D7D386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F4FB11D-6269-49E6-977D-0AC5AC3AB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FFF473-1D18-4F51-9A9F-4F1BB6E0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7FB5-C6E3-49FC-834C-F47D7FD8A249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048053-9AD7-45A9-A931-D1012CD9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DA50B74-4B09-42D9-B7F3-59ECB65B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75A-165A-4F19-A45D-BDC61D0F2F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23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52C0E7-6D2B-4FFB-860E-AC5AEDBA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8E1B866-F866-4712-8B8B-AC96F666B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81495B-ACE2-4E51-AF79-97A16635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7FB5-C6E3-49FC-834C-F47D7FD8A249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A12BA8-AD66-4B39-A150-AF85BD87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C5041D-840A-4416-83C3-745A08E4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75A-165A-4F19-A45D-BDC61D0F2F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5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3C2248C-2B25-48F0-86DD-2ECB53846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224C837-329D-4303-9C19-A28794267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86E62F-2256-4912-998D-3A989FA5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7FB5-C6E3-49FC-834C-F47D7FD8A249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BA0534-1246-4EB9-96F7-F9723862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3B2519-A80E-46B3-A388-EFBC7D7D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75A-165A-4F19-A45D-BDC61D0F2F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9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CC5D3-172D-4BE5-9C3B-EDCB75EB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3F966C-6FF1-4D81-8546-3D867E017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53B053-E1D0-4054-8CF6-00990291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7FB5-C6E3-49FC-834C-F47D7FD8A249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B2F83B-9E88-4805-88EE-9B00FD26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07696A-BEE1-495C-9B4D-1EEAD930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75A-165A-4F19-A45D-BDC61D0F2F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6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9E5B07-CC21-450D-AE53-82BB04FA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E49E861-AF8E-4FBC-82EE-A62CAD17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9CD39D-69A0-4AA1-A1E5-40EF7501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7FB5-C6E3-49FC-834C-F47D7FD8A249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C576BE-7E6B-40C9-8148-6AC29800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0363C7-7A38-4EB9-A0FE-54F9F1B0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75A-165A-4F19-A45D-BDC61D0F2F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90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3CCF09-7937-4B78-9D16-61613966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F1B902-4F9F-4FAC-8D41-992D68C26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53BACE6-30A5-42A2-9229-F548D7CAD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23FF0F-A421-45D4-A37A-86C012CF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7FB5-C6E3-49FC-834C-F47D7FD8A249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B2635B2-B507-4B2E-AA49-D7669605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86F674-83DA-480E-B6A7-9DFDAB54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75A-165A-4F19-A45D-BDC61D0F2F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53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8D1DF2-5515-41F3-BE86-423A519A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99831F7-3C1D-42AC-9968-52A65A99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71A767E-236D-41D4-A044-AA2D5DF1B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D2FE2C-28A3-4C76-9424-1E9A7D774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4B6586E-3E10-4510-A93C-D84531FE2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0BC0C92-11C3-4ED7-9D34-5E52AEFD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7FB5-C6E3-49FC-834C-F47D7FD8A249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6341B83-76A9-43D6-9E7C-35BD8EEA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2F88CAE-07DE-4AC0-8375-B204A9B5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75A-165A-4F19-A45D-BDC61D0F2F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93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4AE0F6-E797-47F5-9C7D-C0351D95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3CB10BE-F517-485C-B4F4-9CF7D49E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7FB5-C6E3-49FC-834C-F47D7FD8A249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9235FBE-4B05-4BB6-930B-32E13312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B1F0ECF-EB19-48DB-9971-9FD99007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75A-165A-4F19-A45D-BDC61D0F2F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48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4FEA87B-7E9D-4A5D-AA23-59448F42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7FB5-C6E3-49FC-834C-F47D7FD8A249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2CAAF3-D67C-4B13-81F4-470F7E63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9EA4BDB-EE4A-44A3-B169-556D1C1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75A-165A-4F19-A45D-BDC61D0F2F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5235B4-FABF-43B5-8CF7-FA4EDE2A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CB99CC-E571-41CD-AEA5-6F299DCD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45587A3-1CDC-404D-9FBB-9F2B05A3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7506137-DFC9-466C-AB84-BAAC550F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7FB5-C6E3-49FC-834C-F47D7FD8A249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412C9C1-ED4E-4ED0-98F3-1A387FC5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0D4992-F21C-4C3D-90D5-80D0E3F1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75A-165A-4F19-A45D-BDC61D0F2F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73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DD95D9-8AEE-4D52-85F7-CFD3C323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083996C-E305-4818-90E4-4F8B8D6DF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80129E3-16B8-4C00-95A3-6DCDFD5FC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817651E-B131-47A2-990F-63D9D17D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7FB5-C6E3-49FC-834C-F47D7FD8A249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A4BB93-AD39-4C84-89E7-E2165E14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0B620E6-B1C8-40C5-B82A-0B501F1F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75A-165A-4F19-A45D-BDC61D0F2F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09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68B94A0-A4D6-4E3D-8464-EAC76366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C7225E9-484C-489C-B3E7-B8F80991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BD679D-1676-443C-A105-8A8948461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67FB5-C6E3-49FC-834C-F47D7FD8A249}" type="datetimeFigureOut">
              <a:rPr lang="pl-PL" smtClean="0"/>
              <a:t>15.01.2021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9991AF-3D9D-4A51-A2C1-0F3862C48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F727D9-6BC1-463B-A7E6-E72EDD3AD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875A-165A-4F19-A45D-BDC61D0F2F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63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rostokąt: zaokrąglone rogi 73">
            <a:extLst>
              <a:ext uri="{FF2B5EF4-FFF2-40B4-BE49-F238E27FC236}">
                <a16:creationId xmlns:a16="http://schemas.microsoft.com/office/drawing/2014/main" id="{2DF91AFE-1107-46C1-A131-7ACB27851F36}"/>
              </a:ext>
            </a:extLst>
          </p:cNvPr>
          <p:cNvSpPr/>
          <p:nvPr/>
        </p:nvSpPr>
        <p:spPr>
          <a:xfrm>
            <a:off x="663485" y="33475"/>
            <a:ext cx="6075466" cy="3830648"/>
          </a:xfrm>
          <a:prstGeom prst="roundRect">
            <a:avLst>
              <a:gd name="adj" fmla="val 44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7" name="Prostokąt: zaokrąglone rogi 126">
            <a:extLst>
              <a:ext uri="{FF2B5EF4-FFF2-40B4-BE49-F238E27FC236}">
                <a16:creationId xmlns:a16="http://schemas.microsoft.com/office/drawing/2014/main" id="{6867BBA4-56C1-4E09-9152-2958A6DA708C}"/>
              </a:ext>
            </a:extLst>
          </p:cNvPr>
          <p:cNvSpPr/>
          <p:nvPr/>
        </p:nvSpPr>
        <p:spPr>
          <a:xfrm>
            <a:off x="6988141" y="2814627"/>
            <a:ext cx="4619798" cy="2968976"/>
          </a:xfrm>
          <a:prstGeom prst="roundRect">
            <a:avLst>
              <a:gd name="adj" fmla="val 44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5" name="Prostokąt: zaokrąglone rogi 74">
            <a:extLst>
              <a:ext uri="{FF2B5EF4-FFF2-40B4-BE49-F238E27FC236}">
                <a16:creationId xmlns:a16="http://schemas.microsoft.com/office/drawing/2014/main" id="{2643CA33-1231-4C73-A19A-A60F4251D109}"/>
              </a:ext>
            </a:extLst>
          </p:cNvPr>
          <p:cNvSpPr/>
          <p:nvPr/>
        </p:nvSpPr>
        <p:spPr>
          <a:xfrm>
            <a:off x="690270" y="4826484"/>
            <a:ext cx="5403459" cy="1648223"/>
          </a:xfrm>
          <a:prstGeom prst="roundRect">
            <a:avLst>
              <a:gd name="adj" fmla="val 44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F3D52EC-3BAF-45BF-8EA6-99063ED06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99" y="5218498"/>
            <a:ext cx="802269" cy="54768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59CA6C2-6887-415A-A6A6-185F5F3A7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99" y="4428529"/>
            <a:ext cx="802269" cy="547687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E1148FA8-BE8F-4E14-A690-A3BDAA872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54" y="3251135"/>
            <a:ext cx="802269" cy="547687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0650D778-4831-4E2B-A344-74CFD07BC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03" y="3176092"/>
            <a:ext cx="802269" cy="547687"/>
          </a:xfrm>
          <a:prstGeom prst="rect">
            <a:avLst/>
          </a:prstGeom>
        </p:spPr>
      </p:pic>
      <p:sp>
        <p:nvSpPr>
          <p:cNvPr id="17" name="Owal 16">
            <a:extLst>
              <a:ext uri="{FF2B5EF4-FFF2-40B4-BE49-F238E27FC236}">
                <a16:creationId xmlns:a16="http://schemas.microsoft.com/office/drawing/2014/main" id="{E9B8B87E-9FE7-4FED-AE82-9F8BECD22509}"/>
              </a:ext>
            </a:extLst>
          </p:cNvPr>
          <p:cNvSpPr/>
          <p:nvPr/>
        </p:nvSpPr>
        <p:spPr>
          <a:xfrm>
            <a:off x="3640591" y="5701210"/>
            <a:ext cx="419100" cy="4191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08B16A5C-B4DE-4A88-97AD-25AA8A71B05B}"/>
              </a:ext>
            </a:extLst>
          </p:cNvPr>
          <p:cNvSpPr/>
          <p:nvPr/>
        </p:nvSpPr>
        <p:spPr>
          <a:xfrm>
            <a:off x="8508617" y="4192837"/>
            <a:ext cx="419100" cy="4191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306AEC53-3174-448A-99A3-388A3FB9D113}"/>
              </a:ext>
            </a:extLst>
          </p:cNvPr>
          <p:cNvSpPr txBox="1"/>
          <p:nvPr/>
        </p:nvSpPr>
        <p:spPr>
          <a:xfrm>
            <a:off x="1899954" y="4852502"/>
            <a:ext cx="58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R31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75BF611A-2084-49E2-9FAD-DD829459C5E4}"/>
              </a:ext>
            </a:extLst>
          </p:cNvPr>
          <p:cNvSpPr txBox="1"/>
          <p:nvPr/>
        </p:nvSpPr>
        <p:spPr>
          <a:xfrm>
            <a:off x="5365384" y="4807250"/>
            <a:ext cx="58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R32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86BDEE9-0324-48BF-A8A4-958BF074E079}"/>
              </a:ext>
            </a:extLst>
          </p:cNvPr>
          <p:cNvSpPr txBox="1"/>
          <p:nvPr/>
        </p:nvSpPr>
        <p:spPr>
          <a:xfrm>
            <a:off x="7454067" y="4047865"/>
            <a:ext cx="58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R13</a:t>
            </a:r>
          </a:p>
        </p:txBody>
      </p: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66B41880-4E98-441C-9086-82685D28E779}"/>
              </a:ext>
            </a:extLst>
          </p:cNvPr>
          <p:cNvCxnSpPr>
            <a:stCxn id="10" idx="3"/>
            <a:endCxn id="10" idx="3"/>
          </p:cNvCxnSpPr>
          <p:nvPr/>
        </p:nvCxnSpPr>
        <p:spPr>
          <a:xfrm>
            <a:off x="8129768" y="47023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4D4AF9EA-73CB-4441-B360-0E8FD11630EF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flipH="1" flipV="1">
            <a:off x="8701789" y="3798822"/>
            <a:ext cx="16378" cy="394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>
            <a:extLst>
              <a:ext uri="{FF2B5EF4-FFF2-40B4-BE49-F238E27FC236}">
                <a16:creationId xmlns:a16="http://schemas.microsoft.com/office/drawing/2014/main" id="{BEED0EC0-ECA9-439A-992A-6895E81DFC69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817880" y="5425561"/>
            <a:ext cx="822711" cy="485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44B303D0-0D34-4F6E-AECF-338B044EF0EC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4059691" y="5505108"/>
            <a:ext cx="853844" cy="405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>
            <a:extLst>
              <a:ext uri="{FF2B5EF4-FFF2-40B4-BE49-F238E27FC236}">
                <a16:creationId xmlns:a16="http://schemas.microsoft.com/office/drawing/2014/main" id="{A48AE1C1-C085-486D-BF5D-00A0399C225A}"/>
              </a:ext>
            </a:extLst>
          </p:cNvPr>
          <p:cNvCxnSpPr>
            <a:cxnSpLocks/>
            <a:stCxn id="10" idx="3"/>
            <a:endCxn id="21" idx="2"/>
          </p:cNvCxnSpPr>
          <p:nvPr/>
        </p:nvCxnSpPr>
        <p:spPr>
          <a:xfrm flipV="1">
            <a:off x="8129768" y="4402387"/>
            <a:ext cx="378849" cy="299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0B92F1CD-80F1-4D40-9653-B01F47E6C923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6624181" y="2143091"/>
            <a:ext cx="1832241" cy="117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>
            <a:extLst>
              <a:ext uri="{FF2B5EF4-FFF2-40B4-BE49-F238E27FC236}">
                <a16:creationId xmlns:a16="http://schemas.microsoft.com/office/drawing/2014/main" id="{DC7F4A23-9D42-4BC4-B670-51E99AFDEAAB}"/>
              </a:ext>
            </a:extLst>
          </p:cNvPr>
          <p:cNvCxnSpPr>
            <a:cxnSpLocks/>
            <a:stCxn id="125" idx="2"/>
            <a:endCxn id="14" idx="0"/>
          </p:cNvCxnSpPr>
          <p:nvPr/>
        </p:nvCxnSpPr>
        <p:spPr>
          <a:xfrm flipH="1">
            <a:off x="2272738" y="707455"/>
            <a:ext cx="770568" cy="2468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527E2950-BA92-4BCA-AF80-D994E86EF8ED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2272738" y="3723779"/>
            <a:ext cx="218877" cy="14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>
            <a:extLst>
              <a:ext uri="{FF2B5EF4-FFF2-40B4-BE49-F238E27FC236}">
                <a16:creationId xmlns:a16="http://schemas.microsoft.com/office/drawing/2014/main" id="{AF227A1C-2606-47A2-AFAC-BA38B47332F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705768" y="4702373"/>
            <a:ext cx="1621731" cy="789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79">
            <a:extLst>
              <a:ext uri="{FF2B5EF4-FFF2-40B4-BE49-F238E27FC236}">
                <a16:creationId xmlns:a16="http://schemas.microsoft.com/office/drawing/2014/main" id="{E8BDCA39-F83E-4631-B1F0-51C6DD0F81A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204853" y="651422"/>
            <a:ext cx="1380786" cy="2162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>
            <a:extLst>
              <a:ext uri="{FF2B5EF4-FFF2-40B4-BE49-F238E27FC236}">
                <a16:creationId xmlns:a16="http://schemas.microsoft.com/office/drawing/2014/main" id="{A2B1E081-15F0-4D9B-8C4C-7AA77153B46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16778" y="3361292"/>
            <a:ext cx="687856" cy="185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bjaśnienie: linia 145">
            <a:extLst>
              <a:ext uri="{FF2B5EF4-FFF2-40B4-BE49-F238E27FC236}">
                <a16:creationId xmlns:a16="http://schemas.microsoft.com/office/drawing/2014/main" id="{A67F3A5D-8B68-4F8A-9F5A-2110EF14D6B7}"/>
              </a:ext>
            </a:extLst>
          </p:cNvPr>
          <p:cNvSpPr/>
          <p:nvPr/>
        </p:nvSpPr>
        <p:spPr>
          <a:xfrm>
            <a:off x="3149658" y="6457890"/>
            <a:ext cx="1400965" cy="400110"/>
          </a:xfrm>
          <a:prstGeom prst="borderCallout1">
            <a:avLst>
              <a:gd name="adj1" fmla="val -2866"/>
              <a:gd name="adj2" fmla="val 48468"/>
              <a:gd name="adj3" fmla="val -93645"/>
              <a:gd name="adj4" fmla="val 49003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tx1"/>
                </a:solidFill>
              </a:rPr>
              <a:t>10.10.</a:t>
            </a:r>
            <a:r>
              <a:rPr lang="pl-PL" b="1" dirty="0">
                <a:solidFill>
                  <a:schemeClr val="tx1"/>
                </a:solidFill>
              </a:rPr>
              <a:t>3</a:t>
            </a:r>
            <a:r>
              <a:rPr lang="pl-PL" sz="1400" b="1" dirty="0">
                <a:solidFill>
                  <a:schemeClr val="tx1"/>
                </a:solidFill>
              </a:rPr>
              <a:t>.0/24</a:t>
            </a:r>
          </a:p>
        </p:txBody>
      </p:sp>
      <p:sp>
        <p:nvSpPr>
          <p:cNvPr id="178" name="pole tekstowe 177">
            <a:extLst>
              <a:ext uri="{FF2B5EF4-FFF2-40B4-BE49-F238E27FC236}">
                <a16:creationId xmlns:a16="http://schemas.microsoft.com/office/drawing/2014/main" id="{8E90A113-C863-4FF5-9363-39D678F54F9F}"/>
              </a:ext>
            </a:extLst>
          </p:cNvPr>
          <p:cNvSpPr txBox="1"/>
          <p:nvPr/>
        </p:nvSpPr>
        <p:spPr>
          <a:xfrm>
            <a:off x="997025" y="5430465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AS 3</a:t>
            </a:r>
          </a:p>
        </p:txBody>
      </p:sp>
      <p:sp>
        <p:nvSpPr>
          <p:cNvPr id="182" name="Objaśnienie: linia 181">
            <a:extLst>
              <a:ext uri="{FF2B5EF4-FFF2-40B4-BE49-F238E27FC236}">
                <a16:creationId xmlns:a16="http://schemas.microsoft.com/office/drawing/2014/main" id="{11F0A312-F38A-46F9-97FB-1114CF59EE87}"/>
              </a:ext>
            </a:extLst>
          </p:cNvPr>
          <p:cNvSpPr/>
          <p:nvPr/>
        </p:nvSpPr>
        <p:spPr>
          <a:xfrm>
            <a:off x="1088927" y="1413728"/>
            <a:ext cx="1400965" cy="400110"/>
          </a:xfrm>
          <a:prstGeom prst="borderCallout1">
            <a:avLst>
              <a:gd name="adj1" fmla="val 103954"/>
              <a:gd name="adj2" fmla="val 41332"/>
              <a:gd name="adj3" fmla="val 163896"/>
              <a:gd name="adj4" fmla="val 107683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tx1"/>
                </a:solidFill>
              </a:rPr>
              <a:t>10.10.</a:t>
            </a:r>
            <a:r>
              <a:rPr lang="pl-PL" b="1" dirty="0">
                <a:solidFill>
                  <a:schemeClr val="tx1"/>
                </a:solidFill>
              </a:rPr>
              <a:t>2</a:t>
            </a:r>
            <a:r>
              <a:rPr lang="pl-PL" sz="1400" b="1" dirty="0">
                <a:solidFill>
                  <a:schemeClr val="tx1"/>
                </a:solidFill>
              </a:rPr>
              <a:t>.0/24</a:t>
            </a:r>
          </a:p>
        </p:txBody>
      </p:sp>
      <p:sp>
        <p:nvSpPr>
          <p:cNvPr id="185" name="Objaśnienie: linia 184">
            <a:extLst>
              <a:ext uri="{FF2B5EF4-FFF2-40B4-BE49-F238E27FC236}">
                <a16:creationId xmlns:a16="http://schemas.microsoft.com/office/drawing/2014/main" id="{6DEF559B-6062-43FC-A5F0-E93ABDEC5411}"/>
              </a:ext>
            </a:extLst>
          </p:cNvPr>
          <p:cNvSpPr/>
          <p:nvPr/>
        </p:nvSpPr>
        <p:spPr>
          <a:xfrm>
            <a:off x="685910" y="3959360"/>
            <a:ext cx="1363846" cy="400110"/>
          </a:xfrm>
          <a:prstGeom prst="borderCallout1">
            <a:avLst>
              <a:gd name="adj1" fmla="val 103134"/>
              <a:gd name="adj2" fmla="val 80564"/>
              <a:gd name="adj3" fmla="val 139755"/>
              <a:gd name="adj4" fmla="val 121853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tx1"/>
                </a:solidFill>
              </a:rPr>
              <a:t>192.168.</a:t>
            </a:r>
            <a:r>
              <a:rPr lang="pl-PL" b="1" dirty="0">
                <a:solidFill>
                  <a:schemeClr val="tx1"/>
                </a:solidFill>
              </a:rPr>
              <a:t>1</a:t>
            </a:r>
            <a:r>
              <a:rPr lang="pl-PL" sz="1400" b="1" dirty="0">
                <a:solidFill>
                  <a:schemeClr val="tx1"/>
                </a:solidFill>
              </a:rPr>
              <a:t>.0/30</a:t>
            </a:r>
          </a:p>
        </p:txBody>
      </p:sp>
      <p:sp>
        <p:nvSpPr>
          <p:cNvPr id="196" name="pole tekstowe 195">
            <a:extLst>
              <a:ext uri="{FF2B5EF4-FFF2-40B4-BE49-F238E27FC236}">
                <a16:creationId xmlns:a16="http://schemas.microsoft.com/office/drawing/2014/main" id="{CDA3045C-E1B9-45A0-8BE5-839A28BC58FD}"/>
              </a:ext>
            </a:extLst>
          </p:cNvPr>
          <p:cNvSpPr txBox="1"/>
          <p:nvPr/>
        </p:nvSpPr>
        <p:spPr>
          <a:xfrm>
            <a:off x="4892756" y="493481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e3</a:t>
            </a:r>
            <a:endParaRPr lang="pl-PL" sz="1400" b="1" dirty="0"/>
          </a:p>
        </p:txBody>
      </p:sp>
      <p:sp>
        <p:nvSpPr>
          <p:cNvPr id="199" name="pole tekstowe 198">
            <a:extLst>
              <a:ext uri="{FF2B5EF4-FFF2-40B4-BE49-F238E27FC236}">
                <a16:creationId xmlns:a16="http://schemas.microsoft.com/office/drawing/2014/main" id="{AF3D7625-67EC-47BA-93B7-24AA8A2E9AC1}"/>
              </a:ext>
            </a:extLst>
          </p:cNvPr>
          <p:cNvSpPr txBox="1"/>
          <p:nvPr/>
        </p:nvSpPr>
        <p:spPr>
          <a:xfrm>
            <a:off x="5698270" y="511952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e2</a:t>
            </a:r>
            <a:endParaRPr lang="pl-PL" sz="1400" b="1" dirty="0"/>
          </a:p>
        </p:txBody>
      </p:sp>
      <p:sp>
        <p:nvSpPr>
          <p:cNvPr id="200" name="pole tekstowe 199">
            <a:extLst>
              <a:ext uri="{FF2B5EF4-FFF2-40B4-BE49-F238E27FC236}">
                <a16:creationId xmlns:a16="http://schemas.microsoft.com/office/drawing/2014/main" id="{A13BB56F-F6D2-410C-9B24-986089347251}"/>
              </a:ext>
            </a:extLst>
          </p:cNvPr>
          <p:cNvSpPr txBox="1"/>
          <p:nvPr/>
        </p:nvSpPr>
        <p:spPr>
          <a:xfrm>
            <a:off x="8165643" y="461193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e1</a:t>
            </a:r>
            <a:endParaRPr lang="pl-PL" sz="1400" b="1" dirty="0"/>
          </a:p>
        </p:txBody>
      </p:sp>
      <p:pic>
        <p:nvPicPr>
          <p:cNvPr id="128" name="Obraz 127">
            <a:extLst>
              <a:ext uri="{FF2B5EF4-FFF2-40B4-BE49-F238E27FC236}">
                <a16:creationId xmlns:a16="http://schemas.microsoft.com/office/drawing/2014/main" id="{E958C279-1D3B-453B-9B52-6D789E107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12" y="1869247"/>
            <a:ext cx="802269" cy="547687"/>
          </a:xfrm>
          <a:prstGeom prst="rect">
            <a:avLst/>
          </a:prstGeom>
        </p:spPr>
      </p:pic>
      <p:sp>
        <p:nvSpPr>
          <p:cNvPr id="143" name="pole tekstowe 142">
            <a:extLst>
              <a:ext uri="{FF2B5EF4-FFF2-40B4-BE49-F238E27FC236}">
                <a16:creationId xmlns:a16="http://schemas.microsoft.com/office/drawing/2014/main" id="{34F30C96-6FDE-47ED-A7C7-110F568007C8}"/>
              </a:ext>
            </a:extLst>
          </p:cNvPr>
          <p:cNvSpPr txBox="1"/>
          <p:nvPr/>
        </p:nvSpPr>
        <p:spPr>
          <a:xfrm>
            <a:off x="4620967" y="5583214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e1</a:t>
            </a:r>
            <a:endParaRPr lang="pl-PL" sz="1400" b="1" dirty="0"/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4A478BE-7423-4ADE-8C8A-4599865CDBB0}"/>
              </a:ext>
            </a:extLst>
          </p:cNvPr>
          <p:cNvSpPr txBox="1"/>
          <p:nvPr/>
        </p:nvSpPr>
        <p:spPr>
          <a:xfrm>
            <a:off x="3099533" y="86669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e2</a:t>
            </a:r>
            <a:endParaRPr lang="pl-PL" sz="1400" b="1" dirty="0"/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7F98F31B-1AE1-45AD-A937-F2E926725EF4}"/>
              </a:ext>
            </a:extLst>
          </p:cNvPr>
          <p:cNvSpPr txBox="1"/>
          <p:nvPr/>
        </p:nvSpPr>
        <p:spPr>
          <a:xfrm>
            <a:off x="2503153" y="4926531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e1</a:t>
            </a:r>
            <a:endParaRPr lang="pl-PL" sz="1400" b="1" dirty="0"/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8E69FC21-F02A-4FF6-8F7F-33FE565658CF}"/>
              </a:ext>
            </a:extLst>
          </p:cNvPr>
          <p:cNvSpPr txBox="1"/>
          <p:nvPr/>
        </p:nvSpPr>
        <p:spPr>
          <a:xfrm>
            <a:off x="2944098" y="524350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e2</a:t>
            </a:r>
            <a:endParaRPr lang="pl-PL" sz="1400" b="1" dirty="0"/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A6411998-76E7-44B6-98B5-DB200388AB4E}"/>
              </a:ext>
            </a:extLst>
          </p:cNvPr>
          <p:cNvSpPr txBox="1"/>
          <p:nvPr/>
        </p:nvSpPr>
        <p:spPr>
          <a:xfrm>
            <a:off x="2626604" y="73246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e1 </a:t>
            </a:r>
            <a:endParaRPr lang="pl-PL" sz="1400" b="1" dirty="0"/>
          </a:p>
        </p:txBody>
      </p:sp>
      <p:sp>
        <p:nvSpPr>
          <p:cNvPr id="153" name="Objaśnienie: linia 152">
            <a:extLst>
              <a:ext uri="{FF2B5EF4-FFF2-40B4-BE49-F238E27FC236}">
                <a16:creationId xmlns:a16="http://schemas.microsoft.com/office/drawing/2014/main" id="{7238384F-71F7-4C48-BE6A-72BA943286CE}"/>
              </a:ext>
            </a:extLst>
          </p:cNvPr>
          <p:cNvSpPr/>
          <p:nvPr/>
        </p:nvSpPr>
        <p:spPr>
          <a:xfrm>
            <a:off x="3309904" y="3908087"/>
            <a:ext cx="1363846" cy="400110"/>
          </a:xfrm>
          <a:prstGeom prst="borderCallout1">
            <a:avLst>
              <a:gd name="adj1" fmla="val 97693"/>
              <a:gd name="adj2" fmla="val 82959"/>
              <a:gd name="adj3" fmla="val 176484"/>
              <a:gd name="adj4" fmla="val 127839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tx1"/>
                </a:solidFill>
              </a:rPr>
              <a:t>192.168.</a:t>
            </a:r>
            <a:r>
              <a:rPr lang="pl-PL" b="1" dirty="0">
                <a:solidFill>
                  <a:schemeClr val="tx1"/>
                </a:solidFill>
              </a:rPr>
              <a:t>2</a:t>
            </a:r>
            <a:r>
              <a:rPr lang="pl-PL" sz="1400" b="1" dirty="0">
                <a:solidFill>
                  <a:schemeClr val="tx1"/>
                </a:solidFill>
              </a:rPr>
              <a:t>.0/30</a:t>
            </a:r>
          </a:p>
        </p:txBody>
      </p:sp>
      <p:sp>
        <p:nvSpPr>
          <p:cNvPr id="154" name="Objaśnienie: linia 153">
            <a:extLst>
              <a:ext uri="{FF2B5EF4-FFF2-40B4-BE49-F238E27FC236}">
                <a16:creationId xmlns:a16="http://schemas.microsoft.com/office/drawing/2014/main" id="{3E326C15-6880-4AE2-8967-1AFD075EA4DB}"/>
              </a:ext>
            </a:extLst>
          </p:cNvPr>
          <p:cNvSpPr/>
          <p:nvPr/>
        </p:nvSpPr>
        <p:spPr>
          <a:xfrm>
            <a:off x="9339188" y="4247920"/>
            <a:ext cx="1363846" cy="400110"/>
          </a:xfrm>
          <a:prstGeom prst="borderCallout1">
            <a:avLst>
              <a:gd name="adj1" fmla="val 48721"/>
              <a:gd name="adj2" fmla="val -157"/>
              <a:gd name="adj3" fmla="val 44712"/>
              <a:gd name="adj4" fmla="val -33203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tx1"/>
                </a:solidFill>
              </a:rPr>
              <a:t>10.10.</a:t>
            </a:r>
            <a:r>
              <a:rPr lang="pl-PL" b="1" dirty="0">
                <a:solidFill>
                  <a:schemeClr val="tx1"/>
                </a:solidFill>
              </a:rPr>
              <a:t>1</a:t>
            </a:r>
            <a:r>
              <a:rPr lang="pl-PL" sz="1400" b="1" dirty="0">
                <a:solidFill>
                  <a:schemeClr val="tx1"/>
                </a:solidFill>
              </a:rPr>
              <a:t>.0/24</a:t>
            </a:r>
          </a:p>
        </p:txBody>
      </p:sp>
      <p:sp>
        <p:nvSpPr>
          <p:cNvPr id="157" name="Objaśnienie: linia 156">
            <a:extLst>
              <a:ext uri="{FF2B5EF4-FFF2-40B4-BE49-F238E27FC236}">
                <a16:creationId xmlns:a16="http://schemas.microsoft.com/office/drawing/2014/main" id="{FDAF0B83-676A-43DE-A376-642EE438EA2E}"/>
              </a:ext>
            </a:extLst>
          </p:cNvPr>
          <p:cNvSpPr/>
          <p:nvPr/>
        </p:nvSpPr>
        <p:spPr>
          <a:xfrm>
            <a:off x="7077004" y="1543874"/>
            <a:ext cx="1400965" cy="400110"/>
          </a:xfrm>
          <a:prstGeom prst="borderCallout1">
            <a:avLst>
              <a:gd name="adj1" fmla="val 103954"/>
              <a:gd name="adj2" fmla="val 41332"/>
              <a:gd name="adj3" fmla="val 237354"/>
              <a:gd name="adj4" fmla="val 12888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tx1"/>
                </a:solidFill>
              </a:rPr>
              <a:t>192.168.</a:t>
            </a:r>
            <a:r>
              <a:rPr lang="pl-PL" b="1" dirty="0">
                <a:solidFill>
                  <a:schemeClr val="tx1"/>
                </a:solidFill>
              </a:rPr>
              <a:t>3</a:t>
            </a:r>
            <a:r>
              <a:rPr lang="pl-PL" sz="1400" b="1" dirty="0">
                <a:solidFill>
                  <a:schemeClr val="tx1"/>
                </a:solidFill>
              </a:rPr>
              <a:t>.0/30</a:t>
            </a:r>
          </a:p>
        </p:txBody>
      </p:sp>
      <p:sp>
        <p:nvSpPr>
          <p:cNvPr id="158" name="pole tekstowe 157">
            <a:extLst>
              <a:ext uri="{FF2B5EF4-FFF2-40B4-BE49-F238E27FC236}">
                <a16:creationId xmlns:a16="http://schemas.microsoft.com/office/drawing/2014/main" id="{CA2E5381-B8D8-4069-B725-542687E9BE10}"/>
              </a:ext>
            </a:extLst>
          </p:cNvPr>
          <p:cNvSpPr txBox="1"/>
          <p:nvPr/>
        </p:nvSpPr>
        <p:spPr>
          <a:xfrm>
            <a:off x="708669" y="512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AS 2</a:t>
            </a:r>
          </a:p>
        </p:txBody>
      </p:sp>
      <p:sp>
        <p:nvSpPr>
          <p:cNvPr id="81" name="pole tekstowe 80">
            <a:extLst>
              <a:ext uri="{FF2B5EF4-FFF2-40B4-BE49-F238E27FC236}">
                <a16:creationId xmlns:a16="http://schemas.microsoft.com/office/drawing/2014/main" id="{DFB0B131-9715-4418-808D-FB05D35F963E}"/>
              </a:ext>
            </a:extLst>
          </p:cNvPr>
          <p:cNvSpPr txBox="1"/>
          <p:nvPr/>
        </p:nvSpPr>
        <p:spPr>
          <a:xfrm>
            <a:off x="6839842" y="4400645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e1</a:t>
            </a:r>
            <a:endParaRPr lang="pl-PL" sz="1400" b="1" dirty="0"/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B0C64279-DD0C-4766-AFAA-E80591ED9F89}"/>
              </a:ext>
            </a:extLst>
          </p:cNvPr>
          <p:cNvSpPr txBox="1"/>
          <p:nvPr/>
        </p:nvSpPr>
        <p:spPr>
          <a:xfrm>
            <a:off x="10823606" y="2898909"/>
            <a:ext cx="649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AS 1</a:t>
            </a:r>
          </a:p>
        </p:txBody>
      </p:sp>
      <p:sp>
        <p:nvSpPr>
          <p:cNvPr id="93" name="pole tekstowe 92">
            <a:extLst>
              <a:ext uri="{FF2B5EF4-FFF2-40B4-BE49-F238E27FC236}">
                <a16:creationId xmlns:a16="http://schemas.microsoft.com/office/drawing/2014/main" id="{045DC02D-74E9-40C9-A8C7-B885C85DDCC6}"/>
              </a:ext>
            </a:extLst>
          </p:cNvPr>
          <p:cNvSpPr txBox="1"/>
          <p:nvPr/>
        </p:nvSpPr>
        <p:spPr>
          <a:xfrm>
            <a:off x="9019272" y="2961182"/>
            <a:ext cx="65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R14</a:t>
            </a:r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71B9E3B6-0484-47B3-A47A-D72526FF6F0A}"/>
              </a:ext>
            </a:extLst>
          </p:cNvPr>
          <p:cNvSpPr txBox="1"/>
          <p:nvPr/>
        </p:nvSpPr>
        <p:spPr>
          <a:xfrm>
            <a:off x="8273519" y="296572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e1</a:t>
            </a:r>
            <a:endParaRPr lang="pl-PL" sz="1400" b="1" dirty="0"/>
          </a:p>
        </p:txBody>
      </p:sp>
      <p:sp>
        <p:nvSpPr>
          <p:cNvPr id="95" name="pole tekstowe 94">
            <a:extLst>
              <a:ext uri="{FF2B5EF4-FFF2-40B4-BE49-F238E27FC236}">
                <a16:creationId xmlns:a16="http://schemas.microsoft.com/office/drawing/2014/main" id="{44721C96-B257-4887-97A6-0F3A019F65DE}"/>
              </a:ext>
            </a:extLst>
          </p:cNvPr>
          <p:cNvSpPr txBox="1"/>
          <p:nvPr/>
        </p:nvSpPr>
        <p:spPr>
          <a:xfrm>
            <a:off x="8703320" y="372333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e2</a:t>
            </a:r>
            <a:endParaRPr lang="pl-PL" sz="1400" b="1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7FD2903-A2B8-43CF-8ED3-B2E7B77BE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80" y="5207360"/>
            <a:ext cx="802269" cy="547687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4FF41A9-BFEB-43B9-A6F9-4AF0939C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04" y="2813605"/>
            <a:ext cx="802269" cy="547687"/>
          </a:xfrm>
          <a:prstGeom prst="rect">
            <a:avLst/>
          </a:prstGeom>
        </p:spPr>
      </p:pic>
      <p:sp>
        <p:nvSpPr>
          <p:cNvPr id="99" name="pole tekstowe 98">
            <a:extLst>
              <a:ext uri="{FF2B5EF4-FFF2-40B4-BE49-F238E27FC236}">
                <a16:creationId xmlns:a16="http://schemas.microsoft.com/office/drawing/2014/main" id="{9AA39012-605C-4BBC-8D63-323E6DB7B25B}"/>
              </a:ext>
            </a:extLst>
          </p:cNvPr>
          <p:cNvSpPr txBox="1"/>
          <p:nvPr/>
        </p:nvSpPr>
        <p:spPr>
          <a:xfrm>
            <a:off x="2591850" y="3463206"/>
            <a:ext cx="58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R21</a:t>
            </a:r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7350F89B-F12F-42F4-85A0-AAF708673EF4}"/>
              </a:ext>
            </a:extLst>
          </p:cNvPr>
          <p:cNvSpPr txBox="1"/>
          <p:nvPr/>
        </p:nvSpPr>
        <p:spPr>
          <a:xfrm>
            <a:off x="4692461" y="3292498"/>
            <a:ext cx="58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R22</a:t>
            </a:r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F0787DFA-3D9C-4E5F-A5B5-7AC0EFE430BD}"/>
              </a:ext>
            </a:extLst>
          </p:cNvPr>
          <p:cNvSpPr txBox="1"/>
          <p:nvPr/>
        </p:nvSpPr>
        <p:spPr>
          <a:xfrm>
            <a:off x="6069829" y="1518328"/>
            <a:ext cx="58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R23</a:t>
            </a:r>
          </a:p>
        </p:txBody>
      </p:sp>
      <p:pic>
        <p:nvPicPr>
          <p:cNvPr id="125" name="Obraz 124">
            <a:extLst>
              <a:ext uri="{FF2B5EF4-FFF2-40B4-BE49-F238E27FC236}">
                <a16:creationId xmlns:a16="http://schemas.microsoft.com/office/drawing/2014/main" id="{AD653F77-3C7C-439F-BB81-F2186D14A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71" y="159768"/>
            <a:ext cx="802269" cy="547687"/>
          </a:xfrm>
          <a:prstGeom prst="rect">
            <a:avLst/>
          </a:prstGeom>
        </p:spPr>
      </p:pic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313876E1-CB05-4B17-B8F3-54693C35E4C5}"/>
              </a:ext>
            </a:extLst>
          </p:cNvPr>
          <p:cNvSpPr txBox="1"/>
          <p:nvPr/>
        </p:nvSpPr>
        <p:spPr>
          <a:xfrm>
            <a:off x="2107011" y="92449"/>
            <a:ext cx="58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/>
              <a:t>R24</a:t>
            </a:r>
          </a:p>
        </p:txBody>
      </p:sp>
      <p:sp>
        <p:nvSpPr>
          <p:cNvPr id="160" name="Objaśnienie: linia 159">
            <a:extLst>
              <a:ext uri="{FF2B5EF4-FFF2-40B4-BE49-F238E27FC236}">
                <a16:creationId xmlns:a16="http://schemas.microsoft.com/office/drawing/2014/main" id="{4A3DC119-0579-46A2-A046-7C72CBB5E692}"/>
              </a:ext>
            </a:extLst>
          </p:cNvPr>
          <p:cNvSpPr/>
          <p:nvPr/>
        </p:nvSpPr>
        <p:spPr>
          <a:xfrm>
            <a:off x="4019812" y="1704973"/>
            <a:ext cx="1400965" cy="400110"/>
          </a:xfrm>
          <a:prstGeom prst="borderCallout1">
            <a:avLst>
              <a:gd name="adj1" fmla="val 103954"/>
              <a:gd name="adj2" fmla="val 41332"/>
              <a:gd name="adj3" fmla="val 161175"/>
              <a:gd name="adj4" fmla="val 24542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tx1"/>
                </a:solidFill>
              </a:rPr>
              <a:t>10.10.</a:t>
            </a:r>
            <a:r>
              <a:rPr lang="pl-PL" b="1" dirty="0">
                <a:solidFill>
                  <a:schemeClr val="tx1"/>
                </a:solidFill>
              </a:rPr>
              <a:t>4</a:t>
            </a:r>
            <a:r>
              <a:rPr lang="pl-PL" sz="1400" b="1" dirty="0">
                <a:solidFill>
                  <a:schemeClr val="tx1"/>
                </a:solidFill>
              </a:rPr>
              <a:t>.0/24</a:t>
            </a:r>
          </a:p>
        </p:txBody>
      </p:sp>
      <p:sp>
        <p:nvSpPr>
          <p:cNvPr id="162" name="Objaśnienie: linia 161">
            <a:extLst>
              <a:ext uri="{FF2B5EF4-FFF2-40B4-BE49-F238E27FC236}">
                <a16:creationId xmlns:a16="http://schemas.microsoft.com/office/drawing/2014/main" id="{1C1286AF-9FEF-43DA-8E5B-93165C1E6430}"/>
              </a:ext>
            </a:extLst>
          </p:cNvPr>
          <p:cNvSpPr/>
          <p:nvPr/>
        </p:nvSpPr>
        <p:spPr>
          <a:xfrm>
            <a:off x="4814873" y="643382"/>
            <a:ext cx="1400965" cy="400110"/>
          </a:xfrm>
          <a:prstGeom prst="borderCallout1">
            <a:avLst>
              <a:gd name="adj1" fmla="val 103954"/>
              <a:gd name="adj2" fmla="val 41332"/>
              <a:gd name="adj3" fmla="val 199263"/>
              <a:gd name="adj4" fmla="val 19103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tx1"/>
                </a:solidFill>
              </a:rPr>
              <a:t>10.10.</a:t>
            </a:r>
            <a:r>
              <a:rPr lang="pl-PL" b="1" dirty="0">
                <a:solidFill>
                  <a:schemeClr val="tx1"/>
                </a:solidFill>
              </a:rPr>
              <a:t>6</a:t>
            </a:r>
            <a:r>
              <a:rPr lang="pl-PL" sz="1400" b="1" dirty="0">
                <a:solidFill>
                  <a:schemeClr val="tx1"/>
                </a:solidFill>
              </a:rPr>
              <a:t>.0/24</a:t>
            </a:r>
          </a:p>
        </p:txBody>
      </p:sp>
      <p:cxnSp>
        <p:nvCxnSpPr>
          <p:cNvPr id="163" name="Łącznik prosty 162">
            <a:extLst>
              <a:ext uri="{FF2B5EF4-FFF2-40B4-BE49-F238E27FC236}">
                <a16:creationId xmlns:a16="http://schemas.microsoft.com/office/drawing/2014/main" id="{0D3A1827-1CF6-40CF-830D-223EDB064BCC}"/>
              </a:ext>
            </a:extLst>
          </p:cNvPr>
          <p:cNvCxnSpPr>
            <a:cxnSpLocks/>
          </p:cNvCxnSpPr>
          <p:nvPr/>
        </p:nvCxnSpPr>
        <p:spPr>
          <a:xfrm>
            <a:off x="3444440" y="562593"/>
            <a:ext cx="2416873" cy="14556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274D5026-DC41-4CC4-A83F-7F9B4D7A59D6}"/>
              </a:ext>
            </a:extLst>
          </p:cNvPr>
          <p:cNvSpPr txBox="1"/>
          <p:nvPr/>
        </p:nvSpPr>
        <p:spPr>
          <a:xfrm>
            <a:off x="3490771" y="353444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e3</a:t>
            </a:r>
            <a:endParaRPr lang="pl-PL" sz="1400" b="1" dirty="0"/>
          </a:p>
        </p:txBody>
      </p:sp>
      <p:sp>
        <p:nvSpPr>
          <p:cNvPr id="58" name="Objaśnienie: linia 57">
            <a:extLst>
              <a:ext uri="{FF2B5EF4-FFF2-40B4-BE49-F238E27FC236}">
                <a16:creationId xmlns:a16="http://schemas.microsoft.com/office/drawing/2014/main" id="{2AE605CD-CD84-4C4F-8953-382A5DC82F7D}"/>
              </a:ext>
            </a:extLst>
          </p:cNvPr>
          <p:cNvSpPr/>
          <p:nvPr/>
        </p:nvSpPr>
        <p:spPr>
          <a:xfrm>
            <a:off x="6376521" y="5787186"/>
            <a:ext cx="1400965" cy="400110"/>
          </a:xfrm>
          <a:prstGeom prst="borderCallout1">
            <a:avLst>
              <a:gd name="adj1" fmla="val 6009"/>
              <a:gd name="adj2" fmla="val 43663"/>
              <a:gd name="adj3" fmla="val -154424"/>
              <a:gd name="adj4" fmla="val 12111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tx1"/>
                </a:solidFill>
              </a:rPr>
              <a:t>192.168.</a:t>
            </a:r>
            <a:r>
              <a:rPr lang="pl-PL" b="1" dirty="0">
                <a:solidFill>
                  <a:schemeClr val="tx1"/>
                </a:solidFill>
              </a:rPr>
              <a:t>4</a:t>
            </a:r>
            <a:r>
              <a:rPr lang="pl-PL" sz="1400" b="1" dirty="0">
                <a:solidFill>
                  <a:schemeClr val="tx1"/>
                </a:solidFill>
              </a:rPr>
              <a:t>.0/30</a:t>
            </a:r>
          </a:p>
        </p:txBody>
      </p:sp>
    </p:spTree>
    <p:extLst>
      <p:ext uri="{BB962C8B-B14F-4D97-AF65-F5344CB8AC3E}">
        <p14:creationId xmlns:p14="http://schemas.microsoft.com/office/powerpoint/2010/main" val="28952817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38</Words>
  <Application>Microsoft Office PowerPoint</Application>
  <PresentationFormat>Panoramiczny</PresentationFormat>
  <Paragraphs>35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pacyna</dc:creator>
  <cp:lastModifiedBy>pacyna</cp:lastModifiedBy>
  <cp:revision>55</cp:revision>
  <cp:lastPrinted>2020-12-14T17:48:22Z</cp:lastPrinted>
  <dcterms:created xsi:type="dcterms:W3CDTF">2020-12-14T16:27:09Z</dcterms:created>
  <dcterms:modified xsi:type="dcterms:W3CDTF">2021-01-15T08:16:18Z</dcterms:modified>
</cp:coreProperties>
</file>