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205CB-0E07-46D8-8498-6494F44D02EE}" type="datetimeFigureOut">
              <a:rPr lang="en-ID" smtClean="0"/>
              <a:t>20/10/2024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D8E72-ACAD-47EA-90C9-E040789F09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7417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T1027 https://github.com/redcanaryco/atomic-red-team/blob/master/atomics/T1027/T1027.md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 do not understand how to run this so I decided to use atomic test instead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D8E72-ACAD-47EA-90C9-E040789F0956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3978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use atomic test because I am not sure using the full code is safe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D8E72-ACAD-47EA-90C9-E040789F0956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0481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2745-12AF-49EC-94D7-652327D9F1DA}" type="datetimeFigureOut">
              <a:rPr lang="en-ID" smtClean="0"/>
              <a:t>20/10/2024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5BC9-5D95-414E-B37E-8F44DE5CE7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486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2745-12AF-49EC-94D7-652327D9F1DA}" type="datetimeFigureOut">
              <a:rPr lang="en-ID" smtClean="0"/>
              <a:t>20/10/2024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5BC9-5D95-414E-B37E-8F44DE5CE7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922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2745-12AF-49EC-94D7-652327D9F1DA}" type="datetimeFigureOut">
              <a:rPr lang="en-ID" smtClean="0"/>
              <a:t>20/10/2024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5BC9-5D95-414E-B37E-8F44DE5CE7BA}" type="slidenum">
              <a:rPr lang="en-ID" smtClean="0"/>
              <a:t>‹#›</a:t>
            </a:fld>
            <a:endParaRPr lang="en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187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2745-12AF-49EC-94D7-652327D9F1DA}" type="datetimeFigureOut">
              <a:rPr lang="en-ID" smtClean="0"/>
              <a:t>20/10/2024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5BC9-5D95-414E-B37E-8F44DE5CE7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586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2745-12AF-49EC-94D7-652327D9F1DA}" type="datetimeFigureOut">
              <a:rPr lang="en-ID" smtClean="0"/>
              <a:t>20/10/2024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5BC9-5D95-414E-B37E-8F44DE5CE7BA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4713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2745-12AF-49EC-94D7-652327D9F1DA}" type="datetimeFigureOut">
              <a:rPr lang="en-ID" smtClean="0"/>
              <a:t>20/10/2024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5BC9-5D95-414E-B37E-8F44DE5CE7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9895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2745-12AF-49EC-94D7-652327D9F1DA}" type="datetimeFigureOut">
              <a:rPr lang="en-ID" smtClean="0"/>
              <a:t>20/10/2024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5BC9-5D95-414E-B37E-8F44DE5CE7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5590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2745-12AF-49EC-94D7-652327D9F1DA}" type="datetimeFigureOut">
              <a:rPr lang="en-ID" smtClean="0"/>
              <a:t>20/10/2024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5BC9-5D95-414E-B37E-8F44DE5CE7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689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2745-12AF-49EC-94D7-652327D9F1DA}" type="datetimeFigureOut">
              <a:rPr lang="en-ID" smtClean="0"/>
              <a:t>20/10/2024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5BC9-5D95-414E-B37E-8F44DE5CE7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234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2745-12AF-49EC-94D7-652327D9F1DA}" type="datetimeFigureOut">
              <a:rPr lang="en-ID" smtClean="0"/>
              <a:t>20/10/2024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5BC9-5D95-414E-B37E-8F44DE5CE7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12875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2745-12AF-49EC-94D7-652327D9F1DA}" type="datetimeFigureOut">
              <a:rPr lang="en-ID" smtClean="0"/>
              <a:t>20/10/2024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5BC9-5D95-414E-B37E-8F44DE5CE7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893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2745-12AF-49EC-94D7-652327D9F1DA}" type="datetimeFigureOut">
              <a:rPr lang="en-ID" smtClean="0"/>
              <a:t>20/10/2024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5BC9-5D95-414E-B37E-8F44DE5CE7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007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2745-12AF-49EC-94D7-652327D9F1DA}" type="datetimeFigureOut">
              <a:rPr lang="en-ID" smtClean="0"/>
              <a:t>20/10/2024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5BC9-5D95-414E-B37E-8F44DE5CE7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957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2745-12AF-49EC-94D7-652327D9F1DA}" type="datetimeFigureOut">
              <a:rPr lang="en-ID" smtClean="0"/>
              <a:t>20/10/2024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5BC9-5D95-414E-B37E-8F44DE5CE7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38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2745-12AF-49EC-94D7-652327D9F1DA}" type="datetimeFigureOut">
              <a:rPr lang="en-ID" smtClean="0"/>
              <a:t>20/10/2024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5BC9-5D95-414E-B37E-8F44DE5CE7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306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2745-12AF-49EC-94D7-652327D9F1DA}" type="datetimeFigureOut">
              <a:rPr lang="en-ID" smtClean="0"/>
              <a:t>20/10/2024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5BC9-5D95-414E-B37E-8F44DE5CE7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884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92745-12AF-49EC-94D7-652327D9F1DA}" type="datetimeFigureOut">
              <a:rPr lang="en-ID" smtClean="0"/>
              <a:t>20/10/2024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4C5BC9-5D95-414E-B37E-8F44DE5CE7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454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652ED-1943-D68B-8428-66A07934E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9 GIT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9CFC7-37A7-1BDE-96BE-9BA3099AA4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12263302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5180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44D69-F8BF-7F8F-B069-E788D1BD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18204-3A85-4CA4-5ED8-412E1D335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Application: </a:t>
            </a:r>
            <a:r>
              <a:rPr lang="en-US" dirty="0" err="1"/>
              <a:t>MOVEit</a:t>
            </a:r>
            <a:endParaRPr lang="en-US" dirty="0"/>
          </a:p>
          <a:p>
            <a:r>
              <a:rPr lang="en-US" dirty="0"/>
              <a:t>Attacking Software: Clop</a:t>
            </a:r>
          </a:p>
          <a:p>
            <a:r>
              <a:rPr lang="en-US" dirty="0"/>
              <a:t>Attacking Group: TA505</a:t>
            </a:r>
          </a:p>
          <a:p>
            <a:r>
              <a:rPr lang="en-US" dirty="0"/>
              <a:t>Type of attack : Ransomware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59236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6AAE-6F92-A41D-07BF-FCB6FF7F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T1027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3C877F-86E5-D406-8B2B-FFFAD29DE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996323"/>
            <a:ext cx="9218659" cy="2931278"/>
          </a:xfrm>
        </p:spPr>
      </p:pic>
    </p:spTree>
    <p:extLst>
      <p:ext uri="{BB962C8B-B14F-4D97-AF65-F5344CB8AC3E}">
        <p14:creationId xmlns:p14="http://schemas.microsoft.com/office/powerpoint/2010/main" val="322969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A0A9F-EC43-D28E-759B-551D5F36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T1027 Atomic Test on win 22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D44740-0B61-B461-F965-0A74F7B51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863" y="3017478"/>
            <a:ext cx="8596312" cy="21676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6F9FFA-0CBE-DE6E-FBC7-8A6704F50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52" y="1672865"/>
            <a:ext cx="6363588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9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D9226-26F6-BE57-218D-F22594F13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Sadly my Sysmon seems to be not working now, it was before</a:t>
            </a:r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ACD02B-9BA8-8E31-6C0D-17DF01643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60" y="4257404"/>
            <a:ext cx="11155332" cy="1686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77ABB0-5B02-1455-9756-03D4B2D56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60" y="3188898"/>
            <a:ext cx="10278909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3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6AA5-EDF8-4C14-A06E-47323339D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actually happened?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ECDF7-49E3-83D2-F378-7F854CADD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T1027 technique is to obscure other malicious commands, possibly used by the TA505 group to insert the PowerShell command</a:t>
            </a:r>
          </a:p>
          <a:p>
            <a:r>
              <a:rPr lang="en-ID" dirty="0"/>
              <a:t>The Sysmon should have detected other suspicious commands, but it’s not 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288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F6A6-F287-D07F-E9F4-BC8CC2C7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Link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255F2-85F9-AE42-B6FE-09BC32D51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https://github.com/DanielSCQU/COIT11241</a:t>
            </a:r>
          </a:p>
        </p:txBody>
      </p:sp>
    </p:spTree>
    <p:extLst>
      <p:ext uri="{BB962C8B-B14F-4D97-AF65-F5344CB8AC3E}">
        <p14:creationId xmlns:p14="http://schemas.microsoft.com/office/powerpoint/2010/main" val="32008310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Words>150</Words>
  <Application>Microsoft Office PowerPoint</Application>
  <PresentationFormat>Widescreen</PresentationFormat>
  <Paragraphs>19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Week 9 GIT</vt:lpstr>
      <vt:lpstr>Attacks </vt:lpstr>
      <vt:lpstr>T1027</vt:lpstr>
      <vt:lpstr>Using the T1027 Atomic Test on win 22</vt:lpstr>
      <vt:lpstr>PowerPoint Presentation</vt:lpstr>
      <vt:lpstr>What actually happened?</vt:lpstr>
      <vt:lpstr>Git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S</dc:creator>
  <cp:lastModifiedBy>Daniel S</cp:lastModifiedBy>
  <cp:revision>8</cp:revision>
  <dcterms:created xsi:type="dcterms:W3CDTF">2024-10-20T03:36:03Z</dcterms:created>
  <dcterms:modified xsi:type="dcterms:W3CDTF">2024-10-20T04:23:32Z</dcterms:modified>
</cp:coreProperties>
</file>