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41" autoAdjust="0"/>
  </p:normalViewPr>
  <p:slideViewPr>
    <p:cSldViewPr snapToGrid="0">
      <p:cViewPr>
        <p:scale>
          <a:sx n="50" d="100"/>
          <a:sy n="50" d="100"/>
        </p:scale>
        <p:origin x="1906" y="29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FD51B-ED7F-401A-B4FC-69E492BB5DBF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04501-C09B-467C-A009-6C715ECD4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954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Critical vulnerabilities</a:t>
            </a:r>
          </a:p>
          <a:p>
            <a:r>
              <a:rPr lang="en-US" dirty="0"/>
              <a:t>8 High Risks</a:t>
            </a:r>
          </a:p>
          <a:p>
            <a:r>
              <a:rPr lang="en-US" dirty="0"/>
              <a:t>5 medium risk</a:t>
            </a:r>
          </a:p>
          <a:p>
            <a:r>
              <a:rPr lang="en-US" dirty="0"/>
              <a:t>1 low risks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04501-C09B-467C-A009-6C715ECD40D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99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4582-7862-0E72-5695-E9913A40B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2CE6A-20CA-7D53-5FF1-7FE87253F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B09-B844-B71F-9EE2-EAFAA28C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0E35-7A3A-C5D0-76C1-F4FA88CF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945D4-C790-A600-C300-17EC25CA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395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AA38-2459-6175-DBEC-C0B37BFF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E26FA-0A92-192B-6841-BA48CB2E0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84F65-C1A3-B5C6-F196-DB41231F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A8797-5918-B22F-2DF1-491A2228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30747-A449-ECD6-1FFD-0A6DF14E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084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A02E0-A2BD-7AE6-4AB4-41E89443E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F0D8-332F-4A12-7924-A2ABBD53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B9D0E-6983-BB63-BBE4-C2AE7815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82A0A-75C6-BC8E-8F19-C256DE1E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BA8D-1756-82BA-8716-F9ED987F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560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FDFC-DFA7-2D25-64F9-2ACA2CC2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7A67-C4CD-6C6F-F41B-0F1ECC06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3C642-3C24-5B94-1075-350A45B2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F840-DD3E-437A-107C-1482F5E2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B1DA-B78F-A74F-BA5A-281F6E20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305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708D-2717-508C-12AB-7B4807B3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E4BD7-60B3-39AC-805D-EF49F2E64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205F-9E12-096B-2BEC-D7AB2D77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89BD-1698-5221-EE44-8AF13401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1F1CF-B6ED-56C0-40AD-7E12583F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299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2678-9416-BDDF-4384-619B670A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2BBC-0C47-ACB9-4940-5DE6BF3AB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12CD0-03FA-362A-2A6F-821BAEEA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F6135-211C-A5C3-5566-A607CD46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EC97-CA6E-46BE-AD51-32FBA827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9E1E-E46C-417B-7BA3-A4930A46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62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886F-B968-73D5-4A9E-07FA3A7B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9762A-B126-DA05-CEE0-37CAAF06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B36FE-54E9-1E0A-DF29-14834053A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54FDE-1C83-4D2D-0215-56149149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AAE4D-FE68-BEAE-9690-B84649F45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9880D-889D-74B6-3ADF-F0E2DBCD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EC66A-D99C-730E-1632-9B34D26F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AE257-CBCB-3484-FD27-B8C43EE5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62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B23A-9128-0A83-FDFD-32B837BF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7E5E0-D2B6-7D44-9005-4C1E0ED5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7FD99-0CC4-2270-E7BC-6CDB83C6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8717-41E9-6537-D063-27633CA4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58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BD360-6F76-1D46-3338-CD74AC64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49DE3-2B6B-6278-3C1E-15C0C951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DB5D-C9CA-43BD-A9E1-700F7F47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67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CDF6-91CE-89DA-71DB-9F1439FA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05C3-28AD-7BAF-AAA5-9C510179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F5C63-489C-C7E0-86F6-7063CF556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E934A-8710-6B36-6704-9110EA37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D0CE4-8629-85F5-53F3-503A9876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EAE68-34F0-192A-8ED9-58B83CDC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776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58CE-EAD7-D4C4-2AB1-AF9B358A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1DCBE-AAD8-111F-95C7-E48E71CD9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F6970-1706-E6E6-98BA-C2A7FBD87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66CF-BBF3-E8A2-CFA4-B16D0D67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305E1-47E1-DF03-A119-E2F16A1A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027C6-D101-9E2F-67C5-BDCF9C22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169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F99DD-8A53-F2B6-3925-C6D5E5CE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A277-A02A-C2FC-935C-5EA3A65A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E54E-9B15-56C7-7735-741B88A90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D490-BC32-4699-85D9-98D2B0CD1469}" type="datetimeFigureOut">
              <a:rPr lang="en-ID" smtClean="0"/>
              <a:t>05/10/2024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A42AA-1BF9-0DBB-B11C-B04221EFF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303A-4B84-C33B-F489-67D5E6459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AC07A-2070-46E6-A878-8653275CDD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70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A088-69E4-27C8-388F-7FBB2A56B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 Git Vulnerabilities Scan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E09B2-2035-90CF-8D1E-AEE0EAEB0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</a:t>
            </a:r>
            <a:br>
              <a:rPr lang="en-US" dirty="0"/>
            </a:br>
            <a:r>
              <a:rPr lang="en-US" dirty="0"/>
              <a:t>12263302</a:t>
            </a:r>
            <a:br>
              <a:rPr lang="en-US" dirty="0"/>
            </a:br>
            <a:r>
              <a:rPr lang="en-US" dirty="0"/>
              <a:t>COIT11241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057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5CEA-603D-5058-68B5-92A4232A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Nessus Scans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F13B11-50B5-EF72-88CE-902DC2A6E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7902" y="1825625"/>
            <a:ext cx="7136195" cy="4351338"/>
          </a:xfrm>
        </p:spPr>
      </p:pic>
    </p:spTree>
    <p:extLst>
      <p:ext uri="{BB962C8B-B14F-4D97-AF65-F5344CB8AC3E}">
        <p14:creationId xmlns:p14="http://schemas.microsoft.com/office/powerpoint/2010/main" val="134538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7895-F974-6BE8-CACA-56BEB2CF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8F8D4-BB67-5FCD-D8BD-AA2D1D9F6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019" y="1825625"/>
            <a:ext cx="8411961" cy="4351338"/>
          </a:xfrm>
        </p:spPr>
      </p:pic>
    </p:spTree>
    <p:extLst>
      <p:ext uri="{BB962C8B-B14F-4D97-AF65-F5344CB8AC3E}">
        <p14:creationId xmlns:p14="http://schemas.microsoft.com/office/powerpoint/2010/main" val="345738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762B-24DE-0DFA-D923-43F95CB6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Windows Server Vulnerability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21C73E-AE1E-8FB7-F08B-DF93451B4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523" y="1825625"/>
            <a:ext cx="4518954" cy="4351338"/>
          </a:xfrm>
        </p:spPr>
      </p:pic>
    </p:spTree>
    <p:extLst>
      <p:ext uri="{BB962C8B-B14F-4D97-AF65-F5344CB8AC3E}">
        <p14:creationId xmlns:p14="http://schemas.microsoft.com/office/powerpoint/2010/main" val="41379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EB05-5B2E-42A8-6C00-F1EE9059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Risk Azure Stack Vulnerability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F8BA4-8459-29C1-98CD-9D6F289F2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035" y="1825625"/>
            <a:ext cx="5145930" cy="4351338"/>
          </a:xfrm>
        </p:spPr>
      </p:pic>
    </p:spTree>
    <p:extLst>
      <p:ext uri="{BB962C8B-B14F-4D97-AF65-F5344CB8AC3E}">
        <p14:creationId xmlns:p14="http://schemas.microsoft.com/office/powerpoint/2010/main" val="72169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6822-0B38-7C8A-CC72-0E51236F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7zip vulnerability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D93357-8ECB-CD11-E742-CFF1D4523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287" y="1825625"/>
            <a:ext cx="5649426" cy="4351338"/>
          </a:xfrm>
        </p:spPr>
      </p:pic>
    </p:spTree>
    <p:extLst>
      <p:ext uri="{BB962C8B-B14F-4D97-AF65-F5344CB8AC3E}">
        <p14:creationId xmlns:p14="http://schemas.microsoft.com/office/powerpoint/2010/main" val="410888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AF62-0CCB-A55F-7DBB-953CFB68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Nikto</a:t>
            </a:r>
            <a:r>
              <a:rPr lang="en-US" dirty="0"/>
              <a:t> scan</a:t>
            </a:r>
            <a:endParaRPr lang="en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28DC3-1065-A290-62B5-C698EB854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76" y="2931090"/>
            <a:ext cx="9465770" cy="174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7996-6D3A-15AF-82AB-E2F3AB79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-A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09FEB-3AC6-3738-2C4E-2ED331BA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3172" y="487680"/>
            <a:ext cx="7592949" cy="5079683"/>
          </a:xfrm>
        </p:spPr>
      </p:pic>
    </p:spTree>
    <p:extLst>
      <p:ext uri="{BB962C8B-B14F-4D97-AF65-F5344CB8AC3E}">
        <p14:creationId xmlns:p14="http://schemas.microsoft.com/office/powerpoint/2010/main" val="961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41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6 Git Vulnerabilities Scan</vt:lpstr>
      <vt:lpstr>Nessus Scans</vt:lpstr>
      <vt:lpstr>PowerPoint Presentation</vt:lpstr>
      <vt:lpstr>Critical Windows Server Vulnerability</vt:lpstr>
      <vt:lpstr>High Risk Azure Stack Vulnerability</vt:lpstr>
      <vt:lpstr>7zip vulnerability</vt:lpstr>
      <vt:lpstr>Nikto scan</vt:lpstr>
      <vt:lpstr>Nmap -A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</dc:creator>
  <cp:lastModifiedBy>Daniel S</cp:lastModifiedBy>
  <cp:revision>1</cp:revision>
  <dcterms:created xsi:type="dcterms:W3CDTF">2024-10-05T02:27:58Z</dcterms:created>
  <dcterms:modified xsi:type="dcterms:W3CDTF">2024-10-05T03:47:56Z</dcterms:modified>
</cp:coreProperties>
</file>