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4" autoAdjust="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D2B4-B554-4578-A548-54B43FC61D32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51CC-0C03-4DA7-A968-396BA80556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320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13-390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we.mitre.org/data/definitions/20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https://nvd.nist.gov/vuln/detail/CVE-2022-2601</a:t>
            </a:r>
          </a:p>
          <a:p>
            <a:r>
              <a:rPr lang="en-ID" dirty="0"/>
              <a:t>https://cwe.mitre.org/data/definitions/122.html</a:t>
            </a:r>
          </a:p>
          <a:p>
            <a:r>
              <a:rPr lang="en-ID" dirty="0"/>
              <a:t>https://capec.mitre.org/data/definitions/92.html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051CC-0C03-4DA7-A968-396BA8055628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107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Sources: 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https://nvd.nist.gov/vuln/detail/CVE-2013-3900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https://cwe.mitre.org/data/definitions/20.html</a:t>
            </a:r>
            <a:endParaRPr lang="en-US" sz="1200" dirty="0"/>
          </a:p>
          <a:p>
            <a:r>
              <a:rPr lang="en-US" sz="1200" dirty="0"/>
              <a:t>https://capec.mitre.org/data/definitions/267.html</a:t>
            </a:r>
          </a:p>
          <a:p>
            <a:r>
              <a:rPr lang="en-US" sz="1200" dirty="0"/>
              <a:t>https://capec.mitre.org/data/definitions/108.html</a:t>
            </a:r>
          </a:p>
          <a:p>
            <a:endParaRPr lang="en-US" sz="1200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051CC-0C03-4DA7-A968-396BA8055628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31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https://nvd.nist.gov/vuln/detail/CVE-1999-0524</a:t>
            </a:r>
          </a:p>
          <a:p>
            <a:r>
              <a:rPr lang="en-ID" dirty="0"/>
              <a:t>https://cwe.mitre.org/data/definitions/200.html</a:t>
            </a:r>
          </a:p>
          <a:p>
            <a:r>
              <a:rPr lang="en-ID"/>
              <a:t>https://capec.mitre.org/data/definitions/497.html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051CC-0C03-4DA7-A968-396BA8055628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065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65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428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78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3943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02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698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0754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932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611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69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025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20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83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33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81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706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A0A0-7630-47DC-9950-F02570A2079B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3FBC46-735D-49A4-9DE2-94C9FCC56D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040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4795-62DF-94D9-7836-CEE609796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Prioritize Vulnerabilities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74C4A-24DD-2443-5E63-18DE0A61C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 Git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736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466661-7F2F-155B-6BE1-98DE45EE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22"/>
            <a:ext cx="3647768" cy="280024"/>
          </a:xfrm>
        </p:spPr>
        <p:txBody>
          <a:bodyPr>
            <a:noAutofit/>
          </a:bodyPr>
          <a:lstStyle/>
          <a:p>
            <a:r>
              <a:rPr lang="en-US" sz="3000" dirty="0"/>
              <a:t>CVE-2022-2601</a:t>
            </a:r>
            <a:endParaRPr lang="en-ID" sz="3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573B4B7-E26C-F66B-6F91-780C3561C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863228"/>
              </p:ext>
            </p:extLst>
          </p:nvPr>
        </p:nvGraphicFramePr>
        <p:xfrm>
          <a:off x="838200" y="723655"/>
          <a:ext cx="10515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556394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13513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483318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66421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ATT&amp;CK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 THREAT ACTOR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1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CWE 122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CAPEC-92 Forced Integer Overflow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6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26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FC0762-1517-2E17-BED2-E095F1CD64B8}"/>
              </a:ext>
            </a:extLst>
          </p:cNvPr>
          <p:cNvSpPr txBox="1">
            <a:spLocks/>
          </p:cNvSpPr>
          <p:nvPr/>
        </p:nvSpPr>
        <p:spPr>
          <a:xfrm>
            <a:off x="838200" y="353144"/>
            <a:ext cx="3792794" cy="46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CVE-2013-3900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E0537F5-4994-5AB3-3E55-954A1CCBFA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7376"/>
              </p:ext>
            </p:extLst>
          </p:nvPr>
        </p:nvGraphicFramePr>
        <p:xfrm>
          <a:off x="838200" y="814800"/>
          <a:ext cx="10515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556394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13513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483318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66421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ATT&amp;CK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 THREAT ACTOR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1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CWE-20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CAPEC-267 Leverage Alternate Encoding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T1027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the technique is used to obscure malicious commands in word files, PowerShell commands and other malicious code language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6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CAPEC-108 Command Line Execution Through SQL Injection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2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18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C2436C-5A50-49EF-6973-82F6DE0B4A97}"/>
              </a:ext>
            </a:extLst>
          </p:cNvPr>
          <p:cNvSpPr txBox="1">
            <a:spLocks/>
          </p:cNvSpPr>
          <p:nvPr/>
        </p:nvSpPr>
        <p:spPr>
          <a:xfrm>
            <a:off x="838200" y="358193"/>
            <a:ext cx="3792794" cy="46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CVE-1999-0524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364AFFA-7130-3B37-79C8-F7E594EF1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863946"/>
              </p:ext>
            </p:extLst>
          </p:nvPr>
        </p:nvGraphicFramePr>
        <p:xfrm>
          <a:off x="838200" y="819849"/>
          <a:ext cx="10515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556394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13513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483318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66421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ATT&amp;CK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 THREAT ACTOR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1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CWE-200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CAPEC-497 File Discovery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T1083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6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97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</TotalTime>
  <Words>234</Words>
  <Application>Microsoft Office PowerPoint</Application>
  <PresentationFormat>Widescreen</PresentationFormat>
  <Paragraphs>44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Prioritize Vulnerabilities</vt:lpstr>
      <vt:lpstr>CVE-2022-2601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</dc:creator>
  <cp:lastModifiedBy>Daniel S</cp:lastModifiedBy>
  <cp:revision>19</cp:revision>
  <dcterms:created xsi:type="dcterms:W3CDTF">2024-10-18T01:04:31Z</dcterms:created>
  <dcterms:modified xsi:type="dcterms:W3CDTF">2024-10-19T02:31:45Z</dcterms:modified>
</cp:coreProperties>
</file>