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EB18-4C56-4088-88BD-9D6F88B88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221DD-3CC1-48A5-B07B-BDF754BB5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C768-7F7F-4B6A-B794-B27F1757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CA64-AD77-4261-8E79-3CB4EBB9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C707F-C0BE-4AA9-84C6-F0CF1E18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64A1-3C04-4E87-BEC6-D28C73DE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E795D-976E-4A47-B2C7-D1E027CEE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865-2FC4-493D-8E5A-00F23558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04BB-9156-47C7-8FAF-19E1E298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9331-810F-4794-A235-53A2E9A8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5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177773-60D2-472E-92E5-586BAE325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90836-1CF3-49B7-8535-3FC859174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E59F8-9C49-45F4-B8E1-48470126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EEF-8FEF-4AC0-BC2F-9525BCC8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DDD0B-BB17-446A-A083-F7389C98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2D1A-2CFD-4723-AF44-EE6BE4E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3274C-6087-4EA5-A9D9-48F24622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F7755-DC2F-4048-BD6F-167B3E46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703B8-2572-4AC1-9FBE-03B6AE06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95B76-9276-4B6D-80CA-EE06411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02C-C72A-47C7-8606-0C29CA02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E60B-2904-41F3-8094-75A4EBDD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D88D5-D81F-4950-AEAD-6FA79260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9970-BD89-45F5-A9C8-D5880B9E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D7B0-3262-420B-B90A-AE1DDA5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7FCC-4EDA-4481-920D-F5F639FB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8CED-58B2-4417-BEA7-8AF32C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BED61-C3CC-4BC1-B84D-FCCDB6B6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886E8-FD22-49A2-BD52-39C198F3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39C28-6D8A-4EF8-AC5C-843D1FD8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2BAF-0A80-498D-923C-E4DC92E9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9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43BF-E8AA-4B37-9373-669B10A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26596-14E0-4F48-8175-9BC28F24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7EC68-5D3C-4791-91AF-D5169A5B5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19278-CFA1-45E5-9AFC-6ECB464EF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802B2-D789-49FD-97FF-50F0A970A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F39CC-C399-492E-87FB-486AF0F1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1F348-1E39-4CC4-A165-9EE94E34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45609-8FE1-40CD-9F4F-A5BE3444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4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7E68-79DB-4BE7-B425-FE2083B11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FFE2A-9B22-4BFC-B1DC-6A01864C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1CE59-A3A2-4499-8C4F-65DF2D0D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39C6C-0726-45C7-97F6-07873853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B9419-2722-42F4-BF47-353559DF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BA198-81E8-404A-B31F-C0896EF6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29A1C-68B4-4EFF-976C-1EBCC8A5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CE48-49DB-4BC1-9C7A-70C7EA8E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2DA58-0C2E-4831-BE56-12BA98279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7D9E2-C738-4E66-92B6-1389FDDB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FEF07-7E64-4066-8E52-F36C1517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D307-EA81-44F2-A804-F233F83F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1118D-2FFC-41D1-9331-8041023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9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856E-C7F8-4E1E-AD70-E8D034E4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746A-792A-4B1E-9B5E-78A60663F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E57E-8B06-4915-A44D-77BBC8828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47CF8-7FD0-4333-A34D-17804F41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2D1D-5099-4123-AC5D-64B13B17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F74F-A6FD-49E3-8DAD-18C8953F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8FE60-DEE9-4D21-B466-1872BCF7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D20C4-929F-4001-9494-6E7D46BD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0A8C-DDF9-493B-B4C0-0BC899924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A17A3-B9B1-4396-A2A0-61392FF2C12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AF571-8B42-43A3-A2B1-002C8C4DD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E029-596C-4E5B-B7E1-DA70BEB9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C92D-7CBD-47E5-9966-058B4D08C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E8CA-3FE5-423B-879B-5AD896D50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Este é o </a:t>
            </a:r>
            <a:r>
              <a:rPr lang="pt-BR" dirty="0" err="1"/>
              <a:t>KickOff</a:t>
            </a:r>
            <a:br>
              <a:rPr lang="pt-BR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83EEF-4BF0-4ACA-826D-972D6A2F0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0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Este é o KickOff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KickOff </dc:title>
  <dc:creator>Logon Aluno</dc:creator>
  <cp:lastModifiedBy>Logon Aluno</cp:lastModifiedBy>
  <cp:revision>1</cp:revision>
  <dcterms:created xsi:type="dcterms:W3CDTF">2024-03-26T14:11:20Z</dcterms:created>
  <dcterms:modified xsi:type="dcterms:W3CDTF">2024-03-26T14:11:34Z</dcterms:modified>
</cp:coreProperties>
</file>