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EB18-4C56-4088-88BD-9D6F88B88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221DD-3CC1-48A5-B07B-BDF754BB5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FC768-7F7F-4B6A-B794-B27F17577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17A3-B9B1-4396-A2A0-61392FF2C12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4CA64-AD77-4261-8E79-3CB4EBB9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C707F-C0BE-4AA9-84C6-F0CF1E18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C92D-7CBD-47E5-9966-058B4D08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64A1-3C04-4E87-BEC6-D28C73DE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E795D-976E-4A47-B2C7-D1E027CEE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75865-2FC4-493D-8E5A-00F235582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17A3-B9B1-4396-A2A0-61392FF2C12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E04BB-9156-47C7-8FAF-19E1E298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F9331-810F-4794-A235-53A2E9A8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C92D-7CBD-47E5-9966-058B4D08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7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77773-60D2-472E-92E5-586BAE325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90836-1CF3-49B7-8535-3FC859174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E59F8-9C49-45F4-B8E1-48470126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17A3-B9B1-4396-A2A0-61392FF2C12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FFEEF-8FEF-4AC0-BC2F-9525BCC85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DDD0B-BB17-446A-A083-F7389C98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C92D-7CBD-47E5-9966-058B4D08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7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2D1A-2CFD-4723-AF44-EE6BE4E4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3274C-6087-4EA5-A9D9-48F246226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F7755-DC2F-4048-BD6F-167B3E46F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17A3-B9B1-4396-A2A0-61392FF2C12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703B8-2572-4AC1-9FBE-03B6AE06E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95B76-9276-4B6D-80CA-EE064115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C92D-7CBD-47E5-9966-058B4D08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CD02C-C72A-47C7-8606-0C29CA024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2E60B-2904-41F3-8094-75A4EBDD3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D88D5-D81F-4950-AEAD-6FA79260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17A3-B9B1-4396-A2A0-61392FF2C12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19970-BD89-45F5-A9C8-D5880B9E4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CD7B0-3262-420B-B90A-AE1DDA5A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C92D-7CBD-47E5-9966-058B4D08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8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7FCC-4EDA-4481-920D-F5F639FB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98CED-58B2-4417-BEA7-8AF32CE17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BED61-C3CC-4BC1-B84D-FCCDB6B6D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886E8-FD22-49A2-BD52-39C198F3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17A3-B9B1-4396-A2A0-61392FF2C12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39C28-6D8A-4EF8-AC5C-843D1FD8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A2BAF-0A80-498D-923C-E4DC92E9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C92D-7CBD-47E5-9966-058B4D08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9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43BF-E8AA-4B37-9373-669B10AE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26596-14E0-4F48-8175-9BC28F240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7EC68-5D3C-4791-91AF-D5169A5B5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A19278-CFA1-45E5-9AFC-6ECB464EF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D802B2-D789-49FD-97FF-50F0A970A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F39CC-C399-492E-87FB-486AF0F1E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17A3-B9B1-4396-A2A0-61392FF2C12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1F348-1E39-4CC4-A165-9EE94E346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045609-8FE1-40CD-9F4F-A5BE3444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C92D-7CBD-47E5-9966-058B4D08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4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7E68-79DB-4BE7-B425-FE2083B11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EFFE2A-9B22-4BFC-B1DC-6A01864C2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17A3-B9B1-4396-A2A0-61392FF2C12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1CE59-A3A2-4499-8C4F-65DF2D0D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39C6C-0726-45C7-97F6-07873853A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C92D-7CBD-47E5-9966-058B4D08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3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EB9419-2722-42F4-BF47-353559DF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17A3-B9B1-4396-A2A0-61392FF2C12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7BA198-81E8-404A-B31F-C0896EF6C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29A1C-68B4-4EFF-976C-1EBCC8A5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C92D-7CBD-47E5-9966-058B4D08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CE48-49DB-4BC1-9C7A-70C7EA8E3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DA58-0C2E-4831-BE56-12BA98279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7D9E2-C738-4E66-92B6-1389FDDB2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FEF07-7E64-4066-8E52-F36C1517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17A3-B9B1-4396-A2A0-61392FF2C12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5D307-EA81-44F2-A804-F233F83F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1118D-2FFC-41D1-9331-8041023D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C92D-7CBD-47E5-9966-058B4D08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91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856E-C7F8-4E1E-AD70-E8D034E4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8746A-792A-4B1E-9B5E-78A60663F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EE57E-8B06-4915-A44D-77BBC8828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47CF8-7FD0-4333-A34D-17804F41C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17A3-B9B1-4396-A2A0-61392FF2C12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A2D1D-5099-4123-AC5D-64B13B17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1F74F-A6FD-49E3-8DAD-18C8953F5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C92D-7CBD-47E5-9966-058B4D08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5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8FE60-DEE9-4D21-B466-1872BCF76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D20C4-929F-4001-9494-6E7D46BD0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60A8C-DDF9-493B-B4C0-0BC899924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A17A3-B9B1-4396-A2A0-61392FF2C12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AF571-8B42-43A3-A2B1-002C8C4DD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7E029-596C-4E5B-B7E1-DA70BEB9E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3C92D-7CBD-47E5-9966-058B4D08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5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606F88C-89F7-4971-B498-C4028299FFB5}"/>
              </a:ext>
            </a:extLst>
          </p:cNvPr>
          <p:cNvSpPr/>
          <p:nvPr/>
        </p:nvSpPr>
        <p:spPr>
          <a:xfrm>
            <a:off x="2278966" y="320040"/>
            <a:ext cx="7399606" cy="1252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5E8CA-3FE5-423B-879B-5AD896D5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8129"/>
          </a:xfrm>
        </p:spPr>
        <p:txBody>
          <a:bodyPr>
            <a:normAutofit fontScale="90000"/>
          </a:bodyPr>
          <a:lstStyle/>
          <a:p>
            <a:r>
              <a:rPr lang="pt-BR" dirty="0"/>
              <a:t>Este é o </a:t>
            </a:r>
            <a:r>
              <a:rPr lang="pt-BR" dirty="0" err="1"/>
              <a:t>KickOff</a:t>
            </a:r>
            <a:br>
              <a:rPr lang="pt-BR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83EEF-4BF0-4ACA-826D-972D6A2F0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04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Este é o KickOff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 é o KickOff </dc:title>
  <dc:creator>Logon Aluno</dc:creator>
  <cp:lastModifiedBy>Logon Aluno</cp:lastModifiedBy>
  <cp:revision>2</cp:revision>
  <dcterms:created xsi:type="dcterms:W3CDTF">2024-03-26T14:11:20Z</dcterms:created>
  <dcterms:modified xsi:type="dcterms:W3CDTF">2024-03-26T14:14:49Z</dcterms:modified>
</cp:coreProperties>
</file>