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Matheus Honorat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9-21T20:22:25.697">
    <p:pos x="2220" y="404"/>
    <p:text>Pré requisitos: logica de programação, php, sql, html, css, bootstrap.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5538342b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15538342b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5538342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5538342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5538342b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5538342b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15538342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15538342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15538342b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15538342b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15538342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15538342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15538342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15538342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Daniel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15538342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15538342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Daniel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5538342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5538342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Daniel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5538342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5538342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5538342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5538342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Daniel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log.especializati.com.br/estrutura-do-framework-php-larave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E4CO7Y9tlIw&amp;list=PLi_gvjv-JgXqop7hgVKZMGPiT9rUYy1sr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823000"/>
            <a:ext cx="8520600" cy="9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Introdução ao </a:t>
            </a:r>
            <a:r>
              <a:rPr lang="pt-BR">
                <a:solidFill>
                  <a:srgbClr val="FF0000"/>
                </a:solidFill>
              </a:rPr>
              <a:t>Laravel 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8179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 e </a:t>
            </a:r>
            <a:r>
              <a:rPr lang="pt-BR"/>
              <a:t>Daniel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250" y="641763"/>
            <a:ext cx="20955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Char char="●"/>
            </a:pPr>
            <a:r>
              <a:rPr lang="pt-BR" sz="3600">
                <a:solidFill>
                  <a:srgbClr val="FF0000"/>
                </a:solidFill>
              </a:rPr>
              <a:t>Models, Migrations e Seeders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332550"/>
            <a:ext cx="8520600" cy="32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Abstração das tabelas do banco.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Versionamento das tabelas do banco.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Seeder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</a:t>
            </a:r>
            <a:r>
              <a:rPr lang="pt-BR"/>
              <a:t>otinas pré-configuradas para manipular banco de dados.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Char char="●"/>
            </a:pPr>
            <a:r>
              <a:rPr lang="pt-BR" sz="3600">
                <a:solidFill>
                  <a:srgbClr val="FF0000"/>
                </a:solidFill>
              </a:rPr>
              <a:t>Projeto (mão na massa)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332550"/>
            <a:ext cx="8520600" cy="32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Projeto Site Onepage e Sistema com Gestão de Usuários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Char char="●"/>
            </a:pPr>
            <a:r>
              <a:rPr lang="pt-BR" sz="3600">
                <a:solidFill>
                  <a:srgbClr val="FF0000"/>
                </a:solidFill>
              </a:rPr>
              <a:t>Referencias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18600"/>
            <a:ext cx="8520600" cy="3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https://blog.especializati.com.br/estrutura-do-framework-php-laravel/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</a:rPr>
              <a:t>Indice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666625"/>
            <a:ext cx="8520600" cy="27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que o Laravel?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MVC - Revisão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Instalando o Laravel 6.x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Estrutura do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Routes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Controllers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Models, Migrations e Seeders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Projeto Site Onepage e Sistema com Gestão de Usuários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Char char="●"/>
            </a:pPr>
            <a:r>
              <a:rPr lang="pt-BR" sz="3600">
                <a:solidFill>
                  <a:srgbClr val="FF0000"/>
                </a:solidFill>
              </a:rPr>
              <a:t>MVC (Model, View, Controller)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4673400"/>
            <a:ext cx="85206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fonte: </a:t>
            </a:r>
            <a:r>
              <a:rPr lang="pt-BR" sz="1100" u="sng">
                <a:solidFill>
                  <a:schemeClr val="hlink"/>
                </a:solidFill>
                <a:hlinkClick r:id="rId3"/>
              </a:rPr>
              <a:t>https://www.youtube.com/watch?v=E4CO7Y9tlIw&amp;list=PLi_gvjv-JgXqop7hgVKZMGPiT9rUYy1sr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11837" l="0" r="34344" t="29064"/>
          <a:stretch/>
        </p:blipFill>
        <p:spPr>
          <a:xfrm>
            <a:off x="1254913" y="1248975"/>
            <a:ext cx="6634174" cy="33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Char char="●"/>
            </a:pPr>
            <a:r>
              <a:rPr lang="pt-BR" sz="3600">
                <a:solidFill>
                  <a:srgbClr val="FF0000"/>
                </a:solidFill>
              </a:rPr>
              <a:t>Instalação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545775"/>
            <a:ext cx="8520600" cy="27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Pré requisitos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PHP 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Composer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Mysql/MariaDB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Via Laravel Installer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composer global require laravel/installer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laravel new blog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Via Composer Create-Project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composer create-project --prefer-dist laravel/laravel blog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Char char="●"/>
            </a:pPr>
            <a:r>
              <a:rPr lang="pt-BR" sz="3600">
                <a:solidFill>
                  <a:srgbClr val="FF0000"/>
                </a:solidFill>
              </a:rPr>
              <a:t>Estrutura do framework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545775"/>
            <a:ext cx="8520600" cy="27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Arquivos importantes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.env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artisan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composer.json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package.json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webpack.mix.js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Char char="●"/>
            </a:pPr>
            <a:r>
              <a:rPr lang="pt-BR" sz="3600">
                <a:solidFill>
                  <a:srgbClr val="FF0000"/>
                </a:solidFill>
              </a:rPr>
              <a:t>Estrutura do framework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332550"/>
            <a:ext cx="8520600" cy="32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Estrutura de pastas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public/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bootstrap/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config/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vendor/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routes/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database/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resources/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storage/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tests/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app/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Char char="●"/>
            </a:pPr>
            <a:r>
              <a:rPr lang="pt-BR" sz="3600">
                <a:solidFill>
                  <a:srgbClr val="FF0000"/>
                </a:solidFill>
              </a:rPr>
              <a:t>Routes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332550"/>
            <a:ext cx="8520600" cy="32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</a:t>
            </a:r>
            <a:r>
              <a:rPr lang="pt-BR"/>
              <a:t>o receber uma requisição em uma determinada URL o sistema de rotas define o que fazer.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Ex.: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Char char="●"/>
            </a:pPr>
            <a:r>
              <a:rPr lang="pt-BR" sz="3600">
                <a:solidFill>
                  <a:srgbClr val="FF0000"/>
                </a:solidFill>
              </a:rPr>
              <a:t>Controllers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332550"/>
            <a:ext cx="8520600" cy="32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Controller como o nome sugere é a classe Controladora, que envolve sua lógica e talvez sua regra de negócio.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Ex.: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Char char="●"/>
            </a:pPr>
            <a:r>
              <a:rPr lang="pt-BR" sz="3600">
                <a:solidFill>
                  <a:srgbClr val="FF0000"/>
                </a:solidFill>
              </a:rPr>
              <a:t>Views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332550"/>
            <a:ext cx="8520600" cy="32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Camada de apresentação de dados - Gera html, css, js.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Ex.: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