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49.xml" ContentType="application/inkml+xml"/>
  <Override PartName="/ppt/ink/ink1850.xml" ContentType="application/inkml+xml"/>
  <Override PartName="/ppt/ink/ink1851.xml" ContentType="application/inkml+xml"/>
  <Override PartName="/ppt/ink/ink1852.xml" ContentType="application/inkml+xml"/>
  <Override PartName="/ppt/ink/ink1853.xml" ContentType="application/inkml+xml"/>
  <Override PartName="/ppt/ink/ink1854.xml" ContentType="application/inkml+xml"/>
  <Override PartName="/ppt/ink/ink1855.xml" ContentType="application/inkml+xml"/>
  <Override PartName="/ppt/ink/ink1856.xml" ContentType="application/inkml+xml"/>
  <Override PartName="/ppt/ink/ink1857.xml" ContentType="application/inkml+xml"/>
  <Override PartName="/ppt/ink/ink1858.xml" ContentType="application/inkml+xml"/>
  <Override PartName="/ppt/ink/ink1859.xml" ContentType="application/inkml+xml"/>
  <Override PartName="/ppt/ink/ink1860.xml" ContentType="application/inkml+xml"/>
  <Override PartName="/ppt/ink/ink1861.xml" ContentType="application/inkml+xml"/>
  <Override PartName="/ppt/ink/ink1862.xml" ContentType="application/inkml+xml"/>
  <Override PartName="/ppt/ink/ink1863.xml" ContentType="application/inkml+xml"/>
  <Override PartName="/ppt/ink/ink1864.xml" ContentType="application/inkml+xml"/>
  <Override PartName="/ppt/ink/ink1865.xml" ContentType="application/inkml+xml"/>
  <Override PartName="/ppt/ink/ink1866.xml" ContentType="application/inkml+xml"/>
  <Override PartName="/ppt/ink/ink1867.xml" ContentType="application/inkml+xml"/>
  <Override PartName="/ppt/ink/ink1868.xml" ContentType="application/inkml+xml"/>
  <Override PartName="/ppt/ink/ink1869.xml" ContentType="application/inkml+xml"/>
  <Override PartName="/ppt/ink/ink1870.xml" ContentType="application/inkml+xml"/>
  <Override PartName="/ppt/ink/ink1871.xml" ContentType="application/inkml+xml"/>
  <Override PartName="/ppt/ink/ink1872.xml" ContentType="application/inkml+xml"/>
  <Override PartName="/ppt/ink/ink1873.xml" ContentType="application/inkml+xml"/>
  <Override PartName="/ppt/ink/ink1874.xml" ContentType="application/inkml+xml"/>
  <Override PartName="/ppt/ink/ink1875.xml" ContentType="application/inkml+xml"/>
  <Override PartName="/ppt/ink/ink1876.xml" ContentType="application/inkml+xml"/>
  <Override PartName="/ppt/ink/ink1877.xml" ContentType="application/inkml+xml"/>
  <Override PartName="/ppt/ink/ink1878.xml" ContentType="application/inkml+xml"/>
  <Override PartName="/ppt/ink/ink1879.xml" ContentType="application/inkml+xml"/>
  <Override PartName="/ppt/ink/ink1880.xml" ContentType="application/inkml+xml"/>
  <Override PartName="/ppt/ink/ink1881.xml" ContentType="application/inkml+xml"/>
  <Override PartName="/ppt/ink/ink1882.xml" ContentType="application/inkml+xml"/>
  <Override PartName="/ppt/ink/ink1883.xml" ContentType="application/inkml+xml"/>
  <Override PartName="/ppt/ink/ink1884.xml" ContentType="application/inkml+xml"/>
  <Override PartName="/ppt/ink/ink1885.xml" ContentType="application/inkml+xml"/>
  <Override PartName="/ppt/ink/ink1886.xml" ContentType="application/inkml+xml"/>
  <Override PartName="/ppt/ink/ink1887.xml" ContentType="application/inkml+xml"/>
  <Override PartName="/ppt/ink/ink1888.xml" ContentType="application/inkml+xml"/>
  <Override PartName="/ppt/ink/ink1889.xml" ContentType="application/inkml+xml"/>
  <Override PartName="/ppt/ink/ink1890.xml" ContentType="application/inkml+xml"/>
  <Override PartName="/ppt/ink/ink1891.xml" ContentType="application/inkml+xml"/>
  <Override PartName="/ppt/ink/ink1892.xml" ContentType="application/inkml+xml"/>
  <Override PartName="/ppt/ink/ink1893.xml" ContentType="application/inkml+xml"/>
  <Override PartName="/ppt/ink/ink1894.xml" ContentType="application/inkml+xml"/>
  <Override PartName="/ppt/ink/ink1895.xml" ContentType="application/inkml+xml"/>
  <Override PartName="/ppt/ink/ink1896.xml" ContentType="application/inkml+xml"/>
  <Override PartName="/ppt/ink/ink1897.xml" ContentType="application/inkml+xml"/>
  <Override PartName="/ppt/ink/ink1898.xml" ContentType="application/inkml+xml"/>
  <Override PartName="/ppt/ink/ink1899.xml" ContentType="application/inkml+xml"/>
  <Override PartName="/ppt/ink/ink1900.xml" ContentType="application/inkml+xml"/>
  <Override PartName="/ppt/ink/ink1901.xml" ContentType="application/inkml+xml"/>
  <Override PartName="/ppt/ink/ink1902.xml" ContentType="application/inkml+xml"/>
  <Override PartName="/ppt/ink/ink1903.xml" ContentType="application/inkml+xml"/>
  <Override PartName="/ppt/ink/ink1904.xml" ContentType="application/inkml+xml"/>
  <Override PartName="/ppt/ink/ink1905.xml" ContentType="application/inkml+xml"/>
  <Override PartName="/ppt/ink/ink1906.xml" ContentType="application/inkml+xml"/>
  <Override PartName="/ppt/ink/ink1907.xml" ContentType="application/inkml+xml"/>
  <Override PartName="/ppt/ink/ink1908.xml" ContentType="application/inkml+xml"/>
  <Override PartName="/ppt/ink/ink1909.xml" ContentType="application/inkml+xml"/>
  <Override PartName="/ppt/ink/ink1910.xml" ContentType="application/inkml+xml"/>
  <Override PartName="/ppt/ink/ink1911.xml" ContentType="application/inkml+xml"/>
  <Override PartName="/ppt/ink/ink1912.xml" ContentType="application/inkml+xml"/>
  <Override PartName="/ppt/ink/ink1913.xml" ContentType="application/inkml+xml"/>
  <Override PartName="/ppt/ink/ink1914.xml" ContentType="application/inkml+xml"/>
  <Override PartName="/ppt/ink/ink1915.xml" ContentType="application/inkml+xml"/>
  <Override PartName="/ppt/ink/ink1916.xml" ContentType="application/inkml+xml"/>
  <Override PartName="/ppt/ink/ink1917.xml" ContentType="application/inkml+xml"/>
  <Override PartName="/ppt/ink/ink1918.xml" ContentType="application/inkml+xml"/>
  <Override PartName="/ppt/ink/ink1919.xml" ContentType="application/inkml+xml"/>
  <Override PartName="/ppt/ink/ink1920.xml" ContentType="application/inkml+xml"/>
  <Override PartName="/ppt/ink/ink1921.xml" ContentType="application/inkml+xml"/>
  <Override PartName="/ppt/ink/ink1922.xml" ContentType="application/inkml+xml"/>
  <Override PartName="/ppt/ink/ink1923.xml" ContentType="application/inkml+xml"/>
  <Override PartName="/ppt/ink/ink1924.xml" ContentType="application/inkml+xml"/>
  <Override PartName="/ppt/ink/ink1925.xml" ContentType="application/inkml+xml"/>
  <Override PartName="/ppt/ink/ink1926.xml" ContentType="application/inkml+xml"/>
  <Override PartName="/ppt/ink/ink1927.xml" ContentType="application/inkml+xml"/>
  <Override PartName="/ppt/ink/ink1928.xml" ContentType="application/inkml+xml"/>
  <Override PartName="/ppt/ink/ink1929.xml" ContentType="application/inkml+xml"/>
  <Override PartName="/ppt/ink/ink1930.xml" ContentType="application/inkml+xml"/>
  <Override PartName="/ppt/ink/ink1931.xml" ContentType="application/inkml+xml"/>
  <Override PartName="/ppt/ink/ink1932.xml" ContentType="application/inkml+xml"/>
  <Override PartName="/ppt/ink/ink1933.xml" ContentType="application/inkml+xml"/>
  <Override PartName="/ppt/ink/ink1934.xml" ContentType="application/inkml+xml"/>
  <Override PartName="/ppt/ink/ink1935.xml" ContentType="application/inkml+xml"/>
  <Override PartName="/ppt/ink/ink1936.xml" ContentType="application/inkml+xml"/>
  <Override PartName="/ppt/ink/ink1937.xml" ContentType="application/inkml+xml"/>
  <Override PartName="/ppt/ink/ink1938.xml" ContentType="application/inkml+xml"/>
  <Override PartName="/ppt/ink/ink1939.xml" ContentType="application/inkml+xml"/>
  <Override PartName="/ppt/ink/ink1940.xml" ContentType="application/inkml+xml"/>
  <Override PartName="/ppt/ink/ink1941.xml" ContentType="application/inkml+xml"/>
  <Override PartName="/ppt/ink/ink1942.xml" ContentType="application/inkml+xml"/>
  <Override PartName="/ppt/ink/ink1943.xml" ContentType="application/inkml+xml"/>
  <Override PartName="/ppt/ink/ink1944.xml" ContentType="application/inkml+xml"/>
  <Override PartName="/ppt/ink/ink1945.xml" ContentType="application/inkml+xml"/>
  <Override PartName="/ppt/ink/ink1946.xml" ContentType="application/inkml+xml"/>
  <Override PartName="/ppt/ink/ink1947.xml" ContentType="application/inkml+xml"/>
  <Override PartName="/ppt/ink/ink1948.xml" ContentType="application/inkml+xml"/>
  <Override PartName="/ppt/ink/ink1949.xml" ContentType="application/inkml+xml"/>
  <Override PartName="/ppt/ink/ink1950.xml" ContentType="application/inkml+xml"/>
  <Override PartName="/ppt/ink/ink1951.xml" ContentType="application/inkml+xml"/>
  <Override PartName="/ppt/ink/ink1952.xml" ContentType="application/inkml+xml"/>
  <Override PartName="/ppt/ink/ink1953.xml" ContentType="application/inkml+xml"/>
  <Override PartName="/ppt/ink/ink1954.xml" ContentType="application/inkml+xml"/>
  <Override PartName="/ppt/ink/ink1955.xml" ContentType="application/inkml+xml"/>
  <Override PartName="/ppt/ink/ink1956.xml" ContentType="application/inkml+xml"/>
  <Override PartName="/ppt/ink/ink1957.xml" ContentType="application/inkml+xml"/>
  <Override PartName="/ppt/ink/ink1958.xml" ContentType="application/inkml+xml"/>
  <Override PartName="/ppt/ink/ink1959.xml" ContentType="application/inkml+xml"/>
  <Override PartName="/ppt/ink/ink1960.xml" ContentType="application/inkml+xml"/>
  <Override PartName="/ppt/ink/ink1961.xml" ContentType="application/inkml+xml"/>
  <Override PartName="/ppt/ink/ink1962.xml" ContentType="application/inkml+xml"/>
  <Override PartName="/ppt/ink/ink1963.xml" ContentType="application/inkml+xml"/>
  <Override PartName="/ppt/ink/ink1964.xml" ContentType="application/inkml+xml"/>
  <Override PartName="/ppt/ink/ink1965.xml" ContentType="application/inkml+xml"/>
  <Override PartName="/ppt/ink/ink1966.xml" ContentType="application/inkml+xml"/>
  <Override PartName="/ppt/ink/ink1967.xml" ContentType="application/inkml+xml"/>
  <Override PartName="/ppt/ink/ink1968.xml" ContentType="application/inkml+xml"/>
  <Override PartName="/ppt/ink/ink1969.xml" ContentType="application/inkml+xml"/>
  <Override PartName="/ppt/ink/ink1970.xml" ContentType="application/inkml+xml"/>
  <Override PartName="/ppt/ink/ink1971.xml" ContentType="application/inkml+xml"/>
  <Override PartName="/ppt/ink/ink1972.xml" ContentType="application/inkml+xml"/>
  <Override PartName="/ppt/ink/ink1973.xml" ContentType="application/inkml+xml"/>
  <Override PartName="/ppt/ink/ink1974.xml" ContentType="application/inkml+xml"/>
  <Override PartName="/ppt/ink/ink1975.xml" ContentType="application/inkml+xml"/>
  <Override PartName="/ppt/ink/ink1976.xml" ContentType="application/inkml+xml"/>
  <Override PartName="/ppt/ink/ink1977.xml" ContentType="application/inkml+xml"/>
  <Override PartName="/ppt/ink/ink1978.xml" ContentType="application/inkml+xml"/>
  <Override PartName="/ppt/ink/ink1979.xml" ContentType="application/inkml+xml"/>
  <Override PartName="/ppt/ink/ink1980.xml" ContentType="application/inkml+xml"/>
  <Override PartName="/ppt/ink/ink1981.xml" ContentType="application/inkml+xml"/>
  <Override PartName="/ppt/ink/ink1982.xml" ContentType="application/inkml+xml"/>
  <Override PartName="/ppt/ink/ink1983.xml" ContentType="application/inkml+xml"/>
  <Override PartName="/ppt/ink/ink1984.xml" ContentType="application/inkml+xml"/>
  <Override PartName="/ppt/ink/ink1985.xml" ContentType="application/inkml+xml"/>
  <Override PartName="/ppt/ink/ink1986.xml" ContentType="application/inkml+xml"/>
  <Override PartName="/ppt/ink/ink1987.xml" ContentType="application/inkml+xml"/>
  <Override PartName="/ppt/ink/ink1988.xml" ContentType="application/inkml+xml"/>
  <Override PartName="/ppt/ink/ink1989.xml" ContentType="application/inkml+xml"/>
  <Override PartName="/ppt/ink/ink1990.xml" ContentType="application/inkml+xml"/>
  <Override PartName="/ppt/ink/ink1991.xml" ContentType="application/inkml+xml"/>
  <Override PartName="/ppt/ink/ink1992.xml" ContentType="application/inkml+xml"/>
  <Override PartName="/ppt/ink/ink1993.xml" ContentType="application/inkml+xml"/>
  <Override PartName="/ppt/ink/ink1994.xml" ContentType="application/inkml+xml"/>
  <Override PartName="/ppt/ink/ink1995.xml" ContentType="application/inkml+xml"/>
  <Override PartName="/ppt/ink/ink1996.xml" ContentType="application/inkml+xml"/>
  <Override PartName="/ppt/ink/ink1997.xml" ContentType="application/inkml+xml"/>
  <Override PartName="/ppt/ink/ink1998.xml" ContentType="application/inkml+xml"/>
  <Override PartName="/ppt/ink/ink1999.xml" ContentType="application/inkml+xml"/>
  <Override PartName="/ppt/ink/ink2000.xml" ContentType="application/inkml+xml"/>
  <Override PartName="/ppt/ink/ink2001.xml" ContentType="application/inkml+xml"/>
  <Override PartName="/ppt/ink/ink2002.xml" ContentType="application/inkml+xml"/>
  <Override PartName="/ppt/ink/ink2003.xml" ContentType="application/inkml+xml"/>
  <Override PartName="/ppt/ink/ink2004.xml" ContentType="application/inkml+xml"/>
  <Override PartName="/ppt/ink/ink2005.xml" ContentType="application/inkml+xml"/>
  <Override PartName="/ppt/ink/ink2006.xml" ContentType="application/inkml+xml"/>
  <Override PartName="/ppt/ink/ink2007.xml" ContentType="application/inkml+xml"/>
  <Override PartName="/ppt/ink/ink2008.xml" ContentType="application/inkml+xml"/>
  <Override PartName="/ppt/ink/ink2009.xml" ContentType="application/inkml+xml"/>
  <Override PartName="/ppt/ink/ink2010.xml" ContentType="application/inkml+xml"/>
  <Override PartName="/ppt/ink/ink2011.xml" ContentType="application/inkml+xml"/>
  <Override PartName="/ppt/ink/ink2012.xml" ContentType="application/inkml+xml"/>
  <Override PartName="/ppt/ink/ink2013.xml" ContentType="application/inkml+xml"/>
  <Override PartName="/ppt/ink/ink2014.xml" ContentType="application/inkml+xml"/>
  <Override PartName="/ppt/ink/ink2015.xml" ContentType="application/inkml+xml"/>
  <Override PartName="/ppt/ink/ink2016.xml" ContentType="application/inkml+xml"/>
  <Override PartName="/ppt/ink/ink2017.xml" ContentType="application/inkml+xml"/>
  <Override PartName="/ppt/ink/ink2018.xml" ContentType="application/inkml+xml"/>
  <Override PartName="/ppt/ink/ink2019.xml" ContentType="application/inkml+xml"/>
  <Override PartName="/ppt/ink/ink2020.xml" ContentType="application/inkml+xml"/>
  <Override PartName="/ppt/ink/ink2021.xml" ContentType="application/inkml+xml"/>
  <Override PartName="/ppt/ink/ink2022.xml" ContentType="application/inkml+xml"/>
  <Override PartName="/ppt/ink/ink2023.xml" ContentType="application/inkml+xml"/>
  <Override PartName="/ppt/ink/ink2024.xml" ContentType="application/inkml+xml"/>
  <Override PartName="/ppt/ink/ink2025.xml" ContentType="application/inkml+xml"/>
  <Override PartName="/ppt/ink/ink2026.xml" ContentType="application/inkml+xml"/>
  <Override PartName="/ppt/ink/ink2027.xml" ContentType="application/inkml+xml"/>
  <Override PartName="/ppt/ink/ink2028.xml" ContentType="application/inkml+xml"/>
  <Override PartName="/ppt/ink/ink2029.xml" ContentType="application/inkml+xml"/>
  <Override PartName="/ppt/ink/ink2030.xml" ContentType="application/inkml+xml"/>
  <Override PartName="/ppt/ink/ink2031.xml" ContentType="application/inkml+xml"/>
  <Override PartName="/ppt/ink/ink2032.xml" ContentType="application/inkml+xml"/>
  <Override PartName="/ppt/ink/ink2033.xml" ContentType="application/inkml+xml"/>
  <Override PartName="/ppt/ink/ink2034.xml" ContentType="application/inkml+xml"/>
  <Override PartName="/ppt/ink/ink2035.xml" ContentType="application/inkml+xml"/>
  <Override PartName="/ppt/ink/ink2036.xml" ContentType="application/inkml+xml"/>
  <Override PartName="/ppt/ink/ink2037.xml" ContentType="application/inkml+xml"/>
  <Override PartName="/ppt/ink/ink2038.xml" ContentType="application/inkml+xml"/>
  <Override PartName="/ppt/ink/ink2039.xml" ContentType="application/inkml+xml"/>
  <Override PartName="/ppt/ink/ink2040.xml" ContentType="application/inkml+xml"/>
  <Override PartName="/ppt/ink/ink2041.xml" ContentType="application/inkml+xml"/>
  <Override PartName="/ppt/ink/ink2042.xml" ContentType="application/inkml+xml"/>
  <Override PartName="/ppt/ink/ink2043.xml" ContentType="application/inkml+xml"/>
  <Override PartName="/ppt/ink/ink2044.xml" ContentType="application/inkml+xml"/>
  <Override PartName="/ppt/ink/ink2045.xml" ContentType="application/inkml+xml"/>
  <Override PartName="/ppt/ink/ink2046.xml" ContentType="application/inkml+xml"/>
  <Override PartName="/ppt/ink/ink2047.xml" ContentType="application/inkml+xml"/>
  <Override PartName="/ppt/ink/ink2048.xml" ContentType="application/inkml+xml"/>
  <Override PartName="/ppt/ink/ink2049.xml" ContentType="application/inkml+xml"/>
  <Override PartName="/ppt/ink/ink2050.xml" ContentType="application/inkml+xml"/>
  <Override PartName="/ppt/ink/ink2051.xml" ContentType="application/inkml+xml"/>
  <Override PartName="/ppt/ink/ink2052.xml" ContentType="application/inkml+xml"/>
  <Override PartName="/ppt/ink/ink2053.xml" ContentType="application/inkml+xml"/>
  <Override PartName="/ppt/ink/ink2054.xml" ContentType="application/inkml+xml"/>
  <Override PartName="/ppt/ink/ink2055.xml" ContentType="application/inkml+xml"/>
  <Override PartName="/ppt/ink/ink2056.xml" ContentType="application/inkml+xml"/>
  <Override PartName="/ppt/ink/ink2057.xml" ContentType="application/inkml+xml"/>
  <Override PartName="/ppt/ink/ink2058.xml" ContentType="application/inkml+xml"/>
  <Override PartName="/ppt/ink/ink2059.xml" ContentType="application/inkml+xml"/>
  <Override PartName="/ppt/ink/ink2060.xml" ContentType="application/inkml+xml"/>
  <Override PartName="/ppt/ink/ink2061.xml" ContentType="application/inkml+xml"/>
  <Override PartName="/ppt/ink/ink2062.xml" ContentType="application/inkml+xml"/>
  <Override PartName="/ppt/ink/ink2063.xml" ContentType="application/inkml+xml"/>
  <Override PartName="/ppt/ink/ink2064.xml" ContentType="application/inkml+xml"/>
  <Override PartName="/ppt/ink/ink2065.xml" ContentType="application/inkml+xml"/>
  <Override PartName="/ppt/ink/ink2066.xml" ContentType="application/inkml+xml"/>
  <Override PartName="/ppt/ink/ink2067.xml" ContentType="application/inkml+xml"/>
  <Override PartName="/ppt/ink/ink2068.xml" ContentType="application/inkml+xml"/>
  <Override PartName="/ppt/ink/ink2069.xml" ContentType="application/inkml+xml"/>
  <Override PartName="/ppt/ink/ink2070.xml" ContentType="application/inkml+xml"/>
  <Override PartName="/ppt/ink/ink2071.xml" ContentType="application/inkml+xml"/>
  <Override PartName="/ppt/ink/ink2072.xml" ContentType="application/inkml+xml"/>
  <Override PartName="/ppt/ink/ink2073.xml" ContentType="application/inkml+xml"/>
  <Override PartName="/ppt/ink/ink2074.xml" ContentType="application/inkml+xml"/>
  <Override PartName="/ppt/ink/ink2075.xml" ContentType="application/inkml+xml"/>
  <Override PartName="/ppt/ink/ink2076.xml" ContentType="application/inkml+xml"/>
  <Override PartName="/ppt/ink/ink2077.xml" ContentType="application/inkml+xml"/>
  <Override PartName="/ppt/ink/ink2078.xml" ContentType="application/inkml+xml"/>
  <Override PartName="/ppt/ink/ink2079.xml" ContentType="application/inkml+xml"/>
  <Override PartName="/ppt/ink/ink2080.xml" ContentType="application/inkml+xml"/>
  <Override PartName="/ppt/ink/ink2081.xml" ContentType="application/inkml+xml"/>
  <Override PartName="/ppt/ink/ink2082.xml" ContentType="application/inkml+xml"/>
  <Override PartName="/ppt/ink/ink2083.xml" ContentType="application/inkml+xml"/>
  <Override PartName="/ppt/ink/ink2084.xml" ContentType="application/inkml+xml"/>
  <Override PartName="/ppt/ink/ink2085.xml" ContentType="application/inkml+xml"/>
  <Override PartName="/ppt/ink/ink2086.xml" ContentType="application/inkml+xml"/>
  <Override PartName="/ppt/ink/ink2087.xml" ContentType="application/inkml+xml"/>
  <Override PartName="/ppt/ink/ink2088.xml" ContentType="application/inkml+xml"/>
  <Override PartName="/ppt/ink/ink2089.xml" ContentType="application/inkml+xml"/>
  <Override PartName="/ppt/ink/ink2090.xml" ContentType="application/inkml+xml"/>
  <Override PartName="/ppt/ink/ink2091.xml" ContentType="application/inkml+xml"/>
  <Override PartName="/ppt/ink/ink2092.xml" ContentType="application/inkml+xml"/>
  <Override PartName="/ppt/ink/ink2093.xml" ContentType="application/inkml+xml"/>
  <Override PartName="/ppt/ink/ink2094.xml" ContentType="application/inkml+xml"/>
  <Override PartName="/ppt/ink/ink2095.xml" ContentType="application/inkml+xml"/>
  <Override PartName="/ppt/ink/ink2096.xml" ContentType="application/inkml+xml"/>
  <Override PartName="/ppt/ink/ink2097.xml" ContentType="application/inkml+xml"/>
  <Override PartName="/ppt/ink/ink2098.xml" ContentType="application/inkml+xml"/>
  <Override PartName="/ppt/ink/ink2099.xml" ContentType="application/inkml+xml"/>
  <Override PartName="/ppt/ink/ink2100.xml" ContentType="application/inkml+xml"/>
  <Override PartName="/ppt/ink/ink2101.xml" ContentType="application/inkml+xml"/>
  <Override PartName="/ppt/ink/ink2102.xml" ContentType="application/inkml+xml"/>
  <Override PartName="/ppt/ink/ink2103.xml" ContentType="application/inkml+xml"/>
  <Override PartName="/ppt/ink/ink2104.xml" ContentType="application/inkml+xml"/>
  <Override PartName="/ppt/ink/ink2105.xml" ContentType="application/inkml+xml"/>
  <Override PartName="/ppt/ink/ink2106.xml" ContentType="application/inkml+xml"/>
  <Override PartName="/ppt/ink/ink2107.xml" ContentType="application/inkml+xml"/>
  <Override PartName="/ppt/ink/ink2108.xml" ContentType="application/inkml+xml"/>
  <Override PartName="/ppt/ink/ink2109.xml" ContentType="application/inkml+xml"/>
  <Override PartName="/ppt/ink/ink2110.xml" ContentType="application/inkml+xml"/>
  <Override PartName="/ppt/ink/ink2111.xml" ContentType="application/inkml+xml"/>
  <Override PartName="/ppt/ink/ink2112.xml" ContentType="application/inkml+xml"/>
  <Override PartName="/ppt/ink/ink2113.xml" ContentType="application/inkml+xml"/>
  <Override PartName="/ppt/ink/ink2114.xml" ContentType="application/inkml+xml"/>
  <Override PartName="/ppt/ink/ink2115.xml" ContentType="application/inkml+xml"/>
  <Override PartName="/ppt/ink/ink2116.xml" ContentType="application/inkml+xml"/>
  <Override PartName="/ppt/ink/ink2117.xml" ContentType="application/inkml+xml"/>
  <Override PartName="/ppt/ink/ink2118.xml" ContentType="application/inkml+xml"/>
  <Override PartName="/ppt/ink/ink2119.xml" ContentType="application/inkml+xml"/>
  <Override PartName="/ppt/ink/ink2120.xml" ContentType="application/inkml+xml"/>
  <Override PartName="/ppt/ink/ink2121.xml" ContentType="application/inkml+xml"/>
  <Override PartName="/ppt/ink/ink2122.xml" ContentType="application/inkml+xml"/>
  <Override PartName="/ppt/ink/ink2123.xml" ContentType="application/inkml+xml"/>
  <Override PartName="/ppt/ink/ink2124.xml" ContentType="application/inkml+xml"/>
  <Override PartName="/ppt/ink/ink2125.xml" ContentType="application/inkml+xml"/>
  <Override PartName="/ppt/ink/ink2126.xml" ContentType="application/inkml+xml"/>
  <Override PartName="/ppt/ink/ink2127.xml" ContentType="application/inkml+xml"/>
  <Override PartName="/ppt/ink/ink2128.xml" ContentType="application/inkml+xml"/>
  <Override PartName="/ppt/ink/ink2129.xml" ContentType="application/inkml+xml"/>
  <Override PartName="/ppt/ink/ink2130.xml" ContentType="application/inkml+xml"/>
  <Override PartName="/ppt/ink/ink2131.xml" ContentType="application/inkml+xml"/>
  <Override PartName="/ppt/ink/ink2132.xml" ContentType="application/inkml+xml"/>
  <Override PartName="/ppt/ink/ink2133.xml" ContentType="application/inkml+xml"/>
  <Override PartName="/ppt/ink/ink2134.xml" ContentType="application/inkml+xml"/>
  <Override PartName="/ppt/ink/ink2135.xml" ContentType="application/inkml+xml"/>
  <Override PartName="/ppt/ink/ink2136.xml" ContentType="application/inkml+xml"/>
  <Override PartName="/ppt/ink/ink2137.xml" ContentType="application/inkml+xml"/>
  <Override PartName="/ppt/ink/ink2138.xml" ContentType="application/inkml+xml"/>
  <Override PartName="/ppt/ink/ink2139.xml" ContentType="application/inkml+xml"/>
  <Override PartName="/ppt/ink/ink2140.xml" ContentType="application/inkml+xml"/>
  <Override PartName="/ppt/ink/ink2141.xml" ContentType="application/inkml+xml"/>
  <Override PartName="/ppt/ink/ink2142.xml" ContentType="application/inkml+xml"/>
  <Override PartName="/ppt/ink/ink2143.xml" ContentType="application/inkml+xml"/>
  <Override PartName="/ppt/ink/ink2144.xml" ContentType="application/inkml+xml"/>
  <Override PartName="/ppt/ink/ink2145.xml" ContentType="application/inkml+xml"/>
  <Override PartName="/ppt/ink/ink2146.xml" ContentType="application/inkml+xml"/>
  <Override PartName="/ppt/ink/ink2147.xml" ContentType="application/inkml+xml"/>
  <Override PartName="/ppt/ink/ink2148.xml" ContentType="application/inkml+xml"/>
  <Override PartName="/ppt/ink/ink2149.xml" ContentType="application/inkml+xml"/>
  <Override PartName="/ppt/ink/ink2150.xml" ContentType="application/inkml+xml"/>
  <Override PartName="/ppt/ink/ink2151.xml" ContentType="application/inkml+xml"/>
  <Override PartName="/ppt/ink/ink2152.xml" ContentType="application/inkml+xml"/>
  <Override PartName="/ppt/ink/ink2153.xml" ContentType="application/inkml+xml"/>
  <Override PartName="/ppt/ink/ink2154.xml" ContentType="application/inkml+xml"/>
  <Override PartName="/ppt/ink/ink2155.xml" ContentType="application/inkml+xml"/>
  <Override PartName="/ppt/ink/ink2156.xml" ContentType="application/inkml+xml"/>
  <Override PartName="/ppt/ink/ink2157.xml" ContentType="application/inkml+xml"/>
  <Override PartName="/ppt/ink/ink2158.xml" ContentType="application/inkml+xml"/>
  <Override PartName="/ppt/ink/ink2159.xml" ContentType="application/inkml+xml"/>
  <Override PartName="/ppt/ink/ink2160.xml" ContentType="application/inkml+xml"/>
  <Override PartName="/ppt/ink/ink2161.xml" ContentType="application/inkml+xml"/>
  <Override PartName="/ppt/ink/ink2162.xml" ContentType="application/inkml+xml"/>
  <Override PartName="/ppt/ink/ink2163.xml" ContentType="application/inkml+xml"/>
  <Override PartName="/ppt/ink/ink2164.xml" ContentType="application/inkml+xml"/>
  <Override PartName="/ppt/ink/ink2165.xml" ContentType="application/inkml+xml"/>
  <Override PartName="/ppt/ink/ink2166.xml" ContentType="application/inkml+xml"/>
  <Override PartName="/ppt/ink/ink2167.xml" ContentType="application/inkml+xml"/>
  <Override PartName="/ppt/ink/ink2168.xml" ContentType="application/inkml+xml"/>
  <Override PartName="/ppt/ink/ink2169.xml" ContentType="application/inkml+xml"/>
  <Override PartName="/ppt/ink/ink2170.xml" ContentType="application/inkml+xml"/>
  <Override PartName="/ppt/ink/ink2171.xml" ContentType="application/inkml+xml"/>
  <Override PartName="/ppt/ink/ink2172.xml" ContentType="application/inkml+xml"/>
  <Override PartName="/ppt/ink/ink2173.xml" ContentType="application/inkml+xml"/>
  <Override PartName="/ppt/ink/ink2174.xml" ContentType="application/inkml+xml"/>
  <Override PartName="/ppt/ink/ink2175.xml" ContentType="application/inkml+xml"/>
  <Override PartName="/ppt/ink/ink2176.xml" ContentType="application/inkml+xml"/>
  <Override PartName="/ppt/ink/ink2177.xml" ContentType="application/inkml+xml"/>
  <Override PartName="/ppt/ink/ink2178.xml" ContentType="application/inkml+xml"/>
  <Override PartName="/ppt/ink/ink2179.xml" ContentType="application/inkml+xml"/>
  <Override PartName="/ppt/ink/ink2180.xml" ContentType="application/inkml+xml"/>
  <Override PartName="/ppt/ink/ink2181.xml" ContentType="application/inkml+xml"/>
  <Override PartName="/ppt/ink/ink2182.xml" ContentType="application/inkml+xml"/>
  <Override PartName="/ppt/ink/ink2183.xml" ContentType="application/inkml+xml"/>
  <Override PartName="/ppt/ink/ink2184.xml" ContentType="application/inkml+xml"/>
  <Override PartName="/ppt/ink/ink2185.xml" ContentType="application/inkml+xml"/>
  <Override PartName="/ppt/ink/ink2186.xml" ContentType="application/inkml+xml"/>
  <Override PartName="/ppt/ink/ink2187.xml" ContentType="application/inkml+xml"/>
  <Override PartName="/ppt/ink/ink2188.xml" ContentType="application/inkml+xml"/>
  <Override PartName="/ppt/ink/ink2189.xml" ContentType="application/inkml+xml"/>
  <Override PartName="/ppt/ink/ink2190.xml" ContentType="application/inkml+xml"/>
  <Override PartName="/ppt/ink/ink2191.xml" ContentType="application/inkml+xml"/>
  <Override PartName="/ppt/ink/ink2192.xml" ContentType="application/inkml+xml"/>
  <Override PartName="/ppt/ink/ink2193.xml" ContentType="application/inkml+xml"/>
  <Override PartName="/ppt/ink/ink2194.xml" ContentType="application/inkml+xml"/>
  <Override PartName="/ppt/ink/ink2195.xml" ContentType="application/inkml+xml"/>
  <Override PartName="/ppt/ink/ink2196.xml" ContentType="application/inkml+xml"/>
  <Override PartName="/ppt/ink/ink2197.xml" ContentType="application/inkml+xml"/>
  <Override PartName="/ppt/ink/ink2198.xml" ContentType="application/inkml+xml"/>
  <Override PartName="/ppt/ink/ink2199.xml" ContentType="application/inkml+xml"/>
  <Override PartName="/ppt/ink/ink2200.xml" ContentType="application/inkml+xml"/>
  <Override PartName="/ppt/ink/ink2201.xml" ContentType="application/inkml+xml"/>
  <Override PartName="/ppt/ink/ink2202.xml" ContentType="application/inkml+xml"/>
  <Override PartName="/ppt/ink/ink2203.xml" ContentType="application/inkml+xml"/>
  <Override PartName="/ppt/ink/ink2204.xml" ContentType="application/inkml+xml"/>
  <Override PartName="/ppt/ink/ink2205.xml" ContentType="application/inkml+xml"/>
  <Override PartName="/ppt/ink/ink2206.xml" ContentType="application/inkml+xml"/>
  <Override PartName="/ppt/ink/ink2207.xml" ContentType="application/inkml+xml"/>
  <Override PartName="/ppt/ink/ink2208.xml" ContentType="application/inkml+xml"/>
  <Override PartName="/ppt/ink/ink2209.xml" ContentType="application/inkml+xml"/>
  <Override PartName="/ppt/ink/ink2210.xml" ContentType="application/inkml+xml"/>
  <Override PartName="/ppt/ink/ink2211.xml" ContentType="application/inkml+xml"/>
  <Override PartName="/ppt/ink/ink2212.xml" ContentType="application/inkml+xml"/>
  <Override PartName="/ppt/ink/ink2213.xml" ContentType="application/inkml+xml"/>
  <Override PartName="/ppt/ink/ink2214.xml" ContentType="application/inkml+xml"/>
  <Override PartName="/ppt/ink/ink2215.xml" ContentType="application/inkml+xml"/>
  <Override PartName="/ppt/ink/ink2216.xml" ContentType="application/inkml+xml"/>
  <Override PartName="/ppt/ink/ink2217.xml" ContentType="application/inkml+xml"/>
  <Override PartName="/ppt/ink/ink2218.xml" ContentType="application/inkml+xml"/>
  <Override PartName="/ppt/ink/ink2219.xml" ContentType="application/inkml+xml"/>
  <Override PartName="/ppt/ink/ink2220.xml" ContentType="application/inkml+xml"/>
  <Override PartName="/ppt/ink/ink2221.xml" ContentType="application/inkml+xml"/>
  <Override PartName="/ppt/ink/ink2222.xml" ContentType="application/inkml+xml"/>
  <Override PartName="/ppt/ink/ink2223.xml" ContentType="application/inkml+xml"/>
  <Override PartName="/ppt/ink/ink2224.xml" ContentType="application/inkml+xml"/>
  <Override PartName="/ppt/ink/ink2225.xml" ContentType="application/inkml+xml"/>
  <Override PartName="/ppt/ink/ink2226.xml" ContentType="application/inkml+xml"/>
  <Override PartName="/ppt/ink/ink2227.xml" ContentType="application/inkml+xml"/>
  <Override PartName="/ppt/ink/ink2228.xml" ContentType="application/inkml+xml"/>
  <Override PartName="/ppt/ink/ink2229.xml" ContentType="application/inkml+xml"/>
  <Override PartName="/ppt/ink/ink2230.xml" ContentType="application/inkml+xml"/>
  <Override PartName="/ppt/ink/ink2231.xml" ContentType="application/inkml+xml"/>
  <Override PartName="/ppt/ink/ink2232.xml" ContentType="application/inkml+xml"/>
  <Override PartName="/ppt/ink/ink2233.xml" ContentType="application/inkml+xml"/>
  <Override PartName="/ppt/ink/ink2234.xml" ContentType="application/inkml+xml"/>
  <Override PartName="/ppt/ink/ink2235.xml" ContentType="application/inkml+xml"/>
  <Override PartName="/ppt/ink/ink22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91" r:id="rId3"/>
    <p:sldId id="281" r:id="rId4"/>
    <p:sldId id="282" r:id="rId5"/>
    <p:sldId id="267" r:id="rId6"/>
    <p:sldId id="272" r:id="rId7"/>
    <p:sldId id="268" r:id="rId8"/>
    <p:sldId id="283" r:id="rId9"/>
    <p:sldId id="273" r:id="rId10"/>
    <p:sldId id="274" r:id="rId11"/>
    <p:sldId id="284" r:id="rId12"/>
    <p:sldId id="286" r:id="rId13"/>
    <p:sldId id="285" r:id="rId14"/>
    <p:sldId id="276" r:id="rId15"/>
    <p:sldId id="275" r:id="rId16"/>
    <p:sldId id="269" r:id="rId17"/>
    <p:sldId id="279" r:id="rId18"/>
    <p:sldId id="280" r:id="rId19"/>
    <p:sldId id="292" r:id="rId20"/>
    <p:sldId id="290" r:id="rId21"/>
    <p:sldId id="270" r:id="rId22"/>
    <p:sldId id="277" r:id="rId23"/>
    <p:sldId id="278" r:id="rId24"/>
    <p:sldId id="288" r:id="rId25"/>
    <p:sldId id="289" r:id="rId26"/>
    <p:sldId id="287"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li Moura" initials="RM" lastIdx="2" clrIdx="0">
    <p:extLst>
      <p:ext uri="{19B8F6BF-5375-455C-9EA6-DF929625EA0E}">
        <p15:presenceInfo xmlns:p15="http://schemas.microsoft.com/office/powerpoint/2012/main" userId="23352d4603ce10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1.847"/>
    </inkml:context>
    <inkml:brush xml:id="br0">
      <inkml:brushProperty name="width" value="0.05" units="cm"/>
      <inkml:brushProperty name="height" value="0.05" units="cm"/>
    </inkml:brush>
  </inkml:definitions>
  <inkml:trace contextRef="#ctx0" brushRef="#br0">0 865 7274,'0'0'7709,"8"3"-6535,-1-1-962,-1 0 0,1-1 0,0 1 0,0-1 0,0 0 0,0-1 0,0 0 0,0 0 0,0 0 0,-1-1 0,1 0 0,0-1 0,0 1 0,0-1 0,-1 0 1,1-1-1,-1 0 0,0 0 0,0 0 0,10-8 0,7-10-69,-2-2 1,0 0 0,-2-2-1,0 0 1,-2-1 0,-1-1-1,-1 0 1,20-54 0,-21 43-158,-2-1 0,-2 0 0,-2 0 0,-1-1 1,-2-1-1,-1-52 0,-4 74-32,0 1 0,-2-1 1,0 1-1,-9-34 0,9 44 22,-1 0-1,0 1 0,-1-1 1,0 1-1,0 0 0,0 0 1,-1 1-1,0-1 1,0 1-1,0 0 0,-1 0 1,0 1-1,-10-8 1,15 12 12,0 0 0,-1 0 0,1 0 0,-1 0 0,1 0 0,0 0 0,-1 1 0,1-1 0,-1 0 1,0 1-1,1 0 0,-1-1 0,1 1 0,-1 0 0,0 0 0,1-1 0,-1 1 0,0 1 0,1-1 0,-1 0 1,0 0-1,1 1 0,-1-1 0,1 0 0,-1 1 0,1 0 0,-1-1 0,1 1 0,-1 0 0,1 0 1,-1 0-1,1 0 0,0 0 0,0 0 0,-1 0 0,1 0 0,0 1 0,0-1 0,0 0 0,0 1 1,1-1-1,-1 1 0,0-1 0,0 4 0,-4 6-82,0 0 1,2 1-1,-1 0 0,-2 19 0,6-30 94,-7 57-18,3 0 1,4 74-1,1-58 6,1-16-8,2 1 0,17 78-1,39 116-20,-41-181 32,173 574 593,-190-641 569,0-8-465,-1-21-277,-2 13-424,0 1 1,0 0-1,-1 0 0,-4-15 1,-6-1 16,-2 1 1,0 1-1,-2 0 1,0 1-1,-1 0 1,-2 2-1,-22-22 1,-15-8-201,-90-62 1,153 109-86,19 2 197,31 0-64,-43 2-581,-1-1 0,1-1 0,-1-1 0,0 0-1,0 0 1,0-1 0,0-1 0,-1 0 0,0-1 0,0 0 0,21-16 0,3 0-4021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8.258"/>
    </inkml:context>
    <inkml:brush xml:id="br0">
      <inkml:brushProperty name="width" value="0.05" units="cm"/>
      <inkml:brushProperty name="height" value="0.05" units="cm"/>
    </inkml:brush>
  </inkml:definitions>
  <inkml:trace contextRef="#ctx0" brushRef="#br0">1 128 6873,'0'0'7493,"7"1"-6796,-1 0-577,-1-1 0,1 1 0,0-1 0,0 0-1,0 0 1,-1-1 0,1 1 0,0-1 0,0-1 0,-1 1 0,1-1-1,-1 0 1,1 0 0,9-6 0,27-19 330,-27 17-409,0 0 1,0 0-1,1 1 0,1 1 1,-1 1-1,1 0 1,1 2-1,-1-1 1,1 2-1,25-3 0,-16 5-35,-1 2 0,43 4 0,-59-2-16,-1 0 1,1 1-1,0 0 1,-1 0 0,0 1-1,0 0 1,0 0-1,0 1 1,0 1-1,8 6 1,-3-2 25,-1 2 0,0-1 1,0 1-1,-1 1 0,0 1 1,-2-1-1,1 2 0,-2-1 1,0 1-1,0 1 0,-2 0 1,0 0-1,-1 0 1,0 1-1,-1 0 0,-1 0 1,-1 0-1,-1 1 0,1 19 1,-2-23 52,0 0 0,-2 0 0,0 0 0,0 0 0,-1 0 0,-1 0 0,0-1 0,-1 1 0,0-1 0,-1 0 0,-1 0 0,0 0 1,-1-1-1,-9 14 0,-17 18 5,-38 41 1,55-68-57,0-2 1,0 0-1,-2-1 1,1 0-1,-28 14 1,42-26 1,0 0 1,0-1-1,0 1 0,0-1 1,0 0-1,0 0 1,0 0-1,-1 0 1,1 0-1,0-1 0,-1 1 1,1-1-1,0 0 1,0 0-1,-1 0 0,1-1 1,-6 0-1,7-1-11,0 1 0,0 0 0,0-1 0,1 0 0,-1 1 0,0-1 0,1 0 0,-1 0 0,1 0 0,0 0 0,-1 0 0,1 0 0,0 0 0,0 0 0,0 0 0,1-1 0,-1 1 0,1 0 0,-1-1 0,1 1 0,0 0 0,-1-1 0,2-3 0,-2-44-295,3 50 258,-1 0 0,1 1 0,-1-1 0,1 1 0,-1-1 0,1 1-1,-1-1 1,1 1 0,-1 0 0,1 0 0,-1 0 0,0 0 0,2 2 0,20 23-58,-1 0-1,23 38 1,-32-42 109,2-1 0,0-1 0,1 0 0,1-1 0,0-1 0,28 22 0,-22-25 17,0-2 0,0 0 0,2-1 0,-1-1 0,1-1 0,1-2 0,0 0 0,0-2 0,0 0 1,1-2-1,-1-1 0,41-1 0,-66-2-122,0-1 0,-1 1 1,1 0-1,0 0 1,-1 0-1,1 0 1,-1-1-1,1 1 0,-1 0 1,1-1-1,-1 1 1,1 0-1,-1-1 1,1 1-1,-1-1 1,1 1-1,-1-1 0,1 1 1,-1-1-1,0 1 1,1-1-1,-1 1 1,0-1-1,1 0 0,-1 1 1,0-1-1,0 1 1,0-1-1,0 0 1,0 1-1,0-1 0,1 0 1,-1 1-1,-1-1 1,1 0-1,0 1 1,0-1-1,0 1 1,0-1-1,0 0 0,0 1 1,-1-2-1,1-5-1067,0-12-3686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6.489"/>
    </inkml:context>
    <inkml:brush xml:id="br0">
      <inkml:brushProperty name="width" value="0.05" units="cm"/>
      <inkml:brushProperty name="height" value="0.05" units="cm"/>
    </inkml:brush>
  </inkml:definitions>
  <inkml:trace contextRef="#ctx0" brushRef="#br0">1 0 7138,'0'0'5350,"13"25"-4973,-3-6-265,20 37 413,36 91 0,-47-83-4,-3 1-1,-3 0 1,-3 1-1,-3 1 1,-2 125-1,-4-178-474,-2 0 0,0 0 0,0 0 0,-2 0 0,1 0 0,-2-1 0,0 1 0,-8 18 0,12-32-35,0 0 1,0 0-1,0 0 1,0 0 0,0-1-1,-1 1 1,1 0-1,0 0 1,0 0-1,0 0 1,0 0-1,0 0 1,0 0 0,0 0-1,0 0 1,0 0-1,0 0 1,0 0-1,0 0 1,-1 0-1,1 0 1,0 0 0,0 0-1,0 0 1,0 0-1,0 0 1,0 0-1,0 0 1,0 0-1,0 0 1,0 0 0,0 0-1,0 0 1,-1 0-1,1 0 1,0 0-1,0 0 1,0 0-1,0 0 1,1-17-272,7-30-1992,3 12-1299</inkml:trace>
</inkml:ink>
</file>

<file path=ppt/ink/ink1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4.903"/>
    </inkml:context>
    <inkml:brush xml:id="br0">
      <inkml:brushProperty name="width" value="0.05" units="cm"/>
      <inkml:brushProperty name="height" value="0.05" units="cm"/>
      <inkml:brushProperty name="color" value="#004F8B"/>
    </inkml:brush>
  </inkml:definitions>
  <inkml:trace contextRef="#ctx0" brushRef="#br0">0 1 9522,'0'0'6728,"13"2"-6633,6 1-66,0 1 0,-1 1 0,0 1 1,0 0-1,-1 2 0,0 0 0,17 10 0,-4 1 110,34 28 0,-56-41-117,-1 1 0,0 0 0,0 0 0,0 1 0,-1 0 0,0 0 1,0 1-1,-1-1 0,5 12 0,-9-18-13,0 1 0,0 0 0,0-1 0,0 1 0,0 0 0,-1-1 0,1 1 0,-1 0 0,0 0 0,0 0 0,0 0 0,0-1 0,0 1 0,-1 0 0,1 0 0,-1 0 0,0-1 0,0 1 0,0 0 0,-2 4 0,0-4 0,1 0 0,-1 0 0,0-1 0,0 1 0,0-1 0,0 1 0,0-1-1,0 0 1,-1 0 0,1-1 0,0 1 0,-1-1 0,-5 2 0,-10 2 24,-1-2 0,0 0 0,1-1 0,-33-1 0,32 0-14,15 0-9,0-1 0,0 0 0,0 0 0,0 0-1,0-1 1,-7-1 0,10 1 10,1 1-1,0-1 1,0 0-1,0 1 1,0-1 0,0 0-1,0 0 1,0 1-1,0-1 1,0 0 0,0 0-1,0 0 1,0 0-1,1-1 1,-1 1 0,0 0-1,1 0 1,-1 0-1,1 0 1,-1-1 0,1 1-1,0 0 1,-1 0-1,1-1 1,0 1 0,0 0-1,0-1 1,0 1-1,0-2 1,4 2-9,-1 0 0,0 0 0,1 0 1,-1 1-1,0-1 0,1 1 0,-1 0 0,1 0 1,6 1-1,-4-1 2,14 0-17,0 1 0,-1 1 0,1 0 0,-1 2-1,1 0 1,-1 1 0,0 1 0,-1 1 0,0 0 0,0 2 0,0 0-1,-1 0 1,0 2 0,-1 0 0,0 1 0,24 25 0,-35-32 0,-1 0-1,-1 1 1,1-1 0,-1 1 0,0 0 0,0 0 0,0 0 0,-1 0 0,0 0 0,0 0 0,-1 1 0,1-1 0,-1 8 0,0-10 5,-1 0 0,0 0 0,-1 0 0,1 0 0,-1 0 0,1 0 0,-1 0 0,0 0 0,0 0 0,-1 0 1,1-1-1,-1 1 0,0-1 0,0 1 0,0-1 0,-1 0 0,1 1 0,-1-1 0,1 0 0,-1-1 0,-6 6 0,-5 1 4,0-1 0,0 0-1,-1-1 1,0 0 0,0-1-1,-1-1 1,0-1 0,-19 4-1,2-4 43,0-1-1,0-2 0,-35-2 0,62 0-34,0 0 1,0 0-1,1 0 1,-1-1-1,0 0 1,1 0-1,0 0 1,-10-6-1,-7-3 460,19 10 981,3-5-5700</inkml:trace>
</inkml:ink>
</file>

<file path=ppt/ink/ink1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4.113"/>
    </inkml:context>
    <inkml:brush xml:id="br0">
      <inkml:brushProperty name="width" value="0.05" units="cm"/>
      <inkml:brushProperty name="height" value="0.05" units="cm"/>
      <inkml:brushProperty name="color" value="#004F8B"/>
    </inkml:brush>
  </inkml:definitions>
  <inkml:trace contextRef="#ctx0" brushRef="#br0">0 13 7138,'0'0'8365,"33"0"-7272,213 0 188,-95 1-732,259-8-150,-384 4-437,10-1-3102</inkml:trace>
</inkml:ink>
</file>

<file path=ppt/ink/ink1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4.473"/>
    </inkml:context>
    <inkml:brush xml:id="br0">
      <inkml:brushProperty name="width" value="0.05" units="cm"/>
      <inkml:brushProperty name="height" value="0.05" units="cm"/>
      <inkml:brushProperty name="color" value="#004F8B"/>
    </inkml:brush>
  </inkml:definitions>
  <inkml:trace contextRef="#ctx0" brushRef="#br0">1 126 9026,'0'0'3465,"186"-12"-2649,-127-1-488,-6 1-200,-4 2-72,-3 4-56,-7-4-176,-1 4-896,18-13-225,-13 0-895,-5 0-2577</inkml:trace>
</inkml:ink>
</file>

<file path=ppt/ink/ink1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4.970"/>
    </inkml:context>
    <inkml:brush xml:id="br0">
      <inkml:brushProperty name="width" value="0.05" units="cm"/>
      <inkml:brushProperty name="height" value="0.05" units="cm"/>
      <inkml:brushProperty name="color" value="#004F8B"/>
    </inkml:brush>
  </inkml:definitions>
  <inkml:trace contextRef="#ctx0" brushRef="#br0">8 168 7578,'0'0'6224,"0"14"-6100,-4 128 654,1 116 1266,4-249-1979,0-1 1,0 0 0,1 1 0,0-1 0,1 0 0,-1 0-1,7 12 1,-8-19-39,0 1 0,0-1 0,-1 1 0,1-1 0,0 0 0,0 0 0,1 0 0,-1 1 0,0-1 0,0 0 0,0 0 0,1 0 0,-1-1 0,0 1 0,1 0 0,-1 0 0,1-1 0,2 2 0,-2-3 11,0 1-1,0 0 0,0 0 0,-1-1 1,1 1-1,0-1 0,0 0 0,-1 1 0,1-1 1,-1 0-1,1 0 0,0 0 0,-1 0 1,0 0-1,1 0 0,-1-1 0,0 1 1,1 0-1,-1-1 0,0 1 0,1-3 1,7-9 9,0-1 1,-1 0 0,0 0 0,-2-1 0,1 0 0,-2 0-1,0 0 1,-1-1 0,0 0 0,1-19 0,0-13 63,-3 1 0,-4-59 0,1 92-101,0 0 1,-1 1 0,-1 0 0,-1-1 0,0 1 0,0 0 0,-1 1 0,-1-1 0,-13-20 0,5 12 40,-1 0-1,-1 2 0,-1 0 1,-28-24-1,45 42-86,3 2 22,1-1 0,0 1-1,-1 0 1,1 0 0,-1 0 0,0 1 0,1-1-1,-1 1 1,0 0 0,4 3 0,11 5-19,207 81 78,-134-57-6,135 70-1,-214-97-43,0 0 0,0 1-1,0 0 1,-1 1 0,16 17-1,-24-23 3,0 1 0,0 0 0,0 0 0,-1 0-1,1 0 1,-1 0 0,0 1 0,0-1 0,-1 1-1,1-1 1,-1 1 0,0 0 0,0-1 0,-1 1 0,1 0-1,-1 0 1,0-1 0,0 1 0,-1 0 0,-1 7 0,1-8 9,-1 0 0,0 0 0,0 0 1,-1 0-1,1 0 0,-1 0 1,1-1-1,-1 1 0,0-1 1,-1 0-1,1 0 0,-1 0 1,-6 4-1,-60 34 32,48-29-24,-43 23-306,-85 52 421,123-69-2542,-37 33-1,51-40-1984</inkml:trace>
</inkml:ink>
</file>

<file path=ppt/ink/ink1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5.831"/>
    </inkml:context>
    <inkml:brush xml:id="br0">
      <inkml:brushProperty name="width" value="0.05" units="cm"/>
      <inkml:brushProperty name="height" value="0.05" units="cm"/>
      <inkml:brushProperty name="color" value="#004F8B"/>
    </inkml:brush>
  </inkml:definitions>
  <inkml:trace contextRef="#ctx0" brushRef="#br0">1 1 5393,'0'0'6221,"0"29"-4972,4 98-217,-2-116-927,0-1 1,1 1-1,0-1 0,1 0 1,0 0-1,0 0 0,1-1 0,1 1 1,-1-1-1,1 0 0,1-1 1,0 1-1,0-1 0,0-1 1,13 10-1,-3-1 65,-7-5-112,0-1 1,1 0-1,0 0 0,1-2 1,0 1-1,1-2 0,-1 1 1,1-2-1,1 0 0,-1 0 1,1-1-1,0-1 1,0 0-1,1-1 0,-1-1 1,1 0-1,-1-1 0,1-1 1,29-2-1,-38 1-37,0-1-1,0 0 1,0 0 0,-1 0 0,1-1-1,-1 0 1,1 0 0,-1 0 0,0-1-1,0 0 1,-1 0 0,1 0-1,-1 0 1,0-1 0,0 1 0,0-1-1,0 0 1,-1-1 0,0 1 0,0-1-1,-1 1 1,1-1 0,-1 0-1,2-10 1,2-7 124,-1-1 1,-1-1-1,-1 1 0,-1-44 0,-1 55-77,-3-35 150,2 47-220,0 1 0,0-1 0,-1 0 0,1 0 0,0 0-1,-1 0 1,1 0 0,0 1 0,-1-1 0,1 0 0,-1 0 0,1 1-1,-1-1 1,1 0 0,-1 1 0,0-1 0,1 0 0,-1 1 0,0-1-1,0 1 1,1-1 0,-1 1 0,0 0 0,0-1 0,0 1 0,0 0 0,1-1-1,-1 1 1,0 0 0,0 0 0,0 0 0,0 0 0,0 0 0,0 0-1,0 0 1,1 0 0,-1 0 0,0 0 0,0 0 0,0 1 0,0-1-1,0 0 1,-1 1 0,1 0-1,0 0-1,0 0 1,0-1 0,0 1-1,0 0 1,0 0-1,0 0 1,0 0-1,0 0 1,0 1-1,1-1 1,-1 0 0,0 0-1,1 0 1,-1 1-1,1-1 1,0 0-1,-1 1 1,1-1 0,0 0-1,0 1 1,-1 0-1,0 38-59,1-30 59,0 9 6,-1 0 12,1-1-1,1 1 1,1-1 0,0 1 0,1-1-1,11 35 1,78 153-5,-50-119-18,33 99-1,-66-157 22,-1 0 0,-1 0-1,-2 1 1,0 0 0,-2 0 0,-2 0 0,-3 51-1,2-78-10,-1 0 1,1 0-1,-1 0 0,0-1 0,0 1 1,0 0-1,0-1 0,0 1 0,0-1 1,-1 1-1,1-1 0,-1 0 0,0 1 1,0-1-1,0 0 0,0 0 0,0 0 0,0-1 1,0 1-1,-1 0 0,1-1 0,-1 1 1,1-1-1,-1 0 0,1 0 0,-1 0 1,0 0-1,0-1 0,1 1 0,-1-1 1,0 1-1,-5-1 0,4 0 15,0 0 0,-1 0 0,1 0 0,0-1 0,0 0-1,-1 0 1,1 0 0,0 0 0,0-1 0,0 1 0,0-1 0,0 0 0,1 0 0,-1 0 0,1-1 0,-1 0-1,1 1 1,0-1 0,0 0 0,0 0 0,-3-5 0,-1-4-2,1-1 1,0-1-1,0 1 0,1-1 0,1 0 1,1 0-1,0 0 0,0-1 1,2 1-1,0 0 0,0-1 0,2 0 1,-1 1-1,2-1 0,4-17 1,2-4-25,2 0 0,1 0 0,3 1 1,29-58-1,32-37 31,9-20-210,-69 117-1362,14-41 1,-15 34-1670,1-1-2129</inkml:trace>
</inkml:ink>
</file>

<file path=ppt/ink/ink1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6.389"/>
    </inkml:context>
    <inkml:brush xml:id="br0">
      <inkml:brushProperty name="width" value="0.05" units="cm"/>
      <inkml:brushProperty name="height" value="0.05" units="cm"/>
      <inkml:brushProperty name="color" value="#004F8B"/>
    </inkml:brush>
  </inkml:definitions>
  <inkml:trace contextRef="#ctx0" brushRef="#br0">0 21 9034,'0'0'6395,"30"-4"-6135,-9 1-222,30-4 44,-1 2 1,89 3-1,-131 3-57,0 1 0,0 0-1,0 0 1,0 1 0,0 0 0,0 0 0,-1 1 0,1 0-1,-1 0 1,0 1 0,0 0 0,-1 0 0,1 1-1,-1-1 1,0 1 0,-1 1 0,0-1 0,0 1-1,0 0 1,7 15 0,-9-16 4,0 0 0,0 1 1,0 0-1,-1-1 0,0 1 0,-1 0 0,1 0 1,-1 0-1,-1 0 0,1 0 0,-1 1 0,0-1 1,-1 0-1,0 0 0,0 0 0,0 0 0,-1 0 1,0 0-1,-1-1 0,1 1 0,-1-1 0,-1 1 1,1-1-1,-8 10 0,-1-3 39,0 0 0,-1 0-1,-1-2 1,0 1 0,0-2 0,-1 0 0,0-1-1,-1 0 1,0-1 0,0-1 0,-1-1 0,-20 6 0,19-11 178,18-1-245,0-1-1,0 1 1,0 0 0,-1 0-1,1 0 1,0-1-1,0 1 1,0 0 0,0 0-1,0-1 1,0 1-1,0 0 1,0 0 0,0-1-1,0 1 1,0 0-1,0 0 1,0-1 0,0 1-1,0 0 1,0 0-1,0-1 1,0 1 0,0 0-1,0 0 1,0 0-1,0-1 1,0 1 0,0 0-1,0 0 1,1-1-1,-1 1 1,0 0 0,0 0-1,0 0 1,0-1-1,1 1 1,-1 0 0,0 0-1,0 0 1,0 0-1,1 0 1,-1 0 0,0-1-1,0 1 1,1 0-1,-1 0 1,0 0 0,0 0-1,0 0 1,1 0-1,-1 0 1,0 0 0,0 0-1,1 0 1,-1 0-1,0 0 1,0 0 0,1 0-1,47 1 49,-1 2 0,69 12 0,-57-5-100,78 3 0,-4-11-6743,-115-2 3788</inkml:trace>
</inkml:ink>
</file>

<file path=ppt/ink/ink1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6.810"/>
    </inkml:context>
    <inkml:brush xml:id="br0">
      <inkml:brushProperty name="width" value="0.05" units="cm"/>
      <inkml:brushProperty name="height" value="0.05" units="cm"/>
      <inkml:brushProperty name="color" value="#004F8B"/>
    </inkml:brush>
  </inkml:definitions>
  <inkml:trace contextRef="#ctx0" brushRef="#br0">1 1 6105,'0'0'10883,"21"1"-10598,177 1-4,-134-1-287,-60 1-50,-3-2-50,-1 18-3665,-1 8 231,-2-16 1083</inkml:trace>
</inkml:ink>
</file>

<file path=ppt/ink/ink1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7.135"/>
    </inkml:context>
    <inkml:brush xml:id="br0">
      <inkml:brushProperty name="width" value="0.05" units="cm"/>
      <inkml:brushProperty name="height" value="0.05" units="cm"/>
      <inkml:brushProperty name="color" value="#004F8B"/>
    </inkml:brush>
  </inkml:definitions>
  <inkml:trace contextRef="#ctx0" brushRef="#br0">1 1 8010,'0'0'7809,"32"0"-7143,174 0-213,-171 1-573,19 0-6225,-37-3 585</inkml:trace>
</inkml:ink>
</file>

<file path=ppt/ink/ink1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7.855"/>
    </inkml:context>
    <inkml:brush xml:id="br0">
      <inkml:brushProperty name="width" value="0.05" units="cm"/>
      <inkml:brushProperty name="height" value="0.05" units="cm"/>
      <inkml:brushProperty name="color" value="#004F8B"/>
    </inkml:brush>
  </inkml:definitions>
  <inkml:trace contextRef="#ctx0" brushRef="#br0">1 0 9498,'0'0'4610,"30"6"-4442,100 22-132,-120-25-28,0 0-1,0 0 1,0 1-1,0 0 1,-1 1-1,0 0 1,0 1-1,0 0 1,0 0-1,-1 1 1,0 0-1,-1 0 1,0 0-1,0 1 1,0 1 0,-1-1-1,0 1 1,7 14-1,-8-10 86,0 1-1,-1-1 1,0 1-1,-1 0 1,-1 0 0,0 0-1,-1 0 1,0 0-1,-1 0 1,-1 0-1,-4 24 1,1-23 51,-1 0-1,-1-1 1,-1 1-1,0-1 1,0-1-1,-1 1 1,-1-1 0,-15 17-1,13-16-25,8-12 1531,5-13-1216,14-17-424,14 0 61,1 2-1,1 2 1,50-29 0,-51 34-79,-1-1 0,0-2 0,-2 0-1,40-41 1,-67 61 6,2 0 12,-1 0 0,1-1 0,-1 0 1,0 1-1,0-1 0,0 0 0,-1 0 0,1 0 0,-1 0 1,1-1-1,-1 1 0,1-5 0,-12 7-98,4 2 79,0 0 0,0 1 1,0-1-1,1 1 0,-1 1 0,1-1 1,-1 1-1,1 0 0,0 0 0,0 0 1,0 1-1,0 0 0,1 0 0,-1 0 1,-4 6-1,-5 5-11,1 1 0,0 1 0,-12 21 0,18-26 35,1 1 1,0 0-1,1 0 1,1 1 0,0-1-1,0 1 1,1 0-1,1 0 1,1 0-1,0 0 1,0 0 0,3 18-1,-1-27-10,0 0 1,0 0-1,1 0 0,-1 0 1,1 0-1,0-1 0,1 1 1,-1-1-1,1 1 0,0-1 1,0 0-1,0 0 0,0 0 1,1-1-1,0 1 0,0-1 1,0 0-1,0 0 0,0 0 1,0 0-1,1-1 0,0 0 1,-1 0-1,1 0 0,0 0 1,6 1-1,4 1-25,1-1 0,0 0 0,-1-1 0,1 0 0,0-1 0,0-1 0,20-3 0,-32 2-144,1 0 1,-1-1-1,0 1 0,0-1 0,-1 0 0,1-1 0,0 1 0,-1 0 0,1-1 0,-1 0 0,0 0 0,0 0 0,0 0 0,0-1 0,-1 1 0,1-1 0,-1 1 0,2-5 0,7-7-1507,10-14-2849</inkml:trace>
</inkml:ink>
</file>

<file path=ppt/ink/ink1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8.244"/>
    </inkml:context>
    <inkml:brush xml:id="br0">
      <inkml:brushProperty name="width" value="0.05" units="cm"/>
      <inkml:brushProperty name="height" value="0.05" units="cm"/>
      <inkml:brushProperty name="color" value="#004F8B"/>
    </inkml:brush>
  </inkml:definitions>
  <inkml:trace contextRef="#ctx0" brushRef="#br0">0 32 8770,'0'0'8315,"33"2"-7798,-2 0-425,217 10 167,-105-12-128,-141 0-211,-1-1 1,1 1 0,-1-1-1,1 1 1,-1-1 0,1 0-1,-1 1 1,1-1 0,-1 0-1,0 0 1,0 0-1,1 0 1,-1 0 0,0 0-1,0-1 1,0 1 0,0 0-1,0 0 1,0-1 0,0 1-1,0-4 1,12-12-3428,-3 11-234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7.189"/>
    </inkml:context>
    <inkml:brush xml:id="br0">
      <inkml:brushProperty name="width" value="0.05" units="cm"/>
      <inkml:brushProperty name="height" value="0.05" units="cm"/>
    </inkml:brush>
  </inkml:definitions>
  <inkml:trace contextRef="#ctx0" brushRef="#br0">1 1 7706,'0'0'5762,"13"31"-4994,46 103-324,-40-96-234,1 0 0,33 44 0,-34-55 61,29 56-1,-23-27 167,-3 1 1,-2 1-1,22 112 0,1 186 408,-16-157-479,-6-54-69,-17-20-127,-4-95-52,0-25-58,-1 0-1,0 0 1,0-1 0,-1 1 0,1 0-1,-1-1 1,0 1 0,0-1-1,-1 1 1,1-1 0,-1 0-1,0 0 1,0 0 0,0 0-1,-1-1 1,1 1 0,-1-1-1,0 0 1,-5 4 0,-5 4 1583,10-12-1828,1-2 0,-1 1 0,0 0 0,1-1 0,-1 1 0,1-1 0,0 0 0,0 0 0,0 0 0,0-1 0,-3-4 0,1 1-739,-17-18-4526,1 3-4172</inkml:trace>
</inkml:ink>
</file>

<file path=ppt/ink/ink1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38.998"/>
    </inkml:context>
    <inkml:brush xml:id="br0">
      <inkml:brushProperty name="width" value="0.05" units="cm"/>
      <inkml:brushProperty name="height" value="0.05" units="cm"/>
      <inkml:brushProperty name="color" value="#004F8B"/>
    </inkml:brush>
  </inkml:definitions>
  <inkml:trace contextRef="#ctx0" brushRef="#br0">60 0 6665,'0'0'8261,"38"7"-7876,123 23-106,-151-28-267,0 0 0,-1 0 0,1 1 0,0 1 0,-1 0 0,0 0 0,0 1 0,0 0 0,0 0 0,14 14 0,-7-6 17,0-1-17,-1 0-1,-1 1 0,0 1 0,-1 1 0,18 25 0,-26-33 8,-1 1 0,0-1 0,0 1 0,0 0 0,-1 0 0,0 0 0,-1 0 0,0 1 0,0-1 0,-1 1 0,0-1 0,0 1 0,-1-1 0,0 1 0,-2 9 0,1-14 10,-1-1-1,0 1 1,0-1-1,0 0 1,0 0 0,0 1-1,-1-1 1,1-1-1,-1 1 1,0 0 0,0-1-1,0 1 1,0-1-1,-1 0 1,1 0 0,0 0-1,-1-1 1,1 1-1,-1-1 1,0 0 0,-4 2-1,-9 2 73,0-1 0,1 0 0,-28 2-1,-67-5 210,111-1-304,-1 0 0,1 0-1,0-1 1,-1 1 0,1 0 0,0 0 0,-1 0 0,1 0 0,0-1 0,-1 1 0,1 0 0,0 0 0,-1 0 0,1-1-1,0 1 1,0 0 0,-1-1 0,1 1 0,0 0 0,0-1 0,-1 1 0,1 0 0,0-1 0,0 1 0,0 0 0,0-1-1,0 1 1,0 0 0,0-1 0,0 1 0,-1-1 0,1 1 0,0 0 0,1-1 0,-1 1 0,0-1 0,0 1 0,0 0-1,0-1 1,0 1 0,0 0 0,0-1 0,0 1 0,1 0 0,-1-1 0,0 1 0,0 0 0,1-1 0,-1 1 0,0 0-1,1-1 1,13-18 24,-3 14-30,1 1 0,-1 0 1,1 0-1,0 1 0,0 1 0,0 0 0,0 0 0,0 2 0,1-1 0,-1 1 1,0 1-1,0 0 0,0 1 0,0 1 0,0-1 0,0 2 0,0 0 0,-1 0 1,0 1-1,21 12 0,0 7-18,-1 2 0,-1 0 0,-1 2 1,-2 1-1,40 56 0,-62-78 24,-1 1-1,0 0 1,0 0 0,-1 0-1,0 1 1,-1-1-1,0 1 1,0 0 0,0-1-1,-2 1 1,1 0 0,-1 15-1,-1-18 5,0 1-1,0-1 1,0 1-1,-1-1 1,0 1-1,0-1 1,0 0-1,-1 0 1,0 0-1,0 0 1,-1 0-1,0-1 1,0 0-1,0 1 1,0-1-1,-1-1 1,-5 6-1,-9 3 105,-1 0 1,0-1-1,0-1 0,-2 0 1,1-2-1,-1-1 0,0 0 1,-1-2-1,-37 7 0,-11-5 426,-132 0-1,200-8-522,0 0-1,0 0 1,1 0 0,-1-1-1,0 1 1,1-1 0,-1 1-1,0-1 1,1 0 0,-1 0-1,1 0 1,-1 0-1,1 0 1,0-1 0,-1 1-1,-1-3 1,0 0 25,1 0 1,0-1-1,-1 0 0,2 1 0,-1-1 1,-2-7-1,2 6-48,0 3-225,1 0-1,-1 0 0,0 0 1,0 0-1,0 1 0,0-1 0,0 1 1,-1 0-1,1 0 0,-1 0 0,0 0 1,1 1-1,-1-1 0,0 1 1,0 0-1,0 0 0,0 0 0,0 1 1,-4-1-1,-11-2-3483,-22-7-7272</inkml:trace>
</inkml:ink>
</file>

<file path=ppt/ink/ink1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47.591"/>
    </inkml:context>
    <inkml:brush xml:id="br0">
      <inkml:brushProperty name="width" value="0.05" units="cm"/>
      <inkml:brushProperty name="height" value="0.05" units="cm"/>
      <inkml:brushProperty name="color" value="#004F8B"/>
    </inkml:brush>
  </inkml:definitions>
  <inkml:trace contextRef="#ctx0" brushRef="#br0">1 37 1688,'0'0'13546,"0"4"-13273,2 7-63,0 1 0,0-1 0,1 0 0,1 1 0,5 11 0,11 41 461,-15-38-428,-2-3-18,1-1 0,2 0 1,12 35-1,-16-52-188,0 0 0,1 0 0,-1-1 0,1 1 0,0-1-1,0 0 1,0 0 0,0 0 0,1 0 0,-1-1 0,1 1 0,0-1 0,0 0 0,1 0 0,-1 0 0,1-1 0,-1 1 0,1-1 0,0 0 0,0-1 0,8 3 0,7-1-4,0-1 0,1-1 0,-1 0-1,1-2 1,-1 0 0,1-1 0,-1-1 0,0-1 0,0-1 0,0-1 0,-1 0 0,27-14 0,-35 14-27,0 0 1,-1 0 0,0-1 0,0 0 0,-1-1-1,0 0 1,0 0 0,-1-1 0,0 0 0,0-1-1,-1 0 1,0 0 0,-1-1 0,0 1 0,-1-1-1,0 0 1,-1-1 0,0 1 0,-1-1 0,0 0-1,-1 0 1,1-14 0,-2-93 50,0 118-59,-1 0 0,0 0 0,0 1 0,0-1-1,-1 0 1,1 0 0,0 1 0,0-1 0,0 0-1,-1 0 1,1 1 0,0-1 0,-1 0 0,1 1-1,0-1 1,-1 0 0,1 1 0,-1-1 0,1 1-1,-1-1 1,1 1 0,-1-1 0,1 1 0,-1-1-1,0 1 1,1-1 0,-1 1 0,0 0 0,1-1 0,-1 1-1,0 0 1,0 0 0,1 0 0,-1 0 0,0-1-1,0 1 1,1 0 0,-1 0 0,0 0 0,0 0-1,1 0 1,-3 1 0,2-1-2,-1 0 0,1 1 1,-1-1-1,1 1 0,-1-1 0,1 1 0,0-1 0,-1 1 1,1 0-1,-1 0 0,1 0 0,0 0 0,0 0 1,0 0-1,-1 0 0,1 0 0,0 0 0,0 0 0,-1 2 1,-2 10 4,0-1 0,1 1 1,0 0-1,1 0 1,1 0-1,0 0 0,0 0 1,1 0-1,1 0 1,0 0-1,1 0 0,1 0 1,6 22-1,7 9 89,2-1 1,35 63-1,-24-49-67,0 2 6,36 105 1,-55-131-4,-1 1-1,-2-1 1,-2 1 0,-1 1 0,0 35-1,-3-32 38,0-21-51,0 0 0,-1 0 0,-1 0 0,-1 0 0,-5 23 0,6-37-4,0 0 0,0 1 1,-1-1-1,1 1 0,-1-1 0,0 0 1,0 0-1,0 0 0,0 0 0,0 0 0,-1-1 1,1 1-1,-1-1 0,0 1 0,0-1 0,0 0 1,0 0-1,0 0 0,0-1 0,-1 1 1,1-1-1,0 0 0,-1 0 0,1 0 0,-1 0 1,1 0-1,-1-1 0,0 0 0,1 1 1,-6-2-1,4 2 5,-1-1 1,1 1 0,0-1-1,0-1 1,0 1-1,0-1 1,0 0 0,-1 0-1,2 0 1,-1-1 0,0 0-1,0 0 1,0 0-1,1 0 1,-1-1 0,1 0-1,0 0 1,-1 0-1,2 0 1,-1-1 0,0 1-1,1-1 1,-5-6 0,-3-6-12,1-1 1,1-1-1,1 1 1,0-2 0,1 1-1,1-1 1,1 0 0,-4-32-1,4 17 13,2-1-1,2 1 1,1-1-1,5-38 1,-3 66-20,0-1 0,0 1 0,0 0 0,1 0 0,0 0 0,0 0 0,1 1 0,-1-1 0,2 1 0,-1 0 0,1 0 1,0 0-1,0 1 0,0 0 0,1 0 0,8-6 0,12-8-176,2 2 0,44-21 0,-30 16-385,17-7-1960,-19 11-3424,-26 11 895</inkml:trace>
</inkml:ink>
</file>

<file path=ppt/ink/ink1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48.294"/>
    </inkml:context>
    <inkml:brush xml:id="br0">
      <inkml:brushProperty name="width" value="0.05" units="cm"/>
      <inkml:brushProperty name="height" value="0.05" units="cm"/>
      <inkml:brushProperty name="color" value="#004F8B"/>
    </inkml:brush>
  </inkml:definitions>
  <inkml:trace contextRef="#ctx0" brushRef="#br0">1 1 6913,'0'0'9891,"21"3"-9253,221 26 297,-126-23-7832</inkml:trace>
</inkml:ink>
</file>

<file path=ppt/ink/ink1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48.686"/>
    </inkml:context>
    <inkml:brush xml:id="br0">
      <inkml:brushProperty name="width" value="0.05" units="cm"/>
      <inkml:brushProperty name="height" value="0.05" units="cm"/>
      <inkml:brushProperty name="color" value="#004F8B"/>
    </inkml:brush>
  </inkml:definitions>
  <inkml:trace contextRef="#ctx0" brushRef="#br0">0 1 2897,'0'0'14128,"36"0"-13915,173 0 38,-156 0-98,-52 0-165,13 0-8605,-7 0 3237</inkml:trace>
</inkml:ink>
</file>

<file path=ppt/ink/ink1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0.302"/>
    </inkml:context>
    <inkml:brush xml:id="br0">
      <inkml:brushProperty name="width" value="0.05" units="cm"/>
      <inkml:brushProperty name="height" value="0.05" units="cm"/>
      <inkml:brushProperty name="color" value="#004F8B"/>
    </inkml:brush>
  </inkml:definitions>
  <inkml:trace contextRef="#ctx0" brushRef="#br0">1 416 7090,'0'0'6298,"3"28"-5562,-1 6-560,-1-12-24,1 0 0,1-1 0,1 1 0,1-1 0,14 40 1,-5-24 141,1-1 0,2-1 1,2-1-1,1 0 1,2-1-1,1-1 1,27 29-1,-35-45-212,1 0 0,1-1 0,0-1 0,1-1 0,0 0 0,1-1 0,1-1 0,0-1 0,0-1 0,1 0 0,0-2 0,0-1 0,39 7 0,-19-8 151,55-3 1,-92-2-220,0 0 0,0-1 0,1 1 0,-1-1 0,0 0 0,0 0 0,0-1 0,0 1 0,0-1 0,-1 0 1,1 0-1,0 0 0,-1-1 0,0 1 0,5-5 0,-1 1 12,-1-1 0,-1 0 0,1 0 0,-1-1-1,0 1 1,7-17 0,-3 1 30,-1-1-1,0 0 0,-2 0 0,5-35 1,-3-31-20,-6-142 1,-4 120-84,3 73 37,-2 0 0,-2 0 0,-2 0 0,-1 0 0,-2 1-1,-2 1 1,-1-1 0,-2 1 0,-28-55 0,45 91 6,1 1 0,0 0 0,-1-1 0,1 1 0,0 1 0,-1-1 0,7 2 0,721 116 232,-626-105-180,954 66-22,-491-47 36,-110-12-81,190 23 44,-352-18-44,-247-22 46,1-3 1,-1-2 0,95-17-1,-41 5 40,183-1 0,-286 15 187,-1 359-363,7-337-1791,-7-33-2416</inkml:trace>
</inkml:ink>
</file>

<file path=ppt/ink/ink1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1.550"/>
    </inkml:context>
    <inkml:brush xml:id="br0">
      <inkml:brushProperty name="width" value="0.05" units="cm"/>
      <inkml:brushProperty name="height" value="0.05" units="cm"/>
      <inkml:brushProperty name="color" value="#004F8B"/>
    </inkml:brush>
  </inkml:definitions>
  <inkml:trace contextRef="#ctx0" brushRef="#br0">1 35 5841,'0'0'12135,"8"0"-11714,18-1-317,-8 0-94,0 1 1,26 3-1,-39-3-10,0 1 0,0 0 0,0 1-1,0-1 1,-1 1 0,1 0 0,0 0 0,-1 0-1,1 0 1,-1 1 0,0 0 0,0 0 0,0 0 0,4 4-1,-3-1 9,0 1 0,-1-1 0,1 1 0,-1 0 0,-1 0-1,1 0 1,-1 0 0,0 1 0,-1-1 0,3 15 0,-2 1 25,-1 1 0,-1 30 1,-1-44-42,-1-1 32,0-1 0,-1 1-1,0-1 1,0 1 0,-1-1 0,0 0-1,-1 0 1,0 0 0,0 0 0,0-1-1,-1 1 1,0-1 0,-1-1 0,1 1 0,-1-1-1,-14 12 1,20-18 247,11-18-234,1 1 1,1 0-1,0 1 0,1 0 1,23-19-1,-4 3 34,18-19-89,2 3 1,71-49 0,-36 31 45,-88 65-95,-5 4-41,0-1 102,0 0 0,0 1 0,0 0-1,1 0 1,-1 1 0,1-1 0,0 1 0,0 0-1,-5 6 1,2-2-16,-3 1 16,1 1 0,1-1 0,0 2 0,0-1 0,-11 23 0,16-27 8,0 0 0,1 1 1,0-1-1,0 1 0,0-1 1,1 1-1,0-1 0,0 1 0,1 0 1,-1 0-1,2 0 0,-1-1 1,2 8-1,-1-11 14,0-1 1,1 1-1,-1-1 1,1 1-1,-1-1 1,1 0-1,0 0 1,0 0 0,0 0-1,0 0 1,0-1-1,0 1 1,0 0-1,1-1 1,-1 0-1,1 1 1,-1-1-1,1 0 1,-1 0-1,6 0 1,3 3 9,0-1 0,0-1 1,20 2-1,-18-3-198,-1 0 0,1-1-1,0-1 1,22-3 0,-30 3-455,1-1 0,-1 0 0,0 0 1,0 0-1,0-1 0,0 0 0,-1 1 0,6-6 0,5-5-3679</inkml:trace>
</inkml:ink>
</file>

<file path=ppt/ink/ink1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1.900"/>
    </inkml:context>
    <inkml:brush xml:id="br0">
      <inkml:brushProperty name="width" value="0.05" units="cm"/>
      <inkml:brushProperty name="height" value="0.05" units="cm"/>
      <inkml:brushProperty name="color" value="#004F8B"/>
    </inkml:brush>
  </inkml:definitions>
  <inkml:trace contextRef="#ctx0" brushRef="#br0">0 1 9178,'0'0'9721,"33"0"-9620,235 0-113,-189 0-6968</inkml:trace>
</inkml:ink>
</file>

<file path=ppt/ink/ink1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2.652"/>
    </inkml:context>
    <inkml:brush xml:id="br0">
      <inkml:brushProperty name="width" value="0.05" units="cm"/>
      <inkml:brushProperty name="height" value="0.05" units="cm"/>
      <inkml:brushProperty name="color" value="#004F8B"/>
    </inkml:brush>
  </inkml:definitions>
  <inkml:trace contextRef="#ctx0" brushRef="#br0">97 1 8786,'0'0'8019,"33"3"-7768,107 12-187,-128-12-59,-1-1 0,0 2 0,0-1 0,0 1 0,0 1-1,-1 0 1,1 1 0,-2 0 0,1 0 0,0 1 0,-1 0 0,-1 1 0,13 13 0,-7-7-6,27 31-3,-39-42 6,0 0-1,-1 0 1,1 0-1,-1 0 0,0 0 1,0 0-1,0 0 0,0 0 1,0 0-1,-1 0 1,1 0-1,-1 1 0,0-1 1,0 0-1,0 0 0,-1 4 1,0-5 8,0 0 0,1 0 0,-1-1 0,0 1 0,0 0 0,0-1 0,0 1 0,0-1 0,-1 1 0,1-1 0,0 0 0,-1 0 0,1 1 0,-1-1 0,1 0 0,-1 0 0,0 0 0,1-1 0,-4 2 0,-39 12 259,31-11-142,-24 6 50,-71 5 0,32-5-108,116-10 255,60 4 0,-60-1-298,-29-1-30,0 0-1,-1 1 0,0 1 1,1 0-1,-1 0 1,0 1-1,-1 0 0,1 1 1,-1 0-1,13 9 0,-9-5 3,-1 1 0,0 0 0,0 1-1,-1 0 1,0 1 0,12 17 0,-21-26-1,0 0 0,0 0 1,0 0-1,-1 0 0,1 0 0,-1 0 1,0 0-1,0 0 0,0 0 1,0 1-1,0-1 0,-1 0 0,0 1 1,1-1-1,-1 1 0,0-1 1,-1 0-1,1 1 0,-1-1 0,1 0 1,-1 1-1,-1 2 0,-1-1 13,1-1 0,-1 1 0,0-1 0,0 0 0,-1 0 0,1 0 0,-1-1 1,0 1-1,0-1 0,0 0 0,0 0 0,-10 5 0,-17 7 62,-1-1 0,0-1 0,-1-2 0,-1-2 0,0 0 0,0-3 0,-1-1 0,1-1 0,-1-2 0,-36-2 0,60-1-50,0 1-1,0-2 1,0 0 0,-21-6-1,28 7-12,1 0-1,-1 0 0,1-1 1,-1 1-1,1-1 1,0 1-1,0-1 0,0 0 1,0 0-1,0 0 0,1-1 1,-1 1-1,0-1 1,1 0-1,0 1 0,0-1 1,0 0-1,0 0 1,-2-5-1,3 6-34,1-1 0,-1 1 1,1 0-1,0-1 0,0 1 0,0 0 0,0-1 1,0 1-1,0 0 0,0-1 0,1 1 0,0 0 1,-1-1-1,1 1 0,0 0 0,0 0 1,2-3-1,14-19-4228,-13 19 2760,10-14-6424</inkml:trace>
</inkml:ink>
</file>

<file path=ppt/ink/ink1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3.459"/>
    </inkml:context>
    <inkml:brush xml:id="br0">
      <inkml:brushProperty name="width" value="0.05" units="cm"/>
      <inkml:brushProperty name="height" value="0.05" units="cm"/>
      <inkml:brushProperty name="color" value="#004F8B"/>
    </inkml:brush>
  </inkml:definitions>
  <inkml:trace contextRef="#ctx0" brushRef="#br0">0 35 4441,'0'0'11881,"26"0"-8906,513 0-1892,-538 0-1001,-30-17-3544,9 5-2288,12 6 165</inkml:trace>
</inkml:ink>
</file>

<file path=ppt/ink/ink1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4.003"/>
    </inkml:context>
    <inkml:brush xml:id="br0">
      <inkml:brushProperty name="width" value="0.05" units="cm"/>
      <inkml:brushProperty name="height" value="0.05" units="cm"/>
      <inkml:brushProperty name="color" value="#004F8B"/>
    </inkml:brush>
  </inkml:definitions>
  <inkml:trace contextRef="#ctx0" brushRef="#br0">19 0 6281,'0'0'5872,"-2"3"-5426,-1 4-195,0 0-1,1 1 1,0-1 0,0 0 0,0 1 0,1-1-1,0 1 1,1 8 0,2 73 1260,0-34-888,-2 330 910,0-388-2555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46.67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145 1346 5065,'0'0'9653,"5"-10"-9020,2-6-543,4-6 548,-2-1 1,0 0-1,-1 0 1,6-33-1,4-381 1354,-18 428-1961,0 5-15,-1-12 126,2 0 1,3-28-1,-3 39-98,1 1-1,-1-1 1,1 1 0,-1 0 0,1 0-1,0 0 1,1 0 0,-1 0 0,1 0-1,0 1 1,0-1 0,0 1 0,3-4-1,1 3-28,0 0 0,0 1-1,1 0 1,-1 0-1,1 1 1,0-1 0,-1 2-1,1-1 1,9 0 0,9-3-6,78-15-61,-49 11 87,88-28 1,101-48-7,-222 80-25,-1 1 0,1 0 0,-1 2 0,1 1 0,0 0 0,31 4 0,3-2-98,98-3 56,193 8 16,-256 4 29,84 5 48,-41-14 34,290-12-74,-128-1 44,-289 11-65,0 0 0,0 0 0,0 0 0,0-1 1,0 0-1,0 0 0,6-4 0,-6 3-5,0 0 1,-1 1-1,1 0 0,0 0 1,0 1-1,1 0 1,7-1-1,-10 3 8,1 0 0,0 0 0,0 0 0,0 0 0,-1 1 0,1 0-1,-1 0 1,1 1 0,-1 0 0,0 0 0,0 0 0,0 0 0,0 1 0,-1 0 0,1 0 0,-1 0 0,0 0 0,0 1 0,4 7 0,9 12-18,-2 2 0,22 47 0,-15-28 84,35 49-67,-34-60-14,22 48 0,-41-71 13,-2-1 0,0 0 0,0 1 1,-1-1-1,0 1 0,-1 0 0,0-1 1,-2 18-1,0 9 96,13 12-111,-11-44 16,0 0 0,0 0 1,0 0-1,-1 0 0,1 0 1,-1 0-1,0 0 1,-1 0-1,1 0 0,-1-1 1,0 1-1,0 0 0,0-1 1,-1 0-1,0 1 1,0-1-1,0 0 0,0 0 1,0-1-1,-1 1 0,0-1 1,0 1-1,0-1 0,0-1 1,0 1-1,0 0 1,-1-1-1,-8 3 0,-8 4-2,1-2-1,-1 0 1,-1-2-1,1 0 0,-1-1 1,-38 1-1,-137-7-26,163 0 31,-217-28 18,35 1 15,81 19-61,-687-33-536,736 43 533,-134 19 1,-18 6 84,-29 6-124,-11 19 161,278-49-85,0-1 1,0 0 0,0 0 0,0 0 0,0 0 0,0 0 0,0 0-1,0 0 1,0 0 0,0 0 0,0 0 0,0 0 0,0 0 0,0 1-1,0-1 1,0 0 0,0 0 0,0 0 0,0 0 0,0 0 0,0 0-1,0 0 1,0 0 0,0 0 0,16 1 88,27-7 25,-30-1-99,1 0 1,-1 0-1,-1-1 1,1-1-1,-2 0 1,1-1 0,-1 0-1,-1-1 1,1 0-1,8-14 1,-7 7-20,-1-1 0,0 0 0,-2 0-1,0-1 1,-1 0 0,7-29 0,-5 3 4,-2-1 0,-2-1 0,-2 1 0,-3-1 0,-6-82 0,-8 38 1,7 53-37,-2-63-1,8-43 124,0 143-89,1 1-1,-1-1 1,1 1 0,0 0 0,-1-1-1,1 1 1,0 0 0,0-1 0,0 1 0,0 0-1,0 0 1,1 0 0,-1 0 0,0 0-1,0 0 1,1 0 0,-1 0 0,1 1-1,-1-1 1,1 0 0,-1 1 0,1-1-1,-1 1 1,3-1 0,45-10-8,-44 10 0,553-58 129,-329 42-10,364 3-111,-235 12 103,189-20 68,-304 22-82,-236 0-98,-1 1 0,0 0-1,1 0 1,-1 1 0,0-1 0,0 1 0,0 1 0,0-1 0,0 1 0,0 0 0,-1 0 0,1 1-1,6 6 1,7 6-8,0 2 0,18 23 0,-6-6-23,-18-21 47,-1 1 0,-1 1 1,0 0-1,-1 0 0,-1 1 0,0 0 1,-1 1-1,5 20 0,5 25-42,11 68 0,-15-60 83,-3 3-60,-3 1-1,-3 1 1,-6 79 0,0-61 0,0-92 12,1 1 0,-1-1-1,0 1 1,0-1 0,0 1 0,0-1-1,0 0 1,0 0 0,-1 1 0,1-1-1,-1 0 1,0 0 0,1 0-1,-1 0 1,0-1 0,0 1 0,0-1-1,0 1 1,-1-1 0,1 1 0,0-1-1,-4 1 1,-67 27-73,44-20 105,-10 7-14,0-3 1,-2-1 0,1-2 0,-2-2 0,1-2-1,-79 3 1,49-8-53,0-3 0,0-3 0,-85-18 0,-403-82 161,386 83-166,-220 1 0,-671 2-419,632 19 356,431 0 86,4-3 20,-1 0 4,1 0 0,0 1 0,0-1-1,1 1 1,-1 0 0,0 0 0,7-3 0,-2 1 19,5-6-28,0-1 0,-1 0 0,-1-1 1,0 0-1,0-1 0,-1 0 1,-1-1-1,9-17 0,5-13 54,25-66 0,-37 73-46,-1-1 0,-2 0-1,-2 0 1,-1-1 0,-1-66 0,-1 44-4,10-69 1,-10 118-7,-1-1 0,2 1 0,0 0 0,0 0 1,1 0-1,0 0 0,1 1 0,1 0 0,0 0 0,0 1 0,12-13 0,-18 22-53,-1 1 35,0-1 18,0 1-1,0-1 1,0 1 0,0 0 0,1-1-1,-1 1 1,0-1 0,0 1 0,1 0-1,-1-1 1,0 1 0,0 0-1,1-1 1,-1 1 0,0 0 0,1-1-1,-1 1 1,1 0 0,-1 0-1,0 0 1,1-1 0,-1 1 0,1 0-1,-1 0 1,0 0 0,1 0-1,-1 0 1,1 0 0,-1 0 0,1 0-1,-1 0 1,1 0 0,-1 0 0,0 0-1,1 0 1,-1 0 0,1 0-1,-1 0 1,1 0 0,-1 1 0,0-1-1,1 0 1,-1 0 0,1 0-1,-1 1 1,0-1 0,1 0 0,-1 1-1,26 12-62,15 15-280,1-1 0,2-1 0,71 29 0,145 37-3161,-173-66-1787</inkml:trace>
</inkml:ink>
</file>

<file path=ppt/ink/ink1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54.531"/>
    </inkml:context>
    <inkml:brush xml:id="br0">
      <inkml:brushProperty name="width" value="0.05" units="cm"/>
      <inkml:brushProperty name="height" value="0.05" units="cm"/>
      <inkml:brushProperty name="color" value="#004F8B"/>
    </inkml:brush>
  </inkml:definitions>
  <inkml:trace contextRef="#ctx0" brushRef="#br0">1 29 7274,'0'0'9158,"10"-2"-8642,534-22 2394,-543 24-2598,-37-3-168,12 3-1472,7 0-2783,6 0-1650</inkml:trace>
</inkml:ink>
</file>

<file path=ppt/ink/ink1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04.351"/>
    </inkml:context>
    <inkml:brush xml:id="br0">
      <inkml:brushProperty name="width" value="0.05" units="cm"/>
      <inkml:brushProperty name="height" value="0.05" units="cm"/>
      <inkml:brushProperty name="color" value="#FF0066"/>
    </inkml:brush>
  </inkml:definitions>
  <inkml:trace contextRef="#ctx0" brushRef="#br0">2 9 6225,'0'0'8402,"0"-8"-4122,0 13-4274,-2 59 25,4-1 0,2 1-1,24 118 1,75 184 92,38 160 220,-119-418-192,-4 1 1,6 214-1,-27 126 693,17-373-69,-13-75-691,0-1 0,0 0 0,0 0 0,0 0 0,0-1-1,0 1 1,1 0 0,-1 0 0,0-1 0,0 1 0,0 0-1,0-1 1,0 1 0,0-1 0,1-1 0,13-21-986,-2-2-1,-1 1 1,-1-1 0,-2-1-1,11-39 1,-10 31-972,5-16-6505</inkml:trace>
</inkml:ink>
</file>

<file path=ppt/ink/ink1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05.577"/>
    </inkml:context>
    <inkml:brush xml:id="br0">
      <inkml:brushProperty name="width" value="0.05" units="cm"/>
      <inkml:brushProperty name="height" value="0.05" units="cm"/>
      <inkml:brushProperty name="color" value="#FF0066"/>
    </inkml:brush>
  </inkml:definitions>
  <inkml:trace contextRef="#ctx0" brushRef="#br0">352 246 7154,'0'0'7305,"5"-5"-7142,-2 2-96,0 0 0,0 0 0,0-1 0,-1 1 0,0-1 0,0 1 1,0-1-1,0 0 0,0 0 0,-1 0 0,1 0 0,-1 0 0,0 0 0,-1-1 0,1 1 0,-1 0 1,1 0-1,-2-8 0,1 6-47,1 0 0,-2 0 0,1 0 1,-1 0-1,0 0 0,0 1 0,0-1 0,-1 0 0,0 1 1,0-1-1,0 1 0,-1 0 0,0 0 0,0 0 1,0 0-1,-1 0 0,1 0 0,-1 1 0,0 0 1,-1 0-1,1 0 0,-1 0 0,1 1 0,-1 0 1,0 0-1,-1 0 0,-9-4 0,7 3-27,0 1-1,-1-1 0,1 2 1,-1-1-1,0 1 0,0 0 1,0 1-1,0 0 1,0 1-1,0-1 0,0 2 1,0-1-1,0 1 0,0 1 1,0 0-1,0 0 0,1 1 1,-1 0-1,1 0 1,-1 1-1,1 0 0,0 0 1,1 1-1,-1 0 0,1 0 1,0 1-1,0 0 1,1 1-1,-1-1 0,1 1 1,1 0-1,-1 1 0,1-1 1,1 1-1,-7 15 0,9-19 9,0 0 0,0 1-1,0-1 1,1 1 0,0-1-1,0 1 1,0-1 0,1 1-1,0-1 1,0 1 0,0 0-1,0-1 1,0 1 0,1-1-1,2 7 1,-2-7 4,1-1 1,0 0-1,0 0 0,0 0 1,1 0-1,-1 0 0,1 0 1,-1 0-1,1-1 0,0 1 1,0-1-1,0 0 0,0 0 1,1 0-1,-1 0 0,1-1 1,-1 1-1,7 1 0,20 4 17,0-1-1,1-1 0,-1-1 0,1-2 0,0-2 0,35-3 1,-58 3-9,0-1 1,0-1-1,0 0 1,0 0-1,0-1 1,0 1-1,-1-2 1,1 1-1,-1-1 1,0 0-1,11-9 0,-13 9-16,-1 1-1,0 0 1,0-1-1,0 0 0,-1 0 1,0 0-1,1 0 1,-1-1-1,-1 1 0,1-1 1,-1 0-1,1 0 1,-1 0-1,-1 0 0,1 0 1,-1 0-1,0 0 0,1-9 1,-1 17 2,-1 0 0,1-1 0,1 1-1,-1 0 1,0-1 0,0 1 0,1-1 0,0 0 0,-1 1 0,1-1 0,0 0 0,0 0 0,0 0-1,0 0 1,1 0 0,-1-1 0,0 1 0,1-1 0,-1 1 0,1-1 0,3 1 0,60 24 157,-48-21-169,1-1 0,0-1 0,-1-1 0,1 0 0,0-1 0,0-2 0,25-2 0,-32-3-1003,-10-3-4475</inkml:trace>
</inkml:ink>
</file>

<file path=ppt/ink/ink1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05.999"/>
    </inkml:context>
    <inkml:brush xml:id="br0">
      <inkml:brushProperty name="width" value="0.05" units="cm"/>
      <inkml:brushProperty name="height" value="0.05" units="cm"/>
      <inkml:brushProperty name="color" value="#FF0066"/>
    </inkml:brush>
  </inkml:definitions>
  <inkml:trace contextRef="#ctx0" brushRef="#br0">1 1 9938,'0'0'5181,"31"0"-4971,204 2 386,-219-1-1213,47 2 2018,-43-3-3779,1 0-3559</inkml:trace>
</inkml:ink>
</file>

<file path=ppt/ink/ink1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06.402"/>
    </inkml:context>
    <inkml:brush xml:id="br0">
      <inkml:brushProperty name="width" value="0.05" units="cm"/>
      <inkml:brushProperty name="height" value="0.05" units="cm"/>
      <inkml:brushProperty name="color" value="#FF0066"/>
    </inkml:brush>
  </inkml:definitions>
  <inkml:trace contextRef="#ctx0" brushRef="#br0">1 19 7498,'0'0'7025,"31"0"-6546,197 6 468,-133-6 1364,-94-11-3234,-1-2-3794</inkml:trace>
</inkml:ink>
</file>

<file path=ppt/ink/ink1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07.380"/>
    </inkml:context>
    <inkml:brush xml:id="br0">
      <inkml:brushProperty name="width" value="0.05" units="cm"/>
      <inkml:brushProperty name="height" value="0.05" units="cm"/>
      <inkml:brushProperty name="color" value="#FF0066"/>
    </inkml:brush>
  </inkml:definitions>
  <inkml:trace contextRef="#ctx0" brushRef="#br0">15 249 6465,'0'0'11044,"0"-4"-10437,1-6-534,1-1 0,0 0 0,1 1 0,0 0 0,0-1-1,1 1 1,10-18 0,-8 18-3,-1-1 0,-1 1 0,1-1 0,-2 0 0,1 0 0,-2-1 0,1 1 0,0-14 0,-3 18-26,-1-18 249,-4 44-133,2 11-182,1 0 1,2-1 0,5 44-1,-3-57 27,2 0 0,-1-1-1,2 1 1,0-1 0,1 0-1,1 0 1,10 17 0,8 11 12,33 40 0,-57-82-15,-1-1 0,1 0 0,-1 1 0,1-1 0,-1 0 0,0 1 0,1-1 0,-1 1 0,0-1-1,1 1 1,-1-1 0,0 1 0,1-1 0,-1 1 0,0-1 0,0 1 0,1-1 0,-1 1 0,0-1 0,0 1 0,0 0 0,0-1 0,0 1-1,0-1 1,0 1 0,0-1 0,0 1 0,0 0 0,0-1 0,0 1 0,-1-1 0,1 1 0,0 0 0,-20-1 147,1-1-152,-156 1-29,445 3 130,-286-12-8296,-5 6 1051</inkml:trace>
</inkml:ink>
</file>

<file path=ppt/ink/ink1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2.227"/>
    </inkml:context>
    <inkml:brush xml:id="br0">
      <inkml:brushProperty name="width" value="0.05" units="cm"/>
      <inkml:brushProperty name="height" value="0.05" units="cm"/>
      <inkml:brushProperty name="color" value="#FF0066"/>
    </inkml:brush>
  </inkml:definitions>
  <inkml:trace contextRef="#ctx0" brushRef="#br0">1 24 3777,'0'0'10045,"0"-5"-9289,0-13 29,0 30 132,0 40-501,0 330 2390,-1-390-2817,2 0 1,-1 0 0,1 0 0,0 1 0,0-1 0,1 0 0,0 1 0,1-1 0,0 1 0,0 0 0,0 0 0,1 0 0,0 0-1,0 1 1,1-1 0,0 1 0,0 0 0,0 1 0,1-1 0,0 1 0,0 0 0,0 1 0,1-1 0,0 1 0,-1 0 0,15-5-1,7 2-222,0 1-1,1 1 0,0 1 0,36 1 0,-60 4 214,1 0 0,-1 1 0,0 0-1,1 0 1,-1 0 0,0 0 0,0 1 0,0 0 0,0 0 0,-1 0 0,1 1-1,-1-1 1,0 1 0,0 0 0,0 0 0,5 8 0,-4-6 17,-1 0 1,1 0-1,-1 0 0,0 1 1,0 0-1,-1 0 1,0 0-1,0 0 0,-1 0 1,0 0-1,0 1 0,0 8 1,-1-11 1,-1 0 1,0 1-1,0-1 1,-1 0-1,1 0 1,-1 0-1,0 0 1,-1 0-1,1 0 1,-1 0-1,0 0 0,0 0 1,-1-1-1,1 1 1,-1-1-1,0 1 1,-1-1-1,1 0 1,0 0-1,-1-1 1,0 1-1,0-1 1,0 0-1,0 0 1,-1 0-1,1 0 1,-6 1-1,-3 4 18,0-1 1,-1-1-1,0 0 0,0-1 0,-1 0 1,1-1-1,-1-1 0,0 0 1,-28 1-1,35-4 24,-1 0 1,1 0 0,-1-1-1,1 0 1,-1-1 0,1 1-1,0-2 1,0 1 0,0-1-1,0 0 1,0-1 0,1 0-1,-1 0 1,1 0 0,0-1-1,0-1 1,1 1 0,-11-12-1,17 17-63,-1-1 0,1 1 0,0-1 0,0 1-1,0-1 1,0 1 0,0-1 0,0 1 0,0-1-1,0 1 1,0-1 0,0 1 0,0-1 0,1 1 0,-1-1-1,0 1 1,0 0 0,0-1 0,1 1 0,-1-1-1,0 1 1,0 0 0,1-1 0,-1 1 0,0-1 0,1 1-1,-1 0 1,0 0 0,1-1 0,-1 1 0,1 0-1,-1-1 1,1 1 0,-1 0 0,0 0 0,1 0-1,-1 0 1,1 0 0,-1-1 0,1 1 0,-1 0 0,1 0-1,-1 0 1,1 0 0,-1 0 0,1 0 0,32-7-1545,-26 6 997,35-9-4506,0-2-4998</inkml:trace>
</inkml:ink>
</file>

<file path=ppt/ink/ink1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2.614"/>
    </inkml:context>
    <inkml:brush xml:id="br0">
      <inkml:brushProperty name="width" value="0.05" units="cm"/>
      <inkml:brushProperty name="height" value="0.05" units="cm"/>
      <inkml:brushProperty name="color" value="#FF0066"/>
    </inkml:brush>
  </inkml:definitions>
  <inkml:trace contextRef="#ctx0" brushRef="#br0">0 1 9034,'0'0'6433,"31"2"-6303,214 14 3,-239-15-672,17 0 2011,-15-4-2363,-5-5-3703</inkml:trace>
</inkml:ink>
</file>

<file path=ppt/ink/ink1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3.222"/>
    </inkml:context>
    <inkml:brush xml:id="br0">
      <inkml:brushProperty name="width" value="0.05" units="cm"/>
      <inkml:brushProperty name="height" value="0.05" units="cm"/>
      <inkml:brushProperty name="color" value="#FF0066"/>
    </inkml:brush>
  </inkml:definitions>
  <inkml:trace contextRef="#ctx0" brushRef="#br0">3 0 4305,'0'0'8856,"0"0"-8799,0 0 0,-1 1 0,1-1-1,0 0 1,0 0 0,0 0-1,0 1 1,-1-1 0,1 0-1,0 0 1,0 1 0,0-1-1,0 0 1,0 0 0,0 1-1,0-1 1,0 0 0,0 0-1,-1 1 1,1-1 0,0 0-1,0 0 1,0 1 0,1-1-1,-1 0 1,0 0 0,0 1-1,0-1 1,0 0 0,0 1 0,0-1-1,0 0 1,0 0 0,0 0-1,1 1 1,12 4 177,-1 0-1,1-1 1,1-1 0,-1 0 0,21 2-1,-31-5-217,39 7 134,-9-2-1,58 3 0,-90-8-254,-1 0 0,1-1 1,-1 1-1,1 0 1,0 0-1,-1 0 1,1-1-1,-1 1 0,1 0 1,0-1-1,-1 1 1,1-1-1,-1 1 1,1 0-1,-1-1 0,0 1 1,1-1-1,-1 1 1,1-1-1,-1 0 1,0 1-1,0-1 0,1 1 1,-1-1-1,0 0 1,1 0-1,1-3-2646</inkml:trace>
</inkml:ink>
</file>

<file path=ppt/ink/ink1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3.818"/>
    </inkml:context>
    <inkml:brush xml:id="br0">
      <inkml:brushProperty name="width" value="0.05" units="cm"/>
      <inkml:brushProperty name="height" value="0.05" units="cm"/>
      <inkml:brushProperty name="color" value="#FF0066"/>
    </inkml:brush>
  </inkml:definitions>
  <inkml:trace contextRef="#ctx0" brushRef="#br0">172 68 7242,'0'0'6356,"-8"12"-5882,-25 41 44,30-46-352,1 0 1,0 0-1,0 1 1,1-1-1,0 1 1,0 0 0,0-1-1,1 1 1,0 0-1,1-1 1,0 1-1,2 9 1,-2-9 10,1-3-120,-1 0 1,1 0 0,0-1 0,0 1-1,1 0 1,-1-1 0,1 0 0,0 1-1,0-1 1,1 0 0,-1 0-1,1-1 1,0 1 0,0-1 0,0 0-1,0 0 1,1 0 0,6 3 0,6 3 36,1-1 1,0-1-1,31 9 1,-24-10 3,0-2 1,1 0 0,-1-2-1,52-2 1,-70-1-91,0 0-1,0-1 1,0 1 0,0-2-1,0 1 1,-1-1-1,1 0 1,-1 0 0,1-1-1,-1 0 1,0 0 0,-1 0-1,1-1 1,-1 1-1,0-2 1,0 1 0,0 0-1,-1-1 1,7-12 0,-4 8 21,-1-1 1,0-1 0,-1 1 0,0-1 0,-1 0 0,-1 0 0,0-1 0,0 1 0,-1 0 0,1-20-1,-4 27-24,1-1-1,-1 1 0,0 0 0,0 0 0,-1-1 0,0 1 0,0 0 0,0 0 0,0 1 0,-1-1 0,1 0 0,-1 1 0,-1 0 0,1-1 0,0 1 0,-1 1 0,0-1 0,0 0 0,0 1 0,-1 0 0,1 0 0,-1 0 0,1 1 0,-1-1 0,0 1 0,-5-2 0,-10-3-46,0 1 0,-1 0 0,1 1 0,-1 2 0,-31-3-1,8 3-1071,-1 1 0,0 2 0,0 3 0,1 1 0,-57 13 0,22 5-4037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58.471"/>
    </inkml:context>
    <inkml:brush xml:id="br0">
      <inkml:brushProperty name="width" value="0.05" units="cm"/>
      <inkml:brushProperty name="height" value="0.05" units="cm"/>
      <inkml:brushProperty name="color" value="#004F8B"/>
    </inkml:brush>
  </inkml:definitions>
  <inkml:trace contextRef="#ctx0" brushRef="#br0">327 401 11666,'0'0'8814,"3"-13"-8680,2-18-77,-1 0 0,-1 0 0,-1 0 0,-4-44 1,2 66-65,-1 0 1,0 0-1,-1 0 1,0 0-1,0 0 1,-1 0 0,0 0-1,-1 0 1,1 1-1,-2 0 1,1 0-1,-1 0 1,0 0-1,-1 1 1,0 0 0,0 0-1,-1 0 1,0 1-1,0 0 1,-13-9-1,16 13-3,1 0 0,-1 1 0,0-1-1,0 1 1,0 0 0,0 0-1,0 0 1,0 0 0,0 1-1,0-1 1,-1 1 0,1 0 0,0 1-1,0-1 1,0 1 0,-7 1-1,5 1 4,0-1 0,0 1 0,0 0 0,0 0 0,1 1 0,0 0 0,-1 0 1,1 0-1,-8 9 0,2 1-11,0 1 1,0 0 0,2 0 0,0 1-1,0 0 1,-10 29 0,13-21 15,0-1-1,1 1 1,1 0 0,2 1 0,0-1-1,3 30 1,-1-48 6,0-1 0,1 0 1,0 0-1,0 1 0,0-1 0,0 0 1,1 0-1,0 0 0,0 0 0,0-1 0,1 1 1,0-1-1,0 1 0,0-1 0,0 0 1,1 0-1,-1 0 0,1 0 0,0-1 0,0 0 1,0 1-1,1-1 0,-1-1 0,1 1 1,6 2-1,-1-1 16,0 0 0,0-1 0,1 0 0,-1-1 0,1 0 0,-1-1 0,1 0 0,-1-1 0,1 0 1,0 0-1,-1-1 0,13-3 0,-19 3 2,1-1 0,-1 0 0,1 0 0,-1 0 0,0 0 0,0-1 0,0 1 0,0-1 0,-1 0 0,1 0 0,-1-1 0,1 1 0,-1-1-1,0 0 1,-1 1 0,1-1 0,-1 0 0,1-1 0,-1 1 0,-1 0 0,1-1 0,0 1 0,-1-1 0,0 0 0,0-5 0,4-14 79,-2-2-1,-1 1 0,-2-36 0,0 41-41,0 20-59,-3-35 137,3 34-135,0 1 0,0-1 1,0 0-1,0 1 0,0-1 0,0 0 0,0 1 1,0-1-1,-1 0 0,1 1 0,0-1 0,0 0 1,-1 1-1,1-1 0,-1 1 0,1-1 0,0 0 1,-1 1-1,1-1 0,-1 1 0,1-1 0,-1 1 1,1 0-1,-1-1 0,0 1 0,1-1 0,-1 1 0,1 0 1,-1 0-1,0-1 0,1 1 0,-1 0 0,0 0 1,1 0-1,-1 0 0,0 0 0,0 0 0,1 0 1,-1 0-1,0 0 0,1 0 0,-1 0 0,0 0 1,0 1-1,-1 1-8,0 0-1,1 0 1,0 1 0,-1-1 0,1 1 0,0-1 0,0 1 0,0 0 0,1-1 0,-1 1-1,1 0 1,-1 0 0,1-1 0,0 1 0,0 3 0,0 0-3,-4 34 22,3-1 1,1 1-1,2 0 0,2-1 1,10 42-1,57 193-28,-18-86 5,-32-101 47,-5 1 1,-3 1 0,1 140-1,-17-228-9,0 0-1,0 0 0,0-1 1,0 1-1,0 0 0,0-1 1,0 0-1,0 0 0,-1 0 1,1 0-1,-4-1 0,2 1 29,-5 0-29,-1 0-1,1 0 0,-1-1 0,1-1 0,-1 0 1,1 0-1,0-1 0,0 0 0,0-1 0,0 0 1,1 0-1,0-1 0,0 0 0,0-1 0,0 0 1,1 0-1,0-1 0,0 0 0,1-1 0,0 0 1,0 0-1,1 0 0,0-1 0,0 1 0,1-2 1,0 1-1,-4-12 0,4 2-12,1 1 1,1-1-1,0 0 1,2 0-1,0 0 1,1-1-1,1 1 1,1 0-1,0 0 1,2 0-1,0 1 1,1-1-1,10-25 1,13-9-22,2 1-1,2 2 1,51-62 0,-11 16 102,-63 81-105,0 0 0,-1 0-1,0-1 1,8-27 0,-9 21 32,-5 21-190,0 1 1,0-1-1,0 0 1,0 1-1,0-1 1,1 1-1,-1-1 1,0 1-1,0 0 1,0 0-1,0 0 1,0 0-1,0 1 1,3-1-1,-1 1-284,22-1-2699,5 0-2936</inkml:trace>
</inkml:ink>
</file>

<file path=ppt/ink/ink1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5.137"/>
    </inkml:context>
    <inkml:brush xml:id="br0">
      <inkml:brushProperty name="width" value="0.05" units="cm"/>
      <inkml:brushProperty name="height" value="0.05" units="cm"/>
      <inkml:brushProperty name="color" value="#FF0066"/>
    </inkml:brush>
  </inkml:definitions>
  <inkml:trace contextRef="#ctx0" brushRef="#br0">273 62 7098,'0'0'6601,"0"-5"-6289,1 3-297,-1 0 0,0 0 0,0 0 0,0 1 0,0-1 0,0 0 0,0 0 0,0 0 0,-1 0 0,1 1-1,-1-1 1,1 0 0,-1 0 0,0 1 0,1-1 0,-1 0 0,0 1 0,-2-3 0,1 2-4,-1 0 0,1 1 0,-1-1 1,1 1-1,-1-1 0,0 1 0,1 0 0,-1 0 0,0 0 1,0 1-1,0-1 0,0 1 0,-4-1 0,-5-1 2,-1 1-1,1 0 1,-1 1-1,1 0 1,-1 1-1,-17 3 1,24-2-8,0 0 0,0 1 1,0 0-1,0 0 0,0 0 0,1 0 1,-1 1-1,1 0 0,0 0 0,0 1 1,0-1-1,1 1 0,-8 10 0,7-9-6,1 0-1,1 0 0,-1 1 1,1-1-1,0 1 0,0 0 0,1-1 1,0 1-1,0 0 0,1 1 1,0-1-1,0 0 0,1 0 0,0 11 1,0-13 13,1 0 1,0 0 0,0 0 0,0-1 0,0 1 0,1 0-1,0 0 1,0-1 0,0 1 0,1-1 0,-1 0-1,1 0 1,0 0 0,0 0 0,0 0 0,1 0-1,0-1 1,-1 0 0,1 0 0,0 0 0,6 4 0,5 0 72,-1-1 0,1 0 0,0-1 0,0 0 0,1-2 1,28 4-1,97-1 250,-127-6-326,-9-2-63,1 1 1,-1-1 0,0 0 0,0 0-1,0-1 1,0 0 0,0 0 0,-1 0-1,1 0 1,-1-1 0,0 1 0,0-1 0,0 0-1,0 0 1,5-10 0,14-11-1645,-1 6-385,-1 3-787</inkml:trace>
</inkml:ink>
</file>

<file path=ppt/ink/ink1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5.529"/>
    </inkml:context>
    <inkml:brush xml:id="br0">
      <inkml:brushProperty name="width" value="0.05" units="cm"/>
      <inkml:brushProperty name="height" value="0.05" units="cm"/>
      <inkml:brushProperty name="color" value="#FF0066"/>
    </inkml:brush>
  </inkml:definitions>
  <inkml:trace contextRef="#ctx0" brushRef="#br0">0 0 9818,'0'0'7556,"21"0"-7444,185 0 150,-121 0 239,-49 0-4180</inkml:trace>
</inkml:ink>
</file>

<file path=ppt/ink/ink1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5.857"/>
    </inkml:context>
    <inkml:brush xml:id="br0">
      <inkml:brushProperty name="width" value="0.05" units="cm"/>
      <inkml:brushProperty name="height" value="0.05" units="cm"/>
      <inkml:brushProperty name="color" value="#FF0066"/>
    </inkml:brush>
  </inkml:definitions>
  <inkml:trace contextRef="#ctx0" brushRef="#br0">1 20 4793,'0'0'11612,"25"6"-11215,16 4-289,6 2 81,49 6 1,-92-17-130,1 0-1,-1 0 1,1-1-1,-1 1 1,1-1 0,-1 0-1,0 0 1,1-1-1,-1 1 1,1-1 0,-1 0-1,0 0 1,1-1-1,-1 1 1,0-1 0,0 0-1,7-4 1,18-22-1961,-12 10-3264,-10 12-258</inkml:trace>
</inkml:ink>
</file>

<file path=ppt/ink/ink1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16.838"/>
    </inkml:context>
    <inkml:brush xml:id="br0">
      <inkml:brushProperty name="width" value="0.05" units="cm"/>
      <inkml:brushProperty name="height" value="0.05" units="cm"/>
      <inkml:brushProperty name="color" value="#FF0066"/>
    </inkml:brush>
  </inkml:definitions>
  <inkml:trace contextRef="#ctx0" brushRef="#br0">85 0 8266,'0'0'5718,"20"9"-5511,65 28-143,-76-33-52,0 1-1,0 0 1,-1 0-1,1 1 1,-1 0-1,0 1 1,-1 0-1,1 0 1,-1 0-1,-1 1 1,0 0 0,0 0-1,0 1 1,-1 0-1,0 0 1,-1 0-1,0 0 1,0 1-1,-1-1 1,0 1-1,-1 0 1,0 0-1,-1 0 1,0 0 0,0 15-1,-1-23 15,-1-1 0,1 1 0,0 0 0,0-1 0,-1 1 0,1-1 0,-1 1 0,1-1 0,-1 1 0,0-1 0,0 1 0,1-1 0,-1 0 0,0 0 0,0 1 0,0-1 0,0 0 0,-1 0 0,1 0 0,-3 2 0,0 0 27,0-1-1,-1 0 1,1 0 0,-1 0-1,0 0 1,-8 1 0,-5 0 126,0-1 0,-31 1 0,36-4-17,-3 1 45,24 1 1135,3 1-1342,0 1-1,0 0 1,-1 1-1,0 0 1,0 0-1,0 1 1,17 11-1,64 50-76,-83-59 69,1 1 1,-1 0-1,0 0 1,-1 0-1,12 20 0,-17-27 7,-1 1 0,0 0 0,0 0 0,1 0 0,-1 0 0,-1 0-1,1 0 1,0 0 0,0 0 0,-1 0 0,1 0 0,-1 0-1,0 1 1,0-1 0,0 0 0,0 0 0,0 0 0,0 0 0,0 1-1,-1-1 1,1 0 0,-1 0 0,0 0 0,1 0 0,-1 0 0,0 0-1,0 0 1,0 0 0,-1 0 0,1 0 0,0-1 0,-1 1-1,1 0 1,-1-1 0,0 1 0,1-1 0,-5 3 0,-12 6 97,-2-1 0,1 0 0,-1-2 0,-1 0 0,1-1 1,-1-1-1,-34 4 0,-14-3 386,-71-2 1611,144-44-2855,13 3-2451,-10 19-1333</inkml:trace>
</inkml:ink>
</file>

<file path=ppt/ink/ink1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1.955"/>
    </inkml:context>
    <inkml:brush xml:id="br0">
      <inkml:brushProperty name="width" value="0.05" units="cm"/>
      <inkml:brushProperty name="height" value="0.05" units="cm"/>
      <inkml:brushProperty name="color" value="#004F8B"/>
    </inkml:brush>
  </inkml:definitions>
  <inkml:trace contextRef="#ctx0" brushRef="#br0">425 133 6705,'0'0'7789,"3"-2"-6972,0-1-753,0 0-1,0 0 0,-1 0 0,1 0 0,-1 0 1,0 0-1,0-1 0,0 1 0,0-1 1,-1 0-1,1 0 0,-1 1 0,0-1 1,0 0-1,-1 0 0,1 0 0,-1 0 1,0 0-1,0 0 0,0 0 0,0 0 0,-1 0 1,-1-5-1,2 7-61,-1 0-1,0 0 1,1 0-1,-1 1 1,0-1 0,0 0-1,0 0 1,-1 1 0,1-1-1,0 1 1,0-1-1,-1 1 1,1 0 0,-1-1-1,0 1 1,1 0-1,-1 0 1,0 0 0,1 0-1,-1 0 1,0 1 0,0-1-1,0 1 1,0-1-1,0 1 1,0-1 0,-3 1-1,-60-5-52,60 5 49,-17 0 1,1 1-1,-1 1 1,-24 4 0,35-3 2,0 0 0,1 1 0,0 0 0,0 0 0,0 1 0,0 1 0,1-1 0,-11 10 0,9-7-3,0 1 1,1 1-1,0-1 0,1 2 1,0-1-1,0 1 0,1 1 1,1-1-1,0 1 0,0 1 1,1-1-1,1 1 0,0 0 1,1 1-1,0-1 0,1 1 1,1-1-1,0 1 1,1 0-1,0 20 0,2-29 7,-1 1 0,1-1-1,-1 0 1,1 0 0,1 0-1,-1 0 1,1-1 0,0 1-1,0 0 1,0-1 0,1 1 0,-1-1-1,1 1 1,5 4 0,-2-2 4,2 0 0,-1 0 0,1 0 1,0-1-1,0 0 0,18 8 0,-8-5 4,1-1-1,0-1 1,0 0-1,1-2 1,0 0-1,38 3 1,-42-7-6,50 2-174,-63-3 95,1 0-1,0 0 1,-1-1-1,1 1 1,-1-1-1,1 0 1,-1 0-1,1 0 1,-1 0-1,0-1 1,0 1-1,1-1 1,4-3-1,-7 4 49,0 0-1,0 0 1,0 0 0,0 0-1,0 0 1,0 0 0,0 0-1,0 0 1,-1 0-1,1-1 1,0 1 0,-1 0-1,1-1 1,-1 1 0,1 0-1,-1-1 1,0 1 0,0 0-1,1-1 1,-1 1 0,0-1-1,0 1 1,0 0-1,-1-1 1,1 1 0,0-1-1,0 1 1,-1 0 0,1-1-1,-1 1 1,1 0 0,-1 0-1,0-1 1,1 1-1,-1 0 1,0 0 0,0 0-1,-1-1 1,0-1 6,-1 1 1,0 0-1,0 0 1,0 0-1,0 0 0,0 1 1,0-1-1,0 1 1,0 0-1,-1 0 1,1 0-1,0 0 0,-7 0 1,-6-1 22,0 1 1,0 1-1,0 1 1,0 0 0,0 1-1,-16 4 1,23-3 3,1 0-1,0 0 1,0 1 0,0 0 0,0 1 0,1-1 0,0 1 0,0 1 0,0-1 0,0 1 0,1 1 0,-9 10-1,5-3 53,0 1 0,0 0-1,2 1 1,0 0-1,1 1 1,0-1-1,1 1 1,1 1-1,-3 17 1,4-12 23,1 0 0,1 0-1,1 0 1,1 0 0,1 0 0,6 36 0,-5-49-68,1-1 1,0 1 0,0-1-1,1 0 1,0 0 0,0 0-1,1-1 1,0 1-1,1-1 1,0 0 0,0-1-1,13 13 1,-7-10 47,-1-1 0,2 0 0,0-1-1,0 0 1,0-1 0,1 0 0,25 7 0,-17-7-380,0-1 0,1-1 0,-1-2 0,1 0 0,0-1 1,-1-1-1,1-2 0,0 0 0,0-1 0,42-10 0,-3-11-4275</inkml:trace>
</inkml:ink>
</file>

<file path=ppt/ink/ink1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2.302"/>
    </inkml:context>
    <inkml:brush xml:id="br0">
      <inkml:brushProperty name="width" value="0.05" units="cm"/>
      <inkml:brushProperty name="height" value="0.05" units="cm"/>
      <inkml:brushProperty name="color" value="#004F8B"/>
    </inkml:brush>
  </inkml:definitions>
  <inkml:trace contextRef="#ctx0" brushRef="#br0">418 0 8730,'0'0'5201,"-200"203"-5057,162-156-32,-1-6-64,4-3-40,3-6-8,1-13-152,6-7-1176,8-12-1761</inkml:trace>
</inkml:ink>
</file>

<file path=ppt/ink/ink1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2.645"/>
    </inkml:context>
    <inkml:brush xml:id="br0">
      <inkml:brushProperty name="width" value="0.05" units="cm"/>
      <inkml:brushProperty name="height" value="0.05" units="cm"/>
      <inkml:brushProperty name="color" value="#004F8B"/>
    </inkml:brush>
  </inkml:definitions>
  <inkml:trace contextRef="#ctx0" brushRef="#br0">0 1 9418,'0'0'3793,"204"170"-3793,-158-151-48,13-3-896,-6-10-729,-11-2-2640</inkml:trace>
</inkml:ink>
</file>

<file path=ppt/ink/ink1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4.650"/>
    </inkml:context>
    <inkml:brush xml:id="br0">
      <inkml:brushProperty name="width" value="0.05" units="cm"/>
      <inkml:brushProperty name="height" value="0.05" units="cm"/>
      <inkml:brushProperty name="color" value="#004F8B"/>
    </inkml:brush>
  </inkml:definitions>
  <inkml:trace contextRef="#ctx0" brushRef="#br0">49 554 6281,'0'0'7862,"28"11"-7525,92 33-177,-111-41-142,-1-1 0,0 0-1,1 0 1,-1-1-1,1 0 1,-1 0-1,1-1 1,8 0 0,3-1 17,-16 1-26,-1 0 1,1-1-1,0 1 0,0-1 1,0 0-1,0 0 0,-1 0 1,1 0-1,0-1 0,-1 1 1,1-1-1,-1 0 0,0 0 1,0-1-1,0 1 0,0-1 1,0 1-1,0-1 0,0 0 1,-1 0-1,0 0 0,1 0 1,-1-1-1,0 1 1,-1 0-1,1-1 0,1-3 1,1-5-11,-1 1 1,0 0-1,-1-1 1,0 0 0,-1 0-1,0 1 1,-2-23 0,1 30 0,-1 1 0,0 0 0,0 0 0,0 0 0,0 0 0,0 0 0,-1 0 0,0 0 0,1 0 0,-1 0 0,0 1 0,0-1 0,-1 1 0,1-1 0,0 1 0,-1 0 0,0 0 0,1 0 0,-1 0 0,0 1 0,0-1 0,0 1 0,0-1 0,0 1 1,0 0-1,0 0 0,-1 1 0,-5-2 0,-11-1 17,-1 0 0,1 1 0,-28 1 0,42 1-5,-3 1 20,1-1 0,-1 2 0,1-1 0,-1 1 0,1 0 0,0 0 0,0 1 0,0 0 0,1 1 0,-1 0 1,1 0-1,-1 1 0,1-1 0,1 2 0,-1-1 0,1 1 0,0 0 0,0 0 0,1 0 0,-1 1 0,-7 14 0,5-8 89,1 1 1,1 0-1,0 0 0,0 1 1,2 0-1,0 0 0,0 0 0,2 0 1,0 0-1,0 1 0,2 20 0,0-31-86,1 0 0,-1 0 1,1 0-1,1 0 0,-1-1 0,1 1 0,-1 0 0,1-1 0,1 1 0,-1-1 0,1 1 0,-1-1 0,1 0 0,6 6 0,-2-4 5,0 1 0,0-1-1,1 0 1,0-1 0,0 0 0,0 0-1,12 4 1,2-1-8,0 0 1,1-2-1,0 0 0,0-2 1,34 3-1,-23-4-6,0-2 1,44-4-1,-65 1-32,0 0 1,-1-1-1,1 0 0,-1-1 1,1 0-1,-1-1 0,0-1 1,20-12-1,-17 7 5,0-1 0,-1 0-1,16-19 1,9-6 133,-39 36-106,2 1-28,-1 1-1,0 0 1,0-1-1,0 1 1,0 0-1,0-1 1,0 1-1,0 0 1,0 0-1,0 0 1,0 0-1,0 0 1,0 0-1,0 0 1,-1 0 0,1 0-1,-1 0 1,1 0-1,0 3 1,3 3-5,7 7 16,0 0 0,1-1-1,0-1 1,1 0 0,0 0-1,1-1 1,0-1-1,1 0 1,28 13 0,-31-17 12,0 0 0,1-1 0,0-1 0,0 0 0,0-1 0,0 0 0,0-1 0,0 0 0,1-2 0,-1 1 0,1-1 1,-1-1-1,24-5 0,-25 2-20,0-1 0,-1 0 0,1-1 0,-1-1 0,12-8 0,-10 5-16,1 2 1,0 0-1,24-10 0,-34 17 10,0-1-1,0 1 0,1 0 1,-1 0-1,0 1 0,1-1 1,-1 1-1,1 0 0,-1 0 0,1 1 1,-1-1-1,0 1 0,1 0 1,-1 0-1,0 0 0,0 1 1,6 2-1,77 53-24,0 1 38,-79-53 6,1-1 0,0 0 0,0-1 0,0 0 0,1 0 0,-1-1 0,1 0 0,12 1 0,-2-2-9,0-1 1,0-1-1,0-1 0,0-1 1,-1 0-1,35-11 0,-49 12-7,1 0 1,-1 0-1,0 0 0,0-1 0,1 1 1,-2-1-1,1-1 0,0 1 0,-1-1 1,1 1-1,-1-1 0,0-1 0,0 1 1,-1 0-1,1-1 0,-1 0 0,0 0 1,0 0-1,-1 0 0,1 0 0,-1 0 1,0-1-1,-1 1 0,1-1 0,-1 0 1,0 1-1,0-11 0,-1 38-46,-1 8 64,1-1-1,1 1 1,2-1-1,1 0 1,14 52-1,76 140 147,-24-62 154,-60-141-171,-10-18-138,0 0 0,0 1-1,1-1 1,-1 0 0,0 0 0,0 0 0,0 0-1,0 0 1,0 0 0,0 0 0,1 0 0,-1 0-1,0 0 1,0 0 0,0 0 0,0 0 0,0 0-1,0 0 1,1 0 0,-1 0 0,0 0 0,0 0-1,0 0 1,0-1 0,0 1 0,0 0 0,1 0-1,-1 0 1,0 0 0,0 0 0,0 0 0,0 0-1,0 0 1,0 0 0,0 0 0,0-1 0,0 1-1,0 0 1,1 0 0,-1 0 0,0 0 0,0 0-1,0 0 1,0-1 0,0 1 0,0 0 0,0 0-1,0 0 1,0 0 0,0 0 0,0 0 0,0-1-1,0 1 1,0 0 0,0 0 0,0 0 0,0 0-1,0-38 677,-1 24-766,-1-23 78,-2 0 0,-1-1 0,-13-44 1,8 41 20,2 0 0,-4-54 0,11 82-19,1-1 0,0 1 0,1 0 0,0 0-1,1 0 1,5-17 0,-6 26-8,1-1-1,0 1 0,0 0 1,1 0-1,-1-1 1,1 1-1,0 1 0,0-1 1,0 0-1,1 1 1,-1 0-1,1 0 0,0 0 1,0 0-1,0 0 1,0 1-1,1 0 0,-1-1 1,0 2-1,7-3 1,1 0-20,0 1 1,1 0-1,-1 1 1,1 1-1,0 0 1,18 1 0,-28-1 26,0 1 1,1 0-1,-1 0 1,0 1 0,0-1-1,0 1 1,0 0-1,0-1 1,1 1 0,-1 1-1,0-1 1,-1 0 0,1 1-1,0-1 1,0 1-1,-1 0 1,1 0 0,-1 0-1,1 0 1,-1 1-1,0-1 1,0 1 0,0-1-1,0 1 1,-1 0-1,1-1 1,-1 1 0,1 0-1,0 5 1,0-4-1,-1 0-1,-1 1 1,1-1 0,-1 0 0,0 1 0,1-1-1,-2 1 1,1-1 0,-1 0 0,1 1 0,-1-1-1,0 0 1,-1 1 0,1-1 0,-1 0-1,0 0 1,0 0 0,0 0 0,0-1 0,-1 1-1,0 0 1,-4 4 0,2-4-7,0-1 1,-1 1-1,1-1 0,-1 0 1,0 0-1,0-1 1,0 0-1,0 0 0,-1 0 1,1-1-1,0 0 1,-1 0-1,1 0 0,-13-1 1,20 0-53,62-1 37,73-9 0,-106 3 40,-1-1 0,0-1 1,-1-2-1,0 0 0,-1-2 0,0-1 0,-1-2 0,0 0 1,-1-2-1,-1 0 0,31-32 0,-38 33-3,0-1 1,-1-1-1,-1-1 0,0 0 1,-2-1-1,-1 0 0,0-1 1,-1-1-1,-2 0 1,0 0-1,-2-1 0,0 1 1,-2-2-1,4-33 0,-6 21-10,-2-1 0,-5-51-1,2 74-1,-1 0-1,0-1 1,-1 1-1,-1 1 1,0-1-1,-1 1 0,0-1 1,-12-16-1,10 18-8,-40-56 10,45 66-1,1 0 1,-1 0-1,0 0 1,0 0-1,-1 0 0,1 1 1,0 0-1,-1-1 1,0 1-1,1 1 1,-1-1-1,0 0 0,0 1 1,0 0-1,0 0 1,-8-1-1,9 3-5,1-1-1,0 1 1,-1 0-1,1 1 1,0-1-1,-1 0 0,1 1 1,0-1-1,0 1 1,0 0-1,0-1 1,1 1-1,-1 0 1,0 0-1,1 0 1,-1 1-1,1-1 0,0 0 1,0 0-1,-2 6 1,-24 60-65,23-57 53,-11 36 53,2 1 1,2 0 0,2 1-1,2 0 1,3 0 0,1 1-1,8 82 1,-3-114-9,1 0 0,1 0 0,1-1 0,0 1 0,2-1 0,0 0 0,0-1 0,2 0 0,0 0 0,1 0 0,0-1 1,2-1-1,-1 0 0,25 22 0,-24-26-6,0 0 1,0 0 0,1-2-1,0 1 1,1-2 0,0 0 0,0 0-1,1-1 1,-1-1 0,1-1-1,1 0 1,-1-1 0,0 0-1,1-1 1,-1-1 0,1-1-1,23-1 1,-29-2-12,-1 1 0,0-1 0,0-1 0,-1 1-1,1-1 1,-1-1 0,0 0 0,0 0 0,0-1 0,-1 0 0,0 0-1,0 0 1,0-1 0,-1 0 0,0-1 0,9-13 0,-4 4-10,-1 0 0,0 0-1,-1-1 1,-1 0 0,-1-1 0,0 0 0,3-20 0,-7 25-8,-2-1 0,1-30 0,-2 36 1,0 8-30,0 33-69,0-31 105,-1 7-8,1 0 0,0 0 0,1 1 0,0-1 0,0 0 0,4 11 0,-3-16 11,-1 0 0,1 1-1,0-1 1,1 0 0,-1-1-1,0 1 1,1 0 0,0-1-1,-1 1 1,1-1 0,0 0-1,0 0 1,1 0-1,-1 0 1,0-1 0,7 3-1,10 4 21,0-2 0,1 0 0,-1-1-1,1-1 1,27 2 0,109-2 15,-113-5-35,-41 1 3,0 0 0,0 0 0,0-1 0,0 0 0,0 1 0,-1-1 0,1 0 1,0-1-1,0 1 0,-1 0 0,1-1 0,0 1 0,-1-1 0,0 0 0,1 0 0,-1 0 0,0 0 1,0 0-1,0-1 0,0 1 0,-1-1 0,1 1 0,0-1 0,-1 1 0,0-1 0,0 0 0,0 0 1,0 0-1,0 0 0,0 0 0,-1 0 0,1-5 0,1-11 1,0-1 0,-2 1 1,-3-37-1,3 47-19,-2 3 6,1 0 0,-1 1 0,0-1 0,0 0 0,-1 1 0,0-1 0,0 1 0,0 0 0,0-1 0,-1 2 0,0-1 0,0 0 0,0 1 0,-10-8 0,-4-3 10,-1 1 0,-31-18 0,33 22-17,0 1-1,0 1 1,-1 1 0,-1 0 0,1 1-1,-1 1 1,0 1 0,0 1 0,0 0 0,0 2-1,-39 1 1,53 0 13,1 0 1,-1 1-1,0-1 0,1 1 1,-1 0-1,1 1 0,-1-1 1,1 1-1,0 0 0,0 0 1,-1 0-1,1 0 0,1 1 1,-1 0-1,0 0 0,1 0 1,-1 0-1,1 0 0,-3 5 1,2-3-5,1 1 0,-1 0 0,1 0 0,1 1 0,-1-1 0,1 0 0,0 1 0,1 0 0,0-1-1,0 1 1,0 0 0,1 11 0,0-15 7,0 1-1,1 0 0,-1-1 1,1 1-1,0 0 0,0-1 0,1 1 1,-1-1-1,1 1 0,-1-1 1,1 0-1,0 0 0,1 0 0,-1 0 1,3 3-1,2 1 15,0-1 1,0 1-1,1-2 0,-1 1 1,15 7-1,5 0 33,0-1 0,54 15 0,-55-20-103,1-1 0,0-1 1,-1-1-1,1-2 0,1 0 1,-1-2-1,41-5 0,-31-9-1887,-14-1-2554,-2-1-5136</inkml:trace>
</inkml:ink>
</file>

<file path=ppt/ink/ink1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5.561"/>
    </inkml:context>
    <inkml:brush xml:id="br0">
      <inkml:brushProperty name="width" value="0.05" units="cm"/>
      <inkml:brushProperty name="height" value="0.05" units="cm"/>
      <inkml:brushProperty name="color" value="#004F8B"/>
    </inkml:brush>
  </inkml:definitions>
  <inkml:trace contextRef="#ctx0" brushRef="#br0">1 1 8770,'0'0'9430,"17"1"-9294,3 0-113,-1 1 0,0 0 0,1 2-1,-1 0 1,36 14 0,-47-14-19,36 15-3,49 30 0,-83-43-3,-1-1 0,0 2 0,0-1 0,0 1 0,-1 1 0,0 0 0,0 0 0,-1 0 0,0 1 0,-1 0 0,8 14 0,-12-19 10,0-1 0,0 1 1,-1 1-1,0-1 0,0 0 1,0 0-1,0 0 1,0 1-1,-1-1 0,0 0 1,0 0-1,0 1 0,-1-1 1,1 0-1,-1 1 0,0-1 1,0 0-1,0 0 1,-4 7-1,2-7 18,0 1 1,-1-1-1,1 1 1,-1-1-1,0 0 0,-1 0 1,1-1-1,-1 1 1,1-1-1,-1 0 0,0-1 1,0 1-1,-6 2 1,-10 2 52,0-1 0,0-1 1,0 0-1,-1-2 0,0 0 1,-32-1-1,53-2-80,-23-1 82,24 0-79,0 1 1,0 0-1,1 0 1,-1 0-1,0 0 1,0-1-1,0 1 1,0 0-1,1 0 1,-1-1-1,0 1 1,0 0-1,0 0 1,0-1-1,0 1 0,0 0 1,0 0-1,0-1 1,0 1-1,0 0 1,0 0-1,0-1 1,0 1-1,0 0 1,0 0-1,0-1 1,0 1-1,0 0 1,0 0-1,0-1 1,0 1-1,0 0 1,0 0-1,-1-1 1,1 1-1,0 0 1,0 0-1,0 0 0,0-1 1,-1 1-1,1 0 1,0 0-1,0 0 1,0 0-1,-1-1 1,1 1-1,0 0 1,0 0-1,-1 0 1,1 0-1,0 0 1,0 0-1,-1 0 1,1 0-1,0 0 1,0 0-1,-1 0 1,1 0-1,0 0 1,0 0-1,-1 0 0,1 0 1,5-2-8,1 0-1,0 0 1,0 1 0,0 0 0,0 0-1,0 1 1,0-1 0,1 2 0,-1-1 0,7 1-1,7 0-3,1 0-3,0 1 0,-1 1-1,0 1 1,1 0 0,-1 2 0,-1 0-1,1 1 1,-1 1 0,20 12-1,-23-12 15,-1 2-1,0 0 1,0 0-1,-1 2 1,0-1-1,-1 2 1,0 0-1,-1 0 1,-1 2-1,16 24 1,-22-30 1,-1 0 0,0 0 0,-1 1 0,0 0 1,-1 0-1,1-1 0,-2 1 0,0 0 0,0 20 1,-1-25 0,0 1 1,0-1-1,-1 0 1,0 1 0,0-1-1,0 0 1,-1 1-1,0-1 1,0 0 0,0 0-1,0 0 1,-1-1-1,0 1 1,0-1 0,0 1-1,-1-1 1,1 0-1,-1 0 1,-5 4 0,-1-2 25,0 0 0,-1 0 1,0-1-1,0-1 0,0 0 1,0 0-1,-1-1 0,1 0 1,-16 1-1,-12-1 64,-59-3 1,90-1-128,1 0 1,-1 0-1,0 0 1,0-1 0,1 0-1,-1-1 1,1 1-1,-1-1 1,1-1 0,0 0-1,1 0 1,-1 0 0,0-1-1,1 0 1,-11-10-1,4 0-1098,1 0-1,1 0 0,0-2 1,1 1-1,-12-26 0,-1-11-7064</inkml:trace>
</inkml:ink>
</file>

<file path=ppt/ink/ink1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6.024"/>
    </inkml:context>
    <inkml:brush xml:id="br0">
      <inkml:brushProperty name="width" value="0.05" units="cm"/>
      <inkml:brushProperty name="height" value="0.05" units="cm"/>
      <inkml:brushProperty name="color" value="#004F8B"/>
    </inkml:brush>
  </inkml:definitions>
  <inkml:trace contextRef="#ctx0" brushRef="#br0">211 747 6705,'0'0'2820,"-3"27"-1671,-1 1-795,-2 15 389,2 1 0,1 52 1,5-62-221,2-1 1,1 0-1,2-1 1,1 1-1,2-1 1,16 37-1,0-8-63,4-2-1,43 65 0,-51-89-359,3-1 0,0-2 0,2 0 0,2-2 0,1-1 0,1-1 0,42 29 0,-44-39-66,0 0 1,2-2-1,0-1 1,0-2-1,1-1 0,1-1 1,0-2-1,0-1 1,44 4-1,-27-7 10,0-2 0,0-2 0,1-2 0,75-12 0,-94 7-39,-1-1 0,0-2 0,0-1 0,-1-2 0,0 0 0,-1-2-1,0-2 1,29-20 0,-24 11 11,-2-2-1,-1 0 1,-1-2 0,-1-2-1,-2 0 1,-1-2-1,-1-1 1,-2-1-1,-2 0 1,21-48 0,-27 48 17,-1-1 1,-1 0 0,-3-1 0,-1-1-1,-1 1 1,-2-1 0,-2-1-1,-2 1 1,-1 0 0,-2-1 0,-7-48-1,1 57-20,0 1 0,-2 0 0,-1 1 0,-2 0 0,-1 0 0,0 1 0,-2 1 0,-23-30 0,-10-8-5,-107-108-1,104 121-21,-3 2 1,-108-74-1,131 102 11,-2 2 0,0 1 0,-1 2 0,-1 1 0,-1 2 0,0 1 0,-46-8 0,47 14-3,-1 1 0,1 3 1,-1 0-1,-43 5 0,56-1-4,1 2 0,0 0 0,0 1 0,0 2 1,0 0-1,1 1 0,-34 19 0,17-3-102,2 1 0,0 2 0,2 1 0,1 2 1,2 1-1,1 2 0,-44 61 0,14-4-955,-92 184 0,57-68-1799,35-37-2520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0.137"/>
    </inkml:context>
    <inkml:brush xml:id="br0">
      <inkml:brushProperty name="width" value="0.05" units="cm"/>
      <inkml:brushProperty name="height" value="0.05" units="cm"/>
      <inkml:brushProperty name="color" value="#004F8B"/>
    </inkml:brush>
  </inkml:definitions>
  <inkml:trace contextRef="#ctx0" brushRef="#br0">213 1 8042,'0'0'7143,"-32"5"-7038,25 0-28,0 1-1,1 0 1,0 0 0,0 1 0,0 0-1,1 0 1,-8 14 0,-28 59 396,25-40-317,1 0 0,2 2-1,3-1 1,0 2 0,-4 58 0,9-20 425,8 156 1,-1-215-479,1 0 0,1 0 0,0 0 0,2-1 0,1 0 0,0 0 0,1-1 0,2 0 0,0 0 0,1-1 0,17 23 0,-27-41-72,0 1 1,1-1-1,-1 0 1,0 1-1,1-1 1,-1 0-1,1 0 1,-1 0-1,1 0 0,0 0 1,-1-1-1,1 1 1,0 0-1,0-1 1,-1 1-1,1-1 1,0 0-1,0 0 1,0 1-1,0-1 0,0 0 1,-1-1-1,1 1 1,0 0-1,0 0 1,0-1-1,0 1 1,-1-1-1,1 0 1,0 1-1,1-2 0,6-4-341,0 1-1,0-2 0,-1 1 0,13-13 1,6-4-3040,-3 7-1302</inkml:trace>
</inkml:ink>
</file>

<file path=ppt/ink/ink1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7.518"/>
    </inkml:context>
    <inkml:brush xml:id="br0">
      <inkml:brushProperty name="width" value="0.05" units="cm"/>
      <inkml:brushProperty name="height" value="0.05" units="cm"/>
      <inkml:brushProperty name="color" value="#004F8B"/>
    </inkml:brush>
  </inkml:definitions>
  <inkml:trace contextRef="#ctx0" brushRef="#br0">29 33 6569,'0'0'7234,"-5"17"-6525,-2 11-306,1 0 0,-3 33 0,8-49-290,0 0 1,1 0 0,0-1 0,1 1-1,1 0 1,-1 0 0,2-1 0,0 1 0,7 20-1,-3-19-51,0-1 0,1 0 0,0 0-1,0-1 1,2 0 0,-1-1 0,1 1-1,1-2 1,0 0 0,0 0 0,0-1 0,2 0-1,-1-1 1,0 0 0,23 8 0,-24-11-38,0-1 1,0 0 0,0-1 0,0 0-1,0-1 1,1 0 0,-1 0 0,0-2-1,1 1 1,-1-1 0,0-1 0,0 0 0,0 0-1,0-1 1,0-1 0,0 0 0,-1 0-1,0-1 1,0-1 0,11-6 0,-10 4-17,1 0 0,-2-1 0,1 0 0,-1 0 0,-1-1 0,1-1 0,-2 1 0,1-1 0,-2-1 0,0 0 0,0 0 0,-1 0 0,0-1 0,-1 0 0,0 0 0,-2 0 0,1 0 0,-1-1 0,-1 0 0,0-15 0,-2 28-9,1-17 26,-1 0-1,0-1 1,-6-29-1,5 43-19,0 1 0,0 0 1,0 0-1,0 0 0,-1 0 0,1 1 0,-1-1 0,0 0 0,0 0 0,-1 1 0,1 0 0,-1-1 0,1 1 1,-1 0-1,0 0 0,-1 0 0,1 1 0,0-1 0,-1 1 0,1 0 0,-1 0 0,-6-3 0,9 5-14,0-1-1,-1 1 1,1-1-1,0 1 0,-1 0 1,1 0-1,-1 0 1,1-1-1,0 1 0,-1 1 1,1-1-1,0 0 1,-1 0-1,1 0 0,-1 1 1,1-1-1,0 1 1,0-1-1,-1 1 0,1-1 1,0 1-1,0 0 1,0 0-1,-1-1 0,0 2 1,0 1 1,0 0 1,0-1-1,0 1 1,1 0-1,-1 0 1,1 0-1,-1 0 1,1 0-1,0 1 1,-1 4-1,-1 10 14,1 0-1,1 1 0,0 19 0,2-30-8,-1 0 6,-2 30 23,3 0 0,1 1 0,2-1 0,16 65 0,70 153 119,5 15 55,-81-222-171,-3 0 0,-1 1-1,4 85 1,-14-37 52,0-97-75,0 0 0,0 0 0,0 0 0,0 0 0,0-1-1,0 1 1,-1 0 0,1 0 0,0 0 0,0-1 0,-1 1 0,1 0-1,-1 0 1,1-1 0,-1 1 0,1 0 0,-1-1 0,1 1-1,-1 0 1,0-1 0,1 1 0,-1-1 0,0 1 0,1-1 0,-1 0-1,0 1 1,-1 0 0,-29 1 128,22-3-112,1 0 0,-1-1 1,1 0-1,0-1 0,-12-5 0,6 0-13,1-1-1,0 0 1,0-1-1,1 0 1,1-1 0,-1 0-1,2-1 1,0-1-1,0 1 1,1-1-1,1-1 1,0 0 0,-10-23-1,11 19 1,0-1 0,2 1 0,0-1 0,1-1-1,0 1 1,2-1 0,0 1 0,1-1 0,2 0 0,3-33 0,-1 42-11,0 0 1,1 1 0,0-1 0,1 1 0,0 0 0,1 1-1,-1-1 1,2 1 0,0 0 0,0 1 0,0 0 0,17-14-1,-5 5-15,2 1 0,0 0 0,0 2-1,35-17 1,-45 27-526,1-1 0,-1 2-1,22-5 1,6-2-6591,-18 2-3007</inkml:trace>
</inkml:ink>
</file>

<file path=ppt/ink/ink1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8.216"/>
    </inkml:context>
    <inkml:brush xml:id="br0">
      <inkml:brushProperty name="width" value="0.05" units="cm"/>
      <inkml:brushProperty name="height" value="0.05" units="cm"/>
      <inkml:brushProperty name="color" value="#004F8B"/>
    </inkml:brush>
  </inkml:definitions>
  <inkml:trace contextRef="#ctx0" brushRef="#br0">1 1 8306,'0'0'9234,"34"2"-8595,11 2-506,157 5 240,99-9 1,-300 0-356,-12 2-7490,1 6 4485</inkml:trace>
</inkml:ink>
</file>

<file path=ppt/ink/ink1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8.667"/>
    </inkml:context>
    <inkml:brush xml:id="br0">
      <inkml:brushProperty name="width" value="0.05" units="cm"/>
      <inkml:brushProperty name="height" value="0.05" units="cm"/>
      <inkml:brushProperty name="color" value="#004F8B"/>
    </inkml:brush>
  </inkml:definitions>
  <inkml:trace contextRef="#ctx0" brushRef="#br0">1 13 9026,'0'0'7261,"32"0"-6918,109 1-116,-92 1-145,77 15 1,-93-11-56,0-2 1,40 0 0,-71-4-217,0 0-1,1-1 1,-1 0 0,1 0-1,-1 0 1,0 0-1,1 0 1,-1 0 0,0 0-1,0-1 1,0 1 0,0-1-1,0 0 1,0 1-1,-1-1 1,3-2 0,8-8-2765,5-1-5217</inkml:trace>
</inkml:ink>
</file>

<file path=ppt/ink/ink1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29.444"/>
    </inkml:context>
    <inkml:brush xml:id="br0">
      <inkml:brushProperty name="width" value="0.05" units="cm"/>
      <inkml:brushProperty name="height" value="0.05" units="cm"/>
      <inkml:brushProperty name="color" value="#004F8B"/>
    </inkml:brush>
  </inkml:definitions>
  <inkml:trace contextRef="#ctx0" brushRef="#br0">0 0 9090,'0'0'5001,"37"8"-4864,117 28-67,-144-33-59,1 0 1,0 0-1,-1 1 0,1 0 1,-1 1-1,0 0 1,-1 1-1,1 0 0,-1 0 1,0 1-1,-1 0 1,0 1-1,0 0 1,0 0-1,12 18 0,-13-14 84,1 1 0,-2-1 0,0 1 0,0 1-1,-1-1 1,-1 1 0,0 0 0,-1 0 0,-1 0-1,0 0 1,-1 0 0,0 1 0,-1-1 0,-1 0-1,0 1 1,-1-1 0,0 0 0,-2 0 0,1 0-1,-2 0 1,0-1 0,0 0 0,-1 0-1,-12 20 1,6-18 142,0 1 0,-1-1-1,-21 19 1,34-34 155,0-6 548,0 0-911,1 0 0,0 0 0,1 1-1,-1-1 1,1 0 0,0 0 0,1 1-1,-1-1 1,1 1 0,6-9 0,44-53 29,-33 43-11,161-180-35,-23 28 11,-176 199-29,2 2 0,1 0 0,1 1 0,1 0 0,2 1 0,0 0 0,2 1 0,1 0 0,-8 57 0,14-72 13,1 1 1,1-1 0,0 0 0,1 0 0,1 1 0,4 18 0,-5-28-5,1 1 1,0-1-1,1 0 0,-1 1 0,1-1 0,0 0 0,0-1 1,0 1-1,0 0 0,1-1 0,-1 0 0,1 1 1,0-2-1,0 1 0,0 0 0,1-1 0,-1 0 1,0 0-1,1 0 0,7 2 0,9 2 2,0-1 0,0 0 0,0-2 0,1 0 0,0-2 0,-1 0-1,1-1 1,37-6 0,-55 5-87,0 0-1,0-1 1,0 1-1,-1-1 1,1 0-1,0 0 1,-1-1-1,1 1 1,-1-1-1,0 1 1,0-1-1,0 0 1,0 0-1,3-5 1,6-5-408,26-27-2040,-2-3-1663</inkml:trace>
</inkml:ink>
</file>

<file path=ppt/ink/ink1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0.051"/>
    </inkml:context>
    <inkml:brush xml:id="br0">
      <inkml:brushProperty name="width" value="0.05" units="cm"/>
      <inkml:brushProperty name="height" value="0.05" units="cm"/>
      <inkml:brushProperty name="color" value="#004F8B"/>
    </inkml:brush>
  </inkml:definitions>
  <inkml:trace contextRef="#ctx0" brushRef="#br0">1 58 6409,'0'0'10536,"11"-8"-10309,-3 2-209,1 0 1,-1 1 0,1 0-1,0 0 1,0 1 0,1 0-1,-1 1 1,1 0 0,-1 0-1,20-1 1,-18 3-20,1 1 0,-1 0 0,0 0-1,0 2 1,0-1 0,0 1 0,0 1 0,-1 0 0,16 7-1,-20-8 3,-1 2-1,0-1 1,1 1 0,-1-1-1,-1 2 1,1-1-1,-1 0 1,1 1-1,-1 0 1,0 0-1,-1 0 1,1 0-1,-1 1 1,0-1 0,-1 1-1,1 0 1,-1 0-1,2 7 1,-3-7 10,1 0 0,-1 1 0,0-1 0,0 1 0,0-1 0,-1 1 0,0-1 0,0 0 0,-1 1 0,0-1 1,0 1-1,-1-1 0,1 0 0,-1 0 0,-1 1 0,1-2 0,-1 1 0,0 0 0,0 0 0,-1-1 0,0 0 0,0 0 1,0 0-1,-7 6 0,-3 1 12,1-2 1,-2 0 0,0-1 0,0 0-1,0-1 1,-1-1 0,-33 10-1,32-12 13,-1-1 0,0 0-1,0-2 1,-1 0-1,-26-1 1,45-1-36,0 0 0,0-1 0,0 1 0,0 0 1,1 0-1,-1 0 0,0 0 0,0 0 0,0 0 0,0-1 1,0 1-1,0 0 0,0 0 0,0 0 0,0 0 0,0-1 1,1 1-1,-1 0 0,0 0 0,0 0 0,0 0 0,0-1 0,0 1 1,0 0-1,0 0 0,0 0 0,0 0 0,0-1 0,-1 1 1,1 0-1,0 0 0,0 0 0,0 0 0,0-1 0,0 1 1,0 0-1,0 0 0,0 0 0,0 0 0,0 0 0,-1-1 1,1 1-1,0 0 0,0 0 0,0 0 0,0 0 0,0 0 0,-1 0 1,1 0-1,0 0 0,0 0 0,0-1 0,0 1 0,-1 0 1,1 0-1,0 0 0,0 0 0,0 0 0,0 0 0,-1 0 1,1 0-1,17-8-53,58 2 45,0 4-1,77 8 1,-107-2-33,53 11 1,-5 6-5127,-68-15 1149</inkml:trace>
</inkml:ink>
</file>

<file path=ppt/ink/ink1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0.438"/>
    </inkml:context>
    <inkml:brush xml:id="br0">
      <inkml:brushProperty name="width" value="0.05" units="cm"/>
      <inkml:brushProperty name="height" value="0.05" units="cm"/>
      <inkml:brushProperty name="color" value="#004F8B"/>
    </inkml:brush>
  </inkml:definitions>
  <inkml:trace contextRef="#ctx0" brushRef="#br0">1 45 5449,'0'0'9218,"38"1"-8658,124 3-286,61-3-4,-218-1-236,-1 0-1,0-1 1,1 1-1,-1-1 1,0 0 0,1-1-1,-1 1 1,0-1-1,0 1 1,0-1-1,0-1 1,0 1-1,6-5 1,10-11-3030,-16 15 1824,0-3-2851</inkml:trace>
</inkml:ink>
</file>

<file path=ppt/ink/ink1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0.797"/>
    </inkml:context>
    <inkml:brush xml:id="br0">
      <inkml:brushProperty name="width" value="0.05" units="cm"/>
      <inkml:brushProperty name="height" value="0.05" units="cm"/>
      <inkml:brushProperty name="color" value="#004F8B"/>
    </inkml:brush>
  </inkml:definitions>
  <inkml:trace contextRef="#ctx0" brushRef="#br0">0 0 3321,'0'0'9298,"0"196"-8082,0-123-496,0 3-120,0-4-328,0-9 8,0-9-232,4-13 80,-1-6-128,1-10 0,3-9 0,10-3-944,4-7-1008,-3-6-2233</inkml:trace>
</inkml:ink>
</file>

<file path=ppt/ink/ink1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2.434"/>
    </inkml:context>
    <inkml:brush xml:id="br0">
      <inkml:brushProperty name="width" value="0.05" units="cm"/>
      <inkml:brushProperty name="height" value="0.05" units="cm"/>
      <inkml:brushProperty name="color" value="#004F8B"/>
    </inkml:brush>
  </inkml:definitions>
  <inkml:trace contextRef="#ctx0" brushRef="#br0">0 0 7538,'0'0'9624,"16"2"-9524,-14-2-100,7 0 4,1 1 0,-1 0 0,0 1 0,0 0 0,1 1 0,-1 0 0,0 0 0,-1 1 0,1 0 0,-1 0 0,0 1 0,0 0 0,13 11 0,-7-1 25,0 0-1,-2 1 1,0 1-1,0 0 0,-2 0 1,0 1-1,-1 0 1,11 34-1,-11-24 68,-2 0-1,-2 1 0,0 0 1,-2 1-1,0 40 1,-4-63-58,1 0 0,-1-1 1,-1 1-1,1 0 1,-1-1-1,0 1 1,-1-1-1,1 1 1,-1-1-1,0 0 0,-1 0 1,0 0-1,0-1 1,0 1-1,0-1 1,-1 0-1,0 0 1,0-1-1,0 0 0,-1 1 1,0-2-1,-10 7 1,16-10-21,0 0 1,0 0-1,0 0 1,-1 1-1,1-1 1,0 0-1,0 0 1,-1 0-1,1 0 1,0 0-1,0 1 1,-1-1-1,1 0 1,0 0 0,0 0-1,-1 0 1,1 0-1,0 0 1,0 0-1,-1 0 1,1 0-1,0 0 1,-1 0-1,1 0 1,0 0-1,0 0 1,-1 0-1,1-1 1,0 1-1,0 0 1,-1 0-1,1 0 1,0 0-1,0 0 1,-1-1-1,1 1 1,0 0-1,0 0 1,0 0-1,-1-1 1,1 1 0,0 0-1,0 0 1,0-1-1,0 1 1,0 0-1,0 0 1,-1-1-1,1 1 1,0 0-1,0 0 1,0-1-1,0 1 1,0 0-1,0 0 1,0-1-1,0 1 1,0 0-1,0-1 1,0 1-1,0 0 1,0 0-1,1-1 1,8-17 411,5 5-408,1 1-1,-1 1 1,33-19 0,-2 1-23,-3 0-3,105-78 81,-122 87-77,0-2 0,-2-1 0,30-36-1,-50 54-2,-1 4 2,-1-1-1,1 1 0,-1-1 0,0 0 0,0 0 0,0 1 1,0-1-1,0 0 0,0 0 0,0 0 0,-1 0 0,1 0 0,-1 0 1,1-3-1,-1 4-14,-4 1 11,0 1-1,1-1 1,-1 1 0,1 0 0,-1 0 0,1 0 0,-1 1-1,1-1 1,0 1 0,-1 0 0,1 0 0,0 0 0,0 0-1,0 1 1,1-1 0,-1 1 0,1 0 0,-4 3 0,3-2-4,-11 10 16,0 1-1,1 0 1,1 1-1,0 0 1,1 1 0,1 0-1,1 1 1,0 0-1,1 1 1,1 0 0,1 0-1,1 0 1,0 1-1,2 0 1,0 0 0,0 27-1,4-41 12,-1-1 0,2 1 0,-1-1 0,0 1-1,1-1 1,0 0 0,0 0 0,1 0 0,-1 0 0,1 0 0,0 0 0,0-1-1,1 0 1,-1 1 0,1-1 0,0 0 0,0-1 0,1 1 0,-1-1 0,1 0-1,-1 0 1,1 0 0,6 2 0,8 5 19,1-2 1,0 0-1,1-1 1,35 7-1,-19-7-28,1-1 0,-1-2 0,1-1 0,0-2 0,68-7 0,-65-9 5,-39 15-43,0-1 1,-1 1-1,1-1 1,-1 0-1,1 0 1,-1 0-1,1 0 0,-1 0 1,0 0-1,1 0 1,-1-1-1,0 1 1,0 0-1,0-1 0,0 1 1,0-1-1,0 1 1,0-1-1,0 1 1,0-3-1,-2 3-201,-1 0 1,1 0-1,-1 1 0,1-1 1,-1 1-1,1-1 0,-1 1 1,1 0-1,-1-1 0,0 1 1,1 0-1,-1 0 0,1 0 1,-1 0-1,0 1 0,-2-1 1,1 1-529,-25-1-3504</inkml:trace>
</inkml:ink>
</file>

<file path=ppt/ink/ink1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6.638"/>
    </inkml:context>
    <inkml:brush xml:id="br0">
      <inkml:brushProperty name="width" value="0.05" units="cm"/>
      <inkml:brushProperty name="height" value="0.05" units="cm"/>
      <inkml:brushProperty name="color" value="#FF0066"/>
    </inkml:brush>
  </inkml:definitions>
  <inkml:trace contextRef="#ctx0" brushRef="#br0">0 1 4889,'0'0'11573,"1"26"-10978,-1-3-474,2 30 234,10 71 0,57 684 1405,-64 6-462,-2 42 1056,-2-856-2331,1 0 0,0 0 0,-1 0 0,1-1 0,-1 1 0,1 0 1,-1-1-1,1 1 0,-1-1 0,1 1 0,-1-1 0,1 0 0,-1 0 1,0 1-1,1-1 0,1-2 0,-1 0-165,-1-1 0,0 1 0,-1 0 0,1-1 0,0 1 0,-1-1 0,0 1 0,0-1 0,0 1 0,0-1 0,-1-3 0,0-5-336,1-23-2053,0-2-3510</inkml:trace>
</inkml:ink>
</file>

<file path=ppt/ink/ink1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8.149"/>
    </inkml:context>
    <inkml:brush xml:id="br0">
      <inkml:brushProperty name="width" value="0.05" units="cm"/>
      <inkml:brushProperty name="height" value="0.05" units="cm"/>
      <inkml:brushProperty name="color" value="#FF0066"/>
    </inkml:brush>
  </inkml:definitions>
  <inkml:trace contextRef="#ctx0" brushRef="#br0">519 225 4905,'0'0'8395,"1"-6"-3762,2-23-4019,-3 20-500,0-1 14,0 0 0,0 0 0,-1 0 0,-3-11 0,3 17-111,-1 0-1,1 0 1,-1 0 0,0 1-1,0-1 1,0 0 0,-1 1-1,0-1 1,1 1 0,-1 0-1,0 0 1,-5-4 0,-4-2-20,1 1 1,-1 1 0,-1 0 0,1 0 0,-1 2 0,-1-1 0,1 1-1,0 1 1,-1 1 0,0 0 0,0 0 0,0 2 0,0 0-1,0 0 1,-1 1 0,1 1 0,-17 3 0,20-3-3,-1 2-1,1-1 1,-1 1 0,1 1-1,0 0 1,1 1 0,-1 0-1,1 0 1,0 1 0,0 1-1,1 0 1,-1 0 0,2 0-1,-1 1 1,1 1 0,0 0-1,1 0 1,0 0-1,0 1 1,1 0 0,-7 14-1,10-18 1,1 1-1,-1-1 0,1 0 0,1 1 0,-1-1 1,1 1-1,0 0 0,0-1 0,1 1 0,0 0 0,0-1 1,1 1-1,0 0 0,0-1 0,1 1 0,-1-1 1,1 1-1,3 6 0,-1-6 5,1 0 1,-1-1-1,1 0 1,0 0-1,0 0 1,0 0-1,1-1 1,0 0-1,0 0 0,1 0 1,-1-1-1,1 0 1,0 0-1,15 5 1,-2-3 29,2 0 0,-1-1 0,1-1 0,0-1 0,0-1 0,43-1-1,-60-2-25,0 1 0,0-1 0,0 0 0,0 0 0,0 0 0,-1 0 0,1-1 0,0 0 0,-1 0-1,1 0 1,-1-1 0,0 0 0,1 1 0,-1-1 0,-1-1 0,1 1 0,0-1 0,-1 1-1,0-1 1,0 0 0,0 0 0,0 0 0,2-6 0,2-3 53,-1-1 0,0 0 1,-1 0-1,-1 0 0,0 0 0,2-24 0,-5 37-227,1 11 107,-1-1 68,0 0 0,1-1 1,0 1-1,0-1 1,1 1-1,0-1 1,6 11-1,-3-12 11,0 1 0,1-1-1,0 0 1,0-1 0,1 1-1,0-1 1,0-1 0,0 0-1,1 0 1,-1 0 0,1-1-1,0-1 1,14 5 0,0-3 45,0 0 0,0-2 1,1 0-1,35-1 0,-58-2-20,9-26-1066,1 4-3493,-4 13-741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1.151"/>
    </inkml:context>
    <inkml:brush xml:id="br0">
      <inkml:brushProperty name="width" value="0.05" units="cm"/>
      <inkml:brushProperty name="height" value="0.05" units="cm"/>
      <inkml:brushProperty name="color" value="#004F8B"/>
    </inkml:brush>
  </inkml:definitions>
  <inkml:trace contextRef="#ctx0" brushRef="#br0">1 695 5033,'0'0'10949,"6"0"-9253,10-1-1520,-1-1 0,1-1 0,-1 0 0,0-1 0,0-1 0,0 0 0,-1-1 0,1-1 0,-1 0 0,-1 0 0,1-2 0,-1 0 0,-1 0 0,0-1 0,0-1 0,17-19-1,-13 12-152,0-1-1,-2-1 0,0 0 0,-1-1 0,-1-1 0,-1 0 0,0 0 0,-2-1 0,-1 0 0,6-27 0,-7-2-28,-2 0 0,-2-89 0,-3 103 2,0 37 1,0 0 1,0 0 0,1 0-1,-1 1 1,0-1-1,0 0 1,0 0 0,0 0-1,-1 1 1,1-1-1,0 0 1,0 0-1,0 0 1,-1 1 0,1-1-1,0 0 1,-1 0-1,1 1 1,-1-1 0,1 0-1,-1 1 1,1-1-1,-1 1 1,1-1 0,-1 0-1,1 1 1,-1-1-1,0 1 1,1 0-1,-1-1 1,0 1 0,0 0-1,1-1 1,-1 1-1,0 0 1,0 0 0,1-1-1,-1 1 1,0 0-1,0 0 1,0 0-1,1 0 1,-1 0 0,0 0-1,0 0 1,0 0-1,1 1 1,-1-1 0,0 0-1,0 0 1,1 1-1,-1-1 1,0 0 0,0 1-1,0 0 1,-3 1-16,0 0 1,0 0-1,0 0 1,1 1 0,-1-1-1,1 1 1,0 0-1,-5 5 1,-2 9 16,0-1 0,1 1 0,1 0 0,1 1 0,0 0 1,2 0-1,0 1 0,1-1 0,-3 31 0,2 19 37,6 93 0,1-68-98,-4 11 53,6-1 0,26 165 0,-14-181 50,4 0-1,63 164 1,-83-250-26,0 0 0,0-1 0,0 1 0,0 0 0,1 0 1,-1-1-1,0 1 0,1 0 0,-1-1 0,0 1 0,1-1 0,-1 1 0,1 0 0,-1-1 1,1 1-1,-1-1 0,1 1 0,0-1 0,-1 0 0,1 1 0,0-1 0,-1 0 1,1 1-1,0-1 0,0 1 0,8-14 507,-2-30-97,-4 18-422,-1-1 1,-2 1-1,0-1 1,-1 0-1,-2 1 0,0 0 1,-2-1-1,-1 2 1,-1-1-1,-1 1 0,-1 0 1,-22-41-1,15 37-29,-2 2 0,-1 0 0,-1 1-1,-42-41 1,66 64 32,0 0-1,0 0 0,1 0 0,0 1 1,-1 0-1,1 0 0,7 0 0,11-4-7,-1-2-166,0-1 1,-1 0-1,0-2 0,-1 0 0,0-1 0,34-26 0,-9 0-4300,60-63 0,-67 60-927</inkml:trace>
</inkml:ink>
</file>

<file path=ppt/ink/ink1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9.228"/>
    </inkml:context>
    <inkml:brush xml:id="br0">
      <inkml:brushProperty name="width" value="0.05" units="cm"/>
      <inkml:brushProperty name="height" value="0.05" units="cm"/>
      <inkml:brushProperty name="color" value="#FF0066"/>
    </inkml:brush>
  </inkml:definitions>
  <inkml:trace contextRef="#ctx0" brushRef="#br0">0 1 8362,'0'0'9143,"10"0"-8560,186 4 602,-105-5-5022,-58 1 569</inkml:trace>
</inkml:ink>
</file>

<file path=ppt/ink/ink1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39.728"/>
    </inkml:context>
    <inkml:brush xml:id="br0">
      <inkml:brushProperty name="width" value="0.05" units="cm"/>
      <inkml:brushProperty name="height" value="0.05" units="cm"/>
      <inkml:brushProperty name="color" value="#FF0066"/>
    </inkml:brush>
  </inkml:definitions>
  <inkml:trace contextRef="#ctx0" brushRef="#br0">0 10 6121,'0'0'8916,"32"0"-8634,220 0 13,-217 0 832,-34 0-739,-9-4-5000,-5-1 1001</inkml:trace>
</inkml:ink>
</file>

<file path=ppt/ink/ink1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1.351"/>
    </inkml:context>
    <inkml:brush xml:id="br0">
      <inkml:brushProperty name="width" value="0.05" units="cm"/>
      <inkml:brushProperty name="height" value="0.05" units="cm"/>
      <inkml:brushProperty name="color" value="#FF0066"/>
    </inkml:brush>
  </inkml:definitions>
  <inkml:trace contextRef="#ctx0" brushRef="#br0">0 477 9282,'0'0'8805,"9"-11"-8385,37-50-220,-4-2 0,-2-2 0,58-129 0,-88 162-34,6-14 232,-13 42-250,-5 24-108,-12 56-4,4-30-53,-6 85 1,14-66 37,3-1 1,3 1 0,3-1 0,18 80 0,20 29-34,-43-167 62,-2-2 96,-10-4-57,9 0-89,-14-1 20,-1 0 0,1-2 0,-23-6 0,22 5-2,1 1 0,-1 0-1,-26-1 1,291-12 425,-249 16-411,-31 0-10021,13 0 1525</inkml:trace>
</inkml:ink>
</file>

<file path=ppt/ink/ink1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3.159"/>
    </inkml:context>
    <inkml:brush xml:id="br0">
      <inkml:brushProperty name="width" value="0.05" units="cm"/>
      <inkml:brushProperty name="height" value="0.05" units="cm"/>
      <inkml:brushProperty name="color" value="#FF0066"/>
    </inkml:brush>
  </inkml:definitions>
  <inkml:trace contextRef="#ctx0" brushRef="#br0">40 0 6569,'0'0'7818,"0"7"-7270,2 147 1435,-5 184-532,1-310-1327,-2 1-1,0-1 1,-2 0-1,-12 36 1,14-153 1489,4 83-1611,0-1-1,0 0 1,0 1-1,1-1 0,0 0 1,0 1-1,1-1 0,0 1 1,0-1-1,0 1 1,1 0-1,0 0 0,0 0 1,1 0-1,0 1 1,0-1-1,0 1 0,0 0 1,1 0-1,0 1 0,0-1 1,0 1-1,1 0 1,-1 0-1,9-3 0,-2 0-6,1 1-1,0 0 0,0 1 1,1 0-1,0 1 1,-1 1-1,1 0 0,26-1 1,10 2-156,55 5 1,-95-2 125,-6-1 31,0 0 0,-1 0-1,1 1 1,-1-1 0,1 1 0,-1 0 0,1 0 0,-1 0 0,1 1 0,-1-1 0,0 1 0,0 0 0,0 0 0,0 0 0,0 0 0,0 0-1,0 1 1,-1-1 0,1 1 0,-1 0 0,0 0 0,0 0 0,0 0 0,0 0 0,0 0 0,2 7 0,-1 0-4,-1 0 0,0 0 1,-1 1-1,0-1 0,0 0 1,-1 1-1,-1-1 1,-2 15-1,2-17 9,-2 0-1,1 0 1,-1 0 0,0-1 0,-1 1-1,0-1 1,0 0 0,0 0-1,-1 0 1,0-1 0,0 1 0,-10 7-1,5-4 13,0-1-1,-1 0 1,0-1 0,0 0-1,-1-1 1,-21 10-1,13-12-1,-1 0 0,1-2 0,-1 0 0,1-1-1,-1-2 1,0 0 0,1-1 0,-22-3 0,38 3 3,1 0 1,0 1 0,-1-1 0,1-1-1,0 1 1,0 0 0,0-1-1,0 1 1,0-1 0,0 0-1,0 0 1,0 0 0,1-1 0,-1 1-1,1 0 1,0-1 0,0 0-1,0 1 1,0-1 0,0 0 0,0 0-1,1 0 1,0 0 0,-1-1-1,1 1 1,0 0 0,1-1 0,-1 1-1,0 0 1,1-7 0,1 9-224,0 0 1,0 0 0,0 0-1,0 0 1,0 1 0,1-1-1,-1 1 1,0-1 0,1 1-1,-1-1 1,0 1-1,1 0 1,-1-1 0,0 1-1,1 0 1,-1 0 0,1 0-1,1 0 1,11-2-1697,19-6-4027</inkml:trace>
</inkml:ink>
</file>

<file path=ppt/ink/ink1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3.628"/>
    </inkml:context>
    <inkml:brush xml:id="br0">
      <inkml:brushProperty name="width" value="0.05" units="cm"/>
      <inkml:brushProperty name="height" value="0.05" units="cm"/>
      <inkml:brushProperty name="color" value="#FF0066"/>
    </inkml:brush>
  </inkml:definitions>
  <inkml:trace contextRef="#ctx0" brushRef="#br0">0 0 6057,'0'0'10162,"16"4"-9852,48 13-103,1-4 0,131 10 0,-193-23-230,2-1-153</inkml:trace>
</inkml:ink>
</file>

<file path=ppt/ink/ink1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4.122"/>
    </inkml:context>
    <inkml:brush xml:id="br0">
      <inkml:brushProperty name="width" value="0.05" units="cm"/>
      <inkml:brushProperty name="height" value="0.05" units="cm"/>
      <inkml:brushProperty name="color" value="#FF0066"/>
    </inkml:brush>
  </inkml:definitions>
  <inkml:trace contextRef="#ctx0" brushRef="#br0">1 37 8938,'0'0'5676,"30"0"-5372,216 0 828,-242 0-1071,-1 1 16,0-1-1,0 0 0,0 1 0,0-1 1,0-1-1,-1 1 0,1 0 1,0-1-1,0 0 0,0 1 0,0-1 1,-1 0-1,1 0 0,0-1 0,-1 1 1,1-1-1,-1 1 0,1-1 1,-1 0-1,0 0 0,1 0 0,-1 0 1,0 0-1,-1 0 0,4-5 1,-4 4-57,-1 3-27,0-2 278</inkml:trace>
</inkml:ink>
</file>

<file path=ppt/ink/ink1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5.766"/>
    </inkml:context>
    <inkml:brush xml:id="br0">
      <inkml:brushProperty name="width" value="0.05" units="cm"/>
      <inkml:brushProperty name="height" value="0.05" units="cm"/>
      <inkml:brushProperty name="color" value="#FF0066"/>
    </inkml:brush>
  </inkml:definitions>
  <inkml:trace contextRef="#ctx0" brushRef="#br0">1 0 72,'0'0'13407,"15"9"-12471,51 10-502,-36-11-380,0 1 0,-1 2 0,33 16 0,-53-23-37,-1 2 0,1-1 0,-1 1 1,0 0-1,0 1 0,-1 0 0,0 0 1,0 1-1,-1 0 0,0 0 0,0 0 1,-1 1-1,0-1 0,4 11 0,-8-17-14,-1 0 0,1-1 0,0 1 0,-1 0 0,1 0 0,-1 0 0,0 0 0,1 0 0,-1 0 0,0-1-1,0 1 1,0 0 0,-1 0 0,1 0 0,0 0 0,-1 0 0,1 0 0,-1 0 0,0-1 0,1 1 0,-1 0 0,0 0 0,0-1-1,-2 3 1,0-1 14,0 0 0,0 0-1,-1-1 1,1 1 0,-1-1-1,1 0 1,-1 1 0,0-2-1,0 1 1,-7 2 0,-10 1 74,-1 0 0,0-1 0,-30 0 0,46-3-77,-107 2 670,112-4-630,1 0 0,-1-1 0,0 1 0,1 0 0,0 0 0,-1-1 0,1 1 1,0 0-1,0-1 0,-1 1 0,1 0 0,0-1 0,0 1 0,1-1 0,-1 1 0,0 0 0,0-1 0,1 1 0,-1 0 0,0-1 0,1 1 0,0 0 0,-1 0 0,1 0 0,0-1 0,-1 1 0,1 0 0,1-1 0,7-2-63,0 0 0,1 0 0,-1 1 0,1 0 0,0 0-1,0 2 1,0-1 0,13 0 0,-4 1 7,0 1-1,0 1 1,31 5-1,-27 1-5,0 1 0,-1 1 1,1 1-1,-2 1 0,1 0 0,-2 2 0,0 1 0,0 0 0,23 23 1,-38-32 4,0 0 0,0 1 1,-1-1-1,0 1 1,0 0-1,0 0 1,-1 1-1,1-1 1,-1 1-1,-1-1 0,0 1 1,0 0-1,0 0 1,0 0-1,-1 0 1,-1 1-1,1-1 1,-1 0-1,0 0 1,-1 1-1,0-1 0,-2 10 1,1-13 21,0 0 1,0 1-1,0-1 1,-1 0-1,1-1 1,-1 1 0,0 0-1,0-1 1,0 1-1,-1-1 1,1 0-1,-1 0 1,0-1-1,0 1 1,-5 2-1,-3 2 63,-1-1 0,0 0 0,-25 7 0,9-7 68,0-2-1,-1-1 1,1-1 0,-45-2-1,29-1 98,43 1-195,-1 0 0,1 0 0,-1 0 0,1-1 0,0 1 0,-1-1 1,1 1-1,0-1 0,-1 0 0,1 0 0,0 0 0,0 0 0,0 0 0,0-1 0,0 1 0,0 0 0,0-1 1,0 0-1,-2-2 0,-4-4 485,8 8-389,-1 0-35,-1 0 63,1 0 228,1-3-114</inkml:trace>
</inkml:ink>
</file>

<file path=ppt/ink/ink1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6.922"/>
    </inkml:context>
    <inkml:brush xml:id="br0">
      <inkml:brushProperty name="width" value="0.05" units="cm"/>
      <inkml:brushProperty name="height" value="0.05" units="cm"/>
      <inkml:brushProperty name="color" value="#FF0066"/>
    </inkml:brush>
  </inkml:definitions>
  <inkml:trace contextRef="#ctx0" brushRef="#br0">309 79 4241,'0'0'9666,"21"-10"-7036,-19 9-2557,-1-1 1,1 1-1,-1-1 0,0 0 1,0 0-1,1 1 1,-1-1-1,0 0 0,-1 0 1,1 0-1,0 0 0,-1 0 1,1 0-1,-1-1 1,1 1-1,-1 0 0,0 0 1,0 0-1,0-3 1,-1 3-50,1 1 1,-1 0-1,0-1 1,1 1-1,-1 0 1,0-1-1,0 1 1,0 0-1,0 0 1,0 0-1,0 0 1,-1 0-1,1 0 1,0 0-1,0 0 1,-1 1-1,1-1 1,0 0-1,-1 1 1,1-1-1,-1 1 1,1-1-1,-1 1 1,1 0-1,-1 0 1,1 0-1,-3 0 1,-7-2-32,0 0 1,0 2-1,0-1 1,0 1-1,0 1 1,0 0-1,0 1 1,0 0 0,0 0-1,0 1 1,1 1-1,-1 0 1,1 0-1,0 1 1,0 0-1,1 1 1,-1 0-1,-8 7 1,7-3 12,0 1 1,1 0-1,0 0 0,0 1 1,1 0-1,-10 18 0,16-24 6,0 0-1,0 0 1,1 0-1,-1 0 1,1 1-1,1-1 1,-1 1 0,1-1-1,0 1 1,1-1-1,0 1 1,0-1-1,0 1 1,0 0-1,1-1 1,1 1-1,1 7 1,0-9 3,0 0 0,0 0 0,0 0 1,1 0-1,0-1 0,0 0 0,0 1 0,0-1 0,1-1 0,-1 1 1,1-1-1,0 1 0,0-1 0,10 3 0,5 4 50,0-2 1,35 9-1,-14-9 19,1-1 0,0-3 0,0-1 0,51-4 1,-39 0-14,-52 1-54,19-1 23,-21 1-23,1 0 0,0 0 0,-1 0 0,1 0 0,-1 0 0,1-1 0,-1 1 0,1 0 0,0 0 0,-1 0 0,1-1 0,-1 1-1,1 0 1,-1-1 0,0 1 0,1 0 0,-1-1 0,1 1 0,-1-1 0,1 1 0,-1 0 0,0-1 0,1 1 0,-1-1 0,0 1 0,0-1 0,1 0 0,-1 1 0,0-1 0,0 0 0,0 1 379,16-23 135</inkml:trace>
</inkml:ink>
</file>

<file path=ppt/ink/ink1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7.558"/>
    </inkml:context>
    <inkml:brush xml:id="br0">
      <inkml:brushProperty name="width" value="0.05" units="cm"/>
      <inkml:brushProperty name="height" value="0.05" units="cm"/>
      <inkml:brushProperty name="color" value="#FF0066"/>
    </inkml:brush>
  </inkml:definitions>
  <inkml:trace contextRef="#ctx0" brushRef="#br0">1 1 8282,'0'0'7768,"37"3"-7394,120 11-161,-80-7-122,1-3 1,109-8 0,-165-2 672,-15 2-1628</inkml:trace>
</inkml:ink>
</file>

<file path=ppt/ink/ink1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7.900"/>
    </inkml:context>
    <inkml:brush xml:id="br0">
      <inkml:brushProperty name="width" value="0.05" units="cm"/>
      <inkml:brushProperty name="height" value="0.05" units="cm"/>
      <inkml:brushProperty name="color" value="#FF0066"/>
    </inkml:brush>
  </inkml:definitions>
  <inkml:trace contextRef="#ctx0" brushRef="#br0">1 67 8002,'0'0'7531,"34"-2"-6886,112-5-226,7-12 454,-124-4-3551,-19 14-662,0 3-1735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1.617"/>
    </inkml:context>
    <inkml:brush xml:id="br0">
      <inkml:brushProperty name="width" value="0.05" units="cm"/>
      <inkml:brushProperty name="height" value="0.05" units="cm"/>
      <inkml:brushProperty name="color" value="#004F8B"/>
    </inkml:brush>
  </inkml:definitions>
  <inkml:trace contextRef="#ctx0" brushRef="#br0">195 0 3425,'0'0'10277,"-39"59"-9652,18-26-449,1 1 0,1 0-1,2 2 1,2 0 0,1 1 0,2 1-1,2 0 1,1 0 0,2 1 0,1 0 0,2 0-1,2 0 1,2 1 0,8 66 0,-7-98-179,1 0 0,-1 0-1,2 0 1,-1 0 0,1 0 0,1-1 0,-1 1 0,1-1 0,0 0 0,1 0 0,0 0 0,0 0 0,0-1 0,1 0 0,0 0 0,0 0 0,0-1 0,1 0 0,0 0 0,0-1-1,0 0 1,1 0 0,-1-1 0,1 0 0,0 0 0,0-1 0,0 1 0,0-2 0,0 1 0,16 0 0,71-4-4745,-55-5-1292</inkml:trace>
</inkml:ink>
</file>

<file path=ppt/ink/ink1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48.462"/>
    </inkml:context>
    <inkml:brush xml:id="br0">
      <inkml:brushProperty name="width" value="0.05" units="cm"/>
      <inkml:brushProperty name="height" value="0.05" units="cm"/>
      <inkml:brushProperty name="color" value="#FF0066"/>
    </inkml:brush>
  </inkml:definitions>
  <inkml:trace contextRef="#ctx0" brushRef="#br0">186 118 3689,'0'0'9639,"-9"26"-8873,-28 83-190,34-102-480,1 0 0,0 0 1,1 0-1,0 0 0,0 0 1,0 0-1,1 0 0,0 0 1,0 0-1,1 1 0,0-1 0,0 0 1,1 0-1,0 0 0,0-1 1,1 1-1,-1 0 0,1-1 1,1 0-1,-1 1 0,1-1 1,0-1-1,1 1 0,8 9 0,0-5 36,-1 0 0,2-1 0,-1 0 0,1-1 0,1-1-1,-1 0 1,1-1 0,26 7 0,-13-6-10,-1-1 1,1-2-1,0 0 1,0-2 0,0-1-1,0-1 1,43-7-1,-61 5-78,0-1-1,0 0 1,0-1-1,-1 0 1,0 0-1,0-1 1,0-1-1,0 1 1,-1-1-1,0-1 1,0 0 0,0 0-1,-1 0 1,0-1-1,-1 0 1,1 0-1,-2-1 1,1 0-1,-1 0 1,-1 0-1,1 0 1,-2-1-1,1 0 1,-1 0-1,-1 0 1,0 0 0,2-20-1,-3 16-41,-1 0 1,-1 0-1,0 0 1,0 1-1,-7-24 1,6 29-4,-1 1 0,0 0 0,-1-1 0,0 1 0,0 0 0,0 1 1,-1-1-1,0 1 0,-1 0 0,1 0 0,-9-6 0,-3-2-32,-2 1 0,0 1 0,0 1 0,-1 1 0,-1 1 0,1 0 0,-2 2 0,1 0 0,-1 1 0,0 2 0,0 0 0,-40-2 0,26 5-695,1 1-1,-64 9 0,66-4-1282,0 2 1,-55 19-1,4 6-6432</inkml:trace>
</inkml:ink>
</file>

<file path=ppt/ink/ink1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55.817"/>
    </inkml:context>
    <inkml:brush xml:id="br0">
      <inkml:brushProperty name="width" value="0.05" units="cm"/>
      <inkml:brushProperty name="height" value="0.05" units="cm"/>
      <inkml:brushProperty name="color" value="#004F8B"/>
    </inkml:brush>
  </inkml:definitions>
  <inkml:trace contextRef="#ctx0" brushRef="#br0">1 1 9762,'0'0'7260,"7"2"-6884,13 3-290,-1-1 0,1 0 0,39 0 0,-39-4 5,-1 2-1,1 0 0,-1 1 0,0 0 1,28 11-1,-41-12-78,0 1 0,-1-1 0,0 2 0,1-1 0,-1 1 0,-1-1 0,1 1 0,0 1 0,-1-1 1,0 1-1,0-1 0,0 1 0,-1 0 0,0 0 0,0 1 0,0-1 0,0 1 0,-1 0 0,0-1 0,0 1 0,-1 0 0,2 8 0,1 18 8,-1-1 0,-1 1 0,-2 0-1,-6 48 1,2-61-15,-1 0 0,0 0 0,-2 0 0,0-1-1,-18 33 1,37-65 208,0 0-1,1 1 0,20-15 0,11-12-151,30-33-93,126-163 0,-192 226 5,-5 8 28,-1 0 0,0 0 0,0-1 0,-1 1 0,1-1 0,0 1 0,-1-1 1,1 0-1,1-5 0,-3 6-35,-7 23-162,-14 14 150,1-2 22,-23 50-1,37-69 28,1 0-1,1 0 1,0 0-1,1 1 1,0-1 0,2 1-1,-1 19 1,2-29-1,-1 1 1,2-1-1,-1 0 1,1 1 0,-1-1-1,2 0 1,-1 0-1,0 0 1,1 0-1,0 0 1,0 0 0,1 0-1,-1 0 1,1-1-1,0 1 1,0-1-1,1 0 1,-1 0 0,1 0-1,0-1 1,0 1-1,0-1 1,0 0-1,1 0 1,-1 0 0,10 4-1,7 3-14,0 0 0,1-2 0,0 0 0,0-1 0,1-2 0,-1 0 0,33 2 0,-33-5-1489,0-2 0,27-2 1,-18-3-3592</inkml:trace>
</inkml:ink>
</file>

<file path=ppt/ink/ink1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57.572"/>
    </inkml:context>
    <inkml:brush xml:id="br0">
      <inkml:brushProperty name="width" value="0.05" units="cm"/>
      <inkml:brushProperty name="height" value="0.05" units="cm"/>
      <inkml:brushProperty name="color" value="#004F8B"/>
    </inkml:brush>
  </inkml:definitions>
  <inkml:trace contextRef="#ctx0" brushRef="#br0">32 10 6857,'0'0'7433,"-4"8"-6796,-2 9-364,0 0 0,2 0-1,0 1 1,1-1 0,1 1-1,0 0 1,1-1 0,2 1 0,3 34-1,-3-39-213,1 1-1,1-1 0,0 0 1,1 1-1,0-2 0,1 1 1,0 0-1,1-1 0,1 0 1,0 0-1,0-1 0,1 0 1,0 0-1,14 12 0,-15-17-34,0-1-1,0-1 0,0 1 0,1-1 0,0-1 1,0 1-1,0-1 0,0-1 0,1 1 1,-1-2-1,1 1 0,-1-1 0,1 0 1,-1-1-1,1 0 0,0 0 0,-1-1 0,1 0 1,-1 0-1,15-5 0,-9 2-9,-1-1 0,0 0 0,0-1 0,0 0 0,-1-1 0,0-1 0,-1 1 0,1-2 0,-2 0 0,1 0 0,-1-1 0,9-11 0,-10 8-3,0 0 1,-1 0 0,0-1-1,-1 0 1,-1 0 0,0-1-1,-1 0 1,0 0-1,4-27 1,-4-5 108,0-89 0,-5 134-127,-1 3-30,-1 0 31,1 1-1,0-1 1,0 0 0,0 1-1,0-1 1,0 1 0,1-1-1,-1 1 1,0-1 0,1 1-1,-1 0 1,1-1 0,-1 1-1,1 0 1,0-1 0,0 4-1,-1-1-7,-6 39 21,2 0-1,2 1 1,3-1-1,7 82 0,3-70 16,2 0-1,3-1 1,2-1-1,35 75 0,28 91 34,-75-197-58,-1 0 1,0 0-1,-2 1 0,0-1 1,-2 1-1,-3 33 0,2-52 11,0 0-1,0 0 0,0 0 1,0-1-1,-1 1 1,1 0-1,-1 0 0,0-1 1,0 1-1,-1-1 1,1 0-1,-1 1 0,0-1 1,1 0-1,-1-1 1,-1 1-1,1 0 0,0-1 1,-1 0-1,1 0 1,-1 0-1,1 0 0,-1 0 1,0-1-1,0 1 1,0-1-1,0 0 0,0-1 1,0 1-1,0-1 1,-7 1-1,3-1 0,0 0-1,0 0 1,0-1-1,0 1 1,1-2-1,-1 1 1,0-1-1,0 0 1,1-1-1,0 0 1,-1 0-1,1-1 1,0 0 0,0 0-1,-9-8 1,8 5-2,1-1 0,1 1 1,-1-1-1,1-1 0,1 1 1,-1-1-1,1 0 0,1-1 0,0 1 1,-4-14-1,3 4 21,1-1 0,1 1 0,1 0 0,1-32 0,1 42-28,1 0 1,1 0 0,-1 0-1,2 0 1,-1 1 0,1-1-1,0 1 1,1 0 0,0 0-1,0 0 1,0 0 0,1 0-1,1 1 1,7-8 0,12-12-21,1 1 0,38-28 0,11-10-27,-62 50-86,0-1 0,-1 0 0,0-1 0,-1 0 1,16-32-1,12-47-4224,-25 48-606</inkml:trace>
</inkml:ink>
</file>

<file path=ppt/ink/ink1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58.243"/>
    </inkml:context>
    <inkml:brush xml:id="br0">
      <inkml:brushProperty name="width" value="0.05" units="cm"/>
      <inkml:brushProperty name="height" value="0.05" units="cm"/>
      <inkml:brushProperty name="color" value="#004F8B"/>
    </inkml:brush>
  </inkml:definitions>
  <inkml:trace contextRef="#ctx0" brushRef="#br0">1 16 2969,'0'0'12374,"10"-2"-12126,27-4-160,1 2 0,62 1 0,-94 3-77,-1 2-1,1-1 0,-1 0 0,1 1 1,-1 0-1,0 0 0,0 1 0,0-1 0,0 1 1,0 0-1,-1 1 0,1-1 0,-1 1 1,0 0-1,0 0 0,0 0 0,0 1 1,-1-1-1,0 1 0,0 0 0,0-1 0,3 8 1,-1 0 21,1 1 1,-2-1 0,0 1-1,0 0 1,-1 0 0,0 0-1,-2 0 1,2 19 0,-4-28-21,0 1 1,0 0 0,0-1-1,-1 0 1,1 1 0,-1-1-1,0 0 1,0 0 0,-1 0-1,1 0 1,-1 0-1,0 0 1,0-1 0,0 1-1,0-1 1,-1 0 0,1 0-1,-1 0 1,0-1-1,0 1 1,-4 1 0,-12 8 77,-1-2 1,-39 14-1,45-19-43,-1 0-1,1-2 1,-1 0-1,0-1 1,0 0-1,-20-2 1,35 0-14,26 5 36,60 11 169,0-3 0,142 4 0,-218-17-685,0-1 1,0 0-1,0-1 1,0 0-1,14-5 1,-4 2-1320,9-2-1983</inkml:trace>
</inkml:ink>
</file>

<file path=ppt/ink/ink1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58.710"/>
    </inkml:context>
    <inkml:brush xml:id="br0">
      <inkml:brushProperty name="width" value="0.05" units="cm"/>
      <inkml:brushProperty name="height" value="0.05" units="cm"/>
      <inkml:brushProperty name="color" value="#004F8B"/>
    </inkml:brush>
  </inkml:definitions>
  <inkml:trace contextRef="#ctx0" brushRef="#br0">0 98 5369,'0'0'8018,"31"0"-7515,187 0 138,-168 1-526,1-2-1,-1-3 1,-1-2 0,52-12 0,-99 18-107,0-1 1,0 1-1,-1 0 1,1-1 0,0 0-1,0 1 1,0-1-1,0 0 1,0 0 0,-1 0-1,1 0 1,0 0 0,-1 0-1,1-1 1,-1 1-1,0 0 1,1-1 0,-1 1-1,0-1 1,0 0-1,2-2 1,0-28-6102,-3 19 477</inkml:trace>
</inkml:ink>
</file>

<file path=ppt/ink/ink1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8:59.036"/>
    </inkml:context>
    <inkml:brush xml:id="br0">
      <inkml:brushProperty name="width" value="0.05" units="cm"/>
      <inkml:brushProperty name="height" value="0.05" units="cm"/>
      <inkml:brushProperty name="color" value="#004F8B"/>
    </inkml:brush>
  </inkml:definitions>
  <inkml:trace contextRef="#ctx0" brushRef="#br0">0 1 7666,'0'0'5541,"1"37"-4498,5 122-299,1 253 1091,-7-315-1358,2-96-692,-1 0 0,1-1 0,0 1 0,-1 0 0,1 0-1,0-1 1,-1 1 0,1-1 0,0 1 0,0-1 0,0 0-1,-1 0 1,1 0 0,0 0 0,0 0 0,0 0 0,0 0-1,2-1 1,2 0-1415,19 1-6133</inkml:trace>
</inkml:ink>
</file>

<file path=ppt/ink/ink1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9:02.106"/>
    </inkml:context>
    <inkml:brush xml:id="br0">
      <inkml:brushProperty name="width" value="0.05" units="cm"/>
      <inkml:brushProperty name="height" value="0.05" units="cm"/>
      <inkml:brushProperty name="color" value="#004F8B"/>
    </inkml:brush>
  </inkml:definitions>
  <inkml:trace contextRef="#ctx0" brushRef="#br0">0 44 6889,'0'0'7185,"0"9"-6872,0 266 3153,0-271-3431,1 0 0,-1 0 1,0 0-1,1-1 0,0 1 0,0 0 0,0-1 0,0 1 0,1 0 1,0-1-1,-1 0 0,1 1 0,0-1 0,1 0 0,-1 0 0,1 0 0,-1 0 1,1 0-1,0-1 0,0 1 0,0-1 0,0 0 0,0 0 0,1 0 1,-1 0-1,0-1 0,1 1 0,0-1 0,-1 0 0,1 0 0,0 0 1,0 0-1,5 0 0,-1-1-12,0 1 0,-1-1 1,1 0-1,-1 0 0,1-1 1,-1 0-1,1-1 0,-1 1 1,1-1-1,-1-1 0,0 0 1,0 0-1,0 0 0,0 0 1,-1-1-1,11-8 0,-6 1-13,1-1-1,-2 0 1,0 0-1,0-1 1,-1 0-1,-1-1 1,0 0-1,0-1 0,-2 1 1,9-28-1,-7 12 12,-2-1 0,-1 0 0,-2 0 1,0-54-1,-3 84-73,0 7-30,-7 154-15,10-124 128,1 0-1,1 1 1,2-2 0,2 1-1,1-1 1,15 35 0,-18-50-25,14 46 13,-4 0 0,-2 1 0,-3 1 0,-3 1 0,-4-1-1,-3 102 1,-2-164-14,0 0-1,0 0 0,-1 0 1,0 0-1,0-1 1,0 1-1,0 0 0,-1 0 1,0-1-1,-1 1 0,1-1 1,-1 0-1,0 1 1,0-1-1,-1 0 0,1-1 1,-1 1-1,0-1 0,0 0 1,-1 0-1,1 0 1,-1 0-1,0-1 0,0 0 1,0 0-1,-1 0 1,1 0-1,0-1 0,-1 0 1,0 0-1,0-1 0,1 1 1,-1-1-1,-9 0 1,2 0 11,0 0 0,0-1-1,1 0 1,-1-1 0,0-1 0,0 0 0,1-1 0,-1 0 0,-12-5 0,19 5-9,1 0 0,-1 0 0,1 0 0,0-1 0,0 1-1,0-1 1,0-1 0,1 1 0,0-1 0,0 1 0,0-1 0,0 0 0,1-1-1,0 1 1,0-1 0,0 1 0,1-1 0,0 0 0,0 0 0,0 0-1,0-7 1,0 0-15,0-1-1,1 0 0,1 0 1,0 0-1,1 1 0,1-1 1,0 0-1,1 1 0,0-1 0,1 1 1,1 0-1,0 0 0,0 1 1,2-1-1,-1 1 0,1 1 1,1-1-1,17-18 0,10-9-36,3 1-1,0 3 0,68-48 0,-42 37 72,38-31 27,-101 76-132,16-17 221,-17 17-227,1 1-1,-1 0 1,0-1-1,0 1 1,0-1 0,1 1-1,-1 0 1,0-1-1,0 1 1,0-1 0,0 1-1,0 0 1,0-1 0,0 1-1,0-1 1,0 1-1,0-1 1,0 1 0,0-1-1,0 1 1,0 0-1,0-1 1,0 1 0,0-1-1,0 1 1,-1 0 0,1-1-1,0 1 1,0-1-1,0 1 1,-1 0 0,1-1-1,0 1 1,-1 0-1,1-1 1,0 1 0,-1 0-1,1 0 1,0-1 0,-1 1-1,1 0 1,-1 0-1,1 0 1,0 0 0,-1-1-1,1 1 1,-1 0-1,1 0 1,0 0 0,-2 0-1,-22-4-6191</inkml:trace>
</inkml:ink>
</file>

<file path=ppt/ink/ink1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49.103"/>
    </inkml:context>
    <inkml:brush xml:id="br0">
      <inkml:brushProperty name="width" value="0.05" units="cm"/>
      <inkml:brushProperty name="height" value="0.05" units="cm"/>
      <inkml:brushProperty name="color" value="#004F8B"/>
    </inkml:brush>
  </inkml:definitions>
  <inkml:trace contextRef="#ctx0" brushRef="#br0">359 0 7866,'0'0'4763,"-6"1"-4664,-10 4 36,0 0 1,-1 1-1,2 1 0,-1 0 0,1 1 1,0 1-1,1 0 0,0 1 0,1 0 1,0 2-1,0-1 0,1 1 0,-18 24 1,14-15 49,1 1-1,1 0 1,0 1 0,2 0 0,1 1 0,1 0 0,1 0 0,-9 41 0,12-25 22,1 0 0,3 0 0,1 1 0,6 55 0,-4-84-146,1-1-1,0 1 1,1-1-1,0 1 1,1-1 0,1 0-1,-1 0 1,2-1 0,-1 1-1,2-1 1,-1-1-1,1 1 1,1-1 0,-1 0-1,2-1 1,9 9-1,-7-8 2,1-1-1,0 0 1,0 0-1,0-2 1,1 1-1,0-2 1,0 1-1,1-2 1,0 0-1,-1-1 1,1 0-1,29 2 1,-31-5-31,-1 1-1,1-2 1,0 0 0,0 0 0,-1-1 0,1 0 0,-1-1 0,1 0 0,15-7-1,-23 7-20,1 0-1,-1 0 1,1 0-1,-1 0 0,0-1 1,0 1-1,0-1 0,-1 0 1,1 0-1,-1 0 0,0-1 1,0 1-1,0-1 1,-1 0-1,0 0 0,0 0 1,0 0-1,0 0 0,-1 0 1,0 0-1,0-1 0,0 1 1,-1-8-1,2 0-4,-2 0 0,0-1 0,-1 1 0,0 0-1,0 0 1,-2 0 0,0 0 0,-6-17 0,7 25-4,-1 0 0,0-1 0,0 1 0,0 0 0,-1 1 0,1-1 0,-1 1 0,0-1 0,-1 1 0,1 0 0,-1 1 0,0-1 0,0 1 0,0 0 0,0 0 0,0 1 0,-1-1 0,1 1 0,-1 0 0,0 1 0,-5-2 0,2 1-8,0 1 0,0 0 1,0 0-1,0 1 1,0 0-1,0 1 1,0 0-1,0 0 1,0 1-1,1 0 0,-1 1 1,0 0-1,1 0 1,0 1-1,0 0 1,0 0-1,0 1 1,-10 7-1,4 0 3,0 1 0,1-1 1,1 2-1,0 0 0,1 1 0,0 0 0,1 0 1,-9 20-1,14-26-69,1 0 0,0 1 1,1 0-1,0 0 0,1 0 0,0 0 0,0 0 1,0 13-1,2-18-237,0 0-1,0 0 1,0 0 0,1-1-1,0 1 1,0 0 0,0 0-1,1-1 1,-1 1 0,1 0 0,0-1-1,0 0 1,1 1 0,-1-1-1,1 0 1,0 0 0,0-1-1,6 7 1,26 16-6089</inkml:trace>
</inkml:ink>
</file>

<file path=ppt/ink/ink1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54.699"/>
    </inkml:context>
    <inkml:brush xml:id="br0">
      <inkml:brushProperty name="width" value="0.05" units="cm"/>
      <inkml:brushProperty name="height" value="0.05" units="cm"/>
      <inkml:brushProperty name="color" value="#004F8B"/>
    </inkml:brush>
  </inkml:definitions>
  <inkml:trace contextRef="#ctx0" brushRef="#br0">450 2 5841,'0'0'5464,"-10"0"-5097,8 0-372,-4-1 124,-1 1 0,0 0 0,1 0-1,-1 1 1,0 0 0,1 0 0,-1 0 0,1 1 0,0 0 0,-1 0 0,1 1 0,0-1 0,0 1-1,1 1 1,-1-1 0,1 1 0,-7 6 0,-16 18 279,1 1 0,2 2 0,1 0 0,2 2 0,-33 62 0,42-68-288,2 0 1,1 0-1,1 1 1,1 1-1,1-1 1,2 1-1,1 0 1,-1 42-1,5-56-39,0-1-1,1 0 1,0 0-1,1 0 1,0-1 0,1 1-1,1 0 1,0-1-1,1 0 1,0 0 0,1 0-1,1 0 1,0-1 0,0 0-1,2-1 1,-1 0-1,17 17 1,-15-18 12,0-1-1,1 0 1,0 0-1,1-1 1,0 0 0,0-1-1,21 9 1,-26-13-58,1 0 1,0 0-1,0-1 0,0 0 0,1-1 1,-1 1-1,0-2 0,0 1 1,1-1-1,-1 0 0,0-1 0,1 0 1,-1-1-1,11-2 0,-13 1-13,0 0 0,0 0 0,0 0-1,0-1 1,-1 0 0,1 0 0,-1-1 0,0 1-1,-1-1 1,1 0 0,-1-1 0,0 1 0,0-1-1,0 1 1,-1-1 0,4-9 0,-2 3-4,0-1-1,-1 1 1,0-1 0,-1 1 0,-1-1-1,0 0 1,0-22 0,-1 29-5,-1 0 0,0-1-1,0 1 1,0 0 0,-1 0 0,0-1 0,-1 1-1,1 0 1,-1 0 0,0 0 0,-1 0 0,1 1-1,-1-1 1,0 0 0,-1 1 0,1 0 0,-1 0-1,0 0 1,0 0 0,-1 1 0,0 0 0,1-1 0,-1 2-1,-1-1 1,1 1 0,0-1 0,-10-3 0,3 4-11,0-1 1,0 2-1,0-1 1,-1 2-1,1 0 1,-1 0 0,1 1-1,-1 1 1,1 0-1,-1 0 1,1 1 0,0 1-1,0 0 1,0 1-1,-21 9 1,17-3-83,1 0 0,0 1 0,0 0 0,1 2 0,1-1 0,0 2 0,1-1 0,0 2 0,1 0 0,0 0 0,2 1 0,0 0 0,0 0 0,2 1 0,0 0 0,1 1 0,1 0 0,0-1 0,1 2 0,2-1-1,-2 27 1,5 12-2499,8-10-1930</inkml:trace>
</inkml:ink>
</file>

<file path=ppt/ink/ink1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15.161"/>
    </inkml:context>
    <inkml:brush xml:id="br0">
      <inkml:brushProperty name="width" value="0.05" units="cm"/>
      <inkml:brushProperty name="height" value="0.05" units="cm"/>
      <inkml:brushProperty name="color" value="#004F8B"/>
    </inkml:brush>
  </inkml:definitions>
  <inkml:trace contextRef="#ctx0" brushRef="#br0">1 3 10594,'0'0'6332,"23"-1"-6276,168-1-1,-183 2-47,1 1-1,-1 0 1,1 1 0,-1 0-1,0 0 1,0 1 0,0 0-1,0 0 1,0 0 0,-1 1-1,0 1 1,1-1 0,-2 1-1,1 0 1,0 1-1,-1 0 1,0 0 0,6 7-1,-6-4 34,0 1 0,0-1 0,-1 1 0,0 0 0,0 0 0,-1 1-1,0-1 1,-1 1 0,-1 0 0,0 0 0,0 0 0,-1 0 0,0 15-1,-1 6 20,1-5 39,-2 0 0,-4 34 0,3-52-45,0 0 0,0 0-1,-1 0 1,0 0 0,-1 0-1,0-1 1,0 0-1,-1 0 1,0 0 0,-8 10-1,9-18 1939,4-9-1615,6-17-448,7 1 84,2 2 0,0 0 0,2 1 0,0 0 0,28-25 0,30-39-36,-51 55-6,-7 11 15,-1-1 0,-1-1-1,-1-1 1,19-39 0,-33 62 7,0 0 1,0-1-1,0 1 0,1 0 1,-1 0-1,0 0 1,0 0-1,0 0 0,0 0 1,0 0-1,0-1 1,0 1-1,0 0 0,0 0 1,0 0-1,0 0 1,0 0-1,1-1 1,-1 1-1,0 0 0,0 0 1,0 0-1,0 0 1,0-1-1,0 1 0,0 0 1,0 0-1,-1 0 1,1 0-1,0 0 0,0-1 1,0 1-1,0 0 1,0 0-1,0 0 0,0 0 1,0 0-1,0 0 1,0-1-1,0 1 0,-1 0 1,1 0-1,0 0 1,0 0-1,0 0 0,0 0 1,0 0-1,0 0 1,-1-1-1,1 1 0,0 0 1,0 0-1,0 0 1,0 0-1,0 0 0,-1 0 1,1 0-1,0 0 1,-12 6-63,-12 13 115,15-10-54,0-1 1,0 2-1,1-1 1,0 1-1,0 1 1,1-1-1,1 1 1,0 0-1,0 1 1,1 0-1,1-1 1,0 2-1,0-1 1,1 0-1,-2 25 1,4-28 6,1 0 0,1 0 1,-1 0-1,2 0 0,-1-1 1,1 1-1,0 0 0,5 10 1,-4-14 9,1 1 0,-1-1 0,1 1-1,1-1 1,-1 0 0,1-1 0,-1 1 0,2-1 0,-1 0 0,0 0 0,11 5 0,10 5 78,0-2 0,1-1 1,0-1-1,1-1 0,0-2 0,0 0 0,1-2 0,0-1 1,-1-2-1,43-1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2.557"/>
    </inkml:context>
    <inkml:brush xml:id="br0">
      <inkml:brushProperty name="width" value="0.05" units="cm"/>
      <inkml:brushProperty name="height" value="0.05" units="cm"/>
      <inkml:brushProperty name="color" value="#004F8B"/>
    </inkml:brush>
  </inkml:definitions>
  <inkml:trace contextRef="#ctx0" brushRef="#br0">0 38 8002,'0'0'6881,"5"-2"-6794,-2 1-79,1-1 1,-1 1 0,1 0-1,-1 0 1,1 0-1,0 0 1,0 0 0,-1 1-1,1 0 1,0 0-1,0 0 1,0 0 0,-1 1-1,1-1 1,0 1 0,5 2-1,-2-1 65,0 1 1,0 1-1,0-1 1,0 1-1,-1 1 0,0-1 1,12 11-1,-7-4 28,-1 0 1,0 1-1,0 1 1,-1-1-1,-1 2 0,0-1 1,-1 1-1,7 17 1,-10-18-52,0 0 1,0 0 0,-2 1 0,1-1 0,-2 1-1,0 0 1,-1 22 0,0-29 31,-1 0 1,0 0-1,-1 0 0,0 0 1,0 0-1,0 0 0,-1 0 0,0-1 1,0 1-1,-1-1 0,0 0 0,0 0 1,0 0-1,-1 0 0,-9 8 1216,14-22-673,1 3-605,0-1 0,0 2 0,0-1 0,0 0 0,1 0 0,0 0 0,0 1 0,0-1 1,1 1-1,-1-1 0,1 1 0,0 0 0,6-6 0,56-53-31,-39 40 6,24-23-33,46-47 104,-86 82-68,0-1 0,-1 0 1,0 0-1,-1-1 0,-1-1 0,10-21 0,-16 33-3,-1 1 1,1 0-1,-1 0 1,1-1-1,-1 1 0,1 0 1,-1-1-1,0 1 1,0-1-1,0 1 0,0 0 1,0-1-1,0 1 1,0 0-1,0-1 1,-1 1-1,0-3 0,1 3-3,-1 1 0,1-1 0,-1 1 0,1-1 0,-1 1 0,0 0 0,1-1 0,-1 1 0,1 0 0,-1-1 0,0 1 0,1 0 0,-1 0 0,0 0 0,1-1 0,-1 1 0,0 0 0,1 0 0,-1 0 0,0 0 0,1 0 0,-1 0 0,0 0 0,-1 1 0,-2 0-9,0 0 0,0 0 0,1 0 0,-1 1 0,0 0 0,0 0 0,1 0 0,-1 0-1,1 0 1,-4 4 0,0 1 8,0 1 0,0 0-1,1 0 1,0 0-1,1 1 1,0-1 0,0 1-1,1 1 1,0-1 0,0 0-1,1 1 1,-2 11-1,1 8 30,1 0-1,1 55 0,2-82-16,0 5 12,0 1 0,1-1-1,0 1 1,0-1 0,1 1 0,0-1 0,0 0-1,1 1 1,0-1 0,0-1 0,0 1 0,1 0 0,0-1-1,1 0 1,-1 0 0,1 0 0,0 0 0,1-1 0,-1 0-1,1 0 1,0 0 0,8 4 0,-1-2-70,0 0 0,1-1 0,0-1 0,0 0 0,0-1 1,0 0-1,1-1 0,-1-1 0,1 0 0,23-1 0,-37-1-240,0-1 1,1 1-1,-1-1 0,0 1 0,0-1 0,0 1 0,0-1 1,0 0-1,0 0 0,0 0 0,0 1 0,0-1 0,-1 0 0,1 0 1,0 0-1,-1 0 0,2-2 0,5-7-2696,3 4-1494</inkml:trace>
</inkml:ink>
</file>

<file path=ppt/ink/ink1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21.468"/>
    </inkml:context>
    <inkml:brush xml:id="br0">
      <inkml:brushProperty name="width" value="0.05" units="cm"/>
      <inkml:brushProperty name="height" value="0.05" units="cm"/>
      <inkml:brushProperty name="color" value="#004F8B"/>
    </inkml:brush>
  </inkml:definitions>
  <inkml:trace contextRef="#ctx0" brushRef="#br0">0 0 5145,'0'0'11711,"29"0"-10212,160 11-504,-5 0-917,-178-10-1054,-9-1 154,-16 3-995,-12 1-3782,17 1-246</inkml:trace>
</inkml:ink>
</file>

<file path=ppt/ink/ink1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21.808"/>
    </inkml:context>
    <inkml:brush xml:id="br0">
      <inkml:brushProperty name="width" value="0.05" units="cm"/>
      <inkml:brushProperty name="height" value="0.05" units="cm"/>
      <inkml:brushProperty name="color" value="#004F8B"/>
    </inkml:brush>
  </inkml:definitions>
  <inkml:trace contextRef="#ctx0" brushRef="#br0">0 2 8362,'0'0'9158,"31"0"-8694,5-1-333,177 5 549,-157 4-444,-1 1-643,-17-7-5216</inkml:trace>
</inkml:ink>
</file>

<file path=ppt/ink/ink1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0.475"/>
    </inkml:context>
    <inkml:brush xml:id="br0">
      <inkml:brushProperty name="width" value="0.05" units="cm"/>
      <inkml:brushProperty name="height" value="0.05" units="cm"/>
      <inkml:brushProperty name="color" value="#FF0066"/>
    </inkml:brush>
  </inkml:definitions>
  <inkml:trace contextRef="#ctx0" brushRef="#br0">1 111 5145,'0'0'14062,"12"-8"-13645,-3 2-351,-3 2-43,0 1 1,0-1-1,0 1 1,0 0-1,0 0 1,1 1 0,0 0-1,-1 0 1,1 0-1,0 1 1,0 0 0,8 0-1,36 1 4,294-6 557,-255 0-357,163-32 0,-253 38-258,0 0 0,0 0 0,0 0 0,0 0 0,0 0 0,-1 0 0,1 0 0,0 0 0,0 0 0,0 0 1,0 0-1,0-1 0,0 1 0,0 0 0,0 0 0,0 0 0,0 0 0,0 0 0,0 0 0,0 0 0,0 0 1,0 0-1,0 0 0,0-1 0,0 1 0,0 0 0,0 0 0,0 0 0,0 0 0,0 0 0,0 0 1,0 0-1,1 0 0,-1 0 0,0 0 0,0 0 0,0-1 0,-18-1-2680,-8-3-1085,4-1-957</inkml:trace>
</inkml:ink>
</file>

<file path=ppt/ink/ink1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1.003"/>
    </inkml:context>
    <inkml:brush xml:id="br0">
      <inkml:brushProperty name="width" value="0.05" units="cm"/>
      <inkml:brushProperty name="height" value="0.05" units="cm"/>
      <inkml:brushProperty name="color" value="#FF0066"/>
    </inkml:brush>
  </inkml:definitions>
  <inkml:trace contextRef="#ctx0" brushRef="#br0">1 0 8330,'0'0'6944,"8"12"-6496,-1 0-349,27 43 602,47 97 1,-66-110-408,-2 0 1,-2 0-1,-1 1 0,5 66 1,-5 177 831,-10-285-424,2-3-688,1 1 0,-1-2 0,0 1-1,0 0 1,0 0 0,0-1 0,0 1-1,0-1 1,-1 0 0,1 1 0,-1-1 0,0 0-1,1 0 1,0-6 0,10-16-933,25-27-3987,-16 24-1222</inkml:trace>
</inkml:ink>
</file>

<file path=ppt/ink/ink1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2.201"/>
    </inkml:context>
    <inkml:brush xml:id="br0">
      <inkml:brushProperty name="width" value="0.05" units="cm"/>
      <inkml:brushProperty name="height" value="0.05" units="cm"/>
      <inkml:brushProperty name="color" value="#FF0066"/>
    </inkml:brush>
  </inkml:definitions>
  <inkml:trace contextRef="#ctx0" brushRef="#br0">316 350 9058,'0'0'6900,"8"-11"-6593,22-34 9,-27 40-228,-1 0 1,-1-1-1,1 1 0,-1 0 1,0-1-1,0 1 0,0-1 1,-1 1-1,0-1 0,0 1 1,0-1-1,-2-9 1,0-8 233,2 15-300,0 0 0,0 0 0,-1 1 0,0-1 0,-1 0 0,0 0 0,0 1 0,-1-1 0,1 1 0,-2 0 0,1 0 0,-1 0 0,0 0 0,0 1 0,-1-1 0,0 1 0,0 0 0,0 0 0,-1 1 0,0 0 0,0 0 0,0 0 0,-1 1 0,0 0 0,0 0 1,0 0-1,0 1 0,0 0 0,-1 1 0,1-1 0,-1 2 0,-13-3 0,12 3-20,0 0 0,-1 1 0,1 0 0,-1 0 0,1 1 0,-1 0 0,1 1 0,0 0 0,-18 7 0,22-6-3,-1 0 0,1 0 0,1 0 0,-1 1-1,0 0 1,1 0 0,0 0 0,0 1-1,0-1 1,0 1 0,1 0 0,0 0 0,0 0-1,0 1 1,1-1 0,-4 11 0,2-4-2,0 0-1,1 0 1,1 0 0,0 0 0,0 0 0,1 1 0,1-1 0,0 0 0,0 1 0,1-1 0,4 15-1,-3-17 13,1-1-1,0 0 0,1 0 1,0-1-1,0 1 0,1-1 0,0 0 1,1 0-1,-1-1 0,2 1 0,-1-1 1,1 0-1,0-1 0,13 10 0,-9-8 21,1-1 0,0 0 0,0-1 0,1-1-1,-1 0 1,1 0 0,0-1 0,1-1 0,22 3 0,-29-5 5,1 0-1,-1-1 1,0 0 0,1 0 0,-1-1 0,1 0 0,-1-1 0,0 1 0,0-1 0,0-1-1,0 1 1,0-1 0,0 0 0,0-1 0,-1 0 0,0 0 0,0 0 0,10-10 0,-8 6 54,-1-1 0,-1 0 0,0-1 1,0 0-1,-1 1 0,0-2 0,-1 1 1,0 0-1,0-1 0,-1 0 0,-1 0 1,0 0-1,0 0 0,-1 0 0,-1 0 1,0-15-1,0 26-16,-1 0-143,0 0 67,0 0-1,0 1 1,1-1 0,-1 1 0,0-1-1,0 1 1,0-1 0,1 1-1,-1-1 1,0 1 0,1 0 0,-1-1-1,1 1 1,-1 0 0,0-1 0,1 1-1,0 0 1,-1 0 0,1 0-1,-1 0 1,1-1 0,0 1 0,0 0-1,-1 0 1,1 0 0,0 0 0,0 0-1,0 1 1,-2 34 30,2-32-32,0 0 12,-1 21 47,1-1-1,1 1 1,1 0-1,1 0 1,1-1 0,2 0-1,11 35 1,7-1 36,75 205 315,-96-251-391,0 0-1,0 0 1,1 20-1,-4-29-6,0-1 0,1 0 1,-1 1-1,0-1 0,-1 1 0,1-1 0,0 1 0,-1-1 0,1 0 0,-1 1 0,0-1 0,0 0 0,0 0 0,0 1 1,0-1-1,0 0 0,-1 0 0,1 0 0,-1 0 0,1-1 0,-1 1 0,0 0 0,1-1 0,-1 1 0,-3 1 0,-7 2 12,-1 0-1,1-1 0,-1 0 1,0-1-1,-1-1 0,-22 2 0,-87-4 119,60-2-39,33 0-79,1-1 0,-1-2 0,1-1-1,0-1 1,-29-12 0,13 5-13,36-1-913,7 9-515,-5-9-2864</inkml:trace>
</inkml:ink>
</file>

<file path=ppt/ink/ink1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3.340"/>
    </inkml:context>
    <inkml:brush xml:id="br0">
      <inkml:brushProperty name="width" value="0.05" units="cm"/>
      <inkml:brushProperty name="height" value="0.05" units="cm"/>
      <inkml:brushProperty name="color" value="#FF0066"/>
    </inkml:brush>
  </inkml:definitions>
  <inkml:trace contextRef="#ctx0" brushRef="#br0">0 33 9674,'0'0'7487,"6"0"-7187,95-2 717,132 4 392,-163 10-1345,-55-8-56,0-1 0,0 0 0,21 0 0,-35-4-102,-1 1 0,1-1 0,-1 0 0,1 1 0,-1-1 0,1 0 1,-1 1-1,1-1 0,-1 0 0,0 0 0,0 1 0,1-1 0,-1 0 0,0 0 0,0 0 0,0 1 0,0-1 0,0 0 1,0 0-1,0 0 0,0 1 0,0-1 0,0 0 0,0 0 0,-1 0 0,1 0 0,-9-26-5545,-4 18 1673</inkml:trace>
</inkml:ink>
</file>

<file path=ppt/ink/ink1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3.858"/>
    </inkml:context>
    <inkml:brush xml:id="br0">
      <inkml:brushProperty name="width" value="0.05" units="cm"/>
      <inkml:brushProperty name="height" value="0.05" units="cm"/>
      <inkml:brushProperty name="color" value="#FF0066"/>
    </inkml:brush>
  </inkml:definitions>
  <inkml:trace contextRef="#ctx0" brushRef="#br0">0 1 6265,'0'0'6926,"4"7"-6606,7 14 31,-2 0 0,-1 1 0,0 1 0,-2-1 1,6 41-1,9 133 1717,-9-58-1205,-9-104-719,-3-25-97,0 0 0,1-1 0,0 1 0,0 0 0,1-1-1,0 1 1,7 14 0,-6-67-7318,-3 25 1163</inkml:trace>
</inkml:ink>
</file>

<file path=ppt/ink/ink1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5.108"/>
    </inkml:context>
    <inkml:brush xml:id="br0">
      <inkml:brushProperty name="width" value="0.05" units="cm"/>
      <inkml:brushProperty name="height" value="0.05" units="cm"/>
      <inkml:brushProperty name="color" value="#FF0066"/>
    </inkml:brush>
  </inkml:definitions>
  <inkml:trace contextRef="#ctx0" brushRef="#br0">253 247 4849,'0'0'9314,"2"-4"-8709,4-12-213,0 0-1,-1-1 0,-1 0 0,0 0 0,-1 0 0,-1 0 0,-1-1 0,0 1 0,-4-32 0,2 47-387,0 0 1,0 1-1,0-1 0,-1 0 1,1 1-1,-1-1 1,1 0-1,-1 1 1,1 0-1,-1-1 0,0 1 1,0 0-1,0 0 1,0 0-1,1 0 1,-1 0-1,-1 1 0,1-1 1,-3 0-1,-43-10-14,35 9-12,0 0-1,0 2 1,0-1-1,0 2 0,-25 3 1,34-3 19,0 0 1,0 1-1,0-1 1,0 1-1,0 0 1,0 0-1,0 0 1,1 1-1,-1-1 1,1 1-1,-1 0 1,1 0-1,0 0 1,0 0-1,1 1 1,-1-1-1,1 1 1,-1 0-1,1-1 1,-2 8-1,-1 1 1,0 0 0,2 0-1,-1 0 1,2 1 0,-1-1-1,0 26 1,3-33-3,0-1 0,0 0 0,0 1 0,1-1 0,-1 0-1,1 1 1,0-1 0,0 0 0,1 0 0,-1 0 0,1 0 0,0 0 0,0 0 0,0 0 0,1-1-1,-1 1 1,1-1 0,0 0 0,0 1 0,0-1 0,0 0 0,0-1 0,5 4 0,4 0 37,1-1 0,-1 0 1,1-1-1,0 0 1,0-1-1,0 0 1,1-1-1,-1-1 0,1 0 1,-1-1-1,1 0 1,13-3-1,-26 3-6,1-1 0,-1 0 0,1 0 0,-1 1 0,0-1 0,0 0 0,1 0-1,-1 0 1,0 0 0,0-1 0,0 1 0,0 0 0,0 0 0,0-1 0,-1 1 0,1 0 0,0-1 0,-1 1 0,1-1 0,-1 1-1,1-1 1,-1 1 0,1-4 0,5-40 192,-5 37-140,2-46 210,-3 50-233,0 7-25,0 30-81,-1 20 101,-1-24 33,2 0-1,1 1 1,1-1 0,1-1 0,2 1 0,15 52 0,-6-44 23,4 6 113,-3 1 0,16 67 1,-25-80-67,-39-31-1,-246 0 1329,279 0-1425,0-2-20,0 1 64</inkml:trace>
</inkml:ink>
</file>

<file path=ppt/ink/ink1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7.556"/>
    </inkml:context>
    <inkml:brush xml:id="br0">
      <inkml:brushProperty name="width" value="0.05" units="cm"/>
      <inkml:brushProperty name="height" value="0.05" units="cm"/>
      <inkml:brushProperty name="color" value="#004F8B"/>
    </inkml:brush>
  </inkml:definitions>
  <inkml:trace contextRef="#ctx0" brushRef="#br0">0 60 10298,'0'0'6087,"31"0"-5806,181 0 37,82 0 1223,-293 0-1106,-1-23-4780,-2 5-560,-3-1-3981</inkml:trace>
</inkml:ink>
</file>

<file path=ppt/ink/ink1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7.901"/>
    </inkml:context>
    <inkml:brush xml:id="br0">
      <inkml:brushProperty name="width" value="0.05" units="cm"/>
      <inkml:brushProperty name="height" value="0.05" units="cm"/>
      <inkml:brushProperty name="color" value="#004F8B"/>
    </inkml:brush>
  </inkml:definitions>
  <inkml:trace contextRef="#ctx0" brushRef="#br0">0 0 7458,'0'0'9063,"2"32"-8532,13 183 49,-7 18 13,-8-221-561,0-12-34,0 1 1,0-1-1,0 1 0,0-1 0,0 0 1,0 1-1,0-1 0,1 0 0,-1 1 1,0-1-1,0 0 0,0 1 0,1-1 0,-1 0 1,0 1-1,1-1 0,-1 0 0,0 1 1,1-1-1,-1 0 0,0 0 0,1 0 0,-1 1 1,0-1-1,1 0 0,-1 0 0,0 0 1,1 0-1,-1 0 0,1 0 0,-1 0 1,0 0-1,1 0 0,0 0 0,21-1-621,19-12-2517,-16-2-1522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3.837"/>
    </inkml:context>
    <inkml:brush xml:id="br0">
      <inkml:brushProperty name="width" value="0.05" units="cm"/>
      <inkml:brushProperty name="height" value="0.05" units="cm"/>
      <inkml:brushProperty name="color" value="#004F8B"/>
    </inkml:brush>
  </inkml:definitions>
  <inkml:trace contextRef="#ctx0" brushRef="#br0">14 0 8434,'0'0'5684,"13"32"-5048,40 104 19,-41-101-270,-2 0 1,-2 1-1,-1 0 1,-1 0 0,-3 1-1,-1 0 1,-3 51 0,0-28-55,1-40-230,-2 0 1,0 0-1,-1 0 0,-1 0 0,0 0 0,-15 37 0,3-22-26,-2-1 0,-36 55 0,54-89-85,0 0 1,0 0 0,0 0 0,0 0 0,0 0 0,-1 0 0,1 0 0,0 0 0,0 0 0,0 0 0,0-1 0,0 1 0,0 0-1,0 0 1,0 0 0,0 0 0,0 0 0,0 0 0,0 0 0,0 0 0,-1 0 0,1 0 0,0 0 0,0 0 0,0 0 0,0 0 0,0 0-1,0 0 1,0 0 0,0 0 0,0 0 0,0 0 0,0 0 0,-1 0 0,1 0 0,0 0 0,0 1 0,0-1 0,0 0 0,0 0-1,0 0 1,0 0 0,0 0 0,0 0 0,0 0 0,3-15-893,8-20-1179,9-3-1535,4 0-2844</inkml:trace>
</inkml:ink>
</file>

<file path=ppt/ink/ink1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8.922"/>
    </inkml:context>
    <inkml:brush xml:id="br0">
      <inkml:brushProperty name="width" value="0.05" units="cm"/>
      <inkml:brushProperty name="height" value="0.05" units="cm"/>
      <inkml:brushProperty name="color" value="#004F8B"/>
    </inkml:brush>
  </inkml:definitions>
  <inkml:trace contextRef="#ctx0" brushRef="#br0">398 233 8282,'0'0'5701,"1"-18"-5537,-1-55-3,0 69-117,0 0 0,-1 1-1,0-1 1,0 0 0,0 0-1,-1 1 1,1-1 0,-1 0-1,0 1 1,1 0 0,-2-1-1,1 1 1,0 0-1,-1 0 1,1 0 0,-4-2-1,-3-2 156,1 0 0,-1 1 0,-18-9 0,17 9-66,-1 0-88,-1 0-1,-1 1 0,1 0 0,-1 1 0,0 0 0,0 1 0,0 1 0,0 0 0,-1 1 1,1 0-1,0 1 0,-25 3 0,33-2-43,-1 0 1,1 1-1,0 0 1,0 0-1,0 1 1,0-1-1,0 1 0,0 0 1,1 0-1,-1 1 1,1-1-1,0 1 1,0 0-1,0 0 1,1 0-1,-1 1 0,1-1 1,0 1-1,1 0 1,-1 0-1,1 0 1,-3 6-1,1-1 64,1 0-1,0 0 1,0 0-1,1 1 1,1-1-1,0 1 1,0-1-1,1 1 1,0-1-1,3 20 1,-1-24-30,0-1 0,0 0-1,1 0 1,-1 0 0,1-1 0,1 1 0,-1-1 0,1 1 0,-1-1 0,1 0 0,0-1 0,1 1-1,-1-1 1,1 1 0,-1-1 0,1 0 0,0-1 0,0 0 0,10 4 0,4 1 13,0 0 1,1-2 0,-1 0 0,24 2-1,-26-5-5,0 0 0,1-1-1,-1-1 1,0-1 0,0 0-1,30-7 1,-42 7-5,-1 0 0,1-1 0,-1 0 0,1 1-1,-1-1 1,1-1 0,-1 1 0,0-1 0,0 0 0,0 0 0,-1 0 0,1 0 0,-1 0-1,1-1 1,-1 0 0,0 0 0,-1 0 0,1 0 0,-1 0 0,1 0 0,-1-1 0,0 1-1,-1-1 1,1 1 0,-1-1 0,0 0 0,0 1 0,0-7 0,-1-40 722,-1 51-762,0 0 1,0 0-1,0 0 0,0 0 1,0 0-1,-1 0 0,1 0 1,0 0-1,0 1 1,0-1-1,0 0 0,0 1 1,0-1-1,0 1 0,0-1 1,-2 2-1,0 5 9,0 0-1,1 1 1,0-1-1,1 1 1,-1 0-1,1-1 1,1 1 0,0 0-1,0 0 1,2 14-1,-1 5-9,0-11 21,0-1-1,1 0 1,1-1-1,0 1 1,11 27-1,36 73 155,-22-57-82,-26-52-77,6 8 8,-2 1 0,0-1 0,-1 1 1,0 0-1,-1 1 0,-1-1 1,0 1-1,0 19 0,-5-34-14,0-1 0,-1 1-1,1 0 1,-1-1 0,1 1-1,-1-1 1,1 0 0,-1 1-1,1-1 1,-1-1 0,1 1-1,-3-1 1,-1 1 6,-11 0-12,-9 1 21,0-1-1,0-1 1,1-2-1,-1-1 0,-30-8 1,-50-27 42,70 23-56,0 3 0,-66-16 1,66 27-189,64 7-935,94 0-3558,-61-4-1979</inkml:trace>
</inkml:ink>
</file>

<file path=ppt/ink/ink1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9.346"/>
    </inkml:context>
    <inkml:brush xml:id="br0">
      <inkml:brushProperty name="width" value="0.05" units="cm"/>
      <inkml:brushProperty name="height" value="0.05" units="cm"/>
      <inkml:brushProperty name="color" value="#004F8B"/>
    </inkml:brush>
  </inkml:definitions>
  <inkml:trace contextRef="#ctx0" brushRef="#br0">1 1 12083,'0'0'7569,"30"3"-7443,99 12-30,28 20 8,-129-27-173,-1-2 0,1 0 0,1-2-1,41 1 1,-87-5-11737</inkml:trace>
</inkml:ink>
</file>

<file path=ppt/ink/ink1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49.709"/>
    </inkml:context>
    <inkml:brush xml:id="br0">
      <inkml:brushProperty name="width" value="0.05" units="cm"/>
      <inkml:brushProperty name="height" value="0.05" units="cm"/>
      <inkml:brushProperty name="color" value="#004F8B"/>
    </inkml:brush>
  </inkml:definitions>
  <inkml:trace contextRef="#ctx0" brushRef="#br0">0 0 7194,'0'0'12514,"127"32"-12202,-78-20-264,-3-2 96,-4-1-144,-4-2 80,-6-1-80,0-6-48,-1 0-576,8 0-656,-8-3-1721,-6-10-3112</inkml:trace>
</inkml:ink>
</file>

<file path=ppt/ink/ink1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52.358"/>
    </inkml:context>
    <inkml:brush xml:id="br0">
      <inkml:brushProperty name="width" value="0.05" units="cm"/>
      <inkml:brushProperty name="height" value="0.05" units="cm"/>
      <inkml:brushProperty name="color" value="#004F8B"/>
    </inkml:brush>
  </inkml:definitions>
  <inkml:trace contextRef="#ctx0" brushRef="#br0">391 1 8330,'0'0'7541,"-23"13"-7406,-18 19 391,2 3 1,1 1-1,-38 45 1,57-56-490,2-1 0,0 2 1,1 0-1,2 1 1,1 1-1,-18 52 0,18-34 82,2 0 0,2 1 0,3 0 1,1 1-1,2-1 0,5 62 0,-1-97-67,1 1 0,0-1 0,1 0 0,0 0 0,1 0 1,0 0-1,1-1 0,0 0 0,1 0 0,0 0 0,1 0 0,0-1 1,0 0-1,1-1 0,1 0 0,15 13 0,-13-13 13,0 0 0,1-1-1,0 0 1,1-1 0,0-1 0,0 0-1,0-1 1,1 0 0,0-1 0,0 0-1,0-1 1,0-1 0,0 0 0,15-1 0,-26-1-57,-1 0 0,1 0 1,-1 0-1,1 0 0,-1 0 1,1-1-1,-1 1 0,1-1 1,-1 1-1,0-1 0,1 0 1,-1 0-1,0 0 0,0-1 1,0 1-1,1 0 1,-1-1-1,-1 0 0,1 1 1,0-1-1,0 0 0,-1 0 1,1 0-1,-1 0 0,1 0 1,0-2-1,4-28-2790,-6 22-1179</inkml:trace>
</inkml:ink>
</file>

<file path=ppt/ink/ink1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53.871"/>
    </inkml:context>
    <inkml:brush xml:id="br0">
      <inkml:brushProperty name="width" value="0.05" units="cm"/>
      <inkml:brushProperty name="height" value="0.05" units="cm"/>
      <inkml:brushProperty name="color" value="#004F8B"/>
    </inkml:brush>
  </inkml:definitions>
  <inkml:trace contextRef="#ctx0" brushRef="#br0">1 10 3025,'0'0'9050,"0"-4"-6232,0 7-397,0 26-2435,-1 3 133,2 1 0,1 0 1,11 57-1,-12-82-79,1 0 0,1 0 0,-1-1 1,1 1-1,1 0 0,-1-1 0,1 0 0,1 0 0,-1 0 0,1-1 1,0 1-1,1-1 0,-1 0 0,1-1 0,0 1 0,1-1 0,-1-1 1,1 1-1,0-1 0,14 6 0,-12-7 4,0 0 0,0-1-1,1 0 1,-1-1 0,1 0 0,-1 0 0,1-1-1,18-2 1,-22 2-31,0-1 0,-1 0 0,1 0-1,0-1 1,-1 0 0,1 0 0,-1 0 0,1 0-1,-1-1 1,0 0 0,0 0 0,0-1-1,0 1 1,-1-1 0,5-5 0,-3 1-1,-1 0 0,-1 0 0,1-1 0,-1 0 0,-1 0 0,1 0 0,-2-1 0,1 1 0,-1-1 0,-1 1 0,1-15 0,0-15 14,-5-57 1,2 80-6,-6-20 36,7 35-58,0 0 0,0-1 1,-1 1-1,1 0 0,-1 0 0,1 0 1,-1-1-1,1 1 0,-1 0 1,0 0-1,1 0 0,-1 0 0,0 0 1,0 0-1,0 0 0,0 0 0,1 1 1,-1-1-1,-1 0 0,1 0 0,0 1 1,0-1-1,0 1 0,0-1 1,-2 0-1,2 5-11,0 0 0,0 0 0,0 0 0,1 0 0,0 0 0,0 0 1,1 8-1,-1-7 4,-1 34 15,2-1-1,2 0 1,1 0 0,13 53-1,76 183 114,-11-37 28,-65-181-115,-3 1-1,7 70 1,-19-52 78,-4-74-101,1 0 1,-1 0-1,1-1 1,-1 1-1,1 0 1,-1 0-1,1-1 1,-1 1-1,1-1 1,-1 1-1,0-1 1,1 0-1,-1 0 1,0 0-1,0 0 1,1 0-1,-1 0 1,0 0-1,-2-1 1,-39-2 115,32 1-116,0-2-1,1 1 1,0-1 0,0-1 0,0 0 0,0 0 0,1-1-1,0-1 1,0 1 0,-8-9 0,-1-1-4,1-2 0,0 0 0,-20-29 0,30 37 4,1-1-1,0 1 1,1-1 0,1-1 0,-1 1 0,2 0 0,-1-1 0,-1-12 0,4 18-10,0 0 1,1-1 0,-1 1 0,1 0-1,0 0 1,1 0 0,-1 0 0,1 0 0,0-1-1,1 1 1,0 1 0,0-1 0,0 0-1,0 0 1,1 1 0,0-1 0,4-5-1,4-1 10,1 0-1,0 0 1,0 1-1,2 1 0,-1 0 1,1 1-1,0 0 0,28-11 1,4 2-1343,78-20-1,-92 28-971,-3-2-1866</inkml:trace>
</inkml:ink>
</file>

<file path=ppt/ink/ink1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55.265"/>
    </inkml:context>
    <inkml:brush xml:id="br0">
      <inkml:brushProperty name="width" value="0.05" units="cm"/>
      <inkml:brushProperty name="height" value="0.05" units="cm"/>
      <inkml:brushProperty name="color" value="#004F8B"/>
    </inkml:brush>
  </inkml:definitions>
  <inkml:trace contextRef="#ctx0" brushRef="#br0">2 29 5153,'0'0'9566,"0"-1"-9489,0 1-1,0 0 0,-1-1 1,1 1-1,0-1 1,0 1-1,0 0 1,0-1-1,0 1 1,0 0-1,0-1 1,0 1-1,0-1 0,0 1 1,0 0-1,0-1 1,0 1-1,0 0 1,1-1-1,-1 1 1,0 0-1,0-1 1,0 1-1,0 0 0,1-1 1,-1 1-1,0 0 1,0-1-1,1 1 1,-1 0-1,0 0 1,1-1-1,-1 1 0,0 0 1,1 0-1,-1 0 1,0 0-1,1-1 1,-1 1-1,0 0 1,1 0-1,-1 0 1,129 6 464,129 23 1,-81-7-509,-134-15-34,-31-4 58,-1-1 0,0 0 0,1-1 0,14 0 0,-29-24-653,-3 17-38,0-1 0,0 1 1,-1 1-1,1 0 0,-1-1 1,0 2-1,-11-6 0,13 7-191,-23-11-3337</inkml:trace>
</inkml:ink>
</file>

<file path=ppt/ink/ink1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55.623"/>
    </inkml:context>
    <inkml:brush xml:id="br0">
      <inkml:brushProperty name="width" value="0.05" units="cm"/>
      <inkml:brushProperty name="height" value="0.05" units="cm"/>
      <inkml:brushProperty name="color" value="#004F8B"/>
    </inkml:brush>
  </inkml:definitions>
  <inkml:trace contextRef="#ctx0" brushRef="#br0">1 0 9434,'0'0'5852,"7"36"-5283,46 225 425,-34-89-540,4 20-249,-23-191-217,0 1 0,1-1 1,-1 0-1,0 0 1,0 0-1,1 0 0,-1 0 1,1 0-1,-1 0 0,1 0 1,-1 0-1,1 0 0,0 0 1,-1 0-1,1 0 1,0 0-1,0 0 0,0-1 1,0 1-1,-1 0 0,1-1 1,0 1-1,0 0 0,0-1 1,1 1-1,-1-1 1,0 0-1,0 1 0,0-1 1,0 0-1,0 0 0,0 1 1,0-1-1,1 0 0,-1 0 1,0 0-1,0-1 0,0 1 1,0 0-1,0 0 1,1-1-1,-1 1 0,0 0 1,0-1-1,0 1 0,0-1 1,0 1-1,0-1 0,0 0 1,1-1-1,6-3-647,0 0 1,-1-1-1,0 0 0,13-13 0,11-16-3879</inkml:trace>
</inkml:ink>
</file>

<file path=ppt/ink/ink1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9:56.404"/>
    </inkml:context>
    <inkml:brush xml:id="br0">
      <inkml:brushProperty name="width" value="0.05" units="cm"/>
      <inkml:brushProperty name="height" value="0.05" units="cm"/>
      <inkml:brushProperty name="color" value="#004F8B"/>
    </inkml:brush>
  </inkml:definitions>
  <inkml:trace contextRef="#ctx0" brushRef="#br0">1 0 9826,'0'0'6712,"40"5"-6613,134 22-60,-158-25-37,1 2 0,-1 0 0,0 1 1,0 0-1,-1 1 0,1 1 0,-1 1 1,-1 0-1,0 1 0,0 0 0,0 1 1,14 14-1,-22-18-14,0 0-1,-1 0 1,0 1 0,0 0 0,-1-1 0,1 2-1,-1-1 1,4 12 0,-7-16 15,1 0 0,-1 0-1,0 0 1,-1 1 0,1-1 0,0 0 0,-1 0-1,0 1 1,0-1 0,0 0 0,0 0 0,0 1-1,-1-1 1,1 0 0,-1 0 0,0 1 0,0-1-1,0 0 1,-1 0 0,1 0 0,0 0 0,-1 0-1,0-1 1,-3 5 0,-4 0 54,0 1 0,-1-1 0,0-1 0,-1 1 0,1-2 0,-1 0 1,0 0-1,-1-1 0,-15 4 0,-10 1 87,-63 8 0,88-16-123,-3 2 13,-1-1 1,1-1-1,-1-1 1,1 0-1,-18-3 1,32 1 2,1 1 0,-1-1 0,1 1 0,0-1 0,-1 1 0,1-1 0,0 1 0,0-1 0,0 1 0,0-1 0,0 1 0,1-1 0,-1 0 0,0 1 0,1-1 0,0-1 0,1 1-23,0-1 0,0 1 0,1 0 0,-1 0 0,1 0 0,-1 0 0,1 0 0,0 1-1,0-1 1,0 1 0,0-1 0,0 1 0,0 0 0,0 0 0,0 1 0,0-1 0,4 0 0,58-5 14,-33 4-32,1 1 1,-1 2-1,0 2 1,0 1-1,0 1 0,54 16 1,-63-13 26,16 6 1,61 29 0,-92-39-23,1 0 0,-1 1 0,-1 0-1,1 0 1,-1 1 0,0 0 0,0 0 0,-1 1-1,1 0 1,-2 0 0,1 1 0,-1-1 0,6 12-1,-8-11 22,-1 1 0,0 0 0,0 0 0,-1 0 0,0 0 0,0 0 0,-1 0 0,0 0 0,-1 0 0,0-1 1,-1 1-1,1 0 0,-2 0 0,1 0 0,-1-1 0,-1 0 0,1 1 0,-1-1 0,-10 13 0,1 0 50,-2-1 1,-1 0 0,0-1-1,-1-1 1,-37 30 0,41-38-26,-1 0 1,-1-1-1,1-1 1,-1 0-1,-1-1 1,0 0-1,1-1 1,-2-1-1,1-1 1,-1-1-1,1 0 1,-1 0 0,0-2-1,0 0 1,0-1-1,-17-3 1,28 1 48,0 1 1,0-2 0,0 1-1,0-1 1,1 0-1,-1 0 1,1 0 0,0-1-1,0 0 1,0 0 0,0 0-1,1-1 1,0 1-1,0-1 1,0 0 0,0 0-1,1-1 1,0 1-1,-4-11 1,-27 3-4056,18 4-1069</inkml:trace>
</inkml:ink>
</file>

<file path=ppt/ink/ink1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05.546"/>
    </inkml:context>
    <inkml:brush xml:id="br0">
      <inkml:brushProperty name="width" value="0.05" units="cm"/>
      <inkml:brushProperty name="height" value="0.05" units="cm"/>
      <inkml:brushProperty name="color" value="#004F8B"/>
    </inkml:brush>
  </inkml:definitions>
  <inkml:trace contextRef="#ctx0" brushRef="#br0">0 1 8602,'0'0'8138,"23"2"-7686,74 11-147,-84-9-240,1 0 0,-1 0 0,-1 1 1,1 1-1,-1 0 0,0 1 0,0 0 0,-1 1 0,0 0 0,0 1 0,-1 0 0,0 1 1,15 19-1,0-3 49,3 3-32,-2 0 0,0 2 0,-2 0 0,-2 2 1,-1 1-1,-1 0 0,-2 1 0,-1 1 0,-3 1 0,0 1 1,-2-1-1,-2 2 0,-2 0 0,-1 0 0,2 72 1,-7-18 115,-10 104 1,4-166-115,-1 0-1,-2 0 0,0 0 1,-2-1-1,-2 0 0,-1-1 0,-17 33 1,24-54-26,3-6-12,1 1 1,-1-1-1,1 1 1,-1 0-1,1-1 1,0 1-1,0 0 1,0 0-1,0 4 1049,1-24-924,0-43-1118,-1-82-4801,-5 79-1479</inkml:trace>
</inkml:ink>
</file>

<file path=ppt/ink/ink1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06.792"/>
    </inkml:context>
    <inkml:brush xml:id="br0">
      <inkml:brushProperty name="width" value="0.05" units="cm"/>
      <inkml:brushProperty name="height" value="0.05" units="cm"/>
      <inkml:brushProperty name="color" value="#004F8B"/>
    </inkml:brush>
  </inkml:definitions>
  <inkml:trace contextRef="#ctx0" brushRef="#br0">1 89 4625,'0'0'10989,"0"-5"-10389,1 1-544,0 0-1,0 1 0,1-1 1,-1 0-1,1 1 0,0-1 1,0 1-1,0-1 1,0 1-1,0 0 0,1 0 1,-1 0-1,1 0 0,0 1 1,0-1-1,0 1 1,0-1-1,1 1 0,-1 0 1,1 0-1,-1 1 0,1-1 1,0 1-1,-1 0 1,1-1-1,7 1 0,10-4-51,0 2 0,1 1-1,37 0 1,-54 3-7,0-1 1,0 1 0,0 0 0,0 0-1,0 1 1,0 0 0,0 0-1,0 0 1,-1 0 0,1 1-1,-1-1 1,1 1 0,-1 0-1,0 1 1,0-1 0,0 1 0,-1 0-1,1 0 1,-1 0 0,0 0-1,0 0 1,-1 1 0,1-1-1,-1 1 1,0 0 0,3 8-1,0 3-4,0 0 0,-1 0 0,-1 0 0,0 1-1,-1-1 1,-1 1 0,-1 21 0,-1-31 13,-1 0 1,0-1-1,0 1 0,0 0 1,-1-1-1,0 1 1,0-1-1,-1 0 0,0 0 1,0 0-1,0-1 1,-1 1-1,0-1 0,0 0 1,0 0-1,0-1 1,-1 1-1,0-1 0,0-1 1,-12 7-1,3-2 28,0-1 0,0-1 0,-1 0 0,1-1 0,-2 0 0,1-1 0,-31 2 1,41-5-19,0-1 0,0 0 0,0 0 0,0 0 0,0-1 0,-11-2 0,16 2-14,0 1 1,0-1-1,0 0 0,0 1 1,-1-1-1,1 0 0,0 0 1,1 0-1,-1 0 0,0 0 1,0 0-1,0 0 0,0 0 1,1 0-1,-1 0 0,1 0 1,-1 0-1,1-1 0,-1 1 1,1 0-1,-1 0 0,1-1 1,0 1-1,0 0 0,0 0 1,0-1-1,0 1 0,0 0 1,0-1-1,0 1 0,0 0 1,1 0-1,-1-1 0,0 1 1,1 0-1,0-2 0,1 1-7,0 1 0,0 0 1,-1 0-1,1 1 0,0-1 0,0 0 0,0 1 0,0-1 0,0 1 0,0-1 0,0 1 1,0 0-1,0 0 0,0 0 0,0 0 0,0 0 0,3 1 0,0-1 0,9 2 12,-1 0 0,0 0 0,1 2 0,-1-1-1,0 2 1,-1 0 0,1 0 0,-1 1 0,0 1 0,18 13 0,-11-9 7,0 0-1,1 0 1,25 8 0,-21-12-7,-1-2 0,1 0 1,1-1-1,-1-2 0,0 0 1,1-2-1,26-3 0,-49 3-61,-1 0-1,1 0 1,-1 0-1,0-1 1,1 1 0,-1 0-1,0-1 1,1 1-1,-1-1 1,0 0-1,0 1 1,0-1-1,1 0 1,-1 0 0,0 0-1,0 0 1,0 0-1,0 0 1,-1 0-1,1 0 1,0 0-1,0 0 1,0 0 0,0-2-1,3-21-3668,-4 11-768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4.395"/>
    </inkml:context>
    <inkml:brush xml:id="br0">
      <inkml:brushProperty name="width" value="0.05" units="cm"/>
      <inkml:brushProperty name="height" value="0.05" units="cm"/>
      <inkml:brushProperty name="color" value="#004F8B"/>
    </inkml:brush>
  </inkml:definitions>
  <inkml:trace contextRef="#ctx0" brushRef="#br0">67 1 6969,'0'0'6267,"3"19"-5445,1 0-622,0 6 111,1-1 0,1 1 0,11 28 0,7 13 161,-2 1 1,-4 1-1,-2 1 0,-4 0 0,-2 1 1,0 108-1,-9-140-354,-2-1-1,-1 1 1,-2-1-1,-1 1 1,-16 54 0,-14 1-27,-4-1 1,-72 121-1,111-227 1035,0 10-1235,-1-1 0,1 1 0,0-1 0,0 1 0,1-1 0,-1 1 0,3-8 0,3-2-971,1 1 1,1-1 0,13-17 0,3-4-3820</inkml:trace>
</inkml:ink>
</file>

<file path=ppt/ink/ink1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08.658"/>
    </inkml:context>
    <inkml:brush xml:id="br0">
      <inkml:brushProperty name="width" value="0.05" units="cm"/>
      <inkml:brushProperty name="height" value="0.05" units="cm"/>
      <inkml:brushProperty name="color" value="#004F8B"/>
    </inkml:brush>
  </inkml:definitions>
  <inkml:trace contextRef="#ctx0" brushRef="#br0">450 0 5553,'0'0'6416,"0"37"-5624,3 237 935,-10-82-181,4-161-1403,-2 0 0,-2 0 0,-1 0 0,-12 32 0,-2-8 32,-3-2 0,-2 0 0,-2-2-1,-2 0 1,-3-3 0,-74 84 0,99-123-201,1-1 0,-1 0 0,-1 0 0,-16 10 0,21-16-544,0 1 1,0-1-1,-1 0 1,1 0-1,0-1 1,-1 1-1,-7 0 1,-2-2-3644</inkml:trace>
</inkml:ink>
</file>

<file path=ppt/ink/ink1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09.272"/>
    </inkml:context>
    <inkml:brush xml:id="br0">
      <inkml:brushProperty name="width" value="0.05" units="cm"/>
      <inkml:brushProperty name="height" value="0.05" units="cm"/>
      <inkml:brushProperty name="color" value="#004F8B"/>
    </inkml:brush>
  </inkml:definitions>
  <inkml:trace contextRef="#ctx0" brushRef="#br0">52 0 8482,'0'0'5341,"8"26"-4842,22 86 18,-26-93-352,-1 1-1,0-1 1,-2 1 0,-1 0-1,-1 22 1,-1 5 69,0-17-94,-2-1 0,0 1 0,-3-1 0,0 0 0,-1-1 0,-14 30 0,-22 82 295,44-140-405,0 0 1,0 0-1,0 0 1,0 0 0,0 1-1,0-1 1,0 0-1,0 0 1,0 0-1,0 0 1,0 1-1,0-1 1,0 0 0,0 0-1,0 0 1,1 0-1,-1 1 1,0-1-1,0 0 1,0 0-1,0 0 1,0 0 0,0 0-1,0 1 1,1-1-1,-1 0 1,0 0-1,0 0 1,0 0-1,0 0 1,0 0 0,1 0-1,-1 0 1,0 0-1,0 0 1,0 1-1,0-1 1,1 0-1,-1 0 1,0 0 0,0 0-1,0 0 1,0 0-1,1 0 1,-1 0-1,0-1 1,0 1 0,0 0-1,0 0 1,1 0-1,-1 0 1,17-5 265,14-10-372,651-310 204,-653 314-124,-17 7 9,-1 0-1,0 0 1,0-1 0,0-1-1,-1 0 1,11-8-1,-20 13-8,0 0-1,-1 0 1,1 0-1,0 0 0,0 0 1,-1-1-1,1 1 0,-1 0 1,1-1-1,-1 1 1,1 0-1,-1-1 0,0 1 1,0 0-1,0-1 0,0 1 1,0 0-1,0-1 1,0 1-1,0-1 0,0 1 1,-1 0-1,1-1 0,0 1 1,-1 0-1,1 0 0,-1-1 1,0 1-1,1 0 1,-1 0-1,0 0 0,0-1 1,0 1-1,0 0 0,0 0 1,0 1-1,-1-2 1,-40-34 108,1 9-154,-1 3 1,0 1 0,-2 2 0,-1 1 0,0 3 0,-1 2-1,-1 2 1,-1 2 0,1 2 0,-1 2 0,-1 2 0,1 2 0,-50 4-1,95-1-28,-1 0-1,1 1 0,0-1 1,0 1-1,0-1 0,0 1 1,0 0-1,0 0 0,0 0 1,0 1-1,0-1 0,0 1 1,0 0-1,1-1 0,-4 4 0,4-3-332,1 0 0,-1 0 0,1 1 0,0-1 0,0 0 0,0 1 0,0-1 0,1 1-1,-1-1 1,0 1 0,1-1 0,0 1 0,0 0 0,0-1 0,0 1 0,0-1-1,1 6 1,2 5-7634</inkml:trace>
</inkml:ink>
</file>

<file path=ppt/ink/ink1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09.721"/>
    </inkml:context>
    <inkml:brush xml:id="br0">
      <inkml:brushProperty name="width" value="0.05" units="cm"/>
      <inkml:brushProperty name="height" value="0.05" units="cm"/>
      <inkml:brushProperty name="color" value="#004F8B"/>
    </inkml:brush>
  </inkml:definitions>
  <inkml:trace contextRef="#ctx0" brushRef="#br0">0 1 6041,'0'0'9798,"4"23"-9426,-2-7-301,5 27 317,1 80 0,-8 246 994,12-378-2522,4-14-1147,-2-7-1708</inkml:trace>
</inkml:ink>
</file>

<file path=ppt/ink/ink1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0.080"/>
    </inkml:context>
    <inkml:brush xml:id="br0">
      <inkml:brushProperty name="width" value="0.05" units="cm"/>
      <inkml:brushProperty name="height" value="0.05" units="cm"/>
      <inkml:brushProperty name="color" value="#004F8B"/>
    </inkml:brush>
  </inkml:definitions>
  <inkml:trace contextRef="#ctx0" brushRef="#br0">1 1 9554,'0'0'7294,"44"0"-6928,17-1-272,206 6 94,-90 15-158,-98-9 73,100 1 0,-161-10-692,0 0 1,0 1 0,0 1-1,27 9 1,4 1-1998,3-1-1288</inkml:trace>
</inkml:ink>
</file>

<file path=ppt/ink/ink1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0.694"/>
    </inkml:context>
    <inkml:brush xml:id="br0">
      <inkml:brushProperty name="width" value="0.05" units="cm"/>
      <inkml:brushProperty name="height" value="0.05" units="cm"/>
      <inkml:brushProperty name="color" value="#004F8B"/>
    </inkml:brush>
  </inkml:definitions>
  <inkml:trace contextRef="#ctx0" brushRef="#br0">242 190 6737,'0'0'5127,"-15"29"-4048,-47 96-46,57-115-874,1 1 1,0 0-1,1 0 0,0 0 0,1 1 0,0-1 0,1 1 0,0-1 0,1 1 0,0-1 1,2 13-1,0 16 270,-2-31-337,1 1-1,0 0 1,0-1-1,1 1 0,0-1 1,1 0-1,0 0 0,0 0 1,1 0-1,0 0 1,1-1-1,0 1 0,0-1 1,11 12-1,-6-10-15,0 0-1,0-1 1,1 0 0,0-1-1,1 0 1,0-1 0,0 0-1,0 0 1,22 6 0,-19-7-38,1-1 0,0-1 1,0 0-1,0-1 1,0-1-1,0 0 0,1-2 1,-1 0-1,1 0 0,-1-2 1,1 0-1,-1 0 1,0-2-1,0 0 0,-1-1 1,1-1-1,27-13 0,-27 8-30,0 0-1,-1 0 0,-1-1 0,0-1 0,0-1 0,-1 0 0,-1-1 1,-1 0-1,0 0 0,0-1 0,-2-1 0,0 0 0,-1 0 1,-1-1-1,-1 0 0,0 0 0,-1 0 0,-1-1 0,-1 0 0,0 1 1,-2-1-1,0 0 0,-1-1 0,-3-26 0,1 32-5,-1 1 0,0 0 0,-1 0 1,0 0-1,-1 0 0,-1 1 0,0 0 0,0 0 0,-1 0 0,-1 1 0,0 0 0,0 0 0,-1 1 1,0 0-1,-1 1 0,0 0 0,-1 0 0,0 1 0,-12-6 0,2 1-13,-1 1 0,0 1 0,-1 1 0,0 1-1,-1 2 1,0 0 0,0 1 0,-1 1 0,-36-2 0,34 6-22,0 0 1,1 2-1,-1 0 0,-26 7 1,39-5 15,0 1 1,0 0 0,1 1 0,-1 1 0,1 0 0,0 1 0,1 1 0,-22 16 0,23-16-110,0 1 1,1 0-1,0 1 1,0 0-1,1 1 1,1 0-1,0 0 1,0 0-1,1 1 1,1 1-1,0-1 1,1 1-1,0 0 1,0 0 0,2 0-1,0 1 1,0-1-1,1 1 1,1 0-1,0 0 1,2 15-1,-1-21-123,1 0 1,0-1-1,1 1 0,-1 0 1,2-1-1,-1 0 0,1 1 1,0-1-1,0 0 0,1-1 1,0 1-1,10 12 0,2-1-930,1 0-1,33 26 1,-34-31 211,50 40-4650</inkml:trace>
</inkml:ink>
</file>

<file path=ppt/ink/ink1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1.038"/>
    </inkml:context>
    <inkml:brush xml:id="br0">
      <inkml:brushProperty name="width" value="0.05" units="cm"/>
      <inkml:brushProperty name="height" value="0.05" units="cm"/>
      <inkml:brushProperty name="color" value="#004F8B"/>
    </inkml:brush>
  </inkml:definitions>
  <inkml:trace contextRef="#ctx0" brushRef="#br0">0 1 7666,'0'0'9778,"183"177"-9538,-144-143-152,-4-5-72,-4-4 40,-6-3-56,0-6 0,-4-3-152,3-4-464,15-3-625,-4 1-759,-3-7-1985</inkml:trace>
</inkml:ink>
</file>

<file path=ppt/ink/ink1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1.883"/>
    </inkml:context>
    <inkml:brush xml:id="br0">
      <inkml:brushProperty name="width" value="0.05" units="cm"/>
      <inkml:brushProperty name="height" value="0.05" units="cm"/>
      <inkml:brushProperty name="color" value="#004F8B"/>
    </inkml:brush>
  </inkml:definitions>
  <inkml:trace contextRef="#ctx0" brushRef="#br0">74 127 7058,'0'0'4508,"-5"32"-3249,-2 5-853,-1 7 222,1 2 1,0 61 0,6 300 3978,0-520-4135,3-135-351,0 203-104,3 0-1,2 0 1,18-63-1,-22 98-22,0-1-1,1 0 1,0 1-1,1 0 1,0 0-1,1 0 1,0 1 0,1-1-1,0 1 1,0 1-1,1 0 1,0 0-1,0 0 1,1 1-1,-1 0 1,2 1 0,-1 0-1,1 0 1,0 1-1,0 0 1,1 1-1,-1 0 1,1 1-1,0 0 1,0 0 0,0 1-1,0 1 1,18 0-1,-11 0-15,-1 2-1,0 0 1,25 5-1,-35-5 13,0 2-1,0-1 1,-1 1-1,1 0 1,-1 0-1,0 1 1,0 0-1,0 0 1,0 0-1,-1 1 1,6 6-1,-4-4 6,-1 0 0,0 0 0,0 1 0,-1-1 0,0 1 0,0 1 1,-1-1-1,0 1 0,-1-1 0,0 1 0,0 0 0,-1 0 0,0 1 0,0-1 0,-1 0 0,-1 1 0,0 13 0,0-19 3,-1 1-1,0-1 1,-1 0-1,1 0 1,0 0-1,-1 0 1,0-1 0,0 1-1,0 0 1,-1-1-1,1 1 1,-1-1 0,0 0-1,0 0 1,0 0-1,0 0 1,0-1-1,-1 1 1,1-1 0,-1 0-1,-6 3 1,-13 7 0,-1-1 1,-32 10 0,38-14 1,-19 5-137,-1-1 1,0-2-1,0-2 1,-59 4 0,-12-7-6761,76-4 1411</inkml:trace>
</inkml:ink>
</file>

<file path=ppt/ink/ink1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2.211"/>
    </inkml:context>
    <inkml:brush xml:id="br0">
      <inkml:brushProperty name="width" value="0.05" units="cm"/>
      <inkml:brushProperty name="height" value="0.05" units="cm"/>
      <inkml:brushProperty name="color" value="#004F8B"/>
    </inkml:brush>
  </inkml:definitions>
  <inkml:trace contextRef="#ctx0" brushRef="#br0">0 4 13715,'0'0'4873,"53"-3"-10946,-32 3-5858</inkml:trace>
</inkml:ink>
</file>

<file path=ppt/ink/ink1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12.584"/>
    </inkml:context>
    <inkml:brush xml:id="br0">
      <inkml:brushProperty name="width" value="0.05" units="cm"/>
      <inkml:brushProperty name="height" value="0.05" units="cm"/>
      <inkml:brushProperty name="color" value="#004F8B"/>
    </inkml:brush>
  </inkml:definitions>
  <inkml:trace contextRef="#ctx0" brushRef="#br0">2638 281 3753,'0'0'14379,"-28"-173"-31903</inkml:trace>
  <inkml:trace contextRef="#ctx0" brushRef="#br0" timeOffset="1">0 41 7722,'0'0'6585,"180"-41"-12154</inkml:trace>
</inkml:ink>
</file>

<file path=ppt/ink/ink1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0"/>
    </inkml:context>
    <inkml:brush xml:id="br0">
      <inkml:brushProperty name="width" value="0.05" units="cm"/>
      <inkml:brushProperty name="height" value="0.05" units="cm"/>
      <inkml:brushProperty name="color" value="#004F8B"/>
    </inkml:brush>
  </inkml:definitions>
  <inkml:trace contextRef="#ctx0" brushRef="#br0">285 0 9658,'0'0'3601,"-15"11"-3522,-1-1-48,7-5 6,0 0 0,0 1 0,0 1 0,1-1-1,0 2 1,1-1 0,0 1 0,0 0 0,-9 14 0,-8 18 190,2 1 1,1 1 0,2 0-1,3 2 1,1 0-1,2 1 1,2 0 0,2 1-1,2 0 1,2 0 0,3 1-1,3 66 1,-1-108-244,0 0 0,1 1 1,0-1-1,0 0 0,0 0 0,0 1 0,1-1 1,0 0-1,0-1 0,0 1 0,1 0 1,-1 0-1,1-1 0,0 0 0,1 1 0,-1-1 1,1 0-1,-1-1 0,1 1 0,7 4 1,-2-3-435,1 0 0,0 0 0,0-1 0,1-1 1,-1 0-1,1 0 0,0-1 0,21 1 0,28 0-4898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18.8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658 625 8266,'0'0'8527,"1"-22"-7471,11-10-727,-6 17-204,-1-1 0,0 1 0,-2-1 0,1 0 0,-2 0 0,2-26 0,-4 39-120,0-16-1,0 0 1,-1 1 0,-7-36 0,6 46-8,-1 1 0,1 1 0,-1-1 0,-1 0 0,1 1 0,-1 0 0,0-1 0,-1 2 0,1-1 0,-1 0 0,0 1 0,-1 0 0,-6-5 0,-4-2-11,-1 0-1,0 2 1,-1 0 0,0 1 0,0 1 0,-1 0-1,0 1 1,0 2 0,0 0 0,-1 1 0,0 0-1,0 2 1,0 0 0,0 2 0,0 0 0,-34 5-1,43-2 6,0 0 0,1 1 0,0 0 0,0 1-1,0 0 1,0 1 0,1-1 0,0 2 0,0 0-1,0 0 1,1 0 0,0 1 0,1 0 0,-11 14-1,3-1 1,0 1-1,1 1 0,1 0 0,1 1 0,-8 25 0,11-25-14,2 1 1,1-1-1,1 1 1,1 0-1,1 0 1,1 1-1,2-1 0,0 1 1,2-1-1,0 0 1,7 25-1,-5-32 28,0-1-1,2 0 0,0-1 1,1 1-1,0-1 1,1-1-1,1 1 1,1-1-1,0-1 1,1 0-1,0 0 1,1-1-1,1-1 1,0 0-1,0 0 0,24 14 1,-24-19 0,2 0-1,-1-1 1,1-1 0,-1 0 0,1-1-1,1-1 1,-1 0 0,31 1 0,-25-3 43,0-1 1,0-1 0,0-1 0,0-1-1,0-1 1,23-7 0,-24 3-7,1-1 1,-1-1-1,-1-1 0,0 0 0,-1-2 1,0 0-1,-1-1 0,0-1 0,27-30 1,-19 15 17,-1-1 0,-1-1 1,-2 0-1,30-64 0,-40 67-36,-1-2 0,-1 0 0,-1 0-1,-2 0 1,-1-1 0,-2 0-1,-1 0 1,-1 0 0,-8-63-1,5 83-26,0-1 1,-1 1-1,-1 0 0,0 0 0,0 0 0,-1 0 0,-1 1 1,0 0-1,0 0 0,-1 1 0,-1-1 0,1 2 0,-2-1 1,1 1-1,-2 0 0,1 1 0,-1 0 0,0 0 0,-1 1 1,1 1-1,-1 0 0,-1 0 0,1 1 0,-1 0 1,0 1-1,0 0 0,0 1 0,-1 1 0,1 0 0,-23-1 1,19 5-14,-1 0 0,1 0 0,0 1 1,0 2-1,0-1 0,1 2 1,-1 0-1,1 0 0,1 2 0,-1 0 1,1 1-1,1 0 0,-1 1 1,2 0-1,-1 1 0,-14 17 1,6-5 6,1 1 1,2 0-1,0 2 1,2 0-1,0 1 1,2 0-1,1 1 1,-9 30-1,14-28-11,2 0 1,0 0-1,3 0 0,0 1 0,2 0 1,3 33-1,-2-56 22,1 0 0,0 1-1,1-1 1,0 0 0,0 0 0,1 0 0,0 0 0,0-1 0,1 1 0,0-1 0,0 0 0,1 0 0,-1 0-1,2-1 1,-1 0 0,1 0 0,0 0 0,8 6 0,-5-5-1,1-1 1,0 0 0,0 0-1,1-1 1,-1 0-1,1-1 1,0 0-1,1-1 1,-1 0-1,1-1 1,-1 0-1,17 0 1,-12-1 15,1-1 1,-1-1-1,1 0 1,-1-1-1,1-1 1,-1-1-1,0 0 1,0-1-1,-1 0 1,0-1-1,1-1 1,-2-1-1,1 0 1,-1-1-1,-1 0 1,0-1-1,0-1 1,17-18-1,-17 15-13,0-1-1,0 0 1,-2-1 0,0 0-1,0-1 1,-2 0 0,0-1-1,-1 0 1,7-25 0,-8 15 30,-1-1 0,-1 0 1,-1 0-1,-2-1 0,-2-45 1,-2 62-41,0-1-1,-1 1 1,0 1 0,-1-1 0,0 0-1,-1 1 1,0 0 0,-1 0 0,-1 0-1,0 1 1,0 0 0,-1 0 0,-16-15-1,11 11 5,-1 1-1,-1 1 0,-1 0 1,0 1-1,0 0 0,-1 2 1,-1 0-1,-26-11 0,35 17-9,-1 1-1,0 0 1,0 1 0,1 0-1,-1 1 1,0 0-1,-1 0 1,1 1 0,0 0-1,0 1 1,0 0 0,0 1-1,0 0 1,1 1-1,-1-1 1,0 2 0,1-1-1,0 2 1,0-1-1,0 1 1,1 0 0,-1 1-1,1 0 1,0 0 0,1 1-1,0 0 1,-11 14-1,4-4 7,1 1-1,1 0 1,0 1-1,1 0 1,2 1-1,0 1 1,1-1-1,1 1 1,-5 24-1,5-8-13,2 1-1,1 0 0,2 0 0,4 54 0,-1-77 14,1-1-1,1 1 0,0-1 1,1 0-1,0 0 0,1 0 1,1 0-1,0-1 0,1 0 1,1-1-1,9 14 0,-12-19 17,1 0-1,0 0 1,0 0 0,1 0-1,-1-1 1,2 0-1,-1-1 1,1 0-1,-1 0 1,1 0 0,1-1-1,-1 0 1,0-1-1,1 0 1,0 0 0,0-1-1,0 0 1,13 1-1,-15-2-2,1-1 0,-1 0-1,1 0 1,-1-1-1,1 0 1,-1 0-1,0 0 1,1-1 0,-1-1-1,0 1 1,0-1-1,-1 0 1,1-1 0,0 1-1,-1-1 1,0-1-1,0 1 1,0-1-1,-1 0 1,1 0 0,-1-1-1,5-7 1,10-11 8,-2 0 0,-1-1 1,-1-1-1,-1 0 0,-1-1 1,-1-1-1,-2 0 0,-1 0 1,-1-1-1,-1-1 0,-2 1 1,-1-1-1,-1 0 0,-1-54 1,-3 80-22,0-1 1,0 1-1,-1-1 0,1 1 1,-1 0-1,0-1 1,0 1-1,-1 0 1,1-1-1,-1 1 0,0 0 1,0 0-1,0 0 1,-1 1-1,1-1 1,-1 1-1,0-1 0,-5-4 1,4 5-37,-1 0 0,0 0 0,0 0 0,0 1 0,0-1 0,0 1 0,-1 0 0,1 1 1,-1-1-1,1 1 0,-1 0 0,0 1 0,1-1 0,-8 1 0,7 0-73,-1-1-1,1 1 1,-1 0 0,1 1-1,0 0 1,-1 0-1,1 0 1,0 1 0,0 0-1,0 0 1,0 0 0,0 1-1,0 0 1,0 0 0,1 0-1,0 1 1,0 0-1,0 0 1,0 0 0,0 0-1,1 1 1,0 0 0,-5 7-1,-9 17-2180,-19 41-1,15-25-2158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4.847"/>
    </inkml:context>
    <inkml:brush xml:id="br0">
      <inkml:brushProperty name="width" value="0.05" units="cm"/>
      <inkml:brushProperty name="height" value="0.05" units="cm"/>
      <inkml:brushProperty name="color" value="#004F8B"/>
    </inkml:brush>
  </inkml:definitions>
  <inkml:trace contextRef="#ctx0" brushRef="#br0">0 1 24,'0'0'17790,"20"8"-17024,49 16-119,115 25 1,-135-42-596,-34-6-49,-1 1 0,1 0 1,0 2-1,21 7 0,-62-6-9809,25-5 9199,-16 0-3842</inkml:trace>
</inkml:ink>
</file>

<file path=ppt/ink/ink1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0.719"/>
    </inkml:context>
    <inkml:brush xml:id="br0">
      <inkml:brushProperty name="width" value="0.05" units="cm"/>
      <inkml:brushProperty name="height" value="0.05" units="cm"/>
      <inkml:brushProperty name="color" value="#004F8B"/>
    </inkml:brush>
  </inkml:definitions>
  <inkml:trace contextRef="#ctx0" brushRef="#br0">0 11 5537,'0'0'4940,"2"32"-4415,12 101-261,-13-126-235,0 1-1,1-1 0,0 0 0,0 0 0,1 0 0,0 0 0,0 0 0,0-1 0,1 1 0,0-1 1,0 0-1,1 0 0,0 0 0,0-1 0,0 1 0,1-1 0,-1-1 0,9 6 0,-2 0 57,-4-4-29,-1-1-1,0 0 1,1 0 0,0 0-1,0-1 1,0 0 0,1-1-1,-1 0 1,1 0-1,0-1 1,0 0 0,0-1-1,0 0 1,0 0 0,17-1-1,-18-1-31,-1 0-1,0-1 0,0 0 0,1 0 1,-1-1-1,-1 0 0,1 0 1,0 0-1,-1-1 0,0 0 1,1 0-1,-2-1 0,1 1 1,0-2-1,-1 1 0,0 0 1,0-1-1,-1 0 0,6-9 1,-4 5-18,-1 0 1,0 0 0,-1-1 0,0 1 0,-1-1 0,0 0 0,3-21 0,-3-1 29,-2-44-1,-1 48 43,0 27-70,0 1 0,0 0 1,0 0-1,0-1 0,0 1 1,0 0-1,0 0 0,0 0 1,-1-1-1,1 1 0,0 0 1,-1 0-1,1 0 0,-1 0 1,1 0-1,-1 0 0,0 0 1,1 0-1,-1 0 0,0 0 1,0 0-1,0 0 0,0 0 1,0 0-1,0 1 0,0-1 1,0 0-1,0 1 0,0-1 1,-2 0-1,2 1-10,0 0 0,0 0 1,0 1-1,1-1 0,-1 0 0,0 0 0,0 0 0,0 1 1,0-1-1,0 1 0,0-1 0,0 1 0,1-1 0,-1 1 1,0-1-1,0 1 0,1 0 0,-1-1 0,0 1 0,1 0 1,-1-1-1,1 1 0,-1 0 0,1 0 0,-1 0 0,1 0 1,-1 0-1,1-1 0,0 1 0,0 0 0,-1 0 0,1 0 1,0 0-1,0 0 0,0 0 0,0 1 0,-2 18 60,1 0-1,1 0 1,0 0-1,2 0 0,0 0 1,2 0-1,0 0 1,1-1-1,0 0 1,2 0-1,1 0 1,18 33-1,28 43 249,32 65-61,-77-141-225,-2 0 1,0 0-1,-1 1 0,-1 0 0,-1 0 0,2 35 0,-6-55-18,1 8 34,-1 1-1,1-1 0,-2 0 1,1 0-1,-1 0 0,-1 0 1,-1 8-1,2-14-17,-1 0-1,1 0 1,0 0 0,-1 0-1,1 0 1,-1 0-1,1-1 1,-1 1-1,0 0 1,0-1 0,0 0-1,0 1 1,0-1-1,0 0 1,0 0 0,0 0-1,0 0 1,0-1-1,-1 1 1,1-1 0,0 1-1,-1-1 1,1 0-1,0 1 1,-1-1 0,1-1-1,-4 1 1,1 0 11,0 0 0,-1 0-1,1 0 1,0-1 0,0 1 0,0-1 0,0 0 0,0-1 0,0 1 0,0-1 0,0 0 0,1-1 0,-1 1-1,1-1 1,0 1 0,-1-1 0,1-1 0,0 1 0,1-1 0,-1 1 0,1-1 0,-1 0 0,1 0 0,0 0 0,1-1-1,-1 1 1,-3-9 0,0-2-9,0 0 1,0 0-1,2 0 0,0-1 0,1 1 0,0-1 1,1 0-1,1 0 0,1 0 0,0 0 1,1 0-1,3-19 0,-1 27 0,-1 1 1,1 0-1,0 0 0,1 0 0,0 1 1,0-1-1,0 1 0,1 0 1,0 0-1,0 0 0,0 1 1,1 0-1,10-8 0,13-8-206,52-29 0,-43 28-804,-8 3-1233,-5 3-1759</inkml:trace>
</inkml:ink>
</file>

<file path=ppt/ink/ink1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1.077"/>
    </inkml:context>
    <inkml:brush xml:id="br0">
      <inkml:brushProperty name="width" value="0.05" units="cm"/>
      <inkml:brushProperty name="height" value="0.05" units="cm"/>
      <inkml:brushProperty name="color" value="#004F8B"/>
    </inkml:brush>
  </inkml:definitions>
  <inkml:trace contextRef="#ctx0" brushRef="#br0">1 38 8770,'0'0'3129,"221"0"-3113,-158-3 56,7 3-64,1-3 424,-12 0-256,-17 3-48,-13 0-120,-15-3 96,-11 3-104,1-4 16,-4-5-16,0 3-1016,0-1-1617</inkml:trace>
</inkml:ink>
</file>

<file path=ppt/ink/ink1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1.455"/>
    </inkml:context>
    <inkml:brush xml:id="br0">
      <inkml:brushProperty name="width" value="0.05" units="cm"/>
      <inkml:brushProperty name="height" value="0.05" units="cm"/>
      <inkml:brushProperty name="color" value="#004F8B"/>
    </inkml:brush>
  </inkml:definitions>
  <inkml:trace contextRef="#ctx0" brushRef="#br0">0 0 11042,'0'0'4417,"18"228"-4137,-8-146 0,-2-10-272,-5-2 136,-3-10-136,0-16 80,0-15-88,0-14-408,11-15-984,-1 0-1024,4-9-6330</inkml:trace>
</inkml:ink>
</file>

<file path=ppt/ink/ink1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1.976"/>
    </inkml:context>
    <inkml:brush xml:id="br0">
      <inkml:brushProperty name="width" value="0.05" units="cm"/>
      <inkml:brushProperty name="height" value="0.05" units="cm"/>
      <inkml:brushProperty name="color" value="#004F8B"/>
    </inkml:brush>
  </inkml:definitions>
  <inkml:trace contextRef="#ctx0" brushRef="#br0">25 0 7346,'0'0'6089,"26"7"-6022,83 27-41,-98-31-28,0 2-1,0-1 1,-1 1-1,1 1 1,-1 0 0,-1 0-1,1 1 1,-1 1-1,14 13 1,-20-17 18,0-1 0,0 1 0,0-1 0,-1 1 0,0 0 0,1 0 0,-1 0 0,-1 0 0,1 1 1,-1-1-1,1 0 0,-1 1 0,-1-1 0,1 1 0,0-1 0,-1 1 0,0-1 0,0 1 0,-1-1 0,1 1 0,-1-1 0,0 1 1,-2 4-1,1-5 25,0 0 0,-1 0 1,0 0-1,0 0 0,0 0 1,0-1-1,-1 1 1,1-1-1,-1 0 0,0 0 1,0-1-1,0 1 0,0-1 1,0 0-1,-6 2 0,-7 3 64,0 0-1,-30 7 1,18-10-37,1 0 0,-1-2 0,-34-1 0,56-1-42,7-1 11,0 0-1,-1 0 1,1 0 0,0 1-1,0-1 1,-1 0-1,1 0 1,0 0-1,0 0 1,0 0 0,0 0-1,1 1 1,-1-1-1,0 0 1,0 0 0,0 0-1,1 0 1,-1 1-1,0-1 1,1-1-1,5-3 2,0 1-1,0 0 1,0 0-1,0 0 1,0 1-1,1 0 1,0 1-1,0-1 1,-1 1-1,1 0 0,0 1 1,1 0-1,-1 0 1,10 0-1,17 0-72,54 5 1,-87-4 35,8 1-6,0 0 0,-1 1 0,1 0 0,-1 1 1,0 0-1,1 0 0,-1 1 0,0-1 0,-1 2 0,1-1 0,-1 1 1,10 9-1,-12-10 0,0 1-1,0 0 1,-1-1 0,0 1 0,0 1-1,-1-1 1,1 1 0,-1-1 0,0 1-1,0 0 1,-1 0 0,0 0 0,0 0-1,0 1 1,-1-1 0,0 1 0,0 8-1,-1-7 12,-1 0-1,0 0 1,-1 0-1,1 0 0,-2 0 1,1-1-1,-1 1 1,0-1-1,-1 0 0,1 0 1,-1 0-1,-1 0 1,1-1-1,-1 1 0,-1-1 1,-7 7-1,0-1 48,0-1-1,-1-1 1,0 0 0,-1 0-1,0-2 1,-25 11 0,34-16-33,0-1 1,0-1 0,0 1 0,0-1-1,-1 0 1,1 0 0,0-1 0,-8 0-1,13-1-78,0 1-1,0-1 1,0 1-1,0-1 1,0 0-1,0 0 1,0 1-1,1-1 1,-1 0-1,0 0 1,1 0-1,-1 0 1,0 0-1,1 0 0,-1 0 1,1 0-1,0 0 1,-1 0-1,1 0 1,0 0-1,0 0 1,-1-1-1,1 1 1,0 0-1,0 0 1,0 0-1,1 0 1,-1 0-1,0 0 1,0 0-1,0-1 1,1 0-1,-1-3-761,0-20-3365</inkml:trace>
</inkml:ink>
</file>

<file path=ppt/ink/ink1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2.442"/>
    </inkml:context>
    <inkml:brush xml:id="br0">
      <inkml:brushProperty name="width" value="0.05" units="cm"/>
      <inkml:brushProperty name="height" value="0.05" units="cm"/>
      <inkml:brushProperty name="color" value="#004F8B"/>
    </inkml:brush>
  </inkml:definitions>
  <inkml:trace contextRef="#ctx0" brushRef="#br0">0 1 3489,'0'0'10571,"24"36"-9939,148 222-205,-148-222-396,-2 1-1,32 71 0,-45-85-12,-1 0-1,-1 1 0,0 0 0,-2 0 1,-2 0-1,3 35 0,-6-35 82,0 1-1,-2 0 0,-6 35 1,6-48-34,-2 1 1,0-1-1,0 0 1,-2 0-1,1-1 1,-1 1-1,-1-1 1,-12 16-1,7-10 36,8-11-68,0 1 0,0-1 0,0-1 0,-1 1 0,0-1 0,0 0 0,0 0 0,-1 0 0,-9 6 0,14-11-53,0-1 1,1 0-1,-1 1 0,0-1 1,1 0-1,-1 1 0,1-1 1,-1 0-1,1 0 0,-1 1 1,1-1-1,0 0 0,-1 0 1,1 0-1,0 0 0,0 1 1,0-1-1,-1 0 0,1 0 1,0 0-1,0 0 0,0 0 1,0 0-1,1 0 0,-1-1 1,0-33-1389,0 31 1040,2-26-2609,10-2-2039</inkml:trace>
</inkml:ink>
</file>

<file path=ppt/ink/ink1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2.981"/>
    </inkml:context>
    <inkml:brush xml:id="br0">
      <inkml:brushProperty name="width" value="0.05" units="cm"/>
      <inkml:brushProperty name="height" value="0.05" units="cm"/>
      <inkml:brushProperty name="color" value="#004F8B"/>
    </inkml:brush>
  </inkml:definitions>
  <inkml:trace contextRef="#ctx0" brushRef="#br0">1 18 6433,'0'0'4859,"37"-4"-4722,118-8 31,-148 11-129,0 1 1,0 0-1,0 0 0,0 0 1,-1 1-1,1 0 0,0 1 0,0-1 1,-1 1-1,1 1 0,-1-1 1,1 1-1,-1 0 0,0 0 0,0 1 1,0 0-1,-1 0 0,1 1 1,7 7-1,2 2 122,-10-10-98,0 1 0,0-1 1,0 2-1,0-1 0,-1 0 0,0 1 1,0 0-1,0 0 0,-1 0 0,0 0 0,0 1 1,-1-1-1,0 1 0,0-1 0,0 1 1,-1 0-1,0 0 0,0 0 0,-1 0 1,1 0-1,-2 8 0,0-12-28,0 1 0,0 0-1,0-1 1,0 1 0,0-1 0,-1 1-1,1-1 1,-1 0 0,0 0 0,0 0-1,-1 0 1,1 0 0,0 0 0,-1 0 0,0-1-1,0 1 1,1-1 0,-2 0 0,1 0-1,0 0 1,0 0 0,0 0 0,-8 2 0,-2 1 30,-1 0 1,0 0 0,-1-1 0,-27 4 0,21-7-8,0 0 1,-30-2-1,50 0-64,-1 1 0,1 0 1,0-1-1,0 1 0,0-1 0,0 1 0,0-1 1,0 1-1,0-1 0,1 0 0,-1 1 0,0-1 1,0 0-1,0 0 0,1 0 0,-1 1 0,0-1 1,1 0-1,-1 0 0,1 0 0,-1 0 0,1 0 1,-1-2-1,1 3 3,0-1 0,-1 1 0,1-1 0,0 1 0,0-1 0,0 1 0,0-1 0,0 1 0,0-1 0,0 1 0,0-1 0,0 1 0,0-1 0,0 0 0,0 1 0,0-1 0,0 1 0,0-1 0,0 1 0,1-1 0,-1 1 0,0-1 0,0 1 0,1-1 0,-1 1 0,0-1 0,1 1 1,-1 0-1,0-1 0,1 1 0,-1 0 0,1-1 0,-1 1 0,1 0 0,-1-1 0,1 1 0,-1 0 0,1 0 0,-1-1 0,1 1 0,-1 0 0,1 0 0,-1 0 0,1 0 0,0 0 0,43-1-93,0 2 0,0 3 0,-1 1 0,1 2 0,44 13 0,-52-13-1750,-7 0-1904</inkml:trace>
</inkml:ink>
</file>

<file path=ppt/ink/ink1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3.338"/>
    </inkml:context>
    <inkml:brush xml:id="br0">
      <inkml:brushProperty name="width" value="0.05" units="cm"/>
      <inkml:brushProperty name="height" value="0.05" units="cm"/>
      <inkml:brushProperty name="color" value="#004F8B"/>
    </inkml:brush>
  </inkml:definitions>
  <inkml:trace contextRef="#ctx0" brushRef="#br0">0 16 7362,'0'0'7369,"200"-15"-7241,-168 15-128,-7 0 0,-4 0 0,-7 0-152,-4 0-432,1 0-576,-4 0-609,0 0-3040</inkml:trace>
</inkml:ink>
</file>

<file path=ppt/ink/ink1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3.869"/>
    </inkml:context>
    <inkml:brush xml:id="br0">
      <inkml:brushProperty name="width" value="0.05" units="cm"/>
      <inkml:brushProperty name="height" value="0.05" units="cm"/>
      <inkml:brushProperty name="color" value="#004F8B"/>
    </inkml:brush>
  </inkml:definitions>
  <inkml:trace contextRef="#ctx0" brushRef="#br0">0 1 6705,'0'0'9586,"63"12"-9393,-38-12-33,-1 0-144,-3 0 64,-3 0-72,-7 0-8,-4 0-224,-4 0-913,1 3-1343</inkml:trace>
</inkml:ink>
</file>

<file path=ppt/ink/ink1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5.010"/>
    </inkml:context>
    <inkml:brush xml:id="br0">
      <inkml:brushProperty name="width" value="0.05" units="cm"/>
      <inkml:brushProperty name="height" value="0.05" units="cm"/>
      <inkml:brushProperty name="color" value="#004F8B"/>
    </inkml:brush>
  </inkml:definitions>
  <inkml:trace contextRef="#ctx0" brushRef="#br0">1 1 5265,'0'0'9984,"5"0"-9434,22 0 50,9-1-321,0 2 0,1 1 0,-1 1-1,62 15 1,-94-17-276,-1 0-1,1 1 0,-1-1 1,1 1-1,-1 0 1,0 0-1,0 0 1,0 0-1,0 1 0,0-1 1,0 1-1,-1 0 1,1 0-1,-1 0 0,0 0 1,0 0-1,0 0 1,0 0-1,0 1 1,-1-1-1,0 1 0,1 0 1,-1-1-1,-1 1 1,1 0-1,0 6 1,-1-4 2,0 0 1,0 0-1,0-1 1,-1 1-1,0 0 1,-1 0 0,1 0-1,-1-1 1,0 1-1,0-1 1,-1 1 0,1-1-1,-1 0 1,-1 0-1,-6 9 1,5-8 0,-10 11 13,0-1 1,-1 0 0,0-1 0,-21 13 0,40-38 943,8-7-983,113-78 117,-1 2-119,-106 79 39,-11 15-62,-15 25-102,-2 6 139,10-26 15,0 0-1,0 0 1,1 0-1,0-1 1,0 1 0,0 0-1,1 0 1,2 9-1,-2-12-5,0-1-1,1 1 0,-1-1 0,0 1 1,1-1-1,0 0 0,-1 1 0,1-1 1,0 0-1,0 0 0,0 0 0,0-1 1,1 1-1,-1-1 0,0 1 0,1-1 1,-1 1-1,6 0 0,23 8-9,1-2 1,0-1-1,0-2 0,1-1 1,-1-2-1,60-2 0,-68 0-211,-19-1-117,0 1 1,0-1-1,-1 0 1,1 0-1,0-1 1,-1 0-1,1 1 1,-1-1-1,1-1 1,-1 1-1,0-1 0,6-4 1,8-5-2847,8-4-3505</inkml:trace>
</inkml:ink>
</file>

<file path=ppt/ink/ink1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5.389"/>
    </inkml:context>
    <inkml:brush xml:id="br0">
      <inkml:brushProperty name="width" value="0.05" units="cm"/>
      <inkml:brushProperty name="height" value="0.05" units="cm"/>
      <inkml:brushProperty name="color" value="#004F8B"/>
    </inkml:brush>
  </inkml:definitions>
  <inkml:trace contextRef="#ctx0" brushRef="#br0">1 42 9522,'0'0'6185,"31"0"-6157,155 0 7,-173 0-128,1-1 0,-1 0 0,1-1 0,-1 0 0,0-1 0,20-7 0,-20-3-3369,-9 4-217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5.281"/>
    </inkml:context>
    <inkml:brush xml:id="br0">
      <inkml:brushProperty name="width" value="0.05" units="cm"/>
      <inkml:brushProperty name="height" value="0.05" units="cm"/>
      <inkml:brushProperty name="color" value="#004F8B"/>
    </inkml:brush>
  </inkml:definitions>
  <inkml:trace contextRef="#ctx0" brushRef="#br0">1 1 2617,'0'0'14299,"22"4"-13170,41 6-517,-8-2-192,0 1 0,-1 4-1,71 24 1,-102-22-79,-20 11-4304,-3-25 3834,0 12-4237</inkml:trace>
</inkml:ink>
</file>

<file path=ppt/ink/ink1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5.733"/>
    </inkml:context>
    <inkml:brush xml:id="br0">
      <inkml:brushProperty name="width" value="0.05" units="cm"/>
      <inkml:brushProperty name="height" value="0.05" units="cm"/>
      <inkml:brushProperty name="color" value="#004F8B"/>
    </inkml:brush>
  </inkml:definitions>
  <inkml:trace contextRef="#ctx0" brushRef="#br0">4 0 6305,'0'0'7658,"-4"161"-6714,4-107-248,7-4-184,4 1-256,-4-10-55,3-6-129,1-10-24,-1-6-48,15-13-120,-4-6-1465,0 0-2856</inkml:trace>
</inkml:ink>
</file>

<file path=ppt/ink/ink1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6.391"/>
    </inkml:context>
    <inkml:brush xml:id="br0">
      <inkml:brushProperty name="width" value="0.05" units="cm"/>
      <inkml:brushProperty name="height" value="0.05" units="cm"/>
      <inkml:brushProperty name="color" value="#004F8B"/>
    </inkml:brush>
  </inkml:definitions>
  <inkml:trace contextRef="#ctx0" brushRef="#br0">429 240 6705,'0'0'5916,"0"-27"-5612,-2-82 95,2 105-369,-1 0 1,0 0-1,0 0 0,-1 0 0,1 0 1,-1 0-1,0 1 0,0-1 0,0 1 1,0-1-1,-1 1 0,1 0 0,-1 0 0,0 0 1,0 0-1,0 0 0,0 1 0,-1-1 1,1 1-1,-1 0 0,1 0 0,-1 0 1,0 1-1,0-1 0,0 1 0,0 0 1,-5-1-1,-2-2 42,-1 0-21,-1 0 1,0 0-1,0 2 1,0-1-1,0 2 0,0 0 1,0 0-1,-1 1 1,1 1-1,0 0 0,0 1 1,0 0-1,-16 5 0,23-5-13,0 1-1,0-1 1,0 1-1,1 0 1,-1 1-1,1-1 1,-1 1-1,1 0 1,0 1-1,1-1 0,-1 1 1,1 0-1,0 0 1,0 0-1,0 1 1,1-1-1,0 1 1,0 0-1,0 0 1,1 0-1,0 0 1,0 0-1,1 1 0,-1-1 1,1 0-1,1 1 1,-1-1-1,1 10 1,0-12 0,0 0 1,0 0-1,1 0 0,-1 0 1,1-1-1,-1 1 0,1 0 1,1 0-1,-1 0 0,0-1 1,1 1-1,0-1 1,0 1-1,0-1 0,0 0 1,4 5-1,-1-4 22,1 1 1,0-1-1,0 0 0,0-1 1,0 1-1,1-1 0,-1-1 0,11 4 1,8 1 27,0-1 0,0-2 0,1 0 0,0-2 0,48-2-1,-62 0-65,-9 0-15,1 0 0,-1 0 0,0 0 0,0 0 0,0-1 0,0 0 0,0 1 0,0-1 0,0 0 0,0-1 0,0 1 0,0 0 0,0-1 0,-1 0 0,1 0 0,0 0 0,-1 0 0,0 0 0,1 0 0,-1 0 0,0-1-1,0 1 1,0-1 0,-1 0 0,1 1 0,-1-1 0,1 0 0,-1 0 0,2-5 0,0-6 144,0 0-1,-1-1 1,-1 1 0,0 0-1,-1-18 1,0 19 52,0 13-201,0 0-1,0 0 0,0 0 1,0 0-1,0 0 0,0-1 1,0 1-1,0 0 0,0 0 1,0 0-1,0 0 0,0 0 1,0-1-1,0 1 1,0 0-1,-1 0 0,1 0 1,0 0-1,0 0 0,0 0 1,0 0-1,0-1 0,0 1 1,0 0-1,0 0 0,0 0 1,0 0-1,-1 0 0,1 0 1,0 0-1,0 0 0,0 0 1,0 0-1,0 0 0,0 0 1,-1-1-1,1 1 0,0 0 1,0 0-1,0 0 0,0 0 1,0 0-1,0 0 0,-1 0 1,1 0-1,0 0 0,0 0 1,0 1-1,0-1 0,0 0 1,-1 0-1,1 0 0,0 0 1,0 0-1,0 0 0,0 0 1,0 0-1,0 0 0,0 0 1,-1 0-1,-4 11-4,5-3 11,0 1 0,0 0 0,1 0 0,0 0 1,1-1-1,0 1 0,0-1 0,1 1 0,0-1 0,0 0 0,1 0 0,0 0 0,1 0 0,0-1 0,6 9 0,8 10-6,6 6-4,-1 2 1,-2 1 0,30 64-1,-50-93 8,0 0 0,0 0 0,0 0-1,-1 0 1,0 0 0,0 1 0,-1-1 0,1 1-1,-1-1 1,-2 11 0,1-14-4,1 0 1,-1 0-1,0 0 1,0 0-1,0-1 1,-1 1-1,1-1 1,0 1-1,-1-1 1,0 1-1,0-1 0,0 0 1,0 0-1,0 0 1,0 0-1,0 0 1,0 0-1,-1 0 1,1-1-1,-1 1 1,0-1-1,1 0 1,-6 2-1,-12 2 11,0 0 0,-1-1 1,1-1-1,-1-1 0,1-1 0,-1-1 0,0-1 0,1-1 0,-30-5 1,2-5-1,0-1 0,-80-35 0,67 32-1983,44 13 414,-8-3-2851</inkml:trace>
</inkml:ink>
</file>

<file path=ppt/ink/ink1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7.578"/>
    </inkml:context>
    <inkml:brush xml:id="br0">
      <inkml:brushProperty name="width" value="0.05" units="cm"/>
      <inkml:brushProperty name="height" value="0.05" units="cm"/>
      <inkml:brushProperty name="color" value="#004F8B"/>
    </inkml:brush>
  </inkml:definitions>
  <inkml:trace contextRef="#ctx0" brushRef="#br0">1 1 2633,'0'0'11926,"5"48"-10856,4-18-756,2 0 0,0-1 1,2-1-1,1 0 0,2 0 0,0-2 1,2 0-1,37 42 0,-48-61-279,1-1-1,-1 0 1,1 0 0,0-1-1,1 0 1,-1-1-1,1 0 1,0 0-1,0-1 1,0 0 0,0 0-1,1-1 1,-1 0-1,1-1 1,-1 0 0,1 0-1,0-1 1,-1-1-1,1 0 1,-1 0-1,15-4 1,-17 4-19,1-1 0,-1 0 0,-1 0 0,1-1 0,0 0 0,-1 0 1,1-1-1,-1 0 0,0 0 0,0 0 0,0-1 0,-1 1 0,0-2 0,0 1 0,0 0 0,0-1 0,-1 0 0,0 0 0,0 0 1,-1-1-1,1 1 0,-2-1 0,1 0 0,-1 0 0,0 0 0,0 0 0,-1 0 0,1-10 0,-1 11-16,0-8 3,-1 0-1,0 1 0,-1-1 0,-2-15 0,2 26 0,1 0 1,-1-1-1,0 1 1,0 0 0,0 0-1,-1 0 1,1 0-1,-1 0 1,0 0-1,0 0 1,0 1-1,0-1 1,0 1 0,0-1-1,-1 1 1,1 0-1,-1 0 1,0 0-1,1 0 1,-1 0-1,0 1 1,-5-3 0,7 4-7,0-1 0,0 1 0,0 0 0,0-1 0,0 1 0,0 0 0,0 0 0,0 0 0,0-1 0,0 1 0,0 0 0,0 0 0,0 1 0,0-1 0,0 0 0,0 0 0,0 0 1,0 1-1,0-1 0,0 0 0,0 1 0,0-1 0,0 1 0,0-1 0,1 1 0,-1-1 0,0 1 0,0 0 0,1 0 0,-1-1 0,0 1 0,1 0 0,-1 0 0,0 0 0,1 0 0,-1-1 1,1 1-1,0 0 0,-1 0 0,1 0 0,0 0 0,-1 0 0,1 0 0,0 2 0,-1 5-11,0 1 0,0 0 0,1 0 0,1 12 0,0-6 12,0-4 4,0 0 1,0-1 0,1 0 0,1 1 0,0-1 0,0 0 0,1 0 0,0 0 0,10 16 0,8 8 37,33 41 0,-17-25-22,-15-19-12,-5-7-8,25 43 0,-38-58 8,-1-1 0,0 1 0,-1 1 0,0-1 0,0 0 0,-1 1 0,0-1 0,-1 1 0,1 12 1,-2-13-2,-4 31 52,3-39-53,0 0 0,0 1-1,1-1 1,-1 0 0,0 0 0,0 0 0,0 0 0,0 0 0,0 0 0,0 0-1,-1 0 1,1 0 0,0 0 0,0 0 0,-1-1 0,1 1 0,0-1-1,-1 1 1,1-1 0,-1 1 0,1-1 0,0 0 0,-1 1 0,-2-1 0,-8 1 10,1 0 1,0-1-1,-1 0 1,1-1 0,-1 0-1,1 0 1,-1-1-1,1-1 1,0 0 0,0-1-1,0 0 1,-10-6-1,15 7-5,1-1 0,-1 0 0,1 0-1,0 0 1,0-1 0,0 0 0,1 0-1,0 0 1,0 0 0,0-1 0,1 0-1,-1 1 1,1-1 0,1 0-1,-1-1 1,1 1 0,0 0 0,1-1-1,-1 1 1,1-1 0,0 0 0,1-7-1,-1 8-12,0 0 1,1 0-1,0 0 0,0 0 0,1 0 0,0 0 0,0 0 1,0 0-1,1 0 0,-1 1 0,2-1 0,-1 0 0,0 1 1,1-1-1,0 1 0,0 0 0,1 0 0,0 0 0,-1 1 1,2-1-1,-1 1 0,0 0 0,1 0 0,0 0 0,0 1 1,0-1-1,0 1 0,0 1 0,1-1 0,-1 1 0,10-3 1,139-40-5435,-115 33 870</inkml:trace>
</inkml:ink>
</file>

<file path=ppt/ink/ink1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7.920"/>
    </inkml:context>
    <inkml:brush xml:id="br0">
      <inkml:brushProperty name="width" value="0.05" units="cm"/>
      <inkml:brushProperty name="height" value="0.05" units="cm"/>
      <inkml:brushProperty name="color" value="#004F8B"/>
    </inkml:brush>
  </inkml:definitions>
  <inkml:trace contextRef="#ctx0" brushRef="#br0">1 10 4217,'0'0'8930,"221"0"-8722,-176 0-200,1 0 152,-11 0-152,-3 0 32,-11 0-40,-7 0-200,-4-4-488,-3 1-385,-3 0-703</inkml:trace>
</inkml:ink>
</file>

<file path=ppt/ink/ink1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8.250"/>
    </inkml:context>
    <inkml:brush xml:id="br0">
      <inkml:brushProperty name="width" value="0.05" units="cm"/>
      <inkml:brushProperty name="height" value="0.05" units="cm"/>
      <inkml:brushProperty name="color" value="#004F8B"/>
    </inkml:brush>
  </inkml:definitions>
  <inkml:trace contextRef="#ctx0" brushRef="#br0">0 1 8434,'0'0'5377,"39"167"-4929,-29-126-72,-3 4-264,4-4 136,-4-7-200,0-5 104,0-7-152,3-9-144,12-7-1096,-5-6-1145,1 0-3808</inkml:trace>
</inkml:ink>
</file>

<file path=ppt/ink/ink1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9.015"/>
    </inkml:context>
    <inkml:brush xml:id="br0">
      <inkml:brushProperty name="width" value="0.05" units="cm"/>
      <inkml:brushProperty name="height" value="0.05" units="cm"/>
      <inkml:brushProperty name="color" value="#004F8B"/>
    </inkml:brush>
  </inkml:definitions>
  <inkml:trace contextRef="#ctx0" brushRef="#br0">0 1 8042,'0'0'3298,"31"9"-3261,100 34 30,-121-40-49,0 1 0,-1 0 1,1 0-1,-1 1 0,0 0 1,-1 1-1,1 0 0,-1 0 0,0 1 1,0 0-1,6 8 0,-4-5 14,-8-8-11,0 0 1,0 0 0,-1 0 0,1 0 0,0 0-1,-1 0 1,1 0 0,-1 0 0,0 1 0,0-1-1,0 1 1,0-1 0,0 1 0,0-1 0,-1 1-1,1-1 1,-1 1 0,0 0 0,0-1 0,0 1 0,0 2-1,-1-2 34,0 0 1,0-1-1,0 1 0,-1-1 0,1 1 0,-1-1 0,0 0 0,1 0 0,-1 0 0,0 0 0,0 0 1,0 0-1,-1 0 0,1 0 0,0-1 0,-4 2 0,-10 5 180,-1-1 0,0-1 1,0 0-1,-30 5 0,19-7 21,1 0-1,-54-2 1,81-2-184,0-1 0,-1 0 1,1 0-1,0 0 0,0 0 1,0 0-1,0 1 0,0-1 0,0 0 1,0 0-1,0 0 0,0 0 1,0 0-1,1 0 0,-1 0 0,0 1 1,0-1-1,1 0 0,-1 0 1,1 0-1,-1 1 0,1-1 0,-1 0 1,2-1-1,3-1-59,0 0 0,1 1 0,-1-1 0,1 1 0,-1 0 0,1 1 0,0-1 0,0 1 0,0 0 0,11 0 1,69 3-40,-65-1 17,-10 0 12,0 1 0,1 1 0,-1 0 0,0 1 0,0 0 0,0 0 0,17 10 0,-9-2-4,0-1-1,-1 2 0,19 16 1,-31-23-4,-1-1 1,1 1 0,-1 0-1,0 0 1,0 0 0,-1 0 0,0 1-1,0 0 1,0 0 0,-1 0-1,0 1 1,-1-1 0,1 1-1,-2-1 1,1 1 0,-1 0-1,0-1 1,0 1 0,-1 0 0,0 0-1,-2 10 1,1-15 5,0 1 0,0-1 0,0 0 0,-1 1 0,0-1 0,1 0 0,-1 0 0,-1 0 0,1 0 0,0 0 1,-1-1-1,1 1 0,-1-1 0,0 0 0,1 1 0,-1-1 0,-6 3 0,-57 26 80,43-24-56,-1-2 1,0-1-1,1-1 1,-1-1-1,0-1 1,-31-3-1,13 2 45,39 0-21,0 0 0,1 0 0,-1 0 0,1 0 0,-1-1 0,1 1 0,-1-1-1,1 0 1,-1 1 0,1-1 0,-1 0 0,1-1 0,0 1 0,0 0 0,-1-1 0,1 1 0,0-1 0,0 0 0,1 1 0,-1-1 0,0 0-1,0 0 1,1 0 0,-1 0 0,1-1 0,0 1 0,0 0 0,-2-5 0,32 7-2511,1 0-517,-1 0-2030</inkml:trace>
</inkml:ink>
</file>

<file path=ppt/ink/ink1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9.396"/>
    </inkml:context>
    <inkml:brush xml:id="br0">
      <inkml:brushProperty name="width" value="0.05" units="cm"/>
      <inkml:brushProperty name="height" value="0.05" units="cm"/>
      <inkml:brushProperty name="color" value="#004F8B"/>
    </inkml:brush>
  </inkml:definitions>
  <inkml:trace contextRef="#ctx0" brushRef="#br0">1 13 4065,'0'0'11592,"32"-2"-11511,11-2-66,105-3 75,-6 7 541,-83 0-6259,-55 0 2896</inkml:trace>
</inkml:ink>
</file>

<file path=ppt/ink/ink1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29.738"/>
    </inkml:context>
    <inkml:brush xml:id="br0">
      <inkml:brushProperty name="width" value="0.05" units="cm"/>
      <inkml:brushProperty name="height" value="0.05" units="cm"/>
      <inkml:brushProperty name="color" value="#004F8B"/>
    </inkml:brush>
  </inkml:definitions>
  <inkml:trace contextRef="#ctx0" brushRef="#br0">1 35 9218,'0'0'7121,"154"-16"-7048,-133 16-65,-3 0 40,-4 0-48,-4 0-129,8-6-935,-7 0-1232,-1-1-5114</inkml:trace>
</inkml:ink>
</file>

<file path=ppt/ink/ink1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1.237"/>
    </inkml:context>
    <inkml:brush xml:id="br0">
      <inkml:brushProperty name="width" value="0.05" units="cm"/>
      <inkml:brushProperty name="height" value="0.05" units="cm"/>
      <inkml:brushProperty name="color" value="#004F8B"/>
    </inkml:brush>
  </inkml:definitions>
  <inkml:trace contextRef="#ctx0" brushRef="#br0">1 334 6425,'0'0'7029,"24"19"-6568,78 61-65,-78-59-54,0 1-1,39 49 0,-12-13 134,-18-23-106,2-1-1,67 50 1,-89-75-337,1 0 0,0-1 0,1-1-1,-1 0 1,1-1 0,1-1 0,-1 0 0,1-1 0,0-1 0,0-1 0,0 0 0,17 0-1,-27-2-22,1 0 0,0 0-1,0 0 1,0-1-1,0 0 1,0-1 0,0 1-1,-1-1 1,1-1 0,-1 1-1,1-1 1,-1 0-1,0-1 1,0 0 0,-1 1-1,1-2 1,-1 1-1,1-1 1,-2 0 0,1 0-1,0 0 1,-1 0-1,7-12 1,-2 3-6,-1 1 0,0-2 0,-1 1 0,-1-1 0,0 0 0,-1 0 0,-1-1 0,0 0 0,-1 1 0,-1-1 0,-1 0 0,0-1 0,-1 1 0,0 0 0,-1 0 0,-5-20 0,1 21 9,-2 0 0,0 0 0,0 0 0,-1 1 0,-1 0 0,-1 1 0,0 0 0,0 1 0,-13-13 0,-17-22 40,-8-18 555,-56-100 1,104 164-286,0 0-303,0-1 0,1 1 0,-1 0 0,1-1 0,0 1 0,-1-1 0,1 1 0,0 0 0,0 0 0,-1-1-1,1 1 1,0 0 0,0 0 0,1 0 0,-1 0 0,0 0 0,0 0 0,0 0 0,1 0 0,-1 1 0,0-1-1,1 1 1,-1-1 0,0 0 0,1 1 0,-1 0 0,1-1 0,-1 1 0,1 0 0,-1 0 0,1 0 0,1 0 0,66-1-115,-47 2 150,415-7 0,-142 3-52,324 7 25,-432 16-34,-96-7-1,136-3 27,-79-6 22,376 38-46,31-50 43,-307-2-92,-227 10 62,0 0 1,0-2-1,0 0 1,-1-1-1,1-1 1,-1-1-1,28-11 1,-42 13-24,19-6-83,-25 51 62,-2 29 131,-14 73 1,10-98-35,6-45-105,1-1 0,-1 1 0,0 0 0,-1 0 0,1 0 0,0 0 0,0-1 0,0 1 0,0 0 0,-1 0 0,1 0 0,0-1 0,-1 1 0,1 0 0,-1 0 0,1-1 1,-1 1-1,1 0 0,-1-1 0,1 1 0,-1-1 0,1 1 0,-1-1 0,0 1 0,1-1 0,-1 1 0,0-1 0,0 1 0,1-1 0,-1 0 0,0 1 0,0-1 0,0 0 0,1 0 0,-1 0 1,0 0-1,0 0 0,0 0 0,0 0 0,0 0 0,1 0 0,-1 0 0,0 0 0,0 0 0,0-1 0,-1 1 0,-11-1-1567,-10 1-2787</inkml:trace>
</inkml:ink>
</file>

<file path=ppt/ink/ink1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2.243"/>
    </inkml:context>
    <inkml:brush xml:id="br0">
      <inkml:brushProperty name="width" value="0.05" units="cm"/>
      <inkml:brushProperty name="height" value="0.05" units="cm"/>
      <inkml:brushProperty name="color" value="#004F8B"/>
    </inkml:brush>
  </inkml:definitions>
  <inkml:trace contextRef="#ctx0" brushRef="#br0">40 90 2881,'0'0'9488,"-7"-5"-8555,-21-14 7,27 19-879,1 0 1,0 0 0,0 0 0,0 0-1,0 0 1,0 0 0,-1 0 0,1 0-1,0 0 1,0 0 0,0 0 0,0 0-1,0 0 1,-1 0 0,1 0-1,0-1 1,0 1 0,0 0 0,0 0-1,0 0 1,0 0 0,0 0 0,0 0-1,-1 0 1,1-1 0,0 1 0,0 0-1,0 0 1,0 0 0,0 0-1,0 0 1,0-1 0,0 1 0,0 0-1,0 0 1,0 0 0,0 0 0,0 0-1,0-1 1,0 1 0,0 0 0,0 0-1,0 0 1,0 0 0,0 0-1,0-1 1,0 1 0,0 0 0,0 0-1,1 0 1,-1 0 0,0 0 0,0 0-1,0-1 1,0 1 0,0 0 0,0 0-1,0 0 1,1 0 0,-1 0 0,0 0-1,0 0 1,16-4 885,27 3-1406,-39 1 721,-2 0-261,18 0 12,0 1 1,-1 0-1,23 5 0,-37-5-11,-1 0 0,1 0 0,0 1 0,-1-1 0,1 1 0,-1 0 0,1 1 0,-1-1 0,0 1 0,0-1 0,0 1 0,0 1-1,-1-1 1,1 0 0,-1 1 0,0 0 0,0 0 0,5 7 0,-7-8 0,1 0 0,-1 1 1,0-1-1,0 1 0,0-1 0,0 1 1,0-1-1,-1 1 0,0-1 0,0 1 0,0 0 1,0-1-1,0 1 0,-1 0 0,0-1 0,1 1 1,-1-1-1,-1 1 0,1-1 0,0 0 1,-1 0-1,0 1 0,-2 3 0,-5 4 17,-1 1 0,1-1-1,-2-1 1,-17 15 0,-17 17 18,111-82 418,-40 25-448,-1-1 0,0-2 0,-1 0 0,-2-1 0,25-27 1,-11 8-71,-26 30 45,-1-1 1,-1 0 0,1-1 0,-2 0 0,1 0 0,-1 0 0,10-22 0,-16 23-147,-9 14 118,-8 10 23,9-7 22,0 0 0,1 0 0,0 0 0,1 1 0,-1 0-1,1 0 1,1 0 0,0 0 0,0 1 0,1 0 0,0 0-1,1 0 1,0 0 0,1 0 0,-1 20 0,2-28 1,1 0 0,-1 0 0,1 0 0,-1 0 0,1 0 1,0 0-1,0 0 0,0 0 0,0 0 0,0-1 0,0 1 1,1 0-1,-1-1 0,1 1 0,-1-1 0,1 0 0,-1 1 0,1-1 1,0 0-1,-1 0 0,1 0 0,0 0 0,0 0 0,0 0 0,0-1 1,0 1-1,0-1 0,0 1 0,0-1 0,0 0 0,3 0 0,11 3 35,1-2 0,31-1 0,-33 0-10,14 0-740,52-8 0,-9-9-4767,-36 7 739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6.699"/>
    </inkml:context>
    <inkml:brush xml:id="br0">
      <inkml:brushProperty name="width" value="0.05" units="cm"/>
      <inkml:brushProperty name="height" value="0.05" units="cm"/>
      <inkml:brushProperty name="color" value="#004F8B"/>
    </inkml:brush>
  </inkml:definitions>
  <inkml:trace contextRef="#ctx0" brushRef="#br0">433 277 6833,'0'0'10439,"4"0"-9919,-3 0-489,0 0 0,1 0 1,-1 0-1,0 0 0,0 0 0,1-1 1,-1 1-1,0-1 0,0 1 0,1 0 1,-1-1-1,0 0 0,0 1 0,0-1 1,0 0-1,0 0 0,0 1 0,0-1 1,0 0-1,0 0 0,0 0 0,0 0 1,-1 0-1,1 0 0,0-1 1,-1 1-1,2-2 0,-1-1 14,0 0 0,0-1 1,-1 1-1,1 0 0,-1 0 0,0 0 0,0-1 1,0 1-1,-1-5 0,-1-1-22,0 0 0,0 1-1,-1-1 1,-1 1 0,1-1 0,-1 1 0,-1 0-1,-6-9 1,3 7-24,-2 1 1,1 1-1,-1-1 0,-1 1 1,0 1-1,0 0 0,-1 1 1,0 0-1,0 1 0,0 0 1,-1 0-1,-16-3 0,22 6-5,-1 2-1,0-1 1,-1 1-1,1 0 1,0 0 0,0 1-1,0 0 1,-1 1-1,1-1 1,0 2-1,0-1 1,0 1-1,0 1 1,0-1 0,1 1-1,-1 0 1,1 1-1,-1 0 1,1 0-1,0 1 1,-9 8-1,8-6-2,0 1-1,0 1 0,1-1 1,0 1-1,0 1 0,1-1 1,1 1-1,-1 0 0,1 1 1,-5 18-1,5-11 23,1 1 1,1-1-1,1 1 0,1-1 0,1 33 1,1-44-13,0-1-1,1 0 1,0 0 0,0 0 0,0 0-1,1 0 1,-1 0 0,1-1 0,1 1-1,-1-1 1,1 0 0,0 0 0,0 0-1,1-1 1,-1 1 0,1-1 0,0 0-1,0 0 1,0-1 0,1 1 0,7 3-1,2 0 5,0 1 0,1-2 0,0 0 0,-1-1 0,2-1 0,-1 0 0,20 1 0,-23-3 47,0-1 1,1-1-1,-1 0 1,0-1-1,0-1 0,0 0 1,0 0-1,0-1 1,24-10-1,-30 10-32,0-1 0,0 0 0,-1-1 0,1 1 0,-1-1-1,0 0 1,-1-1 0,1 1 0,-1-1 0,0 0 0,-1 0-1,1-1 1,-1 0 0,-1 1 0,1-1 0,-1-1 0,0 1-1,2-9 1,-1-4 81,-1 0-1,0 0 1,-1 0-1,-2-1 1,-1-19-1,1 5 241,0 34-337,0 0 0,-1 1-1,1-1 1,0 0-1,0 1 1,-1-1-1,1 0 1,0 1-1,-1-1 1,1 0-1,0 1 1,-1-1-1,1 1 1,-1-1-1,1 1 1,-1-1-1,1 1 1,-1 0-1,0-1 1,1 1-1,-1-1 1,0 1-1,1 0 1,-1 0-1,0-1 1,1 1-1,-1 0 1,0 0-1,1 0 1,-1 0-1,0 0 1,1 0-1,-1 0 1,0 0-1,0 0 1,1 0-1,-1 0 1,0 0-1,1 0 1,-1 1-1,0-1 1,1 0-1,-1 1 1,1-1-1,-1 0 1,0 1-1,1-1 1,-1 1-1,1-1 1,-1 1-1,1-1 1,-1 1-1,1-1 1,-1 1-1,1-1 1,0 1-1,-1 0 1,1-1-1,0 1 1,0 0-1,-1-1 1,1 1-1,0 0 1,0 1 0,-6 24 6,2 0 0,1 0 0,1 1 1,2-1-1,0 0 0,8 50 1,1-35-33,1-2 0,3 1 0,21 46 0,-4-12 7,-10-19 20,36 92 68,70 296 0,-122-397-121,-27-45 145,13-2-90,-1-1-1,0 0 1,1 0-1,-1-1 1,1-1-1,0 1 1,0-2 0,0 1-1,0-1 1,1-1-1,0 0 1,0 0 0,0-1-1,1 0 1,-9-9-1,-1-3 7,0-1-1,1-1 1,1 0-1,1-1 1,-15-28-1,19 27 14,0-1 0,2-1-1,1 0 1,0 0 0,2 0 0,1-1-1,1 0 1,2 0 0,0 0 0,1 0 0,6-49-1,-3 65-30,0 0 0,1 1 0,0-1 0,1 1 1,0-1-1,0 1 0,1 0 0,0 0 0,1 1 0,11-14 0,6-4 14,49-41 1,0 0 32,-57 48-40,4-3-1781,1 15-4411,-7 4 673</inkml:trace>
</inkml:ink>
</file>

<file path=ppt/ink/ink1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2.605"/>
    </inkml:context>
    <inkml:brush xml:id="br0">
      <inkml:brushProperty name="width" value="0.05" units="cm"/>
      <inkml:brushProperty name="height" value="0.05" units="cm"/>
      <inkml:brushProperty name="color" value="#004F8B"/>
    </inkml:brush>
  </inkml:definitions>
  <inkml:trace contextRef="#ctx0" brushRef="#br0">0 0 9314,'0'0'6251,"32"0"-5917,228 0 33,-150 0-168,-62 0-7573</inkml:trace>
</inkml:ink>
</file>

<file path=ppt/ink/ink1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2.949"/>
    </inkml:context>
    <inkml:brush xml:id="br0">
      <inkml:brushProperty name="width" value="0.05" units="cm"/>
      <inkml:brushProperty name="height" value="0.05" units="cm"/>
      <inkml:brushProperty name="color" value="#004F8B"/>
    </inkml:brush>
  </inkml:definitions>
  <inkml:trace contextRef="#ctx0" brushRef="#br0">11 1 7418,'0'0'5026,"0"32"-4200,1 8-548,-5 185 1748,-3-88-831,7-136-1204,1-1 0,-1 1 0,1 0 0,0-1-1,-1 1 1,1 0 0,0-1 0,-1 1 0,1-1 0,0 1 0,0-1 0,0 0 0,-1 1 0,1-1 0,0 0-1,0 0 1,0 1 0,0-1 0,0 0 0,0 0 0,-1 0 0,1 0 0,0 0 0,0 0 0,1 0 0,33-1-990,-29 1 471,26 0-2354,-3 0-2241</inkml:trace>
</inkml:ink>
</file>

<file path=ppt/ink/ink1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3.689"/>
    </inkml:context>
    <inkml:brush xml:id="br0">
      <inkml:brushProperty name="width" value="0.05" units="cm"/>
      <inkml:brushProperty name="height" value="0.05" units="cm"/>
      <inkml:brushProperty name="color" value="#004F8B"/>
    </inkml:brush>
  </inkml:definitions>
  <inkml:trace contextRef="#ctx0" brushRef="#br0">426 145 5433,'0'0'8753,"-2"-11"-8456,1 9-286,1-3 61,-1 1 0,1-1 0,-1 1 0,-1 0 0,1 0 0,0-1 0,-1 1 0,0 0 0,0 0 0,0 1 0,-1-1 0,1 0 0,-1 1 0,0-1 0,0 1 0,0 0 0,0 0 0,-1 0 0,-6-4 0,-4-1-6,0 1-1,0 0 1,-1 1 0,0 1-1,0 0 1,-1 1 0,0 1-1,1 0 1,-1 1-1,0 1 1,0 0 0,0 1-1,-20 3 1,30-2-66,0 0-1,1 1 1,-1-1 0,0 1-1,1 0 1,-1 1 0,1-1-1,0 1 1,0 0-1,0 1 1,0-1 0,0 1-1,1 0 1,0 0 0,0 0-1,0 0 1,0 1 0,0 0-1,1 0 1,-4 7 0,4-6 20,-1 0 0,1 0 0,0 0 1,1 1-1,0-1 0,0 1 1,0-1-1,1 1 0,0 0 0,0 0 1,0 0-1,1-1 0,0 1 0,1 0 1,-1 0-1,1 0 0,3 10 0,-2-13 9,1-1 0,-1 1 0,1 0 0,0-1 0,0 0 0,0 0 0,0 0 0,1 0 0,-1 0-1,1 0 1,-1-1 0,1 0 0,0 0 0,0 0 0,0 0 0,6 1 0,5 2 27,0 0 0,0-1 0,18 2 1,-18-3-27,-1-1 1,1-1 0,0-1-1,-1 0 1,1-1 0,0 0 0,27-7-1,-36 6 1,0 0-1,0 0 0,-1-1 0,1 0 0,-1 0 1,1-1-1,-1 1 0,0-1 0,-1 0 1,1 0-1,-1-1 0,1 1 0,-1-1 1,-1 0-1,1 0 0,-1 0 0,0-1 0,0 1 1,0-1-1,-1 0 0,2-6 0,1-35 881,-6 47-909,0 0-1,0 0 1,0 0 0,0-1-1,0 1 1,0 0-1,0 0 1,0 0 0,0 0-1,0 0 1,0 1-1,0-1 1,0 0 0,0 0-1,0 1 1,0-1-1,0 0 1,0 1 0,-1 0-1,1 8-1,0 1-1,0-1 0,1 1 0,0 0 1,0-1-1,1 1 0,1-1 0,0 1 1,5 16-1,3-1 11,2 1 1,14 24-1,-14-29 10,-1 0 0,-1 1 0,11 37 0,-19-54-18,-1 0-1,0 0 0,0 1 1,0-1-1,-1 0 1,1 0-1,-1 0 0,-1 1 1,1-1-1,-1 0 0,1 0 1,-2 0-1,1 0 1,0 0-1,-1 0 0,0 0 1,0 0-1,-1-1 1,1 1-1,-5 4 0,3-5 12,0 0 0,0 0 1,-1-1-1,1 0 0,-1 1 0,0-2 0,0 1 0,0-1 0,0 1 0,0-1 0,-1-1 0,1 1 0,0-1 0,-1 0 0,1 0 0,-1-1 0,0 1 1,-6-2-1,-7 0 12,-1 0 0,1-2 0,0 0 0,0-2 1,0 0-1,1-1 0,0-1 0,-34-17 0,50 23-57,-10-6-106,-1 1 0,0 1 1,0 0-1,0 0 0,-1 1 0,1 1 1,-1 0-1,-19-1 0,18 3-2737,-2-4-2956</inkml:trace>
</inkml:ink>
</file>

<file path=ppt/ink/ink1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4.702"/>
    </inkml:context>
    <inkml:brush xml:id="br0">
      <inkml:brushProperty name="width" value="0.05" units="cm"/>
      <inkml:brushProperty name="height" value="0.05" units="cm"/>
      <inkml:brushProperty name="color" value="#004F8B"/>
    </inkml:brush>
  </inkml:definitions>
  <inkml:trace contextRef="#ctx0" brushRef="#br0">0 7 144,'0'0'13138,"6"0"-10059,32 0-2003,24 3-363,75 13-1,37 3-525,-15-19 48,-158 0-224,-1 0-9,1 0 0,-1 0 1,0 0-1,1 0 0,-1 0 1,0 0-1,1 0 0,-1 0 0,0 0 1,1 0-1,-1 0 0,0 0 1,1 0-1,-1 0 0,0 0 0,1 0 1,-1-1-1,0 1 0,1 0 0,-1 0 1,0 0-1,0-1 0,1 1 1,-1 0-1,0 0 0,0-1 0,1 1 1,-1 0-1,0 0 0,0-1 1,0 1-1,0 0 0,1-1 0,-1 1 1,0 0-1,0-1 0,0 1 1,0 0-1,0-1 0,0 1 0,0 0 1,0-1-1,0 1 0,0-1 0,0 1-46,-11-2-1226,-1 0-1,1-1 0,0 0 0,-19-7 0,14 4-2039,-5-3-3594</inkml:trace>
</inkml:ink>
</file>

<file path=ppt/ink/ink1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5.229"/>
    </inkml:context>
    <inkml:brush xml:id="br0">
      <inkml:brushProperty name="width" value="0.05" units="cm"/>
      <inkml:brushProperty name="height" value="0.05" units="cm"/>
      <inkml:brushProperty name="color" value="#004F8B"/>
    </inkml:brush>
  </inkml:definitions>
  <inkml:trace contextRef="#ctx0" brushRef="#br0">0 1 7017,'0'0'5604,"8"17"-4057,15 153 466,-19-128-1626,1 0 1,2 0 0,23 77 0,-29-117-1072,4 15 2096,-4-12-3853</inkml:trace>
</inkml:ink>
</file>

<file path=ppt/ink/ink1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7.696"/>
    </inkml:context>
    <inkml:brush xml:id="br0">
      <inkml:brushProperty name="width" value="0.05" units="cm"/>
      <inkml:brushProperty name="height" value="0.05" units="cm"/>
      <inkml:brushProperty name="color" value="#004F8B"/>
    </inkml:brush>
  </inkml:definitions>
  <inkml:trace contextRef="#ctx0" brushRef="#br0">2 93 6425,'0'0'7534,"0"-1"-7450,0 1 1,-1 0-1,1 0 0,0-1 1,0 1-1,0 0 0,0 0 1,0-1-1,0 1 1,0 0-1,0-1 0,0 1 1,0 0-1,0 0 0,0-1 1,0 1-1,0 0 0,0 0 1,0-1-1,0 1 0,0 0 1,1 0-1,-1-1 1,0 1-1,0 0 0,0 0 1,0-1-1,0 1 0,1 0 1,-1 0-1,0 0 0,0-1 1,0 1-1,1 0 1,-1 0-1,0 0 0,0 0 1,1 0-1,-1-1 0,0 1 1,0 0-1,1 0 0,-1 0 1,0 0-1,1 0 0,-1 0 1,0 0-1,0 0 1,1 0-1,-1 0 0,322 0 743,-318 0-824,0 1 3,1-1 0,0 0 0,-1 0 1,1-1-1,0 1 0,-1-1 1,1 0-1,0 0 0,-1 0 0,0-1 1,1 0-1,4-2 0,-9 3 3,-1 0 1,1 1-1,0-1 0,-1 0 1,1 0-1,0 0 0,-1 1 1,1-1-1,-1 0 0,0 1 1,1-1-1,-1 1 0,1-1 1,-1 0-1,0 1 0,0-1 1,1 1-1,-1 0 0,0-1 1,0 1-1,0 0 0,1-1 1,-1 1-1,0 0 0,-1 0 0,-24-11-6,-7 0-6,-2 1 0,1 2 0,-1 2 0,0 1 0,-1 2 0,-38 1 0,73 2-66,1 0 0,0 0 0,0 0-1,-1 0 1,1 0 0,0 0 0,0 0 0,-1 0-1,1 0 1,0 0 0,0 0 0,-1 0 0,1 0-1,0 0 1,0 0 0,-1 0 0,1 0 0,0 0-1,0 0 1,-1 0 0,1 1 0,0-1 0,0 0-1,0 0 1,-1 0 0,1 0 0,0 1 0,0-1-1,0 0 1,0 0 0,-1 0 0,1 1 0,0-1-1,0 0 1,0 0 0,0 1 0,0-1 0,0 0-1,0 0 1,0 1 0,0-1 0,0 0 0,0 0-1,0 1 1,0-1 0,0 0 0,0 0-1,0 1 1,0-1 0,0 0 0,0 1 0,0 1-324,0 10-4474</inkml:trace>
</inkml:ink>
</file>

<file path=ppt/ink/ink1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9.179"/>
    </inkml:context>
    <inkml:brush xml:id="br0">
      <inkml:brushProperty name="width" value="0.05" units="cm"/>
      <inkml:brushProperty name="height" value="0.05" units="cm"/>
      <inkml:brushProperty name="color" value="#004F8B"/>
    </inkml:brush>
  </inkml:definitions>
  <inkml:trace contextRef="#ctx0" brushRef="#br0">0 18 5641,'0'0'11388,"24"-1"-10835,303-16-179,533 17-254,-592 23-112,-248-17-408,-25 1-2040,-36 6-3400,28-10 4978,-18 4-5263</inkml:trace>
</inkml:ink>
</file>

<file path=ppt/ink/ink1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39.518"/>
    </inkml:context>
    <inkml:brush xml:id="br0">
      <inkml:brushProperty name="width" value="0.05" units="cm"/>
      <inkml:brushProperty name="height" value="0.05" units="cm"/>
      <inkml:brushProperty name="color" value="#004F8B"/>
    </inkml:brush>
  </inkml:definitions>
  <inkml:trace contextRef="#ctx0" brushRef="#br0">0 10 2817,'0'0'8343,"32"-1"-7288,220-7 552,-171 8-896,489 22 850,-553-20-1688,71 7 372,-80-9-778,1 0-1,-1 0 1,0-1 0,1 0 0,-1 0 0,0-1 0,14-5 0,-4-1-2332</inkml:trace>
</inkml:ink>
</file>

<file path=ppt/ink/ink1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0.190"/>
    </inkml:context>
    <inkml:brush xml:id="br0">
      <inkml:brushProperty name="width" value="0.05" units="cm"/>
      <inkml:brushProperty name="height" value="0.05" units="cm"/>
      <inkml:brushProperty name="color" value="#004F8B"/>
    </inkml:brush>
  </inkml:definitions>
  <inkml:trace contextRef="#ctx0" brushRef="#br0">100 310 9098,'0'0'4273,"0"28"-3893,7 205 1060,0-83 950,3-171-671,-1-23-1658,-2 1 1,-3-1-1,-1-1 0,-4-61 0,0 42-9,1 38-48,-2 0 0,-1 1 0,-1-1 0,-2 0 1,-11-34-1,12 44 30,-1 0 0,-1 0 0,-1 1-1,0 0 1,-1 1 0,0 0 0,-1 0 0,-1 1 0,-16-16 0,27 28-35,0 1 1,-1 0-1,1 0 0,0 0 1,-1 0-1,1-1 1,0 1-1,-1 0 1,1 0-1,0 0 1,-1 0-1,1 0 1,0 0-1,-1 0 0,1 0 1,0 0-1,-1 0 1,1 0-1,0 0 1,-1 0-1,1 0 1,0 0-1,-1 0 1,1 1-1,0-1 0,0 0 1,-1 0-1,1 0 1,0 0-1,-1 1 1,1-1-1,0 0 1,0 0-1,-1 0 1,1 1-1,0-1 1,0 0-1,0 1 0,-1-1 1,1 0-1,0 0 1,0 1-1,0-1 1,0 0-1,0 1 1,0-1-1,-1 0 1,1 1-1,0-1 0,0 0 1,0 1-1,0-1 1,0 0-1,0 1 1,1-1-1,-1 0 1,0 1-1,0-1 1,0 0-1,0 1 0,0-1 1,1 1-1,-2 31-36,1-26 43,1 2 2,0 0-1,1-1 1,-1 1-1,1-1 0,1 1 1,-1-1-1,1 0 1,0 0-1,1 0 1,0 0-1,0-1 0,1 0 1,-1 1-1,1-2 1,1 1-1,-1 0 1,12 8-1,10 7 71,1-1 1,51 27-1,-62-37-68,110 53 99,38 21-92,-148-73-21,0 0 0,0 1 0,-1 1 0,-1 1 0,0 0 0,22 28-1,-32-35 11,-1 1 0,1-1 0,-1 1 0,-1 0 0,0 1 0,0-1 0,0 0 0,-1 1 0,1 11 0,-2-16-5,-1 1 0,1-1-1,-1 1 1,0-1 0,0 1-1,-1-1 1,1 1 0,-1-1-1,0 1 1,0-1 0,-1 0-1,1 0 1,-1 1 0,0-1-1,0 0 1,0 0 0,-1-1-1,1 1 1,-7 6 0,-4 0 10,0 0 0,-1-1 0,0-1 0,-1 0 0,0-1 0,0-1 0,0 0 0,-23 5 0,10-4 11,-1-1 0,0-2 0,-56 2-1,29-5-324,32 1-662,-1-2 0,0-1 0,0 0 0,1-2 0,-39-9 0,7-9-6953</inkml:trace>
</inkml:ink>
</file>

<file path=ppt/ink/ink1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2.142"/>
    </inkml:context>
    <inkml:brush xml:id="br0">
      <inkml:brushProperty name="width" value="0.05" units="cm"/>
      <inkml:brushProperty name="height" value="0.05" units="cm"/>
      <inkml:brushProperty name="color" value="#004F8B"/>
    </inkml:brush>
  </inkml:definitions>
  <inkml:trace contextRef="#ctx0" brushRef="#br0">0 28 9210,'0'0'5380,"0"25"-4753,0 196 834,0-202-1248,1 0-1,1 0 0,1 0 1,0 0-1,2-1 1,0 1-1,14 31 0,-17-44-178,1 1-1,0-1 0,1-1 0,-1 1 0,1 0 0,0-1 1,1 0-1,-1 0 0,1 0 0,0 0 0,0-1 1,0 0-1,1 0 0,0 0 0,0-1 0,0 0 0,0 0 1,0 0-1,0-1 0,1 0 0,-1 0 0,1-1 1,0 1-1,-1-1 0,9 0 0,-2-1-14,2 0 40,0 0-1,0-1 0,28-5 0,-36 4-46,-1 0-1,0-1 0,1 0 1,-1 0-1,0 0 0,0-1 1,-1 1-1,1-1 0,-1-1 1,0 1-1,7-8 0,-3 1-1,0 0 1,-1 0-1,-1-1 0,1 0 0,-2-1 0,0 1 0,0-1 1,-1 0-1,-1-1 0,0 1 0,-1-1 0,2-17 0,0-16 30,-3 0 0,-4-60-1,1 93-26,0 4-10,0 0 0,0 0 0,-1 1-1,0-1 1,-1 1 0,0-1 0,-1 1 0,0 0-1,-5-10 1,4 64-112,7-20 112,0-1-1,1 1 1,1-1 0,1 0-1,2 0 1,0 0 0,2-1-1,0 0 1,14 24 0,39 71 117,49 110 5,-97-194-120,-2 1 1,-2 0-1,-1 0 0,8 73 1,-14 15 76,-2-122-78,-1 1-1,-1-1 0,1 0 0,0 0 0,0 0 1,0 1-1,-1-1 0,1 0 0,0 0 0,-1 0 1,1 0-1,-1 0 0,0 0 0,1 0 0,-1 0 1,0 0-1,1 0 0,-1 0 0,0 0 0,0 0 1,0 0-1,0-1 0,0 1 0,0 0 0,-2 0 1,0 0 3,0 0 1,0 0 0,0 0 0,0 0-1,0-1 1,0 0 0,0 1 0,-1-1-1,-5-1 1,2 0 7,1 0 1,-1 0-1,0 0 1,1-1-1,-1 0 0,1-1 1,0 1-1,-1-1 1,-6-5-1,5 2-6,1-1 0,0 0 0,1 0 0,0 0 0,0-1 0,1 0 0,-1 0-1,2-1 1,-1 1 0,1-1 0,1 0 0,0 0 0,0 0 0,-2-10 0,0-13-11,2 1 0,0-62 0,3 91 2,1-10-32,1 0 1,0 0-1,1 0 0,0 0 0,1 0 0,0 1 1,1 0-1,0 0 0,0 0 0,1 0 1,1 1-1,0 0 0,1 0 0,-1 1 1,2 0-1,-1 0 0,1 1 0,1 0 0,-1 1 1,1 0-1,1 0 0,-1 1 0,1 0 1,0 1-1,1 1 0,-1-1 0,14-2 1,53-19-4382,-58 18 2176,8-4-2409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7.527"/>
    </inkml:context>
    <inkml:brush xml:id="br0">
      <inkml:brushProperty name="width" value="0.05" units="cm"/>
      <inkml:brushProperty name="height" value="0.05" units="cm"/>
      <inkml:brushProperty name="color" value="#004F8B"/>
    </inkml:brush>
  </inkml:definitions>
  <inkml:trace contextRef="#ctx0" brushRef="#br0">1 172 5193,'0'0'7551,"0"30"-6316,2 96-171,-1-119-945,0 0-1,0 0 0,0 0 1,1 0-1,0 0 0,0 0 1,0-1-1,1 1 0,0-1 1,1 1-1,-1-1 0,1 0 1,0 0-1,1-1 0,0 1 1,0-1-1,0 0 0,0-1 1,1 1-1,-1-1 0,1 0 1,9 5-1,-4-3 9,1-1 1,0 0-1,0 0 0,1-1 0,-1-1 1,1 0-1,-1-1 0,15 1 1,1-1 158,0-1 0,47-6 1,-66 4-255,0-1 1,0 0-1,0-1 1,0 0-1,0 0 1,-1-1 0,0 0-1,0 0 1,0-1-1,0 0 1,-1 0 0,1-1-1,-1 0 1,-1 0-1,1-1 1,10-14-1,-10 11-25,-1 0 0,1-1 0,-2 0 0,0 0 0,0 0 0,-1 0 0,0-1 0,-1 0 0,0 0 0,-1 0 0,0 0 0,-1-18 0,-1 21 7,1-8 17,-2 0 0,-4-31 0,3 41-39,0 0 0,0 0 0,0 1-1,-1-1 1,0 1 0,0 0 0,-1 0-1,0 0 1,-9-10 0,6 8-9,-1 0 0,1 1 0,-1 0 0,-1 1 0,1-1 0,-1 2 0,0-1-1,-1 1 1,1 1 0,-1 0 0,0 0 0,0 1 0,0 0 0,-1 1 0,1 0 0,-1 0 0,1 1 0,-1 1 0,-14 0 0,19 1 15,0 0 1,0 1 0,0 0-1,0-1 1,1 2-1,-1-1 1,1 1 0,-1 0-1,1 0 1,0 0 0,0 1-1,0-1 1,1 1 0,0 1-1,-8 7 1,-7 11-23,-30 43 1,48-64 21,-12 17-45,1 1 0,1 0 0,1 0 0,-13 37 0,21-51-171,0-1 1,0 1-1,0 0 0,1 0 0,0 0 1,0 1-1,1-1 0,0 0 0,0 0 1,0 0-1,1 0 0,0 0 1,0 0-1,0 0 0,1 0 0,0 0 1,0 0-1,0 0 0,1-1 0,0 1 1,7 9-1,23 15-3422</inkml:trace>
</inkml:ink>
</file>

<file path=ppt/ink/ink1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2.613"/>
    </inkml:context>
    <inkml:brush xml:id="br0">
      <inkml:brushProperty name="width" value="0.05" units="cm"/>
      <inkml:brushProperty name="height" value="0.05" units="cm"/>
      <inkml:brushProperty name="color" value="#004F8B"/>
    </inkml:brush>
  </inkml:definitions>
  <inkml:trace contextRef="#ctx0" brushRef="#br0">0 1 10730,'0'0'7686,"38"0"-7461,127 0-82,169 0 490,-333 0-400,-7 2-4042,-26 22-1746,17-9 1078</inkml:trace>
</inkml:ink>
</file>

<file path=ppt/ink/ink1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2.988"/>
    </inkml:context>
    <inkml:brush xml:id="br0">
      <inkml:brushProperty name="width" value="0.05" units="cm"/>
      <inkml:brushProperty name="height" value="0.05" units="cm"/>
      <inkml:brushProperty name="color" value="#004F8B"/>
    </inkml:brush>
  </inkml:definitions>
  <inkml:trace contextRef="#ctx0" brushRef="#br0">0 29 6553,'0'0'10756,"31"0"-10292,2 1-385,190-5 357,-61-8 164,-149 10-665,-15-1-823,-19-2-1760,-7 2-1837</inkml:trace>
</inkml:ink>
</file>

<file path=ppt/ink/ink1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5.294"/>
    </inkml:context>
    <inkml:brush xml:id="br0">
      <inkml:brushProperty name="width" value="0.05" units="cm"/>
      <inkml:brushProperty name="height" value="0.05" units="cm"/>
      <inkml:brushProperty name="color" value="#004F8B"/>
    </inkml:brush>
  </inkml:definitions>
  <inkml:trace contextRef="#ctx0" brushRef="#br0">0 48 1528,'0'0'17255,"8"0"-16910,485-16 683,-383 16-974,-110 0 234,5-19-5860,4 6 832</inkml:trace>
</inkml:ink>
</file>

<file path=ppt/ink/ink1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6.330"/>
    </inkml:context>
    <inkml:brush xml:id="br0">
      <inkml:brushProperty name="width" value="0.05" units="cm"/>
      <inkml:brushProperty name="height" value="0.05" units="cm"/>
      <inkml:brushProperty name="color" value="#004F8B"/>
    </inkml:brush>
  </inkml:definitions>
  <inkml:trace contextRef="#ctx0" brushRef="#br0">1 28 9898,'0'0'5104,"34"-4"-4812,114-15-91,-127 16-115,0 2-1,1 0 1,-1 2-1,0 0 1,1 1-1,-1 2 1,0 0-1,-1 1 0,1 1 1,-1 0-1,29 15 1,-42-18-41,-1-1-1,1 1 1,-1 1 0,0-1 0,0 1 0,0 0-1,-1 1 1,8 7 0,-11-10-30,-1-1-1,0 1 1,1 0 0,-1 0 0,0 0-1,0 0 1,0 0 0,-1 0-1,1 0 1,0 0 0,-1 0-1,0 1 1,1-1 0,-1 0 0,0 0-1,0 0 1,0 1 0,0-1-1,0 0 1,-1 0 0,1 0-1,-1 0 1,0 1 0,1-1-1,-1 0 1,0 0 0,0 0 0,0 0-1,0 0 1,-1-1 0,-1 4-1,-3 2 26,0-1 0,0 0-1,0 0 1,-1 0 0,0-1-1,0 0 1,-1-1 0,1 1-1,-1-1 1,-16 6 0,11-6 75,0 1 0,-1-2 0,0 0 0,0 0 0,0-2 0,-15 1 0,28-36 773,5 33-888,0 0 0,0 0 0,0 0-1,0 0 1,0 1 0,1-1 0,-1 1 0,0 0-1,0 1 1,6 0 0,-1-1-3,18 2 0,0 0 1,1 2-1,-1 1 0,-1 1 0,1 1 1,-1 1-1,0 2 0,-1 0 1,0 2-1,-1 1 0,0 1 1,-1 0-1,-1 2 0,0 1 1,36 36-1,-50-43 1,0 0 0,-1 0 0,0 0 0,-1 1-1,0 0 1,-1 1 0,0-1 0,-1 1 0,0 0 0,-1 0-1,0 0 1,2 23 0,-4-27 2,-1 0-1,0 0 0,0 1 1,-1-1-1,1 0 1,-2 0-1,1 0 1,-1 0-1,-1 0 0,1 0 1,-1-1-1,-1 1 1,1-1-1,-1 1 1,0-1-1,-1-1 0,0 1 1,0-1-1,0 1 1,-9 6-1,-3 0 15,-1-1-1,0-1 1,-1 0-1,0-1 1,-1-1-1,0-1 1,0-1-1,-1-1 1,0 0-1,-25 2 1,-23 0 59,-123-1 0,185-7-70,2 0-3,0 0 1,-1-1 0,1 1 0,0-1 0,0 0 0,0 0 0,0-1 0,0 1 0,1-1-1,-1 0 1,0-1 0,-7-4 0,10 5 94,-1 0-1,1-1 1,-1 1-1,1-1 1,0 1 0,0-1-1,0 0 1,0 0-1,1 0 1,-1 0-1,1 0 1,0 0 0,0 0-1,0 0 1,0-1-1,1 1 1,-1 0-1,1-1 1,0-6 0,-33 9-6489,13-4 649</inkml:trace>
</inkml:ink>
</file>

<file path=ppt/ink/ink1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8.524"/>
    </inkml:context>
    <inkml:brush xml:id="br0">
      <inkml:brushProperty name="width" value="0.05" units="cm"/>
      <inkml:brushProperty name="height" value="0.05" units="cm"/>
      <inkml:brushProperty name="color" value="#004F8B"/>
    </inkml:brush>
  </inkml:definitions>
  <inkml:trace contextRef="#ctx0" brushRef="#br0">1 1 8122,'0'0'8256,"7"0"-7696,14-1-361,-1 2 0,0 0 0,0 1 0,-1 2 0,21 4 0,104 37 139,-75-22-224,10 14 81,-76-37-186,-2 0-72,0 0 1,-1 0-1,1 0 0,0 0 1,-1 0-1,1 0 0,0-1 1,-1 1-1,1 0 0,0 0 1,-1-1-1,1 1 1,0 0-1,-1-1 0,1 1 1,-1-1-1,1 1 0,-1 0 1,1-1-1,-1 1 0,1-1 1,-1 0-1,0 1 0,1-1 1,-1 1-1,0-1 0,1 0 1,-1 1-1,0-1 0,0 0 1,0 1-1,1-1 0,-1 0 1,0 1-1,0-1 0,0 0 1,0 1-1,0-1 0,0 0 1,0 0-1,-1 1 1,1-1-1,0 0 0,0 1 1,0-1-1,-1 0 0,0-7-1604,1-2-2371</inkml:trace>
</inkml:ink>
</file>

<file path=ppt/ink/ink1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8.882"/>
    </inkml:context>
    <inkml:brush xml:id="br0">
      <inkml:brushProperty name="width" value="0.05" units="cm"/>
      <inkml:brushProperty name="height" value="0.05" units="cm"/>
      <inkml:brushProperty name="color" value="#004F8B"/>
    </inkml:brush>
  </inkml:definitions>
  <inkml:trace contextRef="#ctx0" brushRef="#br0">74 0 3105,'0'0'9028,"-10"33"-8480,-31 106-117,34-109-291,1 0-1,2 1 1,0 0-1,3 0 1,2 49-1,1-14-32,-2-4-175,-1-62 21,1 0 1,0 1-1,0-1 0,0 0 0,0 0 0,0 1 0,0-1 0,0 0 1,0 0-1,0 1 0,0-1 0,0 0 0,0 0 0,0 1 1,0-1-1,1 0 0,-1 0 0,0 1 0,0-1 0,0 0 0,0 0 1,0 0-1,0 1 0,1-1 0,-1 0 0,0 0 0,0 0 0,0 0 1,0 1-1,1-1 0,-1 0 0,0 0 0,0 0 0,0 0 0,1 0 1,-1 0-1,0 1 0,0-1 0,1 0 0,-1 0 0,0 0 0,0 0 1,1 0-1,-1 0 0,0 0 0,0 0 0,1 0 0,-1 0 1,0 0-1,0 0 0,1 0 0,-1-1 0,10 1-2488</inkml:trace>
</inkml:ink>
</file>

<file path=ppt/ink/ink1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49.529"/>
    </inkml:context>
    <inkml:brush xml:id="br0">
      <inkml:brushProperty name="width" value="0.05" units="cm"/>
      <inkml:brushProperty name="height" value="0.05" units="cm"/>
      <inkml:brushProperty name="color" value="#004F8B"/>
    </inkml:brush>
  </inkml:definitions>
  <inkml:trace contextRef="#ctx0" brushRef="#br0">0 32 6833,'0'0'5259,"30"-4"-4627,11-3-424,-3 0 162,60-3 0,157 7 2978,-354 3-3198,59 0-264,34 0-130,15 0-179,6 0-2106,-1 0-2201</inkml:trace>
</inkml:ink>
</file>

<file path=ppt/ink/ink1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50.983"/>
    </inkml:context>
    <inkml:brush xml:id="br0">
      <inkml:brushProperty name="width" value="0.05" units="cm"/>
      <inkml:brushProperty name="height" value="0.05" units="cm"/>
      <inkml:brushProperty name="color" value="#004F8B"/>
    </inkml:brush>
  </inkml:definitions>
  <inkml:trace contextRef="#ctx0" brushRef="#br0">1 437 6737,'0'0'5652,"6"29"-4718,-2-6-741,0 0-2,1 0-1,1 0 1,1 0 0,1 0 0,0-1-1,19 30 1,170 258 1476,-149-245-1406,3-1-1,90 85 1,-121-130-130,1-1 0,1-1 1,45 27-1,-54-38-58,-1 0 1,1 0-1,0-2 0,1 1 0,-1-2 0,1 0 1,0 0-1,-1-1 0,22 0 0,-26-2-44,-1 0 0,1 0-1,-1 0 1,1-1-1,-1-1 1,1 1 0,-1-1-1,0-1 1,0 0-1,0 0 1,0 0 0,-1-1-1,1 0 1,-1-1-1,0 1 1,0-2 0,0 1-1,-1-1 1,0 1 0,0-2-1,9-12 1,-3 3 1,-1 0 0,-1-1 1,0 0-1,-2 0 0,0-1 0,0 0 1,-2-1-1,-1 0 0,7-37 1,-5-5 34,-2-111 1,-5 148-69,-1-15 9,-3 0 1,-1 0-1,-2 1 1,-1 0-1,-2 0 1,-2 1-1,-1 1 1,-36-68-1,-8 5 32,-120-160 0,162 237-53,8 12 34,0 0 0,0 0-1,-17-15 1,24 25-14,0 0 0,0-1 0,0 1 1,0 0-1,0 0 0,0 0 0,0-1 0,0 1 0,0 0 0,0 0 0,0-1 0,0 1 0,0 0 0,0 0 0,0-1 0,0 1 0,0 0 0,0 0 1,0 0-1,1-1 0,-1 1 0,0 0 0,0 0 0,0 0 0,0-1 0,0 1 0,1 0 0,-1 0 0,0 0 0,0 0 0,0 0 0,1-1 1,-1 1-1,0 0 0,0 0 0,0 0 0,1 0 0,-1 0 0,0 0 0,0 0 0,1 0 0,-1 0 0,0 0 0,0 0 0,1 0 0,-1 0 1,0 0-1,0 0 0,1 0 0,-1 0 0,0 0 0,0 0 0,0 0 0,1 0 0,-1 1 0,0-1 0,1 0 0,18-1 3,-18 1 5,59 1-20,0 3 1,77 14-1,480 48-18,-587-64 21,582 8 56,-366-13-12,1604 3-36,-1392-33 66,-437 30-70,-7 2 0,173-26-30,-174 23 39,-4 3-119,-10 18 104,-24 103-43,13-69 68,2 0 1,-4 72-1,13 64-64,0-185-141,1 0 1,-1-1-1,0 1 0,0-1 0,0 0 1,0 1-1,0-1 0,0 0 0,-1 1 1,1-1-1,0 0 0,-1 0 1,1 0-1,-1 0 0,1 0 0,-1-1 1,1 1-1,-1 0 0,0-1 1,1 1-1,-1-1 0,-3 1 0,-22 6-4211</inkml:trace>
</inkml:ink>
</file>

<file path=ppt/ink/ink1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51.943"/>
    </inkml:context>
    <inkml:brush xml:id="br0">
      <inkml:brushProperty name="width" value="0.05" units="cm"/>
      <inkml:brushProperty name="height" value="0.05" units="cm"/>
      <inkml:brushProperty name="color" value="#004F8B"/>
    </inkml:brush>
  </inkml:definitions>
  <inkml:trace contextRef="#ctx0" brushRef="#br0">1 78 6329,'0'0'9309,"21"-9"-8890,72-25-80,-85 32-282,0 0 0,0 0 0,0 0 0,1 1 0,-1 0 0,0 1 0,1 0 0,-1 0 1,1 1-1,-1 0 0,0 0 0,0 1 0,0 0 0,0 1 0,0-1 0,0 2 0,0-1 1,7 5-1,-10-4-35,0 0 0,0 0 0,0 0 0,0 0 0,-1 1 0,0-1 0,0 1 0,0 0 0,0 1 0,-1-1 0,0 0 0,0 1 0,0 0 0,-1 0 0,0 0 0,0 0 0,-1 0 0,1 0 0,-1 0 0,-1 1 0,1 7 0,-1-6-4,0 0-1,-1 0 1,0-1 0,0 1-1,-1 0 1,0 0 0,0 0-1,-1-1 1,0 1 0,0-1-1,0 0 1,-1 0 0,-1 0-1,1 0 1,-1-1 0,0 0-1,0 0 1,-1 0 0,0-1-1,-6 6 1,9-9 4,-9 9 80,1 0 1,-2-2-1,1 1 0,-22 10 0,80-70 907,12-1-998,5-4 3,-2-2 0,93-113 0,-151 161-248,-12 12 153,-13 11 72,10-4 4,0 1 1,0 0 0,1 1-1,1 1 1,0-1-1,0 2 1,1-1-1,1 1 1,1 1-1,0 0 1,1-1 0,0 2-1,1-1 1,1 1-1,0 0 1,1 0-1,-1 29 1,5-44 6,-1 1 0,1 0 0,-1 0-1,1 0 1,0 0 0,0-1 0,0 1 0,0 0 0,0-1 0,0 1 0,1-1 0,-1 1 0,1-1-1,-1 1 1,1-1 0,-1 0 0,1 0 0,-1 0 0,1 0 0,0 0 0,0 0 0,0 0 0,0-1-1,2 1 1,56 17 73,-51-16-66,36 5-58,0-1 1,0-3-1,64-3 1,-61 0-512,-42 0 57,0 0 0,0-1 0,0 0 1,0 0-1,0 0 0,-1-1 0,1 1 0,0-1 0,-1-1 0,1 1 0,-1-1 1,0 0-1,9-6 0,4-9-5040</inkml:trace>
</inkml:ink>
</file>

<file path=ppt/ink/ink1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52.301"/>
    </inkml:context>
    <inkml:brush xml:id="br0">
      <inkml:brushProperty name="width" value="0.05" units="cm"/>
      <inkml:brushProperty name="height" value="0.05" units="cm"/>
      <inkml:brushProperty name="color" value="#004F8B"/>
    </inkml:brush>
  </inkml:definitions>
  <inkml:trace contextRef="#ctx0" brushRef="#br0">1 42 10938,'0'0'5380,"34"0"-5258,202 0 202,-29 0-10,-206-2-682,-1 0 0,1 1-1,0-1 1,-1 0 0,1 0 0,-1 0-1,0 0 1,1 1 0,-1-1-1,0 0 1,0 0 0,0 0-1,-1-3 1,1 3-796,0-8-4097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9.271"/>
    </inkml:context>
    <inkml:brush xml:id="br0">
      <inkml:brushProperty name="width" value="0.05" units="cm"/>
      <inkml:brushProperty name="height" value="0.05" units="cm"/>
      <inkml:brushProperty name="color" value="#004F8B"/>
    </inkml:brush>
  </inkml:definitions>
  <inkml:trace contextRef="#ctx0" brushRef="#br0">1 917 6305,'0'0'9477,"36"-4"-8677,117-15-301,-131 16-433,1 0 0,-2-2 0,1 0 0,-1-2 0,0 0 0,0-1 0,-1-2 1,0 0-1,0-1 0,-1-1 0,-1 0 0,0-2 0,-1 0 0,0-1 0,-1 0 0,-1-2 0,24-31 0,-23 22 14,-2 0 0,0 0 0,-2-2-1,-1 1 1,-1-2 0,-1 1 0,-1-1 0,-2-1 0,-1 1-1,-2-1 1,0-52 0,-1 30-9,-3-55-21,1 96-82,-1 1-1,-1-1 1,0 1-1,-1 0 1,0 0-1,0 0 1,-8-16-1,10 24 8,0 0 0,0 0 0,0 1 1,0-1-1,0 0 0,-1 0 0,1 1 0,0-1 0,-1 0 0,0 1 0,1-1 0,-1 1 0,0 0 0,1 0 0,-1 0 0,0 0 0,0 0 0,0 0 0,0 0 0,-4 0 0,4 1 10,0 0 1,0 0-1,0 0 0,1 1 0,-1-1 1,0 1-1,0 0 0,0-1 0,0 1 1,0 0-1,1 0 0,-1 0 1,0 0-1,1 1 0,-1-1 0,1 0 1,-3 3-1,-4 6 3,0 1-1,0-1 1,1 2 0,1-1 0,-7 15 0,-10 31 93,3 0 0,2 1 0,2 1 1,3 1-1,-9 107 0,12 309 1329,15-400-1329,3 1 1,4-1-1,3 0 0,3-1 0,36 95 0,-51-162-57,33 77 149,-33-79-125,0 0-1,0 0 1,1-1 0,0 1-1,0-1 1,1 0-1,-1 0 1,1-1-1,0 1 1,0-1 0,9 5-1,-13-8-13,1 0-1,0 0 1,0 0 0,0 0-1,0 0 1,1-1-1,-1 1 1,0-1 0,0 1-1,0-1 1,0 0-1,1 0 1,-1 0 0,0 0-1,0 0 1,0-1-1,0 1 1,1-1 0,-1 1-1,0-1 1,0 0-1,0 0 1,3-1 0,-2-1-5,0 1 1,0-1-1,0 0 1,0 0 0,-1-1-1,1 1 1,-1 0 0,0-1-1,1 0 1,-2 1-1,3-7 1,2-6 13,-1 0 1,-1 0 0,-1-1-1,-1 1 1,1-20-1,-1 20-55,-2 0 1,0 0-1,0 0 0,-2 0 0,0 0 0,-1 0 0,0 1 0,-1-1 1,-1 1-1,-1 0 0,0 0 0,-1 1 0,0-1 0,-1 2 1,-1-1-1,-16-19 0,-4 1-50,-1 2 0,-2 1 0,-1 1-1,-1 1 1,-1 3 0,-1 0 0,-2 3 0,-64-29 0,101 50 47,8 1 36,1 0 9,-1-1 0,1 1 0,-1-1 0,12-2-1,5 0-4,70-2 157,1-4 1,122-26-1,-173-5-1758,18 14-5645,-33 13-822</inkml:trace>
</inkml:ink>
</file>

<file path=ppt/ink/ink1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52.628"/>
    </inkml:context>
    <inkml:brush xml:id="br0">
      <inkml:brushProperty name="width" value="0.05" units="cm"/>
      <inkml:brushProperty name="height" value="0.05" units="cm"/>
      <inkml:brushProperty name="color" value="#004F8B"/>
    </inkml:brush>
  </inkml:definitions>
  <inkml:trace contextRef="#ctx0" brushRef="#br0">4 1 5553,'0'0'7571,"0"29"-6613,-1 12-663,-1 26 542,7 74 0,-3-118-797,1 1 0,1-1 0,1 0 0,1-1 0,1 1 0,1-1 0,1 0 0,1-1 1,0 0-1,21 29 0,-26-41-6501</inkml:trace>
</inkml:ink>
</file>

<file path=ppt/ink/ink1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0:53.782"/>
    </inkml:context>
    <inkml:brush xml:id="br0">
      <inkml:brushProperty name="width" value="0.05" units="cm"/>
      <inkml:brushProperty name="height" value="0.05" units="cm"/>
      <inkml:brushProperty name="color" value="#004F8B"/>
    </inkml:brush>
  </inkml:definitions>
  <inkml:trace contextRef="#ctx0" brushRef="#br0">460 171 8346,'0'0'5594,"0"-8"-5155,1 2-377,-1 0-1,0 1 1,0-1-1,0 0 1,-1 0-1,0 1 1,0-1-1,0 0 1,-1 1-1,0-1 1,0 1-1,0 0 1,-1 0-1,0 0 1,0 0 0,0 0-1,-1 0 1,1 1-1,-1 0 1,0-1-1,-5-3 1,1 3-43,-1-1 0,0 1-1,0 1 1,0 0 0,-1 0 0,1 0 0,-1 1 0,0 1 0,0 0 0,0 0 0,0 1 0,0 0 0,0 1-1,0 0 1,0 1 0,0 0 0,-1 0 0,1 1 0,1 0 0,-1 1 0,0 0 0,1 1 0,-1 0 0,1 0-1,0 1 1,-12 9 0,10-8-5,1 1 0,0 0 0,0 1 0,1 0 0,0 1 0,1-1 0,0 2 0,0-1 0,1 1 0,0 1 0,0-1 0,2 1 0,-1 0 0,1 0 0,1 1 0,0-1 0,0 1 0,1 0 1,1 0-1,0 1 0,0 21 0,3-29 10,0-1 0,1 1 1,-1-1-1,1 1 0,0-1 1,0 1-1,0-1 0,1 0 0,0 0 1,0 0-1,0-1 0,0 1 1,0-1-1,1 0 0,-1 1 1,1-2-1,0 1 0,0 0 1,0-1-1,1 0 0,-1 1 1,6 0-1,10 6 58,1-1 0,0-1 0,33 7-1,-21-8 110,50 2 0,-70-7-78,1-1-1,-1 0 1,0-1-1,1-1 1,-1 0-1,21-6 1,-30 6-60,0 0 0,0 0-1,0 0 1,0 0 0,0 0 0,0-1 0,-1 0-1,0 0 1,1 0 0,-1 0 0,0 0 0,0-1-1,-1 1 1,1-1 0,-1 0 0,1 0 0,-1 0-1,-1 0 1,3-5 0,-1-3 145,0-1 0,-1 1 0,0 0-1,-1-1 1,-1-18 0,0 30-74,1 6-190,0-1 59,0 0 1,-1 1 0,1-1-1,-1 1 1,0-1 0,-1 0-1,0 5 1,0 15 52,2-9-17,1 1 0,1-1 0,1 0 0,0 0 0,0-1 0,14 28 0,51 78 190,-51-92-159,0 0-1,-3 1 0,24 58 0,-37-80-59,0-1-1,0 1 0,-1 0 0,0 0 0,0 0 1,-1 0-1,0 0 0,-1 11 0,1-16 5,0 0 0,-1 0 0,0 0 0,1 0 0,-1 0 0,0 0 0,0 0 0,0 0 0,0 0 0,0 0-1,0 0 1,-1 0 0,1-1 0,-1 1 0,1-1 0,-1 1 0,0-1 0,1 0 0,-1 1 0,0-1 0,0 0 0,0 0 0,0 0-1,0 0 1,0-1 0,0 1 0,0 0 0,0-1 0,-5 1 0,-45 3 41,-89-5 1,50-1-36,7-2 40,-103-17 0,118 17 421</inkml:trace>
</inkml:ink>
</file>

<file path=ppt/ink/ink1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01.5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623 1301 5217,'0'0'8910,"-4"-7"-7870,-61-92 480,-97-115 0,82 123-1181,-89-136 0,149 196-263,2-1 1,0 0 0,2-1-1,2-1 1,1 0-1,2-1 1,1-1 0,1 1-1,-3-38 1,12 71-71,-1-2-1,1-1 0,0 1 0,0-1 0,0 1 0,0-1 0,0 1 0,3-8 0,-3 11-7,1 0 0,0 0 0,0-1 0,0 1 0,0 0 0,0 0 0,0 0 0,0 0 0,0 0 0,0 0 0,0 0 0,1 0 0,-1 1 0,0-1 0,1 0 0,-1 1 0,1-1 0,-1 1 0,0 0-1,1-1 1,-1 1 0,1 0 0,-1 0 0,1 0 0,1 0 0,303 0-12,-126 6 28,-66-6-9,62 2 27,270-33 1,-386 22-33,732-83 21,756 67 27,-1419 25-12,481-35 41,-9 0 17,745 29 668,-1211 12-690,146 25-1,-41-2-40,1332 110 138,-1477-131-143,733 95 39,-793-95-74,-1 1 0,0 2 1,-1 1-1,0 2 0,-1 2 0,50 31 1,101 43 22,-180-86 19,-1-1 1,0 0-1,-1 1 0,1 0 0,0-1 0,-1 1 1,0 0-1,0 0 0,0-1 0,0 1 1,-1 0-1,0 8 0,3 4 41,5 43-74,-2 0 1,-3 103 0,-3-118-2,1-38 2,-1-1-1,0 1 1,0 0-1,-1 0 1,0 0 0,0 0-1,0-1 1,-1 1-1,1 0 1,-1-1 0,-1 0-1,1 1 1,-1-1 0,0 0-1,0 0 1,0 0-1,-1-1 1,0 1 0,0-1-1,0 0 1,0 0-1,-1 0 1,1-1 0,-1 1-1,0-1 1,0 0 0,-1 0-1,1-1 1,0 0-1,-1 0 1,1 0 0,-1-1-1,0 1 1,0-1-1,1-1 1,-12 1 0,-520 11 36,336-14-29,-1083-67 33,647 49-21,380 17 42,-187-35-142,97 4 77,-597 20 51,641 15-43,134 7-19,0 7-1,-214 48 0,-727 82-29,674-111 62,-305 30 20,367-27-58,-173 21-28,371-28 19,85-13 40,-1-4-1,-106 2 1,194-16-12,1 0 0,0 0 0,-1 0 0,1 0 0,0-1-1,0 0 1,0 0 0,0 0 0,0 0 0,1 0 0,-1 0 0,1-1 0,-1 1 0,1-1 0,0 0 0,0 1 0,-2-5-1,-1 0 21,0 0 0,0-1 0,1 0 0,0 0 0,-5-16-1,8 20-21,-1-1-1,1 0 0,0 0 0,0 0 0,1 0 1,-1 0-1,1 0 0,0 0 0,0 0 1,1 0-1,0 0 0,-1 0 0,2 0 0,-1 0 1,0 1-1,1-1 0,0 0 0,0 1 1,1-1-1,-1 1 0,1 0 0,0 0 0,0 0 1,0 0-1,1 0 0,-1 1 0,1-1 1,0 1-1,6-4 0,27-14 0,0 1 0,1 2 0,1 2 1,1 1-1,58-13 0,216-29-23,-277 52 26,911-73 11,10 74 8,-524 6-12,843-2 46,-780-27-55,-3-34-3,372-24-1,52 77-24,-392 71 7,-117-6 11,207-25 67,-149-12-24,244 27-28,-519-44 81,-191-3-106,-12 2-335,-154 63-4065,98-40-532</inkml:trace>
</inkml:ink>
</file>

<file path=ppt/ink/ink1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09.306"/>
    </inkml:context>
    <inkml:brush xml:id="br0">
      <inkml:brushProperty name="width" value="0.05" units="cm"/>
      <inkml:brushProperty name="height" value="0.05" units="cm"/>
      <inkml:brushProperty name="color" value="#FF0066"/>
    </inkml:brush>
  </inkml:definitions>
  <inkml:trace contextRef="#ctx0" brushRef="#br0">0 1028 8106,'0'0'8860,"24"-5"-8298,30-6-287,0-4 1,-1-1-1,60-28 0,-86 30-235,-1 0 0,0-1 0,-2-2 0,0 0 0,0-2-1,-2 0 1,0-2 0,-2 0 0,0-2 0,-1 0 0,-2-1 0,0 0-1,-2-2 1,0 0 0,-2-1 0,-1 0 0,14-47 0,-14 29-16,-3 0-1,-1-1 1,-2-1 0,-2 1 0,-3-1 0,-7-85 0,5 127-29,0 0 1,0 0-1,0 0 1,-1 0-1,0 1 1,1-1 0,-2 1-1,1-1 1,-1 1-1,1 0 1,-1 0 0,0 0-1,-1 0 1,1 0-1,-1 1 1,1-1 0,-1 1-1,0 0 1,0 0-1,-1 1 1,-5-4-1,7 5 2,0 0 0,0 0-1,0 0 1,0 0 0,0 1-1,0-1 1,0 1-1,-1 0 1,1-1 0,0 2-1,0-1 1,0 0 0,-1 1-1,1-1 1,0 1-1,0 0 1,0 0 0,0 0-1,0 1 1,0-1-1,1 1 1,-1-1 0,0 1-1,1 0 1,-1 0 0,1 0-1,-1 0 1,1 1-1,0-1 1,0 0 0,0 1-1,1 0 1,-4 5-1,-6 14 0,0 0 0,1 1 0,2 1 0,0 0 0,2 0 0,0 0-1,-3 39 1,0 179-30,9-200 36,0 25-4,-1 75 51,27 219 0,20 11 175,-45-367 499,-3-16-510,-7-25-171,-11 1-16,-1 1 1,-32-39 0,32 45-25,0-1-1,2-1 1,-25-51-1,44 80-7,0 0-1,0 1 0,0-1 0,0 0 0,0 0 0,0 1 0,1-1 0,-1 0 1,0 1-1,1-1 0,-1 0 0,0 1 0,1-1 0,-1 0 0,1 1 0,-1-1 1,1 1-1,-1-1 0,1 1 0,-1-1 0,1 1 0,0-1 0,-1 1 0,1 0 0,0-1 1,-1 1-1,1 0 0,0 0 0,-1-1 0,1 1 0,0 0 0,0 0 0,-1 0 1,2 0-1,42-11-31,-18 5-80,16-10-1145,0-2 0,-2-2 0,0-1 0,63-48-1,-41 25-3938</inkml:trace>
</inkml:ink>
</file>

<file path=ppt/ink/ink1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09.711"/>
    </inkml:context>
    <inkml:brush xml:id="br0">
      <inkml:brushProperty name="width" value="0.05" units="cm"/>
      <inkml:brushProperty name="height" value="0.05" units="cm"/>
      <inkml:brushProperty name="color" value="#FF0066"/>
    </inkml:brush>
  </inkml:definitions>
  <inkml:trace contextRef="#ctx0" brushRef="#br0">268 1 7218,'0'0'4618,"-28"32"-3990,-89 109 24,109-131-559,1 0-1,0 1 0,0-1 1,1 1-1,0 1 1,1-1-1,1 1 1,-1 0-1,-2 16 1,0-2 81,-10 50 269,3 1 1,3 0-1,4 1 0,3 113 1,4-188-441,0-1 1,0 1 0,0-1-1,1 1 1,-1-1 0,1 1 0,0-1-1,-1 1 1,1-1 0,0 0-1,1 1 1,-1-1 0,0 0-1,0 0 1,1 0 0,0 0 0,-1 0-1,1 0 1,2 2 0,0-2-59,0 1 0,0-1 0,0 0 0,1 0-1,-1 0 1,0 0 0,1-1 0,0 1 0,7 0 0,8 0-1136,0-1 0,0-1 0,36-4 0,-55 4 1073,45-8-4282</inkml:trace>
</inkml:ink>
</file>

<file path=ppt/ink/ink1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0.055"/>
    </inkml:context>
    <inkml:brush xml:id="br0">
      <inkml:brushProperty name="width" value="0.05" units="cm"/>
      <inkml:brushProperty name="height" value="0.05" units="cm"/>
      <inkml:brushProperty name="color" value="#FF0066"/>
    </inkml:brush>
  </inkml:definitions>
  <inkml:trace contextRef="#ctx0" brushRef="#br0">286 0 7514,'0'0'6116,"-12"12"-6059,-25 26 153,-51 70 0,85-103-185,-9 13 19,-1 0-1,0-1 1,-1 0-1,-1-1 1,-1-1-1,0 0 1,-20 14-1,35-29-111,1 0 0,0 1-1,0-1 1,0 0 0,-1 0-1,1 0 1,0 0-1,0 0 1,-1 0 0,1 0-1,0 1 1,0-1-1,0 0 1,-1 0 0,1 0-1,0 0 1,0 0 0,-1 0-1,1 0 1,0 0-1,0 0 1,-1 0 0,1 0-1,0 0 1,0 0-1,-1-1 1,1 1 0,0 0-1,0 0 1,-1 0 0,1 0-1,0 0 1,0 0-1,0-1 1,-1 1 0,1 0-1,0 0 1,0 0 0,0 0-1,0-1 1,-1 1-1,1 0 1,0 0 0,0-1-1,0 1 1,0 0-1,0 0 1,0-1 0,0 1-1,0 0 1,0 0 0,0 0-1,0-1 1,0 1-1,0 0 1,0 0 0,0-1-1,0 1 1,0 0-1,0 0 1,0-1 0,0 1-1,0 0 1,0 0 0,0-1-1,1 1 1,-1-2-749,0-16-5937</inkml:trace>
</inkml:ink>
</file>

<file path=ppt/ink/ink1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0.382"/>
    </inkml:context>
    <inkml:brush xml:id="br0">
      <inkml:brushProperty name="width" value="0.05" units="cm"/>
      <inkml:brushProperty name="height" value="0.05" units="cm"/>
      <inkml:brushProperty name="color" value="#FF0066"/>
    </inkml:brush>
  </inkml:definitions>
  <inkml:trace contextRef="#ctx0" brushRef="#br0">0 0 4321,'0'0'9546,"106"164"-9482,-71-154-64,10-7-536,-6-3-1233,-7 0-1415</inkml:trace>
</inkml:ink>
</file>

<file path=ppt/ink/ink1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0.742"/>
    </inkml:context>
    <inkml:brush xml:id="br0">
      <inkml:brushProperty name="width" value="0.05" units="cm"/>
      <inkml:brushProperty name="height" value="0.05" units="cm"/>
      <inkml:brushProperty name="color" value="#FF0066"/>
    </inkml:brush>
  </inkml:definitions>
  <inkml:trace contextRef="#ctx0" brushRef="#br0">1 1 7354,'0'0'3183,"3"27"-2415,-1-1-575,-1-5-29,1 0-1,2-1 1,0 0-1,1 0 1,0 0-1,14 31 1,4-1 171,-3 2 0,-2 0 0,-3 1 0,-1 1 0,-4 0 0,-1 0 0,2 95 0,-11-137-275,0 26 273,-6 54 0,4-81-278,0 0 0,-1 0 0,0 0 0,0-1 0,-1 1 0,-1-1 0,1 0 1,-2 0-1,-8 12 0,14-21-50,0-1 1,0 0-1,0 0 1,0 0-1,0 0 1,0 0-1,0 0 1,0 0-1,0 0 1,0 0-1,0 1 1,0-1-1,0 0 1,-1 0-1,1 0 1,0 0-1,0 0 1,0 0-1,0 0 1,0 0-1,0 0 1,0 0-1,0 0 1,-1 0-1,1 0 1,0 0-1,0 0 1,0 0-1,0 0 1,0 0-1,0 0 1,0 0-1,-1 0 1,1 0-1,0 0 1,0 0-1,0 0 1,0 0-1,0 0 1,0 0-1,0 0 1,0 0-1,-1 0 1,1 0-1,0 0 1,0 0-1,0 0 1,0 0-1,0 0 1,0-1-1,0 1 1,0 0-1,0 0 1,0 0-1,0 0 1,0 0-1,-1 0 1,1 0 0,0 0-1,0-1 1,0 1-1,0 0 1,0 0-1,0 0 1,-2-15-166,1-25-2096,1 33 1224,0-15-2660</inkml:trace>
</inkml:ink>
</file>

<file path=ppt/ink/ink1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1.085"/>
    </inkml:context>
    <inkml:brush xml:id="br0">
      <inkml:brushProperty name="width" value="0.05" units="cm"/>
      <inkml:brushProperty name="height" value="0.05" units="cm"/>
      <inkml:brushProperty name="color" value="#FF0066"/>
    </inkml:brush>
  </inkml:definitions>
  <inkml:trace contextRef="#ctx0" brushRef="#br0">0 0 8858,'0'0'6897,"134"0"-6897,-99 0 88,-3 0-88,-4 0 0,-7 0-496,-4 7-424,-3 8-776,-7-2-729,0 0-2360</inkml:trace>
  <inkml:trace contextRef="#ctx0" brushRef="#br0" timeOffset="1">46 465 6009,'0'0'13195,"197"-45"-13403,-155 45-560,-11 0-1561,-6 0-2784</inkml:trace>
</inkml:ink>
</file>

<file path=ppt/ink/ink1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3.130"/>
    </inkml:context>
    <inkml:brush xml:id="br0">
      <inkml:brushProperty name="width" value="0.05" units="cm"/>
      <inkml:brushProperty name="height" value="0.05" units="cm"/>
      <inkml:brushProperty name="color" value="#FF0066"/>
    </inkml:brush>
  </inkml:definitions>
  <inkml:trace contextRef="#ctx0" brushRef="#br0">0 1 9554,'0'0'8143,"29"1"-8039,8 0-94,177 9 230,-66-5-44,-84-7-7518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09.956"/>
    </inkml:context>
    <inkml:brush xml:id="br0">
      <inkml:brushProperty name="width" value="0.05" units="cm"/>
      <inkml:brushProperty name="height" value="0.05" units="cm"/>
      <inkml:brushProperty name="color" value="#004F8B"/>
    </inkml:brush>
  </inkml:definitions>
  <inkml:trace contextRef="#ctx0" brushRef="#br0">305 0 6969,'0'0'4818,"-21"21"-4409,-67 69 66,76-77-227,1 1 1,0 1 0,1 0-1,1 0 1,0 1-1,1 0 1,-6 18 0,0 0 130,-5 10 19,2 1 0,2 1 0,2 1 0,2 0 0,2 0 0,3 1 0,1 0 0,2 70 0,3-111-384,1 0-1,0 0 0,0 1 0,0-1 1,1 0-1,0 0 0,0 0 1,1-1-1,0 1 0,0-1 0,0 1 1,1-1-1,0 0 0,0 0 0,1 0 1,-1-1-1,1 0 0,1 0 1,-1 0-1,1 0 0,0-1 0,0 0 1,0 0-1,0-1 0,1 0 1,-1 0-1,10 3 0,9 2-545,1-2 0,0-1 0,1 0 1,-1-2-1,1-2 0,27 0 0,-11-1-3648</inkml:trace>
</inkml:ink>
</file>

<file path=ppt/ink/ink1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3.488"/>
    </inkml:context>
    <inkml:brush xml:id="br0">
      <inkml:brushProperty name="width" value="0.05" units="cm"/>
      <inkml:brushProperty name="height" value="0.05" units="cm"/>
      <inkml:brushProperty name="color" value="#FF0066"/>
    </inkml:brush>
  </inkml:definitions>
  <inkml:trace contextRef="#ctx0" brushRef="#br0">1 35 11378,'0'0'6690,"210"0"-6490,-150 0 0,-4 0-200,-10 0 0,-11 0-512,-7 0-688,7-12-969,-7 2-663,0-3-1649</inkml:trace>
</inkml:ink>
</file>

<file path=ppt/ink/ink1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4.105"/>
    </inkml:context>
    <inkml:brush xml:id="br0">
      <inkml:brushProperty name="width" value="0.05" units="cm"/>
      <inkml:brushProperty name="height" value="0.05" units="cm"/>
      <inkml:brushProperty name="color" value="#FF0066"/>
    </inkml:brush>
  </inkml:definitions>
  <inkml:trace contextRef="#ctx0" brushRef="#br0">7 1058 11947,'0'0'4659,"31"-29"-4553,102-97-85,-108 101-13,-1-1 1,-2-2-1,0 0 1,-2-1-1,-1-1 1,-2 0-1,0-2 1,-3 0-1,18-55 1,-23 64-5,8-29 161,-1-1-1,-3-1 1,-3 0 0,-1 0-1,-3-1 1,-2-88 0,-4 140-157,0 0 0,0-1 0,0 1 0,-1 0 0,1 0 1,-1-1-1,0 1 0,0 0 0,0 0 0,0 0 1,-1 0-1,1 0 0,-1 0 0,1 0 0,-1 0 0,-3-3 1,3 5-14,0 0 0,0-1 0,0 1 0,0 0 0,0 0 0,0 0 0,-1 0 0,1 0 0,0 1 0,-1-1 0,1 1 0,0 0 0,-1-1 0,1 1 0,0 0 0,-1 0 0,1 1 0,0-1 0,-1 0 0,1 1 0,0-1 0,-1 1 0,1 0 0,-3 1 0,-1 1 2,-1 1 0,1 0 0,1-1 0,-1 2 0,1-1 0,-1 1-1,1 0 1,0 0 0,1 0 0,-1 0 0,1 1 0,0 0 0,-3 7 0,-7 12-23,-19 51 1,7 1 23,3 1 0,3 1 0,4 0 1,-6 83-1,2 329 245,19-435-210,2 0 0,3 0 0,2 0 0,3-1 0,25 87 0,-25-112 22,1 0 0,2-2 0,0 1 0,2-1 0,1-1 1,2-1-1,23 31 0,-39-57-29,-1 1-1,1 0 1,0 0-1,0 0 1,-1-1-1,1 1 1,0-1-1,0 1 1,0 0-1,0-1 1,0 1-1,0-1 1,-1 0-1,1 1 1,0-1-1,0 0 1,0 1-1,1-1 1,-1 0 0,0 0-1,0 0 1,0 0-1,0 0 1,0 0-1,0 0 1,0 0-1,0-1 1,0 1-1,0 0 1,0-1-1,0 1 1,0-1-1,0 1 1,0-1-1,-1 1 1,1-1-1,0 1 1,0-1 0,0 0-1,-1 1 1,1-1-1,0 0 1,-1 0-1,1 0 1,0 0-1,-1 0 1,1 1-1,-1-1 1,0 0-1,1 0 1,-1 0-1,0 0 1,1-2-1,2-4-1,0 0-1,-1 0 0,0 0 0,0-1 0,0 1 0,0-11 0,-2 6 3,0 0-1,0 0 1,-1-1-1,-1 1 0,0 0 1,-1 0-1,0 0 1,0 0-1,-8-15 0,3 12-24,-1 0-1,0 0 0,-1 1 0,-1 0 0,0 1 0,-16-14 0,0 3-18,-2 0 0,-1 2 0,-1 2 0,-1 1 0,0 1-1,-58-22 1,96 41 3,0 0-1,0-1 0,0 1 1,0-1-1,0 0 0,0 0 1,8-2-1,11 0 12,16 3-15,-13-1 54,51-4 0,-68 2-82,0 0-1,0 0 0,-1-1 1,0-1-1,1 0 1,-1 0-1,-1-1 0,14-9 1,10-9-1730,43-42 0,-30 19-2989</inkml:trace>
</inkml:ink>
</file>

<file path=ppt/ink/ink1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4.897"/>
    </inkml:context>
    <inkml:brush xml:id="br0">
      <inkml:brushProperty name="width" value="0.05" units="cm"/>
      <inkml:brushProperty name="height" value="0.05" units="cm"/>
      <inkml:brushProperty name="color" value="#FF0066"/>
    </inkml:brush>
  </inkml:definitions>
  <inkml:trace contextRef="#ctx0" brushRef="#br0">1 2 4425,'0'0'12981,"9"0"-12283,189 0 1040,-255-1-1728,-25 0 24,60 2-64,20 0-7,8 0-19,52 5-937,79-3 0,-106-3-1918,-9 0-1273</inkml:trace>
</inkml:ink>
</file>

<file path=ppt/ink/ink1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5.580"/>
    </inkml:context>
    <inkml:brush xml:id="br0">
      <inkml:brushProperty name="width" value="0.05" units="cm"/>
      <inkml:brushProperty name="height" value="0.05" units="cm"/>
      <inkml:brushProperty name="color" value="#FF0066"/>
    </inkml:brush>
  </inkml:definitions>
  <inkml:trace contextRef="#ctx0" brushRef="#br0">25 234 7394,'0'0'8301,"3"-18"-7548,40-150 956,-35 138-1384,-2 12 269,-7 48-475,0-15-132,-2 35-10,4 74 0,0-107 37,2 0 0,0 0 0,1 0 0,0-1 0,1 0 0,1 0 0,1 0 0,10 17-1,62 94 115,-78-126 285,-20-2-375,-1-2 0,1 0 0,0-1 0,0-1 0,-19-8 0,-34-8 30,68 21-74,3 0-8,37-2-146,-26 1 145,0 0 0,0 1 0,0 0 0,0 0 0,0 1 0,0 1 0,-1 0 0,13 3 0,-6 6-2105,-7-3-2025,-2-5-1091</inkml:trace>
</inkml:ink>
</file>

<file path=ppt/ink/ink1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5.973"/>
    </inkml:context>
    <inkml:brush xml:id="br0">
      <inkml:brushProperty name="width" value="0.05" units="cm"/>
      <inkml:brushProperty name="height" value="0.05" units="cm"/>
      <inkml:brushProperty name="color" value="#FF0066"/>
    </inkml:brush>
  </inkml:definitions>
  <inkml:trace contextRef="#ctx0" brushRef="#br0">277 1 7290,'0'0'3023,"-31"31"-2535,-96 107 133,119-128-487,-1 1-1,1-1 0,1 1 1,0 1-1,0-1 0,1 1 0,1 1 1,0-1-1,-6 24 0,4-11 99,-4 15 65,2 0 0,2 1 0,1 0 1,3 1-1,1-1 0,6 72 0,-4-106-283,1 0-1,0 0 1,1 0-1,0 0 1,0-1-1,0 1 1,1-1-1,0 1 1,0-1-1,1 0 1,-1 0 0,1 0-1,1-1 1,-1 0-1,1 1 1,0-1-1,0-1 1,0 1-1,1-1 1,-1 0-1,1 0 1,0-1-1,0 0 1,1 0-1,-1 0 1,1-1-1,10 3 1,5-2-478,1-2-1,27-1 1,-20 0-784,24 0-2467</inkml:trace>
</inkml:ink>
</file>

<file path=ppt/ink/ink1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6.331"/>
    </inkml:context>
    <inkml:brush xml:id="br0">
      <inkml:brushProperty name="width" value="0.05" units="cm"/>
      <inkml:brushProperty name="height" value="0.05" units="cm"/>
      <inkml:brushProperty name="color" value="#FF0066"/>
    </inkml:brush>
  </inkml:definitions>
  <inkml:trace contextRef="#ctx0" brushRef="#br0">327 0 8386,'0'0'7097,"-162"184"-6697,127-143-128,0 3-152,3-9 1,8-7-113,6-6 8,4-9-16,7-7-889,7-12-3024,0-13-6897</inkml:trace>
</inkml:ink>
</file>

<file path=ppt/ink/ink1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6.677"/>
    </inkml:context>
    <inkml:brush xml:id="br0">
      <inkml:brushProperty name="width" value="0.05" units="cm"/>
      <inkml:brushProperty name="height" value="0.05" units="cm"/>
      <inkml:brushProperty name="color" value="#FF0066"/>
    </inkml:brush>
  </inkml:definitions>
  <inkml:trace contextRef="#ctx0" brushRef="#br0">1 0 9234,'0'0'7946,"168"177"-7938,-133-155 72,-3-3-80,-4-3 0,0-10-744,11-6-1009,-8 0-1143,-3 0-2250</inkml:trace>
</inkml:ink>
</file>

<file path=ppt/ink/ink1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17.034"/>
    </inkml:context>
    <inkml:brush xml:id="br0">
      <inkml:brushProperty name="width" value="0.05" units="cm"/>
      <inkml:brushProperty name="height" value="0.05" units="cm"/>
      <inkml:brushProperty name="color" value="#FF0066"/>
    </inkml:brush>
  </inkml:definitions>
  <inkml:trace contextRef="#ctx0" brushRef="#br0">0 1 10186,'0'0'6323,"33"27"-6279,105 95-33,-128-111-5,1 0 0,-2 0 0,0 1 0,0 0 0,-1 1 0,0 0 0,-1 0 0,-1 1 0,0 0 0,4 16 0,-1-6 9,7 30 37,-1 1 0,-3 0 0,-3 1 0,-2 1 0,-2-1 0,-3 1 0,-5 58 0,-1-85 60,-1 0 1,-1-1-1,-1 0 1,-2 0-1,-1 0 1,-1-1-1,-1-1 0,-2 0 1,-1-1-1,-1 0 1,-1-1-1,-23 26 1,40-51-97,0 1 0,0-1 0,0 1 0,0-1 0,-1 0 0,1 1 0,0-1 0,0 1 0,0-1 0,-1 0 0,1 1 0,0-1 0,-1 1 0,1-1 0,0 0 0,-1 1 1,1-1-1,0 0 0,-1 0 0,1 1 0,-1-1 0,1 0 0,0 0 0,-1 0 0,1 0 0,-1 1 0,1-1 0,-1 0 0,1 0 0,0 0 0,-1 0 0,1 0 0,-1 0 0,1 0 0,-1 0 1,1 0-1,-1 0 0,1 0 0,-1-1 0,1 1 0,0 0 0,-1 0 0,1 0 0,-1-1 0,1 1 0,0 0 0,-1 0 0,1-1 0,-1 1 0,1 0 0,0-1 0,0 1 0,-1 0 0,1-1 0,0 1 1,-1 0-1,1-1 0,0 1 0,0-1 0,0 1 0,0-1 0,-1 0 0,-4-5-626,-9-12-1834,0-1-2354</inkml:trace>
</inkml:ink>
</file>

<file path=ppt/ink/ink1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1:27.0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 1392 4065,'0'0'9601,"-2"-20"-8985,-17-168 956,13-53-118,2 33-1200,1 173-90,-1 0-1,-2 0 0,-20-64 1,22 89-107,2 6-11,0 0 0,1-1 0,-1 1 0,1-1 0,0 1 0,0-1 1,0 0-1,0 1 0,1-1 0,0 0 0,0 1 0,0-1 0,0 0 0,3-7 0,0 9-45,0 0 1,0 1-1,0-1 0,1 1 0,-1 0 1,1 0-1,0 1 0,-1-1 1,1 1-1,5-2 0,3-1 14,3-3 9,2-2-27,1 1 0,0 1 0,0 0 0,0 2 0,1 0 0,37-5 0,-40 9 8,0-1 0,0-1 1,18-6-1,-3 1 29,-19 6 37,-11 3-49,0-1-1,1 0 0,-1 0 0,0 0 0,1 0 1,-1 0-1,0-1 0,1 1 0,-1 0 0,0-1 0,1 1 1,-1 0-1,0-1 0,0 0 0,0 1 0,0-1 1,1 0-1,-1 1 0,0-1 0,0 0 0,0 0 0,0 0 1,1-2-1,1 1 48,0 1 0,0 0 0,0 0 0,0 0 0,0 0 0,0 0 0,0 0 1,0 1-1,0-1 0,1 1 0,-1 0 0,5 1 0,-4-2 20,211-5-12,70-6-62,344-20 30,-366 28-81,11-27 61,-78 5 22,361 9-69,-47 3 28,332 2-33,-494 32 62,-32 0-6,882-5-38,-926-25-15,59-1 21,92 10 0,650 5 8,-1-13 0,-454 2 71,146-9-108,-672 11 52,32-1-17,0-6-1,204-45 0,-235 24 26,-71 23-37,1 1 1,1 2-1,0 0 1,30-4-1,26 6 18,85 5 0,-64 1-96,-95 1 88,-1-1 1,1 1 0,-1 0 0,0 0-1,0 1 1,1 0 0,-2 0-1,1 0 1,0 0 0,-1 1-1,6 4 1,13 10-37,17 8 30,-1 2-1,-2 2 1,-1 1 0,-1 2-1,37 45 1,-71-74-3,0 0 0,1 0 0,-2 0 0,1 0 1,0 0-1,-1 0 0,0 0 0,0 0 0,0 1 0,0-1 0,-1 0 0,1 0 0,-3 6 0,-3 7 1,-2 0 0,0 0 0,-1 0 0,0-1 0,-1 0-1,-13 15 1,-7 12-4,11-14 14,1 1 0,2 1 0,1 0 0,1 1 0,2 0 0,2 1 1,0 1-1,3-1 0,-6 48 0,10-40 5,-3-1 0,-1 1 0,-20 62 0,25-98-6,-1 0 0,0 0 0,0 0 0,0-1 0,-1 1 0,1-1 0,-1 0 0,0 0 0,0 0 0,-1 0 0,1-1-1,-1 1 1,0-1 0,0-1 0,0 1 0,0 0 0,0-1 0,-10 2 0,-12 4 21,0-2-1,-48 5 0,22-3-32,-132 38 90,136-30-76,-1-3-1,0-2 0,-1-2 0,-74 3 0,21-11 32,1-5 0,-174-29-1,114-1-33,-127-25 0,211 48-6,-137-4 0,-265-1 73,-341-100-61,499 60 5,-1 14-1,-451 0 1,160 21-44,19 15 51,336 8-28,85 6-2,-199 34-1,199-17 45,-205 1-1,-469-42-43,217 11-17,227 46 56,111-7-104,-347 53 136,415-50-99,-41 12 52,-81 12 8,316-57-12,-505 39 13,498-43-27,15 2 5,-1-2-1,0-1 1,0-2-1,-41-8 1,64 11 2,1-1 0,-1 1 0,1-1 0,-1 1 0,1-1 0,0 0-1,-1 0 1,1 0 0,0 0 0,-1 0 0,1 0 0,0 0 0,0 0 0,0 0 0,0-1 0,0 1 0,0 0 0,1-1 0,-1 1 0,0 0 0,1-1 0,-1-2 0,0 1-2,0-1 0,1 0 0,0 1 0,0-1 0,0 1 0,0-1 0,0 0 0,1 1 0,1-7 0,0 3 1,1 0 0,-1 0 0,1 0 0,1 0 0,-1 1 0,1-1 0,0 1 0,0 0 0,7-7-1,9-3-6,-1 2-1,2 0 0,0 1 1,0 1-1,1 1 0,1 1 0,0 1 1,29-7-1,5 2-6,1 2 1,75-5-1,135 8 38,-147 8-33,1091-6 3,-943 7 19,486 19-35,-106-45 41,196 5-19,-463-7-13,-118 3 7,576 6 37,-635 31-46,32 1 5,1159-23 21,-1347 7-6,-1-2-1,1-3 0,59-16 0,31-5-7,57 8-5,333 7 0,-95 8 1,-93 4 0,-266 7-8,-1 3-1,115 28 1,-157-28-21,33 10-38,-1-3 0,118 10 0,-54-18 13,216 39-1,-114-12-266,-22-5 49,-186-26 271,1-1 1,0-1 0,35-4-1,-2 1 6,-27 2-7,1 0 0,0 3-1,-1 0 1,0 2 0,0 0 0,34 13 0,-62-18 7,0 0 0,0 0 0,0 0 1,0 0-1,1 0 0,-1 0 0,0 0 0,0 0 1,0 0-1,0 0 0,0-1 0,0 1 1,0 0-1,0-1 0,0 1 0,0-1 1,0 1-1,0-1 0,0 0 0,0 1 1,0-1-1,-1 0 0,1 0 0,0 0 1,0 1-1,0-3 0,21-30 8,-12 16-3,13-12 1,-1-2 1,-1 0-1,-2-1 0,-1-1 0,-1 0 0,-3-2 0,17-51 1,-25 59-8,-3 13 0,0-1 0,1 0 1,1 1-1,8-17 0,-12 99-119,-83 316 54,69-295 150,3 0 0,2 107 0,8-194-67,0-1-1,-1 1 0,1-1 0,0 1 1,0-1-1,-1 0 0,1 1 1,-1-1-1,1 0 0,-1 1 0,0-1 1,1 0-1,-1 1 0,0-1 1,0 0-1,0 0 0,0 0 0,0 0 1,0 0-1,0 0 0,-2 1 1,-1 0-2,1 0 0,-1 0 1,0 0-1,-1-1 0,1 1 0,0-1 1,-7 1-1,-12 1-16,-1-1 1,-28-2-1,21 0 63,-212 2-4,-447-53 1,450 18-181,-483-62 286,5 41-1641,562 49-1278,31 4-2950</inkml:trace>
</inkml:ink>
</file>

<file path=ppt/ink/ink1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4.535"/>
    </inkml:context>
    <inkml:brush xml:id="br0">
      <inkml:brushProperty name="width" value="0.05" units="cm"/>
      <inkml:brushProperty name="height" value="0.05" units="cm"/>
      <inkml:brushProperty name="color" value="#008C3A"/>
    </inkml:brush>
  </inkml:definitions>
  <inkml:trace contextRef="#ctx0" brushRef="#br0">391 246 6161,'0'0'11472,"24"-14"-10165,-20 9-1291,0 1 0,-1-1 0,0 0 0,0-1 0,0 1 0,-1 0 0,1-1 0,-1 1 0,-1-1 0,1 0 0,-1 0 0,0 0 0,0 0 0,-1 0 0,0 0 0,0 1 0,0-1 0,-1 0 0,1 0 0,-1 0 0,-1 0 0,1 0 0,-1 1 0,0-1 0,-1 1 0,1-1 0,-1 1 0,0 0 0,0 0 0,-1 0 0,1 0 0,-1 1 0,0-1 0,-1 1 0,1 0 0,-1 0 0,1 1 0,-1-1 0,0 1 0,-1 0 0,1 1 0,-11-5 0,4 4-20,0 0 0,0 0-1,0 2 1,-1 0 0,1 0 0,0 1-1,-1 0 1,1 1 0,0 0 0,0 1-1,-1 1 1,1 0 0,1 1 0,-1 0-1,1 0 1,-1 1 0,-17 12 0,20-11-1,0 0 0,0 0 0,1 1 0,0 1 0,0-1 0,1 2 0,0-1 0,0 0 0,1 1 0,0 1 0,1-1 0,0 1 0,0-1 0,1 1 0,0 1 0,1-1 0,0 0 0,1 1 0,0 0 0,-1 14 0,3-19 6,0 0 1,0 0 0,0-1-1,0 1 1,1 0-1,0 0 1,0-1 0,1 1-1,0 0 1,0-1-1,0 0 1,0 1 0,7 8-1,-5-9 12,1 0 1,-1 0-1,1 0 0,1-1 0,-1 0 1,1 0-1,0-1 0,-1 1 0,1-1 1,1-1-1,10 5 0,-8-4-6,-1 0 0,1 0-1,0-1 1,-1 0 0,1 0 0,0-1-1,0 0 1,0-1 0,0 0 0,1 0-1,-1-1 1,0 0 0,0-1 0,-1 0-1,1 0 1,0-1 0,-1 0 0,1 0-1,-1-1 1,0 0 0,0-1 0,-1 0-1,1 0 1,-1 0 0,0-1 0,0 0 0,-1-1-1,0 0 1,0 1 0,0-2 0,5-9-1,-7 11 2,0 0-1,-1-1 1,0 1-1,0-1 1,0 0 0,-1 0-1,0 0 1,-1 0-1,1-1 1,-1 1-1,0-9 1,-1 16 36,31 3-1712,12 26 1937,0-3 0,2-1 0,59 22 0,-74-36-135,1-1 0,-1-2 1,1-1-1,0-2 0,1-1 0,47 1 0,-79-37-6781,0 16-799</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10.749"/>
    </inkml:context>
    <inkml:brush xml:id="br0">
      <inkml:brushProperty name="width" value="0.05" units="cm"/>
      <inkml:brushProperty name="height" value="0.05" units="cm"/>
      <inkml:brushProperty name="color" value="#004F8B"/>
    </inkml:brush>
  </inkml:definitions>
  <inkml:trace contextRef="#ctx0" brushRef="#br0">0 0 2721,'0'0'15091,"11"1"-14830,19 2-105,0-1-93,-1 1-1,0 1 1,0 2 0,35 11 0,-58-15-60,0 0 1,0 1 0,0-1 0,0 1-1,-1 0 1,1 0 0,-1 1 0,0 0-1,0 0 1,0 0 0,-1 1 0,1-1-1,-1 1 1,0 0 0,0 0 0,-1 1-1,1-1 1,-1 1 0,-1-1 0,1 1-1,-1 0 1,0 0 0,0 0 0,0 1-1,-1-1 1,1 9 0,-2 0 51,0 1 1,0-1-1,-2 1 0,0-1 1,0 1-1,-2-1 0,0 0 0,0 0 1,-2 0-1,0-1 0,0 0 1,-1 0-1,-1-1 0,-1 1 1,0-2-1,0 1 0,-1-1 1,-21 19-1,16-20 231,20-21 358,22-23-315,68-59-183,-56 57-154,-2-1 1,-2-2-1,-1-1 0,56-86 1,-90 125-1,0 0 1,0 0-1,-1 0 0,1 0 1,0 0-1,0 0 0,0 0 1,0 0-1,0 0 1,0 0-1,0 0 0,0 0 1,0 0-1,0 0 0,0 0 1,0 0-1,0 0 0,0 0 1,-1 0-1,1 0 1,0-1-1,0 1 0,0 0 1,0 0-1,0 0 0,0 0 1,0 0-1,0 0 0,0 0 1,0 0-1,0 0 1,0 0-1,0 0 0,0 0 1,0-1-1,0 1 0,0 0 1,0 0-1,-12 11-52,-16 18 51,14-10 11,0 0 0,2 1 0,0 1-1,1 0 1,2 0 0,0 1 0,1 0 0,1 1 0,1 0-1,1 0 1,1 0 0,1 1 0,1-1 0,1 1 0,4 37-1,-3-58 2,0 0 0,1 0 0,0 0 0,0 0 0,0 0 0,0 0 0,0-1 0,0 1 0,1 0 0,-1-1 0,1 1 0,0-1 0,0 0 0,0 1 0,0-1-1,0 0 1,3 2 0,0-1 8,1 1 0,0-1-1,-1 0 1,1 0 0,0-1-1,1 0 1,9 3 0,7-1-74,0-1 1,1-1-1,29-1 0,-52-1 51,4 0-242,0 0-1,0-1 1,0 1-1,0-1 1,1 0-1,-2 0 1,1-1-1,0 0 1,0 1-1,0-2 0,7-4 1,23-26-5867,-13 0-4392</inkml:trace>
</inkml:ink>
</file>

<file path=ppt/ink/ink1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5.077"/>
    </inkml:context>
    <inkml:brush xml:id="br0">
      <inkml:brushProperty name="width" value="0.05" units="cm"/>
      <inkml:brushProperty name="height" value="0.05" units="cm"/>
      <inkml:brushProperty name="color" value="#008C3A"/>
    </inkml:brush>
  </inkml:definitions>
  <inkml:trace contextRef="#ctx0" brushRef="#br0">0 1 9114,'0'0'9891,"14"0"-9619,50 5-189,123 27 0,-165-30 358,-8 0-4292</inkml:trace>
</inkml:ink>
</file>

<file path=ppt/ink/ink1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5.405"/>
    </inkml:context>
    <inkml:brush xml:id="br0">
      <inkml:brushProperty name="width" value="0.05" units="cm"/>
      <inkml:brushProperty name="height" value="0.05" units="cm"/>
      <inkml:brushProperty name="color" value="#008C3A"/>
    </inkml:brush>
  </inkml:definitions>
  <inkml:trace contextRef="#ctx0" brushRef="#br0">1 1 9722,'0'0'9017,"32"0"-8859,176 0-35,-186 0-56,-21 0-14,14 0-5422,-5 0 88</inkml:trace>
</inkml:ink>
</file>

<file path=ppt/ink/ink1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5.888"/>
    </inkml:context>
    <inkml:brush xml:id="br0">
      <inkml:brushProperty name="width" value="0.05" units="cm"/>
      <inkml:brushProperty name="height" value="0.05" units="cm"/>
      <inkml:brushProperty name="color" value="#008C3A"/>
    </inkml:brush>
  </inkml:definitions>
  <inkml:trace contextRef="#ctx0" brushRef="#br0">0 14 6425,'0'0'12170,"13"-8"-11576,3 6-553,0 0 0,0 1 0,0 1 0,25 2 0,3 0-31,204 10 682,-268-18-2651,13-4-5380</inkml:trace>
</inkml:ink>
</file>

<file path=ppt/ink/ink1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6.683"/>
    </inkml:context>
    <inkml:brush xml:id="br0">
      <inkml:brushProperty name="width" value="0.05" units="cm"/>
      <inkml:brushProperty name="height" value="0.05" units="cm"/>
      <inkml:brushProperty name="color" value="#008C3A"/>
    </inkml:brush>
  </inkml:definitions>
  <inkml:trace contextRef="#ctx0" brushRef="#br0">1 326 5497,'0'0'11692,"7"-12"-11363,24-32-142,-5 8 102,27-51 0,-46 74-96,-1 0 1,-1 1-1,0-2 1,-1 1-1,0 0 1,-1-1-1,0 0 1,1-26-1,-4 39-225,-2 24-154,-4 15 173,1-11 18,1 1 0,0 34 0,3-49-4,0 0 4,1 0 0,0 0 0,1 1 0,0-1 0,1 0-1,1 0 1,0 0 0,0 0 0,1 0 0,1-1 0,7 14 0,11 10-8,-15-25 15,0 0 0,-1 1 0,-1 0 0,11 25 1,-17-33 0,0-4-20,-80 0-71,48 0 216,26 0-15,9 0 40,105 0 165,-103-4-945,-11-6-58,-14-7-1330,-20 4-2491,-8-3-1131</inkml:trace>
</inkml:ink>
</file>

<file path=ppt/ink/ink1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8.102"/>
    </inkml:context>
    <inkml:brush xml:id="br0">
      <inkml:brushProperty name="width" value="0.05" units="cm"/>
      <inkml:brushProperty name="height" value="0.05" units="cm"/>
      <inkml:brushProperty name="color" value="#008C3A"/>
    </inkml:brush>
  </inkml:definitions>
  <inkml:trace contextRef="#ctx0" brushRef="#br0">11 1 3873,'0'0'8646,"0"31"-7850,0 235 827,0-23 29,0-177 1789,-1-119-3231,3-61-157,-1 110-53,-1 1 1,1 0 0,0-1-1,0 1 1,0 0 0,1 0 0,-1 0-1,1 0 1,0 0 0,-1 0-1,1 0 1,1 1 0,-1-1 0,0 0-1,1 1 1,-1 0 0,1 0-1,0 0 1,0 0 0,0 0-1,0 0 1,0 1 0,0-1 0,0 1-1,0 0 1,0 0 0,1 0-1,4 0 1,11-3-34,0 2 0,0 0 0,35 2 0,-35 0-10,-14 1 37,1-1-1,-1 1 1,1 0 0,-1 1 0,0 0-1,0 0 1,0 0 0,0 0 0,0 1 0,0-1-1,-1 1 1,1 0 0,-1 1 0,0-1-1,0 1 1,0 0 0,0 0 0,-1 0-1,0 1 1,4 4 0,-4-4-3,0 0 1,0 0-1,0 0 0,-1 1 1,0-1-1,0 0 1,0 1-1,-1-1 1,0 1-1,0 0 0,0-1 1,0 1-1,-1 0 1,0 0-1,-1-1 1,1 1-1,-1 0 0,0 0 1,-3 8-1,1-10 9,1 1-1,-2-1 0,1 0 0,0 0 1,-1-1-1,1 1 0,-1-1 1,0 0-1,0 0 0,-1 0 1,1 0-1,-1-1 0,1 0 1,-1 0-1,0 0 0,-8 2 0,-7 2 17,0-1-1,-37 4 1,-63-5 11,85-4-58,35 0 56,15 0-1273,58-4-3845,-35-1-720</inkml:trace>
</inkml:ink>
</file>

<file path=ppt/ink/ink1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8.463"/>
    </inkml:context>
    <inkml:brush xml:id="br0">
      <inkml:brushProperty name="width" value="0.05" units="cm"/>
      <inkml:brushProperty name="height" value="0.05" units="cm"/>
      <inkml:brushProperty name="color" value="#008C3A"/>
    </inkml:brush>
  </inkml:definitions>
  <inkml:trace contextRef="#ctx0" brushRef="#br0">1 41 8410,'0'0'9068,"3"0"-8713,33-4-197,1 1 0,63 5-1,-24 0-87,-75-2-202,12-12-4314,-8-1 62,1 0-2637</inkml:trace>
</inkml:ink>
</file>

<file path=ppt/ink/ink1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8.789"/>
    </inkml:context>
    <inkml:brush xml:id="br0">
      <inkml:brushProperty name="width" value="0.05" units="cm"/>
      <inkml:brushProperty name="height" value="0.05" units="cm"/>
      <inkml:brushProperty name="color" value="#008C3A"/>
    </inkml:brush>
  </inkml:definitions>
  <inkml:trace contextRef="#ctx0" brushRef="#br0">1 13 3513,'0'0'11756,"27"1"-11448,194 4 128,-209-5-312,-8 1-480,0-1 0,0 0 0,0 0 0,0 0 0,0-1 1,0 1-1,-1-1 0,1 0 0,0 0 0,0-1 0,6-2 1,7-6-3838</inkml:trace>
</inkml:ink>
</file>

<file path=ppt/ink/ink1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9.385"/>
    </inkml:context>
    <inkml:brush xml:id="br0">
      <inkml:brushProperty name="width" value="0.05" units="cm"/>
      <inkml:brushProperty name="height" value="0.05" units="cm"/>
      <inkml:brushProperty name="color" value="#008C3A"/>
    </inkml:brush>
  </inkml:definitions>
  <inkml:trace contextRef="#ctx0" brushRef="#br0">27 1 5905,'0'0'6716,"-1"0"-6695,0 1 0,0-1 0,0 1 0,0 0 0,0-1 0,0 1 0,0 0 0,0 0 0,0 0 0,1-1-1,-1 1 1,0 0 0,1 0 0,-1 0 0,1 0 0,-1 0 0,1 0 0,-1 2 0,-2 6 212,1 1 1,0-1-1,0 1 0,1 0 1,0 0-1,1 0 0,0 0 1,0 0-1,1 0 0,0-1 1,4 12-1,-3-15-109,1 1-1,0-1 1,0 1-1,1-1 1,-1 0 0,1 0-1,1-1 1,-1 1-1,1-1 1,0 0-1,0 0 1,1 0 0,-1-1-1,1 0 1,0 0-1,7 3 1,5 2-207,1 0 0,0-2 0,0 0 0,0-1 0,1-1 0,-1-1-1,1-1 1,0 0 0,1-2 0,24 0 0,-44-1-68,0 0-1,0 0 1,1-1-1,-1 1 0,0 0 1,0 0-1,0 0 1,0-1-1,0 1 0,0-1 1,0 1-1,0-1 1,0 1-1,0-1 0,0 1 1,0-1-1,-1 0 1,1 1-1,0-1 1,0 0-1,-1 0 0,1 0 1,1-1-1,5-11-3638</inkml:trace>
</inkml:ink>
</file>

<file path=ppt/ink/ink1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39.852"/>
    </inkml:context>
    <inkml:brush xml:id="br0">
      <inkml:brushProperty name="width" value="0.05" units="cm"/>
      <inkml:brushProperty name="height" value="0.05" units="cm"/>
      <inkml:brushProperty name="color" value="#008C3A"/>
    </inkml:brush>
  </inkml:definitions>
  <inkml:trace contextRef="#ctx0" brushRef="#br0">64 1 5841,'0'0'7040,"-5"33"-6058,-28 231 1246,20-161-582,1 150 0,12-253-1629,0 1 1,0-1 0,0 0-1,0 0 1,0 1 0,0-1-1,0 0 1,0 0 0,0 1-1,0-1 1,0 0 0,1 0-1,-1 0 1,0 1 0,0-1-1,0 0 1,0 0-1,0 0 1,1 1 0,-1-1-1,0 0 1,0 0 0,0 0-1,1 0 1,-1 1 0,0-1-1,0 0 1,0 0 0,1 0-1,-1 0 1,0 0-1,0 0 1,1 0 0,-1 0-1,0 0 1,0 0 0,1 0-1,-1 0 1,0 0 0,0 0-1,1 0 1,-1 0 0,0 0-1,0 0 1,1 0 0,-1 0-1,0 0 1,0 0-1,0 0 1,1-1 0,-1 1-1,0 0 1,0 0 0,0 0-1,1 0 1,-1 0 0,0-1-1,0 1 1,0 0 0,0 0-1,1 0 1,-1-1 0,0 1-1,0 0 1,0 0-1,0-1 1,0 1 0,0 0-1,0-1 1,20-20-2043,-16 16 1048,10-10-3980</inkml:trace>
</inkml:ink>
</file>

<file path=ppt/ink/ink1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0.790"/>
    </inkml:context>
    <inkml:brush xml:id="br0">
      <inkml:brushProperty name="width" value="0.05" units="cm"/>
      <inkml:brushProperty name="height" value="0.05" units="cm"/>
      <inkml:brushProperty name="color" value="#008C3A"/>
    </inkml:brush>
  </inkml:definitions>
  <inkml:trace contextRef="#ctx0" brushRef="#br0">271 36 3833,'0'0'7995,"1"-6"-7499,1-15-152,-2 20-337,0 1 0,0-1 0,0 1 0,0 0 0,-1-1 0,1 1 0,0-1 0,0 1 0,-1 0 0,1-1 0,0 1 0,0 0 0,-1-1 0,1 1 0,0 0 0,-1-1 0,1 1 0,-1 0 0,1 0 0,0-1 0,-1 1 0,1 0 0,-1 0 0,1 0-1,0 0 1,-1-1 0,1 1 0,-1 0 0,1 0 0,-1 0 0,1 0 0,-1 0 0,1 0 0,-1 0 0,-21 1 71,17-1-37,-9 0 18,1 0 0,-1 1 0,0 1 0,1 0 0,-1 1 0,1 0 0,-20 8 0,26-7-50,0-1-1,1 1 1,-1 0-1,1 1 1,0-1-1,0 1 1,1 0 0,-1 1-1,1-1 1,0 1-1,0 0 1,1 0 0,0 1-1,0 0 1,-3 8-1,4-9 61,0 1 0,1 0 0,-1-1-1,2 1 1,-1 0 0,1 1 0,0-1 0,0 0-1,1 0 1,0 0 0,2 14 0,-1-16 16,0 0 0,1-1 0,-1 1 1,1-1-1,0 1 0,0-1 0,0 0 0,1 0 1,-1 0-1,1 0 0,0 0 0,1 0 0,-1-1 1,0 0-1,1 1 0,0-1 0,7 4 0,11 5 74,0-1-1,1-1 1,0-1-1,0-2 0,1 0 1,-1-1-1,32 3 1,17-2 126,86-3 0,-140-33-941,37 3-3179,-38 19 1815,8-3-2337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11.312"/>
    </inkml:context>
    <inkml:brush xml:id="br0">
      <inkml:brushProperty name="width" value="0.05" units="cm"/>
      <inkml:brushProperty name="height" value="0.05" units="cm"/>
      <inkml:brushProperty name="color" value="#004F8B"/>
    </inkml:brush>
  </inkml:definitions>
  <inkml:trace contextRef="#ctx0" brushRef="#br0">0 0 8890,'0'0'9482,"19"13"-9358,29 21-14,-2 3 0,66 67 1,-81-71 15,-2 2 0,-2 1 0,36 63 1,-51-77-49,-1 1 1,-1 1-1,-1-1 1,-1 2-1,-1-1 1,-2 1 0,6 50-1,-9-49-34,-1-1-1,0 1 1,-2 0-1,-1-1 1,-2 1-1,0-1 1,-1 0-1,-2 0 1,-1 0 0,-17 39-1,-21 16 219,-72 96 0,45-69-118,68-102 252,5-11-868,0-4-3346</inkml:trace>
</inkml:ink>
</file>

<file path=ppt/ink/ink1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1.180"/>
    </inkml:context>
    <inkml:brush xml:id="br0">
      <inkml:brushProperty name="width" value="0.05" units="cm"/>
      <inkml:brushProperty name="height" value="0.05" units="cm"/>
      <inkml:brushProperty name="color" value="#008C3A"/>
    </inkml:brush>
  </inkml:definitions>
  <inkml:trace contextRef="#ctx0" brushRef="#br0">0 1 3121,'0'0'11728,"13"0"-11276,104 8 484,-12 1-1117,-38-7-3180</inkml:trace>
</inkml:ink>
</file>

<file path=ppt/ink/ink1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1.523"/>
    </inkml:context>
    <inkml:brush xml:id="br0">
      <inkml:brushProperty name="width" value="0.05" units="cm"/>
      <inkml:brushProperty name="height" value="0.05" units="cm"/>
      <inkml:brushProperty name="color" value="#008C3A"/>
    </inkml:brush>
  </inkml:definitions>
  <inkml:trace contextRef="#ctx0" brushRef="#br0">1 23 8738,'0'0'6961,"182"0"-6697,-147-4 0,-10 1-208,-8 0 161,-6 0-137,-4 0 168,-4 3-176,1 0-16,-1 0-56,1-3-240,10 3-809,4 0-1407,-4-4-2129</inkml:trace>
</inkml:ink>
</file>

<file path=ppt/ink/ink1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1.960"/>
    </inkml:context>
    <inkml:brush xml:id="br0">
      <inkml:brushProperty name="width" value="0.05" units="cm"/>
      <inkml:brushProperty name="height" value="0.05" units="cm"/>
      <inkml:brushProperty name="color" value="#008C3A"/>
    </inkml:brush>
  </inkml:definitions>
  <inkml:trace contextRef="#ctx0" brushRef="#br0">0 0 7346,'0'0'10151,"20"1"-9808,170 4 97,-144-5-9,-46 0-221,32 0-3028,-14 0-70,3 0-1709</inkml:trace>
</inkml:ink>
</file>

<file path=ppt/ink/ink1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2.724"/>
    </inkml:context>
    <inkml:brush xml:id="br0">
      <inkml:brushProperty name="width" value="0.05" units="cm"/>
      <inkml:brushProperty name="height" value="0.05" units="cm"/>
      <inkml:brushProperty name="color" value="#008C3A"/>
    </inkml:brush>
  </inkml:definitions>
  <inkml:trace contextRef="#ctx0" brushRef="#br0">1 0 7890,'0'0'9011,"9"0"-8216,5 1-787,1 0 1,-1 1-1,0 0 0,0 1 1,-1 1-1,1 0 0,-1 1 1,0 0-1,0 1 1,0 1-1,-1 0 0,0 0 1,14 13-1,-17-15-19,46 39 12,-52-41-25,0 0 0,-1 0 1,1 0-1,-1 0 0,0 0 0,0 0 1,0 1-1,0-1 0,-1 0 0,1 1 0,-1 0 1,0-1-1,0 1 0,0 0 0,0 7 0,-2-10 25,0 1 0,0-1 0,0 0-1,0 1 1,-1-1 0,1 0 0,0 0-1,-1 0 1,1 0 0,0 0-1,-1 0 1,1 0 0,-1 0 0,0-1-1,1 1 1,-1 0 0,0-1 0,1 0-1,-1 1 1,0-1 0,1 0-1,-1 0 1,-2 0 0,-47 5 80,-54-4 1359,145-1-1189,-28 1-244,0 1 0,-1 0 0,1 0 1,-1 1-1,0 1 0,1 0 0,-2 0 0,1 1 0,17 12 0,-10-6-19,0 1 0,-2 0 0,1 1 0,23 27 0,-37-38 5,-1 0 1,0 0-1,0 1 1,0-1-1,-1 0 1,1 1-1,-1-1 1,1 1 0,-1 0-1,0-1 1,0 1-1,0 0 1,0 0-1,0 0 1,-1-1-1,1 1 1,-1 0-1,0 0 1,0 0-1,0 0 1,0 0-1,-1 0 1,1 0-1,-1 0 1,1 0-1,-1 0 1,-1 2 0,-1 0 1,0-1 0,-1 0 1,1 0-1,0 0 0,-1 0 0,0 0 1,0-1-1,0 0 0,-1 0 1,1 0-1,-1 0 0,1-1 1,-10 4-1,-19 5 97,1-1-1,-2-2 1,1-1 0,-1-1-1,0-3 1,0 0 0,-50-4 0,83 1 92,1-29-1499,0 14-3926,0 3-5000</inkml:trace>
</inkml:ink>
</file>

<file path=ppt/ink/ink1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44.387"/>
    </inkml:context>
    <inkml:brush xml:id="br0">
      <inkml:brushProperty name="width" value="0.05" units="cm"/>
      <inkml:brushProperty name="height" value="0.05" units="cm"/>
      <inkml:brushProperty name="color" value="#008C3A"/>
    </inkml:brush>
  </inkml:definitions>
  <inkml:trace contextRef="#ctx0" brushRef="#br0">21 0 3545,'0'0'6639,"-4"2"-6001,-12 7 692,23-1 1415,38 2-1029,9-6-976,58-2 1,-78-2 477,-40 0-1157,-163-16-70,228 20 178,54 2-206,-77-4 232,-30-3 14,-10-1 95,-24-3-304,0 1 0,-48-2 0,75 6-16,44 2 23,-3 13-20,-34-12 17,1 0 0,-1-1 0,1 1 0,0-1 0,0-1 0,13 3 0,-19-4 78,-10 0-1942,-6 0-459,0 0-1839</inkml:trace>
</inkml:ink>
</file>

<file path=ppt/ink/ink1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2.871"/>
    </inkml:context>
    <inkml:brush xml:id="br0">
      <inkml:brushProperty name="width" value="0.05" units="cm"/>
      <inkml:brushProperty name="height" value="0.05" units="cm"/>
      <inkml:brushProperty name="color" value="#004F8B"/>
    </inkml:brush>
  </inkml:definitions>
  <inkml:trace contextRef="#ctx0" brushRef="#br0">0 0 7210,'0'0'6968,"4"22"-6676,11 69-174,-13-80-91,1-1-1,0 1 0,0-1 0,9 19 0,3 13-1,-12-21-872,2 0-1,0 0 0,1-1 0,1 1 0,1-2 1,14 26-1,2-6-2218,-2-4-2454</inkml:trace>
</inkml:ink>
</file>

<file path=ppt/ink/ink1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3.229"/>
    </inkml:context>
    <inkml:brush xml:id="br0">
      <inkml:brushProperty name="width" value="0.05" units="cm"/>
      <inkml:brushProperty name="height" value="0.05" units="cm"/>
      <inkml:brushProperty name="color" value="#004F8B"/>
    </inkml:brush>
  </inkml:definitions>
  <inkml:trace contextRef="#ctx0" brushRef="#br0">0 0 3017,'0'0'6505,"8"29"-5422,-5-18-929,56 182 2076,-53-173-2024,-1-1 0,-1 1 0,-1 0-1,1 35 1,0-8-70,19 81-4659,-19-101 2150</inkml:trace>
</inkml:ink>
</file>

<file path=ppt/ink/ink1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3.586"/>
    </inkml:context>
    <inkml:brush xml:id="br0">
      <inkml:brushProperty name="width" value="0.05" units="cm"/>
      <inkml:brushProperty name="height" value="0.05" units="cm"/>
      <inkml:brushProperty name="color" value="#004F8B"/>
    </inkml:brush>
  </inkml:definitions>
  <inkml:trace contextRef="#ctx0" brushRef="#br0">6 0 5193,'0'0'7166,"-1"27"-6329,-3 85-265,4-102-519,0 0 0,0 0 0,1 0-1,1 0 1,-1-1 0,2 1 0,-1-1 0,1 1-1,1-1 1,5 11 0,10 34 97,-16-35-1187,2-1-1,0 1 0,1 0 1,1-1-1,13 25 1,-3-15-4244</inkml:trace>
  <inkml:trace contextRef="#ctx0" brushRef="#br0" timeOffset="1">140 917 6689,'0'0'5994,"13"30"-4758,74 156 479,-83-177-1587,-1 0 1,0 1-1,-1 0 0,1-1 1,-2 1-1,2 17 1,-5 63-3967,1-39-494,1-25-302</inkml:trace>
</inkml:ink>
</file>

<file path=ppt/ink/ink1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3.928"/>
    </inkml:context>
    <inkml:brush xml:id="br0">
      <inkml:brushProperty name="width" value="0.05" units="cm"/>
      <inkml:brushProperty name="height" value="0.05" units="cm"/>
      <inkml:brushProperty name="color" value="#004F8B"/>
    </inkml:brush>
  </inkml:definitions>
  <inkml:trace contextRef="#ctx0" brushRef="#br0">77 0 5633,'0'0'6474,"-52"98"-6314,45-79-136,0-3 56,3 3-80,1-3-8,-1 2-689,4 8-543,0-4-832,11-3-3489</inkml:trace>
</inkml:ink>
</file>

<file path=ppt/ink/ink1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4.289"/>
    </inkml:context>
    <inkml:brush xml:id="br0">
      <inkml:brushProperty name="width" value="0.05" units="cm"/>
      <inkml:brushProperty name="height" value="0.05" units="cm"/>
      <inkml:brushProperty name="color" value="#004F8B"/>
    </inkml:brush>
  </inkml:definitions>
  <inkml:trace contextRef="#ctx0" brushRef="#br0">0 1 5457,'0'0'6041,"4"173"-5816,10-147-89,3-4 48,-2 3-136,-1 0-48,-4-6-240,-6 3-433,-4 0-239,0-6-1112,0 0-2225</inkml:trace>
  <inkml:trace contextRef="#ctx0" brushRef="#br0" timeOffset="1">141 863 11899,'0'0'4881,"3"41"-5610,1-25-119,-1 3 16,-3 0-312,0 19-368,0-7-817,0-2-1952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26.563"/>
    </inkml:context>
    <inkml:brush xml:id="br0">
      <inkml:brushProperty name="width" value="0.05" units="cm"/>
      <inkml:brushProperty name="height" value="0.05" units="cm"/>
    </inkml:brush>
  </inkml:definitions>
  <inkml:trace contextRef="#ctx0" brushRef="#br0">251 136 4257,'0'0'14760,"-19"-12"-14021,11 11-741,0 0 0,0 1 0,-1 0-1,1 0 1,0 1 0,0 0 0,0 0 0,0 1-1,0 0 1,0 0 0,1 1 0,-1 0 0,1 1 0,-1-1-1,1 1 1,0 1 0,1-1 0,-12 11 0,11-8-1,0 0 1,0 1 0,1 0 0,0 0 0,1 1 0,0 0 0,0 0 0,0 0 0,1 0-1,1 1 1,0-1 0,0 1 0,1 0 0,-2 19 0,2-21 0,2 1 1,-1-1-1,1 1 1,1-1-1,0 1 1,0-1-1,0 0 1,1 1-1,0-1 1,1 0-1,0 0 1,0 0-1,6 8 1,-4-9 6,0 0 0,1 0 0,0-1-1,0 0 1,1 0 0,0 0 0,0-1 0,0 0 0,0-1 0,1 0 0,0 0 0,16 6 0,-11-5 3,0-1 0,0 0 0,0-1 0,1 0 1,-1-1-1,1 0 0,0-1 0,-1-1 0,1 0 0,0-1 1,0-1-1,-1 0 0,1 0 0,-1-2 0,0 1 1,0-2-1,0 0 0,0 0 0,-1-1 0,0-1 1,0 0-1,-1-1 0,0 0 0,0 0 0,-1-2 1,0 1-1,14-17 0,-12 12 1,-1 0 1,-1-1-1,0 0 0,-1 0 1,0-1-1,11-32 0,-16 153-354,-4-101 346,1 0 1,0 0-1,0 0 1,0-1-1,1 1 1,-1 0-1,1-1 0,0 1 1,0-1-1,0 0 1,0 1-1,1-1 1,-1 0-1,1 0 1,0-1-1,0 1 0,0 0 1,0-1-1,0 0 1,1 0-1,-1 0 1,1 0-1,-1 0 1,1-1-1,7 2 0,3 2 12,0-1-1,0 0 0,0-1 0,1-1 0,27 2 1,-17-4 14,-5 0 25,-1 0 0,32-5 0,-44 3-39,1 0-1,-1 0 1,0 0-1,0-1 0,0 0 1,0-1-1,-1 1 0,1-1 1,-1-1-1,6-5 1,-4 3-19,0 0 1,-1-1-1,0 1 1,0-2-1,-1 1 1,0-1 0,0 0-1,-1 0 1,0-1-1,-1 1 1,5-15-1,-5 7 8,0-1-1,-1 1 1,-1-1 0,-1 0-1,-1-34 1,-1 45-5,0-1 1,-1 0-1,0 0 1,0 1-1,-1-1 1,0 1-1,0-1 1,-1 1 0,0 0-1,0 1 1,0-1-1,-1 1 1,0-1-1,0 2 1,-1-1-1,0 0 1,0 1-1,0 0 1,-1 1 0,1-1-1,-11-4 1,2 1-22,0 1 0,0 0 0,-1 1 0,1 1 1,-1 1-1,-1 0 0,1 1 0,0 0 0,-25 1 1,33 1 15,0 1 1,0 1-1,0-1 1,0 2-1,0-1 1,0 1-1,0 0 1,0 0-1,-14 8 1,17-7 6,0 0 1,1 1 0,0-1 0,0 1 0,0 0 0,0 0 0,1 1-1,-1-1 1,1 1 0,0 0 0,1-1 0,-1 1 0,1 1-1,0-1 1,-3 10 0,3-8-4,0 1 0,0-1 0,1 1 0,0 0 0,0 0 0,0 0 0,1-1 0,1 1 0,-1 0-1,4 16 1,-2-20 12,-1 1 0,1 0 0,0 0 0,1-1 0,-1 1 0,1-1 0,0 0 0,0 1-1,0-2 1,1 1 0,-1 0 0,1-1 0,0 1 0,0-1 0,0 0 0,1 0 0,6 3 0,2 0-1,1-1 1,-1-1 0,1 0 0,0 0 0,1-2 0,-1 1 0,0-2 0,1 0-1,-1-1 1,1 0 0,-1-1 0,1-1 0,-1 0 0,0-1 0,0-1-1,0 0 1,0-1 0,-1 0 0,24-13 0,-9-1 7,-11 7 20,0 1 0,24-12 0,-38 21-44,1 1 1,0-1-1,-1 1 1,1 0-1,0-1 0,0 2 1,0-1-1,0 0 1,0 1-1,0 0 0,0 0 1,0 0-1,0 0 1,0 1-1,0-1 0,0 1 1,6 2-1,-3 2 17,1 0 0,-1 0 0,0 0 0,-1 1 0,1 0 0,6 9-1,24 21 0,-29-30-13,0-1 1,1 0-1,0 0 0,0 0 1,0-1-1,0-1 1,1 0-1,0 0 1,0-1-1,-1 0 1,1 0-1,0-1 1,1-1-1,-1 1 1,0-2-1,0 1 0,0-2 1,0 1-1,14-5 1,-11 2-67,0 0-1,0-2 1,-1 1 0,1-2 0,-1 1 0,-1-2-1,1 1 1,-1-2 0,-1 0 0,0 0 0,0 0-1,0-1 1,12-19 0,-21 28 71,7-10-14,0 1 0,-1-2 0,-1 1 0,0-1 0,8-22 0,37 131-301,-44-87 359,1-1-1,0 0 0,0-1 0,1 0 1,1 0-1,-1-1 0,1 0 1,0 0-1,1-1 0,-1-1 1,16 6-1,-8-5-231,0-1 0,1 0 0,-1-2 0,1 0 0,0-1 0,26-1 0,-17-4-2191,-2-13-1888</inkml:trace>
</inkml:ink>
</file>

<file path=ppt/ink/ink1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4.647"/>
    </inkml:context>
    <inkml:brush xml:id="br0">
      <inkml:brushProperty name="width" value="0.05" units="cm"/>
      <inkml:brushProperty name="height" value="0.05" units="cm"/>
      <inkml:brushProperty name="color" value="#004F8B"/>
    </inkml:brush>
  </inkml:definitions>
  <inkml:trace contextRef="#ctx0" brushRef="#br0">1 1 10818,'0'0'7130,"10"25"-7330,22-6-680,-1-10-1065,1 4-3088</inkml:trace>
  <inkml:trace contextRef="#ctx0" brushRef="#br0" timeOffset="1">141 257 11827,'0'0'4793,"-10"19"-5250,6-10-647,-3 1-784,0 2 287,-11 7-319,1-3 312,3 0-889</inkml:trace>
</inkml:ink>
</file>

<file path=ppt/ink/ink1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06.4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138 846 8386,'0'0'7467,"3"-24"-6807,-2 15-609,16-205 1577,-18 200-1535,0 0 0,-1 1-1,0-1 1,-1 1 0,0 0 0,-9-20 0,-40-76 142,35 79-157,2-1 1,-17-50-1,27 65 20,1 1 0,1-1 0,1 1 0,-2-31 573,38 46-594,752-6 361,142-42-39,-771 37-419,402-16 172,-266 29-68,416-7-52,-450-7-68,244-4 57,-408 15-15,65 0-10,294 34 1,30 28 43,-34-5 30,-381-49-66,128-2 0,-42-4 11,-147-1-16,596 19-19,-148-10-2,-455-8 21,0-1-1,0 1 1,0-1-1,0 1 1,0 0-1,0-1 0,0 1 1,0 0-1,0 0 1,-1 0-1,1 0 1,0 0-1,0-1 1,-1 2-1,1-1 1,-1 0-1,1 0 1,-1 0-1,1 0 0,-1 0 1,0 0-1,1 0 1,-1 1-1,0-1 1,0 0-1,0 2 1,4 34-100,-4-20 75,1-6 22,-1-1-1,-1 0 0,1 1 0,-2-1 1,-2 13-1,2-19 3,0 0 0,0 1 0,0-1 1,0 0-1,-1 0 0,1-1 0,-1 1 0,0-1 1,0 1-1,0-1 0,-1 0 0,1 0 0,-1 0 1,0-1-1,-5 4 0,-16 8-3,-1-2 1,-1-1-1,1-1 1,-2-1-1,1-1 1,-1-1-1,-53 5 1,-208-5-51,186-9 33,-355-24 98,4-31-140,279 34 124,59 13-151,-173 7 0,93 5 67,-655-14 11,2-25 38,294 30-67,309 10 15,-486 26 32,692-27 21,-575 4-12,345-8-16,228 3-19,-1 3 0,1 1 0,0 2 0,-41 13 1,-162 61 13,152-48-33,72-26 53,-1 0 0,1-2 0,-1 0 0,0-2 0,-28 2 1,50-35-28,0-398 101,0 428-161,-1 0 71,-1 1 0,0 0 0,1 0-1,0-1 1,-1 1 0,1 0-1,-1 0 1,1 0 0,0 0-1,0 1 1,0-1 0,-1 0 0,1 1-1,0-1 1,1 0 0,-1 1-1,0-1 1,0 1 0,1-1-1,-1 1 1,0 2 0,-12 38-26,7 22-13,5-61 40,2 1 0,-1-1 1,0 0-1,1 1 0,-1-1 0,1 0 1,0 0-1,0 0 0,0 0 1,0 0-1,1 0 0,0 0 0,-1 0 1,1 0-1,0 0 0,0-1 1,4 4-1,9 5 12,1-1 1,0-1 0,0-1 0,1 0-1,0-1 1,1-1 0,18 4-1,131 22 69,-167-31-79,495 49-11,5-29 48,-371-17-7,27 2-33,0-7 0,257-35 0,-285 16 79,161-33-122,-224 41 41,0 3-1,0 3 0,1 3 1,86 6-1,-27-1 102,323 32-128,-35 1-76,64-28-851</inkml:trace>
</inkml:ink>
</file>

<file path=ppt/ink/ink1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0.208"/>
    </inkml:context>
    <inkml:brush xml:id="br0">
      <inkml:brushProperty name="width" value="0.05" units="cm"/>
      <inkml:brushProperty name="height" value="0.05" units="cm"/>
      <inkml:brushProperty name="color" value="#004F8B"/>
    </inkml:brush>
  </inkml:definitions>
  <inkml:trace contextRef="#ctx0" brushRef="#br0">1 60 744,'0'0'13468,"25"-9"-5594,-19-16-8401,-2 8-2889,-1 8-1124</inkml:trace>
</inkml:ink>
</file>

<file path=ppt/ink/ink1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3.722"/>
    </inkml:context>
    <inkml:brush xml:id="br0">
      <inkml:brushProperty name="width" value="0.05" units="cm"/>
      <inkml:brushProperty name="height" value="0.05" units="cm"/>
      <inkml:brushProperty name="color" value="#004F8B"/>
    </inkml:brush>
  </inkml:definitions>
  <inkml:trace contextRef="#ctx0" brushRef="#br0">1 4 9314,'0'0'10310,"0"-3"-9756,21 39-561,-6-13 24,-2 7 57,-4-11-79,0 0-1,1 0 1,18 25-1,-21-35 58,-1 1 0,0 0 0,0 0 0,-1 1 0,4 11 0,8-8 1391,214 292-1570,-178-246 177,3-3 1,112 89-1,-58-54 76,-110-91-5,2-7 32,-1 1 1,0-1-1,-1 0 1,1 1-1,-1-1 0,-1 0 1,0-8-1,-1 2-376,-1 1 1,0 0-1,-1 0 0,0 0 1,0 1-1,-1-1 0,0 1 0,-10-13 1,-6-13-1364,-7-17-2642</inkml:trace>
</inkml:ink>
</file>

<file path=ppt/ink/ink1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4.235"/>
    </inkml:context>
    <inkml:brush xml:id="br0">
      <inkml:brushProperty name="width" value="0.05" units="cm"/>
      <inkml:brushProperty name="height" value="0.05" units="cm"/>
      <inkml:brushProperty name="color" value="#004F8B"/>
    </inkml:brush>
  </inkml:definitions>
  <inkml:trace contextRef="#ctx0" brushRef="#br0">475 1 6185,'0'0'11657,"-36"30"-11218,-44 65 21,4 4 0,5 4 1,4 2-1,-72 154 0,138-258-471,1-1-1,-1 1 1,1-1 0,-1 1 0,1 0 0,-1 0-1,1-1 1,0 1 0,0 0 0,-1 0 0,1-1-1,0 1 1,0 0 0,0 0 0,0 0 0,-1 0 0,1-1-1,1 1 1,-1 0 0,0 0 0,0 0 0,0 1-1,22-3-1862,-22 1 1860,35-8-4792,6-2-3199</inkml:trace>
</inkml:ink>
</file>

<file path=ppt/ink/ink1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4.891"/>
    </inkml:context>
    <inkml:brush xml:id="br0">
      <inkml:brushProperty name="width" value="0.05" units="cm"/>
      <inkml:brushProperty name="height" value="0.05" units="cm"/>
      <inkml:brushProperty name="color" value="#004F8B"/>
    </inkml:brush>
  </inkml:definitions>
  <inkml:trace contextRef="#ctx0" brushRef="#br0">1 26 3065,'0'0'12517,"2"7"-11477,9 15-820,1-1-1,24 34 0,4 7 283,8 29 114,-24-46-98,49 74 1,-73-118-490,0-1 0,1 1 1,-1-1-1,0 1 0,1-1 1,-1 1-1,1-1 0,-1 1 0,1-1 1,-1 0-1,1 1 0,-1-1 1,1 0-1,-1 1 0,1-1 0,-1 0 1,1 0-1,0 0 0,-1 1 1,1-1-1,-1 0 0,1 0 0,0 0 1,-1 0-1,1 0 0,-1 0 1,1 0-1,0 0 0,-1 0 0,1-1 1,-1 1-1,1 0 0,-1 0 1,1 0-1,0-1 0,-1 1 0,1 0 1,-1-1-1,1 1 0,-1 0 1,1-1-1,-1 1 0,0-1 0,1 1 1,-1-1-1,1 1 0,-1-1 1,0 1-1,1-1 0,-1 0 1,16-30 512,-15 29-570,10-28 246,-1-1 0,-2 0 0,-1 0 0,4-41 0,-3-27-1571,-7-5-6934,-1 89 2692</inkml:trace>
</inkml:ink>
</file>

<file path=ppt/ink/ink1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5.261"/>
    </inkml:context>
    <inkml:brush xml:id="br0">
      <inkml:brushProperty name="width" value="0.05" units="cm"/>
      <inkml:brushProperty name="height" value="0.05" units="cm"/>
      <inkml:brushProperty name="color" value="#004F8B"/>
    </inkml:brush>
  </inkml:definitions>
  <inkml:trace contextRef="#ctx0" brushRef="#br0">0 13 10578,'0'0'7670,"35"-2"-7307,-19 1-307,238-9 534,-124 10-101,-130 0-289</inkml:trace>
</inkml:ink>
</file>

<file path=ppt/ink/ink1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5.632"/>
    </inkml:context>
    <inkml:brush xml:id="br0">
      <inkml:brushProperty name="width" value="0.05" units="cm"/>
      <inkml:brushProperty name="height" value="0.05" units="cm"/>
      <inkml:brushProperty name="color" value="#004F8B"/>
    </inkml:brush>
  </inkml:definitions>
  <inkml:trace contextRef="#ctx0" brushRef="#br0">1 0 4201,'0'0'13223,"10"2"-12132,137 8 626,-79-9-10424,-62-1 3207</inkml:trace>
</inkml:ink>
</file>

<file path=ppt/ink/ink1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5.974"/>
    </inkml:context>
    <inkml:brush xml:id="br0">
      <inkml:brushProperty name="width" value="0.05" units="cm"/>
      <inkml:brushProperty name="height" value="0.05" units="cm"/>
      <inkml:brushProperty name="color" value="#004F8B"/>
    </inkml:brush>
  </inkml:definitions>
  <inkml:trace contextRef="#ctx0" brushRef="#br0">0 26 8850,'0'0'10075,"23"0"-9884,168 0-19,-168 1-92,28-1-837,-22-12-3226,-12-2-1043</inkml:trace>
</inkml:ink>
</file>

<file path=ppt/ink/ink1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6.564"/>
    </inkml:context>
    <inkml:brush xml:id="br0">
      <inkml:brushProperty name="width" value="0.05" units="cm"/>
      <inkml:brushProperty name="height" value="0.05" units="cm"/>
      <inkml:brushProperty name="color" value="#004F8B"/>
    </inkml:brush>
  </inkml:definitions>
  <inkml:trace contextRef="#ctx0" brushRef="#br0">1 0 10202,'0'0'5091,"14"32"-4654,45 107-74,-41-99 15,-3 1 0,-2 1 1,-1 0-1,-2 1 0,-2 0 1,-2 0-1,-2 1 0,-2 65 0,-2-108 373,-1-4-601,-1-1-1,0 0 0,1 0 0,0 0 0,0 0 1,0 0-1,0-7 0,1 8-37,-2-8-113,0 0 0,1 0 1,0 0-1,1 0 0,0 0 0,3-20 1,-2 30-2,0 0 0,0-1 1,0 1-1,0 0 0,0 0 1,0 0-1,0 0 0,1 1 0,-1-1 1,0 0-1,1 0 0,-1 1 1,0-1-1,1 1 0,-1-1 1,0 1-1,1-1 0,-1 1 1,1 0-1,-1 0 0,4 0 1,39-1-52,-34 1 40,12-1-34,0 2 0,0 1 0,0 1 0,0 0 0,24 8 0,-39-8 35,0-1 0,1 1 0,-1 0 0,0 1 0,-1-1 0,1 2 0,-1-1 0,1 1 0,-1-1 0,-1 2 0,1-1 0,-1 1 0,0 0 0,0 0 0,0 0 0,-1 0 0,0 1 0,4 10 0,-6-14 9,0 1-1,-1-1 0,1 1 0,-1 0 0,0 0 0,0-1 0,-1 1 0,1 0 0,-1 0 0,0 0 0,0 0 1,0 0-1,0 0 0,-1-1 0,1 1 0,-1 0 0,0 0 0,0 0 0,-1-1 0,-2 6 0,1-5 1,0 0 0,0-1 0,0 1-1,-1-1 1,0 0 0,0 0 0,0 0 0,0 0-1,0-1 1,0 0 0,-1 1 0,1-2 0,-1 1-1,-4 1 1,-18 3 5,1-1-1,-1-1 0,0-2 1,-44-1-1,64-1 4,-16 0-108,13 1 152,-1-1 1,1 0-1,0 0 0,-1-2 0,-14-2 0,23 3-139,-1 0 0,1 0 0,0 0 0,0 0 0,-1 0 0,1 0 0,0-1 0,0 1 0,0-1 0,0 0 0,1 1 0,-1-1 0,0 0 0,1 0 0,-1 0 0,1 0 0,-1 0 0,1-1 0,0 1 0,0 0-1,0-1 1,1 1 0,-1 0 0,0-1 0,1 1 0,-1-1 0,1-3 0,-6-26-6648,2 20-12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27.107"/>
    </inkml:context>
    <inkml:brush xml:id="br0">
      <inkml:brushProperty name="width" value="0.05" units="cm"/>
      <inkml:brushProperty name="height" value="0.05" units="cm"/>
    </inkml:brush>
  </inkml:definitions>
  <inkml:trace contextRef="#ctx0" brushRef="#br0">372 69 5497,'0'0'10665,"-11"17"-10590,-32 57-31,39-63 17,0-1 1,0 1-1,1 1 1,1-1 0,0 0-1,0 1 1,1-1-1,1 1 1,0-1-1,1 1 1,1 12-1,1 21 280,-4-22-37,2 0 0,1 0 0,9 43 0,-10-59-267,2 0-1,-1 1 1,1-1 0,0 0-1,0 0 1,1 0 0,0-1-1,0 1 1,1-1 0,0 0-1,0-1 1,0 1 0,1-1-1,0 0 1,9 7 0,-14-11-31,-1-1 0,1 1 1,0 0-1,0 0 0,-1-1 0,1 1 1,0-1-1,0 1 0,0-1 0,0 1 1,0-1-1,0 1 0,0-1 0,0 0 1,0 1-1,0-1 0,0 0 0,0 0 1,0 0-1,0 0 0,0 0 0,0 0 1,0 0-1,0 0 0,0 0 1,0-1-1,0 1 0,0 0 0,0-1 1,0 1-1,0-1 0,0 1 0,-1-1 1,1 1-1,0-1 0,0 1 0,0-1 1,-1 0-1,1 0 0,0 1 0,-1-1 1,1 0-1,0 0 0,-1 0 0,1 0 1,-1 0-1,1 1 0,-1-1 0,0 0 1,1-2-1,1-6 20,-1 0 1,0 0-1,0 0 0,-2-16 0,1 13-3,-1-1-30,0 0 0,-1 0-1,-1 0 1,0 1 0,-1-1-1,0 1 1,-1 0 0,0 0-1,-1 0 1,0 1 0,-1 0-1,-14-18 1,-11-9-31,-72-67 1,87 88 54,-6-5-27,-4-5 41,-2 0 0,0 2 0,-2 2 0,-42-26 0,71 46-181,13 4 167,18 5 100,290 78 710,-287-77-846,23 9-1292,30 4-5434,-40-13 2519</inkml:trace>
</inkml:ink>
</file>

<file path=ppt/ink/ink1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7.021"/>
    </inkml:context>
    <inkml:brush xml:id="br0">
      <inkml:brushProperty name="width" value="0.05" units="cm"/>
      <inkml:brushProperty name="height" value="0.05" units="cm"/>
      <inkml:brushProperty name="color" value="#004F8B"/>
    </inkml:brush>
  </inkml:definitions>
  <inkml:trace contextRef="#ctx0" brushRef="#br0">0 1 10162,'0'0'8475,"35"0"-7947,5-1-396,178 8 297,270 73-208,-71-9 563,-333-67-108,-112-7-3012,0 1-1,0 1 1,-45 6-1,27 5-3555</inkml:trace>
</inkml:ink>
</file>

<file path=ppt/ink/ink1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7.708"/>
    </inkml:context>
    <inkml:brush xml:id="br0">
      <inkml:brushProperty name="width" value="0.05" units="cm"/>
      <inkml:brushProperty name="height" value="0.05" units="cm"/>
      <inkml:brushProperty name="color" value="#004F8B"/>
    </inkml:brush>
  </inkml:definitions>
  <inkml:trace contextRef="#ctx0" brushRef="#br0">191 42 392,'0'0'16176,"12"-5"-16083,9-3-60,0 1-1,1 1 1,0 1 0,0 1-1,36-2 1,-54 6-38,0-1 0,0 1 0,0 0 0,0 0 0,0 1 0,-1-1 1,1 1-1,0 0 0,0 0 0,0 0 0,-1 1 0,1-1 0,-1 1 0,1 0 0,-1 0 0,0 0 0,1 0 0,-1 0 1,0 1-1,-1 0 0,1-1 0,0 1 0,-1 0 0,1 0 0,-1 1 0,0-1 0,0 0 0,0 1 0,-1-1 0,1 1 1,-1 0-1,0-1 0,0 1 0,1 4 0,3 14 95,-1 0 1,-1-1 0,0 1-1,-2 1 1,-1-1-1,0 0 1,-2 0-1,-5 29 1,2-34 5,0-1 1,-2 0-1,1-1 1,-2 1-1,0-1 0,-1-1 1,-1 0-1,0 0 1,-1-1-1,-17 18 1,14-18-26,0 0 1,-1-1 0,0 0-1,0-2 1,-1 1 0,-1-2-1,0 0 1,0-1 0,-22 6-1,27-10-30,0-1 0,0-1-1,0 0 1,0 0-1,0-1 1,-1-1-1,1 0 1,-15-2-1,24 1-31,0 1-1,0-1 1,-1 0 0,1 0-1,0 0 1,0 0-1,0-1 1,0 1 0,0-1-1,0 0 1,1 0 0,-1 0-1,1 0 1,-1 0-1,1-1 1,0 1 0,-1-1-1,1 1 1,1-1-1,-1 0 1,0 0 0,1 0-1,-1 0 1,1 0-1,0 0 1,0 0 0,0 0-1,0 0 1,1-1-1,-1 1 1,1 0 0,0-1-1,0-4 1,1 7-9,-1-1 0,1 0 0,-1 1 0,1-1-1,0 1 1,0-1 0,0 1 0,0-1 0,0 1 0,0 0 0,0-1 0,0 1 0,1 0 0,-1 0-1,0 0 1,1 0 0,-1 0 0,1 0 0,-1 0 0,1 0 0,-1 1 0,1-1 0,0 1 0,-1-1-1,1 1 1,0-1 0,3 1 0,52-7 32,-54 7-36,85 1-43,-80 0 39,-1 0-1,1 1 1,0 0 0,-1 1 0,1 0 0,-1 0 0,0 0 0,14 9 0,3 4-15,9 7 66,60 31 0,-80-48-39,1 0 0,0-2 0,-1 1 0,2-2 0,-1 0 0,0 0 0,1-1 0,18-1 0,-20-1-372,0 0-1,1-1 1,-1-1 0,0 0 0,0-1-1,21-7 1,-19 4-1811,0-1 0,24-16 0,-3-2-5316</inkml:trace>
</inkml:ink>
</file>

<file path=ppt/ink/ink1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28.440"/>
    </inkml:context>
    <inkml:brush xml:id="br0">
      <inkml:brushProperty name="width" value="0.05" units="cm"/>
      <inkml:brushProperty name="height" value="0.05" units="cm"/>
      <inkml:brushProperty name="color" value="#004F8B"/>
    </inkml:brush>
  </inkml:definitions>
  <inkml:trace contextRef="#ctx0" brushRef="#br0">421 285 8250,'0'0'9272,"5"-9"-8801,0 1-402,-1-2-1,0 1 0,0 0 1,-1-1-1,0 0 0,-1 1 1,0-1-1,-1 0 1,0 0-1,0-12 0,-1 17-43,0 0 0,0 0-1,-1 0 1,0 0-1,0 0 1,0 0 0,0 1-1,-1-1 1,0 0-1,0 1 1,0-1 0,0 1-1,-1 0 1,0 0-1,-4-5 1,0 2-21,0 0-1,-1 1 1,0 0-1,-1 0 1,1 0 0,-16-6-1,15 7-3,0 1 0,-1 0 0,0 0 0,1 1 0,-1 1 0,-1-1 0,1 1 0,0 1 0,0 0 0,-1 1 0,1 0 0,0 0 0,-1 1 0,1 0 0,0 1-1,0 0 1,0 1 0,0 0 0,0 1 0,1 0 0,-1 0 0,1 1 0,0 0 0,0 0 0,1 1 0,0 1 0,0-1 0,0 1 0,1 0 0,0 1 0,0 0 0,1 0 0,0 1 0,-7 12 0,8-11 1,0 0 1,1 1-1,0-1 1,0 0-1,2 1 1,-1 0 0,1 0-1,-1 21 1,3-27 7,0-1 1,0 1-1,0-1 0,0 1 1,1-1-1,0 1 1,0-1-1,0 1 1,1-1-1,0 0 1,-1 1-1,1-1 1,1 0-1,-1 0 1,1-1-1,-1 1 1,1 0-1,0-1 1,0 0-1,1 1 1,-1-1-1,1-1 1,4 4-1,3 0 33,1-1-1,0 0 0,0-1 1,0-1-1,0 1 1,1-2-1,20 2 1,-5-2 16,0-2 0,40-4 0,-59 3-60,0-1 0,0 0 0,0-1 0,0 0 0,-1 0 0,1-1 0,-1 0 1,0-1-1,0 1 0,0-2 0,-1 1 0,7-7 0,-2 1 146,0-1-1,-1 0 0,-1-1 1,0 0-1,16-27 1,-23 41-111,0 1 0,0 0 0,0 0 0,-1 0 0,1 0-1,0 0 1,-1 1 0,1-1 0,-1 1 0,4 4 0,5 5-3,1-2-14,0-1 1,0 0-1,1-1 1,0 0 0,0-1-1,1-1 1,0 0-1,0-1 1,1 0-1,-1-1 1,16 2-1,20 0 52,0-2 1,56-2-1,-103-2-68,-3 0 76,-10 0-7962</inkml:trace>
</inkml:ink>
</file>

<file path=ppt/ink/ink1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35.635"/>
    </inkml:context>
    <inkml:brush xml:id="br0">
      <inkml:brushProperty name="width" value="0.05" units="cm"/>
      <inkml:brushProperty name="height" value="0.05" units="cm"/>
      <inkml:brushProperty name="color" value="#004F8B"/>
    </inkml:brush>
  </inkml:definitions>
  <inkml:trace contextRef="#ctx0" brushRef="#br0">35 86 1376,'0'0'7114,"9"9"-6275,-6-6-785,1 1 16,0 0-1,0 0 1,1 0 0,-1-1 0,1 1 0,0-1 0,0 0 0,0-1 0,0 1 0,0-1 0,1 0 0,-1 0 0,1-1 0,0 1 0,-1-1 0,10 0 0,72-1 1273,-85 0-1297,-1-1 1,1 0-1,0 0 1,0 0 0,-1 0-1,1 0 1,-1 0-1,1 0 1,-1 0 0,0-1-1,1 1 1,-1-1 0,0 1-1,0-1 1,0 1-1,0-1 1,0 0 0,0 1-1,0-1 1,-1 0 0,1 0-1,-1 1 1,1-1-1,-1 0 1,1 0 0,-1 0-1,0 0 1,0-3-1,2-57 970,-3 61-993,0-1 0,1 0 0,-1 1 0,0-1 0,0 1 0,0-1 0,0 1 0,0-1 0,-1 1 0,1 0 0,0 0 0,-1-1 0,1 1 0,0 0 0,-1 0 0,0 0 0,1 1 0,-1-1 0,1 0 0,-1 1 0,0-1 0,0 0 0,1 1 0,-1 0 0,-2-1 1,-51-5 108,49 6-120,0-1 9,0 0 1,1 1 0,-1 0 0,0 0 0,0 1 0,0 0 0,1 0 0,-1 0 0,1 0 0,-1 1-1,1 0 1,-1 0 0,1 1 0,0 0 0,0-1 0,0 2 0,0-1 0,1 0 0,-1 1 0,1 0 0,0 0-1,0 0 1,0 1 0,1-1 0,-1 1 0,1 0 0,0 0 0,1 0 0,-1 0 0,1 1 0,0-1-1,-1 8 1,-1-3 43,2 0-1,0 0 1,0 1-1,0-1 0,2 1 1,-1 0-1,1-1 1,1 1-1,0-1 0,4 20 1,-4-25-38,1-1 0,0 0-1,-1 0 1,1 0 0,1-1 0,-1 1 0,1 0 0,-1-1 0,1 1-1,0-1 1,0 0 0,0 0 0,1 0 0,-1-1 0,1 1-1,-1-1 1,1 1 0,0-1 0,0 0 0,0-1 0,0 1 0,0-1-1,1 0 1,-1 0 0,0 0 0,1 0 0,8-1 0,-7 1 21,0-1 0,0 0 0,0 0 0,0 0 0,0-1 0,1 0 0,-1 0 0,0 0 0,0-1 0,-1 0 0,1 0 0,10-6 0,-11 4-28,1-1-1,-1 0 1,1 0 0,-1 0 0,-1-1-1,1 1 1,-1-1 0,0 0 0,-1-1-1,6-10 1,-5 6 12,1 0-1,-2 0 1,1 0-1,-2 0 1,1-1-1,-2 1 1,1-1-1,-2 0 0,0-12 1,-1 23-35,0 1 0,0-1 1,0 0-1,0 0 0,0 1 0,-1-1 0,1 0 1,0 1-1,0-1 0,-1 1 0,1 0 0,0-1 0,-1 1 1,1 0-1,0 0 0,-1 0 0,1 0 0,-1 0 1,1 0-1,-2 1 0,-37 0-76,38-1 78,-3 1 8,1 0-1,0 0 1,-1 0-1,1 0 1,0 1-1,0-1 1,0 1-1,0 1 1,0-1 0,0 0-1,0 1 1,1 0-1,-1 0 1,1 0-1,0 0 1,0 0-1,0 1 1,0-1-1,1 1 1,-1 0-1,-1 4 1,1-1 8,-1-1 0,2 1 0,-1-1 0,1 1-1,0 0 1,0 0 0,1 0 0,0 1 0,0-1 0,1 0 0,-1 0 0,3 12 0,-2-18-1,1 1 0,0-1 0,0 0 0,0 0 0,0 0 0,0 0 0,0 0 0,1 0 0,-1 0 1,0 0-1,0 0 0,1-1 0,-1 1 0,0 0 0,1-1 0,-1 1 0,1-1 0,-1 1 0,1-1 0,-1 0 1,0 0-1,1 0 0,0 0 0,-1 0 0,3 0 0,41-3 248,-39 2-256,-1-1 0,1-1 0,-1 1 0,0-1 0,0 0 0,0 0 0,0 0 0,-1-1 0,1 0 0,-1 0 0,0 0 1,0 0-1,0-1 0,-1 1 0,1-1 0,-1 0 0,0 0 0,3-9 0,-1 2 1,0 1 0,-1-1 1,-1 0-1,0-1 0,-1 1 1,0 0-1,0-22 0,-2 31-10,0 1-1,0-1 1,-1 0-1,1 1 1,-1-1-1,0 1 0,1-1 1,-1 1-1,0-1 1,-1 1-1,1-1 1,0 1-1,-1 0 1,1 0-1,-1 0 1,0 0-1,1 0 1,-1 0-1,0 0 1,0 1-1,-1-1 1,1 0-1,0 1 1,0 0-1,-1 0 1,1 0-1,-1 0 1,1 0-1,-1 0 1,1 0-1,-1 1 1,-3-1-1,-10-1-43,0 0 0,0 1 0,-1 1 0,-18 2 0,24-1 35,7-1 17,1 1-1,-1 0 1,1 0-1,0 0 1,-1 0-1,1 0 1,0 1-1,0-1 1,0 1-1,0 0 1,0 0-1,0 0 1,1 1-1,-1-1 1,1 0-1,-5 6 1,6-7-4,0 1 1,0-1 0,1 0 0,-1 0 0,0 0-1,1 1 1,-1-1 0,1 0 0,-1 1-1,1-1 1,0 0 0,-1 1 0,1-1 0,0 0-1,0 1 1,0-1 0,0 1 0,0-1 0,0 0-1,1 1 1,-1-1 0,0 1 0,1-1-1,-1 0 1,1 0 0,-1 1 0,1-1 0,0 0-1,-1 0 1,1 1 0,0-1 0,0 0-1,0 0 1,0 0 0,0 0 0,0 0 0,0-1-1,0 1 1,0 0 0,0 0 0,1-1 0,-1 1-1,2 0 1,7 3-104,0 0 0,1-1 1,0 0-1,-1-1 0,1 0 0,0-1 0,0 0 1,21-2-1,-30 1 81,0 0 0,-1-1 1,1 1-1,0-1 0,-1 0 0,1 1 1,-1-1-1,1 0 0,-1 0 0,1 0 1,-1 0-1,2-2 0,-2 2 9,-1 1 0,1-1 0,-1 1 0,1 0 0,-1-1 0,1 1 0,-1-1 0,0 1-1,1-1 1,-1 1 0,0-1 0,1 1 0,-1-1 0,0 0 0,0 1 0,1-1 0,-1 1 0,0-1 0,0 0 0,0 1 0,0-1 0,0 0 0,0 1 0,0-1 0,0 1 0,0-1-1,0 0 1,0 1 0,-1-1 0,1 1 0,0-1 0,0 0 0,-1 1 0,1-1 0,0 1 0,0-1 0,-1 1 0,0-2 0,-4 1-15,0 0 1,-1 1-1,1-1 1,0 1 0,0 0-1,0 0 1,-8 2-1,0-1 4,9-1-162,0 1 1,1-1-1,-1 1 1,0 0-1,1 0 1,-1 0-1,1 1 1,-1-1-1,1 1 1,0 0-1,0 0 1,0 0-1,0 0 0,0 1 1,0-1-1,0 1 1,-2 4-1,-7 3-1409,5-3-4626</inkml:trace>
</inkml:ink>
</file>

<file path=ppt/ink/ink1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0.335"/>
    </inkml:context>
    <inkml:brush xml:id="br0">
      <inkml:brushProperty name="width" value="0.05" units="cm"/>
      <inkml:brushProperty name="height" value="0.05" units="cm"/>
      <inkml:brushProperty name="color" value="#004F8B"/>
    </inkml:brush>
  </inkml:definitions>
  <inkml:trace contextRef="#ctx0" brushRef="#br0">1 0 7378,'0'0'12378,"7"1"-12136,279 67-84,-267-65 622,-8-1-3044,-1 0-5368</inkml:trace>
</inkml:ink>
</file>

<file path=ppt/ink/ink1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0.692"/>
    </inkml:context>
    <inkml:brush xml:id="br0">
      <inkml:brushProperty name="width" value="0.05" units="cm"/>
      <inkml:brushProperty name="height" value="0.05" units="cm"/>
      <inkml:brushProperty name="color" value="#004F8B"/>
    </inkml:brush>
  </inkml:definitions>
  <inkml:trace contextRef="#ctx0" brushRef="#br0">0 1 11707,'0'0'7201,"211"38"-7129,-169-26 48,-7-2-120,-7 2-8,-7-5-8,-3 5-1080,-8 1-1049,-2-4-2608</inkml:trace>
</inkml:ink>
</file>

<file path=ppt/ink/ink1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6.835"/>
    </inkml:context>
    <inkml:brush xml:id="br0">
      <inkml:brushProperty name="width" value="0.05" units="cm"/>
      <inkml:brushProperty name="height" value="0.05" units="cm"/>
      <inkml:brushProperty name="color" value="#004F8B"/>
    </inkml:brush>
  </inkml:definitions>
  <inkml:trace contextRef="#ctx0" brushRef="#br0">1 1 10746,'0'0'7993,"20"5"-7683,369 90 100,-386-96-559,0-1-1,-1 1 1,1-1 0,-1 0-1,1 0 1,-1 0 0,0 0-1,0 0 1,0-1 0,0 1-1,0 0 1,-1-1 0,3-4 0,-1 3-598,12-15-3191,2 3-2209</inkml:trace>
</inkml:ink>
</file>

<file path=ppt/ink/ink1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7.258"/>
    </inkml:context>
    <inkml:brush xml:id="br0">
      <inkml:brushProperty name="width" value="0.05" units="cm"/>
      <inkml:brushProperty name="height" value="0.05" units="cm"/>
      <inkml:brushProperty name="color" value="#004F8B"/>
    </inkml:brush>
  </inkml:definitions>
  <inkml:trace contextRef="#ctx0" brushRef="#br0">24 0 6873,'0'0'6815,"-1"8"-6764,-4 25 68,-1-4 243,1-1 1,2 1-1,0 0 1,2 0-1,6 57 1,-4-83-329,0 1 1,1-1-1,-1 0 0,1 0 1,-1 0-1,1 0 0,0 0 1,0-1-1,0 1 1,1 0-1,-1-1 0,0 0 1,1 1-1,0-1 1,0 0-1,-1 0 0,1-1 1,0 1-1,1 0 1,-1-1-1,0 0 0,0 0 1,1 0-1,-1 0 1,4 0-1,11 2-24,0 0 0,1-2 0,25-1 0,-30 0-201,-11 0-65,0 1 0,0-2 1,0 1-1,1 0 1,-2 0-1,1-1 0,0 0 1,0 0-1,0 1 1,0-2-1,0 1 0,0 0 1,-1-1-1,1 1 1,-1-1-1,1 0 1,-1 1-1,0-1 0,1 0 1,-1-1-1,0 1 1,2-3-1,7-10-2647</inkml:trace>
</inkml:ink>
</file>

<file path=ppt/ink/ink1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7.587"/>
    </inkml:context>
    <inkml:brush xml:id="br0">
      <inkml:brushProperty name="width" value="0.05" units="cm"/>
      <inkml:brushProperty name="height" value="0.05" units="cm"/>
      <inkml:brushProperty name="color" value="#004F8B"/>
    </inkml:brush>
  </inkml:definitions>
  <inkml:trace contextRef="#ctx0" brushRef="#br0">64 1 6665,'0'0'7207,"-8"34"-6405,-26 110-85,26-100-278,1 1 0,3 0 0,1 0 0,5 65 0,1-19-96,-3-90-486</inkml:trace>
</inkml:ink>
</file>

<file path=ppt/ink/ink1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48.056"/>
    </inkml:context>
    <inkml:brush xml:id="br0">
      <inkml:brushProperty name="width" value="0.05" units="cm"/>
      <inkml:brushProperty name="height" value="0.05" units="cm"/>
      <inkml:brushProperty name="color" value="#004F8B"/>
    </inkml:brush>
  </inkml:definitions>
  <inkml:trace contextRef="#ctx0" brushRef="#br0">0 0 2737,'0'0'14453,"41"5"-13979,11 0-326,183 23 395,-94-8 525,198 1 1,-311-31-8037,-14 5 29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26.00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784 384 7346,'0'0'8437,"15"2"-7506,-3 1-742,1 0 242,0 0 1,0-1-1,1-1 0,-1 0 1,24-1-1,-34-1-402,-1 0 1,1 0 0,-1-1-1,1 1 1,-1-1-1,0 1 1,0-1-1,0 0 1,0 0-1,0 0 1,0 0 0,0 0-1,-1 0 1,1 0-1,-1-1 1,1 1-1,-1-1 1,0 1 0,0-1-1,0 1 1,0-1-1,-1 0 1,1 1-1,0-5 1,1-7 35,1-1-1,-2 1 1,1-17-1,-3 23-58,1 0 1,-1 0-1,0 1 0,0-1 0,-1 0 0,0 1 0,0 0 0,-1-1 0,0 1 0,0 0 0,-1 0 0,-5-7 0,-1 1-15,0 1-1,0 0 0,-2 1 1,-24-19-1,22 19 0,-1 1-1,0 0 1,-1 2 0,0 0-1,-1 0 1,1 2 0,-1 0-1,0 0 1,-1 2 0,1 0-1,-1 1 1,0 1 0,0 1-1,0 1 1,0 0 0,0 1-1,0 1 1,0 0 0,1 2-1,-1 0 1,1 1 0,0 0-1,0 2 1,1 0 0,-1 1-1,2 0 1,-19 14 0,3-1 4,1 2 1,2 2-1,0 0 0,2 2 1,1 1-1,1 1 1,1 1-1,-24 43 1,31-45-4,2 1-1,1 0 1,1 1 0,2 0 0,0 1 0,3 0 0,0 1 0,2 0-1,-2 63 1,7-76 4,0 1-1,2 0 0,0 0 1,1-1-1,1 1 1,9 26-1,-8-35 17,-1-1 1,1 0-1,1-1 1,0 1-1,1-1 0,-1 0 1,2-1-1,-1 0 0,1 0 1,0 0-1,1-1 1,0 0-1,10 6 0,-6-6-3,0 0 0,0-1 0,1 0 1,-1-1-1,1-1 0,0 0 0,23 3 0,2-3-10,61 0-1,-82-5 19,1-2-1,-1 0 0,0 0 0,0-2 1,0 0-1,-1-1 0,1-1 1,-1-1-1,-1 0 0,0-1 1,0-1-1,0-1 0,19-17 0,-1-1-12,-2-2 1,0-2-1,-2 0 0,36-56 0,-50 67 2,-1-2 0,-1 0 0,-1 0 0,-1-1 0,-1-1 0,-2 0 0,0-1 0,-2 1 0,-1-2 0,-1 1 0,2-48 0,-6 51 6,-1 0-1,-1 1 1,-1-1 0,-6-27 0,5 39-22,-1 0 0,0 1 0,-1 0 1,0 0-1,-1 0 0,0 1 1,0-1-1,-1 1 0,-1 1 0,-9-11 1,8 12 2,0-1 1,0 1 0,-1 1-1,0 0 1,0 0-1,-1 1 1,1 0 0,-2 1-1,1 0 1,0 1-1,-1 0 1,0 1 0,0 0-1,0 1 1,0 0 0,0 1-1,-1 0 1,1 1-1,-15 2 1,9 0-5,0 1 0,0 1-1,0 1 1,0 0 0,1 1 0,0 1-1,0 1 1,1 0 0,0 1 0,0 1-1,1 0 1,-17 16 0,8-4 6,1 0-1,1 2 1,1 0-1,1 1 1,1 1-1,2 1 1,1 1 0,0 0-1,2 1 1,2 1-1,1 0 1,1 0-1,1 1 1,2 1-1,1-1 1,-3 47 0,7-42 10,2 1 0,2 0 0,12 71 0,-10-91-10,0 0 0,2 0 0,0-1 0,0 0 0,2 0 0,0 0 0,1-1 0,0-1 0,1 1 0,18 18 0,-22-26 19,1-1 0,0 0 0,1 0 0,-1-1 0,1 0 0,0 0 0,1-1 0,-1 0 0,1 0 0,-1-1 0,1 0 0,14 2 0,6 0 120,0-2 0,47-2 0,-71-1-122,14-1-3,0-1 0,0 0 1,0-2-1,-1 0 0,1-2 0,-1 0 0,0 0 1,-1-2-1,0 0 0,0-1 0,-1-1 0,0-1 0,0 0 1,-1-1-1,-1 0 0,0-1 0,-1-1 0,23-30 1,-20 22 8,0 0 1,-2-1 0,0-1-1,-2 0 1,-1-1 0,0-1-1,-2 1 1,-1-2 0,-2 1-1,0-1 1,-2 0 0,3-47-1,-7 61-24,0 0-1,-1 0 0,-1 0 0,0 0 1,0 0-1,-2 0 0,1 1 0,-9-20 0,8 25 3,-1-1 0,1 2 0,-1-1 0,0 0-1,0 1 1,-1 0 0,0 0 0,0 1 0,-1 0-1,1 0 1,-1 0 0,0 1 0,0 0 0,-15-6-1,10 5 0,0 1 0,0 0-1,0 0 1,-1 1-1,1 1 1,-1 0-1,0 1 1,1 0-1,-1 1 1,0 1-1,0 0 1,1 0-1,-22 6 1,19-2 2,1 0-1,0 2 1,0-1-1,0 1 1,1 1 0,0 1-1,1 0 1,-1 0-1,2 1 1,-14 15 0,7-4-5,0 1 0,2 1 0,0 0 0,2 1 0,0 1 0,2 0 0,1 1 0,1 0-1,1 1 1,1 0 0,1 0 0,-2 30 0,4-19 8,2 1 1,1 0-1,5 48 0,-3-78 8,1 0 0,0 0 1,1 0-1,0 0 1,0 0-1,1-1 1,0 1-1,1-1 0,0 0 1,0 0-1,1 0 1,0 0-1,0-1 1,0 0-1,1 0 0,0 0 1,1-1-1,0 0 1,0 0-1,7 5 0,-2-6 2,-1-1-1,1 0 1,0 0-1,0-1 1,1-1-1,-1 0 1,0 0 0,1-2-1,-1 1 1,1-1-1,-1-1 1,0-1-1,1 1 1,-1-2-1,0 0 1,0 0-1,0-1 1,-1-1-1,1 0 1,19-12-1,-8 1 0,-2-2 0,0-1 0,-1 0 1,-1-1-1,-1-1 0,0-1 0,-2-1 0,-1 0 0,0-1 0,-2-1 0,-1 0 1,-1-1-1,-1 0 0,-1 0 0,-2-1 0,0 0 0,-2-1 0,-1 1 0,-1-1 0,-2 0 1,0 0-1,-6-44 0,4 63-16,0 0-1,-1 0 1,0 1 0,-1-1-1,0 1 1,0 0 0,-1-1-1,0 2 1,0-1 0,-1 0-1,0 1 1,0 0 0,-12-12 0,8 11-26,0 0 0,-1 1 0,0 0 0,0 1 0,0 0 0,-1 1 1,0 0-1,0 0 0,-14-3 0,0 2-510,-1 0 1,1 2 0,-41-2-1,-69 9-5078,56 8-1736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27.714"/>
    </inkml:context>
    <inkml:brush xml:id="br0">
      <inkml:brushProperty name="width" value="0.05" units="cm"/>
      <inkml:brushProperty name="height" value="0.05" units="cm"/>
    </inkml:brush>
  </inkml:definitions>
  <inkml:trace contextRef="#ctx0" brushRef="#br0">0 114 4961,'0'0'8095,"0"32"-7365,0 175 807,0-206-1242,0 6 2102,0-11-957,1-28-1055,6-44-1,-1 54-356,2-1 0,0 1 0,1 1 0,1 0 0,20-32 0,-26 46-33,0 1 0,0 0 1,1 0-1,0 0 1,0 1-1,1 0 0,0 0 1,0 0-1,0 0 1,0 1-1,1 0 0,-1 1 1,1-1-1,0 1 1,0 0-1,0 1 0,1 0 1,-1 0-1,1 1 1,13-2-1,-19 3 1,0 1 1,1-1-1,-1 0 1,0 1-1,0-1 1,0 1-1,0 0 0,1 0 1,-1 0-1,0 0 1,0 0-1,-1 0 1,1 0-1,0 1 0,0-1 1,-1 1-1,1-1 1,0 1-1,-1 0 1,0 0-1,1-1 0,-1 1 1,0 0-1,0 0 1,0 0-1,0 0 1,0 1-1,0 2 0,3 10-17,0 0 0,-1 1 0,1 22 0,3 18 6,-5-50 20,0 1 0,0-1 0,0 1 0,1-1 0,0 0 0,0 0 0,0 0 0,1-1 0,0 1 0,0-1-1,0 0 1,1 0 0,0 0 0,0-1 0,0 1 0,8 4 0,-4-4 2,1-1-1,-1-1 1,0 1 0,1-1-1,0-1 1,0 0 0,0 0 0,0-1-1,0 0 1,13-1 0,279-21-7386,-221 13 4246</inkml:trace>
</inkml:ink>
</file>

<file path=ppt/ink/ink1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0.016"/>
    </inkml:context>
    <inkml:brush xml:id="br0">
      <inkml:brushProperty name="width" value="0.05" units="cm"/>
      <inkml:brushProperty name="height" value="0.05" units="cm"/>
      <inkml:brushProperty name="color" value="#004F8B"/>
    </inkml:brush>
  </inkml:definitions>
  <inkml:trace contextRef="#ctx0" brushRef="#br0">1 27 9274,'0'0'6757,"7"-3"-6666,12-3-6,0 2 1,0 0-1,0 1 1,1 0-1,-1 2 0,1 1 1,21 1-1,58-3 479,-95 1-879,-16 1 970,-34 0-929,17 1-5780,40-1 2035</inkml:trace>
</inkml:ink>
</file>

<file path=ppt/ink/ink1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0.842"/>
    </inkml:context>
    <inkml:brush xml:id="br0">
      <inkml:brushProperty name="width" value="0.05" units="cm"/>
      <inkml:brushProperty name="height" value="0.05" units="cm"/>
      <inkml:brushProperty name="color" value="#004F8B"/>
    </inkml:brush>
  </inkml:definitions>
  <inkml:trace contextRef="#ctx0" brushRef="#br0">247 79 6737,'0'0'5108,"2"-8"-5048,-2 5-1,0 0 0,1-1-1,0 1 1,0 0 0,0 0-1,0 0 1,0-1 0,1 1-1,-1 0 1,1 1 0,0-1-1,0 0 1,0 0 0,0 1-1,0-1 1,1 1 0,-1 0-1,1 0 1,0 0 0,-1 0-1,1 0 1,0 0 0,0 1 0,0-1-1,0 1 1,1 0 0,-1 0-1,0 0 1,0 0 0,1 1-1,-1-1 1,1 1 0,-1 0-1,4 0 1,-5 0-51,1 0-1,-1 0 1,1 0 0,-1 1-1,1-1 1,-1 0 0,1 1 0,-1 0-1,1-1 1,-1 1 0,0 0-1,1 0 1,-1 1 0,0-1-1,0 0 1,3 3 0,-2 0 2,0 0 0,0 0 0,-1 0 0,1 0 0,-1 0 0,0 0 0,0 1 0,1 5 0,4 21 89,0 0 0,-3 1 0,0-1 0,-2 1 0,-1 0 0,-5 41 1,4-62 7,-2 4 34,0-1 1,-2 1-1,1 0 1,-2-1-1,0 0 1,0 0-1,-1-1 1,-1 1-1,-1-1 1,1-1-1,-2 1 1,0-1-1,-17 17 1,2-4 42,-1-1 1,-1-1-1,-1-1 0,-52 32 1,69-48-129,1 0-1,-1-1 1,0 0 0,-1-1 0,1 0-1,-1 0 1,0-1 0,0 0 0,0-1 0,-19 1-1,29-6-49,0-1-1,0 1 1,0-1 0,1 1-1,-1-1 1,1 1-1,0-1 1,0 1 0,0-1-1,1 1 1,-1-1-1,1 1 1,0 0-1,0-1 1,1-3 0,1 5-40,0 0 0,1 1 0,-1-1 0,0 1 0,0-1 0,1 1 0,-1 0 1,0 0-1,1 1 0,-1-1 0,8 1 0,47 0-370,-36 0 276,-18 2 109,1-1-1,-1 0 1,1 1 0,-1 0-1,0 0 1,0 1 0,0-1 0,0 1-1,0-1 1,-1 1 0,1 1 0,-1-1-1,0 0 1,0 1 0,0 0 0,5 7-1,22 22 26,-21-27 17,0-1 0,0 0 0,0 0 0,0-1 0,1 0 0,0 0 0,0-1 0,0-1 0,15 3 0,7-2-39,54-1 1,-61-2-53,-24 0 17,0 0 1,0 0-1,0 0 0,0 0 1,0 0-1,0 0 0,0 0 0,0 0 1,0-1-1,0 1 0,0 0 1,0-1-1,0 1 0,0-1 0,0 1 1,0-1-1,0 1 0,-1-1 1,1 0-1,0 1 0,0-1 0,0 0 1,-1 0-1,1 0 0,0-1 1,3-27-3790,-4 13-313</inkml:trace>
</inkml:ink>
</file>

<file path=ppt/ink/ink1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2.629"/>
    </inkml:context>
    <inkml:brush xml:id="br0">
      <inkml:brushProperty name="width" value="0.05" units="cm"/>
      <inkml:brushProperty name="height" value="0.05" units="cm"/>
      <inkml:brushProperty name="color" value="#004F8B"/>
    </inkml:brush>
  </inkml:definitions>
  <inkml:trace contextRef="#ctx0" brushRef="#br0">0 1 7298,'0'0'9407,"9"0"-9143,67 6 193,1 0-1581,-28-6-6819</inkml:trace>
</inkml:ink>
</file>

<file path=ppt/ink/ink1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3.002"/>
    </inkml:context>
    <inkml:brush xml:id="br0">
      <inkml:brushProperty name="width" value="0.05" units="cm"/>
      <inkml:brushProperty name="height" value="0.05" units="cm"/>
      <inkml:brushProperty name="color" value="#004F8B"/>
    </inkml:brush>
  </inkml:definitions>
  <inkml:trace contextRef="#ctx0" brushRef="#br0">1 16 9210,'0'0'5100,"28"0"-5043,155 0-397,-180-7-4225,0-2-1912</inkml:trace>
</inkml:ink>
</file>

<file path=ppt/ink/ink1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4.284"/>
    </inkml:context>
    <inkml:brush xml:id="br0">
      <inkml:brushProperty name="width" value="0.05" units="cm"/>
      <inkml:brushProperty name="height" value="0.05" units="cm"/>
      <inkml:brushProperty name="color" value="#004F8B"/>
    </inkml:brush>
  </inkml:definitions>
  <inkml:trace contextRef="#ctx0" brushRef="#br0">46 112 6809,'0'0'6447,"1"-4"-6047,2-2-348,0 1 1,1 0-1,-1 0 0,1 1 0,0-1 0,1 1 1,-1 0-1,1 0 0,0 0 0,0 0 0,0 1 0,0 0 1,0 0-1,11-4 0,3-1-39,1-1 1,0 2-1,26-6 0,-40 12-11,0-1 0,0 1-1,0 1 1,1-1-1,-1 1 1,0 0 0,10 2-1,-14-2-3,0 1 0,0 0 0,0-1 0,0 1 0,0 0 0,-1 0 0,1 0 0,0 0 0,-1 1 0,1-1 0,0 0 0,-1 1 0,1-1 0,-1 1 0,0-1 0,0 1 0,1 0 0,-1-1 0,0 1 0,-1 0 0,1 0 0,0 0 0,0 0 0,0 4 0,3 9-13,-1 1-1,0 0 0,-1 0 1,-1 0-1,0 0 1,-4 28-1,2-34 57,-1 0 1,0 1-1,-1-2 0,0 1 1,-1 0-1,0-1 0,0 1 1,-1-1-1,0 0 0,-1 0 1,-9 11-1,-1-2 144,-1-1 0,0 0 0,-1-1 0,-25 17 0,33-27-138,1 0 1,-1-1-1,0 0 0,0 0 1,0-1-1,-1 0 1,1-1-1,-1 0 0,0-1 1,0 0-1,-15 0 0,25-2-42,0 0 0,-1 0-1,1 0 1,0 0-1,0-1 1,0 1 0,-1 0-1,1-1 1,0 1-1,0 0 1,0-1 0,0 0-1,0 1 1,0-1-1,0 0 1,0 1-1,0-1 1,0 0 0,0 0-1,1 0 1,-1 0-1,0 0 1,1 0 0,-1 0-1,0 0 1,1 0-1,-1 0 1,1 0-1,0 0 1,-1 0 0,1 0-1,0-2 1,-1-1-45,0-1 0,1 1 0,0 0-1,0 0 1,1-1 0,-1 1 0,1 0 0,1-6 0,0 9 22,-1 0 1,1 0-1,0 1 0,0-1 0,-1 1 0,1-1 0,0 1 1,0 0-1,-1 0 0,1 0 0,0 0 0,0 0 1,0 0-1,-1 0 0,1 0 0,0 1 0,0-1 1,0 1-1,2 1 0,33 32 17,-33-29 23,0 0-1,0 0 1,1-1-1,0 1 1,0-1-1,0 0 1,1 0-1,-1-1 1,1 0 0,11 5-1,-7-5-55,1-1 0,-1 0-1,1-1 1,0 0 0,-1 0-1,1-1 1,0-1 0,0 0-1,0 0 1,-1-1 0,1 0 0,10-4-1,-9 1-687,1 1-1,-1-2 0,0 0 0,0 0 0,14-11 1,18-20-5589</inkml:trace>
</inkml:ink>
</file>

<file path=ppt/ink/ink1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4.981"/>
    </inkml:context>
    <inkml:brush xml:id="br0">
      <inkml:brushProperty name="width" value="0.05" units="cm"/>
      <inkml:brushProperty name="height" value="0.05" units="cm"/>
      <inkml:brushProperty name="color" value="#004F8B"/>
    </inkml:brush>
  </inkml:definitions>
  <inkml:trace contextRef="#ctx0" brushRef="#br0">485 357 4441,'0'0'4094,"-17"29"-3368,-55 93-124,61-102-408,1 0-1,1 1 0,0 0 0,1 0 0,2 1 1,0 0-1,1 0 0,2 1 0,0-1 0,1 1 0,2 0 1,0 0-1,5 32 0,-3-43-29,0 0 0,1 0-1,1 0 1,0-1 0,1 1 0,0-1 0,1 0 0,0-1-1,1 1 1,0-1 0,11 13 0,15 12 669,56 49-1,-64-62-507,6 7 96,3-2 0,0-1 1,45 25-1,-59-41-311,0 0 0,0-1 0,0-2-1,1 0 1,1 0 0,-1-2 0,1-1 0,23 2-1,-19-5-59,0 0-1,1-1 0,-1-2 0,0-1 0,-1 0 1,29-9-1,-34 6-24,-1-2 0,0 1 0,0-2 0,0-1 0,-2 0 0,1-1 0,-1-1 0,18-17 0,-17 14-10,0-1 1,-2-1 0,0-1-1,-1 0 1,0-1-1,-2-1 1,0 0-1,-1 0 1,-2-2-1,0 1 1,-1-1 0,-1 0-1,-1-1 1,-1 0-1,-1 0 1,-1-1-1,1-25 1,-5 42-14,3-19 11,-3 0 1,0-1-1,-1 1 0,-1 0 1,-2 0-1,-1 0 1,-11-36-1,-2 20-35,-1 2-1,-2-1 1,-2 2-1,-2 1 0,-1 1 1,-2 2-1,-58-59 1,64 74 23,-1 0 0,0 1 1,-1 1-1,-1 2 1,-1 0-1,0 1 0,-1 2 1,0 1-1,-1 1 0,-1 1 1,0 2-1,-50-8 1,50 12-15,1 1 1,-1 2 0,1 1-1,-1 1 1,1 2 0,0 1 0,0 1-1,0 1 1,0 1 0,1 2-1,0 1 1,1 0 0,-43 26 0,35-14-351,1 1 0,1 2 0,1 1 0,-51 56 1,38-29-1409,3 1 0,-35 61 0,13-9-4771</inkml:trace>
</inkml:ink>
</file>

<file path=ppt/ink/ink1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7.549"/>
    </inkml:context>
    <inkml:brush xml:id="br0">
      <inkml:brushProperty name="width" value="0.05" units="cm"/>
      <inkml:brushProperty name="height" value="0.05" units="cm"/>
      <inkml:brushProperty name="color" value="#004F8B"/>
    </inkml:brush>
  </inkml:definitions>
  <inkml:trace contextRef="#ctx0" brushRef="#br0">29 1 4233,'0'0'3681,"0"66"-3657,-3-53 40,-1-4-128,-3 1 0,0-1-857,0-6-1575</inkml:trace>
  <inkml:trace contextRef="#ctx0" brushRef="#br0" timeOffset="1">57 269 9946,'0'0'4777</inkml:trace>
</inkml:ink>
</file>

<file path=ppt/ink/ink1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6.028"/>
    </inkml:context>
    <inkml:brush xml:id="br0">
      <inkml:brushProperty name="width" value="0.05" units="cm"/>
      <inkml:brushProperty name="height" value="0.05" units="cm"/>
      <inkml:brushProperty name="color" value="#004F8B"/>
    </inkml:brush>
  </inkml:definitions>
  <inkml:trace contextRef="#ctx0" brushRef="#br0">1 1 9274,'0'0'6852,"18"18"-6546,8 7-209,112 115 120,-120-116-206,0 2 1,-2 0-1,-2 0 0,19 45 0,-33-70-23,0-1-1,0 1 1,0 0-1,1-1 0,-1 1 1,0-1-1,0 1 1,1 0-1,-1-1 1,1 1-1,-1-1 0,0 1 1,1-1-1,-1 1 1,1-1-1,-1 0 1,1 1-1,0-1 0,-1 1 1,1-1-1,-1 0 1,1 0-1,0 1 1,-1-1-1,1 0 0,-1 0 1,1 0-1,0 1 1,-1-1-1,1 0 1,0 0-1,-1 0 1,1 0-1,0 0 0,-1-1 1,1 1-1,0 0 1,-1 0-1,1 0 1,0-1-1,-1 1 0,1 0 1,0 0-1,0-1 1,17-18-3684,-8 0-1908</inkml:trace>
</inkml:ink>
</file>

<file path=ppt/ink/ink1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6.384"/>
    </inkml:context>
    <inkml:brush xml:id="br0">
      <inkml:brushProperty name="width" value="0.05" units="cm"/>
      <inkml:brushProperty name="height" value="0.05" units="cm"/>
      <inkml:brushProperty name="color" value="#004F8B"/>
    </inkml:brush>
  </inkml:definitions>
  <inkml:trace contextRef="#ctx0" brushRef="#br0">260 1 5353,'0'0'6764,"-20"32"-6305,-10 14-297,-95 157 859,106-168-851,9-21-147,2 1-1,0-1 0,1 1 0,0 1 1,1 0-1,1-1 0,0 2 1,1-1-1,-2 18 0,6-33-86,0-1 0,0 1-1,0-1 1,0 1 0,0-1-1,1 1 1,-1-1 0,0 1-1,0-1 1,0 1 0,0-1-1,1 1 1,-1-1 0,0 1-1,0-1 1,1 0-1,-1 1 1,0-1 0,1 1-1,-1-1 1,1 0 0,-1 1-1,0-1 1,1 0 0,-1 0-1,1 1 1,-1-1 0,1 0-1,-1 0 1,1 0 0,-1 1-1,1-1 1,-1 0 0,1 0-1,0 0 1,15 1-2498</inkml:trace>
</inkml:ink>
</file>

<file path=ppt/ink/ink1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6.963"/>
    </inkml:context>
    <inkml:brush xml:id="br0">
      <inkml:brushProperty name="width" value="0.05" units="cm"/>
      <inkml:brushProperty name="height" value="0.05" units="cm"/>
      <inkml:brushProperty name="color" value="#004F8B"/>
    </inkml:brush>
  </inkml:definitions>
  <inkml:trace contextRef="#ctx0" brushRef="#br0">0 0 8066,'0'0'3954,"10"27"-3669,2 6-175,-3-5 42,2 0 0,1 0 0,26 43 0,-11-26 187,-9-18-46,-2 0 0,0 2 0,-3-1 0,12 33 0,-25-62-249,0 1-1,0 0 0,0 0 1,0-1-1,0 1 0,0 0 1,0 0-1,0-1 0,0 1 1,0 0-1,0-1 0,0 1 1,0 0-1,0 0 0,1-1 1,-1 1-1,0 0 1,0 0-1,0 0 0,0-1 1,1 1-1,-1 0 0,0 0 1,0 0-1,0-1 0,1 1 1,-1 0-1,0 0 0,0 0 1,1 0-1,-1 0 0,0 0 1,0-1-1,1 1 0,-1 0 1,0 0-1,0 0 1,1 0-1,-1 0 0,0 0 1,0 0-1,1 0 0,-1 0 1,0 0-1,1 0 0,-1 0 1,0 1-1,0-1 0,1 0 1,-1 0-1,0 0 0,0 0 1,1 0-1,-1 0 1,0 1-1,0-1 0,0 0 1,1 0-1,-1 0 0,0 1 1,0-1-1,0 0 0,0 0 1,1 0-1,-1 1 0,0-1 1,0 0-1,0 0 0,0 1 1,10-20 305,2-44-238,-2 1 0,-3-2 0,-1-115 0,-6 178-143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28.199"/>
    </inkml:context>
    <inkml:brush xml:id="br0">
      <inkml:brushProperty name="width" value="0.05" units="cm"/>
      <inkml:brushProperty name="height" value="0.05" units="cm"/>
    </inkml:brush>
  </inkml:definitions>
  <inkml:trace contextRef="#ctx0" brushRef="#br0">373 253 2937,'0'0'14905,"3"-6"-14306,0 0-574,0 0 0,0-1 0,-1 1 0,0-1-1,-1 0 1,1 0 0,-1 0 0,-1 0 0,1 0-1,-1 0 1,0 0 0,-1 0 0,0 0 0,0 0 0,0 0-1,-1 1 1,0-1 0,0 0 0,-1 1 0,0-1-1,0 1 1,0 0 0,-1 0 0,0 0 0,0 1 0,-1-1-1,1 1 1,-1 0 0,0 0 0,-1 1 0,1-1 0,-1 1-1,0 0 1,0 1 0,-11-6 0,6 5-33,0-1 0,0 1 0,0 1 0,-1 0 0,1 1 0,-1 0 0,0 1 0,1 0 0,-1 1 0,0 0 0,-18 3 0,23-3 3,0 2 1,0-1 0,0 1 0,1 0-1,-1 0 1,1 1 0,-1 0 0,1 0-1,0 1 1,0-1 0,0 1 0,1 1-1,-1-1 1,1 1 0,0 0 0,0 0-1,1 0 1,-1 1 0,1 0 0,-5 8-1,7-9 18,0 0 0,0 0-1,1 0 1,-1 0-1,1 1 1,0-1-1,0 0 1,1 0-1,0 1 1,0-1-1,0 0 1,0 1-1,1-1 1,0 0 0,0 0-1,0 1 1,1-1-1,0 0 1,0 0-1,0-1 1,0 1-1,1 0 1,0-1-1,0 1 1,0-1 0,1 0-1,-1 0 1,1 0-1,0-1 1,0 1-1,8 4 1,7 3 32,1-1 1,0-1-1,0-1 1,1 0-1,0-2 1,1-1-1,-1 0 1,38 2-1,-33-3-50,22 5 96,49 17 1,42 8-499,-121-31-129,24 4-1759,-15 2-3619,-19-5-783</inkml:trace>
</inkml:ink>
</file>

<file path=ppt/ink/ink1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7.349"/>
    </inkml:context>
    <inkml:brush xml:id="br0">
      <inkml:brushProperty name="width" value="0.05" units="cm"/>
      <inkml:brushProperty name="height" value="0.05" units="cm"/>
      <inkml:brushProperty name="color" value="#004F8B"/>
    </inkml:brush>
  </inkml:definitions>
  <inkml:trace contextRef="#ctx0" brushRef="#br0">0 1 8706,'0'0'7357,"28"4"-7274,185 39 50,-161-37-137,-29-6-5689</inkml:trace>
</inkml:ink>
</file>

<file path=ppt/ink/ink1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7.694"/>
    </inkml:context>
    <inkml:brush xml:id="br0">
      <inkml:brushProperty name="width" value="0.05" units="cm"/>
      <inkml:brushProperty name="height" value="0.05" units="cm"/>
      <inkml:brushProperty name="color" value="#004F8B"/>
    </inkml:brush>
  </inkml:definitions>
  <inkml:trace contextRef="#ctx0" brushRef="#br0">0 1 8938,'0'0'7353,"113"0"-7224,-99 0-121,0 0 8,-7 0-16,3 0-617,4 0-1455,-3 0-921,-1 0-5272</inkml:trace>
</inkml:ink>
</file>

<file path=ppt/ink/ink1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9.480"/>
    </inkml:context>
    <inkml:brush xml:id="br0">
      <inkml:brushProperty name="width" value="0.05" units="cm"/>
      <inkml:brushProperty name="height" value="0.05" units="cm"/>
      <inkml:brushProperty name="color" value="#004F8B"/>
    </inkml:brush>
  </inkml:definitions>
  <inkml:trace contextRef="#ctx0" brushRef="#br0">0 11 8002,'0'0'7603,"2"-3"-7458,6-5-136,-4 10-24,-3 20-23,-2-6 47,-6 49 20,5-53 38,0 1 0,1-1 1,0 0-1,1 0 0,0 1 1,1-1-1,2 13 0,-1-21-21,0 0 0,-1 0 0,1 0 0,1 0 0,-1-1 0,1 1 0,-1-1 0,1 1 0,0-1 0,0 0 0,0 0 0,1 0 0,-1-1 0,1 1-1,0-1 1,-1 0 0,1 0 0,0 0 0,0 0 0,0-1 0,7 2 0,4 1-265,0 0 1,0-2-1,1 0 0,27 0 0,-41-1-3,-1-1-1,0-1 0,0 1 0,1 0 0,-1 0 0,0 0 0,0-1 1,0 1-1,1 0 0,-1-1 0,0 1 0,0-1 0,0 0 0,0 1 1,0-1-1,0 0 0,0 1 0,2-3 0,4-6-4556</inkml:trace>
</inkml:ink>
</file>

<file path=ppt/ink/ink1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9.823"/>
    </inkml:context>
    <inkml:brush xml:id="br0">
      <inkml:brushProperty name="width" value="0.05" units="cm"/>
      <inkml:brushProperty name="height" value="0.05" units="cm"/>
      <inkml:brushProperty name="color" value="#004F8B"/>
    </inkml:brush>
  </inkml:definitions>
  <inkml:trace contextRef="#ctx0" brushRef="#br0">1 1 8410,'0'0'4214,"0"20"-3524,11 344 1769,-10-341-2416,-1-4 59,1 0 1,7 34-1,-7-51-217,0-1 0,0 0-1,0 1 1,0-1-1,0 0 1,0 0 0,1 0-1,-1 0 1,0 0-1,1 0 1,-1 0 0,1 0-1,-1 0 1,1-1-1,-1 1 1,1-1 0,0 1-1,-1-1 1,1 1 0,-1-1-1,1 0 1,0 0-1,0 0 1,-1 0 0,1 0-1,0 0 1,-1-1-1,1 1 1,0 0 0,-1-1-1,1 1 1,-1-1-1,4-1 1,16-11-5148</inkml:trace>
</inkml:ink>
</file>

<file path=ppt/ink/ink1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0.401"/>
    </inkml:context>
    <inkml:brush xml:id="br0">
      <inkml:brushProperty name="width" value="0.05" units="cm"/>
      <inkml:brushProperty name="height" value="0.05" units="cm"/>
      <inkml:brushProperty name="color" value="#004F8B"/>
    </inkml:brush>
  </inkml:definitions>
  <inkml:trace contextRef="#ctx0" brushRef="#br0">427 129 8914,'0'0'5788,"-13"-18"-5475,-44-55-107,52 68-176,0 2 0,0-1 0,-1 0 0,1 1 1,-1 0-1,0 0 0,0 1 0,0 0 0,0 0 1,0 0-1,0 0 0,-1 1 0,1 0 0,0 1 1,-1 0-1,1 0 0,-1 0 0,1 0 0,-11 3 1,-12-1 33,21-2-53,0 1-1,-1 0 1,1 0 0,0 1 0,-1 1 0,1-1-1,0 1 1,1 1 0,-1-1 0,0 1 0,1 0 0,0 1-1,0 0 1,0 0 0,1 1 0,0-1 0,0 2 0,0-1-1,-7 10 1,8-8 10,0 0 0,0 0-1,0 0 1,1 0 0,0 1 0,1 0-1,0 0 1,1 0 0,-1 0-1,2 0 1,-1 0 0,1 1 0,1-1-1,0 0 1,0 1 0,0-1-1,4 16 1,-2-20-7,-1-1-1,1 1 1,0-1-1,1 1 1,-1-1 0,1 0-1,0 0 1,-1 0-1,2 0 1,-1-1-1,0 1 1,1-1-1,0 0 1,0 0 0,0 0-1,0 0 1,0-1-1,0 1 1,1-1-1,-1 0 1,1-1 0,0 1-1,6 1 1,10 1 49,-1-1 1,1 0-1,0-1 1,23-2-1,-35 0-48,-1-1-1,1 0 1,-1-1-1,0 1 1,1-2-1,-1 1 1,0-1 0,0 0-1,-1-1 1,1 0-1,-1 0 1,1-1-1,-1 0 1,9-8-1,-7 5 113,0-1 0,-1 0-1,0-1 1,0 0-1,-1 0 1,-1 0 0,1-1-1,-2 0 1,7-16-1,-12 26 220,0 10-374,0 0 1,1 0 0,-1 0-1,2 0 1,-1 0-1,1 0 1,6 14 0,-6-18 35,1 0 1,0 0 0,1 0 0,-1-1 0,1 1-1,0-1 1,0 0 0,0 0 0,1 0-1,-1 0 1,1-1 0,0 0 0,6 3 0,1 0 4,1 0-1,-1-1 1,2-1 0,-1 0 0,0-1 0,1 0 0,-1-1-1,23 1 1,-26-3-396,1 0-1,-1-1 0,0 0 1,0 0-1,1-1 0,-1 0 0,11-5 1,12-11-3355</inkml:trace>
</inkml:ink>
</file>

<file path=ppt/ink/ink1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8.033"/>
    </inkml:context>
    <inkml:brush xml:id="br0">
      <inkml:brushProperty name="width" value="0.05" units="cm"/>
      <inkml:brushProperty name="height" value="0.05" units="cm"/>
      <inkml:brushProperty name="color" value="#004F8B"/>
    </inkml:brush>
  </inkml:definitions>
  <inkml:trace contextRef="#ctx0" brushRef="#br0">1 13 7466,'0'0'8705,"140"0"-8657,-108 0 40,-4 0-88,-7 0 0,0 0-408,-4-3-1008,-3 0-992,-3-3-1961</inkml:trace>
</inkml:ink>
</file>

<file path=ppt/ink/ink1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8.559"/>
    </inkml:context>
    <inkml:brush xml:id="br0">
      <inkml:brushProperty name="width" value="0.05" units="cm"/>
      <inkml:brushProperty name="height" value="0.05" units="cm"/>
      <inkml:brushProperty name="color" value="#004F8B"/>
    </inkml:brush>
  </inkml:definitions>
  <inkml:trace contextRef="#ctx0" brushRef="#br0">1 682 9482,'0'0'6081,"21"-28"-5973,-1 2-62,128-179 298,-94 112 669,52-126 0,-102 211-967,0-1 8,1-1 5,-1 0 0,1 0 0,-2 0 0,1-1 0,-1 0 0,2-20 0,-4 91-97,2-1 1,3 1-1,3-1 1,25 90-1,-5-68 115,49 93 0,-70-158-22,-7-14-53,0-1 0,0 1 0,-1 0 0,1-1 1,-1 1-1,1-1 0,-1 1 0,1 0 0,-1-1 0,0 1 0,0 0 0,0-1 0,0 1 0,0 0 0,0-1 0,0 1 0,-1 0 0,1-1 0,0 1 0,-1 0 0,0-1 0,1 1 0,-2 2 0,0-2 3,0 0-1,0 0 1,0-1 0,0 1-1,-1 0 1,1-1-1,0 1 1,-1-1-1,1 0 1,-1 0 0,1 0-1,-1 0 1,-3 1-1,-12 1 12,1-1 0,0 0-1,-32-1 1,39-1-25,-103 0 317,113 0 77,-10-7-2565,-5-2-3393,5 2-2994</inkml:trace>
</inkml:ink>
</file>

<file path=ppt/ink/ink1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9.031"/>
    </inkml:context>
    <inkml:brush xml:id="br0">
      <inkml:brushProperty name="width" value="0.05" units="cm"/>
      <inkml:brushProperty name="height" value="0.05" units="cm"/>
      <inkml:brushProperty name="color" value="#004F8B"/>
    </inkml:brush>
  </inkml:definitions>
  <inkml:trace contextRef="#ctx0" brushRef="#br0">1 0 9058,'0'0'7740,"35"8"-7140,226 44 133,274 29-63,-158-27-396,-349-49-242,44 4 276,-70-9-79,-12 0-585,-11 0-410,-61 3-3824,44 3 636</inkml:trace>
</inkml:ink>
</file>

<file path=ppt/ink/ink1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1.701"/>
    </inkml:context>
    <inkml:brush xml:id="br0">
      <inkml:brushProperty name="width" value="0.05" units="cm"/>
      <inkml:brushProperty name="height" value="0.05" units="cm"/>
      <inkml:brushProperty name="color" value="#004F8B"/>
    </inkml:brush>
  </inkml:definitions>
  <inkml:trace contextRef="#ctx0" brushRef="#br0">93 66 2112,'0'0'6602,"-22"-5"2488,16 4-8663,3 1-425,3 0-7,-62-10 1907,333-39-1810,-251 48-5284,-7 1 1308</inkml:trace>
</inkml:ink>
</file>

<file path=ppt/ink/ink1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2.249"/>
    </inkml:context>
    <inkml:brush xml:id="br0">
      <inkml:brushProperty name="width" value="0.05" units="cm"/>
      <inkml:brushProperty name="height" value="0.05" units="cm"/>
      <inkml:brushProperty name="color" value="#004F8B"/>
    </inkml:brush>
  </inkml:definitions>
  <inkml:trace contextRef="#ctx0" brushRef="#br0">1 0 5673,'0'0'11815,"22"5"-11390,180 37 278,-171-36-544,-1 0-18,1-1 0,38 1-1,-68-6 32,-25 5-6746,13-4 2245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0.201"/>
    </inkml:context>
    <inkml:brush xml:id="br0">
      <inkml:brushProperty name="width" value="0.05" units="cm"/>
      <inkml:brushProperty name="height" value="0.05" units="cm"/>
    </inkml:brush>
  </inkml:definitions>
  <inkml:trace contextRef="#ctx0" brushRef="#br0">376 639 3145,'0'0'12576,"8"-17"-11780,-6 11-755,4-5 59,-1 0 0,0-1 1,-1 0-1,-1 1 0,0-2 1,0 1-1,-1 0 0,0 0 0,-1-1 1,-1 1-1,-1-19 0,-3 16-29,0 0 0,-1 1 0,0 0 0,-1 0 0,-1 0 0,0 1 0,-1 0 0,0 0 0,-1 1 0,-1 0 0,-21-21 0,23 25-70,-1-1 0,-1 2 0,0-1 0,0 1 0,0 1 0,-1 0 0,0 0 0,0 1 0,0 0 0,-1 1 0,1 0 0,-1 1 0,0 1 0,0 0 0,-15-1 0,23 3 0,0 0 1,0 1-1,0-1 0,0 1 0,0 0 0,0 0 0,0 0 0,0 0 0,1 1 0,-1 0 1,1 0-1,-1 0 0,1 0 0,0 0 0,-1 1 0,-2 2 0,1 1 5,0-1-1,1 1 1,0 0-1,0 0 1,0 0-1,1 1 1,-1-1-1,-2 10 1,0 3 6,1 0 0,1 1 1,1 0-1,1 0 1,-1 30-1,3-45 3,1 0 0,-1 0 0,1-1 0,0 1 0,0-1 0,0 1 0,1-1 0,0 1 0,0-1 0,0 0 0,0 0 0,1 0 0,-1 0 0,1 0 0,0 0 0,0-1 0,0 1 0,1-1 0,-1 0 0,1 0 0,0 0 0,0-1 0,0 1 0,0-1 0,0 0 0,1 0 0,-1 0 0,1-1-1,-1 0 1,6 2 0,14 2 100,0-1 0,0-1 0,1-1 0,33-1 0,-47-2-91,0-1 1,0 0-1,0 0 0,-1-1 1,1 0-1,-1-1 0,1-1 1,-1 1-1,0-2 0,-1 1 1,0-1-1,0-1 0,0 0 1,0 0-1,-1 0 0,0-1 1,8-11-1,1-2-9,-1-1 0,0 0 0,-2-1 0,0-1 0,-2 0 0,10-26 0,-13 21 5,-2 0 0,-1 0 0,-1 0 0,-1 0 0,-2-1 0,-2-49 0,0 72-34,0 6-48,0 4-2,0 0 54,-1 0 0,1 1 0,-1-1-1,1 0 1,-1 0 0,0 1 0,0-1 0,0 0-1,-4 5 1,-1 9 4,-1 21 1,1 0 0,2 0 1,2 0-1,5 68 1,-1-74-4,-2-21 16,1 0 0,0 1-1,1-1 1,0 0 0,1 0 0,1-1 0,-1 1-1,2-1 1,-1 1 0,1-1 0,1-1 0,8 13-1,-8-15-1,0-1-1,0 1 1,0-1-1,1 0 1,0-1-1,0 0 1,0 0-1,1 0 1,0-1-1,0 0 1,0 0-1,0-1 1,1 0-1,-1-1 1,1 0-1,9 1 1,-2 0 17,1-1 1,0-1-1,0-1 1,32-3-1,-40 2-12,0-1-1,0-1 1,0 0 0,0 0-1,-1-1 1,1 0 0,-1 0-1,0-1 1,0 0 0,10-8-1,-8 4-25,0 0 0,0-1 0,-1 0 0,12-15 0,-18 20-3,1-1 1,-1 1-1,0-1 1,-1 1-1,1-1 0,-1 0 1,0 0-1,0 0 1,-1 0-1,0 0 0,1-12 1,-2 17-31,1 24-98,1-17 143,0 0 0,1-1-1,-1 1 1,1-1-1,0 1 1,0-1 0,1 0-1,0 0 1,0 0-1,0-1 1,0 0 0,1 1-1,-1-1 1,1-1 0,0 1-1,0-1 1,1 0-1,9 4 1,-1 0 29,1-1 0,0 0 0,0-1 1,1-1-1,-1 0 0,19 1 0,-16-3-9,0 0-1,0-1 1,0-2-1,1 1 1,-1-2 0,22-5-1,-36 6-17,1 0 0,0-1 0,0 0-1,-1 0 1,0 0 0,1 0 0,-1-1-1,0 0 1,0 0 0,0 0 0,0 0-1,-1-1 1,1 1 0,-1-1 0,0 0-1,0 0 1,0 0 0,-1 0 0,1-1-1,-1 1 1,0-1 0,-1 1 0,1-1-1,-1 0 1,0 0 0,0 1 0,1-10-1,-1 8-14,0 0 0,-1 0 0,0 0-1,0 0 1,0 1 0,0-1 0,-1 0 0,0 0-1,-1 0 1,1 0 0,-1 1 0,0-1-1,0 1 1,-1-1 0,0 1 0,-5-8 0,2 7-10,0 0 1,0 1 0,-1 0 0,1 0-1,-1 0 1,0 1 0,0 0 0,-1 1-1,1-1 1,-1 1 0,-12-3 0,2 1-4,1 1 0,0 1 0,-1 0 0,0 1 0,-28 1 0,40 1 23,0 1-1,0 0 0,0 0 0,0 0 1,0 0-1,0 1 0,1 0 0,-12 6 1,15-6 10,-1-1 0,1 1 0,-1 0 0,1 0 0,0 0 0,0 0 0,0 1 0,0-1 0,0 0 0,1 1 0,-1 0 0,1-1 0,-1 1 0,1 0 0,0 0 0,0 0 0,0-1 0,-1 7 0,2-8 1,0 0 0,0 0 0,0 1 0,0-1 0,0 0 0,0 0 0,0 0 0,1 0 0,-1 1 0,0-1 0,0 0 0,1 0 1,-1 0-1,1 0 0,-1 0 0,1 0 0,0 0 0,-1 0 0,1 0 0,0 0 0,0 0 0,-1 0 0,1-1 0,0 1 0,0 0 0,0-1 0,0 1 0,0 0 0,0-1 0,0 1 0,0-1 0,2 1 0,43 8 161,-30-8-159,50 6 102,1-4-1,97-8 1,-18 0-148,-140 6 39,0-1 0,0 1-1,0 0 1,0 0 0,-1 1 0,1-1 0,-1 1 0,1 1 0,-1-1 0,0 1 0,0 0 0,0 0 0,0 0 0,0 1 0,-1-1 0,1 1 0,-1 1 0,0-1 0,0 0-1,-1 1 1,5 7 0,-2-2 3,-1-1-1,0 1 0,-1 0 1,0 0-1,0 1 0,-1-1 0,-1 1 1,0-1-1,0 1 0,0 19 1,26-31 81,-17-3-77,-1 0 1,0-1 0,0 0-1,-1-1 1,1 0-1,-1 0 1,-1-1 0,16-16-1,-3 5 35,-21 18-42,17-14-8,0 0-1,34-20 1,-45 31 1,-1 1 0,1-1 0,-1 1 0,1 0 0,0 0 0,-1 1 0,1-1 1,0 1-1,0 1 0,0-1 0,0 1 0,0 0 0,0 0 0,0 1 0,8 1 0,-12-1 6,0 0-1,0 1 1,-1-1-1,1 0 1,0 1-1,-1-1 1,1 1-1,-1-1 1,0 1-1,1-1 1,-1 1-1,0 0 1,0 0-1,0 0 1,0 0-1,-1 0 1,1 0-1,1 4 1,9 45-63,-9-40 39,-2-11 24,1 3 6,-1 0 0,1 0 1,-1 0-1,1 0 1,0 0-1,0 0 0,0 0 1,1 0-1,-1 0 0,0 0 1,3 2-1,-2-4-1,0 0-1,0 0 0,0 0 1,0-1-1,0 1 0,0-1 1,0 1-1,0-1 1,0 0-1,0 0 0,0 0 1,0 0-1,0 0 0,0 0 1,0-1-1,0 1 1,0-1-1,0 1 0,3-2 1,4-2-13,0 1 0,-1-1 1,1 0-1,-1-1 0,0 0 0,0 0 1,-1-1-1,12-11 0,29-19-48,-38 32 48,0 1 0,1 0 0,0 1 1,-1 0-1,1 1 0,0 0 0,-1 1 0,1 0 1,0 1-1,11 1 0,18 0-37,21-2 45,1 2-1127,0-3 0,0-3 0,62-12 0,-77 4-2595</inkml:trace>
</inkml:ink>
</file>

<file path=ppt/ink/ink1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2.605"/>
    </inkml:context>
    <inkml:brush xml:id="br0">
      <inkml:brushProperty name="width" value="0.05" units="cm"/>
      <inkml:brushProperty name="height" value="0.05" units="cm"/>
      <inkml:brushProperty name="color" value="#004F8B"/>
    </inkml:brush>
  </inkml:definitions>
  <inkml:trace contextRef="#ctx0" brushRef="#br0">1 4 10842,'0'0'7499,"28"0"-7377,9-2-98,-14 1 15,0 0-1,0 2 1,39 5-1,-46-3-27,0 0-1,0 1 1,22 10-1,-25-10-100,1-1-770,-1-2-3323</inkml:trace>
</inkml:ink>
</file>

<file path=ppt/ink/ink1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4.383"/>
    </inkml:context>
    <inkml:brush xml:id="br0">
      <inkml:brushProperty name="width" value="0.05" units="cm"/>
      <inkml:brushProperty name="height" value="0.05" units="cm"/>
      <inkml:brushProperty name="color" value="#004F8B"/>
    </inkml:brush>
  </inkml:definitions>
  <inkml:trace contextRef="#ctx0" brushRef="#br0">11 267 9354,'0'0'6468,"11"-24"-6331,35-75-22,-41 88 114,-1 0 1,-1 0-1,0-1 0,0 1 0,-1-1 1,-1 1-1,0-1 0,0 0 0,-1-11 1,0 6 1179,-8 61-1382,-4 66 0,11-92-24,0 1 1,2-1 0,1 0 0,0 0 0,1 0-1,8 28 1,1-16 19,-2 0-1,-2 1 0,0 0 0,-3 0 1,0 1-1,0 40 0,-40-72 134,26-1-136,0 0-1,-1 0 0,1-1 1,0 0-1,0 0 0,1-1 1,-1-1-1,-14-6 0,13 5-37,13 2-113,-1 0-1,2 0 0,-1 0 0,0 1 0,0-1 0,1 1 1,0 0-1,7-4 0,-7 4-219,21-15-1971,-4-1-1700</inkml:trace>
</inkml:ink>
</file>

<file path=ppt/ink/ink1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4.990"/>
    </inkml:context>
    <inkml:brush xml:id="br0">
      <inkml:brushProperty name="width" value="0.05" units="cm"/>
      <inkml:brushProperty name="height" value="0.05" units="cm"/>
      <inkml:brushProperty name="color" value="#004F8B"/>
    </inkml:brush>
  </inkml:definitions>
  <inkml:trace contextRef="#ctx0" brushRef="#br0">369 659 4745,'0'0'3898,"2"34"-2502,9 112-59,-8-123-1011,1 0 0,2 0 1,0 0-1,1-1 1,2 0-1,0-1 0,21 36 1,-18-34-44,6 9 76,1 0 0,1-2 0,1 0 0,2-1 0,1-1 0,40 36 1,-48-51-276,1 0 0,0-1 1,0 0-1,1-2 0,1 0 0,0-1 1,0-1-1,1 0 0,-1-2 1,2 0-1,-1-2 0,39 5 1,-34-7-32,-1-2 0,0 0 0,1-1 0,44-9 0,-55 6-33,0 0-1,0-1 1,0 0 0,-1-2 0,1 1 0,-2-1-1,1-1 1,-1 0 0,16-14 0,-5 0 31,-1 0 1,-1-2-1,-1 0 1,-1-1-1,-1-1 1,-2-1-1,0 0 1,-2-1-1,-1-1 1,13-40-1,-11 18-42,-3 0 0,-1-2 1,-3 1-1,-2-1 0,-2-70 0,-5 96-3,-2 0 0,0 0 0,-2 0 0,-1 0 0,-2 1 0,0 0 0,-2 0 0,-16-32 0,8 24-23,-1 0-1,-2 1 1,-2 1-1,0 1 1,-36-35-1,44 52 12,-1 0 0,0 1 0,-1 1-1,0 0 1,-1 1 0,0 1 0,0 1 0,-1 0-1,-1 2 1,1 0 0,-29-5 0,6 4-4,0 3-1,-1 1 1,1 3 0,-67 5 0,78-1-38,-1 2-1,1 1 1,0 2 0,1 1 0,0 1-1,0 1 1,-38 22 0,10-1-375,2 3-1,-71 58 1,-2 15-2109,17-6-1594</inkml:trace>
</inkml:ink>
</file>

<file path=ppt/ink/ink1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2.184"/>
    </inkml:context>
    <inkml:brush xml:id="br0">
      <inkml:brushProperty name="width" value="0.05" units="cm"/>
      <inkml:brushProperty name="height" value="0.05" units="cm"/>
      <inkml:brushProperty name="color" value="#004F8B"/>
    </inkml:brush>
  </inkml:definitions>
  <inkml:trace contextRef="#ctx0" brushRef="#br0">1 1 4809,'0'0'10129,"13"1"-9784,1 1-306,19 1-24,0 2-1,56 15 1,-49 7-3034,40-3-914,-35-12 376</inkml:trace>
</inkml:ink>
</file>

<file path=ppt/ink/ink1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2.531"/>
    </inkml:context>
    <inkml:brush xml:id="br0">
      <inkml:brushProperty name="width" value="0.05" units="cm"/>
      <inkml:brushProperty name="height" value="0.05" units="cm"/>
      <inkml:brushProperty name="color" value="#004F8B"/>
    </inkml:brush>
  </inkml:definitions>
  <inkml:trace contextRef="#ctx0" brushRef="#br0">0 1 3609,'0'0'8802,"8"6"-7687,67 58 536,18 16-3215,1-6-4030,-58-49 272</inkml:trace>
  <inkml:trace contextRef="#ctx0" brushRef="#br0" timeOffset="1">407 421 3505,'0'0'9415,"5"11"-8309,-4-9-1073,1 4 54,1 0 0,0 0 0,0 0-1,0-1 1,1 1 0,-1-1 0,1 0-1,1 0 1,-1 0 0,1 0 0,0-1-1,9 7 1,-8-7-142,1 1-1,-1 0 1,0 0-1,0 1 1,0 0-1,-1 0 1,1 0-1,3 8 1,27 56-3838,-20-36 1038,-2-8-2164</inkml:trace>
</inkml:ink>
</file>

<file path=ppt/ink/ink1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1.018"/>
    </inkml:context>
    <inkml:brush xml:id="br0">
      <inkml:brushProperty name="width" value="0.05" units="cm"/>
      <inkml:brushProperty name="height" value="0.05" units="cm"/>
      <inkml:brushProperty name="color" value="#004F8B"/>
    </inkml:brush>
  </inkml:definitions>
  <inkml:trace contextRef="#ctx0" brushRef="#br0">0 3 6689,'0'0'8013,"5"0"-7854,26 1-191,24 0 148,-19-3-3784,-26-1 985</inkml:trace>
</inkml:ink>
</file>

<file path=ppt/ink/ink1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1:51.826"/>
    </inkml:context>
    <inkml:brush xml:id="br0">
      <inkml:brushProperty name="width" value="0.05" units="cm"/>
      <inkml:brushProperty name="height" value="0.05" units="cm"/>
      <inkml:brushProperty name="color" value="#004F8B"/>
    </inkml:brush>
  </inkml:definitions>
  <inkml:trace contextRef="#ctx0" brushRef="#br0">1 0 7938,'0'0'8105,"154"0"-8057,-119 0-48,-3 0 0,-4 3 56,-3 4-112,-1-1-544,1 0-224,6 1-736,29 5-49,-4-2-799,1-4-2953</inkml:trace>
</inkml:ink>
</file>

<file path=ppt/ink/ink1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6.474"/>
    </inkml:context>
    <inkml:brush xml:id="br0">
      <inkml:brushProperty name="width" value="0.05" units="cm"/>
      <inkml:brushProperty name="height" value="0.05" units="cm"/>
      <inkml:brushProperty name="color" value="#004F8B"/>
    </inkml:brush>
  </inkml:definitions>
  <inkml:trace contextRef="#ctx0" brushRef="#br0">25 1 3849,'0'0'9815,"0"35"-9549,-1-20-611,0 0 0,-1 0 0,-9 30 0,3-12-2786,7-17 585</inkml:trace>
</inkml:ink>
</file>

<file path=ppt/ink/ink1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6.833"/>
    </inkml:context>
    <inkml:brush xml:id="br0">
      <inkml:brushProperty name="width" value="0.05" units="cm"/>
      <inkml:brushProperty name="height" value="0.05" units="cm"/>
      <inkml:brushProperty name="color" value="#004F8B"/>
    </inkml:brush>
  </inkml:definitions>
  <inkml:trace contextRef="#ctx0" brushRef="#br0">1 1 5497,'0'0'6391,"0"7"-6188,0 84-180,0-26-6751,0-55 3815</inkml:trace>
</inkml:ink>
</file>

<file path=ppt/ink/ink1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7.176"/>
    </inkml:context>
    <inkml:brush xml:id="br0">
      <inkml:brushProperty name="width" value="0.05" units="cm"/>
      <inkml:brushProperty name="height" value="0.05" units="cm"/>
      <inkml:brushProperty name="color" value="#004F8B"/>
    </inkml:brush>
  </inkml:definitions>
  <inkml:trace contextRef="#ctx0" brushRef="#br0">1 0 3049,'0'0'5393,"0"142"-5777,0-126-320,0-3-489,3-4-3944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0.580"/>
    </inkml:context>
    <inkml:brush xml:id="br0">
      <inkml:brushProperty name="width" value="0.05" units="cm"/>
      <inkml:brushProperty name="height" value="0.05" units="cm"/>
    </inkml:brush>
  </inkml:definitions>
  <inkml:trace contextRef="#ctx0" brushRef="#br0">1 80 6633,'0'0'13355,"200"-42"-13235,-151 33-112,0 0-16,-7-1-208,-14 7-2256,-17-3-5146</inkml:trace>
</inkml:ink>
</file>

<file path=ppt/ink/ink1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0.184"/>
    </inkml:context>
    <inkml:brush xml:id="br0">
      <inkml:brushProperty name="width" value="0.05" units="cm"/>
      <inkml:brushProperty name="height" value="0.05" units="cm"/>
      <inkml:brushProperty name="color" value="#004F8B"/>
    </inkml:brush>
  </inkml:definitions>
  <inkml:trace contextRef="#ctx0" brushRef="#br0">1 76 7226,'0'0'1664,"189"0"-1472,-150 0-184,-11 0 40,-11-6-32,-2 3 112,-5-7-120,-3 4 8,7-3-16,4-1 0,24-3-400,0 4-472,0 0-2201</inkml:trace>
</inkml:ink>
</file>

<file path=ppt/ink/ink1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0.557"/>
    </inkml:context>
    <inkml:brush xml:id="br0">
      <inkml:brushProperty name="width" value="0.05" units="cm"/>
      <inkml:brushProperty name="height" value="0.05" units="cm"/>
      <inkml:brushProperty name="color" value="#004F8B"/>
    </inkml:brush>
  </inkml:definitions>
  <inkml:trace contextRef="#ctx0" brushRef="#br0">0 20 5921,'0'0'4689,"7"-4"-4034,-2 1-419,-3 2-133,0-1 0,-1 1 0,1 0-1,0 0 1,0 0 0,0 0 0,0 0-1,0 0 1,0 1 0,0-1 0,0 1 0,0-1-1,3 1 1,-4 0 189</inkml:trace>
  <inkml:trace contextRef="#ctx0" brushRef="#br0" timeOffset="1">0 20 6769</inkml:trace>
</inkml:ink>
</file>

<file path=ppt/ink/ink1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01.845"/>
    </inkml:context>
    <inkml:brush xml:id="br0">
      <inkml:brushProperty name="width" value="0.05" units="cm"/>
      <inkml:brushProperty name="height" value="0.05" units="cm"/>
      <inkml:brushProperty name="color" value="#004F8B"/>
    </inkml:brush>
  </inkml:definitions>
  <inkml:trace contextRef="#ctx0" brushRef="#br0">232 119 6769,'-79'43'1607,"78"-43"-1552,1 0-1,-1 1 0,0-1 0,0 0 0,1 0 0,-1 1 0,0-1 0,1 0 0,-1 0 0,0 0 1,0 0-1,1 0 0,-1 0 0,0 0 0,0 0 0,1-1 0,-1 1 0,0 0 0,0 0 0,1-1 0,-1 1 1,0 0-1,1-1 0,-1 1 0,0 0 0,1-1 0,-1 1 0,1-1 0,-1 1 0,1-1 0,-1 0 1,1 1-1,-1-1 0,1 1 0,0-1 0,-1 0 0,1 1 0,0-1 0,-1 0 0,1 1 0,0-1 0,0 0 1,0 0-1,0 1 0,-1-1 0,1 0 0,0 0 0,0 1 0,0-1 0,1 0 0,-1-1 0,0 1-12,0 0 0,0 1 0,0-1 0,0 0-1,0 0 1,0 0 0,0 1 0,0-1-1,-1 0 1,1 0 0,0 0 0,-1 1 0,1-1-1,0 0 1,-1 0 0,1 1 0,-1-1-1,1 0 1,-1 1 0,1-1 0,-1 1-1,0-1 1,1 1 0,-1-1 0,0 1 0,1-1-1,-1 1 1,0-1 0,-1 1 0,-2 0-10,0 0 1,0 0 0,0 1 0,0 0-1,0 0 1,0 0 0,0 0-1,0 1 1,0-1 0,0 1-1,0 0 1,1 0 0,-1 1 0,1-1-1,0 1 1,0-1 0,-1 1-1,2 0 1,-1 0 0,0 0 0,1 1-1,-1-1 1,1 1 0,0-1-1,0 1 1,0 0 0,1 0 0,-1 0-1,1 0 1,0 0 0,0 0-1,1 0 1,-1 0 0,1 0 0,0 6-1,-1-6 1,1-1 0,-1 1 1,1-1-1,0 1 0,0 0 0,1-1 0,-1 1 0,1-1 0,-1 1 0,1-1 1,0 0-1,0 1 0,1-1 0,-1 0 0,1 1 0,-1-1 0,1 0 0,0 0 1,3 2-1,-1-2-2,0-1 0,0 1 1,0-1-1,1 0 0,-1-1 1,0 1-1,1-1 0,-1 0 1,1 0-1,0 0 0,-1 0 1,1-1-1,0 0 0,7-1 0,-1 2-7,1-1-1,0-1 1,0 0-1,-1-1 0,1 0 1,-1-1-1,0 0 0,17-7 1,-22 7-18,-1 0 1,0-1 0,0 0-1,0 0 1,0 0 0,0 0 0,-1-1-1,0 0 1,0 0 0,0 0-1,0 0 1,-1-1 0,0 1-1,0-1 1,-1 0 0,0 0 0,3-10-1,-2 7-9,0-1-1,-1 1 0,-1-1 1,1 0-1,-1 0 0,-1 0 1,0 1-1,-1-1 0,-2-19 1,2 25 2,0 0 1,-1 1-1,1-1 1,-1 0-1,1 1 1,-1-1-1,0 1 1,0-1 0,-1 1-1,1 0 1,-1 0-1,0 0 1,1 0-1,-1 0 1,-1 1-1,1-1 1,0 1-1,0 0 1,-1 0-1,0 0 1,1 0-1,-1 1 1,0 0-1,0-1 1,0 1-1,-4 0 1,-2-1 21,0 0-1,-1 1 1,1 1-1,0 0 1,-1 0 0,1 1-1,-1 0 1,1 1-1,0 0 1,0 0 0,0 1-1,0 1 1,-11 5 0,15-6 6,1 0 1,-1 1-1,1 0 1,0 0 0,0 0-1,1 0 1,-1 1 0,1 0-1,0 0 1,0 0 0,0 0-1,1 1 1,0-1-1,0 1 1,1 0 0,-1 0-1,1 0 1,0 0 0,1 1-1,0-1 1,0 0-1,-1 11 1,2-11 18,-1 0 0,1 0-1,1 0 1,-1 0 0,1 0 0,0 0-1,0 0 1,1 0 0,-1-1-1,1 1 1,1-1 0,-1 1 0,5 6-1,-2-6 2,0 0-1,0 0 0,0-1 1,1 0-1,0 0 0,0-1 0,1 1 1,-1-1-1,1-1 0,7 4 1,1 0-23,0-2 0,1 1 1,0-2-1,0 0 0,0-1 1,0-1-1,0 0 0,18-1 1,-26 0-22,0-1 1,-1-1 0,1 1 0,0-1-1,0-1 1,-1 1 0,1-2-1,-1 1 1,1 0 0,-1-1-1,0-1 1,0 1 0,0-1 0,-1 0-1,0-1 1,1 0 0,-1 0-1,8-9 1,-9 8-1,-1 0 0,0-1 0,0 0 0,-1 0 0,1 0 0,-2 0 1,1 0-1,-1-1 0,0 1 0,0-1 0,-1 0 0,0 1 0,-1-1 0,1 0 0,-1 0 0,-1 1 0,-1-9 0,1 11-5,0 0 0,0 0 0,-1 1 0,0-1 0,0 0 0,0 1 0,-1 0 0,1-1 0,-1 1 0,0 0 0,0 0 0,0 1 0,-1-1 0,0 1 0,1-1 0,-1 1 0,0 0-1,0 0 1,-1 1 0,1-1 0,-1 1 0,1 0 0,-1 0 0,0 1 0,1-1 0,-11 0 0,7 0 13,1 1-1,-1 0 1,0 0 0,0 1 0,0 0-1,0 1 1,0 0 0,0 0-1,0 0 1,0 1 0,0 0-1,1 1 1,-1 0 0,1 0 0,0 1-1,-7 4 1,8-4 1,0 1-1,1-1 1,0 2 0,0-1 0,1 0 0,-1 1-1,1 0 1,0 0 0,0 0 0,1 1-1,0-1 1,0 1 0,1 0 0,0 0-1,0 0 1,0 0 0,1 0 0,-1 8-1,1-6 21,0 0 0,0 0 0,1 0 0,1-1 0,-1 1 0,1 0-1,0 0 1,1 0 0,3 9 0,-2-13-18,-1 0 0,1 0 1,0-1-1,0 0 0,0 1 0,0-1 1,1-1-1,0 1 0,0 0 0,0-1 0,0 0 1,0 0-1,1 0 0,-1 0 0,1-1 0,6 3 1,-2-1-5,-1-1 0,0 0 0,1 0-1,-1-1 1,1 0 0,0-1 0,0 0 0,-1 0 0,1-1 0,0 0 0,0-1 0,0 0 0,11-2 0,-16 2-12,0-1 1,0 1-1,0-1 0,0 0 1,0 0-1,-1 0 0,1 0 0,-1 0 1,1-1-1,-1 0 0,0 0 0,0 0 1,0 0-1,0 0 0,-1 0 0,1-1 1,-1 1-1,0-1 0,0 0 1,0 0-1,-1 0 0,1 0 0,-1 0 1,0 0-1,0 0 0,0 0 0,-1 0 1,1-8-1,0 7-2,-1 0 1,0 0-1,0 0 0,0 0 1,-1 1-1,1-1 0,-1 0 1,0 0-1,-1 1 0,1-1 0,-1 0 1,0 1-1,0-1 0,0 1 1,-6-7-1,5 8-6,0 0-1,-1 0 1,1 1-1,-1-1 1,0 1-1,0 0 1,0 0 0,0 0-1,0 1 1,-1-1-1,1 1 1,0 0-1,-1 0 1,1 1 0,0-1-1,-1 1 1,-8 1-1,3-2 11,1 1 1,-1 1-1,0 0 0,1 0 0,-1 1 1,1 0-1,0 1 0,-1 0 0,1 0 1,0 1-1,1 0 0,-1 1 0,1-1 1,0 2-1,0-1 0,0 1 0,1 1 1,0-1-1,0 1 0,0 0 0,-7 11 1,10-10-4,-1-1 1,1 0 0,1 1 0,-1 0 0,1 0-1,0 0 1,-1 9 0,3-15 6,1 0 0,-1 0-1,0 0 1,1 0 0,0 0 0,-1 0-1,1 0 1,0 0 0,0 0 0,0 0 0,1 0-1,-1 0 1,0 0 0,1 0 0,-1 0-1,1 0 1,0 0 0,-1 0 0,1-1-1,0 1 1,0 0 0,0 0 0,1-1 0,-1 1-1,0-1 1,1 1 0,-1-1 0,0 1-1,1-1 1,0 0 0,-1 0 0,1 0-1,2 2 1,2-1-12,0-1 1,0 1-1,0-1 0,0 0 0,1 0 0,-1-1 0,0 0 1,0 0-1,0 0 0,1-1 0,-1 0 0,0 0 0,0-1 0,0 1 1,0-1-1,-1 0 0,1-1 0,0 0 0,-1 0 0,1 0 1,-1 0-1,0-1 0,0 0 0,-1 0 0,1 0 0,-1-1 1,0 1-1,0-1 0,0 0 0,-1 0 0,1-1 0,-1 1 1,-1-1-1,1 1 0,-1-1 0,0 0 0,0 0 0,-1 0 1,1 0-1,0-12 0,-2 16 0,0 0 0,1 0 0,-1 0 0,0 0 0,0 0 0,0 0 1,0 1-1,0-1 0,-1 0 0,1 0 0,-1 0 0,1 0 0,-1 1 0,1-1 0,-1 0 1,0 0-1,0 1 0,0-1 0,0 1 0,0-1 0,-2-2 0,-1 3 3,1 0-1,0 0 1,-1 0-1,1 0 1,0 0 0,-1 0-1,1 1 1,-1 0-1,0 0 1,-6 0-1,-3 0 4,1 0-1,-1 1 0,1 0 0,-1 0 0,1 2 0,-25 7 0,34-9 8,0 1-1,-1 0 1,1 0-1,0 0 0,0 0 1,0 1-1,0-1 1,0 1-1,1-1 1,-1 1-1,1 0 1,-1 0-1,1 0 0,0 1 1,0-1-1,1 0 1,-1 1-1,1-1 1,0 1-1,0 0 0,0-1 1,0 1-1,0 0 1,1 0-1,0-1 1,0 1-1,0 4 0,0-6 8,0 0 0,0 0 0,0-1 0,1 1 0,-1 0 0,1-1 0,-1 1 0,1-1-1,-1 1 1,1 0 0,0-1 0,0 1 0,0-1 0,0 0 0,0 1 0,0-1 0,0 0 0,0 1-1,0-1 1,1 0 0,-1 0 0,3 1 0,0 0 2,-1 0 0,1 0 0,0-1 0,0 0-1,0 0 1,0 0 0,1 0 0,-1 0 0,6-1 0,-4 0-9,1 0 0,-1 0 0,0 0 0,0-1 0,0 0 0,0-1 0,0 1 0,0-1 0,0 0 0,0 0 0,-1-1 0,1 0 0,7-6 0,-8 5-4,-1-1-1,1 0 1,-1 0-1,-1-1 1,1 1-1,-1-1 1,0 0-1,0 0 1,-1 0-1,0 0 1,2-9-1,-1-1-30,0 0-1,-2 0 1,0-23-1,-1 37 23,0 0 0,0 1 0,0-1 0,0 0 0,-1 0-1,1 1 1,-1-1 0,1 0 0,-1 1 0,0-1 0,1 0 0,-1 1-1,0-1 1,0 1 0,0-1 0,0 1 0,0 0 0,-1-1 0,1 1-1,0 0 1,0 0 0,-1 0 0,-2-2 0,0 1-2,0 1-1,0-1 1,0 1 0,-1 0 0,1 0-1,0 0 1,-1 1 0,1-1-1,-8 1 1,3 1 15,0 0 0,0 0 0,0 0 0,0 1 0,1 0 0,-1 1 0,1 0 0,-1 0 0,-12 8 0,16-7 3,0 0-1,0 1 1,1-1-1,-1 1 1,1 0-1,1 0 0,-1 0 1,1 0-1,-1 1 1,1 0-1,1-1 1,-1 1-1,1 0 1,0 0-1,1 1 1,-1-1-1,1 0 1,1 0-1,-1 1 1,1-1-1,0 0 0,0 1 1,1-1-1,1 8 1,-1-11-2,0 0 0,0 0 1,1 0-1,-1 0 0,1 0 0,0 0 1,0-1-1,-1 1 0,2-1 1,-1 1-1,0-1 0,0 0 0,1 0 1,-1 0-1,1 0 0,0 0 0,0-1 1,0 1-1,-1-1 0,1 0 0,0 0 1,1 0-1,-1 0 0,0 0 0,0-1 1,0 1-1,5-1 0,6 2 4,0-1 0,0 0-1,0-1 1,0-1 0,17-3-1,-25 3-78,0-1-1,0-1 0,-1 1 0,1-1 1,0 0-1,-1 0 0,0-1 0,0 1 1,0-1-1,0 0 0,0-1 0,-1 1 1,0-1-1,0 0 0,0 0 0,-1 0 1,1-1-1,2-6 0,-3 6 40,0 0 0,0 0-1,0 0 1,-1-1 0,0 1 0,0-1-1,-1 0 1,0 1 0,0-1 0,-1 0-1,1 0 1,-1 1 0,-1-1 0,0 0-1,0 0 1,0 1 0,-3-9 0,2 13 47,0-1 1,0 1 0,0 0 0,0-1 0,-1 1-1,1 0 1,-1 1 0,0-1 0,1 0 0,-1 1-1,0 0 1,0-1 0,0 1 0,0 0 0,0 1 0,0-1-1,0 0 1,0 1 0,-1 0 0,1-1 0,-6 2-1,-2-1 42,0 0-1,0 0 1,0 1-1,0 1 1,-15 4-1,19-4-24,0 1-1,0 0 0,0 1 0,1 0 0,0 0 1,-1 0-1,2 1 0,-1-1 0,0 1 0,1 1 0,0-1 1,0 1-1,1 0 0,-1 0 0,1 1 0,0-1 1,1 1-1,0 0 0,0 0 0,0 0 0,1 0 1,0 0-1,1 1 0,-1-1 0,1 0 0,0 12 1,2-18-35,-1 0 1,0 0-1,0-1 1,1 1 0,-1 0-1,0 0 1,1-1-1,-1 1 1,0 0 0,1-1-1,-1 1 1,1-1-1,-1 1 1,1 0 0,0-1-1,-1 1 1,1-1-1,0 1 1,-1-1 0,1 0-1,0 1 1,-1-1-1,1 0 1,0 1 0,0-1-1,-1 0 1,1 0 0,0 0-1,0 0 1,1 1-1,30 0-956,-26-1 433,22 0-3046</inkml:trace>
</inkml:ink>
</file>

<file path=ppt/ink/ink1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6.565"/>
    </inkml:context>
    <inkml:brush xml:id="br0">
      <inkml:brushProperty name="width" value="0.05" units="cm"/>
      <inkml:brushProperty name="height" value="0.05" units="cm"/>
      <inkml:brushProperty name="color" value="#004F8B"/>
    </inkml:brush>
  </inkml:definitions>
  <inkml:trace contextRef="#ctx0" brushRef="#br0">218 181 7906,'0'0'7155,"2"-4"-6845,1-3-13,0 0 0,0 0 0,0-1 0,-1 1 0,0-1 0,1-13 0,-25 24 325,16 0-606,0 0 0,0 1 1,0 0-1,0 0 0,1 0 0,0 1 1,0 0-1,0 0 0,1 0 0,-1 1 1,1-1-1,0 1 0,1 0 0,0 0 1,-1 0-1,2 1 0,-1-1 0,1 1 1,0-1-1,1 1 0,-2 12 0,5-19 7,-1 0 0,1 0 0,0 0 0,0 0 0,0 0 0,-1-1 0,1 1 0,0-1 0,0 1 0,-1-1 0,1 1 0,0-1-1,-1 0 1,3-1 0,-1-2 0,0 0-1,-1 1 0,1-1 1,-1 0-1,0-1 0,0 1 1,-1 0-1,1 0 1,-1-1-1,0 1 0,0-1 1,0 1-1,-1-1 0,1 0 1,-1 1-1,-1-6 0,1 9-23,-1 0 0,0 0 0,1 0 0,-1 0 0,0 1 0,0-1 1,0 0-1,0 0 0,0 0 0,0 1 0,0-1 0,0 0 0,0 1 0,0-1 0,0 1 0,0 0 0,0-1 0,-1 1 0,1 0 0,0 0 0,0-1 0,0 1 0,-1 0 0,1 0 0,0 0 0,-3 1 0,-36 1-42,35 0 45,1 0 1,0 0-1,0 1 0,0-1 1,0 1-1,0 0 0,0 0 1,1 0-1,-1 0 0,1 0 1,0 1-1,0 0 0,0 0 1,1 0-1,-1 0 0,-2 7 1,1-3 1,1 0 1,0 0 0,0 0-1,0 1 1,1 0 0,1-1-1,-1 1 1,1 10-1,1-19 0,0 1-1,1-1 0,-1 1 1,0-1-1,0 1 1,1 0-1,-1-1 0,0 0 1,1 1-1,-1-1 0,1 1 1,-1-1-1,0 1 0,1-1 1,-1 0-1,1 1 0,-1-1 1,1 0-1,-1 1 1,1-1-1,0 0 0,-1 0 1,1 0-1,-1 1 0,1-1 1,-1 0-1,1 0 0,0 0 1,-1 0-1,2 0 0,23 0 52,-19 0-46,1 0 7,-1-1 0,1 0-1,-1 0 1,0-1 0,1 0-1,-1 0 1,0 0 0,0-1-1,0 0 1,0 0-1,-1 0 1,1-1 0,-1 0-1,0 0 1,0 0 0,0-1-1,-1 1 1,1-1-1,-1 0 1,0-1 0,-1 1-1,1-1 1,4-10 0,-1 1-15,-1 0 1,0 0-1,-1 0 1,-1-1 0,0 0-1,-1 0 1,-1 0-1,1-26 1,-3 40-7,0 0 1,0 1-1,0-1 0,0 0 1,0 1-1,0-1 1,0 0-1,-1 1 0,1-1 1,-1 0-1,1 1 1,-1-1-1,0 1 0,1-1 1,-1 1-1,0-1 1,0 1-1,0-1 0,0 1 1,0 0-1,0 0 1,-1-1-1,1 1 0,0 0 1,-3-2-1,-1 2-7,0 0 0,0 0-1,0 0 1,0 0-1,0 1 1,0-1 0,-7 2-1,4-1 4,2 0 11,0 1 1,0 0 0,0 0-1,0 1 1,0 0 0,0 0-1,0 0 1,1 1 0,-1 0-1,1 0 1,0 0 0,-1 0-1,2 1 1,-1 0-1,0 0 1,1 0 0,0 1-1,-4 4 1,-1 2-531,2 0-1,-1 0 1,1 1-1,1 0 1,0 0 0,1 0-1,-5 17 1,4-2-3852</inkml:trace>
</inkml:ink>
</file>

<file path=ppt/ink/ink1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8.336"/>
    </inkml:context>
    <inkml:brush xml:id="br0">
      <inkml:brushProperty name="width" value="0.05" units="cm"/>
      <inkml:brushProperty name="height" value="0.05" units="cm"/>
      <inkml:brushProperty name="color" value="#004F8B"/>
    </inkml:brush>
  </inkml:definitions>
  <inkml:trace contextRef="#ctx0" brushRef="#br0">374 1 9394,'0'0'6380,"-7"1"-6027,-3 2-190,-1 0-1,1 1 1,0 1-1,0 0 1,0 0-1,1 1 0,0 0 1,0 0-1,0 1 1,1 1-1,0-1 1,-10 13-1,-9 11 115,1 2 0,-23 38-1,31-41-237,1 2-1,1 0 0,1 1 1,2 0-1,2 1 0,-11 48 1,14-34 61,1 0 0,3 1 0,2-1 0,4 56 0,-1-91-62,1-1 0,0 1 0,1-1 0,0 0 0,1 0 0,1 0 0,0-1 0,0 1 1,1-1-1,0 0 0,1-1 0,0 0 0,1 0 0,0 0 0,1-1 0,0 0 0,0-1 0,1 0 1,11 7-1,-5-4 263,1-1 0,0-1 0,1-1 1,0 0-1,0-1 0,0-1 0,1-1 1,0 0-1,0-2 0,1 0 0,32 0 1645,-52-25-6443,0 4 1894,0 2-2449</inkml:trace>
</inkml:ink>
</file>

<file path=ppt/ink/ink1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19.797"/>
    </inkml:context>
    <inkml:brush xml:id="br0">
      <inkml:brushProperty name="width" value="0.05" units="cm"/>
      <inkml:brushProperty name="height" value="0.05" units="cm"/>
      <inkml:brushProperty name="color" value="#004F8B"/>
    </inkml:brush>
  </inkml:definitions>
  <inkml:trace contextRef="#ctx0" brushRef="#br0">68 121 2865,'0'0'14423,"2"-20"-13398,3 13-959,0 0-1,0 0 1,0 0-1,1 1 0,0-1 1,0 1-1,0 1 1,1-1-1,0 1 1,0 0-1,15-7 0,-16 9-59,0 0-1,0 0 0,0 1 0,1 0 0,-1 0 1,1 0-1,-1 1 0,1 0 0,0 0 0,-1 1 1,1 0-1,0 0 0,0 0 0,-1 1 0,1 0 1,7 2-1,-10-1-13,0 0 0,-1 0-1,1 1 1,-1-1 0,0 1 0,0 0 0,0-1 0,0 2 0,0-1 0,0 0-1,-1 0 1,0 1 0,0-1 0,0 1 0,0 0 0,0 0 0,-1 0 0,1 0 0,-1 0-1,1 6 1,1 7 26,0 0-1,-1 1 0,-1 26 0,-1-37 1,0 0-1,-1 1 1,0-1 0,0 0-1,0 0 1,-1 0-1,0 0 1,-1 0-1,0 0 1,0 0-1,-8 11 1,2-5 20,-2-1 1,1 0-1,-2 0 1,-16 13-1,8-8 19,-2 0 1,-43 26-1,55-38-22,0 0 0,0-1 0,-1 0 0,0 0 0,0-1 1,0 0-1,0-1 0,0 0 0,-16 0 0,26-3-29,0 1 1,1-1-1,-1 1 1,0-1-1,1 1 1,-1-1 0,1 1-1,-1-1 1,1 0-1,-1 1 1,1-1-1,-1 0 1,1 1-1,0-1 1,-1 0-1,1 0 1,0 0-1,0 1 1,0-1-1,-1 0 1,1 0-1,0 0 1,0 1-1,0-1 1,0 0-1,0 0 1,1-1-1,0-25 3,1 24-6,-1 0 0,0 0 0,1 0 0,0 1 0,0-1 0,-1 0 0,2 1 0,-1-1 0,0 1 0,0 0 0,1-1 1,-1 1-1,1 0 0,0 1 0,0-1 0,-1 0 0,1 1 0,0-1 0,0 1 0,1 0 0,-1 0 0,0 0 0,4 0 0,7-2-21,0 0-1,0 1 1,28-1 0,-37 3 10,1 0 0,-1 0 0,0 0 0,0 0 0,0 1 0,0 0 0,0 0 0,0 0 0,0 0 0,0 1 0,0 0 0,0 0 0,-1 1 0,1-1 0,-1 1 0,0 0 0,1 0 0,-1 0 0,-1 1 0,1-1 0,0 1 0,-1 0 0,0 0 0,0 0 0,0 1 0,0-1 0,3 9 0,0-3 25,0 0 0,1-1 1,0 1-1,16 15 1,-20-22-98,1 0 0,0 0 0,0-1 0,0 1 0,0-1 0,1 0 1,-1 0-1,1 0 0,-1-1 0,1 0 0,0 0 0,-1 0 0,1 0 0,0-1 1,6 1-1,43-1-5659,-30 0 1013</inkml:trace>
</inkml:ink>
</file>

<file path=ppt/ink/ink1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20.139"/>
    </inkml:context>
    <inkml:brush xml:id="br0">
      <inkml:brushProperty name="width" value="0.05" units="cm"/>
      <inkml:brushProperty name="height" value="0.05" units="cm"/>
      <inkml:brushProperty name="color" value="#004F8B"/>
    </inkml:brush>
  </inkml:definitions>
  <inkml:trace contextRef="#ctx0" brushRef="#br0">21 1 9554,'0'0'8786,"-10"164"-8418,3-139-288,3-3-32,4-9-48,0-4-128,11-9-5273,13-15-4665</inkml:trace>
</inkml:ink>
</file>

<file path=ppt/ink/ink1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20.623"/>
    </inkml:context>
    <inkml:brush xml:id="br0">
      <inkml:brushProperty name="width" value="0.05" units="cm"/>
      <inkml:brushProperty name="height" value="0.05" units="cm"/>
      <inkml:brushProperty name="color" value="#004F8B"/>
    </inkml:brush>
  </inkml:definitions>
  <inkml:trace contextRef="#ctx0" brushRef="#br0">1 227 10642,'0'0'6868,"2"-21"-6701,-2 19-153,25-154 868,-22 124-52,-2 17-135,-1 28-390,0 42-305,-2-30 10,1 0 0,2 0 0,0 0-1,2 0 1,1 0 0,0 0 0,10 27 0,15 11 123,-18-41-110,-2 0 0,0 0 0,11 42 0,-20-63-17,0 0 0,-1 0-1,1 0 1,0 1 0,0-1 0,-1 0 0,1 0-1,-1 0 1,1 0 0,-1 0 0,1 0 0,-1 0-1,0 0 1,1 0 0,-1 0 0,0 0 0,0 0-1,0 0 1,0 0 0,0-1 0,0 1 0,0 0-1,0-1 1,0 1 0,0-1 0,0 1 0,0-1-1,0 1 1,0-1 0,-1 0 0,1 1-1,0-1 1,0 0 0,0 0 0,-1 0 0,1 0-1,-2-1 1,-4 2 6,0-1 0,0 0 0,0 0 0,0-1 0,0 0 0,-8-2 0,14 3-10,1 0 1,0 0-1,0 0 0,0 0 0,-1 0 0,1 0 0,0 0 1,0 0-1,0 0 0,-1 0 0,1 0 0,0 0 0,0 0 1,0-1-1,-1 1 0,1 0 0,0 0 0,0 0 0,0 0 1,0 0-1,0-1 0,-1 1 0,1 0 0,0 0 0,0 0 1,0 0-1,0-1 0,0 1 0,0 0 0,0 0 0,0 0 1,0-1-1,0 1 0,0 0 0,0 0 0,-1 0 1,1-1-1,0 1 0,1 0 0,-1 0 0,0 0 0,0-1 1,0 1-1,0 0 0,0 0 0,0 0 0,0-1 0,0 1 1,0 0-1,0 0 0,0 0 0,0 0 0,1-1 0,-1 1 1,0 0-1,0 0 0,0 0 0,0 0 0,1 0 0,-1-1 1,0 1-1,0 0 0,0 0 0,0 0 0,1 0 0,-1 0 1,0 0-1,12-7-40,14-2-1500,48-25 0,-59 27 206,20-12-3194</inkml:trace>
</inkml:ink>
</file>

<file path=ppt/ink/ink1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21.218"/>
    </inkml:context>
    <inkml:brush xml:id="br0">
      <inkml:brushProperty name="width" value="0.05" units="cm"/>
      <inkml:brushProperty name="height" value="0.05" units="cm"/>
      <inkml:brushProperty name="color" value="#004F8B"/>
    </inkml:brush>
  </inkml:definitions>
  <inkml:trace contextRef="#ctx0" brushRef="#br0">1 1 7434,'0'0'8519,"9"10"-7842,28 29-433,-3 3 0,-1 1-1,-2 1 1,-2 1-1,-2 2 1,-2 1 0,-2 1-1,-2 1 1,25 97 0,-35-89-49,-2 1 0,-3 0 0,-4 116 0,-2-166-116,-1-1 0,-1 1 0,1 0 0,-2-1 0,1 0 0,-1 1 0,0-1 0,-1 0 0,0-1 0,0 1 1,-1 0-1,0-1 0,0 0 0,-1-1 0,1 1 0,-1-1 0,-11 8 0,16-13-52,0-1 1,0 1 0,0-1-1,0 0 1,0 0 0,0 0-1,0 1 1,0-1-1,0 0 1,0 0 0,0 0-1,0-1 1,0 1-1,0 0 1,0 0 0,0 0-1,0-1 1,0 1-1,0-1 1,0 1 0,0-1-1,0 1 1,0-1-1,1 1 1,-1-1 0,0 0-1,0 1 1,0-1-1,1 0 1,-1 0 0,0 0-1,1 1 1,-1-1 0,1 0-1,-1-2 1,-27-39-3693,25 36 2439,-11-18-5849</inkml:trace>
</inkml:ink>
</file>

<file path=ppt/ink/ink1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32.06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749 547 7618,'0'0'7228,"33"-8"-6281,101-28-174,-131 35-737,-1 1 0,1-1 0,0 0 0,0 0 0,0 0-1,-1-1 1,1 1 0,0 0 0,-1-1 0,0 0 0,1 0 0,-1 0 0,0 0 0,0 0-1,0 0 1,0 0 0,0-1 0,0 1 0,-1-1 0,1 1 0,-1-1 0,0 1-1,0-1 1,0 0 0,0 0 0,0 0 0,0 0 0,-1 0 0,1 0 0,-1 0-1,0 1 1,0-1 0,0 0 0,-1 0 0,0-6 0,0-6 106,1 8-92,0 0 1,0-1 0,-1 1-1,0-1 1,-1 1-1,1 0 1,-1 0 0,-1 0-1,1 0 1,-1 0 0,-6-10-1,2 8-26,0 1 0,0 0 0,-1 0 1,0 0-1,0 1 0,-1 1 0,-14-10 0,1 3 0,0 1 1,0 1-1,-2 1 0,1 0 1,-1 2-1,0 1 0,-29-4 1,3 3-31,0 3 0,-81 2 0,114 4-6,0 0 0,0 2 0,0 0 0,0 0 0,0 2 0,1 0 0,-1 1 0,2 0 0,-1 2 0,1 0 0,0 0 0,-22 17 0,28-18 16,0 1 0,0 0 0,1 0-1,0 1 1,0 0 0,1 1 0,1-1 0,-1 1 0,1 1 0,1-1 0,0 1 0,1 0 0,0 0 0,0 0 0,1 1 0,1-1 0,0 1 0,0 0 0,1 13 0,0-18-2,1 0-1,0 1 1,1-1-1,0 0 1,0 0 0,0 0-1,1 0 1,0 0-1,1 0 1,-1-1-1,1 1 1,1-1 0,-1 0-1,1 1 1,0-2-1,0 1 1,1 0-1,0-1 1,0 0 0,0 0-1,0 0 1,1-1-1,0 0 1,0 0 0,0 0-1,7 3 1,8 3 17,0 0 0,0-1-1,1-1 1,0-1 0,0-1 0,35 5 0,-21-7 51,0-1 0,1-2 0,51-4 0,-82 2-69,0-1 1,0 1-1,0-1 0,0 0 1,0-1-1,0 1 0,0-1 1,-1 0-1,0 0 1,1-1-1,-1 0 0,0 0 1,-1 0-1,1 0 0,-1-1 1,0 0-1,0 0 0,0 0 1,-1 0-1,0 0 1,0-1-1,0 0 0,0 1 1,-1-1-1,0 0 0,1-8 1,-1 7-2,0-1 1,0 1 0,-1-1-1,0 0 1,-1 1-1,0-1 1,0 0-1,0 0 1,-1 1-1,0-1 1,-1 1 0,0-1-1,0 1 1,0-1-1,-1 1 1,0 0-1,-1 0 1,1 0-1,-1 1 1,-1-1 0,-4-5-1,0 4-6,-1 0 1,1 1-1,-1 1 0,0-1 0,-1 2 0,1-1 0,-1 1 1,-1 1-1,1 0 0,0 1 0,-1 0 0,0 1 1,1 0-1,-1 0 0,0 2 0,0-1 0,0 2 0,0-1 1,-16 4-1,20-3 2,0 0-1,0 1 1,1 0 0,-1 0 0,0 1 0,1 0 0,0 0-1,0 1 1,0 0 0,0 0 0,0 1 0,1-1 0,0 1-1,0 1 1,0-1 0,1 1 0,-1 0 0,1 0 0,1 1-1,-1 0 1,1 0 0,1 0 0,-1 0 0,1 0 0,0 1-1,1-1 1,0 1 0,0 0 0,-1 11 0,2-13 13,1-1 1,-1 1-1,1 0 1,1-1-1,-1 1 1,1 0-1,0-1 1,0 1-1,0-1 1,1 0-1,0 1 0,0-1 1,1 0-1,3 7 1,-1-6 0,1 0-1,-1 0 1,1-1 0,0 1-1,0-2 1,1 1 0,0-1-1,-1 1 1,14 4-1,4 0 2,0-1-1,1-1 0,-1-1 0,2-1 0,-1-1 0,0-1 0,1-2 1,0 0-1,30-4 0,-45 2-4,0 0 0,0 0 0,-1-1 0,1-1 0,-1 0 0,0 0 1,0-1-1,0 0 0,0-1 0,0 0 0,-1-1 0,0 0 0,0 0 0,-1-1 0,0 0 1,0 0-1,0-1 0,-1 0 0,0-1 0,-1 1 0,0-1 0,0-1 0,-1 1 0,0-1 1,0 0-1,-1 0 0,-1 0 0,0 0 0,0-1 0,1-14 0,-2 4-14,0 1 1,-2-1-1,-1 0 0,0 0 0,-2 1 1,0-1-1,-1 1 0,-1-1 0,-1 1 0,-13-30 1,13 38-5,-1-1 0,0 1 0,-1 1 0,0-1 1,0 1-1,-1 1 0,-1 0 0,0 0 0,0 0 0,-1 2 1,0-1-1,0 1 0,-1 1 0,0 0 0,0 1 0,-24-9 0,20 10 7,-1 0-1,0 2 1,0 0-1,0 0 0,-1 2 1,1 0-1,-1 1 0,1 1 1,0 0-1,-30 7 0,25-2-199,0 1 0,0 1 0,0 1 0,1 0 0,1 2 0,0 0 0,-32 24-1,6 3-2822,-65 67 0,56-44-5409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1.373"/>
    </inkml:context>
    <inkml:brush xml:id="br0">
      <inkml:brushProperty name="width" value="0.05" units="cm"/>
      <inkml:brushProperty name="height" value="0.05" units="cm"/>
    </inkml:brush>
  </inkml:definitions>
  <inkml:trace contextRef="#ctx0" brushRef="#br0">0 18 10162,'0'0'7475,"6"-3"-7003,0 0-445,1 1-1,-1 0 0,0 0 1,1 0-1,-1 1 0,1 0 1,-1 0-1,1 1 1,0-1-1,-1 1 0,1 1 1,0 0-1,-1-1 0,1 2 1,-1-1-1,8 3 0,-5 0-27,0 1-1,0-1 0,0 1 0,-1 1 0,0 0 0,0 0 0,0 0 0,-1 1 1,1 0-1,5 9 0,-2-3 49,-1 1 1,-1 0-1,0 1 1,-1 0-1,-1 0 1,0 1 0,-1-1-1,-1 2 1,0-1-1,-1 1 1,-1-1-1,2 34 1,-5-50-38,0 0 0,0 0 0,0 0 0,0 1 0,0-1-1,0 0 1,0 0 0,0 0 0,0 1 0,0-1 0,0 0 0,0 0 0,0 0 0,0 1 0,0-1 0,0 0 0,0 0 0,0 1 0,0-1 0,0 0 0,0 0 0,0 0 0,0 1 0,0-1 0,0 0 0,0 0 0,0 0-1,1 0 1,-1 1 0,0-1 0,0 0 0,0 0 0,0 0 0,1 0 0,-1 1 0,0-1 0,0 0 0,0 0 0,0 0 0,1 0 0,-1 0 0,0 0 0,0 0 0,0 0 0,1 0 0,-1 0 0,0 0 0,0 0 0,1 0 0,-1 0-1,0 0 1,13-13 228,23-42-238,-11 16-51,-11 19-109,-2 2-151,1 1 1,0 1 0,1 0-1,30-26 1,-42 41 299,0 0 1,0 0-1,0 0 1,0 0 0,0 0-1,0 1 1,0-1-1,0 1 1,0-1 0,0 1-1,0 0 1,1-1 0,-1 1-1,0 1 1,0-1-1,0 0 1,0 0 0,0 1-1,0-1 1,1 1 0,-1 0-1,0-1 1,2 2-1,1 1 12,0 0-1,0 0 0,0 0 1,0 1-1,-1 0 0,8 7 1,19 23 25,-12-12 132,1-1 1,35 29-1,-48-45-139,0 0 0,0 0-1,1-1 1,-1 0-1,1-1 1,0 1-1,0-1 1,0-1-1,0 0 1,1 0 0,-1 0-1,1-1 1,9 0-1,-11-1-16,0 0 0,1-1 0,-1 0-1,0 0 1,1-1 0,-1 0 0,0 0 0,0-1-1,-1 0 1,1 0 0,0-1 0,-1 1-1,0-1 1,0-1 0,0 1 0,0-1 0,-1 0-1,0 0 1,0-1 0,8-11 0,15-20-101,12-13-125,-39 49 221,-1 1-1,1-1 1,0 0 0,0 1-1,-1-1 1,1 1 0,0-1 0,0 1-1,0-1 1,0 1 0,0 0-1,0 0 1,0-1 0,0 1-1,0 0 1,0 0 0,0 0 0,0 0-1,0 0 1,0 0 0,0 0-1,0 0 1,0 1 0,0-1 0,-1 0-1,1 1 1,0-1 0,0 0-1,0 1 1,0-1 0,0 1-1,0-1 1,-1 1 0,1 0 0,0-1-1,0 2 1,27 35-168,-14-17 124,-11-16-71,1 0 1,0 0-1,0 0 1,1-1-1,-1 0 1,1 0-1,0 0 1,-1-1-1,1 1 0,0-1 1,1 0-1,-1-1 1,0 1-1,0-1 1,1 0-1,-1 0 1,1-1-1,-1 0 1,0 0-1,1 0 0,6-1 1,17 1-3522</inkml:trace>
</inkml:ink>
</file>

<file path=ppt/ink/ink1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35.29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169 745 8666,'0'0'8875,"0"-22"-8156,0-68-212,0 76-388,-1-1 0,-1 1 0,0 0 0,-1 0 0,-1 0 0,0 0 1,0 0-1,-8-13 0,-4-5 42,-36-51 0,16 27-23,7 8 309,26 48-213,198 2 3,218-5-39,-148-33 105,-44 3-191,83 5-56,403 13 0,-475 29 96,194 6-91,293-35 626,-140 9-506,-328 8-215,434 11 221,289-1 10,-875-16-127,111-21-1,-5 1-87,269 1 66,-436 21-39,61-11-1,-26 3-11,-71 10 2,0 0 1,0 0 0,0 0 0,-1 0-1,1-1 1,0 1 0,0 0 0,0-1-1,-1 1 1,1-1 0,0 0-1,0 0 1,-1 1 0,1-1 0,-1 0-1,1 0 1,-1 0 0,1-1 0,-1 1-1,0 0 1,1-1 0,-1 1 0,0-1-1,0 1 1,0-1 0,0 1-1,0-1 1,0 0 0,-1 1 0,1-1-1,0 0 1,-1 0 0,0 1 0,1-3-1,-2 2-3,0 1 0,0 0 0,0-1 0,0 1 0,-1 0 0,1 0 0,0 0 0,-1 0 0,1 0 0,-1 0 0,1 0 0,-1 1 0,1-1 0,-1 1 0,1-1 0,-1 1 0,0-1 0,1 1 0,-1 0-1,-3-1 1,-2 0-21,-52-13-28,-1 4 1,-106-7 0,-127 16 85,152 2-45,113-1 2,-1360 42-39,341 88 80,623-72 13,-188-3-30,-4-32-22,570-21 8,-169 3-4,-383 24-44,408-20-20,-11 1 42,173-7 88,-4 0-233,55 0 84,722 49 80,-476-31-4,1253 46 109,-770-63-36,-457-5-88,432-16 14,0-1-7,-317 34 67,-148-14-20,-137-4-220,-125 3 120,0 1 1,0-1-1,0 0 1,-1 0-1,1 0 0,0 1 1,-1-1-1,1 0 1,-1 0-1,1 0 1,-1 0-1,0 0 0,0 0 1,1 0-1,-1 0 1,0 0-1,-2 1 1,-55 36-3302</inkml:trace>
</inkml:ink>
</file>

<file path=ppt/ink/ink1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45.2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428 761 2905,'0'0'9524,"17"-18"-8782,51-55 159,-66 71-806,0 0-1,0-1 1,0 1-1,0 0 1,-1-1-1,1 1 1,-1-1-1,1 1 0,-1-1 1,0 0-1,0 0 1,0 1-1,-1-1 1,1 0-1,-1 0 1,1 0-1,-1 0 0,0 0 1,0 0-1,0 0 1,-1 0-1,1 1 1,-1-1-1,1 0 1,-1 0-1,0 0 1,0 1-1,-1-1 0,1 0 1,0 1-1,-1-1 1,1 1-1,-1-1 1,0 1-1,0 0 1,0 0-1,0 0 1,0 0-1,-3-2 0,-4 0-20,1-1 0,-1 2 0,0 0 0,0 0 0,0 0-1,0 1 1,-19-2 0,-70 2-2,61 3-16,25-2-52,1 1-1,0 1 1,-1 0-1,1 1 1,0 0-1,-1 1 1,1 0-1,1 1 1,-1 0-1,0 1 0,1 0 1,0 0-1,0 1 1,1 0-1,0 1 1,0 0-1,0 1 1,1 0-1,0 0 1,0 0-1,1 1 1,0 1-1,1-1 1,-9 17-1,10-14 4,-1 0 0,2 1 0,0-1 0,0 1 0,1 0 0,1 0 1,0 0-1,0 23 0,2-29-5,0 0-1,0 1 1,1-1 0,0 0 0,0 0 0,1 0 0,0 0 0,0 0 0,1 0-1,0 0 1,0-1 0,0 1 0,1-1 0,0 0 0,0 0 0,1 0-1,4 5 1,4-2 18,0 1 0,0-2 0,0 1 0,1-2 0,0 0 0,0-1 0,1 0 0,0-1 0,0-1 0,0 0 0,20 2 0,9-1 85,1-2 0,75-4 0,-89-2-87,-1-1-1,-1-1 1,1-2 0,-1-1-1,0-1 1,-1-1 0,44-23-1,-49 21-13,0-1-1,-1-1 0,0-1 0,-1-1 0,-1-1 0,-1-1 0,0-1 0,-1 0 0,16-23 0,-28 32 27,1 0-1,-2-1 1,1 0-1,-1 1 0,-1-2 1,0 1-1,0 0 1,-1-1-1,-1 0 1,0 0-1,0 1 1,-2-1-1,1 0 1,-1 0-1,-1 0 1,0 0-1,-1 0 0,0 0 1,-1 0-1,0 1 1,-1-1-1,0 1 1,-1 0-1,0 0 1,-1 1-1,0 0 1,0-1-1,-1 2 1,-1-1-1,1 1 0,-2 0 1,-15-13-1,7 10-34,0 1 0,-1 0 0,0 2 1,0-1-1,-1 2 0,0 1 0,-1 0 0,0 2 0,0 0 0,0 1 0,0 1 0,-38-1 0,35 4 0,0 1 0,0 0 0,1 2 1,-1 1-1,1 1 0,0 0 0,0 2 0,0 1 0,1 0 0,0 2 1,-26 15-1,27-12 11,1 1 0,0 0 0,1 2 0,1 0 0,0 0 0,-25 34 0,35-40-7,0 1-1,1 0 1,0 1-1,0-1 1,1 1-1,1 0 1,0 0-1,1 1 1,0-1-1,1 1 1,0 0-1,1-1 1,1 26-1,1-32 1,-1 1 0,2-1 0,-1 1 0,1-1 0,0 0 0,0 0 0,1 0 0,-1 0 0,1 0 0,1 0 0,-1-1 0,7 9 0,-2-6 8,1 1 1,-1-1 0,1 0-1,1-1 1,-1 0-1,16 8 1,2-1 20,1-2-1,0-1 1,1-1 0,49 10 0,-19-11 21,1-3 0,0-2 0,103-7 0,-132 1-51,0-2 0,0-1 1,0-1-1,0-2 0,-1-1 0,-1-1 1,0-2-1,45-24 0,-56 26 14,0-1-1,-1-1 1,0 0 0,-1-1-1,0-1 1,-1 0-1,-1-2 1,0 1 0,-1-2-1,0 1 1,-2-2-1,0 0 1,16-37-1,-22 41-2,0-1-1,-2 1 0,0-1 0,0 0 0,-1 0 0,-1 0 0,-1 0 0,0 0 1,-1 0-1,0 0 0,-1 0 0,-1 0 0,-1 1 0,-9-28 0,8 31-13,0 0-1,-1 1 1,0-1-1,0 2 1,-1-1-1,0 1 1,-1 0-1,0 0 1,0 1-1,-1 0 1,0 0-1,0 1 1,-1 0-1,0 1 1,0 0-1,-1 1 1,0 0-1,0 0 1,-15-3-1,1 2 3,0 2 0,-1 0-1,1 2 1,-1 1-1,1 1 1,-1 1 0,1 1-1,0 1 1,-1 2-1,1 0 1,1 2-1,-1 0 1,1 2 0,1 1-1,0 1 1,0 0-1,1 2 1,0 1 0,1 0-1,1 2 1,0 0-1,1 1 1,1 1 0,-19 25-1,31-34-6,0 0 1,0 0-1,1 1 1,0-1-1,1 1 0,0 0 1,-4 17-1,7-23 13,0 1 0,0-1 1,0 0-1,1 1 0,0-1 0,0 1 0,0-1 0,0 0 0,1 1 1,-1-1-1,1 1 0,0-1 0,1 0 0,-1 0 0,1 0 0,0 0 0,0 0 1,0 0-1,0 0 0,1-1 0,4 6 0,3 0 9,1 0 0,0-1 0,1-1 0,0 0 0,0 0 0,1-1 0,0-1 0,0 0 0,0-1 0,0 0 0,21 3-1,10-1 2,0-1 0,57-2-1,-77-3-14,0 0-1,-1-2 1,1-1-1,-1 0 1,0-2-1,30-10 0,-43 11 4,0 0-1,0-1 0,0-1 1,-1 0-1,0 0 0,0 0 0,0-1 1,-1-1-1,0 0 0,0 0 1,-1 0-1,0-1 0,-1 0 1,1 0-1,7-17 0,-7 11 2,-1-1-1,0 0 0,-1 0 1,-1 0-1,0 0 0,-2-1 1,0 1-1,0-1 1,-2 0-1,0 1 0,0-1 1,-2 0-1,-5-25 1,3 27-9,0 1 0,0-1 0,-2 1 0,1 0 1,-2 1-1,0-1 0,-1 1 0,0 1 0,0-1 1,-2 2-1,1-1 0,-2 1 0,1 0 0,-2 1 1,-12-9-1,12 11-1,0 1-1,-1 0 1,0 1 0,0 1 0,0 0-1,-1 1 1,0 0 0,-18-3 0,-4 3-4,-1 2 1,-37 1 0,48 2-2,0 2 1,0 0 0,1 2 0,-1 1-1,1 1 1,0 1 0,1 1-1,-40 21 1,35-14-136,1 1 0,1 2-1,1 0 1,1 2 0,0 1 0,-33 38 0,50-50-123,-1 0 0,2 1 0,-1 0 0,2 1 0,-1-1 0,2 1 0,0 1 0,-7 21 0,8-17-1038,1 2-1,0-1 1,1 22-1,1 10-4626</inkml:trace>
</inkml:ink>
</file>

<file path=ppt/ink/ink1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48.324"/>
    </inkml:context>
    <inkml:brush xml:id="br0">
      <inkml:brushProperty name="width" value="0.05" units="cm"/>
      <inkml:brushProperty name="height" value="0.05" units="cm"/>
      <inkml:brushProperty name="color" value="#004F8B"/>
    </inkml:brush>
  </inkml:definitions>
  <inkml:trace contextRef="#ctx0" brushRef="#br0">227 0 7314,'0'0'8733,"-39"52"-6743,7-4-1862,3 1 0,-39 88-1,57-107-80,0 1 0,2 0 0,1 0 0,2 1-1,1 0 1,-1 42 0,6-70-37,-2 52 157,2 0 0,9 58 0,-7-97-118,1 0 0,1-1 0,0 1-1,2-1 1,0 0 0,0 0-1,1-1 1,1 0 0,1 0 0,0-1-1,14 16 1,-22-29-27,-1 1 0,1-1 1,1 0-1,-1 0 0,0 1 0,0-1 0,0 0 0,0 0 0,1 0 0,-1 0 0,1-1 1,-1 1-1,1 0 0,-1-1 0,1 1 0,-1 0 0,1-1 0,-1 0 0,1 1 0,0-1 1,-1 0-1,1 0 0,-1 0 0,1 0 0,0 0 0,-1 0 0,1-1 0,0 1 0,-1 0 1,1-1-1,-1 1 0,1-1 0,-1 0 0,1 1 0,-1-1 0,0 0 0,1 0 0,-1 0 1,0 0-1,1 0 0,-1 0 0,0 0 0,0-1 0,0 1 0,1-2 0,6-8-684,-1 0-1,0-1 1,0 0-1,6-18 1,-6 16-1944,3-8-3303</inkml:trace>
</inkml:ink>
</file>

<file path=ppt/ink/ink1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48.977"/>
    </inkml:context>
    <inkml:brush xml:id="br0">
      <inkml:brushProperty name="width" value="0.05" units="cm"/>
      <inkml:brushProperty name="height" value="0.05" units="cm"/>
      <inkml:brushProperty name="color" value="#004F8B"/>
    </inkml:brush>
  </inkml:definitions>
  <inkml:trace contextRef="#ctx0" brushRef="#br0">2 288 7738,'0'0'10369,"-1"-22"-10233,1 10-121,0-174 47,2 148 398,0 8 740,-2 61-942,1-10-258,1-1 0,1 0 0,1 0 1,0 0-1,1 0 0,2 0 0,0-1 1,16 31-1,10 9 6,51 69 0,-83-126-6,-1-2 1,1 0 1,-1 0-1,0 1 0,0-1 0,1 0 0,-1 0 0,0 1 0,0-1 0,0 0 1,1 1-1,-1-1 0,0 0 0,0 1 0,0-1 0,0 0 0,0 1 0,0-1 1,0 0-1,0 1 0,0-1 0,0 0 0,0 1 0,0-1 0,0 0 0,0 1 1,0-1-1,0 0 0,0 1 0,0-1 0,0 0 0,0 1 0,-1-1 0,1 0 1,0 1-1,0-1 0,0 0 0,-1 0 0,1 1 0,0-1 0,0 0 0,-1 0 1,1 1-1,0-1 0,-1 0 0,-21 3 113,-35-11 83,52 7-192,-11 0-26,12 1 35,1 0 1,-1 0 0,0 0 0,1-1 0,-1 1 0,1-1-1,-1 0 1,-4-2 0,66-3-1921,6-4-5297,-36 1-274</inkml:trace>
</inkml:ink>
</file>

<file path=ppt/ink/ink1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49.336"/>
    </inkml:context>
    <inkml:brush xml:id="br0">
      <inkml:brushProperty name="width" value="0.05" units="cm"/>
      <inkml:brushProperty name="height" value="0.05" units="cm"/>
      <inkml:brushProperty name="color" value="#004F8B"/>
    </inkml:brush>
  </inkml:definitions>
  <inkml:trace contextRef="#ctx0" brushRef="#br0">1 1 9538,'0'0'7698,"0"104"-7522,0-88-160,0-1 72,0-5-88</inkml:trace>
</inkml:ink>
</file>

<file path=ppt/ink/ink1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49.756"/>
    </inkml:context>
    <inkml:brush xml:id="br0">
      <inkml:brushProperty name="width" value="0.05" units="cm"/>
      <inkml:brushProperty name="height" value="0.05" units="cm"/>
      <inkml:brushProperty name="color" value="#004F8B"/>
    </inkml:brush>
  </inkml:definitions>
  <inkml:trace contextRef="#ctx0" brushRef="#br0">1 27 8754,'0'0'6627,"6"-4"-6542,2 1-60,-1-1-1,0 1 1,1 0-1,0 1 1,0 0 0,-1 0-1,1 1 1,0 0 0,1 0-1,-1 1 1,0 0 0,0 0-1,0 1 1,0 0-1,0 0 1,12 4 0,-6 0-1,-1 0 1,0 0-1,0 1 1,-1 1-1,0 0 1,0 1-1,-1 0 1,0 1 0,13 13-1,-14-12 4,-1 1 0,0 0 0,-1 0 0,0 1 0,-1 0 0,0 0 0,-1 1 0,0 0 0,-1 0-1,-1 0 1,0 1 0,0 0 0,-2-1 0,0 1 0,0 0 0,-1 0 0,-1 0 0,-3 28 0,1-34 32,1-1 1,-2 1-1,1-1 1,-1 0-1,0 0 0,-1 0 1,1 0-1,-1-1 1,-1 0-1,1 1 0,-1-2 1,0 1-1,-1 0 1,1-1-1,-1 0 0,0 0 1,0-1-1,-8 5 1,-4 2 31,-1-1 1,1 0-1,-2-1 1,1-1-1,-29 8 1,37-14-33,0 1 1,1-2-1,-1 1 1,0-1-1,0-1 1,0 0 0,-11-2-1,21 2-54,1-1 1,-1 0-1,1 1 1,-1-1-1,1 1 1,-1-1-1,1 0 1,0 1-1,-1-1 1,1 0-1,0 0 1,-1 1-1,1-1 1,0 0-1,0 0 0,0 1 1,0-1-1,0 0 1,0 0-1,0 0 1,0 1-1,0-1 1,0 0-1,0 0 1,0 1-1,1-1 1,-1 0-1,0 0 1,1 1-1,-1-1 0,0 0 1,2-1-1,14-1-20,1 1 0,0 0-1,0 1 1,0 1 0,30 4-1,-13-2 59,24 1 16,-27 0-150,-1-2-1,36-3 0,-55 1-329,-1-1 0,1 0 0,-1-1 0,1 0 0,-1 0 0,0-1 0,0-1 0,-1 1 0,18-13 0,13-14-3681</inkml:trace>
</inkml:ink>
</file>

<file path=ppt/ink/ink1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0.145"/>
    </inkml:context>
    <inkml:brush xml:id="br0">
      <inkml:brushProperty name="width" value="0.05" units="cm"/>
      <inkml:brushProperty name="height" value="0.05" units="cm"/>
      <inkml:brushProperty name="color" value="#004F8B"/>
    </inkml:brush>
  </inkml:definitions>
  <inkml:trace contextRef="#ctx0" brushRef="#br0">1 1 7362,'0'0'8016,"36"28"-7796,118 95 4,-142-113-198,0 1-1,0 1 1,-1 0 0,0 1-1,-1 0 1,-1 0 0,0 1-1,0 0 1,9 24 0,-10-21 12,6 14 91,-2 1 0,-1 1 1,-2 0-1,-1 1 0,6 45 1,-9-16 354,-2 1 1,-5 63 0,-1-101-352,-1 0 0,0 0 0,-2-1 0,-1 1 0,-1-1 1,-1-1-1,-2 0 0,0 0 0,-1-1 0,-2 0 0,0-1 1,-1 0-1,-26 27 0,38-47-133,1 1 0,-1-1 0,0 0 0,0 0 1,0-1-1,0 1 0,0 0 0,0-1 0,0 0 0,-1 0 0,1 0 0,-1 0 1,1 0-1,-5-1 0,-51 0-632,39-1 22,-27-3-2822,-2-5-3905</inkml:trace>
</inkml:ink>
</file>

<file path=ppt/ink/ink1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1"/>
    </inkml:context>
    <inkml:brush xml:id="br0">
      <inkml:brushProperty name="width" value="0.05" units="cm"/>
      <inkml:brushProperty name="height" value="0.05" units="cm"/>
      <inkml:brushProperty name="color" value="#004F8B"/>
    </inkml:brush>
  </inkml:definitions>
  <inkml:trace contextRef="#ctx0" brushRef="#br0">1 231 1168,'0'0'10010,"42"-82"-10010,-35 69 0,3-3 16,-3-3-32,0 0-88,0-12-72,4 5-832,-8 1-936</inkml:trace>
</inkml:ink>
</file>

<file path=ppt/ink/ink1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1.360"/>
    </inkml:context>
    <inkml:brush xml:id="br0">
      <inkml:brushProperty name="width" value="0.05" units="cm"/>
      <inkml:brushProperty name="height" value="0.05" units="cm"/>
      <inkml:brushProperty name="color" value="#004F8B"/>
    </inkml:brush>
  </inkml:definitions>
  <inkml:trace contextRef="#ctx0" brushRef="#br0">1 168 8650,'0'0'5569,"7"-72"-5953,3 37-840,1 3-465,-4 4-895</inkml:trace>
</inkml:ink>
</file>

<file path=ppt/ink/ink1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8.826"/>
    </inkml:context>
    <inkml:brush xml:id="br0">
      <inkml:brushProperty name="width" value="0.05" units="cm"/>
      <inkml:brushProperty name="height" value="0.05" units="cm"/>
      <inkml:brushProperty name="color" value="#004F8B"/>
    </inkml:brush>
  </inkml:definitions>
  <inkml:trace contextRef="#ctx0" brushRef="#br0">1 1 6057,'0'0'4873,"45"0"-4841,-34 0-32,3 0-8,-4 0-128,8 0-696,-4 0-592,0 0-2785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1.731"/>
    </inkml:context>
    <inkml:brush xml:id="br0">
      <inkml:brushProperty name="width" value="0.05" units="cm"/>
      <inkml:brushProperty name="height" value="0.05" units="cm"/>
    </inkml:brush>
  </inkml:definitions>
  <inkml:trace contextRef="#ctx0" brushRef="#br0">0 0 11947,'0'0'4400</inkml:trace>
</inkml:ink>
</file>

<file path=ppt/ink/ink1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9.155"/>
    </inkml:context>
    <inkml:brush xml:id="br0">
      <inkml:brushProperty name="width" value="0.05" units="cm"/>
      <inkml:brushProperty name="height" value="0.05" units="cm"/>
      <inkml:brushProperty name="color" value="#004F8B"/>
    </inkml:brush>
  </inkml:definitions>
  <inkml:trace contextRef="#ctx0" brushRef="#br0">0 0 3041,'0'0'8547,"12"0"-8387,151 0-161,-93 0-2979,-48 0 422</inkml:trace>
</inkml:ink>
</file>

<file path=ppt/ink/ink1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9.498"/>
    </inkml:context>
    <inkml:brush xml:id="br0">
      <inkml:brushProperty name="width" value="0.05" units="cm"/>
      <inkml:brushProperty name="height" value="0.05" units="cm"/>
      <inkml:brushProperty name="color" value="#004F8B"/>
    </inkml:brush>
  </inkml:definitions>
  <inkml:trace contextRef="#ctx0" brushRef="#br0">0 1 5233,'0'0'7402,"113"3"-7130,-92 0 64,0-3-104,0 0 104,4 0-272,3 0 64,-4 0-128,-3 0-216,11 0-856,-7 0-545,-4 0-1055</inkml:trace>
</inkml:ink>
</file>

<file path=ppt/ink/ink1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2:59.827"/>
    </inkml:context>
    <inkml:brush xml:id="br0">
      <inkml:brushProperty name="width" value="0.05" units="cm"/>
      <inkml:brushProperty name="height" value="0.05" units="cm"/>
      <inkml:brushProperty name="color" value="#004F8B"/>
    </inkml:brush>
  </inkml:definitions>
  <inkml:trace contextRef="#ctx0" brushRef="#br0">0 7 6105,'0'0'6962,"183"0"-6946,-130 6-32,-4-3-216,0 0-776,-10-3-1417,-11 0-2424</inkml:trace>
  <inkml:trace contextRef="#ctx0" brushRef="#br0" timeOffset="1">752 19 5153,'0'0'3465,"151"-9"-3625,-148 9-176,11-3-264,-3 0-1321,3-1-1191</inkml:trace>
</inkml:ink>
</file>

<file path=ppt/ink/ink1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1.700"/>
    </inkml:context>
    <inkml:brush xml:id="br0">
      <inkml:brushProperty name="width" value="0.05" units="cm"/>
      <inkml:brushProperty name="height" value="0.05" units="cm"/>
      <inkml:brushProperty name="color" value="#004F8B"/>
    </inkml:brush>
  </inkml:definitions>
  <inkml:trace contextRef="#ctx0" brushRef="#br0">131 683 6513,'0'0'5498,"-35"-95"-5843,35 64-327,0 2-800,0 1-1473</inkml:trace>
  <inkml:trace contextRef="#ctx0" brushRef="#br0" timeOffset="1">1 1 4681,'0'0'928</inkml:trace>
</inkml:ink>
</file>

<file path=ppt/ink/ink1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2.058"/>
    </inkml:context>
    <inkml:brush xml:id="br0">
      <inkml:brushProperty name="width" value="0.05" units="cm"/>
      <inkml:brushProperty name="height" value="0.05" units="cm"/>
      <inkml:brushProperty name="color" value="#004F8B"/>
    </inkml:brush>
  </inkml:definitions>
  <inkml:trace contextRef="#ctx0" brushRef="#br0">1 105 4113,'0'0'10290,"28"-51"-10290,-11 32-920,-3 4-616,4-4-1681</inkml:trace>
</inkml:ink>
</file>

<file path=ppt/ink/ink1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2.385"/>
    </inkml:context>
    <inkml:brush xml:id="br0">
      <inkml:brushProperty name="width" value="0.05" units="cm"/>
      <inkml:brushProperty name="height" value="0.05" units="cm"/>
      <inkml:brushProperty name="color" value="#004F8B"/>
    </inkml:brush>
  </inkml:definitions>
  <inkml:trace contextRef="#ctx0" brushRef="#br0">29 39 7042,'0'0'1832,"-18"-32"-6249,8 26 3321</inkml:trace>
</inkml:ink>
</file>

<file path=ppt/ink/ink1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2.713"/>
    </inkml:context>
    <inkml:brush xml:id="br0">
      <inkml:brushProperty name="width" value="0.05" units="cm"/>
      <inkml:brushProperty name="height" value="0.05" units="cm"/>
      <inkml:brushProperty name="color" value="#004F8B"/>
    </inkml:brush>
  </inkml:definitions>
  <inkml:trace contextRef="#ctx0" brushRef="#br0">0 0 8690,'0'0'6049,"95"0"-6041,-74 3-16,0 0 24,4 4-16,-4-1 64,7 4-128,7-1-360,21 4-896,-3-7-1025,-7 3-3504</inkml:trace>
</inkml:ink>
</file>

<file path=ppt/ink/ink1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3.073"/>
    </inkml:context>
    <inkml:brush xml:id="br0">
      <inkml:brushProperty name="width" value="0.05" units="cm"/>
      <inkml:brushProperty name="height" value="0.05" units="cm"/>
      <inkml:brushProperty name="color" value="#004F8B"/>
    </inkml:brush>
  </inkml:definitions>
  <inkml:trace contextRef="#ctx0" brushRef="#br0">1 7 5449,'0'0'9969,"30"-1"-9416,150-2 300,-25 2-3462,-5-1-4084,-103 2 1459</inkml:trace>
</inkml:ink>
</file>

<file path=ppt/ink/ink1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3:53.401"/>
    </inkml:context>
    <inkml:brush xml:id="br0">
      <inkml:brushProperty name="width" value="0.05" units="cm"/>
      <inkml:brushProperty name="height" value="0.05" units="cm"/>
      <inkml:brushProperty name="color" value="#004F8B"/>
    </inkml:brush>
  </inkml:definitions>
  <inkml:trace contextRef="#ctx0" brushRef="#br0">1 4 4521,'0'0'9154,"3"3"-8234,8-3-192,3 0-552,-4 0-56,1-3-120,-4 3-96,7-3-1168,-4 3-1385</inkml:trace>
  <inkml:trace contextRef="#ctx0" brushRef="#br0" timeOffset="1">267 93 8858,'0'0'2112</inkml:trace>
</inkml:ink>
</file>

<file path=ppt/ink/ink1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03.02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923 694 9690,'0'0'7272,"38"1"-6581,123 1-212,-140-2-401,-1-1 0,0 0 0,1-2 0,-1 0 0,0-1 0,-1-2 0,21-6 0,-31 8-53,-1 0 0,1-1 0,0 0 1,-1 0-1,0-1 0,0 0 1,-1 0-1,0-1 0,0 0 0,0 0 1,-1-1-1,0 0 0,8-14 0,-10 15-11,-1 0 0,0 0 0,0 0 0,-1-1 0,0 1 0,0-1-1,0 1 1,-1-1 0,-1 0 0,1 1 0,-1-1 0,0 0 0,-1 0-1,0 1 1,0-1 0,-1 0 0,0 1 0,0-1 0,0 1 0,-1 0-1,-1 0 1,1 0 0,-1 0 0,0 0 0,0 1 0,-1 0-1,0 0 1,0 0 0,-1 0 0,1 1 0,-1 0 0,0 0 0,-1 1-1,1 0 1,-8-4 0,-9-3-5,0 2 0,0 0 0,-1 2 0,0 0 0,0 2 0,-1 1 0,-34-2 0,-7 3-14,-102 9 0,98 2 15,1 3 1,0 3-1,1 3 1,0 3-1,2 3 1,0 3-1,2 3 1,-100 61-1,144-78-19,0 2 1,2 0-1,0 1 0,-31 33 1,43-42 6,1 1 0,0 0 0,0 0 1,0 0-1,1 1 0,0 0 0,1-1 1,0 1-1,0 0 0,0 1 0,1-1 1,1 0-1,-1 1 0,1-1 0,1 1 1,0 11-1,0-15 5,1-1 1,0 0-1,0 0 1,1 0-1,-1 0 1,1 0-1,0 0 1,0 0-1,0-1 1,0 1-1,1-1 1,0 1-1,-1-1 1,1 0-1,0 0 1,1 0-1,-1 0 1,5 2-1,8 5 41,0 0 0,35 14 1,-38-19-16,46 19 27,2-3 1,0-3-1,1-3 0,123 15 0,262-11 114,-388-20-138,0-3-1,0-2 1,0-3 0,102-29 0,-123 26-21,-1-2 0,0-1 0,-1-1-1,-1-3 1,-1-1 0,0-1 0,-2-2 0,34-30 0,-52 40-8,-1-1 0,0-1 0,-1 0 0,0 0 0,-1-1 0,-1-1 0,-1 0-1,0 0 1,-1-1 0,-1 0 0,-1 0 0,-1 0 0,0-1 0,-1 0 0,-1 0 0,-1 0 0,-1-1 0,0 1 0,-2 0 0,-2-21-1,2 32 0,0 1-1,0 0 1,-1 0-1,0 0 1,0 0-1,-1 0 1,0 0-1,0 0 1,-1 1-1,0-1 1,0 1-1,0 0 1,-1 1-1,-6-8 1,2 5-2,0 1 1,0 1 0,0 0-1,0 0 1,-1 0-1,0 2 1,0-1 0,-18-5-1,-8 2-13,0 1 0,0 1 0,-1 3 0,-61 0 0,60 3 6,0 1-1,0 2 1,0 1-1,0 3 1,1 0 0,0 3-1,1 1 1,0 1-1,1 3 1,0 0-1,1 3 1,1 0-1,-38 29 1,45-27 11,1 0-1,1 2 0,1 0 1,-35 46-1,51-59-3,0 1-1,1-1 0,0 1 0,1 0 0,0 0 0,0 0 0,1 1 0,1 0 0,0 0 1,0 0-1,1 0 0,0 0 0,1 0 0,0 1 0,1-1 0,1 0 0,1 14 0,0-19 1,0 0-1,0 0 0,0-1 0,1 1 1,0-1-1,0 1 0,0-1 1,1 0-1,0-1 0,0 1 0,0 0 1,0-1-1,1 0 0,0 0 1,0-1-1,0 1 0,7 3 0,10 4 5,1 0-1,47 15 1,-6-7 20,-1-4 0,2-2 0,0-4 0,74 3 1,264-13 84,-368 0-107,21-1 11,-1-3 0,104-22 1,-122 17-13,-2-1-1,1-2 1,-1-1 0,-1-2 0,36-22 0,-39 19 0,-1-2 0,0-1 0,41-39 0,-61 50 11,0 1 0,-1-1 0,0-1-1,0 1 1,-2-2 0,1 1 0,-2-1 0,1 0 0,-2 0 0,0-1 0,0 0 0,2-14 0,-4 15-4,-1 1 1,0-1-1,-1 1 1,0-1-1,-1 0 1,-1 0-1,0 1 1,-1-1-1,0 0 1,0 1-1,-2 0 1,1-1-1,-2 1 1,1 1-1,-2-1 1,0 1-1,0-1 1,-10-12-1,-1 6-13,0 0 1,-1 1-1,-1 1 0,-1 1 1,0 0-1,-1 2 0,0 0 0,-1 2 1,0 0-1,-1 1 0,-1 2 0,1 0 1,-28-5-1,-15 1-1,0 2 1,-1 4 0,-101 2-1,99 5 7,-1 4-1,1 2 0,-86 21 1,108-16 3,0 2 1,1 3 0,1 1-1,1 2 1,-67 42 0,89-49-15,1 1 0,1 1 1,0 2-1,1-1 1,0 2-1,-16 21 1,29-31 4,0 1 1,0 0 0,1-1-1,1 2 1,-1-1-1,1 0 1,1 1-1,0 0 1,0 0 0,1 0-1,0 0 1,1 0-1,0 0 1,1 1-1,0-1 1,1 0 0,0 0-1,2 12 1,0-13 12,0 1-1,1-2 1,0 1 0,0 0 0,1-1 0,0 0 0,1 0-1,-1 0 1,2-1 0,-1 0 0,1 0 0,0 0-1,0-1 1,1 0 0,0 0 0,0-1 0,0 0 0,17 7-1,6 1 7,0 0 0,1-2 0,0-1 0,36 5 1,-11-6-14,0-3 0,0-3 1,74-5-1,-122 2 0,0 0 0,0-1 0,0 0 0,0-1 0,0 0 0,-1 0 1,1-1-1,0 0 0,-1 0 0,0-1 0,0 0 0,10-7 0,-14 7 0,1-1-1,-1 1 0,0-1 1,0 0-1,0 0 1,0 0-1,-1 0 1,0-1-1,0 1 1,-1-1-1,1 0 0,-1 0 1,-1 0-1,1 0 1,-1 0-1,0 0 1,0 0-1,0-9 1,-1 7-24,0 0 1,0 0 0,-1 0-1,0 0 1,0 0 0,-1 0-1,0 0 1,-1 0 0,1 0-1,-1 1 1,-1 0 0,0-1 0,0 1-1,0 1 1,-1-1 0,0 0-1,0 1 1,0 0 0,-1 0-1,0 1 1,0 0 0,0 0 0,-1 0-1,0 1 1,0 0 0,0 0-1,0 0 1,-12-2 0,-21-6-709,-1 3 1,0 1-1,0 2 1,-72-1-1,-15 5-3763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2.060"/>
    </inkml:context>
    <inkml:brush xml:id="br0">
      <inkml:brushProperty name="width" value="0.05" units="cm"/>
      <inkml:brushProperty name="height" value="0.05" units="cm"/>
    </inkml:brush>
  </inkml:definitions>
  <inkml:trace contextRef="#ctx0" brushRef="#br0">11 190 4281,'0'0'8452,"2"27"-7047,11 88-254,-12-109-1047,0 0 0,1 0 0,0 0-1,0 0 1,1-1 0,-1 1 0,1-1 0,0 0 0,1 1 0,-1-1 0,1-1 0,0 1 0,0 0 0,1-1 0,-1 0 0,1 0 0,0 0 0,0-1 0,0 0 0,1 0 0,-1 0 0,1 0 0,-1-1 0,1 0 0,11 2 0,-10-1-58,0-1 1,1 0-1,0 0 0,-1-1 1,1 0-1,0-1 0,-1 1 1,1-2-1,0 1 1,0-1-1,-1 0 0,1 0 1,0-1-1,-1 0 0,0-1 1,1 1-1,-1-2 1,0 1-1,0-1 0,-1 0 1,1 0-1,-1 0 0,0-1 1,0 0-1,0-1 0,-1 1 1,0-1-1,0 0 1,0 0-1,4-9 0,0 1-45,-2 0 1,1-1-1,-2 0 0,0 0 0,-1-1 0,-1 1 0,0-1 1,-1 0-1,0 0 0,-2 0 0,0-1 0,0 1 0,-4-27 0,1 37 26,1 0 0,-1 0-1,0 0 1,-1 0-1,1 1 1,-1-1-1,0 1 1,-1 0 0,1 0-1,-1 0 1,0 0-1,0 0 1,-1 1-1,1 0 1,-1 0 0,0 0-1,0 1 1,0-1-1,-1 1 1,1 0-1,-1 1 1,0 0-1,1-1 1,-13-1 0,4 0-10,-1 1 1,0 0 0,1 1 0,-1 1-1,0 0 1,0 1 0,0 1 0,0 0-1,-21 5 1,28-4-14,1 1 0,-1-1 0,1 2 0,0-1 0,0 1 0,0 0 0,0 1 0,1-1 0,-1 1-1,-9 11 1,12-12 2,0 1 1,0-1-1,1 1 0,-1 0 0,1 0 0,0 0 0,0 1 0,1-1 0,0 1 0,0-1 0,0 1 0,1 0 0,-1 0 0,1 0 0,0 6 0,1-10 3,0-1 0,0 0 0,1 1 0,-1-1 0,0 0 0,1 0 0,-1 1 0,1-1 0,-1 0 0,1 0 0,-1 0 0,1 0 0,0 0 0,0 1 0,-1-1 0,1-1 0,0 1 0,0 0 0,0 0 0,0 0 0,0 0 0,2 0 0,36 12 179,-16-11-34,47-1 0,-51-1-85,39 1-11,-1-3 0,99-16 0,-108 8-111,111-27-553,-228 56-6286,23 0 1664</inkml:trace>
</inkml:ink>
</file>

<file path=ppt/ink/ink1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10.903"/>
    </inkml:context>
    <inkml:brush xml:id="br0">
      <inkml:brushProperty name="width" value="0.05" units="cm"/>
      <inkml:brushProperty name="height" value="0.05" units="cm"/>
      <inkml:brushProperty name="color" value="#004F8B"/>
    </inkml:brush>
  </inkml:definitions>
  <inkml:trace contextRef="#ctx0" brushRef="#br0">120 115 3425,'-7'5'14652,"6"-9"-14647,1 1 0,1-1 0,-1 0 0,0 0 0,1 0 0,0 1 0,0-1 0,0 0 0,0 0 0,1 1 0,-1-1 0,1 1 0,0 0 0,3-4 0,1 0 1,0 1 0,1 0 0,0 0-1,15-9 1,-17 12 5,13-12-208,-18 14 188,-1 1-1,0-1 0,0 1 1,0 0-1,0 0 0,1-1 1,-1 1-1,0 0 0,0 0 1,0 0-1,0 0 0,0 0 1,0 0-1,0 0 1,0 0-1,1 0 0,-1 1 1,0-1-1,0 0 0,0 0 1,0 1-1,0-1 0,-1 2 1,-6-1 5,-1 1 1,0 1 0,1 0-1,0 0 1,0 0-1,0 1 1,0 0-1,0 1 1,1 0 0,0 0-1,0 1 1,0-1-1,0 2 1,1-1-1,0 1 1,1 0-1,-1 0 1,1 0 0,1 1-1,-6 10 1,-1 5 36,8-20-23,1 0 0,0 1 1,0-1-1,1 1 1,-1-1-1,1 1 1,0 0-1,-2 8 0,3-12 277,1-45-172,-1 41-182,1 0-1,0-1 1,0 1 0,1 0-1,-1 0 1,1 0 0,0 0-1,0 0 1,0 0 0,0 1-1,1-1 1,0 1 0,-1-1-1,1 1 1,1 0 0,-1 0-1,0 0 1,1 1 0,-1-1-1,1 1 1,0 0 0,0 0-1,0 0 1,0 0 0,0 1-1,0-1 1,0 1 0,7-1-1,12-3 299,-6-1-1312,-4 5-2946</inkml:trace>
</inkml:ink>
</file>

<file path=ppt/ink/ink1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15.176"/>
    </inkml:context>
    <inkml:brush xml:id="br0">
      <inkml:brushProperty name="width" value="0.05" units="cm"/>
      <inkml:brushProperty name="height" value="0.05" units="cm"/>
      <inkml:brushProperty name="color" value="#004F8B"/>
    </inkml:brush>
  </inkml:definitions>
  <inkml:trace contextRef="#ctx0" brushRef="#br0">1 0 11803,'0'0'4945,"0"139"-4785,0-101-64,0 3 8,0 0-96,0-3 0,0 0 0,0 0-8,0-3-216,0 9-1081,7-9-1255,0-10-2313</inkml:trace>
</inkml:ink>
</file>

<file path=ppt/ink/ink1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15.851"/>
    </inkml:context>
    <inkml:brush xml:id="br0">
      <inkml:brushProperty name="width" value="0.05" units="cm"/>
      <inkml:brushProperty name="height" value="0.05" units="cm"/>
      <inkml:brushProperty name="color" value="#004F8B"/>
    </inkml:brush>
  </inkml:definitions>
  <inkml:trace contextRef="#ctx0" brushRef="#br0">130 1 9514,'0'0'3513,"-31"208"-3505,31-154-8,0-1-336,0 17-897,0-16-1143,0-7-5098</inkml:trace>
  <inkml:trace contextRef="#ctx0" brushRef="#br0" timeOffset="1">32 964 13811,'0'0'5297,"-32"0"-13603</inkml:trace>
</inkml:ink>
</file>

<file path=ppt/ink/ink1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16.525"/>
    </inkml:context>
    <inkml:brush xml:id="br0">
      <inkml:brushProperty name="width" value="0.05" units="cm"/>
      <inkml:brushProperty name="height" value="0.05" units="cm"/>
      <inkml:brushProperty name="color" value="#004F8B"/>
    </inkml:brush>
  </inkml:definitions>
  <inkml:trace contextRef="#ctx0" brushRef="#br0">0 1 7394,'0'0'9410,"46"0"-9028,-2 0-300,268 16 312,77 27 57,2066 200 1327,-2185-222-1654,1235 77 643,-1070-94-470,-406-5-82,-1-2 0,0-2 0,1 0 0,-2-2 0,1-1 0,-1-1 0,0-1 0,-1-2 0,0-1 0,37-24 0,-89 36-3837,-4-1 2783,-16 2-1981,-3 0-2533</inkml:trace>
</inkml:ink>
</file>

<file path=ppt/ink/ink1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6.791"/>
    </inkml:context>
    <inkml:brush xml:id="br0">
      <inkml:brushProperty name="width" value="0.05" units="cm"/>
      <inkml:brushProperty name="height" value="0.05" units="cm"/>
      <inkml:brushProperty name="color" value="#004F8B"/>
    </inkml:brush>
  </inkml:definitions>
  <inkml:trace contextRef="#ctx0" brushRef="#br0">60 1 7346,'0'0'3898,"-3"37"-2926,-13 122 1,-7 167 995,9-110-1627,10-131-296,4-84 15,0-30-1251,0-3-814,0-5-952</inkml:trace>
</inkml:ink>
</file>

<file path=ppt/ink/ink1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7.146"/>
    </inkml:context>
    <inkml:brush xml:id="br0">
      <inkml:brushProperty name="width" value="0.05" units="cm"/>
      <inkml:brushProperty name="height" value="0.05" units="cm"/>
      <inkml:brushProperty name="color" value="#004F8B"/>
    </inkml:brush>
  </inkml:definitions>
  <inkml:trace contextRef="#ctx0" brushRef="#br0">0 29 6705,'0'0'8054,"36"-5"-7332,2-1-553,2-1-54,0 2 0,0 2 0,1 1 0,42 4 0,-23 6-45,0 2 0,89 27 0,117 53 22,-70-21-79,81 16-1047,-189-59-2512,-86-25 2383</inkml:trace>
</inkml:ink>
</file>

<file path=ppt/ink/ink1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7.957"/>
    </inkml:context>
    <inkml:brush xml:id="br0">
      <inkml:brushProperty name="width" value="0.05" units="cm"/>
      <inkml:brushProperty name="height" value="0.05" units="cm"/>
      <inkml:brushProperty name="color" value="#004F8B"/>
    </inkml:brush>
  </inkml:definitions>
  <inkml:trace contextRef="#ctx0" brushRef="#br0">1 246 6705,'0'0'4396,"35"18"-3945,112 59-46,-124-65-241,1 0-1,0-2 1,38 11 0,-43-18-87,0 0 1,0-2-1,30 0 0,-41-2-65,1-1-1,0 1 1,-1-2-1,0 1 1,1-1-1,-1 0 0,0-1 1,0 0-1,-1 0 1,1-1-1,-1 0 0,0 0 1,0 0-1,0-1 1,-1 0-1,0-1 1,0 1-1,8-14 0,-5 8-93,-1-1-1,0 0 0,0-1 1,-1 1-1,-1-1 1,0-1-1,-1 1 0,-1-1 1,0 0-1,1-17 0,-4 25 24,0-5-32,0 0 1,-1 0 0,0 0-1,0 0 1,-4-14 0,4 24 69,-1-1 0,1 1 0,-1-1 0,0 1 0,0 0 1,0-1-1,-1 1 0,1 0 0,0 0 0,-1-1 0,1 1 1,-1 1-1,0-1 0,0 0 0,0 0 0,0 1 0,0-1 0,0 1 1,0-1-1,0 1 0,-1 0 0,1 0 0,0 0 0,-1 0 1,1 0-1,-1 1 0,1-1 0,-1 1 0,-4-1 0,2 1 20,0 1-1,1-1 1,-1 1-1,0 0 0,1 1 1,-1-1-1,1 1 1,-1-1-1,1 2 1,0-1-1,0 0 0,0 1 1,0-1-1,0 1 1,0 0-1,1 1 0,-1-1 1,1 1-1,0-1 1,0 1-1,1 0 1,-1 0-1,1 0 0,-1 0 1,-1 8-1,-4 4 89,1 1-1,1 1 1,0-1-1,2 1 0,-5 28 1,7-26 38,0 0 1,1 0 0,0 0-1,2 0 1,1-1 0,0 1-1,7 28 1,-6-39-78,0-1-1,1 1 0,0 0 1,0-1-1,1 0 1,-1 0-1,2 0 1,-1-1-1,1 0 0,1 0 1,-1 0-1,1-1 1,0 0-1,1 0 1,-1 0-1,1-1 0,16 7 1,-10-6-18,1 0 0,0-1 0,0-1 0,0-1 1,1 0-1,-1 0 0,1-2 0,0 0 0,-1-1 0,1-1 1,0 0-1,-1-1 0,1 0 0,-1-1 0,0-1 0,0-1 1,0 0-1,0-1 0,-1-1 0,0 0 0,0 0 0,-1-2 1,0 0-1,-1 0 0,22-21 0,-1-4 3,0-3 0,-3 0 0,-1-2 1,-1-1-1,-3-2 0,31-65 0,-55 205-384,-2-22 354,3 96 370,-1-165-341,0-1 0,0 0 0,1 0 0,0 0-1,0 0 1,0 0 0,1 0 0,0 0 0,0-1-1,0 1 1,1-1 0,0 0 0,0 0 0,0 0 0,0-1-1,1 1 1,0-1 0,0 0 0,0-1 0,1 1-1,9 4 1,-7-4-185,0-1-1,0 1 1,0-2 0,0 1-1,0-1 1,0-1 0,1 1-1,-1-2 1,1 1 0,-1-1-1,1 0 1,-1-1 0,1 0-1,-1 0 1,0-1 0,9-2-1,12-12-3341</inkml:trace>
</inkml:ink>
</file>

<file path=ppt/ink/ink1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8.943"/>
    </inkml:context>
    <inkml:brush xml:id="br0">
      <inkml:brushProperty name="width" value="0.05" units="cm"/>
      <inkml:brushProperty name="height" value="0.05" units="cm"/>
      <inkml:brushProperty name="color" value="#004F8B"/>
    </inkml:brush>
  </inkml:definitions>
  <inkml:trace contextRef="#ctx0" brushRef="#br0">1 1 6225,'0'0'3464,"18"27"-2999,59 89-177,-72-108-227,0 1 0,0-1 0,-1 1 0,0 0 0,-1 0 0,0 0 0,-1 1 0,1-1 0,-2 1 0,1-1 0,-2 1 0,1 0 0,-1-1 0,-2 16 0,1 9 335,1-28-302,0 0 1,0 0-1,-1-1 0,0 1 0,0 0 1,0 0-1,-1-1 0,1 1 1,-1-1-1,-1 1 0,1-1 0,-1 0 1,0 0-1,0 0 0,0 0 0,-1 0 1,0-1-1,0 0 0,0 0 0,0 0 1,-6 4-1,10-11 37,-1 0 0,1 0 0,0 0 1,0 1-1,1-1 0,-1 0 0,1 0 0,-1 0 0,1 0 1,0 0-1,0 1 0,0-1 0,2-4 0,11-12-246,1 0-1,1 0 1,0 2-1,1 0 1,1 0-1,39-25 0,-47 34 50,0 2 0,1-1 0,0 2-1,1-1 1,-1 2 0,1 0-1,0 0 1,0 1 0,0 0-1,0 1 1,1 0 0,-1 1 0,1 1-1,-1 0 1,15 2 0,-24-2 63,-1 1 0,0 0 1,0 0-1,0 1 0,0-1 1,0 0-1,0 1 1,0-1-1,0 1 0,-1 0 1,1-1-1,-1 1 0,1 0 1,-1 0-1,0 0 0,1 0 1,-1 0-1,0 0 1,0 1-1,-1-1 0,1 0 1,0 0-1,-1 1 0,1-1 1,-1 0-1,0 4 0,2 11 32,0 0-1,-2 26 0,-1-27 5,1-7 48,0 0-1,-1-1 0,0 1 0,0 0 0,-1-1 1,0 1-1,-1-1 0,0 1 0,0-1 1,-1 0-1,-6 11 0,27-42 11,2 0-1,1 2 1,0 0-1,2 2 1,0 0-1,1 2 1,25-16-1,-40 28-171,0 1 0,-1 0 0,2 0 0,11-4 0,-19 8 72,0-1 0,1 1 0,-1-1 0,1 1 0,-1 0 0,0 0 0,1-1 0,-1 1 0,1 0 0,-1 0 0,1 0 0,-1 1 0,1-1 0,-1 0 0,0 0 0,1 1 0,-1-1 0,1 1 0,-1-1 0,0 1 0,0 0 0,1-1 0,-1 1 0,0 0 0,0 0 0,0 0 0,0 0 0,0 0 0,0 0 0,0 0 0,0 0 0,0 1 0,0-1 0,0 2 0,2 4 4,8 21 33,2 0-1,0-1 1,2-1 0,25 35 0,-34-54-17,0 0 1,1 0-1,0-1 1,0 1-1,0-2 1,1 1 0,0-1-1,0 0 1,0-1-1,1 1 1,0-2 0,0 1-1,0-1 1,0-1-1,0 0 1,0 0-1,1-1 1,13 1 0,-14-1-114,-1-1 0,1 0 0,-1 0 0,1-1 0,-1 0 0,1-1 0,-1 1 1,1-2-1,-1 1 0,0-1 0,0 0 0,0-1 0,-1 0 0,1 0 0,-1-1 1,0 0-1,0 0 0,0 0 0,-1-1 0,0 0 0,0-1 0,9-12 0,1 1-31,-2-2-1,0 1 1,0-2-1,16-36 0,-32 77 471,1 0-1,1 1 1,1-1 0,4 25-1,-5-38-309,2 1 0,-1-1 1,1 1-1,0-1 0,1 0 0,-1 1 0,2-1 0,-1 0 0,1-1 0,0 1 0,0-1 0,1 0 0,-1 0 1,1 0-1,1 0 0,-1-1 0,1 0 0,0 0 0,0-1 0,1 1 0,10 4 0,-3-3-280,0 0 0,0-2 0,0 1 0,1-2 0,-1 0 0,1-1-1,0 0 1,0-1 0,0-1 0,16-2 0,12-3-3413</inkml:trace>
</inkml:ink>
</file>

<file path=ppt/ink/ink1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9.314"/>
    </inkml:context>
    <inkml:brush xml:id="br0">
      <inkml:brushProperty name="width" value="0.05" units="cm"/>
      <inkml:brushProperty name="height" value="0.05" units="cm"/>
      <inkml:brushProperty name="color" value="#004F8B"/>
    </inkml:brush>
  </inkml:definitions>
  <inkml:trace contextRef="#ctx0" brushRef="#br0">0 0 9514,'0'0'5777</inkml:trace>
</inkml:ink>
</file>

<file path=ppt/ink/ink1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39.783"/>
    </inkml:context>
    <inkml:brush xml:id="br0">
      <inkml:brushProperty name="width" value="0.05" units="cm"/>
      <inkml:brushProperty name="height" value="0.05" units="cm"/>
      <inkml:brushProperty name="color" value="#004F8B"/>
    </inkml:brush>
  </inkml:definitions>
  <inkml:trace contextRef="#ctx0" brushRef="#br0">1 1 8618,'0'0'6101,"32"8"-5973,102 25-108,-44-4-7,-85-26-8,1 0 0,-1 0 1,1 1-1,-1-1 0,0 2 0,-1-1 1,9 9-1,-11-10-12,1 0 0,-1 1 0,0-1 0,0 1 1,0 0-1,0 0 0,0-1 0,-1 1 0,0 0 0,0 1 1,0-1-1,0 0 0,-1 0 0,0 0 0,1 0 0,-1 1 1,-1-1-1,1 0 0,-1 0 0,0 0 0,-1 5 0,0 0 33,-1-1 0,0 0 0,-1 1 0,0-2 0,0 1 0,-1 0 0,0-1 0,-11 13 0,-61 53 658,77-72-343,7-13 347,15-10-691,0 2 0,2 0 1,0 1-1,2 2 0,0 1 0,0 0 0,2 2 0,0 1 0,0 2 0,36-10 0,-56 18-13,0 1-1,1 1 0,-1 0 1,0 0-1,1 0 1,9 2-1,-14-1 18,-1 0 1,0 1 0,0 0-1,-1 0 1,1 0-1,0 0 1,0 0-1,0 0 1,0 1-1,-1-1 1,1 1-1,-1 0 1,1 0 0,-1 0-1,0 0 1,0 0-1,0 0 1,0 1-1,2 2 1,23 31 126,1-2 0,2 0 0,1-3 0,48 39 0,-31-27-205,-45-40-193,-1-1-1,1 0 1,-1 1 0,1-1 0,0 0 0,0-1 0,0 1 0,0 0-1,0-1 1,0 0 0,0 0 0,1 0 0,-1 0 0,0 0 0,5 0-1,12 0-3512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3.238"/>
    </inkml:context>
    <inkml:brush xml:id="br0">
      <inkml:brushProperty name="width" value="0.05" units="cm"/>
      <inkml:brushProperty name="height" value="0.05" units="cm"/>
    </inkml:brush>
  </inkml:definitions>
  <inkml:trace contextRef="#ctx0" brushRef="#br0">609 853 12187,'0'0'5781,"0"-29"-5428,0-8-170,-6-49 0,4 79-148,1 0 1,-1 1 0,0-1 0,-1 1 0,0 0 0,0 0-1,0 0 1,-1 0 0,1 0 0,-1 1 0,-1-1-1,1 1 1,-1 0 0,0 1 0,0-1 0,0 1 0,-9-6-1,3 2 29,-7-5-3,0 0 1,0 2 0,-1 0-1,-1 1 1,0 1-1,0 0 1,-1 2 0,0 1-1,0 0 1,-1 2 0,1 0-1,-1 1 1,0 1-1,-28 2 1,42 1-58,0 0 1,0 1-1,0-1 0,1 2 0,-1-1 1,1 1-1,-1 0 0,1 1 0,0 0 1,0 0-1,0 0 0,1 1 1,0 0-1,0 0 0,0 1 0,0-1 1,1 1-1,0 1 0,0-1 0,0 1 1,1-1-1,-5 13 0,4-9 4,0 0 0,0 1-1,2 0 1,-1 0 0,1 0-1,1 0 1,0 1 0,0-1-1,1 1 1,1-1 0,0 1 0,0 0-1,2-1 1,-1 0 0,5 18-1,-4-23 3,0-1-1,1 1 0,0-1 0,-1 0 0,2 0 0,-1 0 0,0 0 0,1-1 1,0 0-1,0 1 0,1-1 0,-1-1 0,6 5 0,-1-2 5,1-1 0,0 0-1,0 0 1,0-1 0,0 0-1,18 3 1,-2-2 14,1-1 0,-1-2 0,1 0 0,0-2 0,29-3 0,-46 1-18,1 0-1,-1 0 1,1-1-1,-1 0 0,0-1 1,0 0-1,0 0 1,-1-1-1,15-10 0,-8 3 5,0-1 0,-1 0 0,-1-1 0,21-26-1,-4-2 29,-2-1 0,-3-2-1,23-50 1,-32 57-17,-1-1-1,-2-1 1,-2 0 0,-2-1 0,-2 0-1,-1 0 1,-2-1 0,-1-76 0,-4 25 161,0 93-189,0-1 0,0 1 0,0 0 0,0 0 0,0 0 0,0 0 0,0-1 0,0 1 0,-1 0 0,1 0 0,0 0 0,0 0-1,0-1 1,0 1 0,0 0 0,0 0 0,0 0 0,0 0 0,0 0 0,-1-1 0,1 1 0,0 0 0,0 0 0,0 0 0,0 0 0,0 0 0,-1 0-1,1 0 1,0-1 0,0 1 0,0 0 0,0 0 0,0 0 0,-1 0 0,1 0 0,0 0 0,0 0 0,0 0 0,-1 0 0,1 0 0,0 0 0,0 0-1,0 0 1,0 0 0,-1 0 0,1 0 0,0 0 0,0 1 0,0-1 0,0 0 0,-1 0 0,1 0 0,0 0 0,0 0 0,0 0 0,0 0 0,0 0-1,0 1 1,-1-1 0,1 0 0,0 0 0,0 0 0,0 1 0,-11 9-103,2 3 93,2 0 1,-1 1 0,2 0 0,0 0 0,0 0-1,-3 17 1,-1 11 21,-5 43 0,7 5 51,5 150 0,4-204-70,0-12 4,1-1 0,1 1 0,0-1 1,2 0-1,1 0 0,1 0 0,1-1 0,1 0 0,23 41 0,-26-53 20,1 0 0,0 0 1,0-1-1,1 1 0,0-2 0,1 1 0,0-1 1,0 0-1,0-1 0,1 0 0,1-1 1,-1 0-1,1-1 0,0 0 0,0 0 0,0-1 1,1 0-1,-1-1 0,1-1 0,0 0 0,16 1 1,-16-3-10,0 0 0,-1 0 1,1-1-1,-1 0 1,1-1-1,-1-1 0,0 0 1,1 0-1,-1-1 1,-1 0-1,1-1 0,-1 0 1,0-1-1,0 0 1,0-1-1,-1 0 0,0 0 1,0-1-1,-1 0 1,11-14-1,-3 3-21,-1-1 1,-2 0-1,0-1 1,-1 0-1,-1-1 1,0 0-1,-2-1 1,-1 0-1,-1-1 1,-1 1-1,-1-1 1,-1-1-1,-1 1 1,-1 0-1,-3-44 1,2 66 8,-1 0 0,0 1 1,0-1-1,0 0 0,0 1 0,-1-1 0,1 0 0,0 0 1,-1 1-1,1-1 0,-1 0 0,0 1 0,1-1 1,-1 1-1,0-1 0,0 1 0,0-1 0,0 1 1,0 0-1,0-1 0,-1 1 0,1 0 0,0 0 1,-1 0-1,1 0 0,0 0 0,-1 0 0,0 0 1,1 1-1,-1-1 0,1 0 0,-1 1 0,0-1 1,1 1-1,-1 0 0,0 0 0,0-1 0,1 1 1,-1 0-1,0 0 0,1 1 0,-1-1 0,0 0 1,0 1-1,-1 0 0,-3 0-5,1 1 1,0 0-1,0 0 1,1 0-1,-1 0 1,0 1-1,1 0 1,-1 0-1,1 0 0,0 1 1,0-1-1,0 1 1,-5 8-1,1 1 11,0 1-1,1 1 0,1-1 1,1 1-1,0 0 0,1 0 1,-4 29-1,4-11 38,2-1-1,3 59 1,-1-85-33,1 0 0,0 0 1,0 0-1,1 0 1,-1-1-1,1 1 1,0 0-1,1-1 1,-1 0-1,1 1 1,0-1-1,1 0 1,-1-1-1,8 9 1,-4-7-10,0 0 0,0 0 0,1-1 0,0 0 0,0 0 0,0-1 0,0 0 0,15 4 0,4 0-251,1-2 0,-1-1 0,1-1 0,55 0 0,16-3-2659,-9-1-3588</inkml:trace>
</inkml:ink>
</file>

<file path=ppt/ink/ink1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40.577"/>
    </inkml:context>
    <inkml:brush xml:id="br0">
      <inkml:brushProperty name="width" value="0.05" units="cm"/>
      <inkml:brushProperty name="height" value="0.05" units="cm"/>
      <inkml:brushProperty name="color" value="#004F8B"/>
    </inkml:brush>
  </inkml:definitions>
  <inkml:trace contextRef="#ctx0" brushRef="#br0">470 326 7034,'0'0'5862,"6"-13"-5294,0-4-385,-1 1-1,-1 0 0,5-33 1,-8 42-141,0 0 1,-1 0 0,0 0 0,0 0-1,0 0 1,-1 0 0,0 0 0,-1 1 0,0-1-1,0 0 1,0 1 0,-1-1 0,0 1-1,-7-12 1,4 10-31,-1 0 0,0 0 0,0 1 0,-1 0 0,0 0-1,0 0 1,-1 1 0,0 1 0,0 0 0,0 0 0,0 0 0,-11-2 0,6 2 2,-1 2-1,0 0 1,0 0 0,0 2 0,0 0 0,0 0 0,-27 3 0,32 0 26,1 0 1,-1 1 0,1 0-1,0 0 1,-1 1 0,2 0-1,-1 1 1,0 0 0,1 0 0,0 1-1,0 0 1,1 1 0,-1-1-1,2 1 1,-1 1 0,1-1-1,0 1 1,-7 11 0,6-7 70,0-1 1,1 1-1,0 1 1,0-1-1,2 1 0,0 0 1,0 0-1,1 0 1,0 1-1,2-1 1,-1 1-1,2 25 0,0-36-87,1 0-1,-1-1 0,1 1 0,0 0 0,0 0 0,0 0 0,0 0 1,0-1-1,1 1 0,-1 0 0,1-1 0,0 1 0,0-1 1,0 0-1,0 0 0,0 0 0,4 4 0,0-3 6,-1 0 0,1 0-1,0 0 1,-1 0 0,1-1 0,0 0-1,1 0 1,6 1 0,4-1 12,0 0 0,0-1 0,1-1 0,-1-1 0,29-4 0,-35 2-30,0 0-1,-1-1 1,1 0 0,-1-1 0,0 0 0,-1 0-1,1-1 1,-1-1 0,0 1 0,16-17 0,29-19 110,-53 41-117,0 1 0,0-1-1,0 1 1,0-1 0,1 1 0,-1 0 0,0 0 0,0 0-1,0 0 1,0 0 0,0 0 0,1 0 0,-1 0-1,0 0 1,0 0 0,0 0 0,0 1 0,0-1 0,0 0-1,0 1 1,0-1 0,0 1 0,0 0 0,0-1-1,0 1 1,0 0 0,0-1 0,0 1 0,0 0 0,-1 0-1,1 0 1,0 0 0,0 1 0,28 40 34,-19-25-22,-1-6-14,0 0 1,1 0-1,0-1 0,0 0 1,1-1-1,0 0 0,1-1 1,0 0-1,0-1 0,1 0 1,15 5-1,-21-9 5,0 0 1,0-1-1,0 0 0,0-1 0,1 0 0,-1 0 1,0 0-1,1-1 0,-1 0 0,0-1 1,1 1-1,-1-1 0,0-1 0,1 0 0,-1 0 1,0 0-1,0 0 0,-1-1 0,1-1 0,0 1 1,-1-1-1,0 0 0,7-6 0,16-18 2,-1-1-1,38-51 0,-49 56 6,1 1-1,1 1 1,1 0-1,1 2 1,1 0 0,34-23-1,-52 41-19,0 0 0,0 0 1,0 0-1,1 0 0,-1 0 0,0 1 0,1 0 0,0 0 0,-1 0 0,1 1 0,6-1 0,-9 1 0,1 1 0,-1-1 1,0 0-1,0 1 0,1 0 0,-1-1 1,0 1-1,0 0 0,0 0 0,0 0 1,0 0-1,0 1 0,0-1 0,0 1 0,0-1 1,0 1-1,-1-1 0,1 1 0,-1 0 1,1 0-1,-1 0 0,2 3 0,47 110-25,-41-90 28,0 0 0,2 0-1,1-2 1,1 1 0,1-1 0,30 37 0,-41-57-215,1 0-1,-1 0 1,1-1 0,0 0 0,-1 1-1,1-1 1,0-1 0,1 1 0,-1 0-1,0-1 1,0 0 0,1 0 0,-1 0-1,1-1 1,-1 0 0,1 1 0,-1-2-1,8 0 1,-7 1-164,14 0-4507</inkml:trace>
</inkml:ink>
</file>

<file path=ppt/ink/ink1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0.684"/>
    </inkml:context>
    <inkml:brush xml:id="br0">
      <inkml:brushProperty name="width" value="0.05" units="cm"/>
      <inkml:brushProperty name="height" value="0.05" units="cm"/>
      <inkml:brushProperty name="color" value="#004F8B"/>
    </inkml:brush>
  </inkml:definitions>
  <inkml:trace contextRef="#ctx0" brushRef="#br0">1 682 7314,'0'0'5282,"31"-7"-4604,100-23-312,-113 25-315,1 0-1,-1-2 0,0 0 1,-1 0-1,0-2 1,0 0-1,-1-1 1,0-1-1,0 0 0,-2-1 1,1-1-1,-1 0 1,-1-1-1,13-19 0,-14 17 27,0-1 0,-2 0 0,0-1-1,-1 0 1,-1-1 0,0 0 0,-2 0-1,0 0 1,5-34 0,-3-5-58,-3-1 1,-3-59-1,-2 117-19,0 0-1,0 0 1,0 0 0,0 0 0,0 0-1,0-1 1,0 1 0,-1 0 0,1 0-1,0 0 1,-1 0 0,1 0 0,-1 0-1,1 0 1,-1 0 0,1 0 0,-1 0-1,0 0 1,1 0 0,-1 0 0,0 1-1,0-1 1,0 0 0,1 0 0,-1 1-1,0-1 1,-1 0 0,-1 0-3,1 1 0,0 0 0,0-1 0,0 1 0,0 0 0,0 0 0,-1 0 0,1 0 0,0 1 0,0-1 0,0 1 0,0-1 0,-3 2 0,-2 0-7,1 1 0,0 0 0,0 0-1,0 0 1,0 1 0,1 0-1,-1 0 1,-8 10 0,-3 10 64,1 0 0,1 2 1,1 0-1,1 0 1,2 1-1,1 1 1,0 0-1,3 0 1,-6 33-1,2 15 230,3 0 0,2 100 0,5-108-134,3 0 0,2 1 0,4-2 1,17 69-1,25 29 178,-50-165-303,0 1-1,0-1 1,-1 1 0,2-1 0,-1 1 0,0-1 0,0 1-1,0-1 1,0 1 0,0-1 0,0 1 0,0-1 0,1 1-1,-1-1 1,0 1 0,0-1 0,0 0 0,1 1-1,-1-1 1,0 1 0,1-1 0,-1 0 0,1 1 0,-1-1-1,0 0 1,1 1 0,-1-1 0,1 0 0,-1 0 0,0 1-1,1-1 1,-1 0 0,1 0 0,-1 0 0,1 0 0,-1 0-1,1 0 1,-1 0 0,1 1 0,-1-1 0,1-1-1,-1 1 1,1 0 0,-1 0 0,1 0 0,-1 0 0,1 0-1,-1 0 1,1-1 0,-1 1 0,1 0 0,-1 0 0,1 0-1,-1-1 1,0 1 0,1 0 0,-1-1 0,0 1 0,1 0-1,-1-1 1,15-27 250,-11 15-279,-2 0 0,0 0 0,-1 0-1,0-1 1,0 1 0,-2 0 0,0-1-1,0 1 1,-1 0 0,-1 0 0,0 0-1,-1 0 1,0 1 0,-1-1 0,-1 1-1,0 0 1,0 0 0,-1 1 0,-1 0-1,-11-14 1,-1 2-19,0 1 1,-2 1-1,-1 1 0,0 1 1,-1 2-1,-1 0 0,-40-20 1,55 33-40,8 3-28,12 2-32,62 11 65,-47-6 52,1-2-1,42 2 1,-59-7-321,-1 0 0,1 0 0,-1 0 0,1-1 1,-1-1-1,1 0 0,-1 0 0,0 0 0,-1-1 0,1 0 0,-1 0 0,1-1 0,-1 0 1,0-1-1,8-8 0,-14 13 211,38-30-4314</inkml:trace>
</inkml:ink>
</file>

<file path=ppt/ink/ink1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1.151"/>
    </inkml:context>
    <inkml:brush xml:id="br0">
      <inkml:brushProperty name="width" value="0.05" units="cm"/>
      <inkml:brushProperty name="height" value="0.05" units="cm"/>
      <inkml:brushProperty name="color" value="#004F8B"/>
    </inkml:brush>
  </inkml:definitions>
  <inkml:trace contextRef="#ctx0" brushRef="#br0">0 1 6809,'0'0'8760,"14"2"-8295,129 43 342,-39-11-362,-103-34-577,0 1-1,0-1 1,0 0-1,0 0 1,0-1-1,0 1 1,0 0-1,0 0 1,0 0 0,0-1-1,0 1 1,-1 0-1,1-1 1,0 1-1,0-1 1,0 1-1,0-1 1,0 1-1,-1-1 1,1 0-1,0 1 1,-1-1-1,1 0 1,0 1-1,-1-1 1,1 0-1,-1 0 1,1 0-1,-1 0 1,1 0-1,-1 0 1,0 1-1,1-1 1,-1-2-1,5-6-2921,2 0-3228</inkml:trace>
</inkml:ink>
</file>

<file path=ppt/ink/ink1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1.695"/>
    </inkml:context>
    <inkml:brush xml:id="br0">
      <inkml:brushProperty name="width" value="0.05" units="cm"/>
      <inkml:brushProperty name="height" value="0.05" units="cm"/>
      <inkml:brushProperty name="color" value="#004F8B"/>
    </inkml:brush>
  </inkml:definitions>
  <inkml:trace contextRef="#ctx0" brushRef="#br0">88 4 4793,'0'0'4965,"-3"13"-4814,-13 61 236,9-37 257,-1 0 0,-1-1-1,-2 0 1,-19 40 0,29-109 2216,-1-9-3016,3 15 173,2 0-1,1 0 0,1 0 0,2 0 0,0 0 0,19-42 0,-24 64-23,-2 5-39,0 0 0,0 0 0,0 0 0,0 0 0,0 0 0,1 0 1,-1 0-1,0 0 0,0 0 0,0 0 0,0 0 0,0 1 0,0-1 0,0 0 0,0 0 0,0 0 1,0 0-1,1 0 0,-1 0 0,0 0 0,0 0 0,0 0 0,0 0 0,0 0 0,0 0 0,0 0 1,0 0-1,1 0 0,-1 0 0,0 0 0,0 0 0,0 0 0,0 0 0,0 0 0,0 0 0,0 0 1,0 0-1,0 0 0,1 0 0,-1-1 0,0 1 0,0 0 0,0 0 0,0 0 0,0 0 1,0 0-1,0 0 0,0 0 0,0 0 0,0 0 0,0 0 0,0 0 0,0-1 0,0 1 0,1 0 1,-1 0-1,0 0 0,0 0 0,0 0 0,0 0 0,0 0 0,0 0 0,0-1 0,2 11-2494,-1-9 2670,2 14-2641</inkml:trace>
</inkml:ink>
</file>

<file path=ppt/ink/ink1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2.242"/>
    </inkml:context>
    <inkml:brush xml:id="br0">
      <inkml:brushProperty name="width" value="0.05" units="cm"/>
      <inkml:brushProperty name="height" value="0.05" units="cm"/>
      <inkml:brushProperty name="color" value="#004F8B"/>
    </inkml:brush>
  </inkml:definitions>
  <inkml:trace contextRef="#ctx0" brushRef="#br0">306 1 5249,'0'0'3502,"-27"13"-3038,-86 44 90,105-52-460,0 0 1,0 1-1,0 0 1,1 1 0,0 0-1,0 0 1,1 0-1,0 1 1,0-1-1,1 2 1,0-1 0,1 0-1,-1 1 1,2 0-1,-5 14 1,-1-2 108,-3 16 15,0 0-1,3 0 1,1 1-1,2 0 1,1 1-1,2-1 1,2 43-1,1-78-219,0 1 0,1-1 0,-1 1 0,1-1-1,0 1 1,0-1 0,0 0 0,0 1-1,0-1 1,1 0 0,-1 0 0,1 0 0,0 0-1,0 0 1,0 0 0,0-1 0,1 1-1,-1-1 1,1 1 0,-1-1 0,1 0 0,0 0-1,0 0 1,0 0 0,0-1 0,0 1-1,1-1 1,-1 0 0,0 0 0,1 0 0,-1 0-1,4 0 1,9 1-622,-1 0 1,1-1-1,0-1 0,-1 0 1,31-5-1,-3-5-3281</inkml:trace>
</inkml:ink>
</file>

<file path=ppt/ink/ink1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2.585"/>
    </inkml:context>
    <inkml:brush xml:id="br0">
      <inkml:brushProperty name="width" value="0.05" units="cm"/>
      <inkml:brushProperty name="height" value="0.05" units="cm"/>
      <inkml:brushProperty name="color" value="#004F8B"/>
    </inkml:brush>
  </inkml:definitions>
  <inkml:trace contextRef="#ctx0" brushRef="#br0">394 1 5777,'0'0'4161,"-193"126"-3929,154-91 24,-3 3-160,7-7-8,3-2-80,8-10 0,6-3-8,11-10-240,4-3-960</inkml:trace>
</inkml:ink>
</file>

<file path=ppt/ink/ink1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2.912"/>
    </inkml:context>
    <inkml:brush xml:id="br0">
      <inkml:brushProperty name="width" value="0.05" units="cm"/>
      <inkml:brushProperty name="height" value="0.05" units="cm"/>
      <inkml:brushProperty name="color" value="#004F8B"/>
    </inkml:brush>
  </inkml:definitions>
  <inkml:trace contextRef="#ctx0" brushRef="#br0">1 1 6945,'0'0'5018,"3"167"-4682,25-126-48,11-3-240,3-6 32,7-10-80,18-19-976,-7-3-921,-11 0-3096</inkml:trace>
</inkml:ink>
</file>

<file path=ppt/ink/ink1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3.274"/>
    </inkml:context>
    <inkml:brush xml:id="br0">
      <inkml:brushProperty name="width" value="0.05" units="cm"/>
      <inkml:brushProperty name="height" value="0.05" units="cm"/>
      <inkml:brushProperty name="color" value="#004F8B"/>
    </inkml:brush>
  </inkml:definitions>
  <inkml:trace contextRef="#ctx0" brushRef="#br0">79 1 6969,'0'0'5343,"9"37"-4918,27 124-69,-28-120-97,-2 1 0,-2-1-1,-2 1 1,-3 45 0,0-18 80,2-47-233,-1 0 1,-1 0-1,0 0 1,-2-1-1,-1 1 0,0-1 1,-2 0-1,0 0 1,-15 31-1,15-40-34,1 0-14,-1 0 0,0 0-1,-1-1 1,0 0 0,-1 0 0,0-1-1,0 0 1,-1-1 0,-16 14 0,24-27-261,1-1 1,0 1-1,-1 0 1,1 0-1,1-1 1,-1 1 0,0 0-1,3-8 1,12-17-2998,3 1-2889</inkml:trace>
</inkml:ink>
</file>

<file path=ppt/ink/ink1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3.621"/>
    </inkml:context>
    <inkml:brush xml:id="br0">
      <inkml:brushProperty name="width" value="0.05" units="cm"/>
      <inkml:brushProperty name="height" value="0.05" units="cm"/>
      <inkml:brushProperty name="color" value="#004F8B"/>
    </inkml:brush>
  </inkml:definitions>
  <inkml:trace contextRef="#ctx0" brushRef="#br0">0 29 8874,'0'0'9283,"12"0"-9068,53-3-139,68-13 0,-59 6-1386</inkml:trace>
</inkml:ink>
</file>

<file path=ppt/ink/ink1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53.949"/>
    </inkml:context>
    <inkml:brush xml:id="br0">
      <inkml:brushProperty name="width" value="0.05" units="cm"/>
      <inkml:brushProperty name="height" value="0.05" units="cm"/>
      <inkml:brushProperty name="color" value="#004F8B"/>
    </inkml:brush>
  </inkml:definitions>
  <inkml:trace contextRef="#ctx0" brushRef="#br0">0 29 9338,'0'0'8074,"193"3"-7946,-150-3-128,-5-3-152,11-6-1081,-13 2-983,-5-5-2265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34.119"/>
    </inkml:context>
    <inkml:brush xml:id="br0">
      <inkml:brushProperty name="width" value="0.05" units="cm"/>
      <inkml:brushProperty name="height" value="0.05" units="cm"/>
    </inkml:brush>
  </inkml:definitions>
  <inkml:trace contextRef="#ctx0" brushRef="#br0">615 376 3729,'0'0'13601,"-10"-28"-12996,-39-92-163,42 105-343,-1 1 0,0-1 0,-2 1 0,1 1 0,-2 0-1,0 0 1,0 1 0,-1 1 0,0 0 0,-21-14 0,24 18-45,-1-1-5,-1 1 0,0 0 1,0 0-1,-1 1 0,0 1 1,0 0-1,0 0 0,-1 1 0,1 1 1,-23-3-1,27 5-38,0 0 1,-1 1-1,1 0 0,0 1 1,0 0-1,0 0 1,-1 1-1,1 0 0,1 0 1,-1 1-1,0 0 0,1 0 1,-1 1-1,1 0 1,0 1-1,0-1 0,-10 9 1,7-3-5,-1 1 0,2-1 0,-1 2 1,1-1-1,1 1 0,0 0 0,1 1 1,0 0-1,1 0 0,0 1 1,2-1-1,-1 1 0,1 0 0,1 0 1,1 1-1,0-1 0,0 25 0,2-34 1,0 0-1,0-1 0,1 1 1,0-1-1,0 1 0,0-1 1,0 1-1,1-1 0,-1 1 0,1-1 1,0 0-1,1 0 0,-1 0 1,1 0-1,0-1 0,0 1 1,4 4-1,0-3 12,-1 0 0,1 0 1,-1-1-1,1 0 0,1 0 0,-1-1 1,0 0-1,1 0 0,10 2 0,8 0 24,0-1 1,1-1-1,-1-2 0,0 0 0,34-5 0,-50 3-51,0-1-1,0 0 1,0 0-1,-1-1 1,1-1-1,-1 0 1,0 0-1,0-1 1,0 0-1,-1 0 1,1-1-1,-1 0 1,-1 0-1,1-1 1,-1 0 0,0-1-1,-1 1 1,11-17-1,-9 11 80,0-1-1,-1 0 0,0 0 1,-1-1-1,-1 0 1,0 0-1,-1 0 1,-1-1-1,0 0 0,-1 1 1,0-20-1,-2 34-67,0 1-1,0-1 0,0 1 1,0-1-1,0 1 1,0-1-1,0 1 0,0-1 1,0 1-1,0-1 0,0 1 1,-1-1-1,1 1 0,0-1 1,0 1-1,-1 0 1,1-1-1,0 1 0,0-1 1,-1 1-1,1 0 0,0-1 1,-1 1-1,1 0 1,-1-1-1,1 1 0,0 0 1,-1 0-1,1 0 0,-1-1 1,1 1-1,-1 0 1,1 0-1,-1 0 0,1 0 1,-1 0-1,1 0 0,-1 0 1,1 0-1,-1 0 1,1 0-1,-1 0 0,1 0 1,-1 0-1,1 0 0,0 0 1,-1 0-1,1 0 0,-1 1 1,1-1-1,-1 0 1,1 0-1,0 1 0,-1-1 1,1 0-1,-1 1 0,1-1 1,0 0-1,-1 1 1,1-1-1,0 0 0,-1 2 1,-2 2-7,-1 1 0,1 1-1,0-1 1,1 0 0,-1 1 0,1-1 0,0 1 0,0-1 0,1 1 0,0 0 0,0 0 0,0 7 0,-3 81 1,4-78 24,0 8 6,-1 7-13,2-1 0,1 0 0,1 1 0,12 54 0,24 26-16,56 116 0,-52-132 107,57 185 0,-96-265-103,-1 0 0,0 0-1,-1 1 1,-1-1 0,-1 1 0,-1 21 0,0-35-5,1 0 1,-1 0-1,1 0 0,-1 1 1,0-1-1,0 0 1,0 0-1,-1 0 0,1 0 1,0-1-1,-1 1 0,1 0 1,-1 0-1,1-1 0,-1 1 1,0-1-1,0 1 0,0-1 1,0 0-1,0 0 0,0 0 1,0 0-1,0 0 0,0 0 1,0-1-1,-1 1 1,1-1-1,0 1 0,-3-1 1,-11 2 8,0 0 1,0-1-1,-18-1 1,21 0 11,2-1-1,-1 0-1,1-1 0,-1-1 0,1 0 0,0 0 1,0-1-1,0-1 0,1 1 0,-1-2 0,1 1 1,0-2-1,1 1 0,0-1 0,0-1 1,0 0-1,1 0 0,0 0 0,-9-14 0,4 6-10,2 0-1,0-1 0,0-1 0,2 0 0,0 0 1,1-1-1,1 0 0,1 0 0,-7-40 0,10 38 0,1 0 0,1 0-1,1-1 1,0 1-1,5-24 1,-3 34 0,1-1-1,0 1 1,0 0 0,2 0-1,-1 0 1,1 0 0,1 1-1,-1 0 1,2 0-1,13-16 1,3 2 53,1 0 0,1 2 0,1 1 0,34-22 0,119-60 297,-49 31-297,-129 71-118,0 1-1,0-1 1,0 1 0,0-1 0,0 1-1,0-1 1,0 0 0,0 1 0,0-1-1,-1 0 1,1 0 0,0 0-1,0 0 1,-1 1 0,1-1 0,0 0-1,-1 0 1,1 0 0,-1 0 0,1-1-1,-1 1 1,0 0 0,0 0 0,1 0-1,-1 0 1,0 0 0,0 0-1,0 0 1,0-1 0,0 1 0,0 0-1,0 0 1,-1 0 0,1 0 0,-1-2-1,-1 0-823,0 0-1,0 0 0,0 0 1,-1 0-1,0 0 0,1 0 1,-1 1-1,-6-5 0,-12-9-9367</inkml:trace>
</inkml:ink>
</file>

<file path=ppt/ink/ink1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37.675"/>
    </inkml:context>
    <inkml:brush xml:id="br0">
      <inkml:brushProperty name="width" value="0.05" units="cm"/>
      <inkml:brushProperty name="height" value="0.05" units="cm"/>
      <inkml:brushProperty name="color" value="#FF0066"/>
    </inkml:brush>
  </inkml:definitions>
  <inkml:trace contextRef="#ctx0" brushRef="#br0">0 41 12899,'0'0'7115,"3"9"-7063,82 312 162,-21-62 122,-63-256-325,3 12 26,1 0 1,0-1-1,12 24 0,-15-35-26,0 1-1,0-1 0,0 0 1,0 0-1,1 0 0,-1 0 0,1-1 1,0 1-1,0 0 0,0-1 1,0 0-1,1 0 0,-1 0 0,0 0 1,1-1-1,-1 1 0,1-1 1,0 0-1,-1 0 0,6 1 0,-1-1 43,0-1-1,0 0 1,0 0-1,0 0 1,0-1-1,0 0 0,0-1 1,0 0-1,0 0 1,-1-1-1,1 0 0,-1 0 1,0-1-1,12-7 1,-9 3-19,1 0-1,-2-1 1,1 0 0,-2-1 0,1 0 0,-1 0 0,0-1 0,8-16-1,-1-4-17,-1-1 0,-1-1 0,-2 0 0,-1-1 0,11-67 0,15-186 8,-30 208-3779,-13 175-1526,3-66 2300</inkml:trace>
</inkml:ink>
</file>

<file path=ppt/ink/ink1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38.904"/>
    </inkml:context>
    <inkml:brush xml:id="br0">
      <inkml:brushProperty name="width" value="0.05" units="cm"/>
      <inkml:brushProperty name="height" value="0.05" units="cm"/>
      <inkml:brushProperty name="color" value="#FF0066"/>
    </inkml:brush>
  </inkml:definitions>
  <inkml:trace contextRef="#ctx0" brushRef="#br0">1 284 8738,'0'0'5894,"6"16"-5137,-1-3-577,-3-6-85,1 1 0,0-1 0,0 1 0,1-1 0,0 0 0,0 0 0,0-1 0,1 1 0,0-1 0,1 0 0,-1-1 0,10 8 0,-2-4 131,1-1 1,0 0 0,0-1-1,0 0 1,1-1 0,0-1-1,0-1 1,24 5 0,-29-7-166,-1-1 1,1 0-1,1-1 0,-1 0 1,0 0-1,0-1 1,0 0-1,-1-1 1,1 0-1,0-1 1,0 0-1,-1 0 1,0-1-1,13-7 1,-6 1-44,-1 0 0,-1-1 1,0-1-1,-1 0 1,0-1-1,-1 0 1,0-1-1,-1-1 0,-1 1 1,0-2-1,-1 1 1,-1-1-1,0-1 1,-1 0-1,-1 0 0,-1 0 1,0 0-1,-1-1 1,-1 0-1,0 0 1,-1-23-1,-2-29-31,0 70 8,0-1-1,0 1 1,-1-1 0,1 0 0,0 1 0,0-1 0,0 1 0,-1-1 0,1 1 0,0-1 0,-1 1 0,1-1 0,-1 1 0,1-1 0,0 1-1,-1-1 1,1 1 0,-1 0 0,1-1 0,-1 1 0,1 0 0,-1-1 0,1 1 0,-1 0 0,0 0 0,1 0 0,-1 0 0,1-1 0,-1 1-1,0 0 1,1 0 0,-1 0 0,1 0 0,-1 0 0,0 0 0,1 0 0,-1 1 0,0-1 0,-1 0-6,0 0 0,-1 1 1,1-1-1,0 1 0,0-1 0,0 1 1,0 0-1,0 0 0,0 0 0,0 0 1,-3 2-1,-1 3 6,1 1-1,0 0 1,0-1 0,0 2 0,0-1-1,1 0 1,1 1 0,-1 0 0,1 0-1,0 0 1,1 0 0,0 0 0,-1 11-1,-1 14-22,0 66-1,4-94 29,0-1 1,0-1 1,1 1-1,-1 0 0,1 0 0,0-1 0,0 1 1,0 0-1,1-1 0,-1 1 0,1-1 0,0 0 1,0 1-1,0-1 0,0 0 0,0 0 0,5 4 0,-1-2 5,0 0 0,0 0 0,0-1-1,1 0 1,0 0 0,0 0 0,12 4-1,0-2 8,-1-1 0,1 0 0,0-2 0,1 0 0,32 0 0,-28-2 8,0-2 0,45-7 0,-58 5-7,-1 0 0,1 0 0,-1-1 0,0-1-1,0 0 1,-1 0 0,1-1 0,13-10 0,-12 7-14,0 0 0,-1 0 0,0-1 0,-1-1 0,0 0-1,-1 0 1,0-1 0,-1 1 0,0-2 0,-1 1 0,0-1 0,-1 0 0,0 0-1,-1 0 1,-1-1 0,0 0 0,0 0 0,-2 1 0,1-29 0,-2 33-191,-1-32 512,1 40-390,0 0-1,0 0 0,0 0 1,0 0-1,0 0 1,0 0-1,0 0 0,0 0 1,-1 0-1,1 0 1,0 0-1,-1 0 0,1 0 1,-1 0-1,1 0 1,-1 0-1,0 0 0,1 1 1,-1-1-1,0 0 1,1 0-1,-1 1 0,0-1 1,0 1-1,0-1 1,1 0-1,-1 1 0,0 0 1,0-1-1,-2 0 1,24 27-90,37 19 48,-18-14-323,65 63 0,-103-92 422,-1 0-1,1 0 1,-1 0-1,0 0 1,1 1 0,-1-1-1,0 0 1,0 1 0,-1-1-1,1 0 1,0 1-1,-1-1 1,0 1 0,1 0-1,-1-1 1,0 1 0,0-1-1,-1 1 1,1-1-1,0 1 1,-2 3 0,-2 6-83,0 0 1,-1 0 0,-8 15-1,-10 28-85,21-47 208,0 0 0,1 0 0,1-1 0,-1 1 0,1 0-1,0 0 1,1 0 0,0 0 0,0 0 0,4 10-1,-3-12-1,1-1-1,-1 0 1,1 0-1,0 0 1,1-1-1,-1 1 1,1-1-1,0 0 1,0 0-1,0 0 1,1 0-1,-1-1 1,1 0-1,9 6 1,4-1 4,0 0 1,0-2 0,1 0-1,-1 0 1,1-2 0,0 0-1,1-2 1,-1 0 0,1-1-1,-1-1 1,37-4 0,-54 4-113,1 0-1,0-1 1,0 0 0,-1 0 0,1 1 0,-1-1 0,1-1-1,-1 1 1,1 0 0,-1-1 0,0 1 0,1-1 0,-1 0 0,0 1-1,0-1 1,0 0 0,0-1 0,-1 1 0,3-3 0,14-30-4280,-17 32 3916,9-19-6794</inkml:trace>
</inkml:ink>
</file>

<file path=ppt/ink/ink1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39.677"/>
    </inkml:context>
    <inkml:brush xml:id="br0">
      <inkml:brushProperty name="width" value="0.05" units="cm"/>
      <inkml:brushProperty name="height" value="0.05" units="cm"/>
      <inkml:brushProperty name="color" value="#FF0066"/>
    </inkml:brush>
  </inkml:definitions>
  <inkml:trace contextRef="#ctx0" brushRef="#br0">1 146 7394,'0'0'4218,"7"36"-3194,26 118-116,-23-115-510,2 0 0,1-1 0,3-1 0,0 0 0,24 35 0,-18-32-188,-19-34-178,13 24 192,1 0 0,1-1-1,36 42 1,-53-69-164,0 0 0,1 0 0,0 0-1,-1-1 1,1 1 0,0-1 0,0 0 0,0 1 0,0-1 0,0 0-1,0 0 1,1 0 0,-1 0 0,0-1 0,0 1 0,1 0 0,-1-1-1,0 0 1,1 0 0,-1 1 0,0-1 0,5-1 0,-4 0-1,1 0 0,-1-1 0,0 1 0,0-1 0,0 0 0,0 0 0,0 0-1,0 0 1,0-1 0,-1 1 0,1-1 0,-1 1 0,3-5 0,6-10 10,0-1-1,-2 1 1,0-1 0,7-22-1,-15 38-79,94-271 99,2-8 8,-80 232-90,-12 32-248,1 0 0,13-27 0,-16 81-9264,-3-14 6482</inkml:trace>
</inkml:ink>
</file>

<file path=ppt/ink/ink1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0.209"/>
    </inkml:context>
    <inkml:brush xml:id="br0">
      <inkml:brushProperty name="width" value="0.05" units="cm"/>
      <inkml:brushProperty name="height" value="0.05" units="cm"/>
      <inkml:brushProperty name="color" value="#FF0066"/>
    </inkml:brush>
  </inkml:definitions>
  <inkml:trace contextRef="#ctx0" brushRef="#br0">0 308 1064,'0'0'14809,"24"13"-14547,79 37-103,-96-47-144,-1 0 0,2-1 1,-1 0-1,0 0 0,0-1 0,0 0 0,1 0 0,-1-1 0,0 0 0,1 0 1,-1-1-1,0 1 0,1-2 0,-1 1 0,0-1 0,0 0 0,0-1 0,12-5 1,-2-2 26,-1-1 0,-1 0 1,0-1-1,0-1 0,14-16 1,-14 15-35,6-7 6,0 0 1,-2-2 0,0 0 0,-1-1 0,-2-1 0,-1 0-1,0-1 1,20-53 0,-76 149-114,31-46 128,2 1-1,1 1 0,0-1 0,2 1 1,1 0-1,2 1 0,0-1 0,1 0 1,5 40-1,-3-62-16,0 0-1,0 1 1,0-1-1,0 0 1,1 0-1,0 0 1,-1 0-1,2 0 1,-1-1-1,0 1 1,1 0-1,-1-1 1,1 0-1,0 1 1,0-1-1,1-1 1,-1 1 0,1 0-1,-1-1 1,1 1-1,0-1 1,0 0-1,0-1 1,0 1-1,0-1 1,0 1-1,0-1 1,8 1-1,3 0 37,1 0-1,-1 0 0,1-1 0,-1-1 0,1-1 0,29-5 0,-36 4-88,-1-1-1,1 0 0,-1 0 1,0 0-1,0-1 1,-1-1-1,1 1 0,-1-1 1,0-1-1,0 1 1,8-9-1,2-4-1209,-1 0 0,25-37-1,-19 19-2614</inkml:trace>
</inkml:ink>
</file>

<file path=ppt/ink/ink1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0.534"/>
    </inkml:context>
    <inkml:brush xml:id="br0">
      <inkml:brushProperty name="width" value="0.05" units="cm"/>
      <inkml:brushProperty name="height" value="0.05" units="cm"/>
      <inkml:brushProperty name="color" value="#FF0066"/>
    </inkml:brush>
  </inkml:definitions>
  <inkml:trace contextRef="#ctx0" brushRef="#br0">0 29 12083,'0'0'6145,"166"-28"-6225,-145 28-392,0 9-825,-7 1-1023,0-1-1953</inkml:trace>
</inkml:ink>
</file>

<file path=ppt/ink/ink1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2.109"/>
    </inkml:context>
    <inkml:brush xml:id="br0">
      <inkml:brushProperty name="width" value="0.05" units="cm"/>
      <inkml:brushProperty name="height" value="0.05" units="cm"/>
      <inkml:brushProperty name="color" value="#FF0066"/>
    </inkml:brush>
  </inkml:definitions>
  <inkml:trace contextRef="#ctx0" brushRef="#br0">492 787 3849,'0'0'9701,"-2"-10"-9261,-2-32 51,2 13-355,-2 0 0,0 0 0,-2 1 0,-12-35 1,15 56-141,0-1 0,0 1 1,-1 0-1,1 0 1,-2 1-1,1-1 1,-1 1-1,0 0 0,0 0 1,0 0-1,-1 1 1,0 0-1,0 0 1,-1 0-1,1 1 1,-1 0-1,0 0 0,0 1 1,0 0-1,-1 0 1,-10-2-1,8 2-3,-1 1-1,0 1 0,1 0 1,-1 0-1,0 1 0,0 0 1,0 1-1,0 1 0,0-1 1,1 2-1,-1-1 1,1 1-1,0 1 0,-1 0 1,2 1-1,-1-1 0,0 2 1,1 0-1,0 0 0,-12 10 1,12-7 55,1 0-1,-1 1 1,1-1 0,1 2 0,0-1 0,0 1-1,1 0 1,0 0 0,1 1 0,1 0 0,0 0 0,0 0-1,1 0 1,0 0 0,2 1 0,-1-1 0,1 18-1,1-25 6,1-1 0,0 1 0,0 0 0,0 0 0,0 0 0,1 0 0,0-1 0,0 1 0,0-1 0,0 1 0,1-1 0,0 0 0,0 0 0,0 0 0,0 0 0,1-1 0,-1 1 0,1-1 0,0 0 0,0 0 0,0 0 0,0-1 0,1 1 0,-1-1 0,1 0 0,-1 0 0,1-1 0,7 2 1,3 1 58,0 0 0,0-1 0,1-1 0,-1 0 1,1-2-1,-1 1 0,1-2 0,18-3 1,-23 2-66,0-1 0,0-1 0,0 0 0,-1-1 0,0 0 0,0 0 1,0-1-1,-1-1 0,1 1 0,-2-1 0,12-12 0,7-8 25,-2-1 0,24-35 0,-23 25-81,-2-1 1,-1-1-1,-2-2 1,-2 0-1,-2-1 0,-2 0 1,-2-1-1,-1-1 1,-3 0-1,-1-1 0,-3 0 1,0-77-1,-5 122-168,-3 1 124,1 1 1,0-1 0,0 0 0,-1 1 0,1-1-1,0 1 1,0 0 0,0-1 0,-1 1 0,1 0-1,0 0 1,-3 3 0,-6 5 42,1 0 0,0 1 0,0 0 0,1 0 0,0 1 0,1 1 0,0-1 0,1 1-1,0 1 1,1-1 0,0 1 0,1 0 0,1 1 0,0-1 0,-3 25 0,-1 15 34,4 1 0,3 96 0,2-81 120,-1-54-118,1 0 1,1 0-1,0 0 1,1-1-1,1 1 0,0-1 1,1 1-1,1-1 1,0-1-1,1 1 1,0-1-1,1 0 1,13 15-1,-15-19 10,2-1-1,-1 0 1,1 0-1,1-1 1,-1 0-1,1 0 1,1-1 0,-1 0-1,1-1 1,0 0-1,0-1 1,0 0-1,1 0 1,-1-1-1,1 0 1,0-1-1,0-1 1,19 2-1,-24-3-30,1 0 0,-1 0 0,1 0 0,-1-1 0,1 1 0,-1-2 0,0 1 0,1-1 0,-1 0 0,0 0 0,0 0 0,0-1-1,0 0 1,-1-1 0,1 1 0,-1-1 0,0 0 0,0 0 0,0 0 0,5-7 0,2-3-81,0-1 0,0 0-1,-2-1 1,0 0 0,-1 0 0,0-1-1,-2 0 1,0-1 0,-1 0 0,0 0 0,-2 0-1,0-1 1,-1 1 0,-1-1 0,-1 0-1,0 0 1,-4-31 0,3 48 21,-1-1 1,1 1-1,-1-1 1,0 1 0,0-1-1,0 1 1,0 0-1,-1-1 1,1 1-1,0 0 1,-1 0-1,0 0 1,1 0-1,-1 0 1,0 0 0,0 1-1,0-1 1,0 1-1,-1-1 1,1 1-1,0 0 1,-1 0-1,1 0 1,0 0-1,-1 0 1,1 0 0,-1 1-1,0-1 1,1 1-1,-5-1 1,2 1 22,0-1 0,0 1 0,0 0 0,0 0 0,1 0 0,-1 1 0,0 0 0,0 0 0,1 0 0,-1 0 0,0 1-1,1 0 1,-1 0 0,1 0 0,0 0 0,-5 4 0,3 0 35,0 1-1,0 0 1,1 0-1,-1 1 0,2-1 1,-1 1-1,1 0 1,0 0-1,1 1 1,0-1-1,0 1 0,1 0 1,-3 15-1,2 7 289,1 0 0,3 51 0,-1-75-236,1 0 0,0 0 0,0 0 0,1 0 0,-1 0 0,2 0 0,-1-1 0,1 1 0,0-1 0,0 0 0,1 1 0,0-1 0,0-1 0,0 1 0,1-1 0,0 1 0,0-1 0,0-1 0,0 1 0,1-1 0,0 0 0,0 0 0,0 0 0,0-1 0,1 0 0,-1 0 0,10 2 0,9 2 34,-1-2 0,1 0-1,0-1 1,0-2 0,0 0 0,34-3 0,-48 0-73,0-1-1,0-1 1,-1 0-1,1 0 1,-1-1-1,0 0 1,0-1-1,0 0 1,-1-1-1,0 0 1,0 0-1,0-1 1,14-14-1,-8 7-9,-2 0-1,0-2 0,0 1 1,-1-2-1,-1 1 0,15-33 1,-22 42-13,8-29-30,-12 34 17,0 15-212,-4 75 128,1-54 155,2 0-1,1 0 1,7 44-1,-6-70-28,1-1-1,1 0 0,-1 1 0,1-1 1,1 0-1,-1 0 0,1-1 0,0 1 1,1-1-1,0 0 0,0 0 0,0 0 1,0-1-1,1 0 0,0 0 0,0 0 1,1-1-1,-1 0 0,1 0 0,0 0 1,0-1-1,14 5 0,-1-2 25,0-1-1,1-1 1,-1 0 0,1-1-1,-1-2 1,1 0-1,29-2 1,-42-1-25,-1 1 0,1-1-1,0 0 1,-1 0 0,1-1 0,-1 0 0,0 0 0,0-1-1,0 0 1,0 0 0,-1-1 0,0 1 0,0-2 0,0 1 0,0-1-1,-1 1 1,0-1 0,0-1 0,-1 1 0,1-1 0,-1 0-1,-1 0 1,6-14 0,-3 5-12,0-2-1,-1 1 1,0-1-1,-2 0 1,0 0-1,-1 0 1,-1 0-1,0 0 1,-3-25-1,1 36-12,-1 1 0,1-1-1,-1 1 1,0-1 0,-1 1-1,1-1 1,-1 1 0,0 0-1,-1 0 1,0 1 0,0-1-1,0 1 1,0-1 0,-1 1 0,0 1-1,0-1 1,0 1 0,0 0-1,-1 0 1,0 0 0,0 1-1,0 0 1,0 0 0,0 0-1,-9-1 1,-7-3-12,0 2 1,0 1-1,0 0 1,-1 2-1,1 1 1,-30 1-1,44 1 8,0 0 0,1 0 0,-1 1 1,0 1-1,0-1 0,1 1 0,-1 0 0,1 1 0,0 0 1,0 0-1,0 0 0,-11 11 0,15-13 21,0 1-1,0-1 1,0 1-1,1 0 0,-1 0 1,1 0-1,-1 0 1,1 1-1,0-1 1,1 1-1,-1-1 1,0 1-1,1 0 1,0 0-1,0-1 1,0 1-1,0 0 1,1 0-1,0 0 1,-1 0-1,1 0 1,1 0-1,-1 0 1,0 0-1,1 0 1,0 0-1,0 0 1,2 5-1,-1-6 10,0 0-1,1 1 1,-1-1 0,1 0-1,-1 0 1,1-1-1,0 1 1,0-1 0,0 1-1,0-1 1,1 0 0,-1 0-1,1 0 1,-1-1 0,5 2-1,62 18 159,-55-18-139,79 15 15,1-5 0,130 2 1,-51-4-43,-171-11-2038,-17-3 235,-21-4-1788,-4-5-1328</inkml:trace>
</inkml:ink>
</file>

<file path=ppt/ink/ink1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2.954"/>
    </inkml:context>
    <inkml:brush xml:id="br0">
      <inkml:brushProperty name="width" value="0.05" units="cm"/>
      <inkml:brushProperty name="height" value="0.05" units="cm"/>
      <inkml:brushProperty name="color" value="#FF0066"/>
    </inkml:brush>
  </inkml:definitions>
  <inkml:trace contextRef="#ctx0" brushRef="#br0">0 0 6329,'0'0'13543,"10"0"-12525,971 80 493,-761-53-1481,-193-26-29,-22-1 0,0 0 0,0 0 1,-1 0-1,1 1 0,0 0 0,9 3 1,-13-4 221,-8 0-219,6 0-59,1 0 1,-1-1 0,1 1-1,-1 0 1,0 0 0,1 0 0,-1 0-1,0-1 1,1 1 0,-1 0-1,1 0 1,-1 0 0,0 0 0,1 0-1,-1 1 1,0-1 0,1 0-1,-1 0 1,0 0 0,1 0 0,-1 1-1,1-1 1,-1 0 0,0 1-1,1-1 1,-1 0 0,1 1 0,-1-1-1,1 1 1,-1-1 0,1 1 0,0-1-1,-1 1 1,1-1 0,-1 1-1,1 0 1,-1 8-1109,1-6 577,0-1-1,-1 1 0,1-1 1,0 1-1,0-1 1,1 0-1,-1 1 0,0-1 1,1 1-1,0-1 1,-1 0-1,2 3 1,16 8-7196</inkml:trace>
</inkml:ink>
</file>

<file path=ppt/ink/ink1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3.675"/>
    </inkml:context>
    <inkml:brush xml:id="br0">
      <inkml:brushProperty name="width" value="0.05" units="cm"/>
      <inkml:brushProperty name="height" value="0.05" units="cm"/>
      <inkml:brushProperty name="color" value="#FF0066"/>
    </inkml:brush>
  </inkml:definitions>
  <inkml:trace contextRef="#ctx0" brushRef="#br0">0 1 8282,'0'0'9342,"14"0"-9096,126 0 317,870 32 1262,-439 50-1504,-87-11-198,-456-70 1498,-27-1-1470</inkml:trace>
</inkml:ink>
</file>

<file path=ppt/ink/ink1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7.859"/>
    </inkml:context>
    <inkml:brush xml:id="br0">
      <inkml:brushProperty name="width" value="0.05" units="cm"/>
      <inkml:brushProperty name="height" value="0.05" units="cm"/>
      <inkml:brushProperty name="color" value="#FF0066"/>
    </inkml:brush>
  </inkml:definitions>
  <inkml:trace contextRef="#ctx0" brushRef="#br0">1 174 7298,'0'0'11457,"0"6"-11304,0 609 3374,0-1238-3348,0 617-193,0-1-1,0 1 1,1 0-1,0-1 1,0 1-1,0 0 1,1 0-1,-1 0 1,2 0-1,4-10 1,-5 12 5,1 1 0,0-1-1,1 1 1,-1 0 0,0 0 0,1 0 0,0 0 0,0 0 0,-1 1 0,2 0-1,-1 0 1,0 0 0,0 0 0,1 1 0,6-2 0,49-12-274,0 2 0,2 3 1,-1 3-1,83 1 0,-143 7 148,0-1 1,0 0-1,-1 1 0,1-1 1,0 0-1,0 1 0,-1-1 1,1 1-1,0-1 0,-1 1 1,1 0-1,-1-1 0,1 1 1,-1 0-1,1-1 0,-1 1 1,1 0-1,-1 0 0,1-1 1,-1 1-1,0 0 0,0 0 1,1 0-1,-1-1 0,0 1 1,0 0-1,0 0 0,0 0 1,0 1-1,1 32-3669,-1-28 2258,0 12-2789</inkml:trace>
</inkml:ink>
</file>

<file path=ppt/ink/ink1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8.264"/>
    </inkml:context>
    <inkml:brush xml:id="br0">
      <inkml:brushProperty name="width" value="0.05" units="cm"/>
      <inkml:brushProperty name="height" value="0.05" units="cm"/>
      <inkml:brushProperty name="color" value="#FF0066"/>
    </inkml:brush>
  </inkml:definitions>
  <inkml:trace contextRef="#ctx0" brushRef="#br0">0 0 7922,'0'0'6900,"33"7"-6567,106 20-146,-125-24-120,1 0-1,0-1 1,0-1 0,0 0 0,18-2 0,0-1 151,-7-1-5097,-16 3 1967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46.33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277 1098 9450,'0'0'9455,"-7"-30"-8621,-22-94-281,25 95-345,0 1 0,2-1-1,1 0 1,3-29-1,-1 37-104,0 0 0,-2-1-1,0 1 1,-5-23-1,-4 6 18,-3 0 0,-1 0 0,-1 2 0,-3 0 0,-29-47-1,23 41-60,1-1-1,-32-84 0,54 124-53,0 0-1,0 0 1,0 1 0,0-1 0,1 0-1,-1 0 1,1 0 0,-1 0 0,1 0-1,0 0 1,0 0 0,1 0 0,0-3-1,0 5-8,0 0 1,0 0-1,0 0 0,1 0 0,-1 0 0,0 0 1,1 0-1,-1 0 0,1 1 0,-1-1 0,1 1 0,-1-1 1,1 1-1,0-1 0,-1 1 0,1 0 0,-1 0 1,1 0-1,0 0 0,-1 0 0,1 0 0,2 1 1,19-1 16,0 1 1,0 1-1,0 2 1,-1 0-1,43 13 1,19 8-5,1-5 0,0-3 0,126 9 0,266-19 10,-417-13-44,1-1 0,60-17 0,55-8 130,39 17-94,218 12 1,-215 5-8,831-2-69,-648-25 109,-113 3-82,-140 15 42,188-6 51,-319 12-66,-1-1 1,0 0-1,1-2 0,-1 0 0,18-7 1,31-8-13,33 3 37,1 5-1,1 5 0,188 11 1,-216 3-30,0 3 1,108 31-1,-97-20 37,113 14-1,8-19 15,45 4 14,-247-20-52,0-1-1,0 0 1,0 1-1,0 0 1,-1-1-1,1 1 1,0 0-1,0 0 1,0 0-1,-1 0 1,1 0-1,-1 1 1,1-1-1,-1 0 1,1 1-1,-1-1 1,0 1-1,1 0 1,-1-1-1,0 1 1,0 0-1,0 0 1,-1-1-1,1 1 1,0 0-1,-1 0 1,2 4-1,-1 6-32,1-1-1,-1 1 1,-2 23-1,2 1 19,25 123 78,-16-112-112,-2 1 1,4 78-1,-12-104 69,-1 0-1,0-1 1,-2 1 0,0 0 0,-11 32 0,11-43-25,-1-1 0,-1 0 0,0-1 0,-1 1 0,0-1 0,0 0 0,-1 0 0,0-1 0,0 0 0,-1 0 0,0 0 0,0-1 0,-10 6 0,1-2 26,-1 0 0,-1-1 0,1-1-1,-1 0 1,-1-2 0,1 0 0,-26 4-1,7-4-32,-1-2 0,-74-1-1,-62-4 42,-231-31-1,152-10 5,61 7-28,-276-12-1,-37 23-31,4 0 22,420 21 23,-1 3 0,-125 18 0,-319 30 57,146-22-188,-110-9 216,317-18-102,-188 24 0,185 11 34,12-2-4,87-23-54,18-3-15,-71 18 1,84-11 43,24-7-16,0 0-1,-1-2 1,-36 3 0,-212-2 92,256-6-78,16-1 10,1-1 0,-1 1 0,0-1 0,1 1 0,-1 0 0,1-1 0,-1 1 0,1 0 0,0-1 0,-1 1 0,1 0 1,0-1-1,0 1 0,0 0 0,1-1 0,207-157-4,-113 91-50,-86 61 40,1 0 0,1 1 0,-1 1 0,1 0 0,0 0-1,0 1 1,0 0 0,23-3 0,7 2-2,56 0-1,-66 4-18,197 0-12,179-14 79,443-41-56,-588 54-51,289 5 133,1229-32 76,-1699 25-130,775-68-48,-838 68 22,0-1 1,0-1 0,19-8 0,27-8 79,-19 13-16,-28 5-81,0 1-1,-1-2 1,21-8 0,-37 8-99,-11 0 80,-15-2-15,-57-5 55,0 3 1,-1 4 0,-96 7 0,154-2-15,-13 1-33,-1 2 0,1 1 0,0 2 1,-66 20-1,86-20-40,-1 1 1,1 0-1,0 2 0,1 0 1,0 1-1,0 0 1,1 2-1,0 0 1,1 0-1,1 2 0,-17 18 1,22-18-378,-1 1-1,2 0 1,0 0 0,1 1 0,0-1 0,1 2-1,1-1 1,-5 28 0,-2 13-3775</inkml:trace>
</inkml:ink>
</file>

<file path=ppt/ink/ink1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8.982"/>
    </inkml:context>
    <inkml:brush xml:id="br0">
      <inkml:brushProperty name="width" value="0.05" units="cm"/>
      <inkml:brushProperty name="height" value="0.05" units="cm"/>
      <inkml:brushProperty name="color" value="#FF0066"/>
    </inkml:brush>
  </inkml:definitions>
  <inkml:trace contextRef="#ctx0" brushRef="#br0">0 316 7906,'0'0'6432,"21"5"-6079,66 13 42,-83-17-359,1 0 1,0-1-1,-1 0 0,1 1 1,0-2-1,-1 1 0,1-1 1,-1 1-1,1-1 0,0 0 1,-1-1-1,0 1 0,1-1 1,-1 0-1,0 0 0,0-1 1,0 1-1,0-1 0,0 1 1,-1-1-1,1-1 0,5-6 1,8-5 98,12-8-84,-1-1-1,-2-2 1,0 0 0,-2-2 0,-1-1 0,-1 0 0,-1-2-1,17-35 1,-37 62-65,-1 3-52,-4 8 42,0 0 0,0 0 0,1 1-1,0-1 1,1 1 0,-4 14 0,4-15 2,-2 11 27,1-1-1,1 1 0,1 0 0,1 24 1,0-39-4,0-1 1,0 1 0,0-1 0,0 1 0,1 0 0,-1-1 0,1 1 0,0-1 0,0 0 0,0 1 0,0-1 0,0 1 0,0-1 0,0 0 0,1 0 0,0 0 0,-1 0 0,1 0 0,0 0 0,0 0 0,2 1 0,1 0 0,0 1 0,1-2-1,-1 1 1,1-1 0,0 1 0,-1-1-1,1-1 1,9 2 0,7 0 12,1-1 0,-1-1 0,38-3-1,-49 0-2,0 0-1,0-1 1,-1 0-1,1-1 0,-1 0 1,0 0-1,0-1 1,0-1-1,-1 1 0,0-2 1,11-8-1,6-8-66,0 0 0,27-35-1,-48 53 41,0 0-1,-1-1 0,0 0 1,0 0-1,4-8 0,-8 12-29,0 6-138,-6 51 102,3-45 79,2 1 0,-1-1 0,1 1 0,1-1 0,0 1 0,0 0 0,1-1 1,3 13-1,-3-20-14,0-1-1,1 0 1,-1 0 0,1 0 0,-1 0-1,1-1 1,0 1 0,-1 0 0,1-1-1,0 1 1,0-1 0,0 0 0,1 1 0,-1-1-1,0 0 1,0 0 0,1-1 0,-1 1-1,0 0 1,1-1 0,-1 1 0,1-1 0,-1 0-1,3 0 1,71 0-2142,-57-2 681,28 0-3990</inkml:trace>
</inkml:ink>
</file>

<file path=ppt/ink/ink1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9.549"/>
    </inkml:context>
    <inkml:brush xml:id="br0">
      <inkml:brushProperty name="width" value="0.05" units="cm"/>
      <inkml:brushProperty name="height" value="0.05" units="cm"/>
      <inkml:brushProperty name="color" value="#FF0066"/>
    </inkml:brush>
  </inkml:definitions>
  <inkml:trace contextRef="#ctx0" brushRef="#br0">0 0 7906,'0'0'6902,"14"0"-6716,4 1-81,-1 0 0,1 0 0,-1 2 1,26 6-1,-36-7-71,0 0 0,0 0 0,-1 1 0,1 0 0,-1 0 0,0 1 1,1 0-1,-2 0 0,1 0 0,0 1 0,-1 0 0,0 0 0,0 0 0,-1 1 0,1-1 0,5 11 0,-6-3 43,0 0-1,0 1 1,-2 0-1,1-1 0,-2 1 1,0 0-1,-1 0 0,0 0 1,-1 0-1,-3 18 1,-10 1 162,12-30-185,1 1 0,-1-1 0,0 1-1,1-1 1,0 1 0,-1-1 0,2 1 0,-2 5 0,11-14 139,22-16-137,6-5-95,52-27 1,-76 47 10,-1 0-1,1 1 1,1 1 0,-1 0 0,0 0 0,1 1 0,0 1 0,22-1-1,-34 3 21,1 1 0,-1-1 0,0 0 0,0 1-1,0 0 1,0-1 0,0 1 0,0 0-1,0 0 1,0 0 0,-1 0 0,1 1 0,0-1-1,-1 0 1,1 1 0,-1-1 0,1 1-1,-1 0 1,1-1 0,-1 1 0,0 0 0,0 0-1,0 0 1,0 0 0,0 0 0,-1 0 0,2 2-1,2 10-10,0 0 1,-1 1-1,1 15 0,0-2 18,-1-11-46,-2-8 70,1 0 1,0-1-1,1 1 0,-1 0 0,6 9 1,-7-16-36,0 1 1,0-1-1,1 0 1,-1 0-1,1-1 1,0 1-1,-1 0 1,1 0-1,0-1 1,0 1-1,0-1 1,0 0-1,0 1 1,0-1-1,0 0 1,1 0-1,-1 0 1,0-1-1,1 1 1,-1 0-1,1-1 1,-1 0-1,0 0 0,5 1 1,1-1-236,1 0-668,1 0-1,-1-1 0,0 0 1,17-3-1,12-13-7387</inkml:trace>
</inkml:ink>
</file>

<file path=ppt/ink/ink1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49.956"/>
    </inkml:context>
    <inkml:brush xml:id="br0">
      <inkml:brushProperty name="width" value="0.05" units="cm"/>
      <inkml:brushProperty name="height" value="0.05" units="cm"/>
      <inkml:brushProperty name="color" value="#FF0066"/>
    </inkml:brush>
  </inkml:definitions>
  <inkml:trace contextRef="#ctx0" brushRef="#br0">202 1 7890,'0'0'4965,"-23"8"-4755,-72 28 167,90-34-300,1 1 0,-1 0 0,1 0 0,0 0 1,0 0-1,0 0 0,0 1 0,0 0 0,1 0 1,-1 0-1,1 0 0,0 1 0,1-1 1,-1 1-1,1-1 0,0 1 0,0 0 0,0 0 1,1 0-1,0 0 0,-2 8 0,1-3 61,-2 5 31,1 1 1,1-1-1,0 1 0,1-1 1,0 1-1,2 0 0,0-1 1,4 23-1,-4-31-143,1-1 0,0 1 0,0 0 0,1-1 0,0 1 1,0-1-1,0 0 0,1 0 0,0 0 0,0-1 0,1 1 0,-1-1 0,1 0 1,0 0-1,1-1 0,-1 1 0,1-1 0,0 0 0,0-1 0,12 6 0,-6-5-80,-1 0 0,1-1 0,0 0 0,0-1 0,-1-1-1,1 1 1,1-2 0,-1 0 0,0 0 0,0-1 0,15-3 0,-10 0-859,0-1 0,0 0 0,0-1 0,0-1 0,-1-1 0,28-17 0,-4-3-4836</inkml:trace>
</inkml:ink>
</file>

<file path=ppt/ink/ink1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0.970"/>
    </inkml:context>
    <inkml:brush xml:id="br0">
      <inkml:brushProperty name="width" value="0.05" units="cm"/>
      <inkml:brushProperty name="height" value="0.05" units="cm"/>
      <inkml:brushProperty name="color" value="#FF0066"/>
    </inkml:brush>
  </inkml:definitions>
  <inkml:trace contextRef="#ctx0" brushRef="#br0">397 237 8250,'0'0'4677,"3"-22"-4659,8-71-16,-11 89 0,1 0 0,-1 0 1,-1 0-1,1 0 0,0 0 0,-1 0 1,0 0-1,0 0 0,0 0 0,-1 0 1,1 0-1,-1 0 0,0 1 0,0-1 1,0 0-1,-1 1 0,1 0 1,-1 0-1,0 0 0,1 0 0,-1 0 1,-1 0-1,1 1 0,0-1 0,-1 1 1,-6-3-1,1 0 23,-1 1 0,0 1 0,0-1-1,0 2 1,-1-1 0,1 1 0,-19 0 0,19 1 34,0 1-1,0 1 1,0-1 0,0 2-1,0-1 1,0 1 0,0 1 0,1 0-1,0 0 1,-1 1 0,1 0 0,0 1-1,1 0 1,-1 0 0,1 1 0,0 0-1,0 0 1,1 1 0,0 0-1,0 0 1,1 1 0,-1 0 0,2 0-1,-6 9 1,5-6 23,0 0 0,1 0 0,0 1 0,1 0 0,1 0 0,-1 0 0,2 0 0,0 0 0,0 0 0,1 1 0,1 20 0,0-29-74,1 1 0,-1-1 0,1 0 0,0 1-1,0-1 1,1 0 0,-1 0 0,1 1 0,0-1-1,0 0 1,0-1 0,1 1 0,-1 0 0,1-1-1,0 1 1,0-1 0,0 0 0,0 0 0,1 0-1,-1 0 1,1-1 0,0 0 0,0 1 0,0-1-1,0-1 1,0 1 0,0 0 0,0-1 0,6 1-1,11 3 30,0 0-1,1-2 1,-1-1-1,38 0 0,-45-3-40,-1 0 1,1-1-1,-1 0 0,0-1 0,0-1 0,0 0 0,0-1 0,0 0 0,-1-1 0,0 0 0,-1-1 0,21-15 0,-19 11 14,0 0 1,-1 0-1,0-1 0,-1-1 0,-1 0 1,0 0-1,0-1 0,-1-1 0,-1 1 1,6-17-1,-12 53 989,1 45-705,-3-62-252,0 0 0,1 1 0,0-1 0,0 0 0,0 0 0,1 0-1,0 0 1,0 0 0,3 6 0,0-6-7,0 0-1,0 0 0,1-1 1,-1 0-1,1 0 1,0 0-1,0-1 0,0 0 1,1 0-1,-1 0 1,1-1-1,-1 0 1,1-1-1,0 1 0,0-1 1,0 0-1,0-1 1,-1 0-1,14-1 1,-8 0-23,0 0 0,0-1 1,0 0-1,0-1 0,-1 0 1,1-1-1,-1-1 0,0 0 1,0 0-1,16-11 0,-20 11 7,0 0-1,-1 0 1,1 0-1,-1-1 0,0 0 1,-1 0-1,0-1 1,0 1-1,8-15 0,-10 18-48,-3 2-94,0 31-40,-1-17 200,1 1 0,0-1 0,1 1 0,5 23 0,-5-33-5,0 0 0,0 0 0,1-1 0,0 1 0,0 0 1,0-1-1,0 0 0,0 1 0,1-1 0,0 0 0,-1 0 0,1 0 0,0 0 0,0-1 1,1 1-1,-1-1 0,0 0 0,1 0 0,0 0 0,5 2 0,1-1 9,0 1-1,0-2 1,1 1-1,0-2 1,-1 1 0,1-1-1,0-1 1,0 0-1,-1-1 1,1 0 0,0 0-1,-1-1 1,1 0-1,-1-1 1,1-1 0,-1 1-1,11-7 1,-13 6-34,0 0 1,0-1 0,-1 0 0,0-1 0,1 1-1,-2-1 1,1-1 0,-1 1 0,0-1-1,0 0 1,-1-1 0,0 1 0,0-1 0,-1 0-1,0 0 1,0-1 0,-1 1 0,0-1-1,0 0 1,1-14 0,-1 8-98,-2 1 1,0-1-1,-1 1 0,0-1 1,-1 1-1,-1-1 0,0 1 1,-8-26-1,8 35 48,0-1-1,-1 1 0,0 0 1,0-1-1,0 1 1,0 1-1,-1-1 1,0 0-1,0 1 1,0 0-1,0 0 1,-1 0-1,0 0 1,1 1-1,-1 0 0,-1 0 1,1 0-1,0 1 1,-1-1-1,1 1 1,-1 1-1,0-1 1,0 1-1,-7-1 1,-1 0 13,-1 0 1,1 1-1,-1 1 1,1 1 0,-1 0-1,1 1 1,-22 5-1,33-7 39,-1 1-1,1 0 0,0 1 0,-1-1 0,1 0 1,0 1-1,0 0 0,0 0 0,0 0 0,0 0 1,1 0-1,-1 1 0,0-1 0,1 1 0,0-1 1,0 1-1,0 0 0,0 0 0,0 0 0,0 0 1,1 1-1,-1-1 0,1 0 0,0 1 0,0-1 0,1 0 1,-1 1-1,0-1 0,1 1 0,0 0 0,0-1 1,0 1-1,1-1 0,-1 1 0,1-1 0,1 5 1,-1-6 26,0 1 1,0-1-1,1 1 1,-1-1 0,1 0-1,0 0 1,0 1 0,0-1-1,0-1 1,0 1-1,0 0 1,0 0 0,1-1-1,-1 1 1,0-1-1,1 0 1,0 0 0,-1 0-1,1 0 1,0 0 0,3 0-1,63 12 252,-48-10-299,-1-1-1,1-1 0,0-2 0,0 0 1,29-5-1,-44 5-212,0 0 1,-1-1 0,1 1 0,0-2-1,-1 1 1,1 0 0,-1-1-1,0 0 1,1-1 0,-2 1-1,1-1 1,0 0 0,-1 0-1,1 0 1,-1-1 0,0 1 0,-1-1-1,1 0 1,-1 0 0,0 0-1,0-1 1,3-8 0,4-18-3384,-2 0-3169</inkml:trace>
</inkml:ink>
</file>

<file path=ppt/ink/ink1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1.313"/>
    </inkml:context>
    <inkml:brush xml:id="br0">
      <inkml:brushProperty name="width" value="0.05" units="cm"/>
      <inkml:brushProperty name="height" value="0.05" units="cm"/>
      <inkml:brushProperty name="color" value="#FF0066"/>
    </inkml:brush>
  </inkml:definitions>
  <inkml:trace contextRef="#ctx0" brushRef="#br0">0 0 11362,'0'0'6682,"232"101"-6562,-172-72-112,-15-1-8,-6-3-256,-14-6-752,-11 3-561,-7-6-1175,-7 0-1529</inkml:trace>
</inkml:ink>
</file>

<file path=ppt/ink/ink1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1.656"/>
    </inkml:context>
    <inkml:brush xml:id="br0">
      <inkml:brushProperty name="width" value="0.05" units="cm"/>
      <inkml:brushProperty name="height" value="0.05" units="cm"/>
      <inkml:brushProperty name="color" value="#FF0066"/>
    </inkml:brush>
  </inkml:definitions>
  <inkml:trace contextRef="#ctx0" brushRef="#br0">28 1 10234,'0'0'6025,"11"199"-5800,-11-161-177,-4-7-48,-10 1-88,4-7-1385,-1-12-2992</inkml:trace>
</inkml:ink>
</file>

<file path=ppt/ink/ink1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4.124"/>
    </inkml:context>
    <inkml:brush xml:id="br0">
      <inkml:brushProperty name="width" value="0.05" units="cm"/>
      <inkml:brushProperty name="height" value="0.05" units="cm"/>
      <inkml:brushProperty name="color" value="#FF0066"/>
    </inkml:brush>
  </inkml:definitions>
  <inkml:trace contextRef="#ctx0" brushRef="#br0">272 573 1400,'0'0'16409,"22"-8"-16258,73-26-90,-83 28-40,0-1 0,0 0-1,-1 0 1,0-1 0,0-1-1,-1 0 1,0 0 0,0-1 0,-1 0-1,-1-1 1,14-21 0,-7 12 14,-4 4 54,-1-1 0,0 0 0,-1 0 0,0-1 0,-2 0 0,0-1 0,-1 0 0,-1 0 0,-1 0 0,0 0 0,-2-1 0,0 1 0,-1-1 1,-1 0-1,-4-33 0,3 50-87,0 0 0,1 0 0,-1 0 0,0 1 0,0-1 0,-1 1 0,1-1 0,-1 1 0,1-1 0,-1 1 0,0 0 0,1-1 0,-1 1 0,-1 0 0,1 0 0,0 1 0,0-1 0,-1 0 1,1 1-1,-1-1 0,1 1 0,-1 0 0,0 0 0,1 0 0,-1 0 0,0 0 0,0 1 0,0-1 0,1 1 0,-1 0 0,0 0 0,0 0 0,0 0 0,0 0 0,-5 2 0,0-1-10,0 0 0,0 1-1,1 0 1,-1 0-1,0 1 1,1 0-1,0 0 1,0 0-1,0 1 1,0 1-1,0-1 1,-6 7 0,3-1 8,1 2 1,0-1 0,1 1 0,1 0 0,0 1 0,0 0 0,1 0 0,1 0-1,0 1 1,1 0 0,0 0 0,-2 19 0,2 1-4,1 1 1,2 0-1,1 0 1,5 35-1,1-38 10,2 0-1,0-1 1,3 0-1,0-1 1,30 56-1,-21-45 5,-2 1 0,14 45 0,-30-80-13,-1 1-1,0-1 1,0 1-1,-1 15 1,0-13 1,-1-9 3,1 0 0,-1-1 0,1 1 0,-1-1 0,1 1 0,-1-1 0,1 1-1,-1-1 1,0 1 0,1-1 0,-1 0 0,0 1 0,1-1 0,-1 0 0,0 0 0,1 1 0,-1-1 0,0 0 0,0 0 0,1 0 0,-1 0 0,0 0 0,0 0 0,1 0 0,-2 0 0,-27 0 145,24 0-85,-31-2 49,0-2 1,0-1-1,1-2 1,0-1-1,0-2 1,-54-23-1,72 26-130,7 3 17,1 0 1,-1 0-1,1 1 0,-1 0 1,0 1-1,0 0 0,-1 0 1,1 1-1,0 1 1,0-1-1,-13 3 0,23-2-90,-1 0 0,1 1 0,-1-1 0,1 1 0,-1-1 0,1 1 0,-1-1 0,1 1-1,-1-1 1,1 1 0,0-1 0,-1 1 0,1 0 0,0-1 0,-1 1 0,1 0 0,0-1 0,0 1-1,0 0 1,-1-1 0,1 1 0,0 0 0,0-1 0,0 1 0,0 0 0,0-1 0,0 1-1,1 0 1,-1-1 0,0 2 0,0 2-1147,0 4-3320</inkml:trace>
</inkml:ink>
</file>

<file path=ppt/ink/ink1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4.925"/>
    </inkml:context>
    <inkml:brush xml:id="br0">
      <inkml:brushProperty name="width" value="0.05" units="cm"/>
      <inkml:brushProperty name="height" value="0.05" units="cm"/>
      <inkml:brushProperty name="color" value="#FF0066"/>
    </inkml:brush>
  </inkml:definitions>
  <inkml:trace contextRef="#ctx0" brushRef="#br0">1 0 8314,'0'0'6577,"24"15"-6439,80 52-25,-94-59-58,0 0 1,0 0-1,0 1 1,-1 0-1,-1 1 0,0 0 1,0 0-1,0 1 1,-2 0-1,1 0 1,-2 1-1,1-1 0,-1 1 1,-1 1-1,0-1 1,-1 0-1,3 24 0,-3-14 222,0-1-1,-2 1 1,0-1-1,-2 1 1,-3 25-1,4-44-214,-1 0-1,0 0 0,0 0 0,0 0 0,0 0 0,-1 0 0,1 0 0,-1 0 0,0-1 0,-4 5 0,6-7-43,0 0 0,0 0 0,0 0 1,0 0-1,0 0 0,0 0 0,0 0 0,0 0 0,0 0 0,0 0 0,0 0 0,0 0 0,0 0 0,-1 0 0,1 0 0,0 0 0,0 0 0,0 0 0,0 0 0,0 0 0,0 0 0,0 0 0,0 0 0,0 0 0,0 0 0,0 0 0,0 0 0,-1 0 0,1 0 1,0 0-1,0 0 0,0 0 0,0 0 0,0 0 0,0 0 0,0 0 0,0 0 0,0 0 0,0 0 0,0 0 0,0 0 0,0 0 0,-1 0 0,14-18 249,6-5-345,2 2 0,0 0 0,1 1 0,1 1-1,1 2 1,0 0 0,1 1 0,1 2 0,0 0 0,30-9 0,-48 20 56,-1 1 0,1 0 0,0 0-1,0 1 1,0 0 0,0 0 0,15 1 0,-20 0 18,0 1 0,0-1 0,-1 1-1,1-1 1,0 1 0,0 0 0,0 0 0,0 0 0,-1 1 0,1-1 0,-1 1 0,1-1 0,-1 1 0,0 0 0,1 0 0,-1 0 0,0 0 0,0 1 0,0-1 0,-1 0-1,1 1 1,0-1 0,1 5 0,8 23-25,0 1 0,8 46 0,-13-48 30,1 0 0,2-1 0,16 36 1,-24-61-3,0 0 1,1-1 0,-1 1 0,1-1-1,0 0 1,-1 1 0,1-1 0,0 0-1,1 0 1,-1 0 0,0 0 0,0 0-1,1-1 1,-1 1 0,1-1 0,0 0-1,3 2 1,2-1-214,-1-1 0,0 0 0,1 0 1,-1-1-1,11 0 0,-2-1-758,20 1-3352</inkml:trace>
</inkml:ink>
</file>

<file path=ppt/ink/ink1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5.502"/>
    </inkml:context>
    <inkml:brush xml:id="br0">
      <inkml:brushProperty name="width" value="0.05" units="cm"/>
      <inkml:brushProperty name="height" value="0.05" units="cm"/>
      <inkml:brushProperty name="color" value="#FF0066"/>
    </inkml:brush>
  </inkml:definitions>
  <inkml:trace contextRef="#ctx0" brushRef="#br0">30 0 8066,'0'0'5608,"-5"31"-4690,-1 11-583,0-7 40,2 0 1,0 65-1,2-37 158,0-35-290,2-1 0,0 0-1,6 36 1,-5-58-217,0 0 0,0-1 1,0 1-1,1-1 0,0 0 0,-1 1 0,2-1 0,-1 0 1,0 0-1,1 0 0,0 0 0,0-1 0,0 1 0,0-1 1,0 0-1,1 0 0,0 0 0,-1 0 0,8 4 0,-4-4 34,0-1-1,1 1 0,0-1 1,-1 0-1,1-1 0,0 0 1,0 0-1,0-1 0,0 1 0,0-2 1,8 0-1,-9-1-36,0 0 0,0 0-1,-1-1 1,1 0 0,-1 0-1,0 0 1,0-1 0,0 0 0,0 0-1,0-1 1,-1 0 0,0 1 0,0-2-1,0 1 1,5-8 0,5-7-21,-1-1 0,-1 0 0,11-24 0,-16 29 2,-2-1 0,0 0 0,0 0 0,-2 0 0,4-30 0,-2-87-37,-34 134-1917,27 1 1783,0 0 0,0 1 0,0-1 1,1 0-1,-1 1 0,0-1 0,0 1 0,1-1 0,-1 1 0,1-1 0,0 1 1,-1 0-1,1-1 0,0 1 0,0-1 0,0 1 0,0 0 0,0-1 1,0 1-1,1 2 0,0 4-1686,-1 2-3218</inkml:trace>
</inkml:ink>
</file>

<file path=ppt/ink/ink1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6.303"/>
    </inkml:context>
    <inkml:brush xml:id="br0">
      <inkml:brushProperty name="width" value="0.05" units="cm"/>
      <inkml:brushProperty name="height" value="0.05" units="cm"/>
      <inkml:brushProperty name="color" value="#FF0066"/>
    </inkml:brush>
  </inkml:definitions>
  <inkml:trace contextRef="#ctx0" brushRef="#br0">66 203 8010,'0'0'6772,"16"18"-6428,54 56-64,-68-72-260,0 0 0,0 0 1,0-1-1,0 1 0,0 0 0,1-1 1,-1 0-1,1 1 0,-1-1 0,0 0 0,1 0 1,0-1-1,-1 1 0,1 0 0,0-1 0,-1 1 1,1-1-1,0 0 0,-1 0 0,1 0 1,0-1-1,2 1 0,8-2 70,-7 2-62,1-1 0,-1 0 0,0 0 0,0-1 0,1 0 1,-1 0-1,0 0 0,0-1 0,-1 0 0,1 0 0,0 0 0,-1-1 0,0 0 1,0 0-1,0 0 0,0 0 0,-1-1 0,0 0 0,5-7 0,-3 4-21,0-1 0,-1 1-1,-1-1 1,1 0 0,-1 0-1,-1 0 1,0 0 0,0-1-1,-1 1 1,0-1 0,0 0 0,-1-12-1,0 16 16,-1 0 1,-1 0-1,1 0 0,-1 0 0,0 0 0,0 0 1,-1 0-1,0 0 0,0 0 0,0 0 0,-5-7 0,5 9 0,-1 1-1,0 1 1,0-1-1,0 0 0,0 1 1,0-1-1,0 1 0,-1 0 1,1 0-1,-1 0 0,0 1 1,1-1-1,-1 1 1,0 0-1,0 0 0,0 0 1,0 0-1,0 1 0,-5 0 1,-1-1-10,1 0-1,-1 1 1,1 1 0,-1-1 0,1 2 0,0-1 0,-1 1 0,1 0 0,0 1 0,0 0-1,1 1 1,-1 0 0,0 0 0,1 1 0,0 0 0,0 0 0,1 1 0,0 0 0,0 1 0,0-1-1,0 1 1,1 0 0,-6 9 0,1-1 65,1 1 0,1 0-1,0 0 1,1 0 0,0 1 0,2 0 0,0 1-1,1 0 1,0 0 0,2 0 0,0 0 0,1 0-1,1 1 1,0-1 0,2 1 0,3 27 0,-2-40-55,0 0 0,0 0 0,1 0 0,-1-1 0,1 1 0,1-1 0,-1 1 0,1-1 0,0 0 0,0 0 0,0-1 0,1 1 0,-1-1 0,1 0 0,0 0 0,0 0 0,1-1 0,-1 0 0,1 0 0,0 0 0,0-1 0,0 0 0,8 2 0,8 2 48,1-1 0,0 0 0,0-2 0,0-1 0,24-1 0,-32-2-51,0 0 0,0-1 0,0-1 0,0 0 0,-1-1 0,1 0 0,-1-1 0,0-1 0,-1-1 0,1 0 0,-1 0 0,0-1 0,-1-1 0,0 0 0,12-13 0,-9 8-11,0-2 0,-2 1 0,0-2 0,0 0 0,-2 0 0,0-1 0,-1-1 0,-1 0 0,-1 0 0,9-30 0,-9-5 69,34 53-158,-28 1 74,-6 0-18,1 0 1,-1 0-1,0 1 1,0 0-1,10 2 1,-15-2 17,-1 0 1,1 1-1,0-1 0,-1 1 0,1-1 1,-1 1-1,1 0 0,-1 0 1,0 0-1,1 0 0,-1 0 0,0 0 1,0 1-1,-1-1 0,1 1 1,-1-1-1,1 1 0,0 3 1,4 9-11,0 1 0,-2 1 0,0-1 1,-1 1-1,1 19 0,-2-20 19,0-1-1,0 1 1,2 0 0,0-1-1,9 23 1,-10-33-45,-1 0-1,1-1 1,0 0 0,0 1-1,0-1 1,0 0 0,1 0 0,-1-1-1,1 1 1,0-1 0,0 0-1,1 0 1,-1 0 0,1-1 0,-1 1-1,1-1 1,0 0 0,0 0-1,0-1 1,0 0 0,0 0-1,0 0 1,0 0 0,0-1 0,1 0-1,-1 0 1,0 0 0,0 0-1,6-2 1,13-3-1650,0-1-1,-1-1 1,0-1-1,39-19 1,-48 21 463,33-16-2984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33.432"/>
    </inkml:context>
    <inkml:brush xml:id="br0">
      <inkml:brushProperty name="width" value="0.05" units="cm"/>
      <inkml:brushProperty name="height" value="0.05" units="cm"/>
    </inkml:brush>
  </inkml:definitions>
  <inkml:trace contextRef="#ctx0" brushRef="#br0">154 76 8858,'0'0'6816,"0"4"-6659,-14 345 4739,14-334-3784,11-144-776,-10 117-342,-1-1-1,0 0 0,-1 1 0,0-1 0,-1 1 0,-1-1 0,0 1 0,0 0 0,-1 0 1,-1 0-1,-6-12 0,-2 1 8,0 1 0,-2 1-1,0 0 1,-1 2 0,-31-30 0,120 80-177,-13 4 158,-1 2 0,-2 2-1,-2 3 1,-2 2 0,53 56 0,-105-98 17,1-1 1,-1 1-1,0-1 0,1 1 1,-1 0-1,0 0 1,0 0-1,0 0 1,0-1-1,0 1 1,-1 0-1,1 1 0,0-1 1,-1 0-1,0 0 1,1 0-1,-1 0 1,0 0-1,0 0 0,0 0 1,0 1-1,-1-1 1,0 3-1,-1-1-1,1 0 0,-1 0 0,-1-1 0,1 1 0,0-1 0,-1 1 0,0-1 0,1 0 0,-1 0-1,-1 0 1,-3 3 0,-9 4 4,0 0-1,0-1 1,0 0-1,-23 7 1,8-7 18,1-1-1,-1-2 1,-1-1-1,1-2 1,-1-1 0,-50-3-1,50 1-19,31 0-33,7 0-1805,51 0-4116,-25 0-466</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48.30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811 151 8474,'0'0'5844,"-17"3"-5374,6-1-350,2-1-34,0 0 0,0 0 1,1 1-1,-1 1 0,1-1 0,-1 1 0,1 1 0,0 0 1,0 0-1,1 0 0,-10 8 0,-24 23 368,2 3 0,1 1 0,3 1 0,-55 82 0,52-62-267,2 2 1,4 1-1,-28 77 0,47-104-101,2 1 0,2 1-1,1-1 1,2 2 0,1-1 0,3 0-1,2 66 1,1-98-79,0 0-1,0-1 1,0 1 0,0-1 0,1 0 0,0 1-1,0-1 1,0 0 0,1 0 0,0 0 0,0 0-1,0-1 1,0 1 0,8 7 0,-3-5 10,-1-1-1,1-1 1,-1 1 0,2-1 0,-1-1 0,0 1 0,1-1-1,12 3 1,-2-1 41,1-1 0,0-1 0,0-1 0,0-1-1,0-1 1,0 0 0,39-5 0,-49 2-44,-1-1 0,0 0 0,1 0 0,-1-1-1,-1 0 1,1-1 0,-1 0 0,0 0 0,0-1 0,0 0 0,-1 0 0,0-1 0,12-13-1,1-5-2,-1 0 0,30-53 0,-33 49 7,-1-2 1,-2 1 0,-1-2-1,-1 1 1,12-66 0,-15 38-17,-3 0 1,-2-91 0,-5 116-20,-2 0 0,0 0 1,-3 1-1,-1 0 0,-1 0 0,-2 0 1,-1 1-1,-1 1 0,-2 0 0,-19-29 1,30 54 11,0 0 0,0 1 0,-1-1 0,0 1 0,0 0 0,0 1 0,-1-1 0,1 1 0,-1 0 0,0 0 0,0 1 0,0 0 0,-1 0 0,1 0 0,-1 1 0,0 0 0,-12-2 0,11 3-7,-1 0-1,0 1 0,1 0 0,-1 1 0,1 0 1,-1 0-1,1 1 0,0 0 0,-1 0 0,1 1 1,0 0-1,0 1 0,1 0 0,-11 6 0,-14 13-6,1 1-1,0 2 1,2 0-1,-48 59 1,29-23 32,-62 102 1,90-128-15,1 1 0,2 1 0,1 0 0,2 1 0,2 1 0,2 0 0,1 0 1,2 1-1,2 0 0,2 1 0,4 73 0,0-103 8,0-1 0,0 1 0,2-1 0,-1 0 0,2 0 0,-1 0 0,1 0 1,1-1-1,0 1 0,0-1 0,1-1 0,1 1 0,0-1 0,0 0 0,0 0 0,1-1 0,0 0 0,1 0 0,0-1 0,0 0 0,1-1 1,0 0-1,0 0 0,0-1 0,0-1 0,1 1 0,0-2 0,0 1 0,0-2 0,0 1 0,1-2 0,13 2 0,10-2 9,-1-1 0,1-1-1,-1-2 1,0-1-1,0-2 1,0-1 0,-1-2-1,0-1 1,0-2-1,-1-1 1,37-22 0,-35 17-10,-2-3 1,0 0 0,-1-2-1,-1-2 1,-2 0-1,0-2 1,-2-1 0,-1-1-1,42-64 1,-55 70 3,0 0 0,-1 0 1,-1-1-1,-2 0 0,0 0 1,-2-1-1,5-31 0,-4-4-18,-3-116-1,-6 145 2,-1 0 1,-2 0-1,-1 1 0,-1 0 0,-1 0 0,-2 1 1,-1 0-1,-1 0 0,-2 1 0,0 1 1,-2 1-1,-31-40 0,42 59 1,-1 0 0,0 0 0,0 1-1,-1 0 1,0 0 0,0 1 0,0 0 0,-1 0 0,0 0 0,0 1-1,0 0 1,0 1 0,0 0 0,-1 0 0,0 1 0,1 0-1,-1 0 1,0 1 0,0 0 0,0 1 0,0-1 0,0 2 0,0 0-1,0 0 1,0 0 0,1 1 0,-1 0 0,0 1 0,1 0 0,-16 8-1,-1 5-5,1 2-1,0 0 0,1 1 1,2 2-1,-26 29 0,-91 124-6,134-168 21,-35 46 16,3 2 1,2 1-1,-34 75 0,57-105-24,1 1 1,2 0-1,0 1 0,2 0 1,1 0-1,1 0 0,1 0 1,1 1-1,2 0 0,3 33 1,-3-56 4,1 1 0,0-1 0,0 0 0,1 0 0,-1 1 0,1-1 0,0 0 0,0 0 0,1-1 0,0 1 1,0 0-1,0-1 0,0 0 0,0 1 0,1-1 0,0-1 0,0 1 0,0-1 0,8 6 0,-3-5 9,-1 0-1,1 0 1,0-1 0,0 0-1,0-1 1,0 0 0,0 0-1,1-1 1,-1-1-1,13 1 1,-16-2-30,1 1 0,0-1 1,-1 0-1,1 0 0,-1 0 0,0-1 1,1 0-1,-1-1 0,0 1 0,0-1 1,0 0-1,7-6 0,3-3-816,-2-1 0,26-27 0,-40 39 773,41-47-4137</inkml:trace>
</inkml:ink>
</file>

<file path=ppt/ink/ink1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0:57.559"/>
    </inkml:context>
    <inkml:brush xml:id="br0">
      <inkml:brushProperty name="width" value="0.05" units="cm"/>
      <inkml:brushProperty name="height" value="0.05" units="cm"/>
      <inkml:brushProperty name="color" value="#FF0066"/>
    </inkml:brush>
  </inkml:definitions>
  <inkml:trace contextRef="#ctx0" brushRef="#br0">211 1 8066,'0'0'6277,"-27"1"-5681,-84 5-24,108-5-522,0-1 0,-1 1 0,1 0-1,0 0 1,0 0 0,0 0 0,0 0-1,0 1 1,0-1 0,0 1-1,0 0 1,0 0 0,1 0 0,-1 0-1,1 0 1,0 1 0,-1-1 0,1 1-1,0 0 1,1-1 0,-1 1 0,0 0-1,1 0 1,-1 0 0,1 0 0,0 0-1,0 0 1,0 1 0,1-1 0,-1 0-1,1 0 1,0 1 0,0-1 0,0 0-1,0 5 1,0-2 80,0-2-48,-1 3 27,0 0 0,0 0 1,1 0-1,-1 0 0,2 0 0,-1 0 1,1 0-1,0 0 0,1 0 0,0 0 0,0 0 1,0 0-1,1-1 0,0 0 0,0 1 1,7 9-1,12 7-12,1-1 1,1-2-1,28 20 1,-28-23-90,-1 1 0,-1 1 0,26 29 1,-41-40-7,-1 0 1,0 0-1,-1 1 1,1 0-1,-2 0 1,1 1 0,-2-1-1,1 1 1,-1 0-1,0 0 1,-1 0-1,0 0 1,0 15 0,-1-18-5,-1-1 1,0 1 0,0 0 0,0 0-1,-1 0 1,0-1 0,-1 1 0,1 0-1,-1-1 1,0 1 0,-1-1 0,0 0-1,-4 8 1,4-10 2,0-1 0,-1 0-1,1 1 1,-1-1 0,0 0 0,0-1-1,0 1 1,0-1 0,0 1 0,-1-1-1,1-1 1,-1 1 0,1-1 0,-1 1-1,0-1 1,0-1 0,1 1-1,-1-1 1,-6 0 0,7 1 2,0-1-1,1 0 1,-1 0-1,0 0 1,1 0 0,-1-1-1,0 0 1,1 0-1,-1 0 1,1 0 0,-1 0-1,1-1 1,-1 1-1,1-1 1,0 0 0,0 0-1,-5-4 1,5 3-3,1-1 0,-1 0 0,0 0 1,1 0-1,0 0 0,0 0 0,0-1 0,0 1 0,1-1 1,0 1-1,0-1 0,0 0 0,0-8 0,-1 8 5,1 0 0,1 0 0,-1-1 0,1 1 0,0 0-1,0-1 1,0 1 0,1 0 0,0-1 0,0 1 0,0 0 0,0 0 0,1 0-1,0 0 1,0 0 0,1 0 0,-1 1 0,1-1 0,0 1 0,0-1 0,1 1-1,-1 0 1,1 0 0,0 1 0,8-7 0,10-5 25,1 0 0,1 2 0,0 1 0,1 1 1,0 1-1,33-9 0,-9 2-32,5 0-19,0 2 0,1 2 0,96-9 0,172 10-33,-321 12 53,-1 1-1,0-1 1,1 0 0,-1 1 0,0-1 0,1 1 0,-1 0 0,0-1 0,0 1-1,0 0 1,1 0 0,-1 0 0,0-1 0,0 1 0,0 0 0,0 0 0,-1 1 0,1-1-1,0 0 1,0 0 0,-1 0 0,1 0 0,0 1 0,-1-1 0,1 0 0,-1 1-1,0-1 1,1 0 0,-1 1 0,0-1 0,0 3 0,2 54-71,-3-44 88,1 21 449,0-32 294,0-23-534,0 11-217,0-1 0,0 1 0,-1 0 0,-1-1 0,1 1 0,-2 0 0,1 0-1,-6-12 1,6 17-13,-1 0-1,1 0 0,-1 0 1,0 0-1,0 0 0,-1 1 0,1-1 1,-1 1-1,0 0 0,1 0 1,-1 0-1,-1 1 0,1-1 0,0 1 1,-1 0-1,1 0 0,-1 0 1,-5 0-1,0-1-1,0 2 0,0-1 1,0 1-1,0 1 0,0 0 0,0 0 1,0 1-1,0 0 0,0 1 0,0 0 1,1 0-1,-1 1 0,0 0 1,1 1-1,0 0 0,0 1 0,0 0 1,0 0-1,1 1 0,0 0 0,-10 10 1,8-7 4,0 1 0,1 0 0,1 0 0,0 1 0,0 0 0,1 0 0,0 1 0,1 0 0,0 0 0,1 1 0,0-1 0,1 1 0,1 0 0,0 0 0,-2 24 0,5-34 6,0 0 0,0 1 0,0-1 0,0 0 0,0 1 0,1-1 0,-1 0 0,1 0 0,0 1 0,0-1 0,0 0 0,1 0 0,-1 0 1,1 0-1,-1 0 0,5 4 0,-3-4 23,1 0 0,-1 0 0,1-1 0,0 1 0,0-1 0,0 0 0,0 0 0,1-1 0,-1 1 0,0-1 0,1 0 0,5 1 0,20 4 41,0-1 0,0-2 0,1-1 0,-1-2 0,52-4 0,-76 2-64,0 1 0,-1-1 0,1 0 1,-1 0-1,1-1 0,-1 1 0,0-1 0,0 0 0,0-1 0,0 1 1,-1-1-1,0 0 0,5-5 0,6-8 36,-2-1-1,15-23 1,-1 2-45,-27 38 13,1 1 0,-1-1 0,1 1 1,-1 0-1,1 0 0,-1-1 0,1 1 0,0 0 0,-1 0 0,1 0 0,-1 0 0,1 0 1,0 0-1,-1 0 0,1 0 0,0 0 0,-1 0 0,1 0 0,-1 0 0,1 0 0,0 0 0,-1 0 1,1 1-1,-1-1 0,1 0 0,-1 0 0,1 1 0,-1-1 0,1 0 0,-1 1 0,1 0 1,21 15-41,-15-11 53,24 16 0,0-2 0,2-1 0,1-1 0,0-2 0,1-1 0,0-2-1,51 10 1,-54-16-2008,0-1 0,53 0 0</inkml:trace>
</inkml:ink>
</file>

<file path=ppt/ink/ink1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08.955"/>
    </inkml:context>
    <inkml:brush xml:id="br0">
      <inkml:brushProperty name="width" value="0.05" units="cm"/>
      <inkml:brushProperty name="height" value="0.05" units="cm"/>
      <inkml:brushProperty name="color" value="#004F8B"/>
    </inkml:brush>
  </inkml:definitions>
  <inkml:trace contextRef="#ctx0" brushRef="#br0">2 25 7602,'0'0'11490,"0"-5"-11383,0 5-105,-1-1 0,1 0 0,0 1 0,0-1 0,0 1 1,0-1-1,0 0 0,0 1 0,0-1 0,0 0 0,0 1 1,0-1-1,0 1 0,1-1 0,-1 0 0,0 1 0,0-1 0,1 1 1,-1-1-1,0 1 0,1-1 0,-1 0 0,0 1 0,1 0 0,-1-1 1,1 1-1,-1-1 0,1 1 0,-1-1 0,1 1 0,-1 0 0,1-1 1,-1 1-1,1 0 0,0 0 0,-1 0 0,1-1 0,0 1 0,-1 0 1,1 0-1,2 1 3,0-1 0,-1 1 0,1 0 0,-1 0 0,1 0 1,-1 0-1,1 1 0,-1-1 0,0 1 0,3 2 0,56 53 118,-58-54-108,162 183 331,27 27 461,-190-210-749,-2-2-35,1 0 0,0 0 1,0 0-1,-1 0 0,1 0 0,0 0 0,0 0 0,0-1 0,0 1 0,0 0 0,1 0 0,-1-1 0,0 1 0,0-1 0,0 1 0,1-1 0,0 1 0,-2-29-1323,-1 4-547,4-22-5183,6 21-1908</inkml:trace>
</inkml:ink>
</file>

<file path=ppt/ink/ink1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09.423"/>
    </inkml:context>
    <inkml:brush xml:id="br0">
      <inkml:brushProperty name="width" value="0.05" units="cm"/>
      <inkml:brushProperty name="height" value="0.05" units="cm"/>
      <inkml:brushProperty name="color" value="#004F8B"/>
    </inkml:brush>
  </inkml:definitions>
  <inkml:trace contextRef="#ctx0" brushRef="#br0">208 3 1120,'0'0'15905,"-2"0"-15825,1-1 0,0 1-1,-1-1 1,1 1 0,-1 0 0,1-1-1,0 1 1,-1 0 0,1 0 0,-1 0 0,1 0-1,-1 0 1,1 1 0,-1-1 0,1 0-1,-2 1 1,-8 13-18,1 0-1,1 0 1,0 1 0,0 1-1,2-1 1,-9 26-1,11-28-30,-23 67 649,-35 165 1,53-198-505,6-1-20,4-46 160,1-12-1550,1 7 568,0 1 1,1-1 0,-1 1-1,1 0 1,0 0-1,0-1 1,0 2 0,1-1-1,5-5 1,19-14-6298</inkml:trace>
</inkml:ink>
</file>

<file path=ppt/ink/ink1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09.848"/>
    </inkml:context>
    <inkml:brush xml:id="br0">
      <inkml:brushProperty name="width" value="0.05" units="cm"/>
      <inkml:brushProperty name="height" value="0.05" units="cm"/>
      <inkml:brushProperty name="color" value="#004F8B"/>
    </inkml:brush>
  </inkml:definitions>
  <inkml:trace contextRef="#ctx0" brushRef="#br0">1 0 9194,'0'0'11256,"15"0"-11116,222 22 121,-205-17-255,9 1 56,62 2-1,-103-8 92</inkml:trace>
</inkml:ink>
</file>

<file path=ppt/ink/ink1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10.683"/>
    </inkml:context>
    <inkml:brush xml:id="br0">
      <inkml:brushProperty name="width" value="0.05" units="cm"/>
      <inkml:brushProperty name="height" value="0.05" units="cm"/>
      <inkml:brushProperty name="color" value="#004F8B"/>
    </inkml:brush>
  </inkml:definitions>
  <inkml:trace contextRef="#ctx0" brushRef="#br0">1 0 2665,'0'0'17122,"6"0"-16557,21 2-470,1 2 0,-1 1 0,1 1 0,41 15-1,22 5-36,-78-24-4617,-4-2-132</inkml:trace>
</inkml:ink>
</file>

<file path=ppt/ink/ink1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11.960"/>
    </inkml:context>
    <inkml:brush xml:id="br0">
      <inkml:brushProperty name="width" value="0.05" units="cm"/>
      <inkml:brushProperty name="height" value="0.05" units="cm"/>
      <inkml:brushProperty name="color" value="#004F8B"/>
    </inkml:brush>
  </inkml:definitions>
  <inkml:trace contextRef="#ctx0" brushRef="#br0">0 0 80,'0'0'16788,"49"96"-15521,-33-60-992,-3 0 1,-1 1 0,-1 0 0,-2 1 0,7 72 0,-5 198 941,-11-273-2,-2-48-1179,1 1 1,0-1-1,1 0 0,2-22 0,0-6-4,-4-9 14,1 29-65,0 1 0,2-1 1,3-30-1,-2 47 16,-1-1 0,1 1 0,0 0 0,0 1 0,0-1-1,1 0 1,-1 0 0,1 1 0,0 0 0,0-1 0,0 1 0,1 0 0,-1 1 0,1-1-1,0 1 1,-1-1 0,1 1 0,5-2 0,1 0-28,-1 0 0,1 0 1,0 1-1,0 0 0,0 1 0,20-3 0,-20 4 21,0 0-1,0 1 1,0 0-1,0 0 1,0 1-1,0 1 0,0 0 1,0 0-1,0 1 1,0 0-1,-1 0 0,0 1 1,1 1-1,16 10 1,-14-7 8,0 1 1,0 1 0,-1 0 0,0 1-1,-1 0 1,13 16 0,-18-19-7,-1-1 1,0 1 0,0 0-1,0 1 1,-1-1-1,-1 1 1,1-1-1,-1 1 1,-1 0 0,1 0-1,-2 0 1,1 10-1,-1-14 6,0 1 0,0-1-1,-1 1 1,0-1 0,0 1 0,0-1-1,-1 0 1,0 1 0,1-1-1,-2 0 1,1 0 0,-1 0 0,0-1-1,0 1 1,0-1 0,0 1-1,-1-1 1,0 0 0,0 0-1,0-1 1,0 1 0,-1-1 0,1 0-1,-7 3 1,-5 4-1,-1-1 1,0-1-1,0 0 1,-1-1-1,0-1 1,-1-1-1,-32 6 1,14-7 58,1-1 0,-1-1 0,-42-5 0,50-3-22,28 6-29,0-1 0,0 1 0,0 0 0,1-1 0,-1 1 0,0-1 0,0 1 0,0-1 0,0 1 0,0-1 0,1 1 0,-1-1 0,0 0 0,1 0 0,-1 1 0,0-1 0,1 0 0,-1 0 0,1 0 0,-1 0 0,1 1 0,-1-1 0,1 0 0,-1-2 0,1 2 243,8-4-2957,17 0-382,6 0-2664</inkml:trace>
</inkml:ink>
</file>

<file path=ppt/ink/ink1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13.620"/>
    </inkml:context>
    <inkml:brush xml:id="br0">
      <inkml:brushProperty name="width" value="0.05" units="cm"/>
      <inkml:brushProperty name="height" value="0.05" units="cm"/>
      <inkml:brushProperty name="color" value="#004F8B"/>
    </inkml:brush>
  </inkml:definitions>
  <inkml:trace contextRef="#ctx0" brushRef="#br0">0 3 7210,'0'0'7505,"7"0"-7195,49-2 138,64 2-150,-116 0-296,0 1-1,-1 0 1,1 0-1,0 0 0,0 0 1,-1 1-1,1-1 0,-1 1 1,1 0-1,-1 0 1,0 0-1,0 1 0,0-1 1,0 1-1,0 0 1,0 0-1,-1 0 0,0 0 1,1 0-1,1 4 1,0 0 63,-1-1-1,0 1 1,-1 0 0,1-1 0,-1 1 0,-1 0 0,1 1 0,-1-1 0,0 14 0,0-9 44,0 0 0,-2-1 0,1 1 0,-1 0 0,-1 0 0,0-1 0,-1 1 0,0-1 0,-1 0 0,0 0 0,0 0-1,-1 0 1,-1-1 0,0 0 0,-7 10 0,7-14 90,-10 16-351,14-18 746,10-12 1095,34-35-1602,18-16-45,-4-3-1,68-94 1,-131 164-864,-53 66 296,55-66 533,0-1 1,0 1-1,1 0 1,0 0-1,0 0 1,1 1-1,0-1 1,1 1-1,-1 0 1,0 15-1,2-21-4,1-1 0,0 1 0,0-1 0,0 0 0,0 1 0,1-1-1,-1 1 1,1-1 0,-1 0 0,1 0 0,0 1 0,0-1 0,0 0-1,0 0 1,0 0 0,0 0 0,1 0 0,-1 0 0,1 0-1,-1 0 1,4 2 0,-1-2 43,1 0 1,0 0-1,0 0 0,0-1 1,0 0-1,0 0 0,0 0 0,0-1 1,9 0-1,146 1 499,-105-8-3568,-35 5-1843</inkml:trace>
</inkml:ink>
</file>

<file path=ppt/ink/ink1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28.0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503 532 8314,'0'0'6245,"14"-1"-5741,-9 0-446,-1-1 0,1 0 1,-1 0-1,0 0 0,0-1 0,0 0 0,0 1 0,0-1 0,-1 0 0,1-1 0,-1 1 0,0-1 1,0 0-1,0 1 0,-1-1 0,1 0 0,3-9 0,-1 2 15,0 0 0,0 0 0,-2 0 0,1-1 0,-1 0 0,1-13 0,-3 13-24,1 0 0,-2 0 0,0 0 0,0 0 0,-2 0 0,1 0 0,-1 0 0,-1 1 0,0-1 0,-1 0 0,-5-12 0,6 19-26,-1-1 1,1 1-1,-1-1 0,0 1 1,0 0-1,-1 1 1,0-1-1,1 1 0,-2 0 1,1 0-1,0 1 0,-1-1 1,1 1-1,-1 0 0,0 1 1,0-1-1,0 1 0,0 1 1,-1-1-1,1 1 0,-1 0 1,-10 0-1,0-1-15,-1 2-1,1 0 0,0 1 1,-1 0-1,1 2 1,0 0-1,0 1 1,0 0-1,-20 9 1,24-6-19,0-1 1,1 2-1,0 0 1,0 0-1,1 1 1,0 0 0,0 1-1,1 0 1,1 1-1,0 0 1,-14 23-1,13-17 17,1 0 0,1 1 0,0 0 0,2 1 0,0 0 0,1 0 0,1 0 0,0 0 0,2 1 0,0 0 0,2-1 0,0 1 0,5 37 0,-3-49 4,0 1 0,0-1 0,1 0 0,0 0 0,1 0 0,0-1 0,0 1-1,0-1 1,1 0 0,0 0 0,1-1 0,-1 0 0,1 1 0,0-2 0,1 1 0,-1-1-1,1 0 1,0 0 0,1-1 0,-1 0 0,1 0 0,10 3 0,-6-2 32,1-1 1,1 0 0,-1-1 0,1 0-1,-1-1 1,1 0 0,0-1 0,-1-1-1,1 0 1,0-1 0,-1-1-1,1 0 1,16-5 0,-20 3-31,1 0 0,-1-1 0,0 0 0,0-1 0,0 0 0,-1 0-1,0-1 1,0-1 0,-1 1 0,0-1 0,0-1 0,-1 0 0,0 0 0,-1 0 0,0 0 0,0-1 0,-1 0 0,0-1 0,-1 1-1,0-1 1,3-13 0,0-6 25,-1 0-1,-1 0 0,-1 0 0,-2-1 1,-2 0-1,-4-51 0,1 67-34,0-1 0,-1 1 1,-1 0-1,0 0 0,-1 0 0,-1 1 0,0 0 1,-1 0-1,-1 1 0,-14-19 0,14 21 3,0 0 0,-1 1-1,0 0 1,0 0 0,-1 1 0,0 1 0,-1 0-1,1 0 1,-2 1 0,1 1 0,-27-11-1,31 15-11,0 1 0,-1-1-1,1 1 1,0 1-1,0-1 1,-1 1-1,1 1 1,0 0-1,0 0 1,0 0 0,-1 1-1,1 0 1,1 1-1,-1 0 1,0 0-1,1 1 1,-1 0-1,-6 4 1,-2 5-7,0 0 0,0 0 0,1 2 0,1 0 0,0 0-1,-13 21 1,18-23 17,0 2-1,0-1 1,1 1-1,1 0 0,1 1 1,0 0-1,1 0 1,1 0-1,0 0 0,1 1 1,1-1-1,0 1 1,1 0-1,2 18 0,0-25-4,1 0-1,0-1 0,1 1 0,0-1 0,0 1 1,1-1-1,0 0 0,1-1 0,0 1 0,0-1 1,0 0-1,1 0 0,1-1 0,-1 1 0,1-2 1,1 1-1,-1-1 0,1 0 0,10 6 1,-2-1 6,0-1 1,1-1 0,0-1 0,1 0-1,0-1 1,0-1 0,0-1 0,1 0 0,21 2-1,-17-5 7,0-1 0,-1 0 0,1-2 0,0-1-1,38-7 1,-46 5-6,-1 0 0,1-2-1,-1 1 1,0-2 0,0 0 0,-1-1-1,0 0 1,0-1 0,15-13-1,-16 11-3,0-1-1,0-1 1,-1 0-1,-1 0 0,-1-1 1,1 0-1,-2 0 0,0-1 1,-1 0-1,-1-1 1,0 0-1,-1 0 0,0 0 1,-2 0-1,0-1 1,0 1-1,-2-1 0,0 0 1,-1 0-1,-3-21 0,2 26-16,-1 1 0,-1 0 0,0-1 0,0 1 0,-1 0 0,-1 1 0,0-1 0,0 1 0,-1 0 0,0 0-1,-1 1 1,0-1 0,-1 2 0,0-1 0,0 1 0,-1 0 0,0 1 0,0 0 0,0 0 0,-1 1 0,0 0-1,-1 1 1,1 0 0,-1 0 0,0 1 0,0 1 0,0 0 0,-1 0 0,1 2 0,-1-1 0,-12 1 0,18 0-60,-24 0-1384,-1 0-1,-34 5 1,14 9-4052</inkml:trace>
</inkml:ink>
</file>

<file path=ppt/ink/ink1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34.087"/>
    </inkml:context>
    <inkml:brush xml:id="br0">
      <inkml:brushProperty name="width" value="0.05" units="cm"/>
      <inkml:brushProperty name="height" value="0.05" units="cm"/>
      <inkml:brushProperty name="color" value="#004F8B"/>
    </inkml:brush>
  </inkml:definitions>
  <inkml:trace contextRef="#ctx0" brushRef="#br0">113 4 10786,'0'0'6388,"0"0"-6343,0 0 1,0 0-1,0-1 0,0 1 0,0 0 0,0 0 0,0 0 0,-1 0 0,1-1 0,0 1 1,0 0-1,0 0 0,0 0 0,0 0 0,0-1 0,-1 1 0,1 0 0,0 0 1,0 0-1,0 0 0,0 0 0,-1 0 0,1 0 0,0-1 0,0 1 0,0 0 0,-1 0 1,1 0-1,0 0 0,0 0 0,0 0 0,-1 0 0,1 0 0,0 0 0,0 0 1,0 0-1,-1 0 0,1 0 0,0 0 0,0 0 0,0 1 0,-1-1 0,1 0 0,0 0 1,0 0-1,-1 0 0,-92 495 327,85-441-96,8-53-161,-3-42 1160,3 32-1283,1-1 0,0 1 0,1 0 0,0 0 0,0 0 0,1 1 0,0-1 0,1 1 1,0-1-1,0 1 0,1 0 0,-1 0 0,2 1 0,-1 0 0,1 0 0,1 0 1,-1 0-1,1 1 0,0 0 0,0 1 0,1-1 0,0 2 0,0-1 0,0 1 0,0 0 1,1 0-1,-1 1 0,1 1 0,0-1 0,0 1 0,0 1 0,0 0 0,13-1 1,-16 2-11,-1 0 1,0 0-1,0 1 1,0 0-1,0 0 1,0 0 0,0 0-1,0 1 1,0-1-1,0 1 1,0 1 0,7 4-1,-6-2 13,-1-1 0,0 1 1,0 1-1,-1-1 0,0 1 0,0-1 0,0 1 0,-1 0 1,4 8-1,-5-11-2,-1 0 1,1 0-1,-1 0 1,0 0 0,0 1-1,0-1 1,0 0-1,0 0 1,-1 1-1,1-1 1,-1 1-1,0-1 1,0 0-1,0 1 1,-1-1-1,1 1 1,-1-1 0,-2 6-1,1-6 1,0 0 0,0 0 0,0 0 0,0 0 0,-1-1 0,0 1 0,1-1 0,-1 1 0,0-1 0,0 0 1,0 0-1,0 0 0,-1-1 0,1 1 0,0-1 0,-7 2 0,-10 3 36,-1-2 0,0 0 0,0-1-1,0-1 1,0-1 0,0 0 0,0-2 0,-28-4 0,47 5-19,1-1-1,0 1 0,-1 0 1,1-1-1,0 1 1,-1 0-1,1-1 0,0 0 1,-1 1-1,1-1 1,0 0-1,0 1 0,0-1 1,0 0-1,0 0 1,0 0-1,0 0 0,0 0 1,0 0-1,0 0 1,1 0-1,-1-1 0,0 1 1,1 0-1,-1 0 1,1-1-1,-1 1 0,1 0 1,-1-3-1,54-3-6471,-18 2-335</inkml:trace>
</inkml:ink>
</file>

<file path=ppt/ink/ink1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34.805"/>
    </inkml:context>
    <inkml:brush xml:id="br0">
      <inkml:brushProperty name="width" value="0.05" units="cm"/>
      <inkml:brushProperty name="height" value="0.05" units="cm"/>
      <inkml:brushProperty name="color" value="#004F8B"/>
    </inkml:brush>
  </inkml:definitions>
  <inkml:trace contextRef="#ctx0" brushRef="#br0">1 1 5265,'0'0'10288,"14"6"-9476,79 31 2,24 9-117,167 92 0,-278-134-683,0 0 0,0 0 1,0 0-1,-1 1 0,0 0 0,1 0 0,-2 0 0,6 8 0,-9-12 0,0 1-1,0-1 1,-1 0-1,1 1 1,-1-1 0,1 1-1,-1-1 1,1 1-1,-1 0 1,0-1-1,0 1 1,0-1 0,0 1-1,0-1 1,0 1-1,0 0 1,0-1-1,-1 1 1,1-1 0,0 1-1,-1-1 1,0 1-1,1-1 1,-1 0-1,0 1 1,0-1 0,0 0-1,0 1 1,0-1-1,0 0 1,0 0 0,0 0-1,0 0 1,0 0-1,-1 0 1,1 0-1,0 0 1,-1-1 0,1 1-1,-1 0 1,1-1-1,-1 1 1,-1 0-1,-35 14 88,-1-2-1,-1-1 0,0-2 1,-48 6-1,48-9-54,1 0 0,0 3 0,0 1-1,-51 22 1,86-31-34,2-1-11,1-1 1,0 0 0,0 1 0,-1-1 0,1 1 0,0-1 0,0 1 0,0 0-1,0-1 1,0 1 0,0 0 0,0 0 0,0-1 0,0 1 0,0 0 0,1 0-1,-1 0 1,0 0 0,0 1 0,0 1 0,23-3 171,19 1-233,57-3-4361,-70-3-708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49.80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250 0 6545,'0'0'2880,"-13"32"-1765,-36 105-61,45-126-863,1 1 0,1 0 0,0 0 0,0 0 0,1 0 0,0 0 0,1 1-1,3 19 1,-1-17 33,-1-5-59,1 0-1,1 0 0,0 0 1,0 0-1,1 0 0,1-1 1,-1 0-1,1 0 0,1 0 1,0-1-1,0 0 0,0 0 1,1 0-1,0-1 0,1 0 1,0 0-1,0-1 0,16 10 1,-8-6 21,-1-1 0,1-1 1,1-1-1,-1 0 1,2-1-1,-1-1 1,0-1-1,1 0 0,0-1 1,18 0-1,-21-2-82,0-1 0,0 0 0,-1-1 0,1-1 0,0 0 0,26-8 0,-35 8-92,-1-1 0,1 0-1,-1 0 1,0 0 0,0-1 0,0 1 0,0-1 0,-1-1-1,0 1 1,1-1 0,-2 1 0,1-1 0,0 0 0,-1-1-1,0 1 1,0 0 0,-1-1 0,1 0 0,1-7 0,-1 3-5,0-1 0,0 1 1,-1-1-1,0 1 0,-1-1 1,0 0-1,-1 0 0,0 0 1,-1 0-1,0 0 1,-1 1-1,0-1 0,-6-17 1,5 21-21,0 1 0,0-1 1,0 1-1,-1 0 0,0 0 0,0 0 1,-1 1-1,1-1 0,-1 1 1,-1 1-1,1-1 0,0 0 1,-1 1-1,0 0 0,0 1 1,-1-1-1,1 1 0,-1 0 1,1 1-1,-1 0 0,-12-3 0,2 2 12,-1 1-1,1 0 1,-1 1-1,0 1 0,1 1 1,-1 0-1,1 1 0,-1 1 1,1 1-1,0 0 0,0 2 1,0 0-1,1 0 0,0 2 1,0 0-1,1 0 1,-24 19-1,16-8 1,0 0 1,2 2 0,0 0-1,1 1 1,2 1 0,0 1-1,2 1 1,0 1 0,-21 47-1,27-47 7,1 0 1,1 1-1,2 0 0,0 0 1,2 0-1,1 1 1,1 50-1,2-67 9,0-1 1,1 1-1,0-1 1,1 1-1,0-1 1,1 1 0,0-1-1,0 0 1,1 0-1,1-1 1,0 1-1,0-1 1,0 0-1,1 0 1,1 0-1,-1-1 1,1 0-1,1-1 1,0 1-1,0-1 1,0-1-1,1 0 1,-1 0-1,2 0 1,-1-1 0,1-1-1,10 4 1,0-1 8,0-1 1,0-1 0,1 0-1,-1-2 1,1-1 0,0 0 0,0-2-1,0 0 1,24-4 0,-18 1-17,0-2-1,0-1 1,-1-1 0,1-1 0,-2-1-1,37-19 1,-35 13 7,1-2 0,-2 0 1,0-2-1,-2-1 0,0-1 0,25-28 1,-36 34-2,-1 0 0,0-1 1,-1-1-1,-1 0 0,0 0 1,-1-1-1,-1 0 0,-1 0 1,-1-1-1,0 0 0,3-20 1,-6 17-9,0 1 0,-1-1-1,-2 0 1,0 0 0,-1 0 0,-6-30 0,5 42-14,-1 0-1,0 0 1,0 0-1,-1 1 1,0-1-1,-1 1 1,0 0-1,-1 0 1,1 1-1,-2 0 1,1 0-1,-1 0 1,0 1-1,-1 0 1,-14-11-1,9 10 9,0 0 0,-1 1 1,0 1-1,-1 0 0,1 0 0,-1 2 0,0 0 0,-1 1 1,-17-2-1,-17 1 27,-73 3 1,104 2-37,8-1 6,0 1-1,1 0 1,-1 0 0,1 1 0,-1 1-1,1 0 1,0 0 0,0 1 0,0 0-1,1 1 1,0 0 0,-15 10 0,18-10 6,1 0 0,0 0 0,0 0 1,0 1-1,1 0 0,-1-1 1,1 2-1,1-1 0,-1 0 1,1 1-1,0-1 0,1 1 1,0 0-1,0 0 0,0 0 1,1 0-1,0 1 0,0-1 1,1 10-1,0-14 0,1 0 1,0 0-1,0 0 0,0 0 1,0 0-1,1 0 0,-1 0 1,1 0-1,-1-1 1,1 1-1,0-1 0,0 1 1,1-1-1,-1 0 0,0 0 1,1 0-1,-1 0 0,1 0 1,0 0-1,-1-1 0,1 1 1,0-1-1,0 0 0,0 0 1,6 1-1,4 3-4,1-1 1,0-1-1,0 0 1,24 1-1,-22-3-72,1-1 0,-1-1-1,0 0 1,0-1 0,0 0 0,0-1 0,-1-1-1,29-12 1,-38 14 14,0-1-1,-1 0 1,0-1-1,1 1 1,-1-1-1,-1 0 1,1 0-1,0-1 1,-1 1-1,0-1 1,0 0-1,0 0 1,-1 0-1,0-1 1,0 1-1,0-1 1,-1 0-1,1 0 1,-1 0-1,-1 0 1,1 0-1,-1 0 1,0-1-1,-1 1 1,0-11-1,1 6 27,-4-23-81,2 33 109,1 0 1,-1 0-1,1 0 0,-1 0 0,0 0 1,0 0-1,1 0 0,-1 0 0,0 0 1,0 1-1,0-1 0,0 0 0,0 0 1,0 1-1,0-1 0,0 1 0,0-1 1,0 1-1,-1-1 0,1 1 0,0 0 1,0-1-1,0 1 0,-1 0 0,0 0 1,-10 0-9,0 0 1,-1 0-1,1 2 0,0 0 1,0 0-1,1 1 1,-1 0-1,1 1 1,-1 0-1,1 1 1,0 0-1,1 1 1,-1 0-1,1 1 1,-11 9-1,-19 17-22,2 1 1,-41 46-1,50-48-41,-58 59-1076,6-10-2739</inkml:trace>
</inkml:ink>
</file>

<file path=ppt/ink/ink1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35.382"/>
    </inkml:context>
    <inkml:brush xml:id="br0">
      <inkml:brushProperty name="width" value="0.05" units="cm"/>
      <inkml:brushProperty name="height" value="0.05" units="cm"/>
      <inkml:brushProperty name="color" value="#004F8B"/>
    </inkml:brush>
  </inkml:definitions>
  <inkml:trace contextRef="#ctx0" brushRef="#br0">133 91 5169,'0'0'7254,"-18"11"-6840,-54 36 17,68-44-353,1 0 0,-1 0 0,1 1 0,0-1 0,0 1 0,0-1 0,1 1 0,-1 0 0,1 0 0,0 0 0,0 1 0,0-1 0,1 0-1,-1 1 1,1-1 0,0 1 0,1-1 0,-1 1 0,1 0 0,-1-1 0,1 1 0,1 0 0,0 6 0,0 4 221,-1-9-166,0 0 0,0 1 1,1-1-1,0 0 0,1 0 0,-1 0 1,1 0-1,0 0 0,1 0 0,0-1 1,-1 1-1,2-1 0,-1 1 0,1-1 1,4 5-1,-1-3 26,0 0 1,0-1 0,1 0-1,0 0 1,1 0-1,-1-1 1,1-1-1,16 7 1,1-2-16,1-2 0,-1-1-1,1-1 1,0-1 0,1-1 0,30-2-1,-37 0-130,0-1 0,1-2 1,-1 0-1,0-1 0,25-8 0,-37 8-13,0 0 1,-1-1-1,0 0 1,0-1 0,0 0-1,0 0 1,-1 0-1,0-1 1,0 0-1,0-1 1,-1 0-1,0 0 1,0 0-1,7-13 1,-9 14-3,0 0 0,-1 0-1,0 0 1,0-1 0,-1 0 0,0 1 0,0-1 0,-1 0-1,1 0 1,-1 0 0,-1 0 0,0 0 0,0 0 0,0 0-1,-1 0 1,0 0 0,0 0 0,-3-10 0,0 7-17,0 1 1,0-1-1,-1 1 1,0 0-1,0 1 1,-1-1 0,-1 1-1,1 0 1,-1 1-1,-1 0 1,-13-12-1,4 7-82,-1 1-1,0 0 1,-1 1-1,1 1 1,-2 1-1,1 0 1,-1 2-1,-1 0 1,-31-4 0,34 7-447,0 1 0,-1 1 0,1 1 0,0 0 1,0 2-1,-1 0 0,1 1 0,0 0 0,1 2 1,-1 0-1,-18 9 0,-19 13-4378</inkml:trace>
</inkml:ink>
</file>

<file path=ppt/ink/ink1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50.451"/>
    </inkml:context>
    <inkml:brush xml:id="br0">
      <inkml:brushProperty name="width" value="0.05" units="cm"/>
      <inkml:brushProperty name="height" value="0.3" units="cm"/>
      <inkml:brushProperty name="color" value="#008C3A"/>
      <inkml:brushProperty name="inkEffects" value="pencil"/>
    </inkml:brush>
  </inkml:definitions>
  <inkml:trace contextRef="#ctx0" brushRef="#br0">15 30 1320,'0'0'8290,"0"0"-5977,0 0-529,0 0-504,0 0-176,0 0-423,-3-5-137,0-1-216,0 0-104,1 1-8,0 1-40,1 2 152,0 1-120,1 0 168,0 1-88,0 1 88,0-1-176,0 0 16,1 0-104,-1 1-64,0-1 40,0 0-88,0 0 192,0 0-104,0 0 120,2 0-200,2 0 57,1 0-65,2 0-9,2 0 9,1 0 0,2 0-48,2 0 121,2 0-81,1 1 64,3 2-16,0 0-40,2 1-8,0-1 0,0 1 0,0 1 0,0-1 8,0 0-56,-1-1 112,0 1-56,-2-1 48,0 0-80,-1 0 32,0-1 0,-2 0 0,-2-1-8,-1 0 8,-2 0 0,-1-1 16,-2 0-8,-1 0 40,1 1-40,1 0-16,3 1-32,2 0 40,5 2 0,3 0-32,2 1 24,1-1 16,-1 0 48,-2 0-56,-4-1 8,-2-1-8,-2 1 0,-2-1 0,-1 1-40,1 0 32,2-1 16,3 0 0,3 0 0,3-1 16,2 0-16,-2 0-16,-1 1 8,-4-2 0,-3 2-8,-3-1-8,-3 0-32,0 0 96,2 0 8,2 0-56,4 0 8,7 1-8,4 0-8,3 0 0,0 1 0,-2 0 8,-5 0-16,-3-1 8,-6 0 16,-2 0 40,-3-1-32,-1-1-32,2 0 16,3 0 0,6 0-8,5 0-24,5 1-16,2 0 96,2 1-24,-4 0 24,-2 1-80,-6-1 32,-3 0 0,-5 0 0,-3-1-8,-2-1 8,-2 0-24,3 0 16,2 0 16,6 0 64,5 0-56,6 0-32,4 1 8,1 2-40,0 0 48,-1 1 0,-4-1-56,-2 0 128,-4 0-96,-3-1 80,0 0-56,0-1 8,3-1-8,3 0 0,3 0-40,2 1 32,2 0 16,-1 3-56,0 0 96,-2 1-16,-2 1-32,-2 0 0,-3-1 0,-1 0-8,-1-1 8,0 1-40,0-1 32,2 0 16,2 0-16,1 0 64,2 0-64,0 0 56,1 1-56,-3-1 8,-2 0-72,-4 0 56,-2 0 32,-3-1-32,-3 0 32,-1-1 64,1 0-80,3-1 0,5 1-16,4 0 8,5 0 8,3 1-40,0 0 32,0 1 16,-4 0-32,-4-1 72,-4 1-40,-4-2 8,-3-1-16,1 0 0,2-1-8,5 0 8,5 0-48,5 0 0,2 0 96,0 0 0,-2 1-48,-5-1 8,-5 1-8,-4-1 0,-4 1 0,-1-1-8,0 0 0,4 0 0,5-1 0,7 0 16,4 1 16,3-1-16,-1 1-8,-3-1 0,-5 0-8,-5 0 0,-5 0-32,-4 0 32,-1-1 16,1-1 56,4 0-56,4 1-16,8 0 8,6 0-8,4 1 0,0 1-32,-4 0 32,-4 0 16,-7 0 8,-5 0-8,-4 0 16,0 0-8,3 1-24,5-1 8,8 0-8,7 0 8,8 0-48,4 0 32,2 2 32,-1 1 16,-5-1 16,-5 1-96,-7-1 48,-6 0 0,-6-1-8,-2 0 0,2-1 8,4 0-8,8 0-80,7 0 176,7 0-152,4-1 72,-1 1-16,-5 0-72,-5 0 32,-9 0 40,-8 0 8,-6 0-8,-3 0 16,-1 0 0,3 0 40,5-1-96,9 0 40,7 1 0,6-1-113,4 1 25,1 0 40,-1 0-80,-5 0 128,-6 0 16,-6 0 40,-6 0-40,-2 0-16,0 0-32,4 0 40,7 0-8,11 0 0,8 0 0,9 0 8,6 0-48,2 1 96,-1 1-96,-5 1 8,-5-1 32,-9 0 0,-9 0 0,-8-1 0,-6-1-16,-2 0-24,2 0 96,6 0-16,9-2-24,10 1-16,7 0 0,6 0 0,2 0-8,-3 0-32,-4 1 40,-7 0 16,-6 0-8,-6 0 64,-3 0-80,-2 0 32,1 0-24,4 0 8,5 1-8,7-1 0,7 0-8,6 0-48,5 0 128,0 2-72,-2 0 56,-7 0-88,-6 1 40,-8-2 0,-7 0-8,-4 0 16,-3-1-64,1 1 112,5-1-112,5-1 120,8 2-88,7 1 72,5 1-96,0 1 48,-3 1-104,-6 0 96,-9-2-152,-8 0 160,-9-1 0,-7-1 16,-3-1-8,0 1-16,4-1-40,7 1 40,9 3 0,7 2 0,7 2 0,1 1-8,-1 1-56,-6-1-16,-8-1 24,-9-1-72,-9-3 128,-8-2 8,-6 0-56,-4-2 56,-2 0 0,-1-1 0,-1 1 8,0 0 32,1-1-32,-1 1-8,1 0 0,-1 0-16,1 0-40,0 0-8,0 0 64,0 0-32,0 0-16,0 0 96,0 0 0,0 0-40,0 0 32,0 0-40,0 0 0,0 0 96,0 0-88,0 0 80,0 0-80,0 0 104,0 0-104,0 0 128,0 0-64,0 0-8,0 0-64,0 0 0,0 0 0,0 0 0,0 0 16,0 0-8,0 0-16,0 0-584,0 0-1008,1 1-3033,2 1-5417,0 0 6649</inkml:trace>
</inkml:ink>
</file>

<file path=ppt/ink/ink1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54.581"/>
    </inkml:context>
    <inkml:brush xml:id="br0">
      <inkml:brushProperty name="width" value="0.05" units="cm"/>
      <inkml:brushProperty name="height" value="0.3" units="cm"/>
      <inkml:brushProperty name="color" value="#008C3A"/>
      <inkml:brushProperty name="inkEffects" value="pencil"/>
    </inkml:brush>
  </inkml:definitions>
  <inkml:trace contextRef="#ctx0" brushRef="#br0">229 63 9218,'0'0'3097,"0"0"-1169,0 0-312,0 0-511,0 0-433,0 0-520,0 0-56,-1 0-88,-2 1-8,0 6 272,-3 6 176,0 9 88,-2 8-120,-1 8 56,-2 5-208,-2 5 72,-2 3-144,-1 1 65,-1 0-65,0 0-48,1-1 32,1-2-112,1-2 112,1-2-128,2-2 104,2-4-144,3-4 72,0-6-80,2-4-40,1-7 32,0-5 16,2-4-8,-1-5 0,2-1 176,0-3-176,0 0 168,0-1-56,0 0 176,0 0-24,0-1-88,0-4-88,0-5-80,2-4-8,2-5 8,2-5 104,1-3-104,3-4-16,0-2-48,2-2 56,-1-1-8,0 0 0,0 0-48,0 2 112,-1 1-80,-1 0 72,0 2-72,-1 2 40,0 1-16,0 1 0,0-1-8,-1 0 8,-2-1 0,0 0-8,-2 1 16,0-1-8,-2 2 16,0 1-32,-1 2-16,0 3 24,0 4 8,0 4-8,0 3 0,-1 4 8,1 3-56,0 1 104,0 2-96,0 1 24,0 1 16,0 0-80,0-1 32,0 1 0,0-1-48,0 0 96,0 0 0,0 2 8,1 3 0,0 3 0,2 4 0,2 4-8,2 4 0,3 4 8,5 2-48,3 3 112,3 2-32,4 1-16,1-1 8,2-2-16,-1-2-8,0-5 0,-1-3 0,-4-5 0,-2-3 40,-5-3-88,-4-3 96,-3-2 40,-4-2-88,-2-1 48,-1 0-48,-1-1-16,1 1 16,-1 0-16,0 0-40,1 1 112,0 1-64,-1-1 16,1-1 0,-1 1 0,0-1-16,0 0-48,0 1-24,0 0 80,0 1-112,0 1 104,0 1 16,-2 2 24,-3 1-32,-3 2 0,-5 2 0,-2 1-8,-5 1 0,-2 1-8,-3 1-32,-1 0 72,-3 0-32,0 0 16,0-1 64,1 0-64,3-1-16,1 0 0,5-2 0,3-1 8,3-2-40,5-2-8,2 0 96,2-3-8,3 0-40,0-1 8,1-1 0,1-1-8,-1 0 0,1 0 0,-1 0-8,0 0 16,1 0-16,-1 0 16,0 0 80,0 0-88,0 0 72,0 0-72,0 0 0,0 0 8,0 0-8,0 0 0,0 0 48,0 0 32,0 0-80,0 0 88,0 0-88,0 0 0,0 0 0,0 0 0,0 0 72,1 0-72,5 0 120,3-2-104,4-1 32,4-2 0,4-3-48,1-3 0,2-1-40,1-1 32,0-2 16,-1-1-16,-1 1 16,-1 0 16,-2 1 32,-1 0-104,-1 3 64,-2 1-32,-1 1 16,-4 3-8,-3 1 0,-2 2-64,-3 1 64,-2 1 16,0 1-88,-1-1 80,-1 1-64,1 0-88,-2 1 80,-1-1 64,-5 0-72,-5 2 64,-5 2 32,-6 4-56,-6 2 104,-6 4-32,-4 2-32,-3 2 0,-1 1-8,1 0 0,3 0 8,4-2-24,6 0-32,5-2 112,6-2-16,5-2-32,4-1-16,5-4 8,2-1 0,2-1 0,1-3 0,1 0 144,0-1-128,2 0 136,5 0-136,6-3 80,6-2-96,6-4 0,5-2-48,3-3 32,3-1 16,1-2-16,0 0-56,-1-1 144,-4 1-16,-3 0-48,-5 3-16,-5 2 8,-6 3-48,-4 2 48,-4 3-8,-3 1 8,-2 2-88,-2 1 80,1 0-24,-1 0-16,0 1-24,0-1 64,1 1-88,-3-1 8,-5 1 80,-5 2-40,-5 5-16,-7 5 128,-6 5-40,-6 4-16,-3 3-16,-2 3 0,2 0 8,1-1 0,5-2-8,4-3 8,6-3 0,6-4-8,6-4 16,4-5 112,4-3-120,3-2 128,1-1-40,1 0-32,1-1 40,-1-2-96,2-2 0,3-4 8,3-5 64,4-3-56,2-3-32,3-3 32,2-2-24,0-3 8,1 0-48,-1-1 48,-1-1 0,-1 0-48,-2 1 96,-1 1 16,-2 0-56,-1 1-16,-2-1-8,0 1 16,-2-1-8,-1 2-8,-2 2-32,-1 3 96,-1 4-96,-1 3 112,-1 3-88,1 3 72,-1 1-96,0 1 48,0 3-48,0 0 32,0 2-32,0 0 40,-1 1-40,0 1 48,0-1-120,0 0 72,0 3-48,0 2 32,0 5 56,0 5-32,-3 5 32,-1 4 16,-2 1-24,-1 2 88,-2 0-104,0 0 80,-1-1-96,1-1 32,0-2 16,1-2 0,1-2 0,2-3-48,0-2 120,1-4-40,2-2-32,0-3 48,0-2-40,2-2-8,-2-1 8,1 0 0,1-1 128,-1 0-88,1-1 104,0-4-136,0-5 8,0-6-16,0-6-16,0-3 8,0-4-32,0-3 16,0-1-8,0 0-24,0 2 96,0 4-8,0 5-32,0 6-16,0 5 0,0 5 0,0 3-48,0 3-16,0 1 56,0 1-160,0 0 176,0 3-24,0 5-56,0 8 88,-1 6-16,-2 5 0,-1 5 8,-2 3-8,0 0-56,-1-2 56,0-3 16,0-4 96,1-5-96,1-5-16,1-6 8,1-4 0,2-4 8,0-2 48,1-1 72,0-1-112,0-2 136,1-4-152,0-5 96,3-7-80,3-4-16,3-5 0,1-2 0,1-1-8,0 1-16,0 3-24,-1 3 96,-2 5 0,-2 5-48,-3 5 0,-1 4-120,-2 3 16,-1 2-40,0 2 48,-1 4 80,1 5-40,0 7 40,-1 4 32,2 3 32,1 3 8,2 0-56,1-3 0,2-4 0,-1-5 0,-1-5 8,-1-4 112,0-4-48,-1-2 112,2-3-184,2-3 40,1-4-32,2-5-16,1-2 8,0-2-8,-2 2 0,-2 2-72,-2 3 72,-3 3-8,0 3-40,-2 2 32,0 3 16,-1 0-144,1 0 32,-1 1 48,1 1 8,0 3 56,-1 5 16,0 2-8,-1 2 48,1 1-32,0-1-16,0-2 0,1-3 0,0-3 0,0-2 80,0-2-80,0-2 176,0-1-168,0-4 104,2-3-104,1-6 24,2-4-32,0-2-88,-1-2 32,-1 1-64,-1 1 104,-1 3-96,-1 4 96,0 4 32,0 3-80,0 2 64,0 3-8,0 1-96,0 0-8,-1 2 112,1 3-48,0 4 32,1 2 32,1 2 88,2 1-88,2 1-16,0-2 0,0-2-8,-1-1 8,-2-4-8,-1-2 8,-1-2 0,0-1-24,-1-1 88,0-1-128,-1 1-32,1-1-56,0 1-128,-1 0 32,-1-1 72,-2 1-40,0 0 96,-1 0-16,-1 0 128,0 0-56,-1 0 56,2 0-96,0 0-57,2 0-39,1 0-120,0 0-192,1 0-712,0 0-1425,1 0-3872,0 0-3081</inkml:trace>
</inkml:ink>
</file>

<file path=ppt/ink/ink1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56.367"/>
    </inkml:context>
    <inkml:brush xml:id="br0">
      <inkml:brushProperty name="width" value="0.05" units="cm"/>
      <inkml:brushProperty name="height" value="0.3" units="cm"/>
      <inkml:brushProperty name="color" value="#008C3A"/>
      <inkml:brushProperty name="inkEffects" value="pencil"/>
    </inkml:brush>
  </inkml:definitions>
  <inkml:trace contextRef="#ctx0" brushRef="#br0">93 30 8026,'0'0'2248,"0"0"-551,0 0-257,0 0-448,0 0-336,0 0-288,0 0-104,0-5-144,0-1-24,0-1-32,0 3-56,0 0 48,0 2-48,0 1 88,0 0-88,0 1 80,0 0-88,0 1 0,0-1 16,-1 0-16,-2 0 112,-3 1-112,-2 3 161,-2 3-153,-1 3 168,0 4-168,-1 3 144,2 4-96,2 3 16,2 2 80,2 2-32,2 2 152,1 2 72,3 1 184,4 1-232,4-3-8,4-2-112,2-6-32,1-5 0,0-7-8,1-4 96,-1-4-104,0-3 72,2-5-184,0-5 120,0-5-128,-1-3 0,0-3 0,-2-3 8,-1-2-16,-2 1 48,-1 0-56,-3 1 16,-2 0 56,-2 2-56,-2 2-16,-1 1 16,-2 1-16,0 3 8,0 1-64,0 2 56,-1 2-8,0 2-32,0 2 96,-3 3-120,-1 1 72,-1 1 0,-3 1-56,0 1 48,-1-1 8,1 1-40,1 1 32,-1 2 16,2 0 16,1 2-24,2 1 0,1 2-480,-1 4-640,0 3-1761,1 2-6217,0-2 2457</inkml:trace>
</inkml:ink>
</file>

<file path=ppt/ink/ink1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4:59.479"/>
    </inkml:context>
    <inkml:brush xml:id="br0">
      <inkml:brushProperty name="width" value="0.05" units="cm"/>
      <inkml:brushProperty name="height" value="0.05" units="cm"/>
      <inkml:brushProperty name="color" value="#004F8B"/>
    </inkml:brush>
  </inkml:definitions>
  <inkml:trace contextRef="#ctx0" brushRef="#br0">324 219 7938,'0'0'6947,"-6"-6"-6661,6 6-286,-4-4 103,0 1 1,0 0 0,0 0 0,0 0 0,0 0 0,0 1 0,-1-1 0,1 1 0,-1 0 0,0 1 0,0-1-1,0 1 1,1 0 0,-1 0 0,0 0 0,-6 1 0,5 0-75,0 0-1,0 0 1,0 0-1,1 1 1,-1 0 0,0 0-1,0 1 1,0 0-1,1 0 1,-1 0 0,1 1-1,0 0 1,-1 0 0,1 0-1,1 0 1,-1 1-1,0 0 1,1 0 0,0 0-1,0 0 1,0 1 0,0 0-1,-3 5 1,-6 8 38,0 0 1,2 1 0,0 0-1,1 1 1,0 1-1,2-1 1,1 1 0,0 0-1,1 1 1,2 0-1,0 0 1,-1 38 0,5-56-11,0-1 0,1 1 0,0-1 0,-1 1 0,1-1 0,0 0 0,1 1 0,-1-1 0,0 0 0,1 0 0,0 0 0,0 0 0,0 0 0,0 0 0,0-1 0,1 1 0,-1-1 1,1 1-1,-1-1 0,1 0 0,0 0 0,0 0 0,0 0 0,0-1 0,0 1 0,0-1 0,1 0 0,-1 0 0,0 0 0,1 0 0,4 0 0,15 3 108,-1-2-1,1 0 0,40-2 1,-36 0-33,-15-1-115,1-1 0,-1 0 0,0 0 0,0-1 0,0-1 0,-1 0 0,1 0 0,-1-1 0,0-1 0,0 0 0,0 0 0,-1-1 0,11-9 0,-7 4-3,0-1 0,-1 0 0,0 0 0,-1-1-1,-1-1 1,0 0 0,-1 0 0,8-19 0,-12 17-12,0-1 1,-2 1 0,0-1 0,-1 0 0,-1 0 0,-1 0 0,0 0 0,-4-34 0,2-1-3,0 45-1,1-1-1,-1 1 0,-1 0 1,1 0-1,-1 0 0,-1 0 1,0 0-1,0 0 0,0 1 1,-1-1-1,0 1 0,-1 0 1,-6-9-1,7 12-5,0-1 0,0 1 0,-1-1 0,1 1 0,-1 0 0,0 1 0,0-1 0,0 1 0,-1 0-1,1 0 1,-1 1 0,1 0 0,-1 0 0,0 0 0,0 0 0,0 1 0,0 0 0,-10 0 0,8 1-20,0 0 0,0 0 0,0 1 0,0 0 0,-1 1 0,2 0 0,-1 0 0,0 1 0,0 0-1,1 0 1,0 1 0,-1 0 0,1 0 0,1 0 0,-1 1 0,1 0 0,-9 9 0,0-1-311,1 1-1,0 0 1,1 1 0,0 1-1,2 0 1,-15 26 0,14-19-1377,0 1 1,-9 31 0,7-9-3268</inkml:trace>
</inkml:ink>
</file>

<file path=ppt/ink/ink1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00.489"/>
    </inkml:context>
    <inkml:brush xml:id="br0">
      <inkml:brushProperty name="width" value="0.05" units="cm"/>
      <inkml:brushProperty name="height" value="0.05" units="cm"/>
      <inkml:brushProperty name="color" value="#004F8B"/>
    </inkml:brush>
  </inkml:definitions>
  <inkml:trace contextRef="#ctx0" brushRef="#br0">1 56 9538,'0'0'5924,"8"25"-5448,31 78-44,-38-100-387,0-1-1,0 1 1,0-1-1,1 0 1,-1 0-1,0 1 1,1-1-1,-1 0 1,1 0-1,0 0 1,0-1-1,0 1 1,0 0-1,0-1 1,0 1-1,0-1 1,0 0-1,1 0 1,-1 1-1,0-1 1,1-1 0,-1 1-1,1 0 1,-1-1-1,1 1 1,-1-1-1,1 0 1,-1 0-1,1 0 1,0 0-1,-1 0 1,1-1-1,2 0 1,8 0 295,-9 1-295,-1 0 1,1 0-1,-1-1 1,1 1-1,-1-1 1,1 0-1,-1 0 1,0 0-1,0-1 1,1 1-1,-1-1 1,0 0-1,0 0 1,0 0-1,-1 0 1,1 0-1,0 0 1,-1-1-1,0 0 1,1 1-1,-1-1 1,0 0-1,0 0 1,-1 0-1,1 0 1,-1 0-1,1 0 1,-1-1-1,1-5 1,2-7-30,-1 0 1,0-1 0,-2 1-1,0-31 1,-1 45-30,0 0 0,0 1-1,0-1 1,0 0 0,-1 0 0,1 1-1,0-1 1,-1 0 0,0 0 0,1 1-1,-1-1 1,0 1 0,0-1 0,0 1-1,0-1 1,0 1 0,0-1-1,0 1 1,-1 0 0,1 0 0,0-1-1,-1 1 1,1 0 0,-1 0 0,1 1-1,-1-1 1,0 0 0,1 0 0,-1 1-1,0-1 1,-3 0 0,-5-1-331,-1 1 0,0 0-1,1 1 1,-17 1 0,1 0-1001,-23-1-2594</inkml:trace>
</inkml:ink>
</file>

<file path=ppt/ink/ink1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03.836"/>
    </inkml:context>
    <inkml:brush xml:id="br0">
      <inkml:brushProperty name="width" value="0.05" units="cm"/>
      <inkml:brushProperty name="height" value="0.05" units="cm"/>
      <inkml:brushProperty name="color" value="#004F8B"/>
    </inkml:brush>
  </inkml:definitions>
  <inkml:trace contextRef="#ctx0" brushRef="#br0">236 109 6105,'0'0'7249,"-8"-6"-6903,-26-15 9,32 20-290,-1 0 1,1 0-1,-1 0 0,1 0 1,-1 0-1,1 1 1,-1-1-1,0 1 0,1 0 1,-1-1-1,0 1 0,0 1 1,1-1-1,-1 0 0,0 1 1,1-1-1,-1 1 1,1 0-1,-1 0 0,1 0 1,-1 0-1,1 0 0,-1 0 1,1 1-1,0-1 0,0 1 1,0 0-1,-3 2 1,-4 5 2,1 0 0,1 0 0,-1 0 0,-8 17 0,13-22-12,-2 6-21,0-1 0,0 1-1,1 1 1,0-1 0,1 0-1,0 1 1,-2 20 0,0 78 744,5-90-451,0-18-299,0 0 0,0 0 0,1 1 0,-1-1 0,0 0 0,0 0 0,1 0 0,-1 1 0,1-1 0,-1 0 0,1 0 0,0 0 0,-1 0 1,1 0-1,0 0 0,0 0 0,0 0 0,-1 0 0,1-1 0,0 1 0,0 0 0,0 0 0,2 0 0,34 9 504,-22-9-376,-1 0 0,0-1 0,20-4 0,-24 2-141,-1-1 0,1 0 1,-1 0-1,0-1 1,0-1-1,0 1 1,0-2-1,-1 1 1,0-1-1,0 0 1,0-1-1,-1 1 1,7-10-1,-5 6-11,0 0 0,-1 0 0,-1-1 0,0 0 0,0-1 0,-1 0 0,-1 1 0,0-2 0,5-18 0,-5 3-5,-2 0 1,-1 1 0,-1-33 0,-1 51-26,-1 6 22,1 0 0,-1 0 0,0 1 0,1-1 0,-1 0 0,-1 1 0,1-1 0,0 1 0,0-1 0,-1 1 0,0 0 0,1 0 0,-1-1 0,0 1 0,0 0 0,0 0 0,0 1 0,-1-1 0,1 0 0,0 1 0,-1-1 0,1 1 0,-1 0 0,1 0 0,-1 0 0,0 0 0,1 0 0,-1 1 0,0-1 0,-3 1 0,-6-3-20,-1 2-1,1-1 0,-1 1 0,0 1 0,-18 2 0,25 0 12,0-1-1,0 1 1,0 0 0,1 1-1,-1-1 1,1 1-1,0 0 1,0 0-1,0 1 1,0 0 0,1 0-1,-8 7 1,-48 61-66,53-62 72,-2 2-94,1 0 0,0 0 1,1 1-1,0 0 0,1 1 0,1-1 1,-5 18-1,6-16-1042,1 1 1,1-1-1,0 29 1,2-11-3476</inkml:trace>
</inkml:ink>
</file>

<file path=ppt/ink/ink1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05.113"/>
    </inkml:context>
    <inkml:brush xml:id="br0">
      <inkml:brushProperty name="width" value="0.05" units="cm"/>
      <inkml:brushProperty name="height" value="0.05" units="cm"/>
      <inkml:brushProperty name="color" value="#004F8B"/>
    </inkml:brush>
  </inkml:definitions>
  <inkml:trace contextRef="#ctx0" brushRef="#br0">83 140 800,'0'0'16098,"18"-5"-14611,-6-6-1368,-1-1-1,0 0 0,-1 0 1,0-1-1,9-16 1,5-7-51,-18 27-176,-7 25-132,-6 245 284,1-259-51,0-1 0,0 0 1,0 0-1,0-1 0,1 0 0,-1 0 1,-7-1-1,6 1 49,-127-13 105,153 13-125,-4-1 10,1 1 0,-1 1 0,0 0 0,1 1 0,-1 0 0,0 1 0,22 8 0,-1-10-3883,-23-2 1701,-6 1-1712</inkml:trace>
</inkml:ink>
</file>

<file path=ppt/ink/ink1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12.525"/>
    </inkml:context>
    <inkml:brush xml:id="br0">
      <inkml:brushProperty name="width" value="0.05" units="cm"/>
      <inkml:brushProperty name="height" value="0.05" units="cm"/>
      <inkml:brushProperty name="color" value="#FF0066"/>
    </inkml:brush>
  </inkml:definitions>
  <inkml:trace contextRef="#ctx0" brushRef="#br0">0 409 616,'0'0'18101,"8"-19"-17040,27-163-273,-27 126-795,26-94-1,-32 148-119,-1 8 45,1 21 17,0 37 43,-2 251 54,1-315-8,1 0 1,0 0-1,-1 0 1,1 0-1,0 0 0,-1 0 1,1 0-1,0-1 1,-1 1-1,1-1 1,-1 1-1,4-2 0,-2-2-21,0 0 0,0-1 0,0 1-1,0-1 1,-1 1 0,0-1-1,0 0 1,0 0 0,0 0 0,1-9-1,8-55 42,-11 67-44,3-30 4,2 1-1,0 0 1,3 0 0,0 0 0,2 1 0,21-45-1,-31 74-6,0 1-1,0 0 1,0 0-1,0-1 1,0 1 0,0 0-1,0 0 1,1 0-1,-1-1 1,0 1-1,0 0 1,0 0-1,0 0 1,0-1-1,0 1 1,0 0-1,1 0 1,-1 0-1,0-1 1,0 1-1,0 0 1,0 0-1,1 0 1,-1 0-1,0 0 1,0 0-1,1-1 1,-1 1-1,0 0 1,0 0-1,0 0 1,1 0 0,-1 0-1,0 0 1,0 0-1,1 0 1,-1 0-1,0 0 1,0 0-1,0 0 1,1 0-1,-1 0 1,0 0-1,0 0 1,1 0-1,-1 1 1,0-1-1,0 0 1,0 0-1,1 0 1,-1 0-1,0 0 1,0 0-1,0 1 1,1-1-1,-1 0 1,0 0-1,0 0 1,0 1-1,0-1 1,4 10-31,59 350 22,-61-351 12,10 37-29,-11-43 43,0-1 1,0 0-1,0 1 0,0-1 0,0 0 0,0 0 1,1 0-1,-1 0 0,1 0 0,-1 0 0,1 0 1,0 0-1,0-1 0,0 1 0,2 1 0,-2-3 7,0 1 0,-1-1 0,1 0 0,0 0 0,-1 0-1,1 0 1,0 0 0,0 0 0,-1 0 0,1-1 0,0 1-1,-1-1 1,1 1 0,0-1 0,-1 0 0,1 1 0,-1-1-1,1 0 1,-1 0 0,1 0 0,-1 0 0,0-1 0,0 1 0,1 0-1,-1 0 1,0-1 0,1-1 0,32-46-19,-27 37 47,10-18-49,-1-1-1,-2 0 1,-1-1-1,-1-1 1,13-62 0,-25 96-1,0-1 0,0 0 1,0 0-1,0 0 0,1 0 1,-1 0-1,0 0 0,0 0 1,0 0-1,0 0 0,0 0 1,0 0-1,0 0 0,0 0 1,0 0-1,0 0 1,0 0-1,0 0 0,1 0 1,-1 0-1,0 0 0,0-1 1,0 1-1,0 0 0,0 0 1,0 0-1,0 0 0,0 0 1,0 0-1,0 0 1,0 0-1,0 0 0,0 0 1,0 0-1,0 0 0,0 0 1,0 0-1,0 0 0,0 0 1,1-1-1,-1 1 0,0 0 1,0 0-1,0 0 0,2 14-66,1 25-66,-3-33 122,5 32 35,14 58-1,-1-7-44,-18-89 29,0 1 1,0 0-1,1 0 1,-1 0-1,0 0 1,0 0-1,0 0 1,1 0-1,-1 0 1,0 0-1,1 0 1,-1-1-1,1 1 1,-1 0-1,1 0 1,-1-1-1,1 1 1,0 0-1,-1 0 1,1-1-1,0 1 1,-1-1-1,1 1 1,0-1-1,0 1 1,0-1-1,1 1 1,-1-1 1,1 0 0,-1 0 0,1 0 1,-1 0-1,1-1 0,-1 1 1,1-1-1,-1 1 0,1-1 1,-1 1-1,0-1 0,1 0 1,-1 0-1,0 0 0,2-1 1,4-4 11,-1 0 1,1 0 0,-1-1-1,10-13 1,1-10-2,-1 0 1,17-47 0,17-33-36,-47 192-332,-3 102 382,1-183-25,2 0-5,0-1 1,0 0-1,0-1 0,0 1 1,0-1-1,0 1 0,0-1 1,0 0-1,0 0 0,0 0 1,0-1-1,0 1 1,0 0-1,-1-1 0,1 0 1,4-3-1,-3-1 15,1 0 0,-1 0 0,0 0 0,-1 0 0,6-12 0,-5 9-18,59-111-31,-60 125-26,-1 16-46,0 26-40,-2-24 144,-1-15-1,0 1-1,1 0 1,0 0 0,0-1 0,1 1-1,1 0 1,-1-1 0,1 1 0,1-1-1,-1 0 1,2 1 0,4 9 0,-4-17 14,-1 0 1,1 0 0,-1 0 0,1 0 0,0-1 0,0 0 0,-1 1 0,1-2 0,0 1 0,-1 0 0,1-1-1,0 1 1,5-3 0,5-6-23,-2 0 0,1-1 0,-2 0 0,1-1-1,-1 0 1,-1-1 0,0 0 0,16-27 0,12-11 81,-37 49-81,-1 0 0,0 1 1,1-1-1,-1 0 0,0 0 1,1 1-1,-1-1 0,1 0 1,-1 1-1,1-1 0,0 0 1,-1 1-1,1-1 0,0 1 1,-1-1-1,1 1 0,0 0 1,0-1-1,-1 1 1,1 0-1,0-1 0,0 1 1,0 0-1,-1 0 0,1 0 1,0-1-1,1 1 0,1 21-179,-3-3 247,0-4-64,1 0 1,1 1 0,0-1 0,1 0 0,0 0 0,1 0-1,8 18 1,-11-31 3,0 0 0,-1 0 0,1 0 0,0-1 1,0 1-1,0 0 0,0 0 0,0-1 0,1 1 0,-1 0 0,0-1 0,0 1 0,0-1 0,0 0 0,1 1 0,-1-1 0,0 0 0,1 0 1,-1 0-1,0 1 0,0-1 0,1-1 0,-1 1 0,0 0 0,0 0 0,1 0 0,-1-1 0,0 1 0,0-1 0,1 1 0,-1-1 0,0 1 0,0-1 1,2-1-1,37-25 100,-39 26-101,6-4-13,-1-1-1,0 0 1,0 0 0,0 0 0,-1-1 0,0 0 0,0 0-1,6-13 1,-10 16-13,-1 4-21,-7 132-287,7-132 407,2 0-71,0-1 1,0 1 0,0-1 0,-1 0 0,1 0 0,0 0 0,0 0 0,-1 0 0,1-1 0,0 1 0,-1 0 0,0-1-1,1 1 1,-1-1 0,0 0 0,2-1 0,17-30 57,-18 29-63,2-2-16,-1 0-1,0 0 1,0-1 0,-1 1 0,0-1 0,0 0-1,2-12 1,-4 18-74,-1 4-196,1 0 282,-1 0-1,0 0 0,1 0 1,-1 0-1,-1 0 0,1 0 1,0 0-1,-1-1 0,1 1 1,-4 3-1,3-3 6,0 0-1,1-1 1,-1 1 0,0 0-1,1 0 1,0 0 0,0 0-1,0 0 1,0 0 0,0 0-1,0 5 1,1-7 273,28-1-462,-28 1 140,1 0 0,-1-1 0,0 1 0,0 0-1,1-1 1,-1 1 0,1 0 0,-1-1 0,0 1 0,1-1 0,-1 1 0,1-1-1,-1 1 1,1-1 0,0 1 0,-1-1 0,1 1 0,-1-1 0,1 0-1,0 1 1,0-1 0,-1 0 0,1 1 0,1-1 0</inkml:trace>
</inkml:ink>
</file>

<file path=ppt/ink/ink1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30.9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40 35 1736,'-18'5'14032,"15"-2"-13741,0 4-296,0 0 0,0 1-1,1-1 1,0 1-1,0 0 1,1 0-1,-1 0 1,2 0-1,-1 0 1,2 11 337,14-24 272,-10 2-578,0 0 0,0 0 0,0 0-1,-1-1 1,0 1 0,0-1 0,0 0 0,0-1 0,0 1 0,-1-1 0,0 1-1,0-1 1,0 0 0,0 0 0,-1-1 0,0 1 0,0 0 0,-1-1 0,2-8-1,-34 19 3,3 18 19,33-26-129,-1-1 0,0 0 0,0 0 0,-1 0 0,1 0 0,-1 0 0,0-1 0,0 0 0,0 1 0,-1-1 0,0 0 0,3-9 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16.91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1 497 7826,'6'-4'14259,"500"17"-14099,-262-13-192,-150-3 11,0 5-1,111 15 1,64 11 62,-213-24-20,-1-3 1,101-10-1,-14 0 32,-36 9-28,102-6-68,-207 6 44,1-1 0,-1 1 0,1 0 0,-1-1 0,1 1 0,-1-1 0,0 0 0,1 1 0,-1-1 0,0 0 0,1 0 0,-1 0 0,0 0 0,0 0 0,0 0 0,0 0 1,0 0-1,0-1 0,0 1 0,0 0 0,0-1 0,-1 1 0,1 0 0,0-1 0,-1 1 0,1-1 0,-1 1 0,1-4 0,8-16 13,-5 12-8,1 1 1,0 0-1,0 0 0,1 0 1,0 1-1,1-1 1,-1 2-1,1-1 1,0 1-1,12-8 0,13-10-16,41-39 0,-45 37 70,-28 25-61,1 1-1,0-1 1,0 1-1,0-1 1,-1 0-1,1 0 0,0 1 1,-1-1-1,1 0 1,-1 0-1,1 0 0,-1 0 1,1 1-1,-1-1 1,0 0-1,1 0 0,-1 0 1,0 0-1,0 0 1,0 0-1,1 0 0,-1 0 1,0 0-1,0 0 1,-1 0-1,1 0 0,0 0 1,0 0-1,0 0 1,-1 0-1,1 0 0,0 0 1,-1 0-1,1 0 1,-1 0-1,1 0 1,-1 1-1,0-1 0,1 0 1,-1 0-1,0 1 1,1-1-1,-1 0 0,0 1 1,0-1-1,0 0 1,-1 0-1,-5-4 4,-2 1 0,1-1 0,0 2 0,-12-5 0,11 5 2,-65-25-94,-135-29-1,-84 2-85,223 43 150,-150-16-459,-427 2-1,38 32 418,604-7 62,0 1 1,0 0-1,0 0 0,0 1 0,0-1 0,0 1 1,0 0-1,0 0 0,1 1 0,-1-1 0,0 1 1,1 0-1,-1 0 0,1 1 0,0-1 0,0 1 1,0 0-1,0 0 0,0 1 0,0-1 0,1 1 1,0-1-1,0 1 0,0 0 0,0 0 1,0 1-1,1-1 0,0 1 0,0-1 0,0 1 1,-1 5-1,0-2-8,0 0 0,0-1 0,-1 1 0,1-1 0,-2 0 0,-9 13 0,-6 10 126,19-24 519</inkml:trace>
</inkml:ink>
</file>

<file path=ppt/ink/ink1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32.4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247 65 6633,'0'0'5815,"-2"-11"-5748,1 6-49,1 3-8,0 0 0,0 0 1,0 0-1,0 0 1,-1 0-1,1 0 1,0 0-1,-1 0 1,0 0-1,1 1 1,-1-1-1,0 0 1,0 0-1,0 1 0,0-1 1,0 1-1,-1-1 1,1 1-1,0-1 1,-1 1-1,1 0 1,-1 0-1,1-1 1,-1 1-1,0 0 1,1 0-1,-1 1 0,0-1 1,0 0-1,1 0 1,-1 1-1,0 0 1,0-1-1,0 1 1,0 0-1,0 0 1,0 0-1,0 0 1,0 0-1,-3 0 0,-1 0 37,-1 0 0,0 1 0,1 0 0,-1 0 0,0 0 0,1 0 0,-1 1 0,1 0 0,0 1 0,0 0 0,-1-1 0,2 2 0,-1-1-1,0 1 1,1 0 0,-1 0 0,1 0 0,1 1 0,-1 0 0,0 0 0,1 0 0,0 1 0,0-1 0,1 1 0,-3 6 0,-1-1 18,1 0 1,1 0-1,0 1 1,1 0-1,0 0 0,0 0 1,1 0-1,1 1 1,0-1-1,1 1 1,1 23-1,0-34-21,0-1-1,0 1 1,0 0-1,1 0 1,-1-1-1,1 1 1,-1 0-1,1-1 1,0 1-1,-1-1 1,1 1-1,0-1 1,0 1-1,0-1 1,0 1-1,0-1 1,1 0-1,-1 1 1,0-1-1,3 2 1,0-1 33,0 0 1,0 1 0,1-2-1,-1 1 1,0 0-1,1-1 1,8 2 0,-1-1 9,-1-1 1,1-1-1,-1 1 1,1-2-1,-1 0 1,13-2-1,-17 1-78,-1-1 0,0 0-1,0 0 1,-1 0 0,1 0-1,-1-1 1,1 0 0,-1 0-1,0 0 1,-1-1 0,1 0-1,-1 0 1,0 0 0,0 0 0,0-1-1,3-6 1,-2 3 31,0-1 0,-1 1 0,0-1 0,0 0 0,-1 0 0,0 0 0,-1-1 0,0 1 0,0-15 0,-2 24-1,0 0 0,0 0 0,0 0 0,0-1 0,-1 1 0,1 0 0,0 0 0,-1 0 0,1 0 0,-1 0 0,1 0 0,-1 0 0,0 0 0,1 0 0,-1 0 0,0 0 0,0 0 0,0 0 0,1 1 0,-1-1 0,0 0 0,0 1 0,0-1 0,-2 0 0,0-1-17,-1 1 1,1 0-1,-1 0 0,1 0 0,-1 0 0,0 0 1,0 1-1,-3-1 0,1 1-34,0 0-1,-1 0 1,1 1-1,0 0 1,0 0-1,0 0 1,1 0-1,-1 1 1,0 0-1,-8 4 1,7 0 7,0 0-1,0 0 1,1 0 0,0 1-1,0 0 1,0 0 0,1 1-1,0 0 1,1-1 0,0 2-1,0-1 1,0 0 0,1 1-1,0 0 1,1-1 0,0 1-1,-1 16 1,6-24 14,0 0-1,1 0 1,-1-1 0,1 1-1,-1-1 1,1 0 0,-1 0-1,7-1 1,-5 1 13,4 0-19,0 0 0,0-1 0,0 0 0,0 0 0,0-1 0,0-1 0,0 1-1,0-2 1,14-6 0,-19 8-8,1-1-1,-1 0 1,0 0-1,0-1 0,0 1 1,-1-1-1,1 0 0,-1 0 1,0 0-1,0 0 1,0-1-1,0 1 0,-1-1 1,0 0-1,0 0 1,0 0-1,0 1 0,1-10 1,-3 12-34,1 0-1,-1 1 1,0-1 0,1 0 0,-1 1 0,0-1 0,0 0 0,0 1-1,0-1 1,0 0 0,-1 1 0,1-1 0,0 0 0,-1 1 0,1-1 0,-1 1-1,0-1 1,0 0 0,1 1 0,-3-3 0,2 4-128,0-1-1,-1 0 1,1 1 0,-1-1-1,1 1 1,-1-1 0,1 1-1,-1 0 1,1 0 0,-1-1-1,1 1 1,-1 0 0,1 1-1,-1-1 1,1 0 0,-1 0-1,1 1 1,-1-1 0,1 0-1,-1 1 1,1 0 0,-2 0-1</inkml:trace>
</inkml:ink>
</file>

<file path=ppt/ink/ink1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38.850"/>
    </inkml:context>
    <inkml:brush xml:id="br0">
      <inkml:brushProperty name="width" value="0.05" units="cm"/>
      <inkml:brushProperty name="height" value="0.05" units="cm"/>
      <inkml:brushProperty name="color" value="#004F8B"/>
    </inkml:brush>
  </inkml:definitions>
  <inkml:trace contextRef="#ctx0" brushRef="#br0">81 370 6161,'0'0'11447,"3"-7"-8376,15-31-2633,2 1-346,-1 0 0,-3-1 1,-1-1-1,-2-1 1,-1 0-1,6-47 0,-15 82-124,-3 4-8,-1 27-18,-2 1-1,-11 46 1,-2 19-29,10-5 130,9 150 0,0-212-51,1 0 0,11 33 0,3 27 102,-19-83-75,1-1-14,0 0 0,-1-1 0,1 1 1,0-1-1,0 1 0,0 0 0,0-1 1,-1 1-1,1 0 0,0-1 0,0 1 0,0 0 1,0-1-1,1 1 0,-1 0 0,0-1 0,0 1 1,0 0-1,0-1 0,1 1 0,-1-1 0,0 1 1,1 0-1,-1-1 0,1 2 0,-27-2 87,-33-6-44,-78-17 0,146 23-300,-1 0-1,1-1 1,-1 0 0,1-1-1,-1 0 1,1 0-1,-1-1 1,0 0-1,0 0 1,0-1-1,-1 0 1,13-8-1,24-15-4729,1-1-4704</inkml:trace>
</inkml:ink>
</file>

<file path=ppt/ink/ink1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39.813"/>
    </inkml:context>
    <inkml:brush xml:id="br0">
      <inkml:brushProperty name="width" value="0.05" units="cm"/>
      <inkml:brushProperty name="height" value="0.05" units="cm"/>
      <inkml:brushProperty name="color" value="#004F8B"/>
    </inkml:brush>
  </inkml:definitions>
  <inkml:trace contextRef="#ctx0" brushRef="#br0">1 1 1280,'0'0'15209,"6"0"-14970,0 0-219,0 1 1,0 0 0,0 0 0,0 1 0,0 0 0,0 0-1,0 0 1,-1 1 0,1-1 0,-1 1 0,0 1 0,0-1 0,0 1-1,0 0 1,-1 0 0,1 0 0,-1 1 0,5 7 0,-3-5 14,-1 0 1,0 1-1,-1 0 1,0 0 0,0 0-1,0 0 1,-1 1-1,0 0 1,-1-1 0,0 1-1,-1 0 1,2 17-1,-3-14 60,-1-1-1,0 1 0,0 0 0,-1-1 0,-1 0 0,0 0 0,-1 1 0,0-2 0,0 1 0,-1 0 1,0-1-1,-1 0 0,0 0 0,-1-1 0,-14 17 0,4-8 74,17-20 227,26-35 418,-8 11-867,136-181 71,-62 89 35,-93 118-93,-17 25-134,-21 40-1,34-57 181,1 1-1,0-1 1,0 0 0,1 1-1,0 0 1,0 0 0,1 0-1,0 0 1,0 0 0,1 0-1,1 1 1,-1-1 0,3 15-1,-1-22-2,0-1-1,0 1 0,0-1 0,0 1 1,1-1-1,-1 0 0,0 0 0,1 1 1,-1-1-1,1 0 0,-1 0 0,1 0 1,0-1-1,-1 1 0,1 0 0,0-1 1,0 1-1,-1-1 0,1 1 1,0-1-1,0 0 0,3 0 0,48 2 17,-45-2-14,52 0 221,-50 0-8065,-26 0 2762</inkml:trace>
</inkml:ink>
</file>

<file path=ppt/ink/ink1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2.305"/>
    </inkml:context>
    <inkml:brush xml:id="br0">
      <inkml:brushProperty name="width" value="0.05" units="cm"/>
      <inkml:brushProperty name="height" value="0.05" units="cm"/>
      <inkml:brushProperty name="color" value="#004F8B"/>
    </inkml:brush>
  </inkml:definitions>
  <inkml:trace contextRef="#ctx0" brushRef="#br0">120 58 392,'0'0'10522,"-15"31"-9922,-47 101 127,56-119-488,1 0 1,1 0-1,-1 1 0,2 0 0,0-1 0,1 1 0,0 0 0,1 1 0,1-1 1,2 21-1,-1 5 354,-1-33-501,-1 1 0,2-1 0,-1 1 0,1-1 0,0 1 1,0-1-1,1 0 0,0 0 0,1 0 0,-1 0 0,1 0 0,1 0 1,-1-1-1,1 1 0,0-1 0,0 0 0,1 0 0,0 0 0,0-1 1,1 0-1,-1 0 0,1 0 0,0-1 0,0 0 0,1 0 0,-1 0 1,1-1-1,0 0 0,0 0 0,0-1 0,12 3 0,-9-2-64,0 0 0,0-1 0,1-1 0,-1 0 0,1 0 0,-1-1 0,1 0 0,-1 0 0,1-2 0,-1 1 0,0-1 0,1-1 0,-1 0 0,0 0 0,0-1 0,-1 0 0,1-1 0,-1 0-1,0 0 1,0-1 0,-1 0 0,0-1 0,0 0 0,0 0 0,-1-1 0,0 0 0,8-12 0,-4 5-23,-1-1 0,-1 0-1,-1-1 1,0 0 0,-1 0 0,-1-1-1,0 0 1,-2 0 0,0 0 0,-1 0-1,0-1 1,-2 0 0,0 1 0,-1-1-1,-5-29 1,3 38-30,0 0 0,-1 0 0,0 1-1,0-1 1,-1 1 0,-1 0 0,0 0 0,0 0 0,0 0-1,-1 1 1,-1 0 0,1 0 0,-1 1 0,-1 0 0,1 0-1,-1 0 1,-16-9 0,14 10-30,0 0 1,0 0-1,0 1 0,-1 0 0,0 1 0,0 1 1,0-1-1,0 2 0,-1-1 0,1 2 0,-1 0 1,1 0-1,-1 1 0,0 0 0,-16 3 1,19-1-6,1 1 0,-1 1 0,1-1 1,0 1-1,0 1 0,1-1 1,-1 2-1,1-1 0,0 1 0,0-1 1,1 2-1,0-1 0,0 1 1,-8 13-1,2-3-576,1 1 1,1 0-1,0 1 1,1 0-1,-6 23 0,3 1-2907</inkml:trace>
</inkml:ink>
</file>

<file path=ppt/ink/ink1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3.535"/>
    </inkml:context>
    <inkml:brush xml:id="br0">
      <inkml:brushProperty name="width" value="0.05" units="cm"/>
      <inkml:brushProperty name="height" value="0.05" units="cm"/>
      <inkml:brushProperty name="color" value="#004F8B"/>
    </inkml:brush>
  </inkml:definitions>
  <inkml:trace contextRef="#ctx0" brushRef="#br0">0 48 7722,'0'0'4907,"25"0"-4768,75 1 90,-97-2-157,0 1-1,-1 1 1,1-1-1,0 0 1,0 1-1,0-1 0,0 1 1,-1 0-1,1 0 1,0 0-1,-1 0 1,1 0-1,-1 1 1,1-1-1,-1 1 0,1-1 1,-1 1-1,0 0 1,0 0-1,0 0 1,0 0-1,0 1 0,-1-1 1,4 5-1,-3-1 7,-1-1-1,1 1 0,-1-1 0,0 1 0,0-1 1,-1 1-1,0 0 0,0 7 0,0-6 32,0 24 193,1-15-169,0 0-1,-2 0 0,1 0 1,-2 0-1,0 0 0,-1 0 1,-1 0-1,0-1 1,-10 22-1,7-22-331,0-1 1704,7-30-649,3 3-836,1 1 0,1 0 0,-1 0 1,2 0-1,0 1 0,9-15 0,1-3-36,2-1-12,1 0 0,2 1 0,1 2-1,1 0 1,1 1 0,45-38 0,-56 52-880,-28 22 645,-28 25 210,35-27 51,-1 2 1,1 0 0,1 0 0,0 0 0,1 1 0,-1 0 0,2 0 0,0 0-1,0 1 1,1 0 0,1 0 0,0 0 0,0 0 0,1 0 0,1 1 0,0-1-1,0 1 1,3 19 0,-1-28 11,0 0 0,0 0 0,1-1-1,-1 1 1,1 0 0,0-1 0,0 1 0,0-1 0,1 0-1,-1 0 1,1 0 0,0 0 0,-1 0 0,1 0 0,0-1-1,1 0 1,-1 1 0,0-1 0,1 0 0,-1-1 0,1 1-1,0 0 1,-1-1 0,1 0 0,0 0 0,6 1-1,10 2 72,0-1-1,0-1 0,36 0 0,-40-1-264,40-2 697,-55 1-592,0 0 1,1 0-1,-1 0 1,0 0-1,1 0 1,-1-1-1,0 1 1,0-1-1,1 1 1,-1-1-1,0 1 1,0-1-1,0 0 1,0 1-1,0-1 1,0 0-1,0 0 0,0 0 1,0 0-1,0 0 1,0 0-1,-1 0 1,1 0-1,0 0 1,-1 0-1,1-1 1,0 1-1,-1 0 1,0 0-1,1-1 1,-1 1-1,1-2 1,-18 2-6664,5 1 2648</inkml:trace>
</inkml:ink>
</file>

<file path=ppt/ink/ink1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5.161"/>
    </inkml:context>
    <inkml:brush xml:id="br0">
      <inkml:brushProperty name="width" value="0.05" units="cm"/>
      <inkml:brushProperty name="height" value="0.05" units="cm"/>
      <inkml:brushProperty name="color" value="#004F8B"/>
    </inkml:brush>
  </inkml:definitions>
  <inkml:trace contextRef="#ctx0" brushRef="#br0">1 0 360,'0'0'16392,"22"1"-16270,-15 0-116,29 0 19,0 2-1,-1 2 1,39 9-1,-44-3-251,16 3 492,-14-10-7236</inkml:trace>
</inkml:ink>
</file>

<file path=ppt/ink/ink1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5.504"/>
    </inkml:context>
    <inkml:brush xml:id="br0">
      <inkml:brushProperty name="width" value="0.05" units="cm"/>
      <inkml:brushProperty name="height" value="0.05" units="cm"/>
      <inkml:brushProperty name="color" value="#004F8B"/>
    </inkml:brush>
  </inkml:definitions>
  <inkml:trace contextRef="#ctx0" brushRef="#br0">0 1 5313,'0'0'9890,"183"28"-9754,-152-18-88,-6-4-40,-4-3 40,-4 0-40,1-3-8,0 0-400,13 0-1072,-3 0-1001,0-6-2408</inkml:trace>
</inkml:ink>
</file>

<file path=ppt/ink/ink1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5.861"/>
    </inkml:context>
    <inkml:brush xml:id="br0">
      <inkml:brushProperty name="width" value="0.05" units="cm"/>
      <inkml:brushProperty name="height" value="0.05" units="cm"/>
      <inkml:brushProperty name="color" value="#004F8B"/>
    </inkml:brush>
  </inkml:definitions>
  <inkml:trace contextRef="#ctx0" brushRef="#br0">21 281 7786,'0'0'4218,"-4"29"-3334,-12 94 183,16-117-967,0 0 0,0-1 0,0 1 0,0 0 0,1 0 0,0 0 0,0-1 0,1 1 0,0 0 0,0-1 0,0 1 0,0-1 0,1 0 0,0 0 0,0 0 0,1 0 0,-1 0 0,1-1 0,0 1 0,0-1 0,0 0 0,1 0 0,8 5 1,0-1 80,0-1 1,1-1-1,0 0 1,0-1-1,0 0 1,26 5-1,-20-6-75,1-1-1,0 0 0,0-2 1,0 0-1,0-1 0,0-1 0,0-2 1,0 0-1,34-9 0,-46 9-100,0 0 0,-1 0 0,1-1 0,-1-1 0,1 1 0,-1-1 0,-1-1 0,1 1 0,-1-1 1,0-1-1,0 1 0,-1-1 0,1 0 0,-2-1 0,1 1 0,-1-1 0,0 0 0,-1-1 0,0 1 0,0-1 0,-1 0 0,0 0 0,3-15 0,-4 13-15,0 0 0,0 0 0,-2 0-1,1 0 1,-1 0 0,-1 0 0,0-1 0,-1 1 0,0 1 0,0-1 0,-1 0-1,-1 1 1,0-1 0,-9-18 0,4 16-26,0 1 1,0 0-1,-1 1 0,0 0 1,-1 1-1,0 0 1,-1 0-1,0 1 0,0 1 1,-21-11-1,-6 0-662,-1 2 0,-1 2 0,-68-17 0,43 13-1921,-14-4-4457</inkml:trace>
</inkml:ink>
</file>

<file path=ppt/ink/ink1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6.425"/>
    </inkml:context>
    <inkml:brush xml:id="br0">
      <inkml:brushProperty name="width" value="0.05" units="cm"/>
      <inkml:brushProperty name="height" value="0.05" units="cm"/>
      <inkml:brushProperty name="color" value="#004F8B"/>
    </inkml:brush>
  </inkml:definitions>
  <inkml:trace contextRef="#ctx0" brushRef="#br0">1 0 4889,'0'0'11904,"31"2"-11775,204 18 63,-150-17-1101,-85 7-4406,0-4 2627</inkml:trace>
</inkml:ink>
</file>

<file path=ppt/ink/ink1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6.784"/>
    </inkml:context>
    <inkml:brush xml:id="br0">
      <inkml:brushProperty name="width" value="0.05" units="cm"/>
      <inkml:brushProperty name="height" value="0.05" units="cm"/>
      <inkml:brushProperty name="color" value="#004F8B"/>
    </inkml:brush>
  </inkml:definitions>
  <inkml:trace contextRef="#ctx0" brushRef="#br0">1 0 8226,'0'0'8642,"147"7"-8634,-129-4-16,-1-3-376,18 0-593,-7 0-1079,0 0-1897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18.54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2 9522,'0'0'7003,"6"-1"-6739,17 0 221,0 2 1,0 0-1,0 1 1,-1 1-1,27 8 1,46 7 49,111 7 0,-112-16-508,117 27 0,458 77 358,-539-104-152,139-9 0,-111-2-124,388 18-41,556 0-3,-1016-16-66,25 2-12,1-5 0,132-22 0,-198 16-16,-24 4 71,1 1-1,41-3 0,-64 7-35,0 0-1,0 0 1,-1 0 0,1 0-1,0 0 1,0 0-1,0 0 1,0-1 0,0 1-1,0 0 1,0 0 0,-1 0-1,1 0 1,0 0-1,0 0 1,0 0 0,0-1-1,0 1 1,0 0 0,0 0-1,0 0 1,0 0-1,0 0 1,0-1 0,0 1-1,0 0 1,0 0 0,0 0-1,0 0 1,0 0-1,0-1 1,0 1 0,0 0-1,0 0 1,0 0 0,0 0-1,0 0 1,0-1-1,0 1 1,0 0 0,0 0-1,0 0 1,0 0 0,1 0-1,-1 0 1,0 0-1,0-1 1,0 1 0,0 0-1,0 0 1,0 0 0,0 0-1,1 0 1,-1 0-1,-82 0-2438,56 0-763</inkml:trace>
</inkml:ink>
</file>

<file path=ppt/ink/ink1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47.563"/>
    </inkml:context>
    <inkml:brush xml:id="br0">
      <inkml:brushProperty name="width" value="0.05" units="cm"/>
      <inkml:brushProperty name="height" value="0.05" units="cm"/>
      <inkml:brushProperty name="color" value="#004F8B"/>
    </inkml:brush>
  </inkml:definitions>
  <inkml:trace contextRef="#ctx0" brushRef="#br0">1 326 10386,'0'0'8089,"20"-27"-8043,4-4-44,82-98 0,-99 122 124,-1-1 1,0 0-1,0 0 0,-1 0 0,0-1 0,-1 0 0,0 0 0,0 0 0,-1 0 1,0 0-1,-1-1 0,0 0 0,2-16 0,-14 91-189,6-50 73,1 1 0,-1 28 0,3 1 2,2 1 0,2-1 1,11 52-1,-2-46 41,-3 0 0,-2 0 0,0 61 0,-32-112-42,-111 0 111,136 0-38,26 0 28,98 0 98,-123 0-183,-50 1-4829,28 2 884,3 3-1806</inkml:trace>
</inkml:ink>
</file>

<file path=ppt/ink/ink1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50.010"/>
    </inkml:context>
    <inkml:brush xml:id="br0">
      <inkml:brushProperty name="width" value="0.05" units="cm"/>
      <inkml:brushProperty name="height" value="0.3" units="cm"/>
      <inkml:brushProperty name="color" value="#008C3A"/>
      <inkml:brushProperty name="inkEffects" value="pencil"/>
    </inkml:brush>
  </inkml:definitions>
  <inkml:trace contextRef="#ctx0" brushRef="#br0">0 0 8250,'0'0'2376,"0"0"-543,0 0-481,0 0-312,0 0-568,0 0-168,0 0 240,24 28 49,19 25-145,18 23-152,14 21 96,17 24-48,21 25 176,27 30-264,27 28-40,22 19-88,12 10-40,0-4-40,-7-7-48,-12-12 0,-17-15 0,-23-20 48,-25-23-48,-25-24 40,-21-20-40,-15-12 0,-9-10 64,-10-10 40,-8-11 184,-8-14-64,-7-14 328,-6-13-87,-4-11-1,-3-7-248,-2-5 48,0-2 8,0-2 72,-1 1 88,2-2-184,1-3-32,2-5-208,3-5 128,1-5-128,0-6-16,-1-6-184,-1-7-528,-1-13-272,-2-11-617,-2-9-3912,-2 9-9330</inkml:trace>
</inkml:ink>
</file>

<file path=ppt/ink/ink1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50.784"/>
    </inkml:context>
    <inkml:brush xml:id="br0">
      <inkml:brushProperty name="width" value="0.05" units="cm"/>
      <inkml:brushProperty name="height" value="0.3" units="cm"/>
      <inkml:brushProperty name="color" value="#008C3A"/>
      <inkml:brushProperty name="inkEffects" value="pencil"/>
    </inkml:brush>
  </inkml:definitions>
  <inkml:trace contextRef="#ctx0" brushRef="#br0">3993 1 10354,'0'0'2697,"0"0"-881,0 0-984,0 0-184,0 0-311,0 0-265,0 0 32,-19 1-40,-13 3 208,-9 6-64,-7 6 160,-6 8-88,-7 6 56,-7 7-64,-8 8-120,-8 9 0,-10 8-136,-17 14 176,-25 20-80,-33 26 120,-32 28-80,-26 24 64,-12 16-64,-2 4 40,6-3-48,7-7-32,8-10 120,8-11-184,11-14 232,20-17-143,23-20 79,26-18-160,22-14 88,16-6-136,13-3 8,12-2 40,12-2-8,12-6 0,14-9-48,11-10 152,8-11 64,7-11 152,5-8-56,1-7 96,1-3-64,0-3-80,0-1-8,0 0-152,-2 0 112,1 1-216,-1 0 48,0 0 0,0 1-96,0 0 48,0 0-272,2 0-328,7-3-512,10-1-433,7-1-4560,-1-1-8722</inkml:trace>
</inkml:ink>
</file>

<file path=ppt/ink/ink1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05.521"/>
    </inkml:context>
    <inkml:brush xml:id="br0">
      <inkml:brushProperty name="width" value="0.05" units="cm"/>
      <inkml:brushProperty name="height" value="0.3" units="cm"/>
      <inkml:brushProperty name="color" value="#008C3A"/>
      <inkml:brushProperty name="inkEffects" value="pencil"/>
    </inkml:brush>
  </inkml:definitions>
  <inkml:trace contextRef="#ctx0" brushRef="#br0">0 146 7762,'0'0'3264,"0"0"-1247,0 0-617,0 0-464,0 0-96,0 0-431,0 0 31,2-4 136,0-1 112,1 0-152,0 0-56,-1 2-160,-1 0-104,0 2-48,0 1-168,-1-1 168,2 0-120,1 0 16,2-2-56,3 0-8,3-1 0,1 0-8,1 0 0,1 1 16,0 1-32,-1 0 72,-1 2 8,1-1-48,-1 1 16,2 0-24,0 1 0,3-1-16,2 0 32,2 0-88,0 0 144,2 0-64,-2 0 56,-1 0-80,-1 0 64,-2 0-96,-2 0 40,-1 0 0,1 0 0,0 0 8,2 0-8,2 0 16,3 0 80,2 0-88,1 0 0,1 0-8,0 0 8,-3 1-8,-1-1 8,-3 1-64,-1 0 128,-2-1-104,-1 0 112,1 0-80,0 0 16,2 0-16,0 0 8,1 0 0,1 0 0,1 0 0,2 0-8,0 0 16,1 0 16,0 0-24,1 0 32,0 0-24,0 0-8,-1 0 8,-1 0 0,-3 0-8,-1 0 80,-1 0-88,1 0 64,0 0 16,3-1-64,3 0 0,2 0 0,2-1-8,0 0 0,1 1 0,-2 0 16,-1 1-8,-3 0 64,0-1-72,-2 1 0,0 1-48,2-2 40,2 0 8,3 0 0,3 0-8,3 0 16,2 0-8,0 1 8,-1-1 0,-3 1 64,-4 0-48,-2 0-24,-2 0-8,-1 0-64,-1 0 72,1 0 0,3 0 0,3 0 0,1 0 80,2 0-80,-1 0 0,1 0-16,-2 0-24,0 0 40,0 0 0,1 0-24,-1 0-32,0 0 112,0 0-56,-1 0 56,-1 0-56,-2 0 0,-1 0-32,-2 0 24,-1 0 16,-1 0-16,1 0 16,0 0-8,3 0 48,1 0-48,2 0 16,2 0-32,1 0 16,-1 0 0,-1 0-8,-3 0 0,-2-1-8,-3-1 32,-1 0 8,-3 0-16,0 0-8,0 0 0,1 0-8,1 0 0,3 1 8,1 0-56,2-1 112,0 1-104,0 0 112,-1 1-39,-1-1-25,-1 1-9,1 0 1,0 0-32,2 0 32,2 0 16,3 0-64,4 0 112,1 0-16,1 0-32,-1-1-16,-1 0 8,-5 0-8,-3 0 0,-4 0-24,-3-1 16,-1 1 32,-1 0-32,2 0 64,2 0-48,4 0 49,3 1-25,2 0-24,2-1-73,-1 0 65,0 1 8,-2-1 0,-2 1 32,-2-1-32,-1 0 0,-1 0 9,1 0-9,1 0 0,1-2-9,2 0 9,0-1-8,0 1 0,-2 0 8,-3 0 0,-4 1 8,-4 0 57,-3 1-113,-2 1 48,-1-1 0,2 0 0,2-1-17,4 1 17,3-1 0,2 0 49,0 0-41,-2 1-8,-5 1-16,-5-1 8,-3 1 0,-4 0 8,-2 0 0,-1 0 8,-2 0-41,0 0 90,1 0-9,-1 0-40,1 0-8,0 0 0,1 0-48,0 0 48,-1 0 0,0 0-73,0 0 146,0 0-57,1 0-8,-1 0-16,0 0-65,1 2-519,1 3-1736,1 4-5346,-1 1-2784</inkml:trace>
</inkml:ink>
</file>

<file path=ppt/ink/ink1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4.267"/>
    </inkml:context>
    <inkml:brush xml:id="br0">
      <inkml:brushProperty name="width" value="0.05" units="cm"/>
      <inkml:brushProperty name="height" value="0.05" units="cm"/>
      <inkml:brushProperty name="color" value="#004F8B"/>
    </inkml:brush>
  </inkml:definitions>
  <inkml:trace contextRef="#ctx0" brushRef="#br0">0 1 1096,'0'0'5801,"50"0"-3099,-27 0-2465,0 1 0,-1 0 0,26 6-1,-27-3-143,-1-1-1146,-5 3-3575,-12-6 1686</inkml:trace>
</inkml:ink>
</file>

<file path=ppt/ink/ink1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4.794"/>
    </inkml:context>
    <inkml:brush xml:id="br0">
      <inkml:brushProperty name="width" value="0.05" units="cm"/>
      <inkml:brushProperty name="height" value="0.05" units="cm"/>
      <inkml:brushProperty name="color" value="#004F8B"/>
    </inkml:brush>
  </inkml:definitions>
  <inkml:trace contextRef="#ctx0" brushRef="#br0">0 15 1088,'0'0'8331,"4"-2"-7700,10-1-510,0 0 0,0 0 0,0 1 0,0 1 0,0 1 0,18 1 0,48 6-6012,-69-4 4382</inkml:trace>
</inkml:ink>
</file>

<file path=ppt/ink/ink1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5.322"/>
    </inkml:context>
    <inkml:brush xml:id="br0">
      <inkml:brushProperty name="width" value="0.05" units="cm"/>
      <inkml:brushProperty name="height" value="0.05" units="cm"/>
      <inkml:brushProperty name="color" value="#004F8B"/>
    </inkml:brush>
  </inkml:definitions>
  <inkml:trace contextRef="#ctx0" brushRef="#br0">1 39 3777,'0'0'4666,"5"-2"-4593,28-7 137,1 2-1,0 1 1,0 2-1,1 1 0,47 2 1,-65-2-1867,-10 0-1874</inkml:trace>
</inkml:ink>
</file>

<file path=ppt/ink/ink1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5.744"/>
    </inkml:context>
    <inkml:brush xml:id="br0">
      <inkml:brushProperty name="width" value="0.05" units="cm"/>
      <inkml:brushProperty name="height" value="0.05" units="cm"/>
      <inkml:brushProperty name="color" value="#004F8B"/>
    </inkml:brush>
  </inkml:definitions>
  <inkml:trace contextRef="#ctx0" brushRef="#br0">1 0 5801,'0'0'4114,"36"0"-4060,29 0-3212,-54 0 1756</inkml:trace>
</inkml:ink>
</file>

<file path=ppt/ink/ink1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6.103"/>
    </inkml:context>
    <inkml:brush xml:id="br0">
      <inkml:brushProperty name="width" value="0.05" units="cm"/>
      <inkml:brushProperty name="height" value="0.05" units="cm"/>
      <inkml:brushProperty name="color" value="#004F8B"/>
    </inkml:brush>
  </inkml:definitions>
  <inkml:trace contextRef="#ctx0" brushRef="#br0">1 17 1064,'0'0'10136,"8"0"-9832,1-1-214,-3 2-60,1-2-1,-1 1 0,0-1 1,1 0-1,-1 0 0,0 0 1,1-1-1,6-3 1,-8 4-474,0 0 1,0 0 0,0 0-1,0 1 1,1 0 0,-1 0 0,0 0-1,8 2 1,10-1-2476,1-1-2031</inkml:trace>
</inkml:ink>
</file>

<file path=ppt/ink/ink1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6.445"/>
    </inkml:context>
    <inkml:brush xml:id="br0">
      <inkml:brushProperty name="width" value="0.05" units="cm"/>
      <inkml:brushProperty name="height" value="0.05" units="cm"/>
      <inkml:brushProperty name="color" value="#004F8B"/>
    </inkml:brush>
  </inkml:definitions>
  <inkml:trace contextRef="#ctx0" brushRef="#br0">0 28 3665,'0'0'6825,"5"0"-6290,35-2-632,51-9-1,-3-1-2051,-56 9-635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37.947"/>
    </inkml:context>
    <inkml:brush xml:id="br0">
      <inkml:brushProperty name="width" value="0.05" units="cm"/>
      <inkml:brushProperty name="height" value="0.05" units="cm"/>
      <inkml:brushProperty name="color" value="#004F8B"/>
    </inkml:brush>
  </inkml:definitions>
  <inkml:trace contextRef="#ctx0" brushRef="#br0">450 503 9674,'0'0'9897,"5"-5"-9480,0 0-400,0 0 0,-1 0 0,0-1-1,0 1 1,0-1 0,0 0 0,-1 0-1,0 0 1,0-1 0,-1 1 0,0-1-1,0 1 1,0-1 0,-1 0 0,1-10-1,0 4 8,-1-1-1,-1 1 0,0-1 0,0 1 0,-2 0 1,1-1-1,-2 1 0,0 0 0,0 0 1,-1 0-1,-9-17 0,1 9-44,-1 1 0,0 0 0,-2 1-1,-1 0 1,0 2 0,-26-23 0,34 34 12,0 0 1,0 0-1,0 0 0,-1 1 1,0 0-1,0 1 0,-1 0 1,1 1-1,-1-1 0,0 2 1,0 0-1,0 0 0,0 0 1,0 1-1,0 1 0,0 0 1,-18 2-1,20 0 10,1 0-1,-1 1 1,1 0-1,0 0 1,0 1-1,0 0 1,0 0-1,1 0 1,-1 1-1,1 0 1,0 0-1,1 1 1,-1-1-1,1 1 1,0 1-1,1-1 1,-1 1-1,1-1 1,1 1-1,-1 0 1,-4 15-1,1-1 1,0 1 1,1 0-1,1 0 0,2 0 0,0 1 1,0 32-1,4-43-2,0 1 0,0 0 0,1-1-1,1 1 1,0-1 0,1 0 0,0 0 0,1 0 0,0-1-1,1 1 1,0-1 0,1 0 0,0-1 0,1 0 0,0 0-1,1-1 1,18 17 0,-16-18 16,0 1 0,0-2 0,1 1-1,0-1 1,0-1 0,0-1 0,1 1 0,0-2-1,0 0 1,1 0 0,-1-1 0,1-1 0,-1 0-1,1-1 1,0-1 0,21-1 0,-27-1-14,0 0 0,-1 0 0,1-1 0,-1 0 0,1 0 0,-1 0 0,0-1 0,0 0 0,-1-1 0,1 0 0,-1 0 0,0 0 0,0 0 0,-1-1 0,0 0 0,0 0 0,0-1 0,-1 1 0,0-1 0,5-10 0,-1 1 24,-1-1 0,0 0 0,-1 0 1,-1 0-1,0-1 0,-2 0 0,3-35 0,-5-51 195,-1 105-223,0-1 0,0 0-1,0 0 1,0 1-1,0-1 1,0 0-1,-1 0 1,1 0-1,0 1 1,0-1-1,0 0 1,0 0-1,0 0 1,0 1-1,-1-1 1,1 0 0,0 0-1,0 0 1,0 0-1,0 0 1,-1 1-1,1-1 1,0 0-1,0 0 1,0 0-1,-1 0 1,1 0-1,0 0 1,0 0-1,0 0 1,-1 0 0,1 0-1,0 0 1,0 0-1,-1 0 1,1 0-1,0 0 1,0 0-1,0 0 1,-1 0-1,1 0 1,0 0-1,0 0 1,-1 0-1,1 0 1,0 0 0,0 0-1,0 0 1,-1-1-1,1 1 1,0 0-1,0 0 1,0 0-1,0 0 1,-1-1-1,1 1 1,0 0-1,0 0 1,0-1-1,-2 29 0,1 0 0,1 0 0,1 0 0,2 0 0,0 0 0,12 41 0,63 162 20,-8-27-4,-53-134 17,-2 1-1,-4 0 0,-3 1 1,-2 92-1,-6-163-30,0 0 1,0 1 0,0-1-1,0 1 1,0-1-1,0 0 1,-1 1 0,1-1-1,0 0 1,-1 1-1,1-1 1,-1 0 0,1 0-1,-1 1 1,0-1-1,0 0 1,1 0 0,-1 0-1,0 0 1,0 0-1,0 0 1,0 0 0,0 0-1,0 0 1,0-1-1,-2 2 1,0-1 17,0 0 0,0-1 1,1 1-1,-1-1 0,0 0 1,0 0-1,0 0 0,0 0 0,1 0 1,-1 0-1,0-1 0,-3 0 0,-3-1 59,1-1-1,0 0 0,-1 0 1,1-1-1,1 0 0,-1-1 1,-11-8-1,2-2-40,2-2 0,0 1 0,1-2-1,1 0 1,0 0 0,1-2 0,2 1 0,0-1 0,-9-26 0,9 16-29,1 0 0,2-1 0,1 1-1,2-1 1,1 0 0,0-33 0,4 59 1,0-1 1,0 0-1,0 1 0,0-1 0,1 1 0,0-1 0,0 1 0,1 0 0,-1 0 0,1 0 0,0 0 0,0 0 0,1 1 0,0-1 1,-1 1-1,1 0 0,1 0 0,-1 1 0,1-1 0,-1 1 0,1 0 0,0 0 0,11-4 0,11-6-39,0 2 0,1 2 1,40-9-1,-48 13 0,27-9-754,53-21 0,-5-8-4186,-50 21-587</inkml:trace>
</inkml:ink>
</file>

<file path=ppt/ink/ink1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6.803"/>
    </inkml:context>
    <inkml:brush xml:id="br0">
      <inkml:brushProperty name="width" value="0.05" units="cm"/>
      <inkml:brushProperty name="height" value="0.05" units="cm"/>
      <inkml:brushProperty name="color" value="#004F8B"/>
    </inkml:brush>
  </inkml:definitions>
  <inkml:trace contextRef="#ctx0" brushRef="#br0">1 64 1456,'0'0'7106,"24"-16"-7106,-13 13 0,3-4-104,10 1-312,25-7-1297,-6 4 1225,-1 0-88</inkml:trace>
</inkml:ink>
</file>

<file path=ppt/ink/ink1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9.075"/>
    </inkml:context>
    <inkml:brush xml:id="br0">
      <inkml:brushProperty name="width" value="0.05" units="cm"/>
      <inkml:brushProperty name="height" value="0.05" units="cm"/>
      <inkml:brushProperty name="color" value="#004F8B"/>
    </inkml:brush>
  </inkml:definitions>
  <inkml:trace contextRef="#ctx0" brushRef="#br0">1 0 1032,'0'0'7123,"38"1"-6527,92 16 2470,-84-14-2917,-39-3-181,-1 0 1,1 0-1,0 1 1,0-1-1,-1 1 1,1 1-1,0-1 1,-1 1-1,11 5 0,1 8-410,-16-14 170,-1 1 0,1 0 0,-1-1 0,1 1 0,0-1 0,0 1 0,0-1 0,0 0 0,0 0 0,0 0 0,0 0 0,0 0 0,1-1 0,-1 1 0,0 0 0,0-1 0,4 1 0,29 6-2205,4 1 6982,36-8-2307,-24 0-6207,-41 0-1600</inkml:trace>
</inkml:ink>
</file>

<file path=ppt/ink/ink1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9.436"/>
    </inkml:context>
    <inkml:brush xml:id="br0">
      <inkml:brushProperty name="width" value="0.05" units="cm"/>
      <inkml:brushProperty name="height" value="0.05" units="cm"/>
      <inkml:brushProperty name="color" value="#004F8B"/>
    </inkml:brush>
  </inkml:definitions>
  <inkml:trace contextRef="#ctx0" brushRef="#br0">0 17 2817,'0'0'7009,"60"-13"-7001,-57 13 64,1 0-72,-1 0 48,5 0-40,-1 0-16,7-3-144,-4 3-512,1 0-1641</inkml:trace>
</inkml:ink>
</file>

<file path=ppt/ink/ink1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29.794"/>
    </inkml:context>
    <inkml:brush xml:id="br0">
      <inkml:brushProperty name="width" value="0.05" units="cm"/>
      <inkml:brushProperty name="height" value="0.05" units="cm"/>
      <inkml:brushProperty name="color" value="#004F8B"/>
    </inkml:brush>
  </inkml:definitions>
  <inkml:trace contextRef="#ctx0" brushRef="#br0">0 29 2817,'74'-9'834,"0"1"334,0 6 7104,-33-3-7380,-2 0-4297,-32 5 1013</inkml:trace>
  <inkml:trace contextRef="#ctx0" brushRef="#br0" timeOffset="1">432 0 5793,'0'0'8058,"91"0"-7810,-84 0-240,1 0 136,-1 0-136,-4 0-16,4 0-248,4 0-512,-1 0-384,22 0-857,-4 0 9,0 7-353</inkml:trace>
</inkml:ink>
</file>

<file path=ppt/ink/ink1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0.121"/>
    </inkml:context>
    <inkml:brush xml:id="br0">
      <inkml:brushProperty name="width" value="0.05" units="cm"/>
      <inkml:brushProperty name="height" value="0.05" units="cm"/>
      <inkml:brushProperty name="color" value="#004F8B"/>
    </inkml:brush>
  </inkml:definitions>
  <inkml:trace contextRef="#ctx0" brushRef="#br0">0 0 328,'0'0'10050,"25"0"-10050,-18 0-96,0 0-432,-3 0-304,6 0-488,-6 0-545,3 0-3576</inkml:trace>
</inkml:ink>
</file>

<file path=ppt/ink/ink1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0.481"/>
    </inkml:context>
    <inkml:brush xml:id="br0">
      <inkml:brushProperty name="width" value="0.05" units="cm"/>
      <inkml:brushProperty name="height" value="0.05" units="cm"/>
      <inkml:brushProperty name="color" value="#004F8B"/>
    </inkml:brush>
  </inkml:definitions>
  <inkml:trace contextRef="#ctx0" brushRef="#br0">1 0 3849,'0'0'4569,"14"0"-4569,-11 0-8,1 0-408,-1 0-593,4 0-2167</inkml:trace>
</inkml:ink>
</file>

<file path=ppt/ink/ink1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0.824"/>
    </inkml:context>
    <inkml:brush xml:id="br0">
      <inkml:brushProperty name="width" value="0.05" units="cm"/>
      <inkml:brushProperty name="height" value="0.05" units="cm"/>
      <inkml:brushProperty name="color" value="#004F8B"/>
    </inkml:brush>
  </inkml:definitions>
  <inkml:trace contextRef="#ctx0" brushRef="#br0">1 0 6585,'176'42'2345,"-121"-31"3824,-19-11-5396,-11-2-2382,-1 2-3249,-14 0-1282</inkml:trace>
</inkml:ink>
</file>

<file path=ppt/ink/ink1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1.697"/>
    </inkml:context>
    <inkml:brush xml:id="br0">
      <inkml:brushProperty name="width" value="0.05" units="cm"/>
      <inkml:brushProperty name="height" value="0.05" units="cm"/>
      <inkml:brushProperty name="color" value="#004F8B"/>
    </inkml:brush>
  </inkml:definitions>
  <inkml:trace contextRef="#ctx0" brushRef="#br0">0 1 3121,'0'0'6173,"9"0"-5661,16-1-423,72 2 893,-35 5-4325,-48-3-1102</inkml:trace>
</inkml:ink>
</file>

<file path=ppt/ink/ink1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2.045"/>
    </inkml:context>
    <inkml:brush xml:id="br0">
      <inkml:brushProperty name="width" value="0.05" units="cm"/>
      <inkml:brushProperty name="height" value="0.05" units="cm"/>
      <inkml:brushProperty name="color" value="#004F8B"/>
    </inkml:brush>
  </inkml:definitions>
  <inkml:trace contextRef="#ctx0" brushRef="#br0">1 13 144,'0'0'11561,"20"-2"-11390,174-9 29,-137 11-2486,-40 0-190</inkml:trace>
</inkml:ink>
</file>

<file path=ppt/ink/ink1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2.388"/>
    </inkml:context>
    <inkml:brush xml:id="br0">
      <inkml:brushProperty name="width" value="0.05" units="cm"/>
      <inkml:brushProperty name="height" value="0.05" units="cm"/>
      <inkml:brushProperty name="color" value="#004F8B"/>
    </inkml:brush>
  </inkml:definitions>
  <inkml:trace contextRef="#ctx0" brushRef="#br0">0 2 936,'0'0'12008,"12"0"-11398,25-1 173,38 0-2496,-2 3-6963,-52 1 6504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38.460"/>
    </inkml:context>
    <inkml:brush xml:id="br0">
      <inkml:brushProperty name="width" value="0.05" units="cm"/>
      <inkml:brushProperty name="height" value="0.05" units="cm"/>
      <inkml:brushProperty name="color" value="#004F8B"/>
    </inkml:brush>
  </inkml:definitions>
  <inkml:trace contextRef="#ctx0" brushRef="#br0">97 104 8090,'0'0'6795,"-8"30"-6103,-25 97-96,32-123-526,0 1 0,0 0 0,0 0 1,1 0-1,0 0 0,0 0 0,0 0 0,0 0 1,1-1-1,0 1 0,0 0 0,0 0 0,0 0 1,1-1-1,0 1 0,0-1 0,0 1 0,1-1 0,-1 0 1,1 0-1,0 0 0,0 0 0,7 6 0,-2-3 78,1-1-1,0 0 0,1 0 1,-1-1-1,1 0 0,0-1 1,18 5-1,-20-6-89,0 0 1,1-1-1,-1-1 0,1 1 1,-1-1-1,1-1 0,0 1 1,-1-2-1,1 1 1,0-1-1,-1 0 0,1-1 1,-1 0-1,1-1 0,-1 1 1,0-1-1,0-1 0,0 0 1,0 0-1,-1 0 0,0-1 1,0 0-1,0-1 0,0 0 1,-1 0-1,0 0 0,10-14 1,-6 8-63,0-2 0,-1 1 0,-1-1 0,-1 0 1,0-1-1,0 1 0,-2-1 0,1-1 0,-2 1 1,0-1-1,-1 0 0,-1 0 0,0 0 0,-1-23 0,-1 36-9,-1-1 0,1 0-1,0 1 1,-1-1-1,0 0 1,0 1-1,0-1 1,0 1-1,0-1 1,-1 1-1,0 0 1,1 0 0,-1-1-1,0 1 1,-1 1-1,1-1 1,0 0-1,-4-3 1,0 2-2,1 0 1,-1 0 0,0 1-1,0 0 1,0 0-1,-1 0 1,1 1 0,-1 0-1,-8-2 1,-6 0 8,0 2 1,0 0 0,0 1-1,0 1 1,-35 5-1,44-3-24,0 1-1,0 1 0,0 0 0,1 0 1,-1 1-1,1 0 0,1 1 0,-1 1 1,1 0-1,0 0 0,0 1 0,1 0 0,0 0 1,-9 13-1,10-13-184,1 1 0,1 0 0,-1 0 0,1 1 1,1 0-1,0 0 0,0 1 0,1-1 0,0 1 0,1 0 0,0 0 0,1 0 0,0 0 1,1 1-1,0 18 0,1-25-61,1 0-1,0 0 1,0 0 0,0 0-1,0 0 1,1 0 0,-1 0 0,1-1-1,1 1 1,-1-1 0,0 1 0,1-1-1,0 0 1,0 0 0,1 0-1,-1-1 1,1 1 0,5 4 0,39 22-4795</inkml:trace>
</inkml:ink>
</file>

<file path=ppt/ink/ink1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2.781"/>
    </inkml:context>
    <inkml:brush xml:id="br0">
      <inkml:brushProperty name="width" value="0.05" units="cm"/>
      <inkml:brushProperty name="height" value="0.05" units="cm"/>
      <inkml:brushProperty name="color" value="#004F8B"/>
    </inkml:brush>
  </inkml:definitions>
  <inkml:trace contextRef="#ctx0" brushRef="#br0">1 0 2577,'0'0'8339,"6"0"-8003,12 0-48,75 4 203,-83-2-1486,0 0 0,0 1 0,0 0 0,12 5 0,-12-4-3468</inkml:trace>
  <inkml:trace contextRef="#ctx0" brushRef="#br0" timeOffset="1">261 35 888,'27'0'6028,"0"0"-3989,55 0-3371,-71 0-2482</inkml:trace>
</inkml:ink>
</file>

<file path=ppt/ink/ink1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3.161"/>
    </inkml:context>
    <inkml:brush xml:id="br0">
      <inkml:brushProperty name="width" value="0.05" units="cm"/>
      <inkml:brushProperty name="height" value="0.05" units="cm"/>
      <inkml:brushProperty name="color" value="#004F8B"/>
    </inkml:brush>
  </inkml:definitions>
  <inkml:trace contextRef="#ctx0" brushRef="#br0">0 0 4369,'0'0'2721</inkml:trace>
</inkml:ink>
</file>

<file path=ppt/ink/ink1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3.523"/>
    </inkml:context>
    <inkml:brush xml:id="br0">
      <inkml:brushProperty name="width" value="0.05" units="cm"/>
      <inkml:brushProperty name="height" value="0.05" units="cm"/>
      <inkml:brushProperty name="color" value="#004F8B"/>
    </inkml:brush>
  </inkml:definitions>
  <inkml:trace contextRef="#ctx0" brushRef="#br0">1 1 5721,'0'0'3785,"189"19"-3785,-164-19 0,-1 3 0,8-3-8,-7 0-400,-4 0-1929</inkml:trace>
</inkml:ink>
</file>

<file path=ppt/ink/ink1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3.870"/>
    </inkml:context>
    <inkml:brush xml:id="br0">
      <inkml:brushProperty name="width" value="0.05" units="cm"/>
      <inkml:brushProperty name="height" value="0.05" units="cm"/>
      <inkml:brushProperty name="color" value="#004F8B"/>
    </inkml:brush>
  </inkml:definitions>
  <inkml:trace contextRef="#ctx0" brushRef="#br0">0 1 6361,'0'0'6562,"60"0"-6538,-50 0-16,1 0 0,0 0-8,-1 0 0,1 0-288,10 0-400,-4 0-1009,-3 0-2264</inkml:trace>
</inkml:ink>
</file>

<file path=ppt/ink/ink1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4.246"/>
    </inkml:context>
    <inkml:brush xml:id="br0">
      <inkml:brushProperty name="width" value="0.05" units="cm"/>
      <inkml:brushProperty name="height" value="0.05" units="cm"/>
      <inkml:brushProperty name="color" value="#004F8B"/>
    </inkml:brush>
  </inkml:definitions>
  <inkml:trace contextRef="#ctx0" brushRef="#br0">0 1 600,'211'15'5921,"-208"-15"-4160,1 0-665,3 0 80,0 0-480,-4 0-352,5 0-264,-1 0 73,0 0-137,0 0-8,0 0 32,0 0-32,0 0-16,-4 0 32,4 0-48,0 0-128,0 0-937,0-3-1399</inkml:trace>
  <inkml:trace contextRef="#ctx0" brushRef="#br0" timeOffset="1">446 20 2617,'0'0'6065,"21"0"-8282</inkml:trace>
</inkml:ink>
</file>

<file path=ppt/ink/ink1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4.589"/>
    </inkml:context>
    <inkml:brush xml:id="br0">
      <inkml:brushProperty name="width" value="0.05" units="cm"/>
      <inkml:brushProperty name="height" value="0.05" units="cm"/>
      <inkml:brushProperty name="color" value="#004F8B"/>
    </inkml:brush>
  </inkml:definitions>
  <inkml:trace contextRef="#ctx0" brushRef="#br0">0 26 3577,'102'-26'0</inkml:trace>
</inkml:ink>
</file>

<file path=ppt/ink/ink1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5.039"/>
    </inkml:context>
    <inkml:brush xml:id="br0">
      <inkml:brushProperty name="width" value="0.05" units="cm"/>
      <inkml:brushProperty name="height" value="0.05" units="cm"/>
      <inkml:brushProperty name="color" value="#004F8B"/>
    </inkml:brush>
  </inkml:definitions>
  <inkml:trace contextRef="#ctx0" brushRef="#br0">0 0 1872,'0'0'4857,"180"13"-4849,-152-13 0,3 0-8,-3 0-8,-3 0-4473</inkml:trace>
</inkml:ink>
</file>

<file path=ppt/ink/ink1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5.383"/>
    </inkml:context>
    <inkml:brush xml:id="br0">
      <inkml:brushProperty name="width" value="0.05" units="cm"/>
      <inkml:brushProperty name="height" value="0.05" units="cm"/>
      <inkml:brushProperty name="color" value="#004F8B"/>
    </inkml:brush>
  </inkml:definitions>
  <inkml:trace contextRef="#ctx0" brushRef="#br0">0 4 2577,'0'0'9626,"71"-3"-9578,-64 3-48,0 0 0,0 0-8,3 0-32,15 0-192,-4 0-1225,0 0-3040</inkml:trace>
</inkml:ink>
</file>

<file path=ppt/ink/ink1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5.727"/>
    </inkml:context>
    <inkml:brush xml:id="br0">
      <inkml:brushProperty name="width" value="0.05" units="cm"/>
      <inkml:brushProperty name="height" value="0.05" units="cm"/>
      <inkml:brushProperty name="color" value="#004F8B"/>
    </inkml:brush>
  </inkml:definitions>
  <inkml:trace contextRef="#ctx0" brushRef="#br0">1 45 5817,'0'0'3985,"60"-4"-3993,-50 4 8,4-3-8,7 0 0,0 3-984,-7-3-1625</inkml:trace>
  <inkml:trace contextRef="#ctx0" brushRef="#br0" timeOffset="1">1 45 4601,'85'-6'704,"73"-8"1738,-104 3 337,-3 0-2803,-13 8-4597</inkml:trace>
</inkml:ink>
</file>

<file path=ppt/ink/ink1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7.987"/>
    </inkml:context>
    <inkml:brush xml:id="br0">
      <inkml:brushProperty name="width" value="0.05" units="cm"/>
      <inkml:brushProperty name="height" value="0.05" units="cm"/>
      <inkml:brushProperty name="color" value="#004F8B"/>
    </inkml:brush>
  </inkml:definitions>
  <inkml:trace contextRef="#ctx0" brushRef="#br0">464 3 4705,'0'0'4890,"-38"-3"-2389,-47 34 126,52-17-2512,1 2-1,0 0 1,1 2-1,0 2 0,-30 25 1,53-39-39,0-1 1,0 1-1,0 0 0,1 1 1,0 0-1,1 0 0,-1 0 1,1 1-1,1 0 0,-1 0 1,2 1-1,-1-1 1,1 1-1,0 0 0,-3 11 1,6-16 21,0 0 0,-1-1 0,0 1 1,1-1-1,-1 0 0,0 1 1,-1-1-1,-3 4 0,5-7 704,19-15-1478,1 2-1859,1 0-2066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39.523"/>
    </inkml:context>
    <inkml:brush xml:id="br0">
      <inkml:brushProperty name="width" value="0.05" units="cm"/>
      <inkml:brushProperty name="height" value="0.05" units="cm"/>
      <inkml:brushProperty name="color" value="#004F8B"/>
    </inkml:brush>
  </inkml:definitions>
  <inkml:trace contextRef="#ctx0" brushRef="#br0">0 1105 6329,'0'0'10787,"14"0"-9734,6 1-814,-1-2 0,1 0 0,0-1 0,-1-1 0,1-1 0,-1-1-1,24-9 1,-15 0-183,-1-1 0,0-1 0,-2-2 1,0 0-1,0-2 0,-2-1 0,-1 0 0,0-2 0,-2-1 0,-1 0 0,0-1 0,27-52 0,-26 37-55,-2-1-1,-2-1 1,-1 0-1,-3-1 1,-1 0-1,-2-1 1,-2 0-1,1-63 1,-6 70 35,0-12-12,-7-96 1,4 137-37,-1 0 1,0 1-1,-1-1 0,0 1 0,0-1 1,-5-8-1,8 15 6,-1 0 0,1 0 0,-1 0 0,1 0 0,-1 0 0,0-1 0,1 1 1,-1 0-1,0 0 0,0 1 0,1-1 0,-1 0 0,0 0 0,0 0 0,0 1 0,0-1 0,0 0 1,0 1-1,-1-1 0,1 1 0,0-1 0,0 1 0,0 0 0,0-1 0,-1 1 0,1 0 0,0 0 1,0 0-1,-1 0 0,1 0 0,0 0 0,0 0 0,0 0 0,-1 0 0,1 1 0,0-1 0,0 0 1,0 1-1,-1-1 0,1 1 0,0 0 0,0-1 0,0 1 0,0 0 0,0-1 0,0 1 0,0 0 1,1 0-1,-2 1 0,-7 11-1,1 1 0,0 0-1,0 0 1,2 1 0,0 0 0,1 0 0,0 0 0,-5 32 0,5-24 35,-18 86 1,5 2 0,-5 131 0,14 231 6,9-428-9,1 45 137,26 176 0,-19-220-58,3 0 0,1-1-1,2 0 1,3-1 0,33 65 0,-47-102-36,23 33 6,-25-38-44,1-1 0,-1 0 0,0 1-1,0-1 1,1 0 0,-1 0 0,1 0 0,-1 0 0,1 0 0,-1 0 0,1 0 0,-1 0 0,1-1-1,0 1 1,0-1 0,-1 1 0,1-1 0,0 0 0,0 1 0,-1-1 0,1 0 0,2 0-1,-2-1 4,0 0 0,-1 0 0,1 0-1,-1 0 1,0 0 0,1 0-1,-1 0 1,0 0 0,0 0-1,1-1 1,-1 1 0,0-1 0,0 1-1,-1 0 1,1-1 0,0 0-1,0 1 1,-1-1 0,1 1-1,0-4 1,9-37 91,-7 27-130,-1 0 1,0-1-1,-1 1 1,-1-1-1,0 0 1,-1 1 0,-1-1-1,0 1 1,-1 0-1,-1-1 1,-1 1-1,0 1 1,0-1-1,-10-15 1,-7-4-54,-3 2 1,0 1 0,-2 1-1,-1 1 1,-2 2-1,0 1 1,-2 1-1,-1 2 1,-43-24-1,70 43 43,-17-4-13,22 8-38,18 1-21,69 17 160,-61-11-53,1-2 0,0 0-1,39 0 1,-45-4-41,-14-1-61,0 1 1,0-1 0,0 0 0,1 0-1,-1-1 1,0 1 0,0-2 0,0 1-1,0 0 1,0-1 0,-1 0 0,1-1-1,-1 1 1,8-6 0,18-15-3287,58-35 0,-44 33-1292</inkml:trace>
</inkml:ink>
</file>

<file path=ppt/ink/ink1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39.729"/>
    </inkml:context>
    <inkml:brush xml:id="br0">
      <inkml:brushProperty name="width" value="0.05" units="cm"/>
      <inkml:brushProperty name="height" value="0.05" units="cm"/>
      <inkml:brushProperty name="color" value="#004F8B"/>
    </inkml:brush>
  </inkml:definitions>
  <inkml:trace contextRef="#ctx0" brushRef="#br0">0 42 4049,'0'0'7659,"4"-10"-1468,-1 7-5926,1 4-223,0-1-1,0 1 1,-1 0-1,1 1 1,-1-1 0,1 1-1,-1 0 1,1-1 0,-1 1-1,0 1 1,0-1 0,0 0-1,0 1 1,2 3-1,45 49 335,-30-31-269,-14-18-90,1 0 0,-1 1 0,-1 0 0,1 0 1,-1 1-1,-1-1 0,1 1 0,-1 0 0,-1 1 0,1-1 1,-1 0-1,-1 1 0,0 0 0,0 0 0,1 13 1,-3-38 710,1 4-682,0 0-1,-2 1 1,1-1 0,-2 0 0,1 1-1,-2-1 1,1 1 0,-2-1-1,-6-16 1,-70-98-17,151 247 619,-24-44-649,51 114 0,-97-191 1,8 25-21,-4-16 101,-6-16 148,-4-2-228,0 1-1,0-1 1,-1 1 0,0 0 0,0 0 0,-1 0 0,0 1 0,-13-10 0,-14-16-7,14 6 7,1 0 0,1-1 0,1-1 0,1 0 1,-13-39-1,25 61-3,-6-13-3,7 17 5,1-1 1,0 1-1,0-1 1,0 1-1,1-1 0,-1 0 1,1 0-1,0 0 1,-1-6-1,2 10-12,-3 0-16,3 0-1,2 3-56,0 1 76,0-1-1,1 0 1,0 0 0,-1 0-1,1 0 1,0 0 0,0-1-1,1 1 1,4 2-1,-1 1 7,48 36-4,35 31 73,-81-64-72,-1-1 0,1 1 1,-2 0-1,1 1 0,-1 0 1,11 21-1,-19-31-61,1 0-1,-1-1 1,1 1-1,0 0 1,-1 0-1,1 0 1,0-1-1,-1 1 1,1 0-1,-1 0 1,1 0 0,-1 0-1,1 0 1,0 0-1,-1 0 1,1 0-1,-1 0 1,1 0-1,-1 0 1,1 0-1,-1 0 1,1 0-1,0 0 1,-1 0-1,1 1 1,-1-1-1,1 0 1,0 0-1,-1 0 1,1 1-1,-1-1 1,1 0-1,0 0 1,-1 1 0,1-1-1,0 0 1,0 1-1,-1-1 1,1 1-1,0-1 1,0 0-1,-1 1 1,1-1-1,0 1 1,0-1-1,0 0 1,0 1-1,0-1 1,0 1-1,0-1 1,0 1-1,0-1 1,0 0-1,0 1 1,0-1-1,0 1 1,0-1 0,0 1-1,0-1 1,0 1-1,0-1 1,1 0-1,-1 1 1,0-1-1,0 0 1,0 1-1,1-1 1,-1 1-1,-17-9-4866</inkml:trace>
</inkml:ink>
</file>

<file path=ppt/ink/ink1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50.840"/>
    </inkml:context>
    <inkml:brush xml:id="br0">
      <inkml:brushProperty name="width" value="0.05" units="cm"/>
      <inkml:brushProperty name="height" value="0.05" units="cm"/>
      <inkml:brushProperty name="color" value="#004F8B"/>
    </inkml:brush>
  </inkml:definitions>
  <inkml:trace contextRef="#ctx0" brushRef="#br0">1 210 1384,'0'0'9728,"15"19"-8716,51 60-205,-64-76-750,1 0 1,0 0-1,0-1 0,1 0 1,-1 1-1,0-1 1,1 0-1,-1-1 0,1 1 1,0-1-1,-1 1 1,1-1-1,0 0 0,0-1 1,0 1-1,0-1 1,0 1-1,0-1 1,0 0-1,0-1 0,0 1 1,6-2-1,9 0 52,-13 1-97,0 0 0,0 0 0,-1-1 0,1 0 0,0 0 0,-1 0-1,1-1 1,-1 1 0,0-2 0,0 1 0,0 0 0,0-1 0,-1 0 0,0 0-1,1 0 1,-1-1 0,3-5 0,6-6-18,-1 0 1,0-1-1,15-32 0,-22 38-1,-1 1 0,0-1-1,0 0 1,-1 0 0,0-1 0,-1 1 0,-1-1-1,1 1 1,-2-1 0,0 1 0,-1-14-1,1 24 7,-1 0 0,1-1 0,-1 1-1,1 0 1,-1-1 0,0 1-1,1 0 1,-1-1 0,0 1 0,0 0-1,0 0 1,0 0 0,0 0 0,0 0-1,0 0 1,0 0 0,0 0-1,-1 1 1,1-1 0,0 0 0,0 1-1,-1-1 1,1 1 0,-1-1 0,1 1-1,0 0 1,-1-1 0,-2 1-1,-48-3-82,41 3 56,-5 0-122,1 0-1,0 1 1,-1 0-1,1 1 1,0 1-1,0 0 1,0 2 0,0-1-1,-21 11 1,-6 9-1283,9 1-583</inkml:trace>
</inkml:ink>
</file>

<file path=ppt/ink/ink1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57.703"/>
    </inkml:context>
    <inkml:brush xml:id="br0">
      <inkml:brushProperty name="width" value="0.05" units="cm"/>
      <inkml:brushProperty name="height" value="0.05" units="cm"/>
      <inkml:brushProperty name="color" value="#004F8B"/>
    </inkml:brush>
  </inkml:definitions>
  <inkml:trace contextRef="#ctx0" brushRef="#br0">1 38 7906,'0'0'9423,"4"-1"-8855,17-5-299,0 1 0,1 0 0,0 2 0,0 1 0,0 1 0,39 2-1,-31 0-263,-1-1 0,0-2 0,42-7 0,-64 6 239,-2 1-2020</inkml:trace>
</inkml:ink>
</file>

<file path=ppt/ink/ink1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6:59.054"/>
    </inkml:context>
    <inkml:brush xml:id="br0">
      <inkml:brushProperty name="width" value="0.05" units="cm"/>
      <inkml:brushProperty name="height" value="0.05" units="cm"/>
      <inkml:brushProperty name="color" value="#004F8B"/>
    </inkml:brush>
  </inkml:definitions>
  <inkml:trace contextRef="#ctx0" brushRef="#br0">141 58 3649,'0'0'6812,"0"-7"-6139,0-34 890,0 41-1515,-1-1 0,0 0 0,1 1 1,-1-1-1,0 0 0,1 1 0,-1-1 0,0 1 0,0-1 0,0 1 0,1-1 0,-1 1 0,0-1 0,0 1 0,0 0 0,0 0 0,0-1 0,0 1 0,0 0 0,0 0 0,0 0 0,0 0 0,1 0 0,-3 0 0,-30 0 301,29 0-252,1 0-87,1 1-1,-1-1 0,0 1 1,1-1-1,-1 1 0,1 0 0,-1 0 1,1 0-1,0 1 0,-1-1 1,1 0-1,0 1 0,0 0 1,0-1-1,0 1 0,0 0 0,0 0 1,1 0-1,-1 0 0,1 0 1,-1 1-1,1-1 0,0 0 0,-1 1 1,2-1-1,-1 1 0,0-1 1,0 1-1,1 0 0,-1-1 1,1 6-1,-3 12 130,1-1 0,1 1 1,2 26-1,0-21 253,-1-22-321,0 0-1,0 1 1,0-1-1,1 1 1,0-1-1,0 0 0,0 1 1,0-1-1,0 0 1,0 0-1,1 0 1,0 0-1,-1 0 0,1 0 1,0 0-1,1-1 1,2 4-1,0-2 20,0 0 0,-1-1 0,2 0 0,-1 0 1,0 0-1,0-1 0,1 1 0,0-1 0,7 1 0,12 2 90,0-2-1,0 0 1,46-2-1,-52-1-198,-15 0 21,-1 0 0,0-1 1,1 1-1,-1-1 1,1 1-1,-1-1 0,1 0 1,-1 0-1,0 0 1,0-1-1,0 1 0,0-1 1,0 0-1,0 0 0,0 0 1,0 0-1,0 0 1,-1-1-1,0 1 0,1-1 1,-1 0-1,0 0 1,0 1-1,0-1 0,-1-1 1,1 1-1,-1 0 1,1 0-1,-1 0 0,1-6 1,2-9 12,-2 0 1,1 0 0,-2 0-1,-1-31 1,-1 26-12,1 21-9,-1 0 0,0 0 1,0-1-1,0 1 0,0 0 1,0 0-1,0 0 1,0 1-1,-1-1 0,1 0 1,-1 0-1,1 1 0,-1-1 1,0 1-1,0-1 1,1 1-1,-5-2 0,-37-20-90,23 17-85,0 1-1,-1 1 1,1 1 0,-1 0 0,1 2 0,-30 1-1,46 0 89,0 1-1,1 0 1,-1 0 0,0 0-1,0 0 1,1 0-1,-1 1 1,1-1-1,-1 1 1,1 0 0,0 0-1,0 0 1,0 1-1,0-1 1,0 1 0,0-1-1,0 1 1,1 0-1,-4 6 1,-1 2-645,0 0 1,0 1 0,1 0-1,-6 17 1,1 9-2178</inkml:trace>
</inkml:ink>
</file>

<file path=ppt/ink/ink1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0.154"/>
    </inkml:context>
    <inkml:brush xml:id="br0">
      <inkml:brushProperty name="width" value="0.05" units="cm"/>
      <inkml:brushProperty name="height" value="0.05" units="cm"/>
      <inkml:brushProperty name="color" value="#004F8B"/>
    </inkml:brush>
  </inkml:definitions>
  <inkml:trace contextRef="#ctx0" brushRef="#br0">1 0 9826,'0'0'7800,"15"2"-7650,122 16 886,156 0 0,-292-18-1213,2-25-6299,-3 12 2827</inkml:trace>
</inkml:ink>
</file>

<file path=ppt/ink/ink1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0.638"/>
    </inkml:context>
    <inkml:brush xml:id="br0">
      <inkml:brushProperty name="width" value="0.05" units="cm"/>
      <inkml:brushProperty name="height" value="0.05" units="cm"/>
      <inkml:brushProperty name="color" value="#004F8B"/>
    </inkml:brush>
  </inkml:definitions>
  <inkml:trace contextRef="#ctx0" brushRef="#br0">92 7 1344,'0'0'11071,"0"-1"-10993,0 1 0,-1-1 0,1 1 0,0 0 0,-1-1 0,1 1 0,-1-1 0,1 1 0,0 0 0,-1-1 0,1 1 0,-1 0 0,1-1 0,-1 1 0,0 0 0,1 0 0,-1 0 0,1-1 0,-1 1 0,1 0 0,-1 0 0,1 0 0,-1 0 0,0 0 0,1 0 0,-1 0 0,0 1 0,-4 11 216,0 1 0,1 0-1,1 0 1,0 0 0,0 15-1,-2 4 32,-2 2-149,-8 45 672,3 1 0,-3 105-1,37-186-5829,-5-1-447</inkml:trace>
</inkml:ink>
</file>

<file path=ppt/ink/ink1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1.421"/>
    </inkml:context>
    <inkml:brush xml:id="br0">
      <inkml:brushProperty name="width" value="0.05" units="cm"/>
      <inkml:brushProperty name="height" value="0.05" units="cm"/>
      <inkml:brushProperty name="color" value="#004F8B"/>
    </inkml:brush>
  </inkml:definitions>
  <inkml:trace contextRef="#ctx0" brushRef="#br0">54 52 5337,'0'0'6668,"-8"21"-6224,-25 70 112,30-81-355,1 0-1,-1 0 1,2 0-1,-1 0 0,1 0 1,1 0-1,0 0 1,0 0-1,1 0 0,2 10 1,-2-10 11,0-6-122,0 0 1,0-1-1,1 1 1,-1 0 0,1 0-1,-1-1 1,1 1-1,0-1 1,1 0-1,-1 0 1,0 0-1,1 0 1,0 0-1,0 0 1,-1 0-1,2-1 1,-1 0-1,0 1 1,0-1-1,1 0 1,-1-1-1,1 1 1,0-1-1,6 2 1,-1 0 22,1-1 1,-1 0 0,1-1-1,-1 0 1,1 0 0,0-1-1,-1 0 1,1-1 0,10-2-1,-14 2-103,-1-1 0,1-1 0,-1 1 0,1-1 0,-1 0 0,0 0 0,0 0 0,0-1 0,0 0-1,-1 0 1,0 0 0,0 0 0,0-1 0,0 1 0,0-1 0,-1 0 0,4-8 0,-2 3-4,0 1 0,-1-1-1,0 1 1,-1-1 0,0 0 0,0-1 0,-1 1 0,-1 0 0,1-14 0,-1 12-37,-2 0 0,1 1-1,-2-1 1,1 0 0,-2 1 0,0-1 0,0 1 0,-6-14 0,7 20 8,-1 0 1,0 1-1,0 0 1,0 0-1,0 0 1,-1 0-1,1 0 1,-1 1-1,0-1 1,0 1-1,0 0 1,-1 0-1,1 1 1,-1-1-1,1 1 1,-1 0-1,0 0 1,0 1-1,0 0 1,0-1-1,-10 0 1,9 1-66,1 1 0,-1-1 0,1 1-1,-1 0 1,1 1 0,-1-1 0,1 1 0,-1 0 0,1 0 0,-1 1 0,1-1 0,0 1-1,0 1 1,0-1 0,-9 6 0,10-5-221,1 1 0,-1-1 1,1 1-1,0 0 0,0 0 0,0 0 0,0 0 0,1 0 0,0 1 0,0-1 1,0 1-1,0-1 0,1 1 0,0 0 0,-1 0 0,2-1 0,-1 11 0,0 8-3323</inkml:trace>
</inkml:ink>
</file>

<file path=ppt/ink/ink1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2.081"/>
    </inkml:context>
    <inkml:brush xml:id="br0">
      <inkml:brushProperty name="width" value="0.05" units="cm"/>
      <inkml:brushProperty name="height" value="0.05" units="cm"/>
      <inkml:brushProperty name="color" value="#004F8B"/>
    </inkml:brush>
  </inkml:definitions>
  <inkml:trace contextRef="#ctx0" brushRef="#br0">70 191 3513,'0'0'7387,"-10"29"-5887,7-16-1118,1 1-1,0 0 1,1 0 0,1 0-1,0 0 1,0 0 0,5 20-1,-4-27-243,1 0 0,0 0-1,0 0 1,0-1 0,1 1 0,0-1-1,0 0 1,1 1 0,0-1-1,0-1 1,0 1 0,1-1 0,0 0-1,0 0 1,0 0 0,8 5-1,-4-5-58,1 1-1,0-2 0,0 0 0,0 0 0,0-1 0,1 0 0,0-1 1,-1 0-1,1 0 0,0-1 0,0-1 0,0 0 0,0 0 0,13-3 0,-11 1-68,0-1-1,0 0 0,0 0 0,-1-1 1,1-1-1,-1 0 0,0-1 0,-1 0 1,1-1-1,-1 0 0,13-12 0,-17 12 1,0 0 0,0-1-1,-1 0 1,0 0 0,0 0-1,0-1 1,-1 0-1,-1 0 1,0-1 0,0 1-1,4-17 1,-5 10 1,0 0-1,-1 0 1,-1 0-1,0 0 1,-1-1-1,-4-27 1,2 37-14,0 0 1,0 0 0,0 0-1,-1 1 1,0-1 0,-1 0-1,1 1 1,-1 0-1,0 0 1,-1 0 0,1 1-1,-1-1 1,0 1 0,-1 0-1,1 1 1,-1-1-1,0 1 1,0 0 0,0 0-1,-1 1 1,-8-3 0,-1-2-57,-1 2 1,0 1-1,0 0 1,-1 1-1,1 0 1,-1 2-1,-30-1 1,31 2-68,9 1-4,0-1 1,0 1 0,1 1-1,-1-1 1,0 1 0,1 1 0,-1 0-1,1 0 1,-14 5 0,2 5-733,1 1 1,0 0-1,1 1 1,-19 22-1,-5 8-3556</inkml:trace>
</inkml:ink>
</file>

<file path=ppt/ink/ink1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6.74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397 266 7770,'0'0'10567,"7"-13"-9948,19-40-210,-24 48-350,-1 1 0,1-1-1,-1 0 1,0 0 0,0 0-1,0 0 1,-1 0-1,0 0 1,0 0 0,0 0-1,-1-7 1,-1-8 16,2 16-68,-1-1-1,1 1 0,-1 0 0,0 0 1,-1-1-1,1 1 0,-1 0 1,1 0-1,-1 0 0,-1 0 0,1 1 1,0-1-1,-1 1 0,0-1 1,0 1-1,0 0 0,0 0 0,0 0 1,-1 0-1,1 1 0,-1-1 1,0 1-1,1 0 0,-1 0 0,0 0 1,-8-2-1,-3-1-9,0 1-1,0 0 1,0 1 0,-1 1 0,1 0-1,-21 0 1,26 3 0,-1 0 0,0 1 0,1 0 0,0 0 0,-1 1 0,1 1-1,0 0 1,0 0 0,1 1 0,0 0 0,-1 0 0,1 1 0,1 1 0,0-1 0,-1 1 0,2 1 0,-1-1 0,1 1 0,1 1 0,-1-1-1,1 1 1,1 0 0,0 1 0,0-1 0,0 1 0,2 0 0,-1 0 0,1 0 0,1 1 0,-1-1 0,2 1 0,0-1 0,0 1-1,1 0 1,1 18 0,1-24 2,-1 0 0,1 0-1,0-1 1,1 1 0,-1-1-1,1 0 1,0 1 0,0-1-1,0 0 1,0-1 0,1 1-1,-1-1 1,1 1 0,0-1 0,0 0-1,0 0 1,1-1 0,-1 1-1,1-1 1,7 3 0,2 1 5,1-1 1,0-1 0,0 0 0,0-1 0,24 3 0,-21-5 7,0 1 0,1-2 1,-1-1-1,0 0 0,0-1 1,27-7-1,-38 7-14,0-1 0,-1 1 0,0-1 0,1 0 0,-1-1 0,-1 0 0,1 1 0,0-2 0,-1 1 0,0-1 0,0 0 0,0 0 0,-1 0 0,1-1 0,-1 1 0,-1-1 0,1 0 0,-1-1 0,0 1 0,2-8 0,-1 3 3,-2 1 1,0-1-1,0 0 1,-1 0 0,0 0-1,-1 0 1,0 0-1,-1 0 1,-3-16 0,3 24-5,-1 1 1,1 0-1,-1-1 1,0 1 0,0 0-1,0 0 1,0 0-1,0 0 1,0 1 0,0-1-1,0 1 1,-1-1-1,1 1 1,-1 0-1,1 0 1,-1 0 0,1 0-1,-1 0 1,0 0-1,1 1 1,-1-1 0,0 1-1,0 0 1,-3 0-1,-4-1-29,-1 1 0,0 0 0,0 0 1,1 1-1,-13 3 0,13-1 24,0 1 1,1 0 0,-1 1 0,1 0-1,0 1 1,0 0 0,1 0 0,0 1-1,-10 10 1,7-6 12,0 0 1,1 1-1,0 0 1,1 1-1,-13 24 1,19-32-9,1 0 0,0 0 0,0 1 1,0-1-1,1 1 0,-1-1 1,1 1-1,1 0 0,-1-1 0,1 1 1,0 0-1,0 0 0,1-1 1,0 1-1,0 0 0,0-1 0,1 1 1,-1-1-1,1 1 0,1-1 1,-1 0-1,1 0 0,0 0 0,0 0 1,0 0-1,1-1 0,-1 0 1,8 7-1,7 0 12,0-1 1,1 0-1,0-2 1,1 0-1,-1-1 0,1-1 1,1-1-1,-1-1 1,1-1-1,0 0 1,0-2-1,0 0 0,0-2 1,41-5-1,-57 5-8,1-1 0,0 1 0,-1-1-1,1 0 1,-1-1 0,0 1 0,1-1-1,-1 0 1,-1 0 0,1-1 0,0 0-1,-1 1 1,0-2 0,1 1 0,-2 0-1,1-1 1,0 1 0,-1-1 0,0 0-1,0-1 1,-1 1 0,1 0 0,2-12-1,1-3 17,-2-1 0,0 0 0,-2 1-1,0-2 1,-2-25 0,1 41-15,-1 1 0,-1-1 0,1 1 0,-1-1-1,1 1 1,-2 0 0,1-1 0,0 1 0,-1 0 0,0 0 0,0 0 0,-1 0 0,0 0-1,1 1 1,-2-1 0,1 1 0,0-1 0,-1 1 0,0 0 0,0 1 0,0-1 0,0 1-1,-1-1 1,1 1 0,-1 1 0,0-1 0,0 1 0,0 0 0,0 0 0,0 0 0,0 0-1,0 1 1,-1 0 0,1 0 0,-6 0 0,-3 0-16,1 1 1,-1 0-1,1 0 1,-1 1-1,1 1 0,-1 0 1,1 1-1,0 1 0,0 0 1,1 0-1,-16 8 1,22-8 9,-1 1 0,0-1 0,1 1 0,0 0 0,0 0 1,0 1-1,1 0 0,0 0 0,0 0 0,0 1 0,1 0 0,0-1 1,0 1-1,1 1 0,0-1 0,0 1 0,0-1 0,1 1 1,1 0-1,-2 12 0,1-12-6,2-1 1,-1 1-1,1-1 0,0 1 0,1-1 1,0 1-1,0 0 0,2 7 1,-2-13 34,0 1 0,0-1 0,0 0 0,0 0 0,1 0 0,-1 0 0,0 0 0,1 0 0,0 0 0,-1-1 1,1 1-1,0 0 0,0-1 0,0 1 0,0-1 0,0 0 0,0 0 0,0 0 0,1 0 0,-1 0 1,0 0-1,1 0 0,-1-1 0,0 1 0,1-1 0,-1 0 0,1 0 0,-1 0 0,3 0 0,-2 0 10,1 0 0,-1 0 0,0-1 0,0 1 0,0-1 0,0 0-1,0 0 1,0 0 0,0 0 0,0 0 0,-1-1 0,1 1 0,0-1-1,-1 0 1,1 0 0,-1 0 0,0 0 0,1 0 0,-1 0-1,0 0 1,0-1 0,-1 1 0,1-1 0,0 0 0,-1 0 0,1 1-1,-1-1 1,0 0 0,0 0 0,0 0 0,-1 0 0,1 0 0,-1 0-1,1 0 1,-1-1 0,-1-4 0,6 2-258</inkml:trace>
</inkml:ink>
</file>

<file path=ppt/ink/ink1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08.3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574 474 3833,'0'0'11754,"10"-11"-11535,-3 4-188,0 1 12,0-1 0,-1 0 0,1 0-1,-2 0 1,1 0 0,-1-1-1,0 0 1,-1 0 0,1-1 0,-2 1-1,1-1 1,-1 0 0,-1 0-1,2-10 1,-3 5 77,0 0 0,-1 0 0,-1-1 0,-1 1-1,0 0 1,-1 0 0,0 0 0,-8-20 0,7 26-81,0 1 0,0-1 0,-1 0 0,0 1 1,0 0-1,-1 0 0,0 1 0,0-1 0,-1 1 0,0 1 0,0-1 0,0 1 1,0 0-1,-16-6 0,14 6-26,-1 1-1,0 0 1,1 1 0,-1 0-1,-1 1 1,1 0 0,0 0 0,0 1-1,-1 1 1,1-1 0,-1 2-1,1 0 1,0 0 0,-1 0 0,-11 5-1,9-2-15,-1 2 1,1-1-1,0 2 0,0 0 0,0 0 0,1 1 0,1 1 0,-1 0 1,1 1-1,-11 12 0,9-9 2,1 0 1,1 1 0,0 0-1,1 1 1,1 0-1,0 1 1,1-1 0,0 2-1,1-1 1,1 1-1,1 0 1,1 0-1,0 1 1,1-1 0,1 1-1,0 0 1,2 0-1,1 25 1,1-34 0,0 0 0,0 0 0,1 0 0,0 0 0,1 0 0,0-1 0,0 0-1,0 1 1,1-2 0,1 1 0,-1 0 0,1-1 0,1 0 0,-1-1 0,1 1 0,0-1 0,0-1 0,10 7 0,-2-3 12,0 1 0,1-2 0,0 0 0,0-1 0,0-1 0,1 0 0,0-1 0,31 5 0,-30-8-13,1 0 0,0-1 0,0-1 0,20-3 1,-32 2-1,0 0 0,0-1 0,0 0 0,0 0 0,0-1 0,0 0 1,-1 0-1,1 0 0,-1-1 0,0 0 0,0 0 0,-1-1 0,9-8 1,-2 0 15,0-1 0,-2 0 0,0 0 0,0-2 0,-1 1 0,-1-1 0,-1 0 0,0-1 0,9-33 0,-9 18 23,-2 0 1,-1-1-1,-2 0 0,-1-49 0,-3 71-33,0-1 0,0 1 0,-1 0 0,0 0 0,-1 0 0,0 0 1,-1 1-1,0-1 0,-1 1 0,0 0 0,0 1 0,-1-1 0,-1 1 0,-13-12 0,13 11-2,-2 2 0,1 0 0,-1 0 0,0 0-1,-1 2 1,0-1 0,0 1 0,-1 1 0,1 0 0,-1 0-1,0 1 1,0 1 0,-18-3 0,16 4-14,0 1 1,1 0-1,-1 1 0,0 0 1,0 2-1,1-1 0,-1 2 1,1-1-1,-1 2 0,1 0 1,0 1-1,1 0 0,-1 1 1,-17 10-1,9-1 10,1 0 0,1 1-1,0 2 1,1-1 0,1 2 0,1 1 0,0 0-1,-19 33 1,27-38 11,0 1 0,1 1-1,0-1 1,1 1-1,1 0 1,1 0 0,1 1-1,0-1 1,1 1 0,1 0-1,0-1 1,5 36 0,-3-47-7,0 1 0,1-1 0,0 0 0,0 0 0,1 1-1,0-1 1,0-1 0,0 1 0,1 0 0,-1-1 0,1 0 0,1 0 0,-1 0 0,1 0 0,0-1 0,0 1 0,0-1 0,0-1 0,1 1 0,0-1 0,-1 0 0,1 0 0,10 3 0,2 0 88,1-1 1,0 0-1,0-2 0,0 0 1,0-1-1,36-1 1,-41-2-63,-1-2 0,1 1 0,-1-2 0,0 1 0,0-2 0,0 0 0,-1 0 0,1-1 0,-1-1 1,-1 0-1,1-1 0,-1 0 0,0-1 0,17-18 0,-18 17-39,0 0-1,-1-1 1,0 0-1,-1 0 1,0-1-1,-1-1 1,0 1 0,-1-1-1,-1 0 1,0 0-1,0-1 1,-1 1-1,-1-1 1,2-20 0,-5 31-9,1 1 0,-1 0 0,-1-1 0,1 1 0,0-1 1,-1 1-1,1 0 0,-1-1 0,1 1 0,-1 0 1,0 0-1,0-1 0,0 1 0,0 0 0,-1 0 0,1 0 1,-1 0-1,1 1 0,-1-1 0,0 0 0,1 0 1,-1 1-1,0-1 0,0 1 0,-4-2 0,-2-1-356,-1 1 0,1 0 0,-1 1 0,0 0 0,-16-2 0,-31-1-4044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39.960"/>
    </inkml:context>
    <inkml:brush xml:id="br0">
      <inkml:brushProperty name="width" value="0.05" units="cm"/>
      <inkml:brushProperty name="height" value="0.05" units="cm"/>
      <inkml:brushProperty name="color" value="#004F8B"/>
    </inkml:brush>
  </inkml:definitions>
  <inkml:trace contextRef="#ctx0" brushRef="#br0">116 152 9154,'0'0'7348,"-2"15"-6717,1-4-475,-1-6-92,1-1 0,1 1 0,-1 0 0,1 0 0,0-1 0,0 1 0,0 0 0,0 0 0,1 0 0,0-1 0,0 1 0,0 0 0,1-1 0,0 1 0,-1-1 0,1 0 0,1 1 0,-1-1 0,6 7 0,2-1 84,-1-1-1,1 0 1,1-1-1,0 0 0,0-1 1,0 0-1,1-1 1,14 6-1,-21-10-118,0 0 0,0 0 1,0-1-1,0 0 0,0 0 0,0 0 1,0 0-1,0-1 0,0 0 0,0 0 1,0-1-1,0 1 0,1-1 0,-1 0 1,0 0-1,-1-1 0,1 1 0,0-1 1,0 0-1,-1-1 0,1 1 0,-1-1 0,8-6 1,-3 0-45,0-1 0,-1 0 0,0 0-1,-1-1 1,0 0 0,0-1 0,-2 1 0,1-1 0,-1-1 0,-1 1 0,0 0 0,-1-1 0,-1 0 0,0 0 0,0 0 0,-1 0 0,-1 0-1,0 0 1,-4-25 0,4 35 6,-1 0-1,0 0 0,0 0 1,0 0-1,-1 0 0,1 0 1,-1 0-1,0 0 1,1 0-1,-1 1 0,0-1 1,-1 1-1,1-1 0,0 1 1,-1 0-1,1 0 0,-1 0 1,-4-2-1,1 0-16,-1 1-1,0 0 0,0 1 1,0 0-1,0 0 1,0 0-1,0 1 0,-9-1 1,3 2-4,1-1 1,-1 2-1,0-1 0,1 2 1,-1 0-1,1 0 0,-1 1 1,1 1-1,-20 8 1,17-3-147,-1 1 1,2 1 0,-1 0 0,1 1 0,1 1-1,0 0 1,1 0 0,-13 20 0,17-22-94,1 1-1,0-1 1,0 1 0,1 0 0,1 1-1,0-1 1,1 1 0,0 0 0,1 0-1,0 1 1,-1 22 0,7 2-4580,12-11-4248</inkml:trace>
</inkml:ink>
</file>

<file path=ppt/ink/ink1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14.0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78 27 56,'0'0'15013,"-13"0"-14072,-52 0 4028,73 0-4426,169-11 43,7 0-545,-19 9-22,5 0-1,281 30-1,2 8 6,-336-32 19,328 4 89,-352-8-185,-7-2 71,-1 3 1,163 25 0,-212-21 50,0-1 0,67-3 0,-67-1-95,-35 1 80,-1 1 71</inkml:trace>
</inkml:ink>
</file>

<file path=ppt/ink/ink1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19.677"/>
    </inkml:context>
    <inkml:brush xml:id="br0">
      <inkml:brushProperty name="width" value="0.05" units="cm"/>
      <inkml:brushProperty name="height" value="0.05" units="cm"/>
      <inkml:brushProperty name="color" value="#008C3A"/>
    </inkml:brush>
  </inkml:definitions>
  <inkml:trace contextRef="#ctx0" brushRef="#br0">0 294 4961,'0'0'8514,"15"-14"-6096,26-49-1496,-29 46-897,0-1 0,-1-1 1,14-33-1,-11 24-51,-14 28 25,0 0-1,1 0 0,-1 0 0,0-1 0,0 1 0,0 0 0,0 0 0,0 0 0,0 0 0,1 0 0,-1 0 0,0 0 1,0 0-1,0 0 0,0-1 0,1 1 0,-1 0 0,0 0 0,0 0 0,0 0 0,1 0 0,-1 0 0,0 0 0,0 0 0,0 0 1,0 0-1,1 0 0,-1 0 0,0 0 0,0 1 0,0-1 0,1 0 0,-1 0 0,0 0 0,0 0 0,0 0 0,0 0 0,0 0 1,1 0-1,-1 1 0,0-1 0,0 0 0,0 0 0,0 0 0,0 0 0,0 0 0,0 1 0,1-1 0,-1 0 0,0 0 0,0 0 1,0 0-1,0 1 0,0-1 0,0 0 0,0 0 0,0 0 0,0 1 0,5 50-188,-4-24 268,1-10-20,-1 2 39,1 1 1,1 0-1,1-1 0,1 1 0,11 29 0,-16-48-68,0 0 0,1-1 0,-1 1 0,1 0 0,-1 0 0,1 0 0,-1 0 0,1-1 0,0 1 0,-1 0 0,1-1 0,0 1 0,-1 0 0,1-1 0,0 1 0,0-1 0,0 1 0,0-1 0,0 0 0,-1 1 0,1-1-1,0 0 1,0 1 0,0-1 0,0 0 0,0 0 0,2 0 0,-1 0 34,0-1 1,1 0-1,-1 1 0,0-1 1,1 0-1,-1 0 0,0 0 0,0 0 1,0-1-1,4-2 0,2-3 36,0-1 1,0 0-1,12-16 1,-2-1-65,-1-1 1,-1-1-1,-1-1 1,17-43-1,-32 69-90,0 20-333,0 2 368,-1 4 33,2 0 0,5 39 0,-5-58-7,0 0 1,0 0 0,0 0-1,1 0 1,-1-1-1,1 1 1,0 0-1,1-1 1,-1 1-1,1-1 1,0 0-1,0 0 1,0 0-1,0 0 1,1 0-1,0-1 1,-1 0 0,9 6-1,-8-8 16,0 1 0,0-1-1,1 0 1,-1 0 0,0 0 0,0-1-1,1 1 1,-1-1 0,0 0-1,0-1 1,1 1 0,-1-1 0,0 1-1,0-1 1,0 0 0,0-1 0,0 1-1,0-1 1,0 0 0,0 0 0,-1 0-1,1 0 1,-1-1 0,1 1 0,-1-1-1,4-4 1,10-9 1,-1 0 0,-1-2-1,20-28 1,-27 35-25,6-10-10,-1 0-1,10-24 1,-1 3 49,-12 76-414,-8-24 374,0 1-1,0-1 1,1 1 0,0-1 0,1 0 0,0 0-1,7 13 1,-8-19 8,-1-1 1,1 0-1,-1 0 0,1 0 1,0 0-1,0 0 0,0-1 0,1 1 1,-1-1-1,1 0 0,-1 0 1,1 0-1,0 0 0,-1-1 1,1 0-1,0 0 0,0 0 0,0 0 1,0 0-1,0-1 0,0 1 1,6-2-1,-4 1 15,0 0 0,1-1-1,-1 0 1,0 0 0,0 0 0,1-1 0,-1 0 0,0 0 0,-1-1 0,1 0 0,0 0-1,-1 0 1,0-1 0,1 1 0,5-7 0,3-5-5,0 0 1,0-1-1,14-25 1,-16 24-34,0 0 0,1 1 0,18-18 0,-29 37-11,-1 0 0,1-1 1,-1 1-1,0 0 0,0 0 1,0 0-1,0-1 0,-1 1 0,1 0 1,-1 6-1,3 1 32,-1-1-1,1 1 1,1-1 0,-1 1 0,2-1 0,-1 0-1,1-1 1,0 1 0,1-1 0,0 0-1,1 0 1,-1-1 0,2 1 0,-1-2 0,1 1-1,0-1 1,0 0 0,0-1 0,1 0-1,0 0 1,0-1 0,0 0 0,1 0 0,-1-1-1,1-1 1,0 1 0,0-2 0,-1 1-1,2-1 1,-1-1 0,0 0 0,0 0 0,0-1-1,17-4 1,-14-1-18,0-1-1,-1-1 1,0 0-1,0 0 1,-1-1-1,0-1 1,-1 0 0,0 0-1,9-13 1,-2 4-176,-11 13 140,10-11-116,0-1 0,-1 0 0,-1-2 0,14-22 0,-28 41 171,0 13-70,0 137 56,1-146 19,-1-1-1,1 1 1,0-1-1,0 1 1,0-1-1,0 1 1,1-1-1,-1 1 1,0-1-1,1 0 0,0 0 1,0 0-1,0 0 1,-1 0-1,2 0 1,-1 0-1,0-1 1,0 1-1,0-1 1,1 1-1,-1-1 1,1 0-1,-1 0 1,1 0-1,0 0 1,-1-1-1,5 2 1,7 1 23,0 0 1,0-1 0,0 0 0,16-1 0,-21-1-25,1 0 0,-1 0 0,0-1 0,0 0 0,0-1 0,0 1 0,0-2 0,-1 0 0,1 0 0,0 0 0,-1-1 0,0 0 0,0-1 0,0 0 0,-1 0 0,0-1 0,0 0 0,9-9 0,10-12-161,-1-1 0,-1-1 0,20-33 0,-40 58 138,-4 3-61,1 12-188,0 2 266,1 1 0,1-1 0,1 0-1,-1 0 1,2-1 0,0 1 0,8 14 0,-10-23 27,-1 0-1,1 1 1,0-2-1,0 1 1,0 0-1,1 0 1,-1-1-1,1 0 1,0 0-1,0 0 1,0 0-1,0 0 1,1-1-1,-1 0 1,1 0-1,-1 0 1,1-1-1,0 1 1,0-1-1,-1 0 1,1 0-1,10 0 1,-1-1 60,-6 0-69,0 1 0,0-1 0,0-1 1,0 1-1,0-2 0,0 1 0,0-1 1,-1 0-1,1 0 0,0-1 0,10-5 1,12-12-91,-1-2 1,-2 0-1,42-43 1,0-1-28,-69 76-50,0 9 152,0 6 83,0 1 1,6 34 0,-5-54-66,0 0 0,0-1 0,1 1 0,0 0 0,0 0 0,0-1 0,1 1 0,0-1 1,0 0-1,0 0 0,0 0 0,1 0 0,0 0 0,0-1 0,9 8 0,-8-9 6,0-1 1,0 0-1,0 0 0,1-1 0,-1 1 0,1-1 0,-1 0 0,1 0 0,-1-1 0,1 0 1,-1 0-1,8-1 0,0 0-5,1-1 0,-1 0 0,24-7 0,-20 2-39,-1-1-1,1 0 1,-1-1-1,-1-1 1,0-1-1,20-17 1,26-18 10,-61 45-3,1 1 0,-1 0 0,1 0 0,-1 0 0,1 0 0,0 0 0,-1 0 0,1 0 0,-1 0 0,1 0 0,-1 0 0,1 0 0,-1 0 0,1 0 0,0 0 0,-1 0 0,1 0 0,-1 1 1,1-1-1,-1 0 0,1 0 0,-1 1 0,0-1 0,1 0 0,-1 1 0,1-1 0,-1 0 0,1 1 0,-1-1 0,0 1 0,1-1 0,-1 1 0,0-1 0,0 1 0,1-1 0,-1 1 0,0-1 0,0 1 0,0-1 0,1 1 0,10 31-34,-7-20 31,1-1 14,1 1 1,-1-1 0,2 0 0,0-1 0,0 0-1,1 0 1,11 12 0,-14-18 6,0 0 1,0 0-1,0 0 1,0-1-1,1 1 1,0-1-1,0 0 1,0-1-1,0 0 0,0 0 1,0 0-1,1 0 1,-1-1-1,0 0 1,13 0-1,-1 0 2,1-1 1,0-1-1,-1 0 1,1-1-1,0-1 0,-1-1 1,0-1-1,0 0 0,0-1 1,17-9-1,-33 14-18,-1-1-1,1 1 1,0 0 0,0 1-1,-1-1 1,1 0 0,0 1-1,0-1 1,0 1 0,0-1-1,0 1 1,0 0-1,0 0 1,0 0 0,0 0-1,0 0 1,0 0 0,0 0-1,-1 1 1,1-1 0,0 1-1,0-1 1,0 1 0,0 0-1,3 2 1,-1 1-5,0 0 1,0 0 0,-1 1-1,1-1 1,-1 1 0,0 0-1,3 7 1,7 10 29,-11-18-17,0-1 1,0 1 0,1 0 0,-1-1-1,1 0 1,-1 1 0,1-1-1,0 0 1,1 0 0,-1-1 0,0 1-1,1-1 1,-1 1 0,1-1-1,0 0 1,0-1 0,0 1 0,0-1-1,0 1 1,0-1 0,0 0 0,0-1-1,1 1 1,-1-1 0,0 0-1,8 0 1,-2-1 9,0 1-1,0-1 1,1-1-1,-1 0 1,0-1-1,-1 0 1,1 0-1,0-1 1,-1 0-1,0 0 1,0-1-1,0-1 1,0 1-1,-1-2 1,0 1-1,-1-1 1,1 0-1,11-14 1,-16 19-12,0 0-1,0 0 1,0 1 0,0-1-1,1 1 1,-1 0 0,0 0-1,1 1 1,-1-1 0,1 0 0,-1 1-1,1 0 1,0 0 0,-1 0-1,1 0 1,-1 1 0,5 1 0,-2-2 20,-1 1 0,1-1 0,-1 0 0,1 0 0,-1 0 0,1-1 0,-1 0 0,9-2 0,34-30 65,-40 26-56,-1 1 0,1 0 1,1 1-1,9-6 1,-16 11-33,-1 0 1,1 0 0,0 0 0,-1 0 0,1 0 0,0 0 0,-1 0-1,1 0 1,0 1 0,-1-1 0,1 1 0,0-1 0,-1 1 0,1-1-1,-1 1 1,1 0 0,-1 0 0,1 0 0,-1 0 0,0 0-1,1 0 1,-1 0 0,0 1 0,0-1 0,0 0 0,0 1 0,0-1-1,1 3 1,0-2 6,-1 0 0,1 0-1,-1 0 1,1 0 0,0-1-1,0 1 1,0 0 0,0-1-1,0 0 1,0 1 0,0-1-1,1 0 1,-1 0 0,0 0-1,1 0 1,3 0 0,0 0 8,-1-1 1,1-1 0,-1 1 0,1-1-1,-1 0 1,1 0 0,-1 0 0,0-1 0,1 0-1,-1 0 1,0 0 0,0-1 0,0 0-1,-1 0 1,1 0 0,-1 0 0,0-1 0,1 1-1,-1-1 1,-1 0 0,1-1 0,-1 1 0,5-8-1,-3 5-8,-3 4-1,0 1-1,0 0 1,-1 0-1,1-1 1,-1 1 0,0-1-1,0 1 1,0-1-1,0 1 1,0-1-1,0-3 1,3 96-356,37-91 713,-40 0-349,0-1 0,1 1 1,-1-1-1,0 1 0,0-1 1,0 0-1,0 0 0,0 1 1,0-1-1,0 0 0,-1 0 1,1-2-1,1 1-548,-2 15-1516,0-5 1043,0 3-4250</inkml:trace>
</inkml:ink>
</file>

<file path=ppt/ink/ink1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5:22.665"/>
    </inkml:context>
    <inkml:brush xml:id="br0">
      <inkml:brushProperty name="width" value="0.05" units="cm"/>
      <inkml:brushProperty name="height" value="0.05" units="cm"/>
      <inkml:brushProperty name="color" value="#008C3A"/>
    </inkml:brush>
  </inkml:definitions>
  <inkml:trace contextRef="#ctx0" brushRef="#br0">0 209 2665,'0'0'10060,"0"-4"-9083,1 0-709,-1 0 0,0 0 0,1 0-1,0 0 1,-1 0 0,2 1 0,-1-1 0,0 0 0,1 1 0,0-1 0,-1 1 0,1-1 0,1 1 0,2-3 0,-5 5-211,0 1 0,0-1 1,0 1-1,0 0 0,1-1 0,-1 1 0,0 0 1,1-1-1,-1 1 0,0 0 0,0-1 0,1 1 1,-1 0-1,1 0 0,-1-1 0,0 1 0,1 0 1,-1 0-1,1 0 0,-1-1 0,0 1 0,1 0 0,-1 0 1,1 0-1,-1 0 0,1 0 0,-1 0 0,0 0 1,1 0-1,-1 0 0,1 0 0,-1 0 0,1 0 1,8 15 461,0 33-932,-8-37 612,10 82 33,-4 2 1,-6 106-1,-2-100 35,-3-67-346,4-33 148,0 0-1,0 0 1,0 0-1,0 0 1,0 0-1,0 0 1,-1 1-1,1-1 1,-1 0-1,1 0 1,-1 0-1,1 0 1,-1 0-1,1 0 1,-1 0-1,0 0 1,1-1-1,-1 1 1,0 0-1,0 0 1,0-1-1,0 1 1,0 0-1,-1 0 1,2-39 520,11-359-550,-11 71 24,0 326-70,13 40-347,2-1 341,2-1 0,1 0 1,3-1-1,0-1 0,39 48 0,-48-70 22,1 0 1,0-1-1,1-1 0,0 0 0,1 0 0,1-1 0,32 16 0,-17-9-3,-23-11-10,-15-6-6,-16 2-5,-1 7 10,1 1 1,0 2 0,1 0-1,0 1 1,2 1 0,-34 32-1,-7 2-87,58-46 100,-1 0 0,1 0 0,0 1 0,0-1 0,0 1 0,0 0 0,0-1 0,-3 8 0,5-8-3,1-3 194,28-23-29,-16 14-135,19-18-22,-13 12-4,0-1-1,-1 0 1,0-1-1,-2-1 1,25-36-1,-39 51-48,-1 2-52,-9 3-238,-6 3 328,1 1 1,1 0 0,-1 2 0,1-1 0,1 2 0,-1 0-1,-13 12 1,25-18 21,1-3 134,1-5 70,11-47-140,-8 38-91,-1-1 0,0 1-1,-1-1 1,1-18 0,-3-8-65,0 41 65,-3 28-386,-4-6 493,8-40 186,0-24-278,-1 36-18,-1 0 0,0 0 1,-1 0-1,1 0 0,-1 1 0,0-1 0,-4-6 0,6 10 4,-1 1-1,0 0 1,1 0 0,-1 0 0,0 0 0,0 0-1,1 0 1,-1 0 0,0 0 0,0 0-1,0 0 1,0 0 0,-1 0 0,1 0-1,0 1 1,0-1 0,0 1 0,0-1 0,-1 1-1,1-1 1,0 1 0,-1-1 0,1 1-1,0 0 1,-1 0 0,1 0 0,0 0 0,-1 0-1,1 0 1,0 0 0,-1 0 0,1 1-1,0-1 1,-1 0 0,1 1 0,0-1-1,0 1 1,0 0 0,-1-1 0,0 2 0,-1 1-5,0-1 1,0 1-1,0 0 1,1 0-1,-1 1 1,1-1-1,0 1 1,0-1-1,0 1 1,0 0-1,0-1 1,1 1-1,0 0 1,-2 8-1,0 2-11,1 0 0,0 0-1,1 18 1,1-31-2,7-25 55,-3 5-28,0 0 1,-1-1 0,-1 0 0,-1 0 0,-1-22 0,0 30-5,21 13-191,-15 4 180,-1-1 0,-1 2 1,1-1-1,-1 0 0,6 10 0,16 18-1,-16-23 2,-6-5 22,0 0-1,1 0 1,-1-1 0,1 1-1,0-1 1,0-1 0,0 1 0,0-1-1,1 0 1,0 0 0,-1 0-1,1-1 1,0 0 0,0 0-1,12 2 1,-17-7-6,0 1 0,0-1 1,-1 0-1,1 0 0,-1 0 0,0 1 0,0-1 0,0 0 0,0 0 0,0-4 1,-1 4-4,2-1-10,-1-1 0,0 1 0,-1 0 0,1-1 0,-1 1 0,0 0 0,-1-6 0,1 9 0,0-1 1,0 1 0,0 0-1,0 0 1,0 0 0,0 0 0,0 0-1,0 0 1,0 0 0,0 0-1,0 0 1,-1 1 0,1-1-1,0 0 1,-1 1 0,1-1-1,0 1 1,-1 0 0,1-1 0,-1 1-1,1 0 1,0 0 0,-1 0-1,1 0 1,-1 0 0,-1 0-1,1 1 1,1 0 0,-1 0 0,0 0 0,1 0 0,-1 0 0,0 0 0,1 0 0,-1 0 0,1 1 0,0-1 0,-1 1 1,1-1-1,0 1 0,0-1 0,0 1 0,0 0 0,0 0 0,0-1 0,1 1 0,-1 0 0,1 0 0,-1 0 0,1 0 0,0 0 0,-1 0 0,1 3 0,-5 61 143,5-66-132,0 1-1,0-1 1,1 0-1,-1 0 1,0 0-1,1 0 0,-1 0 1,0 1-1,0-1 1,1 0-1,-1 0 0,0 0 1,1 0-1,-1 0 1,0 0-1,1 0 1,-1 0-1,0 0 0,1 0 1,-1 0-1,0 0 1,1 0-1,-1-1 1,0 1-1,0 0 0,1 0 1,-1 0-1,0 0 1,1 0-1,-1-1 0,0 1 1,0 0-1,1 0 1,-1-1-1,0 1 1,0 0-1,0 0 0,1-1 1,-1 1-1,0 0 1,0 0-1,0-1 0,0 1 1,0-1-1,13-11 53,-8 2-48,-1 0 0,-1 0 1,1 0-1,-2-1 0,1 1 0,-2-1 1,1 0-1,-1 1 0,-1-18 0,0 27-113,-2 2 19,0 0 78,1 1-1,-1-1 1,1 1-1,-1-1 1,1 1-1,-1 0 1,1-1-1,0 1 1,0 0-1,0 0 1,0 0-1,-1 2 1,1-1-1,-3 3 2,0 1 1,1-1 0,0 1 0,0 0-1,0 0 1,1 0 0,0 0-1,1 0 1,-1 0 0,1 10-1,1-17 31,0-31-65,-3-3-337,0 31 99,-1 21 111,2 0-228,-2 15-899,-5-15-4929,2-14 1892</inkml:trace>
</inkml:ink>
</file>

<file path=ppt/ink/ink1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21.412"/>
    </inkml:context>
    <inkml:brush xml:id="br0">
      <inkml:brushProperty name="width" value="0.05" units="cm"/>
      <inkml:brushProperty name="height" value="0.05" units="cm"/>
      <inkml:brushProperty name="color" value="#008C3A"/>
    </inkml:brush>
  </inkml:definitions>
  <inkml:trace contextRef="#ctx0" brushRef="#br0">0 334 2713,'0'0'16579,"14"-14"-15440,3-2-981,-2 0 1,0-1-1,-1-1 1,0-1-1,17-33 0,42-107-135,-70 152 8,2 23-215,-3 40 146,-1 72 20,-1-123 21,0 0 1,1 0-1,-1 0 0,1 0 1,0 0-1,0 0 0,1-1 1,0 1-1,-1 0 0,1-1 0,1 0 1,-1 1-1,1-1 0,0 0 1,0 0-1,4 5 0,-2-9 7,0 1 1,0 0-1,0-1 0,0 0 0,0 0 0,0-1 0,0 1 1,-1-1-1,1 0 0,9-3 0,-4-1 1,-1 0 1,0-1-1,-1 1 0,1-2 1,-1 1-1,-1-1 0,1-1 0,-1 1 1,0-1-1,-1 0 0,0-1 0,8-14 1,6-15-30,27-70 0,-30 64 38,2 207-244,-14-137 220,2-1 0,0 1-1,14 28 1,-18-45 3,2 0-1,-1 0 1,1 0-1,0-1 1,1 0-1,0 0 1,1 0-1,-1-1 1,1 0-1,1 0 1,13 9-1,-14-13 19,1 0-1,0-1 1,-1 0-1,1-1 1,0 0-1,0 0 0,0 0 1,0-1-1,0 0 1,0-1-1,0 0 1,0 0-1,-1-1 1,1 1-1,0-2 1,-1 1-1,1-1 1,-1 0-1,11-7 1,3-5-11,0-2 0,-2 0 0,0-1 0,-1-1 0,-1-1 0,24-33 0,-16 13 25,-1 0-1,33-79 1,-53 286-265,-4-142 239,-1-9-8,1 0 0,1 0 0,0-1 0,1 1 0,6 25 0,-6-37 11,0 1-1,0-1 1,0 1-1,0-1 0,1 0 1,0 0-1,-1 0 1,2-1-1,-1 1 0,0 0 1,1-1-1,-1 0 1,1 0-1,0 0 0,0-1 1,0 1-1,1-1 1,-1 0-1,0 0 0,1 0 1,0-1-1,-1 1 1,7 0-1,4 0 17,1 0 0,0-1 1,0 0-1,-1-1 0,1-1 0,0-1 1,-1 0-1,1-1 0,-1-1 0,0 0 0,0-1 1,0-1-1,-1 0 0,1-1 0,-1-1 1,21-15-1,-12 7-17,-1-1 1,-1-2-1,0 0 1,-1-1-1,-1-1 0,-1-1 1,-1 0-1,22-39 1,-38 138-198,-1-66 192,-1 1-5,1 0 1,1-1 0,0 1-1,0-1 1,1 1 0,4 11-1,-5-19 4,1-1 0,-1 0 0,1 0 0,0 0 0,0 0 0,0 0 0,1 0-1,-1 0 1,1 0 0,-1-1 0,1 0 0,0 1 0,0-1 0,0 0 0,0 0 0,1-1 0,-1 1 0,0-1-1,1 1 1,-1-1 0,1 0 0,-1 0 0,8 0 0,7 1 12,0 0 0,0-2 1,0 0-1,0-1 0,0 0 0,0-2 0,0 0 0,-1-1 1,1-1-1,-1 0 0,24-12 0,-14 4-11,0-2 0,-1-1 0,0 0 0,-1-2 1,42-41-1,-62 54-2,-1 3 2,-1-1-1,0 0 0,1 0 1,-1-1-1,-1 1 1,1 0-1,0-1 1,-1 0-1,4-7 0,-6 11-30,0 41-183,1-37 215,-1 1-1,1 0 1,0-1-1,0 1 1,0-1-1,1 1 1,-1-1-1,1 1 1,1-1-1,-1 0 1,0 0-1,1 0 1,0 0-1,0-1 1,0 1-1,7 5 1,-4-4 0,0-1 0,0 0 0,1-1 0,-1 1 1,1-1-1,0-1 0,0 1 0,0-1 0,15 2 0,-5-2 11,1 0 0,-1-2-1,1 0 1,0-1 0,-1-1-1,1 0 1,-1-1 0,25-8-1,-20 2-11,0 0 0,-1-1 0,0-1-1,0-1 1,18-15 0,87-79-26,-119 100 21,-6 6 1,0-1-1,-1 1 0,1-1 1,0 1-1,-1 0 0,1 0 1,0-1-1,0 1 0,-1 0 1,1 0-1,0 0 0,0 0 0,0 0 1,-1 0-1,1 0 0,0 0 1,0 0-1,-1 0 0,1 0 1,0 1-1,0-1 0,-1 0 1,1 1-1,0-1 0,-1 0 1,1 1-1,0-1 0,-1 1 1,1-1-1,-1 1 0,1-1 1,0 1-1,0 0 0,19 22-45,-17-19 53,9 11-5,1 0 0,1-1 0,0 0 0,1-1 0,17 11 0,-22-18 7,-1 0 0,1-1 0,0 0 1,1-1-1,-1 0 0,1-1 1,0 0-1,0-1 0,0 0 0,17 1 1,-9-1-2,0-2 0,0 0 0,1-1 0,-1-1 0,0 0 0,0-2 0,0 0 0,23-9 0,-31 9 16,39-14-75,-47 18 48,-1-1-1,1 1 1,-1 0 0,1-1 0,-1 1 0,1 0 0,-1 1 0,1-1-1,-1 0 1,1 1 0,-1 0 0,1-1 0,-1 1 0,1 0 0,-1 0-1,0 0 1,0 0 0,3 3 0,6 4 6,0-1-1,0 1 1,1-2-1,0 0 1,0 0-1,1-1 1,-1-1-1,1 0 1,0 0-1,1-1 1,-1-1-1,0 0 1,1-1-1,-1-1 1,18-1-1,39 3 27,-28 0 26,75-7-1,-79-7-112,-37 13 53,1 1 0,-1-1 0,0 0 0,0 1 0,1-1 0,-1 1 0,0-1 0,0 1-1,0 0 1,-1-1 0,1 1 0,0 0 0,-1 0 0,1 0 0,0 2 0,0-1-1,2 2 22,0 0 0,0 0 0,0 0-1,0-1 1,1 1 0,0-1 0,0 0 0,0 0 0,1-1 0,-1 1 0,1-1 0,8 5 0,1-2-265,0 0 1,1-1-1,17 4 0,-2-1-1733,-28-6 510</inkml:trace>
</inkml:ink>
</file>

<file path=ppt/ink/ink1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33.4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29 7242,'0'0'8969,"0"-4"-8514,0 3-355,1 0 0,-1 0 0,0 0-1,1 0 1,-1 0 0,0 0 0,1 0 0,-1 0-1,1 0 1,-1 0 0,1 0 0,0 0 0,0 0-1,-1 0 1,1 1 0,0-1 0,0 0 0,0 0-1,0 1 1,0-1 0,0 1 0,0-1 0,0 1 0,0-1-1,0 1 1,2-1 0,36-2 1597,-25 4-2209,4-1 532,353 15 98,-337-10-117,244 19 14,106-30 231</inkml:trace>
</inkml:ink>
</file>

<file path=ppt/ink/ink1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7:55.729"/>
    </inkml:context>
    <inkml:brush xml:id="br0">
      <inkml:brushProperty name="width" value="0.05" units="cm"/>
      <inkml:brushProperty name="height" value="0.05" units="cm"/>
      <inkml:brushProperty name="color" value="#FF0066"/>
    </inkml:brush>
  </inkml:definitions>
  <inkml:trace contextRef="#ctx0" brushRef="#br0">3 449 80,'0'0'16900,"-2"7"-11814,21-31-5001,-2-1 0,0 0 0,-2-1 0,-1-1 0,14-36 0,-7 6-75,21-100 1,-39 157-278,1 9 194,3 13 96,-6-19-53,122 362 43,-123-363-3,1 0 0,-1 0-1,1 0 1,-1 0-1,1 0 1,0-1 0,0 1-1,0 0 1,0 0-1,0-1 1,0 1 0,1 0-1,-1-1 1,1 1-1,-1-1 1,1 0 0,-1 1-1,1-1 1,0 0-1,-1 0 1,4 1 0,-3-2 16,0 0 0,0 0 0,0 0 0,0 0 0,0 0 1,0 0-1,-1-1 0,1 1 0,0-1 0,0 1 0,0-1 1,0 0-1,-1 0 0,1 0 0,0 0 0,-1 0 0,4-2 1,6-7 122,0-1-1,-1 0 1,0 0 0,12-18 0,-20 25-145,16-23 11,-2-1 0,-1 0-1,-1-2 1,-1 0 0,-2 0-1,-1-1 1,-2 0 0,0-1-1,-3 1 1,4-48 0,-6 56-89,-2 27-112,-2 42-172,1-25 381,-1 9-28,1 12 20,1 0 0,8 46 0,-7-76-11,0 1 1,1-1-1,1-1 0,0 1 0,0 0 0,1-1 1,1 0-1,0 0 0,0 0 0,1-1 0,16 18 1,-22-27-2,1 1 0,-1 0 0,1-1 0,0 1 0,-1-1 1,1 1-1,0-1 0,0 0 0,0 1 0,0-1 0,0 0 0,0-1 0,0 1 1,0 0-1,1-1 0,-1 1 0,0-1 0,0 1 0,1-1 0,-1 0 1,0 0-1,0 0 0,1 0 0,3-1 0,-3-1 10,1 0-1,-1 0 0,1 0 0,-1 0 1,0 0-1,0-1 0,0 1 1,0-1-1,-1 0 0,1 0 1,-1 0-1,0 0 0,3-4 1,5-11 37,-1-1-1,0 0 1,-2 0 0,7-26 0,-5 14-41,-3-1 0,0 0 1,2-59-1,-8 90-117,0 19-127,0 11 233,2 0 0,0-1-1,2 1 1,1-1-1,2 0 1,1-1 0,0 1-1,2-1 1,25 46-1,-35-72 6,1 1 0,0-1 0,0 1-1,0-1 1,0 0 0,0 1 0,0-1 0,0 0-1,0 0 1,0 0 0,1 0 0,-1 0-1,0 0 1,1 0 0,-1 0 0,1 0-1,-1 0 1,1-1 0,-1 1 0,1-1-1,0 1 1,-1-1 0,1 0 0,2 1 0,-2-2 6,1 1 1,0-1 0,0 0-1,-1 1 1,1-1 0,0 0-1,-1-1 1,1 1 0,-1 0 0,1-1-1,-1 0 1,5-3 0,3-5 25,0 0 0,0-1 0,-1 0 0,10-16 0,1-4-62,-1 0-1,-2-2 1,17-45 0,-54 173-497,16-60 523,2-1 0,1 39 0,1-48 128,0-30-103,1-1 0,0 1 0,0 0 0,1 0 0,-1 0 0,1 0 0,3-5 0,6-22-23,-5-9 20,-1 0 0,-3-1 1,-3-58-1,0 30-43,1 70 18,1-1-1,-1 0 1,0 0 0,0 1 0,0-1 0,0 0 0,0 1 0,1-1 0,-1 0-1,0 0 1,0 1 0,-1-1 0,1 0 0,0 0 0,0 1 0,0-1-1,0 0 1,-1 1 0,1-1 0,0 0 0,-1 1 0,1-1 0,0 0 0,-1 1-1,1-1 1,-1 1 0,1-1 0,-1 1 0,1-1 0,-1 1 0,0-1-1,1 1 1,-1-1 0,1 1 0,-1 0 0,0-1 0,1 1 0,-1 0 0,0 0-1,0 0 1,1-1 0,-1 1 0,0 0 0,0 0 0,1 0 0,-1 0-1,0 0 1,1 0 0,-1 0 0,0 0 0,0 1 0,1-1 0,-1 0 0,0 0-1,1 1 1,-1-1 0,0 0 0,0 1 0,-3 2-7,0-1 1,0 1-1,1-1 1,-1 1-1,1 0 1,0 1-1,0-1 1,-4 5-1,-4 11-24,0 0 0,1 1 0,-8 24 0,15-34 6,-1 0 1,1 0-1,1 0 0,0 1 0,0-1 1,1 1-1,1-1 0,0 15 0,-1-31 32,-2-18 2,0 0 0,-2 1-1,-1-1 1,-16-41 0,20 60-10,-1-1-1,0 1 0,0-1 1,0 1-1,-1 0 1,0 0-1,0 1 0,0-1 1,-1 1-1,1 0 0,-1 0 1,0 0-1,0 1 1,0-1-1,-1 1 0,1 1 1,-1-1-1,0 1 1,1 0-1,-1 0 0,0 0 1,0 1-1,-1 0 0,-10 0 1,2 0-2,1 2 1,-1 0 0,0 0-1,0 1 1,0 1 0,1 0-1,-1 2 1,-16 6-1,9-1-9,0 2 0,1 0 0,0 1 0,-24 21 1,-18 15 13,60-83 112,7-10-176,-1 32 47,-2-1 0,0 0 1,0 0-1,-1 0 0,-1 0 0,-3-22 0,3 34 15,-1-1-1,1 1 1,0-1 0,-1 1-1,1 0 1,-1-1 0,1 1-1,-1 0 1,1 0 0,-1 0-1,0 0 1,1 0 0,-1 1-1,0-1 1,0 1 0,0-1-1,0 1 1,1-1 0,-1 1-1,0 0 1,0 0 0,0 0-1,-3 0 1,-53 2-29,52-1 22,-6 0-53,0 1 0,0 1 0,1-1-1,0 2 1,-1 0 0,1 0 0,0 1 0,-15 9 0,24-11-488,1-1 1,-1 1 0,1-1 0,0 1-1,0-1 1,0 1 0,0 0-1,1 0 1,-1-1 0,1 1 0,-1 0-1,1 0 1,0 0 0,0 0 0,0-1-1,1 1 1,-1 0 0,1 3-1,0 6-1585,-1 1-2799</inkml:trace>
</inkml:ink>
</file>

<file path=ppt/ink/ink1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8:02.386"/>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0 203 7682,'0'0'12554,"0"-1"-12498,1 0 0,-1 0 0,1 0 0,-1 0 0,1 0 0,0 0-1,-1 0 1,1 0 0,0 0 0,0 0 0,0 1 0,0-1 0,-1 0-1,1 0 1,0 1 0,0-1 0,2 0 0,18-4-28,0 1 0,-1 1 0,1 1 1,1 1-1,-1 1 0,31 3 0,11-1 34,160-4-71,233 5 152,-208 10-215,-145-1 152,-67-7-87,54 2 0,209-1 28,165-3-9,-368-9-27,101-21-1,-166 19 38,53-18 0,12-4 16,-62 25-43,-13 2-63,-45 1 47,-481-22-103,-258-30-613,177 19-449,432 31-1810,106 5-812</inkml:trace>
</inkml:ink>
</file>

<file path=ppt/ink/ink1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8:07.36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3 0 7162,'0'11'10298,"-3"32"-9874,30 31-135,-1-9-155,57 166 78,-55-156-13,15 33 272,-16-52-175,3-2 0,47 64-1,-24-38-105,67 134-1,-55-92-126,-49-95-33,1 0 0,1-2 0,1 0 0,31 32 0,20 23-4,-41-46-7,44 42-1,85 44 38,-139-105-31,0-2-1,1 1 1,36 16 0,-31-17 17,45 31 0,27 31 95,92 93 1,-177-158-102,1-1 1,0 0 0,0-1-1,1-1 1,0 0 0,1-1 0,-1 0-1,1-1 1,19 3 0,27 12 44,-27-9-70,52 9 0,-61-15-3,0 1 1,-1 0-1,1 2 0,37 18 1,-45-19-1,1 0 0,0-2 0,0 0 0,0-1 0,24 3 0,26 6-43,53 30 86,250 69-67,-344-106 40,1-1 1,-1-1-1,29-1 0,16 4 15,16 8-13,-52-8-4,1-1 1,54 1-1,-50-8-12,-13 0 11,-1 1 0,1 1-1,-1 1 1,52 12-1,-72-13-11,1 0-1,0 0 1,-1 0-1,1-1 0,15-2 1,6 0 3,8 2-18,-21-2-1,0 1 0,0 1 0,0 1-1,0 1 1,0 0 0,0 1-1,26 8 1,-38-10 19,0 0 0,0-1 0,0 1-1,0-1 1,0 0 0,1 0 0,-1 0 0,7-1 0,11-1-12,29 2 4,9-1-1,67 8 0,-86-3 4,55-3 0,-56-2-2,51 6 0,135 10 13,-154-13-58,205 10 122,-93 2-60,-159-11-20,238 43-2,-246-44-12,-1 0-1,1-1 0,0-1 0,20-2 0,20 0 25,101 14 32,-158-12-61,1 1-122,-1 0 107,0 0 1,0-1-1,0 1 1,0-1-1,0 1 0,0 0 1,0-1-1,0 1 1,0-1-1,0 1 0,0-1 1,0 1-1,0 0 1,-1-1-1,1 1 0,0-1 1,0 1-1,-1-1 1,1 1-1,0-1 0,-1 1 1,1-1-1,-1 1 1,1-1-1,-1 1 0,1-1 1,0 0-1,-1 1 1,1-1-1,-1 0 0,0 0 1,1 1-1,-1-1 1,1 0-1,-1 0 0,0 1 1,-44 26-2252,9-8-2094</inkml:trace>
</inkml:ink>
</file>

<file path=ppt/ink/ink1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22.002"/>
    </inkml:context>
    <inkml:brush xml:id="br0">
      <inkml:brushProperty name="width" value="0.05" units="cm"/>
      <inkml:brushProperty name="height" value="0.3" units="cm"/>
      <inkml:brushProperty name="color" value="#004F8B"/>
      <inkml:brushProperty name="inkEffects" value="pencil"/>
    </inkml:brush>
  </inkml:definitions>
  <inkml:trace contextRef="#ctx0" brushRef="#br0">11 25 4457,'0'0'2408,"0"0"-1159,0 0-553,0 0 56,0 0 1465,0 0-857,-1 0 64,-1 0-248,-1 0-231,1-1-345,1 0-312,0 1-160,0-1-128,1-2 0,0-1-1393,2-3-5080,2 0-3361</inkml:trace>
</inkml:ink>
</file>

<file path=ppt/ink/ink1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2.522"/>
    </inkml:context>
    <inkml:brush xml:id="br0">
      <inkml:brushProperty name="width" value="0.05" units="cm"/>
      <inkml:brushProperty name="height" value="0.05" units="cm"/>
      <inkml:brushProperty name="color" value="#004F8B"/>
    </inkml:brush>
  </inkml:definitions>
  <inkml:trace contextRef="#ctx0" brushRef="#br0">149 0 8530,'0'0'5565,"-2"10"-5348,-33 150 1538,-68 247 578,101-405-998,-1-13-559,0-37-375,2 28-431,2 0-1,0 0 0,6-33 1,-2 40 14,-1-1-1,2 1 1,0 0 0,0 0-1,1 1 1,1 0 0,12-15-1,-16 22-7,0 0-1,1 0 0,-1 1 0,1-1 0,0 1 1,1 0-1,-1 1 0,1-1 0,-1 1 1,1 0-1,0 1 0,0-1 0,0 1 0,1 0 1,-1 1-1,0-1 0,1 1 0,7 0 0,-5 2 12,0 0 0,-1 1 0,1 0 0,-1 0 0,1 1 0,-1 0 0,0 0 0,0 1 0,0 0 0,-1 0 0,1 1 0,-1 0 0,0 0 0,0 1-1,-1 0 1,0 0 0,0 1 0,6 8 0,-7-9 12,0 1-1,0 0 0,-1 0 1,1 1-1,-2-1 0,1 1 1,-1 0-1,0 0 0,-1 0 1,0 0-1,0 0 0,-1 0 1,0 1-1,0-1 0,-1 1 1,0-1-1,0 0 0,-1 1 1,-3 11-1,2-15 7,-1 0 0,1 0-1,-1 0 1,0-1 0,-1 0 0,1 1 0,-1-1 0,0 0 0,0-1-1,0 1 1,0-1 0,-1 0 0,1 0 0,-1 0 0,0 0 0,-6 2-1,-7 3 37,-1-1 0,0 0 1,-20 3-1,16-5-10,0-2 0,0-1 0,0-1 0,-39-2 1,60 1-29,0 0 1,0-1-1,0 1 1,0 0-1,0-1 1,0 1 0,0-1-1,0 0 1,0 0-1,1 1 1,-1-1-1,0 0 1,0-1 0,1 1-1,-1 0 1,1 0-1,-1-1 1,1 1-1,0-1 1,-1 1-1,1-1 1,0 1 0,0-1-1,0 0 1,0 0-1,0 0 1,0-1-1,-1-5 6,0 0-1,1 1 0,0-1 0,0 1 1,1-14-1,0 21-37,5 2-173,4 8 206,0-1 0,1 0-1,0-1 1,0 0 0,1-1-1,0 0 1,1-1 0,-1 0-1,1 0 1,0-2 0,1 1-1,20 4 1,5-3 16,0-1 1,0-3-1,41-1 1,-71-1-25,1-1 0,-1 1 1,0-2-1,0 1 0,1-1 0,-1-1 1,0 0-1,-1 0 0,1 0 1,0-1-1,-1 0 0,0 0 0,0-1 1,0 0-1,-1 0 0,1-1 1,-1 0-1,-1 0 0,1 0 1,-1-1-1,0 1 0,0-1 0,-1 0 1,0-1-1,0 1 0,-1-1 1,0 0-1,0 0 0,-1 0 0,0 0 1,2-17-1,-3 30 6,0-1 0,0 0 1,0 0-1,1 0 0,0 0 0,0 0 1,0-1-1,0 1 0,0-1 0,1 1 0,0-1 1,-1 0-1,1 0 0,1 0 0,-1 0 0,0 0 1,1-1-1,-1 0 0,1 1 0,0-1 1,0 0-1,7 2 0,2 2-366,0-1 0,1 0 0,0-1 0,0 0 0,26 2 1,-36-5 168,-2-1-134,1 1-1,0-1 0,-1 1 1,1-1-1,0 0 1,-1 0-1,1 0 0,0 0 1,0-1-1,-1 1 1,1-1-1,-1 1 0,1-1 1,0 0-1,-1 0 1,1 0-1,-1 0 1,0-1-1,1 1 0,-1-1 1,0 1-1,4-5 1,2-12-7642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0.727"/>
    </inkml:context>
    <inkml:brush xml:id="br0">
      <inkml:brushProperty name="width" value="0.05" units="cm"/>
      <inkml:brushProperty name="height" value="0.05" units="cm"/>
      <inkml:brushProperty name="color" value="#004F8B"/>
    </inkml:brush>
  </inkml:definitions>
  <inkml:trace contextRef="#ctx0" brushRef="#br0">478 441 8194,'0'0'8108,"9"-30"-7224,29-99-158,-36 121-662,0 1-1,-1-1 1,1 0 0,-2 1 0,1-1 0,-1 0 0,0 0-1,0 0 1,-1 0 0,0 0 0,-1 1 0,0-1-1,0 0 1,0 1 0,-1 0 0,0-1 0,-1 1 0,0 0-1,0 1 1,0-1 0,-1 1 0,1-1 0,-2 2 0,1-1-1,-9-7 1,0 3-38,0 0 0,-1 1 0,0 1 0,0 0 0,-1 1 0,0 1 0,0 0 0,0 1 0,-22-3 0,20 4-24,1 2 1,-1 0-1,0 0 0,1 2 1,-1 0-1,0 2 1,0-1-1,-30 9 0,43-9 3,-1 1 0,1 0 0,-1 0-1,1 0 1,0 1 0,0 0-1,0 0 1,0 0 0,0 1 0,1 0-1,0 0 1,-1 0 0,2 0-1,-1 0 1,0 1 0,1 0-1,0 0 1,0 0 0,0 0 0,1 0-1,-1 1 1,1-1 0,1 1-1,-1-1 1,1 1 0,0 0 0,0 0-1,0-1 1,1 12 0,0-13 3,0-1 1,1 0 0,-1 0-1,1 0 1,-1 0 0,1 0 0,0 0-1,0 0 1,0 0 0,1 0-1,-1 0 1,1 0 0,-1-1-1,1 1 1,0 0 0,0-1 0,0 0-1,0 1 1,4 2 0,0-1 14,0-1 1,-1 1 0,2-1-1,-1 0 1,0-1 0,1 1-1,-1-1 1,12 2 0,11 0 75,-1-1 1,1-2-1,38-2 1,-63 1-89,3-1-11,-1 0 0,1 0 0,-1-1 0,0 0 0,0 0 0,0 0 0,0 0 0,0-1 0,-1 0 0,1-1 0,-1 1 0,8-7 0,-10 7 39,1 0-1,-1 0 1,1 0-1,-1-1 1,0 0 0,0 1-1,-1-1 1,1 0-1,-1 0 1,0-1-1,0 1 1,0 0 0,-1-1-1,1 1 1,-1-1-1,0 0 1,0-8 0,-1 12 19,5 15-104,13 49 20,4-2-1,52 105 1,20 54 174,-87-197-142,-1 0 1,-1 0-1,-1 0 1,-1 1-1,-1-1 1,-1 1-1,-4 44 1,1-61 6,0-1 1,1 1 0,-2 0-1,1-1 1,-1 1-1,0-1 1,-1 0-1,1 0 1,-1 0-1,0 0 1,-1-1-1,1 0 1,-1 0-1,0 0 1,0 0 0,-1-1-1,0 0 1,1 0-1,-1 0 1,0-1-1,-13 6 1,2-2 36,0-1 1,0-1 0,0 0-1,0-1 1,-1-1 0,0 0-1,-27-1 1,39-2-43,1 0 1,0-1-1,-1 0 1,1 0-1,-1-1 0,1 1 1,0-1-1,0 0 1,0 0-1,0-1 1,0 0-1,1 1 1,-1-2-1,1 1 0,0 0 1,0-1-1,0 0 1,0 0-1,0 0 1,1 0-1,0-1 0,0 1 1,0-1-1,1 0 1,-1 0-1,1 0 1,0 0-1,0 0 1,0-6-1,-1 2 4,1 0-1,1 0 1,0 0 0,0 0-1,0-1 1,1 1-1,1 0 1,0 0 0,0 0-1,0 0 1,1 0 0,1 0-1,0 0 1,0 0 0,0 1-1,1 0 1,7-12 0,3 2 14,1 1 0,1 0 1,0 2-1,1 0 0,0 0 1,35-21-1,130-64 63,-136 76-102,4-1-203,51-27 105,-38 13-5092,-42 24-3141</inkml:trace>
</inkml:ink>
</file>

<file path=ppt/ink/ink1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2.867"/>
    </inkml:context>
    <inkml:brush xml:id="br0">
      <inkml:brushProperty name="width" value="0.05" units="cm"/>
      <inkml:brushProperty name="height" value="0.05" units="cm"/>
      <inkml:brushProperty name="color" value="#004F8B"/>
    </inkml:brush>
  </inkml:definitions>
  <inkml:trace contextRef="#ctx0" brushRef="#br0">1 1 6225,'0'0'5297</inkml:trace>
</inkml:ink>
</file>

<file path=ppt/ink/ink1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3.367"/>
    </inkml:context>
    <inkml:brush xml:id="br0">
      <inkml:brushProperty name="width" value="0.05" units="cm"/>
      <inkml:brushProperty name="height" value="0.05" units="cm"/>
      <inkml:brushProperty name="color" value="#004F8B"/>
    </inkml:brush>
  </inkml:definitions>
  <inkml:trace contextRef="#ctx0" brushRef="#br0">260 10 4993,'0'0'7776,"-18"-1"-7372,-7-2-269,-61-2 525,85 5-636,0 0-1,0 1 1,0-1 0,0 1-1,0-1 1,0 1-1,0-1 1,0 1-1,1 0 1,-1-1-1,0 1 1,0 0-1,1 0 1,-1 0 0,0-1-1,1 1 1,-1 0-1,1 0 1,-1 0-1,1 0 1,0 0-1,-1 0 1,1 0 0,0 0-1,0 0 1,0 0-1,0 0 1,-1 0-1,1 0 1,1 0-1,-1 0 1,0 1-1,0-1 1,1 1 0,-2 1 12,2 0 0,-1 0 0,0 0 0,1-1 1,-1 1-1,1 0 0,0 0 0,0 0 1,0 0-1,0-1 0,3 6 0,59 40 314,-53-42-270,-1 1 0,1-1 0,-1 2 0,0-1 1,-1 1-1,0 1 0,0-1 0,-1 1 0,11 17 0,-17-25-62,-1 1 1,1-1-1,-1 0 0,1 1 1,-1-1-1,1 1 0,-1 0 1,0-1-1,0 1 0,0-1 1,0 1-1,0-1 0,0 1 0,0-1 1,0 1-1,-1-1 0,1 1 1,-1-1-1,1 1 0,-1-1 1,1 1-1,-1-1 0,0 0 1,0 1-1,0-1 0,0 0 0,0 0 1,0 1-1,0-1 0,0 0 1,0 0-1,0 0 0,-1 0 1,1-1-1,0 1 0,-1 0 1,1 0-1,0-1 0,-3 1 0,-7 4 98,0-1-1,-1-1 0,1 0 1,-15 1-1,14-2 8,-7 2-43,1 0 0,-1-2-1,0 0 1,0-2 0,1 0-1,-24-3 1,41 3-77,0 0 0,0-1 1,0 1-1,-1-1 0,1 1 1,0-1-1,0 1 0,0-1 0,0 0 1,0 1-1,0-1 0,0 0 0,0 0 1,1 0-1,-1 0 0,0 0 1,0 0-1,1 0 0,-1 0 0,1 0 1,-1 0-1,1 0 0,-1-1 0,1-1 1,-4-30 105,4 33-13,21 0-154,88 0-4251,-84 0 679</inkml:trace>
</inkml:ink>
</file>

<file path=ppt/ink/ink1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4.370"/>
    </inkml:context>
    <inkml:brush xml:id="br0">
      <inkml:brushProperty name="width" value="0.05" units="cm"/>
      <inkml:brushProperty name="height" value="0.05" units="cm"/>
      <inkml:brushProperty name="color" value="#004F8B"/>
    </inkml:brush>
  </inkml:definitions>
  <inkml:trace contextRef="#ctx0" brushRef="#br0">177 12 5705,'0'0'7035,"-14"-3"-6874,-43-5 33,56 8-184,0 0 0,0 0 1,0 0-1,0 0 1,0 0-1,0 1 0,1-1 1,-1 0-1,0 0 0,0 1 1,0-1-1,1 0 0,-1 1 1,0-1-1,0 1 0,1-1 1,-1 1-1,0-1 0,1 1 1,-1 0-1,1-1 0,-1 1 1,1 0-1,-1 0 0,1-1 1,-1 1-1,1 0 1,0 0-1,-1-1 0,1 1 1,0 0-1,0 0 0,0 0 1,-1 1-1,2 32 463,0-25-272,-1-1-101,2 0 1,-1 0-1,1 0 1,0 0-1,1 0 1,0 0-1,0 0 1,1-1-1,0 0 1,0 1-1,1-1 1,5 6-1,-5-6-77,0 0 0,0 0-1,-1 1 1,0-1 0,0 1 0,0 0-1,-1 0 1,-1 0 0,1 0-1,-1 1 1,-1-1 0,1 11 0,-1-17-15,-1 1 0,0 0 0,0 0 0,-1 0 0,1 0 0,0-1 1,-1 1-1,0 0 0,0 0 0,1-1 0,-2 1 0,1 0 0,0-1 1,0 1-1,-1-1 0,0 0 0,1 1 0,-1-1 0,-3 3 0,1-3 7,0 1-1,0-1 1,0 0 0,-1-1-1,1 1 1,-1-1-1,1 0 1,-1 0-1,1 0 1,-1-1 0,-7 1-1,5-1-6,1 1 10,0-1-1,-1 1 0,1-1 1,0-1-1,-1 1 0,1-1 1,-11-2-1,16 2-12,-1-1 0,0 1-1,0 0 1,1 0 0,-1-1 0,1 1 0,0 0-1,-1-1 1,1 0 0,0 1 0,0-1 0,0 0-1,0 0 1,0 1 0,0-1 0,0 0 0,1 0-1,-1 0 1,1 0 0,-1 0 0,1 0 0,0 0-1,0 0 1,0 0 0,0 0 0,0 0 0,0-3-1,1 4 15,-1-1-1,0 0 0,1 0 1,0 0-1,-1 0 0,1 0 0,0 1 1,0-1-1,0 0 0,0 1 0,0-1 1,0 0-1,1 1 0,-1 0 1,0-1-1,1 1 0,-1 0 0,1-1 1,-1 1-1,1 0 0,0 0 0,0 1 1,-1-1-1,1 0 0,0 0 0,0 1 1,0-1-1,0 1 0,0 0 1,0-1-1,0 1 0,3 0 0,14-1 148,-1 0 0,33 3-1,-22 0-191,3-2 80,-17 1-32,0 0 0,0-1 1,0-1-1,0-1 0,0 0 0,0 0 1,0-2-1,0 0 0,-1 0 1,23-12-1,-33 14-22,73-44 9,-71 41 10,0 1 0,0-1 0,0 0-1,-1 0 1,0-1 0,0 0 0,0 0 0,-1 0-1,6-10 1,-9 15-21,-1 1 0,0-1 0,0 0 0,0 1 0,0-1 1,0 0-1,1 1 0,-1-1 0,0 0 0,-1 1 0,1-1 0,0 0 0,0 1 0,0-1 0,0 0 0,0 1 0,-1-1 0,1 1 0,0-1 0,-1 0 0,1 1 0,0-1 1,-1 1-1,1-1 0,0 1 0,-1-1 0,1 1 0,-1-1 0,1 1 0,-1 0 0,1-1 0,-1 1 0,0 0 0,1-1 0,-1 1 0,1 0 0,-1 0 0,0-1 0,1 1 1,-1 0-1,0 0 0,1 0 0,-1 0 0,0 0 0,1 0 0,-1 0 0,0 0 0,0 0 0,-47 1-105,33-1 102,9 0-7,0 0 0,0 0-1,-1 1 1,1-1-1,0 1 1,0 1-1,0-1 1,0 1-1,0 0 1,-7 4-1,10-4 8,1 0 0,-1 0-1,1 0 1,0 0-1,0 1 1,0-1 0,0 1-1,0-1 1,1 1-1,-1 0 1,1 0 0,0-1-1,-1 1 1,1 0-1,0 0 1,1 0 0,-1 0-1,1 1 1,-1-1-1,1 0 1,0 0-1,0 5 1,1-3 33,-1-1 0,1 0 0,-1 1 0,1-1 0,0 0 0,1 0 0,-1 1 0,1-1 1,0 0-1,0-1 0,0 1 0,0 0 0,1-1 0,0 1 0,4 4 0,1 0 52,0-2 0,0 1 0,0-1 0,1 0 0,-1-1 0,15 7 0,-4-4 3,1-1 1,-1 0-1,1-1 0,0-2 1,0 0-1,30 2 0,-28-5-110,-9 0 41,1 0-1,-1-1 1,20-3-1,-29 2-198,-1 1-1,0-1 1,1 0-1,-1 0 1,0-1-1,0 1 1,0 0-1,0-1 1,0 0-1,0 0 1,0 0-1,-1 0 0,1 0 1,-1-1-1,1 1 1,-1-1-1,0 1 1,2-5-1,7-12-3074,0 3-2154</inkml:trace>
</inkml:ink>
</file>

<file path=ppt/ink/ink1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5.025"/>
    </inkml:context>
    <inkml:brush xml:id="br0">
      <inkml:brushProperty name="width" value="0.05" units="cm"/>
      <inkml:brushProperty name="height" value="0.05" units="cm"/>
      <inkml:brushProperty name="color" value="#004F8B"/>
    </inkml:brush>
  </inkml:definitions>
  <inkml:trace contextRef="#ctx0" brushRef="#br0">273 0 6105,'0'0'5718,"2"37"-4512,7 122-205,-4-111-97,19 85 1,-11-74-272,-7-23-110,2 1 1,1-2-1,2 1 1,27 58-1,-37-92-477,-1-1 0,1 1-1,0-1 1,0 0 0,0 1-1,0-1 1,0 0 0,0 0-1,0 0 1,0 1-1,0-1 1,1 0 0,-1-1-1,0 1 1,1 0 0,-1 0-1,0 0 1,3 0 0,-3-1-16,0 0 0,0 0 1,0 0-1,0 0 0,0-1 1,0 1-1,0 0 0,0 0 1,0-1-1,0 1 0,0-1 1,0 1-1,0-1 0,-1 1 1,1-1-1,0 1 1,0-1-1,0 0 0,-1 1 1,1-1-1,0-1 0,2-2 5,1-1-1,-2 0 1,1 0-1,0 0 1,-1 0 0,0 0-1,0 0 1,1-8-1,-1 3-38,0 0-1,0 0 0,-1 0 1,0-1-1,-1 1 1,-1-1-1,1 1 1,-1 0-1,-1 0 0,0-1 1,-1 1-1,0 0 1,0 1-1,-1-1 1,0 1-1,-1-1 0,0 1 1,0 0-1,-1 1 1,-11-14-1,-9-4-103,-1 1 0,-1 1-1,0 2 1,-2 1 0,-1 1 0,0 2-1,-2 1 1,0 1 0,0 2-1,-61-17 1,76 27-34,19 3 20,31 4 113,216 42 380,-104-16-191,-83-11-361,-24-1-7842,-24-11-962</inkml:trace>
</inkml:ink>
</file>

<file path=ppt/ink/ink1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5.963"/>
    </inkml:context>
    <inkml:brush xml:id="br0">
      <inkml:brushProperty name="width" value="0.05" units="cm"/>
      <inkml:brushProperty name="height" value="0.05" units="cm"/>
      <inkml:brushProperty name="color" value="#004F8B"/>
    </inkml:brush>
  </inkml:definitions>
  <inkml:trace contextRef="#ctx0" brushRef="#br0">24 89 3273,'0'0'8532,"-2"17"-7834,-16 233 3447,15-224-3144,4-44 158,5-39-606,3 27-546,1 1 0,1 0 0,17-33 0,-19 46-7,0 0-1,1 1 1,1 0-1,0 1 1,1 0-1,24-22 0,-31 32-6,-1 1 0,0 0 0,1 0 0,-1 1 0,1-1 0,0 1 0,0 0 0,0 0 0,0 0 0,0 1-1,0 0 1,1 0 0,-1 0 0,0 1 0,1-1 0,-1 1 0,1 1 0,6 0 0,-11 0 0,1 0 1,-1 1 0,1-1 0,-1 0-1,1 1 1,-1-1 0,0 1-1,0-1 1,0 1 0,0 0-1,0 0 1,0-1 0,0 1-1,0 0 1,-1 0 0,1 0-1,-1 0 1,1 0 0,-1 0-1,0 0 1,0 0 0,0 0 0,0 3-1,0-1 6,0-1 1,0 1-1,-1-1 0,1 1 0,-1-1 0,1 0 1,-1 1-1,0-1 0,0 0 0,-1 0 0,1 0 1,-1 0-1,-2 4 0,-27 16 0,27-22-3,1 1 0,-1 0 0,1 0 1,0 0-1,-1 0 0,1 1 0,0-1 0,0 1 1,1 0-1,-1 0 0,0 0 0,1 0 0,0 0 0,0 0 1,0 1-1,0-1 0,0 1 0,1-1 0,-1 1 1,0 7-1,1-6 16,1 1 0,0-1 0,1 0 0,-1 0 0,1 0 0,0 1 0,0-1 0,1 0 0,-1 0 0,1 0 0,0-1 0,1 1 0,-1 0 0,1-1 0,0 0 0,0 1 0,0-1 0,1 0 0,-1 0 0,1-1 0,0 1 0,0-1 0,0 0 0,1 0 0,7 4 0,-1-1 33,0 1 1,1-2-1,-1 1 1,1-2 0,1 0-1,-1 0 1,1-1-1,-1 0 1,1-1-1,16 0 1,-21-1-39,0-1 1,1-1-1,-1 0 1,0 0-1,-1 0 1,1-1-1,0 0 1,0-1-1,-1 1 1,1-2-1,-1 1 1,0-1-1,0 0 1,0 0-1,0-1 1,-1 0-1,7-6 1,-6 2-42,0-1 0,0 0 0,-1 0 1,-1 0-1,6-13 0,-10 21-216,2 14 257,1-1 0,0 0 1,1 0-1,0-1 0,0 1 1,1-1-1,1 0 1,0 0-1,0-1 0,1 0 1,0 0-1,0-1 1,17 12-1,-18-13-93,0-2 1,1 1-1,0-1 1,0 0-1,1-1 1,-1 0-1,1 0 1,0-1-1,0 0 0,0 0 1,1-1-1,-1 0 1,1-1-1,-1 0 1,0-1-1,1 0 1,15-2-1,0-11-2750,-3-13-2831</inkml:trace>
</inkml:ink>
</file>

<file path=ppt/ink/ink1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6.306"/>
    </inkml:context>
    <inkml:brush xml:id="br0">
      <inkml:brushProperty name="width" value="0.05" units="cm"/>
      <inkml:brushProperty name="height" value="0.05" units="cm"/>
      <inkml:brushProperty name="color" value="#004F8B"/>
    </inkml:brush>
  </inkml:definitions>
  <inkml:trace contextRef="#ctx0" brushRef="#br0">0 1 7786,'0'0'6561</inkml:trace>
</inkml:ink>
</file>

<file path=ppt/ink/ink1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36.635"/>
    </inkml:context>
    <inkml:brush xml:id="br0">
      <inkml:brushProperty name="width" value="0.05" units="cm"/>
      <inkml:brushProperty name="height" value="0.05" units="cm"/>
      <inkml:brushProperty name="color" value="#004F8B"/>
    </inkml:brush>
  </inkml:definitions>
  <inkml:trace contextRef="#ctx0" brushRef="#br0">78 0 784,'0'0'10001,"24"8"-9285,77 26 23,-98-33-670,0 0-1,0 1 1,-1-1-1,1 0 1,0 1 0,-1 0-1,1 0 1,-1 0 0,0 0-1,1 0 1,-1 0-1,0 0 1,0 1 0,0-1-1,-1 1 1,1-1 0,-1 1-1,1 0 1,-1 0-1,0 0 1,0 0 0,0 0-1,0 0 1,-1 0-1,1 0 1,-1 0 0,0 0-1,0 0 1,0 0 0,0 0-1,0 0 1,-1 0-1,0 0 1,1 0 0,-2 4-1,0 6 355,-8 47 309,6-44-561,1 1-1,-1 30 1,4-38-101,0 1 0,1-1 0,0 0 0,0 0 0,1 1 0,1-1 0,-1 0 0,1-1 0,7 14 0,-7-17-52,0 1 0,1-1 0,0 0 0,0 0 0,0-1 0,1 1 0,0-1 0,0 0-1,0 0 1,0-1 0,0 1 0,1-1 0,-1 0 0,1-1 0,7 3 0,17 1 43,-29-6-188,1 0 0,-1 0 0,0 0 0,0 0-1,0 0 1,0 0 0,0 0 0,0-1 0,1 1 0,-1 0 0,0-1 0,0 1-1,0-1 1,0 1 0,0-1 0,0 0 0,0 1 0,0-1 0,-1 0 0,1 0 0,0 0-1,0 1 1,-1-1 0,2-2 0,6-19-6414</inkml:trace>
  <inkml:trace contextRef="#ctx0" brushRef="#br0" timeOffset="1">0 215 10042,'0'0'9306,"225"19"-9306,-158-3-800,-22-7-1793,-16 0-4200</inkml:trace>
</inkml:ink>
</file>

<file path=ppt/ink/ink1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47.498"/>
    </inkml:context>
    <inkml:brush xml:id="br0">
      <inkml:brushProperty name="width" value="0.05" units="cm"/>
      <inkml:brushProperty name="height" value="0.05" units="cm"/>
      <inkml:brushProperty name="color" value="#FF0066"/>
    </inkml:brush>
  </inkml:definitions>
  <inkml:trace contextRef="#ctx0" brushRef="#br0">123 110 9394,'0'0'6901,"0"9"-6658,-10 280 1441,-1 6-417,15-493 1561,-1-155-3020,-24 201-224,22 156 414,0 0 0,0 0 0,0 0 0,0 0 0,1 0 0,-1-1 0,1 1 0,0-1 0,0 1 0,0-1 0,1 1 0,-1-1 0,5 4 0,45 43-2,-33-32 9,113 90 8,-96-82-1,-1 2 0,-1 2 0,43 49 0,-74-75-15,0-1-1,-1 1 1,0 0-1,0 0 1,0 0-1,-1 1 1,1-1-1,-1 0 1,0 1-1,0-1 1,-1 1-1,1-1 1,-1 1-1,0-1 1,0 1-1,-1-1 1,1 1-1,-1-1 1,0 0-1,0 1 1,0-1-1,-1 0 0,1 0 1,-1 1-1,0-1 1,-1 0-1,1-1 1,0 1-1,-5 4 1,-3 6 9,-2 0 1,0-1-1,0 0 1,-1-1-1,-1-1 1,-16 12-1,19-17-2,0 0 0,0 0 0,0-1 0,-1-1-1,0 0 1,0 0 0,0-1 0,0-1 0,-18 1 0,1-1 38,-1-1 1,-54-6 0,35-7 73,39 9-358,0 1-1,-1-1 1,1 1 0,-16 0 0,45 12-4826,1 5-409</inkml:trace>
</inkml:ink>
</file>

<file path=ppt/ink/ink1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49.151"/>
    </inkml:context>
    <inkml:brush xml:id="br0">
      <inkml:brushProperty name="width" value="0.05" units="cm"/>
      <inkml:brushProperty name="height" value="0.05" units="cm"/>
      <inkml:brushProperty name="color" value="#FF0066"/>
    </inkml:brush>
  </inkml:definitions>
  <inkml:trace contextRef="#ctx0" brushRef="#br0">1 136 4401,'0'0'4501,"8"29"-3738,30 92 4,-36-115-668,0-1 0,1 1 0,-1-1 0,1 0 0,1 0 0,-1 0 0,1 0 0,0 0 0,0-1 0,0 1 0,0-1 0,1 0 0,0-1 0,0 1 0,0-1 0,0 0 0,1 0 0,-1-1 0,10 4 0,-1-3 227,-1 0 0,1-2 0,0 1 0,-1-2 0,28-1 0,-36 0-296,1 0-1,-1 0 0,0 0 1,0-1-1,0 0 0,-1 0 0,1 0 1,0 0-1,-1-1 0,1 0 1,-1 0-1,0 0 0,0 0 1,0-1-1,0 1 0,-1-1 0,0 0 1,1 0-1,-1-1 0,-1 1 1,1-1-1,-1 1 0,1-1 1,-1 0-1,2-9 0,2-4-6,-1 0 1,-1-1-1,-1 0 0,0 0 1,0-35-1,-3 49-19,-1 0 0,0-1 0,1 1 1,-2-1-1,1 1 0,-1 0 0,1 0 0,-1 0 1,-1 0-1,1 0 0,-1 0 0,0 0 0,0 1 0,0 0 1,-1-1-1,1 1 0,-1 0 0,0 1 0,0-1 0,-1 1 1,1 0-1,-1 0 0,1 0 0,-10-4 0,0 1-34,0 1-1,0 0 0,0 1 0,-1 1 0,1 0 0,-1 1 0,0 0 0,-16 1 1,29 1 24,-1 1 0,0-1 0,1 1 1,-1 0-1,1-1 0,-1 1 0,1 0 1,-1 0-1,1 1 0,0-1 0,-1 0 1,1 1-1,0-1 0,0 1 0,0 0 1,0 0-1,0 0 0,1 0 1,-1 0-1,1 0 0,-1 0 0,1 1 1,0-1-1,-1 0 0,1 1 0,0-1 1,1 1-1,-1 0 0,0-1 0,0 5 1,-2 9 38,1 0 0,1 0 1,0 27-1,1-36 21,0-4-35,0-1 1,0 0-1,1 0 1,-1 0 0,1 0-1,-1 1 1,1-1-1,0 0 1,0 0-1,0 0 1,0 0-1,0-1 1,0 1-1,0 0 1,1 0-1,-1-1 1,1 1-1,3 2 1,-1-1 17,1 1-1,0-1 1,0-1-1,0 1 1,1-1-1,-1 1 1,7 0 0,4 1 25,0 0 1,1-2-1,-1 0 1,20 0-1,-23-2-49,0 0-1,0 0 1,0-1 0,0-1-1,0 0 1,-1-1 0,1 0-1,-1-1 1,0 0 0,0-1-1,0 0 1,-1-1 0,16-10-1,15-16 16,-29 21-15,1 1 0,-1 0-1,24-12 1,-35 25-25,-1 0 0,1-1-1,-1 1 1,0 0 0,0 0 0,0 0-1,0 0 1,-1 0 0,1 0 0,-1 0-1,1 4 1,-1-2 6,2 2 13,0 0 1,0 0-1,0 0 0,1 0 1,0-1-1,0 1 0,1-1 1,-1 0-1,1 0 0,1 0 1,-1-1-1,1 1 0,0-1 1,0 0-1,1-1 0,9 7 1,-6-6 12,0 0 0,0-1 0,0 0 0,1 0-1,-1-1 1,1 0 0,0-1 0,0 0 0,0-1 0,0 0 0,12-1 0,-13 0-2,0-1 0,0 0 0,0 0-1,0-1 1,0 0 0,0-1 0,0 0 0,-1 0 0,12-7 0,-9 5-30,-9 5 5,-1 0 1,1-1 0,-1 1 0,1 0 0,-1 0 0,1 0 0,-1 0 0,1 0-1,-1 0 1,1 0 0,-1 1 0,0-1 0,1 1 0,-1-1 0,1 1 0,-1-1-1,0 1 1,1 0 0,-1-1 0,0 1 0,0 0 0,2 2 0,27 27 39,-22-21-45,0-2 19,1 1 0,-1-1 0,1 0 1,0-1-1,1 0 0,-1-1 0,1 0 1,1 0-1,-1-1 0,0 0 0,1-1 1,0 0-1,0-1 0,0 0 1,0-1-1,0 0 0,0 0 0,0-2 1,15-1-1,-21 1 3,0 0-1,0 0 1,0-1 0,0 1 0,0-1 0,0-1-1,0 1 1,-1-1 0,1 0 0,-1 0-1,0 0 1,5-4 0,-6 4-9,0 0 0,0 0 0,0 0 0,0 0 0,-1 0 0,1 0 0,-1-1 0,0 1 0,0-1 0,0 0 0,0 0 0,-1 0 0,1 0 0,-1 0 0,0 0 0,0-4 0,-1 7 20,8 29-226,-5-22 220,-1-1-1,0 1 1,1-1 0,0 0-1,1 0 1,-1 0 0,1 0 0,0-1-1,0 1 1,0-1 0,1 0-1,-1-1 1,1 1 0,0-1 0,0 1-1,0-2 1,1 1 0,-1 0-1,1-1 1,-1 0 0,7 1 0,9 1-149,1-1 0,-1 0 1,1-2-1,29-1 0,-22-1-661,-22 1-1611</inkml:trace>
</inkml:ink>
</file>

<file path=ppt/ink/ink1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49.974"/>
    </inkml:context>
    <inkml:brush xml:id="br0">
      <inkml:brushProperty name="width" value="0.05" units="cm"/>
      <inkml:brushProperty name="height" value="0.05" units="cm"/>
      <inkml:brushProperty name="color" value="#FF0066"/>
    </inkml:brush>
  </inkml:definitions>
  <inkml:trace contextRef="#ctx0" brushRef="#br0">4 1 7434,'0'0'3918,"0"28"-2977,0 225 985,-3 24-166,10-276-1814,-5-1-161,1 0 1,-1-1-1,1 1 0,-1-1 1,0 1-1,1-1 1,-1 0-1,0 0 1,0 0-1,1 0 1,-1 0-1,0 0 0,0 0 1,0-1-1,-1 1 1,1-1-1,3-3 1,13-16-6520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1.573"/>
    </inkml:context>
    <inkml:brush xml:id="br0">
      <inkml:brushProperty name="width" value="0.05" units="cm"/>
      <inkml:brushProperty name="height" value="0.05" units="cm"/>
      <inkml:brushProperty name="color" value="#004F8B"/>
    </inkml:brush>
  </inkml:definitions>
  <inkml:trace contextRef="#ctx0" brushRef="#br0">35 248 4729,'0'0'10820,"6"31"-9629,25 101-198,-30-128-927,1 1-1,0-1 1,0 1-1,0-1 1,0 1 0,0-1-1,1 0 1,0 0-1,0-1 1,0 1 0,0 0-1,1-1 1,-1 0-1,1 0 1,0 0 0,0 0-1,0 0 1,0-1-1,1 0 1,-1 0 0,1 0-1,-1 0 1,1-1-1,-1 0 1,1 0-1,0 0 1,6 0 0,-1 1 83,0 0-56,1 0 1,-1-1-1,1 0 1,-1-1 0,1 0-1,0 0 1,-1-1-1,0-1 1,1 0-1,-1 0 1,0-1-1,0 0 1,0-1-1,18-9 1,-21 8-84,-1 0-1,1 0 1,-1 0 0,0-1 0,0 0 0,0 0-1,-1-1 1,0 1 0,0-1 0,-1-1 0,0 1 0,0 0-1,-1-1 1,0 0 0,0 0 0,0 0 0,-1 0-1,-1 0 1,2-10 0,-1-1-23,-1 0 0,0 1 0,-1-1 0,-1 0 0,-1 0 0,-1 1 0,0-1 0,-2 1 0,0 0 0,-8-19 0,10 30 8,1 1 1,-1 0-1,-1 0 1,1 0-1,-1 0 1,0 1-1,-1 0 0,1-1 1,-1 2-1,0-1 1,0 0-1,-1 1 1,1 0-1,-1 0 1,0 1-1,0 0 1,0 0-1,-1 0 0,1 1 1,-1-1-1,1 2 1,-1-1-1,0 1 1,0 0-1,1 0 1,-1 1-1,0 0 0,0 0 1,0 0-1,-11 3 1,9 0-3,-1 0 0,0 1 1,1 0-1,0 0 0,0 1 0,0 0 0,1 0 1,-1 1-1,1 1 0,1-1 0,-1 1 1,1 0-1,-8 12 0,0-2-36,1 2 0,1 0 0,1 1 0,-18 39 0,25-49-186,1 0-1,0 0 0,1 1 0,0-1 0,1 1 1,0-1-1,0 1 0,1 0 0,1 0 1,0 0-1,0 0 0,1-1 0,1 1 0,0 0 1,0-1-1,1 1 0,0-1 0,1 0 0,0 1 1,0-2-1,1 1 0,12 17 0,-4-12-851,1 1-1,20 16 1,32 20-3872</inkml:trace>
</inkml:ink>
</file>

<file path=ppt/ink/ink1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0.410"/>
    </inkml:context>
    <inkml:brush xml:id="br0">
      <inkml:brushProperty name="width" value="0.05" units="cm"/>
      <inkml:brushProperty name="height" value="0.05" units="cm"/>
      <inkml:brushProperty name="color" value="#FF0066"/>
    </inkml:brush>
  </inkml:definitions>
  <inkml:trace contextRef="#ctx0" brushRef="#br0">14 0 1240,'0'0'9660,"-1"16"-8884,-12 272 3566,13-42-2694,1-245-1857,-1-1 0,1 0 0,0 1 0,-1-1 0,1 0 0,-1 1 0,1-1 0,0 0 0,0 0 0,-1 1 0,1-1 0,0 0 0,-1 0 0,1 0 0,0 0 0,0 0 0,-1 0 0,1 0 0,0 0 0,-1 0 0,1 0-1,0-1 1,1 1 0,5-3-4246</inkml:trace>
</inkml:ink>
</file>

<file path=ppt/ink/ink1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1.267"/>
    </inkml:context>
    <inkml:brush xml:id="br0">
      <inkml:brushProperty name="width" value="0.05" units="cm"/>
      <inkml:brushProperty name="height" value="0.05" units="cm"/>
      <inkml:brushProperty name="color" value="#FF0066"/>
    </inkml:brush>
  </inkml:definitions>
  <inkml:trace contextRef="#ctx0" brushRef="#br0">0 11 6753,'0'0'7717,"4"0"-7018,146-6 875,-78 1-1522,110 8-1,-175-3-51,1 1 0,-1 0 0,1 0 0,-1 1 0,0 0 0,0 0-1,0 0 1,0 1 0,0 1 0,0-1 0,-1 1 0,1 0 0,-1 0 0,0 1-1,-1-1 1,1 2 0,-1-1 0,0 0 0,0 1 0,0 0 0,-1 0 0,0 1-1,0-1 1,-1 1 0,0 0 0,0-1 0,0 2 0,-1-1 0,0 0 0,0 0-1,0 15 1,-1-9 34,0 1-1,-1-1 0,-1 1 1,0-1-1,-1 1 1,-4 14-1,4-20 38,-2 0 0,1 0 0,-1 0 0,0 0 0,-1-1-1,0 0 1,0 0 0,0 0 0,-1 0 0,-9 8 0,0-1 17,0 0 0,-1 0 0,0-2 0,-1 0 0,-1-1 0,0-1 0,0 0 0,-1-2 0,0 0 0,0-1 0,-1 0 0,0-2 0,0-1 0,-1 0 0,-33 1 0,53-5-82,0 0 0,0-1-1,0 1 1,0-1 0,0 1 0,0 0 0,0-1-1,0 0 1,1 1 0,-1-1 0,0 1 0,0-1-1,1 0 1,-1 0 0,0 1 0,1-1-1,-1 0 1,1 0 0,-1 0 0,1 0 0,-1 0-1,1 0 1,0 0 0,-1 0 0,1 1 0,0-1-1,0 0 1,0 0 0,-1 0 0,1-1-1,0 1 1,0 0 0,1 0 0,-1 0 0,0-1-1,0 1-13,0 0-1,0-1 1,0 1-1,1 0 1,-1 0 0,0-1-1,0 1 1,1 0-1,-1 0 1,1-1-1,-1 1 1,1 0-1,0 0 1,-1 0-1,1 0 1,0 0-1,0 0 1,0 0-1,-1 0 1,1 0-1,0 0 1,0 1-1,1-1 1,-1 0-1,0 0 1,0 1-1,0-1 1,0 1-1,1-1 1,1 1-1,1-1-2,-1 1 0,1 0-1,0 1 1,0-1 0,0 1 0,0 0-1,0 0 1,-1 0 0,1 0-1,0 0 1,-1 1 0,1 0-1,-1 0 1,0 0 0,1 0-1,-1 0 1,0 1 0,0-1-1,-1 1 1,1 0 0,0 0-1,-1 0 1,0 0 0,0 0-1,0 1 1,0-1 0,2 5-1,5 13-12,-2-1-1,0 2 1,8 39 0,-3-8 16,-8-38 38,1 1 0,1-1 1,0 0-1,1-1 0,1 0 0,0 0 1,18 23-1,-19-29 24,1-1 0,-1 0-1,1 0 1,1-1 0,0 0 0,-1 0-1,2-1 1,-1 0 0,1-1 0,-1 0 0,1 0-1,19 4 1,-11-5-81,0-1-1,0 0 0,29-2 1,-28 0-406</inkml:trace>
</inkml:ink>
</file>

<file path=ppt/ink/ink1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4.926"/>
    </inkml:context>
    <inkml:brush xml:id="br0">
      <inkml:brushProperty name="width" value="0.05" units="cm"/>
      <inkml:brushProperty name="height" value="0.05" units="cm"/>
      <inkml:brushProperty name="color" value="#FF0066"/>
    </inkml:brush>
  </inkml:definitions>
  <inkml:trace contextRef="#ctx0" brushRef="#br0">133 328 5937,'0'0'8317,"28"0"-6905,-11 0-862,-9 1-319,1-1 1,-1 0 0,1-1 0,-1 0-1,1 0 1,8-3 0,-14 2-205,0 1 0,1-1 0,-1 0-1,0 0 1,0 0 0,0 0 0,-1-1 0,1 1 0,0-1 0,-1 0 0,0 1 0,0-1 0,1 0 0,-2 0 0,1-1 0,0 1 0,2-6 0,1-7-13,-1 0 0,0-1 0,-1 1 0,-1-1 0,0 1 0,-2-1 0,-1-30 0,0 8-5,1 35-24,-1 0-1,1 1 1,-1-1 0,0 0 0,0 0-1,0 1 1,0-1 0,-1 1-1,1-1 1,-1 1 0,0 0 0,0-1-1,0 1 1,0 0 0,-6-5 0,7 7 9,0 0 0,0 1 1,0-1-1,0 0 0,0 0 1,0 1-1,-1-1 1,1 1-1,0-1 0,0 1 1,-1-1-1,1 1 1,0 0-1,0-1 0,-1 1 1,1 0-1,0 0 0,-1 0 1,1 0-1,-1 0 1,1 1-1,0-1 0,0 0 1,-1 1-1,1-1 1,0 1-1,0-1 0,-1 1 1,1-1-1,0 1 0,0 0 1,0 0-1,0-1 1,0 1-1,0 0 0,0 0 1,0 0-1,0 0 0,0 0 1,1 0-1,-1 1 1,0-1-1,1 0 0,-1 0 1,0 2-1,-13 23-3,1 1 0,2 1-1,1-1 1,1 2 0,1-1 0,1 1 0,-3 34-1,4 2 14,2-1 1,6 80-1,18-33 1955,-51-136-1306,16 17-653,0 0-1,0 1 0,-1 1 0,0 0 1,0 1-1,-23-3 0,45 4-3530,15 2 1181,3 2-1966</inkml:trace>
</inkml:ink>
</file>

<file path=ppt/ink/ink1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5.811"/>
    </inkml:context>
    <inkml:brush xml:id="br0">
      <inkml:brushProperty name="width" value="0.05" units="cm"/>
      <inkml:brushProperty name="height" value="0.05" units="cm"/>
      <inkml:brushProperty name="color" value="#FF0066"/>
    </inkml:brush>
  </inkml:definitions>
  <inkml:trace contextRef="#ctx0" brushRef="#br0">1 14 7698,'0'0'4479,"5"-3"-4391,-2 2-80,1-1 0,0 1 0,0-1 0,0 1 0,0 0 0,0 0 0,0 1 0,0-1 0,0 1 0,0 0 0,0 0 0,0 0 0,0 1 0,0-1 0,0 1 0,0 0 0,0 0 0,-1 0 0,1 1 0,0-1 0,0 1 0,-1 0 0,1 0 0,3 3 0,7 6 274,0 0-1,0 1 0,-1 1 0,18 21 1,-27-27-176,1-1 0,-1 1 0,0-1 0,-1 1 0,0 0 0,0 1 0,-1-1 0,1 0 0,-2 1 0,1-1 0,-1 1 0,0 0 1,0 7-1,-1 2 2562,1-25-1938,0 2-758,0 0 1,0-1-1,1 1 1,-1 0 0,1 0-1,3-7 1,0 6-20,0 1 1,0-1-1,0 1 1,0 0-1,1 0 1,0 0-1,1 1 1,-1 0 0,1 0-1,0 1 1,0 0-1,0 0 1,1 0-1,0 1 1,-1 0-1,1 1 1,0 0-1,0 0 1,0 1 0,0 0-1,1 0 1,-1 0-1,9 2 1,-15-1 40,1 1 1,-1 0-1,0-1 0,1 1 1,-1 0-1,0 1 1,1-1-1,-1 0 0,0 0 1,0 1-1,0 0 1,0-1-1,-1 1 0,1 0 1,0 0-1,-1 0 1,1 0-1,-1 0 0,0 0 1,1 0-1,-1 0 1,0 1-1,1 2 1,0 3 4,1-1 1,-1 0-1,-1 1 1,1-1-1,-1 1 1,0 10-1,-1-17 113,11-3-121,-1 0-1,1 0 0,0-1 0,-1 0 0,1-1 1,-1 0-1,17-10 0,33-12-1047,-47 23 820,0 0 0,0 1-1,1 1 1,24 0 0,-36 2 236,0 0 0,0-1 1,0 1-1,0 0 1,0 1-1,0-1 1,0 0-1,0 1 1,0-1-1,0 1 1,-1-1-1,1 1 1,-1 0-1,1 0 1,-1-1-1,0 1 0,0 0 1,0 0-1,0 1 1,0-1-1,1 4 1,-1-3-2,0 0 0,1 0 0,-1-1 0,1 1 0,-1 0-1,1-1 1,0 1 0,0-1 0,0 0 0,0 0 0,0 0 0,0 0 0,1 0 0,-1 0 0,1 0 0,2 1 0,23 0-1717,-14-3-1094</inkml:trace>
</inkml:ink>
</file>

<file path=ppt/ink/ink1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6.372"/>
    </inkml:context>
    <inkml:brush xml:id="br0">
      <inkml:brushProperty name="width" value="0.05" units="cm"/>
      <inkml:brushProperty name="height" value="0.05" units="cm"/>
      <inkml:brushProperty name="color" value="#FF0066"/>
    </inkml:brush>
  </inkml:definitions>
  <inkml:trace contextRef="#ctx0" brushRef="#br0">296 0 6425,'0'0'5742,"-32"31"-5638,-102 100-11,126-124-53,0 1 0,0 1 0,1 0 0,0 0 0,1 0 0,0 1 0,0-1 0,1 2 0,-5 11 0,1 1 148,-1 3 121,1 1-1,1 0 1,1 0-1,1 0 1,2 1-1,1-1 1,1 54 0,2-74-271,1 0 0,0-1 1,0 0-1,0 1 1,1-1-1,0 0 0,0 1 1,1-1-1,-1-1 1,1 1-1,1 0 0,-1-1 1,1 1-1,0-1 1,0 0-1,1 0 0,-1-1 1,1 1-1,7 4 0,-5-4-138,1 0-1,-1 0 1,1-1-1,0 0 1,0-1-1,10 3 1,-11-3-594,1-2 0,0 1 0,0-1 0,0 0 0,0-1 1,14 0-1,-4-3-5261</inkml:trace>
</inkml:ink>
</file>

<file path=ppt/ink/ink1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7.804"/>
    </inkml:context>
    <inkml:brush xml:id="br0">
      <inkml:brushProperty name="width" value="0.05" units="cm"/>
      <inkml:brushProperty name="height" value="0.05" units="cm"/>
      <inkml:brushProperty name="color" value="#FF0066"/>
    </inkml:brush>
  </inkml:definitions>
  <inkml:trace contextRef="#ctx0" brushRef="#br0">1 513 3649,'0'0'10953,"31"-17"-10772,99-53-90,-117 62-69,0 0 1,0 0-1,0-1 1,-1-1 0,0 0-1,-1-1 1,0 0-1,-1-1 1,0 0-1,-1 0 1,-1-1-1,12-22 1,-17 31-11,6-15 133,0 0-1,-1-1 0,-1 0 1,-1 0-1,-1 0 1,0-1-1,-2 0 0,0 0 1,-2 0-1,-1-35 1,-1 55-148,0 1 0,-1-1 0,1 0 0,-1 1 0,1-1 0,-1 1 1,1 0-1,-1 0 0,1-1 0,-1 1 0,1 0 0,-1 0 0,1 0 1,-1 0-1,1 1 0,-1-1 0,1 0 0,-1 1 0,1-1 0,-2 2 1,-4 1 0,1 1 0,0 0 0,0 0 0,1 1 0,-1 0 0,1 0 0,0 0 0,1 1 0,-1-1 0,1 1 0,0 0 0,-5 11 0,-6 12-1,-16 41 1,22-44 5,1 1 0,2 0 0,0 0 0,2 0 0,-1 37 0,8 138 248,2-168-172,0-1 0,2 0 0,2-1 0,1 0 0,16 37 0,-23-63-31,-3-4-34,1 0 0,0 1 0,0-1 0,0 0 1,1 0-1,-1 0 0,0 0 0,1 0 0,-1 0 0,1-1 0,3 4 1010,-5-14 13,0-6-994,-1 1-1,-1 0 1,0 0 0,-1 0-1,0 0 1,-2 0 0,-5-14-1,-5-3-175,-35-57 0,45 81 146,-6-16-66,11 22 51,0 1-1,1-1 1,-1 1-1,0-1 1,1 0-1,-1 1 1,1-1-1,-1 1 1,0 0 0,1-1-1,-1 1 1,1-1-1,-1 1 1,1 0-1,0-1 1,-1 1-1,1 0 1,-1-1 0,1 1-1,0 0 1,-1 0-1,1 0 1,-1-1-1,1 1 1,0 0-1,-1 0 1,1 0 0,0 0-1,-1 0 1,1 0-1,0 1 1,-1-1-1,1 0 1,1 0 0,27 1-159,-5-1-674,1 0 0,28-5 1,-44 3-225,0 0 0,1 0 1,-1-1-1,0-1 1,10-4-1,13-11-7518</inkml:trace>
</inkml:ink>
</file>

<file path=ppt/ink/ink1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19:58.513"/>
    </inkml:context>
    <inkml:brush xml:id="br0">
      <inkml:brushProperty name="width" value="0.05" units="cm"/>
      <inkml:brushProperty name="height" value="0.05" units="cm"/>
      <inkml:brushProperty name="color" value="#FF0066"/>
    </inkml:brush>
  </inkml:definitions>
  <inkml:trace contextRef="#ctx0" brushRef="#br0">1 1 7842,'0'0'5497,"13"20"-5037,93 134 732,-90-130-981,-1 1 0,-1 1-1,-2 0 1,-1 1 0,0 0-1,-2 1 1,-2-1 0,7 43-1,-4 11 54,-2 142 1,-9-214-201,0 0 0,0 0-1,0 0 1,-1 0 0,-1-1 0,0 1 0,0-1 0,0 1 0,-1-1 0,0 0 0,-1 0-1,0 0 1,0-1 0,-1 0 0,0 0 0,0 0 0,0-1 0,-1 0 0,0 0 0,0-1-1,-9 6 1,16-11-51,-1 0-1,1 0 0,0 0 1,0 0-1,0 0 0,0 0 1,-1 0-1,1 0 0,0 0 1,0-1-1,0 1 0,-1 0 1,1 0-1,0 0 0,0 0 1,0 0-1,0 0 0,0 0 1,-1-1-1,1 1 0,0 0 1,0 0-1,0 0 1,0 0-1,0-1 0,0 1 1,0 0-1,-1 0 0,1 0 1,0 0-1,0-1 0,0 1 1,0 0-1,0 0 0,0 0 1,0-1-1,0 1 0,0 0 1,0 0-1,0 0 0,0-1 1,0 1-1,0 0 0,0 0 1,1 0-1,-1-1 0,0 1 1,0 0-1,0 0 0,0 0 1,0-1-1,0-1-1148,0-13-3700</inkml:trace>
</inkml:ink>
</file>

<file path=ppt/ink/ink1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10.909"/>
    </inkml:context>
    <inkml:brush xml:id="br0">
      <inkml:brushProperty name="width" value="0.05" units="cm"/>
      <inkml:brushProperty name="height" value="0.05" units="cm"/>
      <inkml:brushProperty name="color" value="#FF0066"/>
    </inkml:brush>
  </inkml:definitions>
  <inkml:trace contextRef="#ctx0" brushRef="#br0">0 1 8146,'0'0'2890,"1"2"-3106,4 8 6628,20-10-6190,0 0 0,-1 2 1,1 1-1,-1 1 0,0 0 1,40 14-1,-65-11-2439,-12 4 753,-22 10-1057,29-18 1388,-8 7-1678</inkml:trace>
</inkml:ink>
</file>

<file path=ppt/ink/ink1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11.406"/>
    </inkml:context>
    <inkml:brush xml:id="br0">
      <inkml:brushProperty name="width" value="0.05" units="cm"/>
      <inkml:brushProperty name="height" value="0.05" units="cm"/>
      <inkml:brushProperty name="color" value="#FF0066"/>
    </inkml:brush>
  </inkml:definitions>
  <inkml:trace contextRef="#ctx0" brushRef="#br0">1 1 7562,'0'0'7825,"8"0"-7762,18 0 202,1 1-1,0 1 1,32 7 0,-51-9-887</inkml:trace>
</inkml:ink>
</file>

<file path=ppt/ink/ink1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5.531"/>
    </inkml:context>
    <inkml:brush xml:id="br0">
      <inkml:brushProperty name="width" value="0.05" units="cm"/>
      <inkml:brushProperty name="height" value="0.05" units="cm"/>
      <inkml:brushProperty name="color" value="#FF0066"/>
    </inkml:brush>
  </inkml:definitions>
  <inkml:trace contextRef="#ctx0" brushRef="#br0">204 0 5401,'0'0'12171,"0"1"-12157,0 0 0,0 0 0,0 0 0,1-1 0,-1 1 0,0 0 0,1 0 0,-1 0 0,0-1 0,1 1 0,-1 0 0,1 0 0,-1-1 0,1 1 0,-1 0 0,1-1 0,0 1 0,-1-1 0,1 1 0,1 0 0,12 10 105,0-2 0,1 0 0,0 0 0,0-2 0,0 0 0,24 7-1,102 21 115,-16-6-120,-124-27-122,0 1 0,0-1 0,-1 1 0,1-1 0,0 1 0,-1-1 0,0 1 0,0 0 0,0-1 0,0 1 0,0 0 0,0-1 0,-1 1 0,1-1 0,-2 4 0,-60 120-34,39-53 56,-17 91 0,26-98 54,-44 128 0,48-171 20,5-12 29,0-1 0,1 1 1,0 0-1,1 1 1,0-1-1,1 0 1,-2 14-1,4-27-84,-1 0-1,1 0 1,-1 0 0,0 0-1,0 1 1,0-1 0,0 0 0,0 0-1,-1 1 1,1-1 0,0 0-1,-1 1 1,1 0 0,-1-1 0,0 1-1,1 0 1,-4-2 0,-35-20-127,36 20 120,-11-4-21,0 1 0,0 0-1,0 1 1,-1 1-1,0 0 1,-23-2 0,-99 0-179,136 6 170,0 1 5,0-1 0,0 1 0,0 0 0,1 0 0,-1 0 0,0 0 1,1 0-1,-1 0 0,0 0 0,1 1 0,-1-1 0,1 0 0,0 1 0,0-1 0,-1 1 1,1 0-1,0-1 0,0 1 0,0 0 0,1 0 0,-1 0 0,-1 3 0,17-4-745,47-1-5059,-30 0-1670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35.214"/>
    </inkml:context>
    <inkml:brush xml:id="br0">
      <inkml:brushProperty name="width" value="0.05" units="cm"/>
      <inkml:brushProperty name="height" value="0.05" units="cm"/>
    </inkml:brush>
  </inkml:definitions>
  <inkml:trace contextRef="#ctx0" brushRef="#br0">0 225 312,'0'0'10528,"9"20"-9652,30 62 131,-37-79-902,0 0 0,0 0-1,0 0 1,1-1 0,0 1 0,-1 0 0,1-1 0,0 0 0,0 1 0,1-1 0,-1 0 0,0-1 0,1 1 0,-1-1 0,1 1-1,-1-1 1,1 0 0,-1 0 0,1-1 0,0 1 0,0-1 0,-1 0 0,1 0 0,0 0 0,5-1 0,-1 1 117,7 0 83,-8 1-141,0-1 0,-1 0 0,1-1 0,-1 1 0,1-1 0,9-3 0,-13 2-146,0 1 0,-1-1 0,1 1 0,0-1 0,-1 0 0,1 0 0,-1 0-1,0-1 1,0 1 0,0-1 0,0 1 0,0-1 0,0 1 0,-1-1 0,1 0 0,1-4-1,2-11-17,0 0-1,0 0 0,-2 0 0,0 0 0,-1-1 0,-1 1 0,-1-1 0,-3-25 0,2-6 0,1 47-21,0 0-1,-1 0 0,1-1 1,-1 1-1,1 0 1,-1 0-1,0 0 1,0 0-1,-1 0 1,1 0-1,-1 0 1,1 1-1,-1-1 1,0 0-1,0 1 1,0 0-1,0-1 1,0 1-1,-1 0 1,1 0-1,-1 0 1,0 0-1,1 1 0,-1-1 1,0 1-1,0-1 1,0 1-1,0 0 1,0 0-1,-4 0 1,-3-2-37,-1 1 1,0 1-1,0 0 0,0 0 1,0 1-1,0 1 1,-20 3-1,26-3 52,1 1-1,0 0 1,0 0 0,0 1-1,0-1 1,0 1 0,1 0-1,-1 0 1,1 0 0,-1 0-1,1 0 1,0 1 0,1 0-1,-1-1 1,1 1 0,-1 0-1,1 0 1,0 1 0,1-1-1,-1 0 1,-1 5 0,0 0-4,1 0 0,-1 0 0,1 0 0,1 0-1,-1 0 1,2 0 0,-1 0 0,1 1 0,2 14 0,-1-22 22,0 0 1,0-1-1,1 1 1,-1-1-1,0 0 0,0 1 1,1-1-1,-1 0 1,1 0-1,-1 0 0,1 0 1,-1 0-1,1 0 1,0-1-1,-1 1 0,1 0 1,0-1-1,0 1 0,-1-1 1,1 0-1,3 1 1,40 3 217,-36-4-208,1 1 15,0-1 0,0 0-1,-1 0 1,1-1-1,0 0 1,-1-1 0,1 0-1,-1-1 1,1 0 0,-1 0-1,0-1 1,11-6-1,-9 4-37,0 0 0,0 1 0,1 0-1,0 1 1,0 0 0,0 1 0,0 0 0,1 1-1,-1 0 1,1 1 0,17 1 0,-24-1-1,0 1 1,0 0-1,0 0 1,0 1-1,0 0 0,0 0 1,-1 0-1,1 1 1,0 0-1,-1 0 1,1 0-1,-1 0 1,1 1-1,-1 0 1,0 1-1,0-1 1,-1 1-1,1-1 1,-1 2-1,0-1 1,0 0-1,0 1 1,0 0-1,-1-1 1,0 1-1,0 1 0,3 5 1,0 4 40,-1 0 0,0 0 0,-1 1 0,0-1 0,-2 1 1,0-1-1,0 1 0,-2 0 0,-1 25 0,1-16 1184,14-57-443,6-1-813,2 1 0,33-38 0,-47 60 8,2 0 1,-1 1-1,1 0 0,1 1 1,0 0-1,0 0 0,0 1 1,1 0-1,0 1 0,17-5 1,-27 10 11,1 0 0,-1 1 1,1-1-1,-1 1 0,1 0 1,0 0-1,-1 0 0,1 0 1,-1 0-1,1 1 0,-1-1 1,1 1-1,-1-1 0,1 1 1,-1 0-1,1 0 0,-1 0 1,0 0-1,1 1 0,-1-1 1,0 1-1,0-1 1,0 1-1,0 0 0,0 0 1,-1 0-1,1 0 0,-1 0 1,1 0-1,1 3 0,4 7 6,-1 1-1,0 0 1,-1 1 0,5 18-1,-2-8-36,-6-16 54,1 1-1,-1 0 1,-1 0 0,1 1 0,-2-1 0,0 15-1,2-23 14,0-2 0,-1 1 0,1 0 0,0 0 0,0-1 0,-1 1 0,1-1 0,0 1 0,-1-1-1,1 1 1,-1-1 0,1 0 0,-1 0 0,1 0 0,1-2 0,11-11-290,1 0-1,26-19 1,-35 29 177,0 0 0,0 1 0,0 0-1,0 0 1,1 1 0,-1-1 0,1 1 0,0 1-1,-1-1 1,1 1 0,12 0 0,-17 1 82,0 1 0,0-1 1,0 1-1,1 0 0,-1 0 0,0 0 0,-1 0 1,1 0-1,0 0 0,0 0 0,0 1 1,-1-1-1,1 1 0,-1-1 0,1 1 0,-1 0 1,3 2-1,25 43-49,-9-17 69,-15-23 10,0-2 1,1 1 0,-1-1-1,1 0 1,0 0 0,1 0 0,0-1-1,-1 0 1,1 0 0,0-1 0,1 0-1,-1 0 1,10 2 0,4-1-921,-1-2 1,1 1-1,35-2 1,-35-1-2686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2.303"/>
    </inkml:context>
    <inkml:brush xml:id="br0">
      <inkml:brushProperty name="width" value="0.05" units="cm"/>
      <inkml:brushProperty name="height" value="0.05" units="cm"/>
      <inkml:brushProperty name="color" value="#004F8B"/>
    </inkml:brush>
  </inkml:definitions>
  <inkml:trace contextRef="#ctx0" brushRef="#br0">1 1225 9034,'0'0'5485,"34"-18"-4431,114-62-498,-124 66-405,0-1 0,-1-1 1,-1 0-1,-1-2 0,0-1 1,-1 0-1,-1-2 0,-1 0 1,-1-1-1,-1-1 0,-1 0 1,-1-1-1,-1-1 0,-1 0 1,-1-1-1,13-46 0,-12 22 140,-2 0 0,7-93 0,-11-102 58,-6 244-349,0-26 18,-2 1 0,-5-36 0,5 52-34,-1 0 0,1 0 0,-2 0 0,1 0 0,-1 1 0,-1-1 0,0 1 0,-11-16 1,15 23 12,0 1 1,0 0 0,0-1-1,0 1 1,0 0 0,0-1-1,-1 1 1,1 0 0,-1 0 0,1 0-1,0 0 1,-1 0 0,0 1-1,1-1 1,-1 0 0,1 1-1,-1-1 1,0 1 0,1 0 0,-1-1-1,0 1 1,0 0 0,1 0-1,-1 0 1,0 0 0,-1 1-1,0 0-2,0 0 0,0 1-1,0-1 1,0 1 0,0 0-1,1 0 1,-1 0 0,1 0-1,-1 0 1,1 1 0,0-1 0,-4 6-1,-3 7-14,-1 0 1,2 1-1,-12 32 0,0 10 66,3 0 1,3 2-1,2 0 1,-5 90-1,8 251 335,10-281-307,15 360 666,-5-373-519,4 0 0,41 150 0,-51-237-184,-4-14 4,0-1 0,0 1 0,1-1 0,-1 1 0,1-1 0,1 0 0,-1 0 0,1 0 0,0 0 0,4 6 0,-3-38 1163,-5 13-1200,-1 0 0,0 1 1,-1-1-1,0 1 0,-1-1 0,-1 1 1,0 0-1,-1 1 0,0 0 0,-1-1 1,-13-16-1,-13-15-2,-60-61 1,77 88-3,-117-116-80,133 132 81,0 1 1,0 0-1,0 0 0,0 0 1,0 0-1,0 0 1,0-1-1,-1 1 0,1 0 1,0 0-1,0 0 0,0-1 1,0 1-1,0 0 0,0 0 1,0 0-1,0-1 1,0 1-1,0 0 0,0 0 1,0 0-1,0-1 0,0 1 1,0 0-1,0 0 0,0 0 1,0 0-1,0-1 1,1 1-1,-1 0 0,0 0 1,0 0-1,0 0 0,0-1 1,0 1-1,0 0 1,1 0-1,-1 0 0,0 0 1,0 0-1,0-1 0,0 1 1,1 0-1,-1 0 0,0 0 1,0 0-1,1 0 1,15-6 52,27 0 4,-37 6-57,33-5-165,149-22 207,-156 20-1743,56-20 0,-55 14-4328</inkml:trace>
</inkml:ink>
</file>

<file path=ppt/ink/ink1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6.314"/>
    </inkml:context>
    <inkml:brush xml:id="br0">
      <inkml:brushProperty name="width" value="0.05" units="cm"/>
      <inkml:brushProperty name="height" value="0.05" units="cm"/>
      <inkml:brushProperty name="color" value="#FF0066"/>
    </inkml:brush>
  </inkml:definitions>
  <inkml:trace contextRef="#ctx0" brushRef="#br0">77 148 5945,'0'0'5524,"-2"28"-4685,-5 87 123,6-108-855,1 0 0,0 0 1,0 0-1,0 0 0,1 0 1,0 0-1,1 0 0,0 0 1,0 0-1,0-1 0,1 1 1,-1-1-1,2 1 0,-1-1 1,1 0-1,0-1 0,0 1 1,0 0-1,1-1 1,0 0-1,0 0 0,0-1 1,1 1-1,0-1 0,-1 0 1,2-1-1,-1 0 0,12 6 1,-1-4 20,0 0 0,0-1 0,1-1 1,-1 0-1,1-1 0,0-1 0,-1-1 1,1-1-1,22-3 0,-33 3-117,0-1-1,0 0 1,-1-1 0,1 1-1,-1-1 1,0-1-1,1 1 1,-2-1 0,1 0-1,0 0 1,-1-1 0,0 0-1,0 0 1,0 0-1,-1 0 1,1-1 0,-1 0-1,-1 1 1,1-2 0,-1 1-1,0 0 1,0-1-1,-1 1 1,2-9 0,1-1-12,-1 0 0,0-1 1,-1 1-1,-1-1 0,-1 0 1,0 0-1,-1 0 0,-1 0 1,-3-16-1,1 25-3,1 0 0,-1 0 0,-1 1 0,0-1 0,0 1 0,0 0 0,-1 1 0,0-1 0,0 1 0,0-1 0,-1 2-1,0-1 1,0 1 0,-11-7 0,5 3-6,-1 0-1,0 1 0,-1 1 0,1 0 0,-2 1 1,-27-8-1,35 12 0,-1 0 1,1 0-1,-1 1 1,0 0 0,1 0-1,-1 1 1,0 0-1,1 0 1,-1 1-1,0 0 1,1 0 0,-1 1-1,1 0 1,-1 0-1,1 1 1,0 0-1,0 0 1,0 0-1,0 1 1,1 0 0,0 1-1,-1-1 1,2 1-1,-1 1 1,0-1-1,1 1 1,0 0 0,-8 12-1,-6 7-8,2 1 0,-25 48 0,39-68-347,-1 1 0,1 0 0,1 0 0,-1 0 0,1 1 0,1-1-1,-1 1 1,1-1 0,0 1 0,1-1 0,0 1 0,0-1 0,1 1 0,-1-1 0,2 1 0,-1-1-1,3 8 1,14 12-4087</inkml:trace>
</inkml:ink>
</file>

<file path=ppt/ink/ink1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6.686"/>
    </inkml:context>
    <inkml:brush xml:id="br0">
      <inkml:brushProperty name="width" value="0.05" units="cm"/>
      <inkml:brushProperty name="height" value="0.05" units="cm"/>
      <inkml:brushProperty name="color" value="#FF0066"/>
    </inkml:brush>
  </inkml:definitions>
  <inkml:trace contextRef="#ctx0" brushRef="#br0">39 1 8282,'0'0'9706,"-17"186"-9594,9-132-112,1-10-1304,0-12-3898</inkml:trace>
</inkml:ink>
</file>

<file path=ppt/ink/ink1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7.575"/>
    </inkml:context>
    <inkml:brush xml:id="br0">
      <inkml:brushProperty name="width" value="0.05" units="cm"/>
      <inkml:brushProperty name="height" value="0.05" units="cm"/>
      <inkml:brushProperty name="color" value="#FF0066"/>
    </inkml:brush>
  </inkml:definitions>
  <inkml:trace contextRef="#ctx0" brushRef="#br0">3 0 4929,'0'0'7243,"0"1"-7107,0 0 0,-1 0-1,1 0 1,0 0 0,-1 0 0,1 1 0,0-1 0,0 0-1,0 0 1,0 0 0,0 0 0,0 0 0,0 0 0,0 0-1,1 0 1,-1 1 0,0-1 0,1 0 0,-1 1 0,31 9 423,1-2 1,-1-1-1,52 6 1,-18-2-390,-41-8-79,20 5-15,0-1 0,72 2 0,-104-10-298,13 0 577,-24 0-503,-1 0-1,1 0 1,-1 0-1,1 0 1,-1 0-1,1 0 1,-1 0-1,1 0 1,-1 0-1,1-1 1,-1 1-1,1 0 1,-1 0-1,1-1 1,-1 1-1,1 0 1,-1 0-1,0-1 1,1 1-1,-1-1 1,0 1-1,1 0 1,-1-1-1,0 1 1,1-1-1,-1 1 1,0-1-1,0 1 1,1-1-1,-1 1 1,0-1-1,0 1 1,0-1-1,0-8-3493</inkml:trace>
</inkml:ink>
</file>

<file path=ppt/ink/ink1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7.961"/>
    </inkml:context>
    <inkml:brush xml:id="br0">
      <inkml:brushProperty name="width" value="0.05" units="cm"/>
      <inkml:brushProperty name="height" value="0.05" units="cm"/>
      <inkml:brushProperty name="color" value="#FF0066"/>
    </inkml:brush>
  </inkml:definitions>
  <inkml:trace contextRef="#ctx0" brushRef="#br0">1 1 5553,'0'0'7700,"0"9"-7433,0 410 2706,0-418-2980,1 0 0,-1-1 1,0 1-1,1 0 0,-1-1 0,1 1 1,-1 0-1,1-1 0,-1 1 0,1-1 1,-1 1-1,1-1 0,0 1 1,-1-1-1,1 1 0,0-1 0,-1 0 1,1 1-1,0-1 0,-1 0 0,1 0 1,0 1-1,0-1 0,-1 0 0,1 0 1,0 0-1,0 0 0,0 0 1,-1 0-1,2 0 0,32-1-1469,-25 1 648,15 0-2811,-2 0-4165</inkml:trace>
</inkml:ink>
</file>

<file path=ppt/ink/ink1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8.546"/>
    </inkml:context>
    <inkml:brush xml:id="br0">
      <inkml:brushProperty name="width" value="0.05" units="cm"/>
      <inkml:brushProperty name="height" value="0.05" units="cm"/>
      <inkml:brushProperty name="color" value="#FF0066"/>
    </inkml:brush>
  </inkml:definitions>
  <inkml:trace contextRef="#ctx0" brushRef="#br0">25 91 4809,'0'0'7339,"-5"28"-6862,-14 90 57,19-114-471,-1 1-1,1-1 1,0 1 0,1-1 0,-1 1 0,1 0-1,-1-1 1,1 1 0,1-1 0,-1 0-1,1 1 1,-1-1 0,1 0 0,1 0 0,-1 0-1,0 0 1,1 0 0,0-1 0,0 1 0,0-1-1,0 0 1,1 1 0,-1-2 0,1 1-1,0 0 1,0-1 0,6 4 0,3 3 203,-1-2-110,-1 1 0,2-1 1,-1-1-1,1 0 0,-1-1 0,2-1 0,17 5 0,-5-5-7,1 0 0,51-1-1,-71-4-144,-1 0-1,1 0 0,0-1 0,-1 1 1,1-1-1,-1-1 0,0 1 1,0-1-1,0 0 0,0-1 0,0 1 1,-1-1-1,1 0 0,-1-1 1,0 1-1,-1-1 0,1 0 0,-1 0 1,6-9-1,-4 6-86,0-1-1,-1 0 1,0-1-1,0 0 1,-1 1-1,0-1 1,-1-1-1,0 1 1,-1 0-1,0-1 1,1-19-1,-2 23 22,-1 1-1,0 0 1,0 0 0,0-1-1,-1 1 1,0 0 0,0 0-1,-1 0 1,0 0 0,0 0-1,0 0 1,-1 0 0,0 1-1,0-1 1,0 1 0,-1 0-1,1 0 1,-1 0 0,-1 0-1,1 1 1,-1 0 0,-7-7-1,-1 2 29,-1 0-1,1 1 0,-1 0 0,-1 1 1,0 1-1,1 0 0,-2 1 0,1 0 1,-1 1-1,1 1 0,-1 1 0,0 0 1,0 1-1,0 1 0,-27 2 0,38-1-19,1-1-1,-1 1 1,0 0-1,0 1 0,0-1 1,1 1-1,-1 0 1,0 0-1,1 0 1,0 1-1,-1 0 0,1 0 1,0 0-1,1 0 1,-1 0-1,0 1 1,1-1-1,0 1 0,0 0 1,0 0-1,0 1 1,-2 5-1,0 0-687,1 0 1,0 0-1,0 1 1,1-1-1,1 1 0,0 0 1,0 0-1,0 21 1,2-3-5282</inkml:trace>
</inkml:ink>
</file>

<file path=ppt/ink/ink1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29.171"/>
    </inkml:context>
    <inkml:brush xml:id="br0">
      <inkml:brushProperty name="width" value="0.05" units="cm"/>
      <inkml:brushProperty name="height" value="0.05" units="cm"/>
      <inkml:brushProperty name="color" value="#FF0066"/>
    </inkml:brush>
  </inkml:definitions>
  <inkml:trace contextRef="#ctx0" brushRef="#br0">173 52 6041,'0'0'6203,"-12"12"-5795,-35 41 4,44-50-343,1 1 0,0 0 0,0 0 0,0 0 0,0 1 0,1-1 1,0 0-1,0 0 0,0 1 0,0-1 0,1 1 0,-1-1 0,1 1 0,0-1 0,1 1 0,-1-1 0,1 1 0,0-1 0,0 0 0,0 1 0,1-1 0,-1 0 0,1 0 0,0 0 1,0 0-1,1 0 0,-1 0 0,1-1 0,0 1 0,0-1 0,6 7 0,7 1 156,-1 0 0,2 0-1,-1-1 1,1-1 0,1-1 0,0-1 0,0 0 0,32 7-1,-12-6-70,0-2-1,0-2 0,54 0 0,-89-4-146,0-1-1,0 0 1,0 1-1,0-1 1,0 0-1,0 0 1,-1-1-1,1 1 1,0-1-1,-1 1 1,1-1-1,-1 0 1,0 0-1,1 0 1,-1 0-1,0 0 1,0 0-1,0-1 1,-1 1-1,1-1 1,-1 0-1,1 1 1,-1-1-1,0 0 0,0 0 1,0 1-1,0-1 1,0 0-1,0-4 1,0-1-35,1 1 0,-1-1 0,0 0-1,-1 0 1,0 0 0,0 0 0,0 1 0,-1-1 0,-1 0 0,-3-14 0,-1 11-42,0 1-1,0 0 1,-1 0 0,0 0 0,-1 1-1,0 0 1,0 1 0,-1-1-1,0 2 1,-12-9 0,2 3-73,0 0-1,0 2 1,-1 0 0,-34-12-1,36 17 6,0 2 1,0 0-1,-1 0 0,-33 0 0,42 3 92,1 1-1,0 0 0,-1 1 0,1 0 1,0 1-1,-1 0 0,1 0 0,0 1 1,0 0-1,1 1 0,-12 6 1,3 2-598,2 1 0,-1 1 0,-16 21 0,3-3-2315</inkml:trace>
</inkml:ink>
</file>

<file path=ppt/ink/ink1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30.432"/>
    </inkml:context>
    <inkml:brush xml:id="br0">
      <inkml:brushProperty name="width" value="0.05" units="cm"/>
      <inkml:brushProperty name="height" value="0.05" units="cm"/>
      <inkml:brushProperty name="color" value="#FF0066"/>
    </inkml:brush>
  </inkml:definitions>
  <inkml:trace contextRef="#ctx0" brushRef="#br0">446 92 7986,'0'0'5910,"-25"-10"-5420,12 5-429,-38-16 920,-98-25 0,134 43-878,0 0-1,0 1 1,0 1 0,0 1-1,0 0 1,-26 3 0,39-2-105,1 0 0,-1 0 0,0 0 0,0 0 0,0 1 0,1-1 0,-1 1 0,1-1 0,-1 1 0,1 0 0,-1-1 0,1 1 0,0 0 0,0 0 0,0 0 0,0 0 0,0 0 0,1 0 0,-2 4 0,-11 47-45,12-44 66,-6 45 56,2 0 0,3 0 0,5 61-1,-2-74-76,18 138 61,-10-118 65,1 81 0,-9-102 49,0-17-127,-1 0 0,-1 0 0,-5 26 0,4-42 17,1 1 0,-2-1 0,1 1 0,-1-1-1,0 0 1,-1 0 0,0 0 0,0 0 0,0-1 0,-1 1 0,0-1 0,0-1 0,-8 8 1754,38-14-1714,11-2-62,43-3-33,134 7 0,-210-1-8,3 1-2,0-1 0,0 1 0,0 0-1,-1 0 1,1 0 0,0 1 0,-1 0 0,10 4-1</inkml:trace>
</inkml:ink>
</file>

<file path=ppt/ink/ink1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0:54.110"/>
    </inkml:context>
    <inkml:brush xml:id="br0">
      <inkml:brushProperty name="width" value="0.05" units="cm"/>
      <inkml:brushProperty name="height" value="0.05" units="cm"/>
      <inkml:brushProperty name="color" value="#004F8B"/>
    </inkml:brush>
  </inkml:definitions>
  <inkml:trace contextRef="#ctx0" brushRef="#br0">0 3318 4121,'0'0'11050,"4"-35"-9860,6 6-823,-1 0 0,-2 0 0,6-35 0,1-7-96,101-351 209,-101 376-479,-3 0 0,-2 0 0,6-94 0,-13-148 100,-3 153-97,-29-251 112,29 376-118,-37-245 83,-12-166-36,49 228-64,3 97 70,-14-123 0,-9-134 1052,20 353-1097,1 0 0,0-1 0,0 1 0,-1 0 0,1-1 0,0 1 0,0 0 0,-1 0 1,1-1-1,0 1 0,-1 0 0,1 0 0,0 0 0,-1-1 0,1 1 0,-1 0 0,1 0 0,0 0 0,-1 0 0,1 0 0,-1 0 0,1 0 0,0 0 0,-1 0 0,1 0 1,-1 0-1,1 0 0,0 0 0,-1 0 0,1 0 0,-1 0 0,1 0 0,0 0 0,-1 1 0,1-1 0,-1 0 0,1 0 0,0 0 0,-1 1 0,1-1 0,0 0 1,0 1-1,-1-1 0,1 0 0,0 0 0,0 1 0,-1-1 0,1 0 0,0 1 0,0-1 0,0 1 0,-1-1 0,1 0 0,0 1 0,0-1 0,0 1 0,-1 35-907,0-17-848,1-1-1,4 34 1,8-11-4136</inkml:trace>
</inkml:ink>
</file>

<file path=ppt/ink/ink1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10.6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10778,'0'0'2321</inkml:trace>
</inkml:ink>
</file>

<file path=ppt/ink/ink1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14.1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155 88 7818,'0'0'9106,"10"-35"-6633,0 25-2071,-6 7-373,-1-1 0,1 1-1,-1-1 1,1 1 0,0 0 0,0 0 0,0 1-1,1-1 1,-1 1 0,1 0 0,-1 0 0,1 1-1,0-1 1,0 1 0,-1 0 0,1 0 0,0 1-1,0-1 1,5 1 0,43 0 28,-4-1-72,-1 2 0,55 8 0,98 11 95,-1-1-75,-152-14 20,0-2 0,73-6 0,-26 1 20,412 18 143,-91-11-188,-238-7 2,-174 4-8,-1 0 0,1 1 0,-1-1 0,0 1 0,1 0 0,-1 0 0,-1 0 0,1 0 0,0 1 0,-1-1 0,4 7 0,11 12-14,-13-19 21,1 1 0,-1 0 0,0 1 0,-1-1 0,1 1 0,-1-1 0,1 1 0,-2 0 0,1 1 0,0-1 0,-1 0 1,0 1-1,0-1 0,-1 1 0,1 0 0,-1-1 0,-1 1 0,1 0 0,-1 7 0,4 2 0,0-1 0,1 1 0,0-1-1,1 0 1,1-1 0,0 1 0,1-1 0,0-1-1,1 1 1,0-1 0,1-1 0,16 14 0,-26-24-12,0 1 7,0-1 3,-8-1-71,-143 17 80,0-6 0,-185-12 0,273-6 48,-94-22-1,82 13-58,-199-28-78,167 28 140,-29 2-63,-186 5 0,-98-9 30,71-11 466,351 31-541,7 8-337,0-2-1,1 1 1,1-1 0,15 9 0,-9-6-1094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3.678"/>
    </inkml:context>
    <inkml:brush xml:id="br0">
      <inkml:brushProperty name="width" value="0.05" units="cm"/>
      <inkml:brushProperty name="height" value="0.05" units="cm"/>
      <inkml:brushProperty name="color" value="#004F8B"/>
    </inkml:brush>
  </inkml:definitions>
  <inkml:trace contextRef="#ctx0" brushRef="#br0">291 1 9050,'0'0'8352,"-8"5"-8189,-5 5-94,0 2 1,1-1-1,0 1 0,1 1 0,0 0 0,1 1 1,0 0-1,1 0 0,-13 31 0,-57 156 826,60-146-727,3 0 0,2 1 0,3 1 0,2 0 0,2 1 0,2 88 0,6-138-163,0 1 0,0 0 0,0-1 0,1 1 0,0-1 0,1 0 0,0 0 0,0 0 0,1 0 0,0 0 0,0-1 0,1 0 0,0 0 0,0 0 0,0 0 0,1-1 0,0 0 0,1 0 0,-1 0 0,1-1 0,0 0 0,1-1 0,8 6 0,-7-7-344,-1 1-1,0-1 1,1-1 0,0 1 0,-1-2-1,1 1 1,0-1 0,12 0-1,23-1-4419,-2 0-3251</inkml:trace>
</inkml:ink>
</file>

<file path=ppt/ink/ink1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15.9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0 494 8546,'0'0'8808,"7"-19"-8454,56-139 838,-50 125-989,-1 0-1,-2 0 1,-2-1 0,-1 0 0,-1 0-1,-2-1 1,0-45 0,-4 80-221,15 0 85,78 4-60,123 21 0,16 3 12,645-19 54,-857-9-74,204-5-87,714 16 122,-701 12-32,264 11 66,-423-32-51,-29 0 10,75-7 0,-80-10-28,-44 15 49,1 0-62,1 0 1,-1 0 0,0 0-1,0 0 1,1 0 0,-1 1-1,0-1 1,0 0 0,1 1-1,-1-1 1,0 0 0,0 1-1,0 0 1,1-1 0,-1 1-1,1 1 1,176 197 117,-158-178-118,0 0-1,30 43 1,-44-55 13,-1 0 0,0 0 1,-1 0-1,0 1 0,-1-1 0,1 1 1,-2 0-1,1 0 0,-2 0 1,1 1-1,-1 13 0,-1-23 0,1 1 1,-1-1-1,0 0 0,0 1 1,-1-1-1,1 1 0,0-1 1,0 1-1,-1-1 0,1 0 1,0 1-1,-1-1 0,0 0 1,1 1-1,-1-1 0,0 0 1,0 0-1,1 1 0,-1-1 1,-2 1-1,1 0-2,-1-1 0,1 0 0,-1-1 1,1 1-1,-1 0 0,0-1 0,1 0 0,-1 1 1,1-1-1,-1 0 0,-3-1 0,-527-27 374,-126-14-298,-5 31-27,275 7-6,53-8-30,-87-1-14,280 11-6,-111 2 30,208 2-20,1 3 0,0 2 1,-66 18-1,160-13 274,2-2-1930,-5 0-2469</inkml:trace>
</inkml:ink>
</file>

<file path=ppt/ink/ink1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25.8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12 781 9418,'0'0'5246,"0"-32"-4261,0-202 980,0-100 496,40 331-2205,453-5-139,-55 3-81,14-1 116,-24 1-149,31-53 86,-398 47-93,94-17-25,-55 7 47,0 6 0,149-5 1,-237 20-20,0 1 0,0 1 0,0 0 0,-1 1 0,1 0-1,-1 1 1,0 0 0,0 1 0,14 8 0,14 10 10,41 33-1,-12-8-60,92 50 107,-159-97-58,1-1-1,-1 1 0,0 0 1,0 0-1,1 1 1,-1-1-1,0 0 0,0 0 1,0 1-1,-1-1 1,1 0-1,0 1 0,0-1 1,-1 1-1,1-1 1,-1 1-1,1-1 0,-1 1 1,1-1-1,-1 1 1,0-1-1,0 1 0,0 0 1,0-1-1,0 1 1,0-1-1,-1 1 1,1 0-1,0-1 0,-1 1 1,1-1-1,-1 1 1,1-1-1,-1 0 0,0 1 1,0-1-1,0 1 1,0-1-1,-2 2 0,-5 7 28,0 0 0,-1-1 0,0 0-1,-12 8 1,8-6 10,-19 21-11,1 2 0,-45 65 0,-14 16 104,86-112-103,0-2-1,0 1 1,1 0-1,-1-1 0,-1 1 1,1-1-1,0-1 1,0 1-1,0 0 0,0-1 1,-1 0-1,1 0 0,0 0 1,0 0-1,-8-2 1,-9 0 106,-1183 2 326,1064-6-445,-168-30-1,-54-4 6,-364 25 81,392 11-161,334 5 52,-1 0 0,1 0-1,-1 0 1,1 0-1,-1-1 1,1 1 0,0 0-1,0 0 1,-1 0 0,1 0-1,0 0 1,0 0-1,0 0 1,0 0 0,0 0-1,0 0 1,0 0-1,0 0 1,0 0 0,1-1-1,-1 1 1,0 0 0,1 0-1,-1 0 1,0 0-1,1 0 1,0 1 0,4 6-325,0 0 1,0 0 0,0 0 0,1 0-1,1-1 1,-1 0 0,9 7 0,26 21-3852</inkml:trace>
</inkml:ink>
</file>

<file path=ppt/ink/ink1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3.372"/>
    </inkml:context>
    <inkml:brush xml:id="br0">
      <inkml:brushProperty name="width" value="0.05" units="cm"/>
      <inkml:brushProperty name="height" value="0.05" units="cm"/>
      <inkml:brushProperty name="color" value="#004F8B"/>
    </inkml:brush>
  </inkml:definitions>
  <inkml:trace contextRef="#ctx0" brushRef="#br0">25 1 8970,'0'0'8394,"0"16"-8314,-12 165 818,0 0-16,12-179-873,0 0 0,0 0 1,0 0-1,1 1 0,-1-1 0,1 0 0,-1 0 0,1 0 1,0 0-1,0 0 0,0 0 0,0-1 0,0 1 0,0 0 1,0 0-1,1-1 0,-1 1 0,1-1 0,2 3 1,0-1 1,0-1 0,0 1 0,0-1 0,0 0 0,1-1 1,-1 1-1,1-1 0,7 2 0,4-1 30,1-1 0,-1 0 0,0-1-1,22-3 1,-33 2-32,0 0 0,0 0 0,0-1 0,-1 1-1,1-1 1,-1 0 0,1-1 0,-1 1 0,1-1 0,-1 0-1,0 0 1,-1 0 0,1 0 0,0-1 0,-1 1 0,0-1 0,0 0-1,0 0 1,0 0 0,0-1 0,-1 1 0,0 0 0,0-1-1,0 0 1,2-8 0,1-7-24,-1 0-1,-1 0 1,0-1 0,-1-38 0,-4 59 2,1 0 1,-1 0 0,0 0-1,1 0 1,-1 0 0,1 0-1,-1 0 1,1 0 0,-1 1-1,1-1 1,0 1 0,-1-1-1,1 1 1,-1 0 0,1-1-1,0 1 1,0 0 0,-1 0-1,1 0 1,-1 2 0,-2 3 9,1 0 0,1 1 1,-1 0-1,1 0 0,0 0 1,1 0-1,-1 0 0,1 13 1,1 64 42,1-42-43,-1 567 482,0-608-380,-1-2-66,0 1-1,-1 0 1,1-1 0,-1 1 0,1-1 0,0 0 0,-1 1 0,1-1 0,0 0 0,0 0 0,-1 0 0,1 0-1,0 0 1,0 0 0,0 0 0,0 0 0,0-1 0,1 1 0,-2-2 0,-17-32-19,13 21 31,-8-11-13,-8-11-6,2 0-1,2-2 0,2 0 1,-20-66-1,35 99-38,0 0 0,0 0 1,0-1-1,1 1 0,0 0 0,0-1 1,0 1-1,1 0 0,1-8 1,-1 10 10,0 1-1,0-1 1,1 0 0,-1 1 0,1-1 0,0 1 0,-1 0 0,1-1 0,1 1 0,-1 0 0,0 0 0,0 0 0,1 0 0,-1 1 0,1-1 0,-1 1 0,6-3 0,49-20-334,-33 14 261,-1 0 0,37-23 0,-52 27-1018,0 1-1,-1-1 1,0 0 0,-1-1 0,1 0-1,7-11 1,-4 5-3465</inkml:trace>
</inkml:ink>
</file>

<file path=ppt/ink/ink1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3.775"/>
    </inkml:context>
    <inkml:brush xml:id="br0">
      <inkml:brushProperty name="width" value="0.05" units="cm"/>
      <inkml:brushProperty name="height" value="0.05" units="cm"/>
      <inkml:brushProperty name="color" value="#004F8B"/>
    </inkml:brush>
  </inkml:definitions>
  <inkml:trace contextRef="#ctx0" brushRef="#br0">0 16 9978,'0'0'10240,"25"-3"-10027,80-8-176,-89 10-32,1 1 0,-1 0 0,1 1 0,-1 0 0,1 2 0,-1 0 0,20 7 0,20 3 66,-50-11-71,-4-2-52,-2 3-404</inkml:trace>
</inkml:ink>
</file>

<file path=ppt/ink/ink1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4.197"/>
    </inkml:context>
    <inkml:brush xml:id="br0">
      <inkml:brushProperty name="width" value="0.05" units="cm"/>
      <inkml:brushProperty name="height" value="0.05" units="cm"/>
      <inkml:brushProperty name="color" value="#004F8B"/>
    </inkml:brush>
  </inkml:definitions>
  <inkml:trace contextRef="#ctx0" brushRef="#br0">1 10 4745,'0'0'14486,"16"-2"-14321,289-6 186,-291 10-2049,-2-1-4076,-5-1 204</inkml:trace>
</inkml:ink>
</file>

<file path=ppt/ink/ink1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5.400"/>
    </inkml:context>
    <inkml:brush xml:id="br0">
      <inkml:brushProperty name="width" value="0.05" units="cm"/>
      <inkml:brushProperty name="height" value="0.05" units="cm"/>
      <inkml:brushProperty name="color" value="#004F8B"/>
    </inkml:brush>
  </inkml:definitions>
  <inkml:trace contextRef="#ctx0" brushRef="#br0">1 1 7890,'0'0'6720,"5"33"-6011,3 15-476,28 133 797,-26-121-317,-2 1 1,-3 0-1,-4 87 0,-1-105-466,-1-25-133,-1 0 0,-1 0 0,0 0 0,-1 0 0,-14 33 0,14-49 1082,-1-12-912,0-13-309,3 6 16,1 0 0,0 0 0,2 0 1,0 0-1,3-21 0,-2 33-11,-1 0-1,1 1 1,-1-1-1,1 1 1,0-1 0,1 1-1,-1 0 1,1-1 0,0 1-1,0 1 1,0-1-1,1 0 1,-1 1 0,1 0-1,0-1 1,0 2 0,0-1-1,0 0 1,0 1-1,1 0 1,-1 0 0,8-3-1,-1 2-37,1 0-1,0 0 1,-1 1-1,1 1 1,20 0-1,-27 1 51,-1 0 0,1 0 0,0 0 0,0 1-1,-1 0 1,1 0 0,0 0 0,-1 1-1,1-1 1,-1 1 0,1 0 0,-1 0-1,0 1 1,0-1 0,0 1 0,5 5-1,-3-1 2,-1 0 0,0 0 0,0 0 0,-1 1 0,0 0 0,0-1 0,-1 1 0,0 1 0,3 8 0,-3 1-4,-1 0 1,0 0 0,-1 26-1,-1-41 11,-1 0 0,1 0 0,-1 0 0,0 0 0,0-1 0,0 1 0,0 0 0,-1 0 0,1-1 0,-1 1 0,0 0-1,1-1 1,-1 0 0,0 1 0,0-1 0,-1 0 0,1 0 0,0 0 0,-1-1 0,1 1 0,-1 0 0,0-1-1,1 0 1,-1 1 0,0-1 0,0 0 0,0-1 0,0 1 0,-5 0 0,-9 3-9,0-1 0,0-1 1,-31-1-1,31 0-3,3-1 32,1 0 0,0-1 0,-18-3 0,27 3-15,0 0 0,0 0 0,1 0 0,-1-1 0,0 1 0,0-1 0,1 0 0,-1-1 0,1 1 0,0 0 0,-1-1 0,1 0 0,0 0 0,1 0 0,-4-3 0,6 5-21,0 1 0,0-1 0,-1 1 0,1-1 0,0 1 0,0-1 0,0 0 0,0 1 0,0-1 0,0 1 0,0-1 0,0 1 0,0-1 0,0 0 0,0 1 0,0-1 0,0 1 0,1-1 0,-1 1 0,0-1 0,0 1 0,1-1 0,-1 0 0,0 1 0,1 0 0,-1-1 0,0 1 0,1-1 0,-1 1 0,1-1 0,-1 1 0,1 0 0,-1-1 0,1 1 0,-1 0 0,1 0 0,-1-1 0,1 1 0,-1 0 0,1 0 0,0 0 0,28-12-1139,-23 10 746,36-16-3311,0-1-3457</inkml:trace>
</inkml:ink>
</file>

<file path=ppt/ink/ink1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5.846"/>
    </inkml:context>
    <inkml:brush xml:id="br0">
      <inkml:brushProperty name="width" value="0.05" units="cm"/>
      <inkml:brushProperty name="height" value="0.05" units="cm"/>
      <inkml:brushProperty name="color" value="#004F8B"/>
    </inkml:brush>
  </inkml:definitions>
  <inkml:trace contextRef="#ctx0" brushRef="#br0">408 1 8570,'0'0'8155,"-11"17"-7571,-54 77 412,-80 88-1,86-113-728,23-25-177,-55 51 0,91-94-41,0-11-924,0 1-1,1-1 1,0 1 0,1-1-1,0 1 1,5-16-1,1 3-4286</inkml:trace>
</inkml:ink>
</file>

<file path=ppt/ink/ink1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1:36.204"/>
    </inkml:context>
    <inkml:brush xml:id="br0">
      <inkml:brushProperty name="width" value="0.05" units="cm"/>
      <inkml:brushProperty name="height" value="0.05" units="cm"/>
      <inkml:brushProperty name="color" value="#004F8B"/>
    </inkml:brush>
  </inkml:definitions>
  <inkml:trace contextRef="#ctx0" brushRef="#br0">0 1 10658,'0'0'6438,"14"26"-6032,106 204 585,16-19-479,-80-129-681,-54-80-418,1 2 275</inkml:trace>
</inkml:ink>
</file>

<file path=ppt/ink/ink1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26.241"/>
    </inkml:context>
    <inkml:brush xml:id="br0">
      <inkml:brushProperty name="width" value="0.05" units="cm"/>
      <inkml:brushProperty name="height" value="0.05" units="cm"/>
      <inkml:brushProperty name="color" value="#FF0066"/>
    </inkml:brush>
  </inkml:definitions>
  <inkml:trace contextRef="#ctx0" brushRef="#br0">29 221 4761,'0'0'12173,"0"-13"-9735,0 575-2022,17-700 1841,-15-198-2215,-4 177-27,2 149-13,1 0 2,0-1 1,-1 1-1,-1-1 1,0 1 0,0-1-1,-1 1 1,-1 0-1,1 0 1,-2 0-1,-5-13 1,9 23-7,0 0 0,0 0 0,1 0 0,-1 1 0,0-1 0,0 0 0,0 0 0,0 0 0,0 0 0,0 0 0,0 1 0,0-1 0,0 0 0,0 0 0,0 0 0,0 0 0,0 1 0,0-1 0,0 0 0,0 0 0,0 0 0,0 0 0,0 0 0,0 1 0,0-1 0,0 0 0,0 0 0,0 0 0,-1 0 0,1 0 0,0 1 0,0-1 0,0 0 0,0 0 0,0 0 0,0 0 0,0 0 0,-1 0 0,1 0 0,0 1 0,0-1 0,0 0 0,0 0 0,0 0 0,-1 0 0,1 0 0,0 0 0,0 0 0,0 0 0,0 0 0,-1 0 0,1 0 0,0 0 0,0 0 0,0 0 0,0 0 0,0 0 0,-1 0 0,1 0 0,0 0 0,0 0 0,0 0 0,-1-1 0,4 18-143,3-10 136,-1 0 1,1 0-1,0-1 1,1 1 0,0-2-1,0 1 1,11 7-1,64 33 80,-42-24-36,-35-19-28,23 12-2,-1 1-1,-1 2 1,38 32-1,-57-44-6,-1 1 0,0 0 0,0-1 0,-1 2 0,0-1 0,0 1 0,-1 0 0,0 0 0,0 0 0,-1 0 1,0 1-1,0-1 0,-1 1 0,0 0 0,-1 0 0,1 0 0,-1 10 0,-1-9 8,0 4-11,0-1 1,-1 1 0,0-1-1,-4 16 1,3-24-1,0 1 0,0-1 0,-1 1 0,1-1 0,-1 0 0,0 0 0,-1-1 0,1 1-1,-1-1 1,0 1 0,0-1 0,-7 5 0,-3 2-2,0-2 1,-1 0-1,0 0 0,-1-1 0,0-1 0,0-1 0,0 0 0,-1-1 0,-16 2 0,-8 1 26,0-3-1,-75 1 0,115-6-13,10 0-5449,10 0 328</inkml:trace>
</inkml:ink>
</file>

<file path=ppt/ink/ink1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27.522"/>
    </inkml:context>
    <inkml:brush xml:id="br0">
      <inkml:brushProperty name="width" value="0.05" units="cm"/>
      <inkml:brushProperty name="height" value="0.05" units="cm"/>
      <inkml:brushProperty name="color" value="#FF0066"/>
    </inkml:brush>
  </inkml:definitions>
  <inkml:trace contextRef="#ctx0" brushRef="#br0">36 111 200,'0'0'15297,"-6"4"-15208,4-3-79,0 0 0,0 0 0,0 0-1,1 1 1,-1-1 0,0 1 0,1-1 0,0 1 0,-1 0 0,1-1 0,0 1-1,0 0 1,-1 0 0,2 0 0,-1 0 0,0 0 0,0 0 0,0 3 0,-3 49 408,5-41-292,-1-8-69,0 1-1,0 0 1,1-1-1,0 1 0,1 0 1,-1-1-1,1 1 1,0-1-1,0 0 1,1 0-1,-1 0 1,1 0-1,0 0 1,1 0-1,4 5 0,-1-3 9,1 0-1,-1-1 1,1 0-1,0 0 0,0-1 1,1 0-1,0-1 0,13 6 1,0-3 50,0-1-1,0 0 1,1-2 0,-1-1 0,1 0 0,0-2 0,26-1 0,-47 0-110,1-1 0,0 1-1,0 0 1,0-1 0,-1 0 0,1 0 0,0 0 0,-1 0-1,1 0 1,0-1 0,-1 1 0,0-1 0,1 1-1,-1-1 1,0 0 0,0 0 0,0 0 0,3-4 0,-1 0 7,-1 1 1,0-1 0,0 0 0,0 0 0,-1 0 0,0 0-1,0 0 1,1-7 0,0-8 15,-1 0 0,0 0 1,-2 0-1,-2-25 0,1 39-37,-1-1 0,0 1 0,0 0 0,0 0-1,-1 0 1,0 1 0,0-1 0,-1 0 0,0 1 0,0 0 0,-1 0 0,1 0-1,-1 1 1,0-1 0,-1 1 0,1 1 0,-1-1 0,0 1 0,0 0 0,-1 0-1,-10-5 1,2 2-18,-1 0 0,1 1 0,-1 1 0,-1 1-1,1 0 1,0 1 0,-1 1 0,-24-1 0,36 3 22,1 0 0,0 0 0,0 1 0,-1 0 0,1 0 0,0 0 0,0 0 0,0 0 0,0 1 1,0 0-1,0 0 0,0 0 0,1 0 0,-1 1 0,1-1 0,0 1 0,-1 0 0,1 0 0,0 0 0,1 1 0,-1-1 1,1 0-1,-1 1 0,1 0 0,0 0 0,0 0 0,1 0 0,-1 0 0,1 0 0,0 0 0,0 0 0,0 0 0,1 1 1,-1-1-1,1 0 0,0 0 0,1 6 0,-1-8 6,1-1-1,-1 0 1,1 0-1,0 0 1,0 0 0,-1 0-1,1 0 1,0 0 0,0 0-1,0-1 1,0 1-1,0 0 1,0 0 0,0-1-1,1 1 1,-1-1 0,0 1-1,0-1 1,0 1-1,1-1 1,-1 0 0,0 1-1,0-1 1,1 0 0,-1 0-1,2 0 1,43 4 52,-40-4-51,119-2 120,-74 0-140,-1 2 0,70 8 1,-107-6 20,-1 0 0,1 1 0,-1 0 0,0 1-1,0 0 1,-1 1 0,1 0 0,-1 1 0,0 0 0,0 1 0,-1 0 0,0 1 0,0 0 0,13 14 0,-19-15-3,1 0 1,-1 1-1,0 0 0,-1 0 0,0 0 0,0 0 1,-1 0-1,0 1 0,0-1 0,-1 1 0,0 0 0,-1-1 1,1 1-1,-2-1 0,0 11 0,0 3 60,1-20-54,0-1-1,0 0 1,0 0-1,0 1 1,-1-1-1,1 0 1,-1 0-1,1 0 1,-1 0-1,1 0 1,-1 1 0,1-1-1,-1 0 1,0 0-1,0 0 1,1-1-1,-1 1 1,0 0-1,0 0 1,0 0 0,0-1-1,0 1 1,0 0-1,0-1 1,0 1-1,0-1 1,-1 1-1,-1 0 1,1 0 36,3-24 202,2 16-262,0 0 0,0 0 0,0 0 0,1 1 1,0 0-1,0-1 0,1 1 0,0 1 0,0-1 0,0 1 0,12-10 1,-6 7-47,0-1-1,0 2 1,1 0 0,0 0 0,23-9 0,-18 12 22,0 0 0,1 1 0,-1 0 0,1 1 0,0 2 0,-1-1 0,1 2 0,21 3 1,-37-3 34,0-1 0,0 1 0,0 0 1,1 0-1,-1 0 0,0 0 0,0 0 1,0 1-1,-1-1 0,1 0 0,0 1 1,0-1-1,-1 1 0,1 0 1,-1 0-1,1 0 0,-1-1 0,0 1 1,0 0-1,0 0 0,1 4 0,1 1 12,-1-1-1,0 1 0,-1 0 0,1 0 0,-2 0 1,1 13-1,35-21 313,-23-4-334,-1-1-1,0 0 0,14-10 1,23-12-437,-34 21 352,1 1 1,-1 0-1,1 1 0,0 1 1,1 0-1,-1 2 0,1-1 0,-1 2 1,1 0-1,19 3 0,-34-2 110,0 1 0,0 0 0,0 0 0,0 0 0,0 0 0,0 0 0,0 0 0,0 1 0,0-1 1,0 1-1,-1-1 0,1 1 0,-1 0 0,3 3 0,22 34 337,-16-23-188,-4-7-129,0-1 1,0 0-1,1 0 1,0-1-1,1 1 1,-1-2-1,1 1 1,0-1-1,1 0 0,0-1 1,9 5-1,-12-8-502,0 0-1,0 0 1,0-1-1,0 1 0,0-1 1,1-1-1,6 1 1,1-1-3386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4.238"/>
    </inkml:context>
    <inkml:brush xml:id="br0">
      <inkml:brushProperty name="width" value="0.05" units="cm"/>
      <inkml:brushProperty name="height" value="0.05" units="cm"/>
      <inkml:brushProperty name="color" value="#004F8B"/>
    </inkml:brush>
  </inkml:definitions>
  <inkml:trace contextRef="#ctx0" brushRef="#br0">0 78 7986,'0'0'7740,"10"-12"-7584,32-39-92,-42 50-61,1 0 0,-1 0 0,1 0 1,0 0-1,-1 1 0,1-1 0,0 0 0,0 0 0,0 0 0,0 1 1,-1-1-1,1 0 0,0 1 0,0-1 0,0 1 0,0-1 0,0 1 0,1 0 1,-1-1-1,0 1 0,0 0 0,0 0 0,0-1 0,0 1 0,0 0 1,0 0-1,1 0 0,-1 1 0,0-1 0,0 0 0,0 0 0,0 1 0,0-1 1,0 0-1,0 1 0,0-1 0,0 1 0,0-1 0,0 1 0,0 0 1,0-1-1,0 1 0,0 0 0,0 0 0,0 1 0,2 2 54,0 1 0,-1-1 0,1 1-1,-1 0 1,0 0 0,2 8 0,-3-11-5,6 31 347,-1-1 0,-1 1 1,-2 0-1,-1 0 0,-2 0 0,-6 53 1,6-82-403,-1 18 416,11-30 132,10-10-632,55-50 142,85-102 1,-167 182-83,0 0 0,0 1 1,2 0-1,-1 0 0,2 0 1,0 1-1,0 0 0,1-1 1,1 1-1,0 0 0,1 1 1,1 16-1,1-28 31,-1 1-1,1-1 1,0 1 0,1-1-1,-1 0 1,1 0 0,-1 1-1,1-1 1,0 0 0,0 0-1,0 0 1,1-1 0,-1 1-1,1 0 1,-1-1-1,1 0 1,0 0 0,0 1-1,0-2 1,0 1 0,0 0-1,0-1 1,1 1 0,-1-1-1,0 0 1,1 0 0,-1 0-1,7 0 1,10 3-15,0-1 0,1-1-1,37-1 1,-41-2-340,0 0-1,0 0 1,-1-2 0,1 0-1,0-1 1,-1 0-1,19-9 1,29-20-4271</inkml:trace>
</inkml:ink>
</file>

<file path=ppt/ink/ink1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28.780"/>
    </inkml:context>
    <inkml:brush xml:id="br0">
      <inkml:brushProperty name="width" value="0.05" units="cm"/>
      <inkml:brushProperty name="height" value="0.05" units="cm"/>
      <inkml:brushProperty name="color" value="#FF0066"/>
    </inkml:brush>
  </inkml:definitions>
  <inkml:trace contextRef="#ctx0" brushRef="#br0">1 537 128,'0'0'15730,"16"0"-15079,2 0-470,0-1 0,0-1 0,0 0 0,0-2 0,0 0 0,-1-1 0,1 0 0,19-10 1,-11 1-54,0-1 0,0-2 0,-2 0 0,0-1 0,26-26 0,-41 34-120,0 0 0,-1 0 0,0 0 0,0-1 1,-1 0-1,-1-1 0,0 0 0,0 0 0,-1 0 0,-1 0 1,0-1-1,-1 0 0,0 0 0,1-17 0,-2 14-5,-2-1 1,1 0-1,-2 0 0,0 0 0,-4-16 0,4 30-12,1-1 1,-1 1-1,0 0 1,0 0-1,0 0 1,-1 0-1,1 0 1,-1 0-1,0 0 1,0 0-1,0 0 1,0 1-1,0-1 1,0 1-1,-1 0 1,1-1-1,-1 1 1,0 0-1,0 1 1,1-1-1,-1 0 1,0 1-1,-1 0 1,1-1-1,0 1 1,0 0-1,0 1 1,-1-1-1,1 1 1,0-1 0,-7 1-1,6 1 0,1 0 1,-1-1-1,0 2 1,0-1-1,1 0 1,-1 1-1,1 0 1,0-1-1,-1 1 0,1 1 1,0-1-1,0 0 1,0 1-1,0 0 1,1-1-1,-1 1 0,1 0 1,-1 1-1,1-1 1,0 0-1,0 0 1,1 1-1,-3 5 0,-3 8 4,0 0-1,1 1 1,-6 30-1,5 6 10,2 1 0,3-1-1,6 73 1,-4-115 6,5 38 85,3 0 0,2-1 0,2 0 0,2 0 0,2-1-1,2-1 1,38 69 0,-52-108-51,37 60 136,-39-65-150,0-1 0,0 1 0,0 0 0,1 0 0,0-1 0,-1 0 0,1 1 0,0-1 0,0 0 0,0 0 0,1-1 0,-1 1 0,0-1 0,1 1 0,-1-1 0,1 0 0,-1 0 0,6 0 0,-8-1-10,0-1 1,0 1-1,0 0 1,-1-1-1,1 1 1,0-1-1,-1 1 1,1-1-1,0 1 1,-1-1-1,1 1 1,0-1-1,-1 0 1,1 1-1,-1-1 0,1 0 1,-1 0-1,1 1 1,-1-1-1,0 0 1,1 0-1,-1 0 1,0 1-1,0-1 1,0 0-1,1 0 1,-1 0-1,0 0 1,0 0-1,0 1 1,-1-2-1,1-39 120,0 27-73,-1 5-63,-1 0-1,0 0 0,0 1 0,0-1 0,-1 0 0,-1 1 0,1 0 0,-1 0 0,-1 0 1,1 0-1,-2 1 0,1-1 0,-1 1 0,0 1 0,0-1 0,-11-8 0,-13-10-7,0 1 0,-49-28-1,73 49-9,-7-7-10,0 1 0,-1 1 0,-1 0 0,1 1 0,-1 1 0,0 0 0,-1 1 0,1 1 0,-1 0 0,-29-3 0,44 7 33,5 2-5,0 0-1,0-1 1,1 1 0,-1-1-1,0 0 1,0 0-1,1 0 1,-1-1 0,9 0-1,1 2 18,51 4 111,-1-2-1,123-9 0,-141-3-113,-44 8-10,-1-1-1,1 1 1,0-1-1,0 0 1,0 0-1,-1 0 1,1 0 0,0 0-1,-1 0 1,1 0-1,-1-1 1,1 1-1,-1-1 1,0 1-1,0-1 1,1 1 0,-1-1-1,0 0 1,0-1-1,0 1-52,0 0 1,0 1-1,-1-1 0,1 1 0,0-1 0,0 1 1,0-1-1,1 1 0,-1 0 0,0-1 0,0 1 1,1 0-1,-1 0 0,1 0 0,-1 0 0,1 0 1,-1 0-1,3 0 0,20-3-4741,-13 4-370</inkml:trace>
</inkml:ink>
</file>

<file path=ppt/ink/ink1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6.380"/>
    </inkml:context>
    <inkml:brush xml:id="br0">
      <inkml:brushProperty name="width" value="0.05" units="cm"/>
      <inkml:brushProperty name="height" value="0.05" units="cm"/>
      <inkml:brushProperty name="color" value="#FF0066"/>
    </inkml:brush>
  </inkml:definitions>
  <inkml:trace contextRef="#ctx0" brushRef="#br0">130 229 6409,'0'0'9386,"5"9"-8525,19 24-15,-21-31-743,0 0-1,0-1 0,0 0 0,0 1 1,0-1-1,0 0 0,1-1 0,-1 1 1,0 0-1,1-1 0,-1 0 0,0 0 1,1 0-1,-1 0 0,0-1 0,1 1 1,3-2-1,0 1 46,-3 0-113,0 0 0,0-1 0,0 1 0,0-1 0,0 0 0,-1 0 0,1-1 0,-1 1 0,1-1 0,-1 0 0,0 0 0,0 0 0,0 0 0,-1 0 0,1 0 0,-1-1 0,3-5 0,1 1-4,-1-1-1,-1 0 1,1-1-1,-2 1 1,1-1-1,2-11 1,-3-1-1,-2 0-1,-1-37 1,0 24-56,0 35 21,0-1 1,0 1 0,0-1 0,1 1-1,-1-1 1,0 1 0,0-1 0,0 1-1,0 0 1,0-1 0,0 1 0,0-1-1,0 1 1,0-1 0,-1 1-1,1 0 1,0-1 0,0 1 0,0-1-1,0 1 1,-1-1 0,1 1 0,0 0-1,0-1 1,-1 1 0,1 0 0,0-1-1,-1 1 1,1 0 0,0-1-1,-1 1 1,1 0 0,0 0 0,-1-1-1,1 1 1,-1 0 0,1 0 0,0 0-1,-1 0 1,1 0 0,-1-1 0,1 1-1,-1 0 1,1 0 0,-1 0-1,1 0 1,0 0 0,-1 0 0,1 0-1,-1 1 1,1-1 0,-1 0 0,1 0-1,-1 0 1,1 0 0,0 1 0,-1-1-1,-1 1-7,0 0-1,0 1 0,0-1 0,1 0 1,-1 1-1,1-1 0,-1 1 1,1-1-1,0 1 0,-1 0 0,0 2 1,-4 9 6,1 1-1,1 0 1,0 0 0,1 1 0,0-1 0,-1 20 0,3 93-25,3-66 26,1 22 20,25 148-1,-21-173 100,0 99 0,-7-156-110,0-1-1,0 1 0,-1-1 0,1 1 1,0 0-1,0-1 0,-1 1 1,1-1-1,-1 0 0,1 1 0,0-1 1,-1 1-1,1-1 0,-1 0 1,1 1-1,-1-1 0,1 0 0,-1 1 1,1-1-1,-1 0 0,1 0 1,-1 0-1,0 1 0,1-1 0,-1 0 1,1 0-1,-1 0 0,0 0 0,1 0 1,-2 0-1,-24 0 164,20 0-102,-7 1-16,0-1 1,0-1-1,0 0 1,0-1-1,0 0 1,0-1 0,1 0-1,-1-1 1,1-1-1,0 0 1,0 0-1,1-1 1,0-1-1,0 0 1,0 0 0,1-1-1,0-1 1,-11-10-1,-3-7 165,23 25-141,4 1-1340,107 0-4297,-61 0 187</inkml:trace>
</inkml:ink>
</file>

<file path=ppt/ink/ink1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7.130"/>
    </inkml:context>
    <inkml:brush xml:id="br0">
      <inkml:brushProperty name="width" value="0.05" units="cm"/>
      <inkml:brushProperty name="height" value="0.05" units="cm"/>
      <inkml:brushProperty name="color" value="#FF0066"/>
    </inkml:brush>
  </inkml:definitions>
  <inkml:trace contextRef="#ctx0" brushRef="#br0">1 12 9114,'0'0'5678,"31"-2"-5583,96-7-65,-123 8-25,0 1 0,1 0 0,-1 0 1,0 1-1,0-1 0,1 1 0,-1 0 1,0 0-1,0 0 0,5 3 0,-8-3 14,1 0-1,-1 0 0,1 0 0,-1 0 1,0 0-1,0 1 0,0-1 0,1 0 0,-1 1 1,0-1-1,-1 1 0,3 3 0,2 4 161,-1-1-72,0 0 1,-1 0-1,0 0 1,0 0 0,-1 0-1,0 1 1,0 0-1,-1-1 1,0 12-1,-1 55 2238,0-72-1461,1-10-888,0 0 1,1 0-1,-1 0 1,2 1-1,-1-1 1,1 0 0,0 1-1,0-1 1,0 1-1,1 0 1,0 0 0,0 1-1,1-1 1,0 1-1,0 0 1,0 0 0,11-8-1,-14 12-8,-1 0-1,1 0 1,0 0 0,-1 0-1,1 0 1,0 0 0,0 1-1,-1-1 1,1 1-1,0-1 1,0 1 0,0 0-1,0 0 1,0-1-1,0 1 1,-1 1 0,1-1-1,0 0 1,0 0 0,0 1-1,0-1 1,-1 1-1,1-1 1,0 1 0,0 0-1,-1 0 1,1 0-1,0 0 1,-1 0 0,1 0-1,-1 0 1,0 1 0,1-1-1,-1 0 1,0 1-1,0-1 1,0 1 0,0-1-1,0 1 1,0 0-1,0 0 1,0-1 0,-1 1-1,1 0 1,-1 0 0,1 0-1,-1-1 1,1 4-1,0 27-12,0-22 12,0 0 1,-1 1 0,0-1-1,-1 0 1,-2 12-1,12-34 32,0 0 0,0 1-1,1 0 1,1 1 0,23-19-1,-14 12-256,-12 9 142,0 2 1,0-1-1,1 1 1,-1 0-1,15-6 1,-20 11 79,0 0-1,-1 0 1,1 0 0,0 0-1,0 0 1,0 1 0,0-1 0,0 1-1,0 0 1,0 0 0,0 0-1,0 0 1,0 0 0,-1 1-1,1-1 1,0 1 0,0 0 0,0 0-1,0 0 1,-1 0 0,1 1-1,-1-1 1,1 1 0,2 2-1,7 5-3,11 10 4,2 0 0,30 17 1,-45-30 29,1-1 0,0 0 0,0-1 0,1-1 0,-1 0 0,1 0 0,-1-1 1,1 0-1,12 0 0,-4-2-80,60 1-1020,-28-7-2425,-12-8-2885</inkml:trace>
</inkml:ink>
</file>

<file path=ppt/ink/ink1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7.599"/>
    </inkml:context>
    <inkml:brush xml:id="br0">
      <inkml:brushProperty name="width" value="0.05" units="cm"/>
      <inkml:brushProperty name="height" value="0.05" units="cm"/>
      <inkml:brushProperty name="color" value="#FF0066"/>
    </inkml:brush>
  </inkml:definitions>
  <inkml:trace contextRef="#ctx0" brushRef="#br0">288 0 9194,'0'0'5230,"-10"1"-4773,3 0-425,0 1 1,-1-1-1,1 1 1,0 0-1,0 1 1,0 0 0,1 0-1,-1 0 1,1 1-1,-1 0 1,1 0 0,1 0-1,-1 1 1,0 0-1,-4 6 1,-8 9 125,2 1-1,0 1 1,2 0-1,0 1 1,1 0-1,2 1 1,0 1 0,2 0-1,-7 27 1,6-8-61,2 0 1,2 1 0,2-1 0,2 70-1,3-99-81,0 1 0,1-1 0,0 1 0,2-1 0,0 0 0,0 0 0,2 0 0,-1-1 0,2 1 0,0-1 0,1-1 0,0 0 0,1 0 0,1 0 0,0-1 0,0-1 0,1 0 0,1 0 0,0-1 0,0 0 0,1-1 0,0-1 0,0 0 0,29 12 0,-34-18-165,0 0 0,0 0 0,0-1 0,15 0 0,11-6-4455,-20-5-2008</inkml:trace>
</inkml:ink>
</file>

<file path=ppt/ink/ink1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8.313"/>
    </inkml:context>
    <inkml:brush xml:id="br0">
      <inkml:brushProperty name="width" value="0.05" units="cm"/>
      <inkml:brushProperty name="height" value="0.05" units="cm"/>
      <inkml:brushProperty name="color" value="#FF0066"/>
    </inkml:brush>
  </inkml:definitions>
  <inkml:trace contextRef="#ctx0" brushRef="#br0">1 717 8970,'0'0'8010,"33"-29"-7885,106-94-84,-128 114-4,0-1 1,-1 0-1,0-1 0,-1 0 0,0 0 0,-1-1 0,-1 0 1,1 0-1,-2-1 0,9-22 0,-4 8 118,1-6 132,-2-1-1,-2 0 0,0 0 0,-3-1 1,-1 0-1,-1 0 0,-3-56 0,0 89-290,0 0-1,0-1 1,0 1 0,0-1-1,0 1 1,-1 0 0,1-1-1,-1 1 1,1 0-1,-1 0 1,0-1 0,0 1-1,0 0 1,0 0-1,-1 0 1,1 0 0,0 0-1,-1 0 1,1 0-1,-1 1 1,0-1 0,0 1-1,0-1 1,0 1-1,0-1 1,0 1 0,0 0-1,0 0 1,0 0-1,0 0 1,-1 0 0,1 1-1,0-1 1,0 1-1,-1-1 1,1 1 0,-1 0-1,1 0 1,0 0-1,-1 0 1,1 1 0,0-1-1,-1 0 1,1 1 0,0 0-1,-1-1 1,1 1-1,0 0 1,0 0 0,0 1-1,0-1 1,0 0-1,0 1 1,0-1 0,0 1-1,0-1 1,1 1-1,-1 0 1,1 0 0,-3 4-1,-6 10 7,0 2 1,2-1-1,0 1 0,1 0 0,1 1 0,0 0 0,2 0 1,-4 32-1,2 14 31,5 82 0,1-82-13,2 29 100,26 180 1,-16-213 32,2 0-1,3-2 1,47 113 0,-60-162-118,1-1 0,0 1 0,0-1 0,1 0 0,0 0 0,12 12 0,-18-20 109,-1-31 215,-2 19-356,0 1 0,0 0-1,-1 0 1,0 1 0,-1-1 0,-10-15 0,-44-56-7,36 52 4,-5-7 4,-1 1 1,-2 1-1,-58-50 0,78 74-93,20 14-46,11 5 173,0-3-38,1 0 0,0-2 1,0-1-1,0-1 1,1 0-1,35-3 1,-31 1-88,-22 0 12,0 0 0,0-1 1,0 1-1,0-1 0,0 0 1,0 0-1,-1 0 1,1-1-1,0 1 0,-1-1 1,1 0-1,-1 0 1,6-4-1,34-40-3070,-39 41 2632,28-35-4903</inkml:trace>
</inkml:ink>
</file>

<file path=ppt/ink/ink1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8.893"/>
    </inkml:context>
    <inkml:brush xml:id="br0">
      <inkml:brushProperty name="width" value="0.05" units="cm"/>
      <inkml:brushProperty name="height" value="0.05" units="cm"/>
      <inkml:brushProperty name="color" value="#FF0066"/>
    </inkml:brush>
  </inkml:definitions>
  <inkml:trace contextRef="#ctx0" brushRef="#br0">0 0 10666,'0'0'6699,"22"6"-6592,70 23-73,-85-25-28,0 0 0,0 1 0,-1-1 0,1 1 0,-1 1 0,0-1 0,0 1 0,-1 0 0,1 0 0,-1 1 0,-1 0 0,1 0 0,-1 0 0,-1 0 0,1 1 0,2 10 0,3 1 7,3 9 48,-1 0-1,-2 0 1,-1 1 0,-1 0-1,5 52 1,-8-35 179,-2 1 1,-3 0-1,-6 47 1,0-53-98,-2-1 0,-1 0 0,-2-1 1,-2-1-1,-2 1 0,-1-2 0,-2-1 1,-1 0-1,-44 58 0,57-85-807,-10 8 2352,13-20-2760,2-12-4374</inkml:trace>
</inkml:ink>
</file>

<file path=ppt/ink/ink1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9.658"/>
    </inkml:context>
    <inkml:brush xml:id="br0">
      <inkml:brushProperty name="width" value="0.05" units="cm"/>
      <inkml:brushProperty name="height" value="0.05" units="cm"/>
      <inkml:brushProperty name="color" value="#FF0066"/>
    </inkml:brush>
  </inkml:definitions>
  <inkml:trace contextRef="#ctx0" brushRef="#br0">0 1 10626,'0'0'5786,"4"19"-6947,3-13 217,3 4-528,1-4-1001,-4 3-4744</inkml:trace>
</inkml:ink>
</file>

<file path=ppt/ink/ink1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40.005"/>
    </inkml:context>
    <inkml:brush xml:id="br0">
      <inkml:brushProperty name="width" value="0.05" units="cm"/>
      <inkml:brushProperty name="height" value="0.05" units="cm"/>
      <inkml:brushProperty name="color" value="#FF0066"/>
    </inkml:brush>
  </inkml:definitions>
  <inkml:trace contextRef="#ctx0" brushRef="#br0">1 57 8890,'0'0'8066,"102"-57"-9219,-85 57-1391,-3 0-2833</inkml:trace>
</inkml:ink>
</file>

<file path=ppt/ink/ink1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29.885"/>
    </inkml:context>
    <inkml:brush xml:id="br0">
      <inkml:brushProperty name="width" value="0.05" units="cm"/>
      <inkml:brushProperty name="height" value="0.05" units="cm"/>
      <inkml:brushProperty name="color" value="#FF0066"/>
    </inkml:brush>
  </inkml:definitions>
  <inkml:trace contextRef="#ctx0" brushRef="#br0">0 1 7274,'0'0'10578,"0"3"-12091,0 16 369,0 0-880,0-3-1169</inkml:trace>
</inkml:ink>
</file>

<file path=ppt/ink/ink1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0.245"/>
    </inkml:context>
    <inkml:brush xml:id="br0">
      <inkml:brushProperty name="width" value="0.05" units="cm"/>
      <inkml:brushProperty name="height" value="0.05" units="cm"/>
      <inkml:brushProperty name="color" value="#FF0066"/>
    </inkml:brush>
  </inkml:definitions>
  <inkml:trace contextRef="#ctx0" brushRef="#br0">0 16 10418,'0'0'5817,"0"-16"-8681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4.659"/>
    </inkml:context>
    <inkml:brush xml:id="br0">
      <inkml:brushProperty name="width" value="0.05" units="cm"/>
      <inkml:brushProperty name="height" value="0.05" units="cm"/>
      <inkml:brushProperty name="color" value="#004F8B"/>
    </inkml:brush>
  </inkml:definitions>
  <inkml:trace contextRef="#ctx0" brushRef="#br0">78 1 10746,'0'0'5646,"33"42"-5374,108 145 209,-125-164-351,-1 1 0,-1 1 1,-2 0-1,0 1 0,-1 0 0,11 48 1,-12-39 29,7 34 175,-3 1 0,-3 1-1,-4 0 1,-2 119 0,-5-165-194,-1 1 0,-1-1 1,-1 0-1,-2 0 0,0 0 1,-2-1-1,-1 0 0,0 0 0,-2-1 1,-1 0-1,-1 0 0,0-1 1,-2-1-1,0 0 0,-27 28 0,37-46-57,3-1-17,-1 0 0,1 0-1,-1 0 1,0-1 0,0 1-1,0-1 1,0 1 0,0-1-1,0 0 1,0 0 0,-1 0 0,-2 1-1,4-2 316,-14-4 699,7-1-1351,0 0 0,0 1-1,0 1 1,-1-1 0,1 1-1,-1 0 1,0 1 0,0 0-1,0 1 1,0 0 0,-18 0-1,-6-2-1516,-29-3-4616</inkml:trace>
</inkml:ink>
</file>

<file path=ppt/ink/ink1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1.309"/>
    </inkml:context>
    <inkml:brush xml:id="br0">
      <inkml:brushProperty name="width" value="0.05" units="cm"/>
      <inkml:brushProperty name="height" value="0.05" units="cm"/>
      <inkml:brushProperty name="color" value="#FF0066"/>
    </inkml:brush>
  </inkml:definitions>
  <inkml:trace contextRef="#ctx0" brushRef="#br0">1 1 7218,'0'0'8523,"4"6"-8101,3 2-326,0 0 0,0 0 0,1-1 0,0 0 0,1 0 0,-1-1 0,1 0-1,1-1 1,-1 0 0,1 0 0,0-1 0,0 0 0,0-1 0,0 0-1,0 0 1,20 1 0,23 3 24,0-3 0,60-4 0,-71 0-10,-36 0-41,22-1-187,-27 1 145,-1 0 1,1 0-1,0 0 1,0 0-1,-1 0 1,1 0 0,0 0-1,-1 0 1,1-1-1,0 1 1,-1 0-1,1 0 1,-1-1-1,1 1 1,0 0 0,-1-1-1,1 1 1,-1-1-1,1 1 1,-1-1-1,1 1 1,-1-1 0,1 1-1,-1-1 1,0 1-1,1-1 1,-1 0-1,0 1 1,1-1 0,-1 0-1,-17 4 37,11 0-63,1 1 0,0 1 0,0-1-1,0 1 1,1 0 0,0 0 0,0 0 0,0 0 0,1 1-1,-1 0 1,1 0 0,1 0 0,-5 12 0,-2 8 10,-9 52-1,11-24 84,2 1 0,5 101 0,1-69 55,2-49-50,1 0-1,2-1 1,2 0-1,15 46 1,-14-51-70,-7-14 418,-12-23 480,-11-6-1005,-6 5 65,0 1 1,0 0-1,-1 3 0,1 0 0,-55 4 1,16-1-220,103-13-2975,-21 5 946,12-2-3319</inkml:trace>
</inkml:ink>
</file>

<file path=ppt/ink/ink1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1.889"/>
    </inkml:context>
    <inkml:brush xml:id="br0">
      <inkml:brushProperty name="width" value="0.05" units="cm"/>
      <inkml:brushProperty name="height" value="0.05" units="cm"/>
      <inkml:brushProperty name="color" value="#FF0066"/>
    </inkml:brush>
  </inkml:definitions>
  <inkml:trace contextRef="#ctx0" brushRef="#br0">55 119 7009,'0'0'6478,"-9"23"-5722,-29 73-21,37-91-669,-1-1-1,1 1 1,0 0-1,0 0 1,0 0 0,1 0-1,0 0 1,0 0 0,0 0-1,0 0 1,1 0 0,0-1-1,0 1 1,0 0 0,1 0-1,0-1 1,-1 1 0,2 0-1,-1-1 1,0 0 0,1 0-1,0 0 1,0 0-1,0 0 1,0 0 0,1-1-1,5 5 1,3 1 33,0-1 0,1 0-1,0-1 1,0 0 0,1-1 0,25 7 0,-18-7-8,1-2-1,0 0 1,0-2 0,0 0 0,1-1 0,23-3 0,-40 1-80,-1 1 0,1-1 0,-1 0 0,0 0 0,0-1 0,1 0 0,-1 0 0,0 0 0,0-1 0,-1 1 1,1-1-1,0 0 0,-1 0 0,0-1 0,0 1 0,0-1 0,0 0 0,0 0 0,-1-1 0,0 1 0,0-1 0,0 1 0,0-1 0,-1 0 0,0 0 0,2-6 1,1-3-10,-1-1 1,0 0 0,-1 0 0,-1 0 0,0 0-1,-1-1 1,-1 1 0,-2-18 0,0 24 0,0 1 0,0 0 0,-1-1 0,0 1 0,-1 1 0,0-1 1,0 0-1,-1 1 0,0 0 0,0 0 0,0 0 0,-1 1 0,0 0 0,0 0 0,-1 0 0,-9-6 0,3 3-15,1 1-1,-1 0 0,0 0 0,0 1 0,-1 1 1,0 1-1,0 0 0,-26-6 0,25 9-6,1 0 0,0 1-1,-1 0 1,0 1 0,1 1-1,-1 0 1,-25 6 0,35-5 8,0-1 0,0 1 0,0 0 0,1 0 1,-1 1-1,1-1 0,0 1 0,-1 0 0,1 0 0,1 1 1,-1-1-1,0 1 0,1-1 0,0 1 0,0 1 0,0-1 1,0 0-1,0 1 0,1-1 0,0 1 0,0-1 0,1 1 1,-1 0-1,1 0 0,-2 9 0,2-7-235,-1 1 0,1-1 0,0 0 0,1 1 0,0-1-1,0 1 1,1-1 0,0 0 0,0 1 0,0-1 0,1 0 0,0 0 0,1 0 0,-1 0-1,1 0 1,1 0 0,-1-1 0,1 0 0,10 12 0,29 20-3763,3-8-4109</inkml:trace>
</inkml:ink>
</file>

<file path=ppt/ink/ink1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2.246"/>
    </inkml:context>
    <inkml:brush xml:id="br0">
      <inkml:brushProperty name="width" value="0.05" units="cm"/>
      <inkml:brushProperty name="height" value="0.05" units="cm"/>
      <inkml:brushProperty name="color" value="#FF0066"/>
    </inkml:brush>
  </inkml:definitions>
  <inkml:trace contextRef="#ctx0" brushRef="#br0">0 0 12683,'0'0'4657,"4"180"-4513,-4-139-144,0 4-64,0-14-1577,0-12-2944</inkml:trace>
</inkml:ink>
</file>

<file path=ppt/ink/ink1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2.610"/>
    </inkml:context>
    <inkml:brush xml:id="br0">
      <inkml:brushProperty name="width" value="0.05" units="cm"/>
      <inkml:brushProperty name="height" value="0.05" units="cm"/>
      <inkml:brushProperty name="color" value="#FF0066"/>
    </inkml:brush>
  </inkml:definitions>
  <inkml:trace contextRef="#ctx0" brushRef="#br0">1 1 6265,'0'0'9636,"33"9"-9390,10 3-187,143 33 60,-122-29-85,-39-9-22,1-1 0,-1-2 0,1 0-1,33 0 1,-58-13-5876,-1-1-313</inkml:trace>
</inkml:ink>
</file>

<file path=ppt/ink/ink1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2.955"/>
    </inkml:context>
    <inkml:brush xml:id="br0">
      <inkml:brushProperty name="width" value="0.05" units="cm"/>
      <inkml:brushProperty name="height" value="0.05" units="cm"/>
      <inkml:brushProperty name="color" value="#FF0066"/>
    </inkml:brush>
  </inkml:definitions>
  <inkml:trace contextRef="#ctx0" brushRef="#br0">11 0 7114,'0'0'8569,"-10"193"-8169,10-146-39,7-3-257,0-3 0,7-6-96,0-6-8,24-7-393,1-10-1351,-4-5-3033</inkml:trace>
</inkml:ink>
</file>

<file path=ppt/ink/ink1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3.379"/>
    </inkml:context>
    <inkml:brush xml:id="br0">
      <inkml:brushProperty name="width" value="0.05" units="cm"/>
      <inkml:brushProperty name="height" value="0.05" units="cm"/>
      <inkml:brushProperty name="color" value="#FF0066"/>
    </inkml:brush>
  </inkml:definitions>
  <inkml:trace contextRef="#ctx0" brushRef="#br0">99 79 7802,'0'0'6308,"4"29"-5695,14 96-61,-17-115-487,2 0-1,0 0 1,0 0 0,1-1-1,0 1 1,0-1 0,1 0-1,0 0 1,1-1-1,0 1 1,0-1 0,1-1-1,0 1 1,0-1-1,1 0 1,0-1 0,0 0-1,0 0 1,11 5 0,-11-6-22,1-1 1,0 0-1,0-1 1,0 1-1,1-2 1,-1 1 0,1-1-1,10 0 1,-15-1-30,-1-1 1,0 1 0,1-1-1,-1-1 1,0 1-1,0 0 1,1-1 0,-1 0-1,0 0 1,0 0-1,0-1 1,0 0 0,0 1-1,0-1 1,0 0-1,-1-1 1,1 1-1,-1-1 1,7-5 0,-2-4-15,0-1 1,0 1-1,-1-2 0,-1 1 1,0-1-1,-1 1 1,0-2-1,-1 1 0,-1 0 1,0-1-1,-1 0 1,0 0-1,-1 1 1,-1-1-1,-2-19 0,1 28-8,0-1 0,0 1-1,-1-1 1,1 1 0,-2 0-1,1-1 1,-1 1 0,1 0-1,-2 1 1,1-1 0,-1 0-1,1 1 1,-2 0 0,1 0-1,0 0 1,-1 0 0,0 1-1,0 0 1,0 0 0,-1 0-1,0 1 1,1-1 0,-1 1-1,0 1 1,-11-4 0,-2-1-2,1 2 1,-1 0-1,-1 1 0,1 1 1,0 1-1,-1 0 1,-31 3-1,41 0 21,0 1 0,1 1 0,-1 0-1,1 0 1,-1 1 0,1 0 0,0 0 0,0 1 0,1 0 0,0 1 0,0 0-1,0 0 1,0 1 0,-11 13 0,14-15-215,0 0 1,1 1-1,-1-1 0,1 1 1,0 0-1,1 1 0,-1-1 0,1 0 1,1 1-1,-1 0 0,1 0 1,0 0-1,0 0 0,1 0 1,0 0-1,1 0 0,-1 0 1,1 0-1,1 1 0,-1-1 0,3 8 1,8 5-3658</inkml:trace>
</inkml:ink>
</file>

<file path=ppt/ink/ink1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3.957"/>
    </inkml:context>
    <inkml:brush xml:id="br0">
      <inkml:brushProperty name="width" value="0.05" units="cm"/>
      <inkml:brushProperty name="height" value="0.05" units="cm"/>
      <inkml:brushProperty name="color" value="#FF0066"/>
    </inkml:brush>
  </inkml:definitions>
  <inkml:trace contextRef="#ctx0" brushRef="#br0">21 79 5129,'0'0'7335,"-3"12"-6319,-2 16-164,0 1 0,-1 42 0,5-61-743,1 0 0,0 0 0,0 0 0,1 0 0,1 0 1,-1 0-1,2 0 0,-1 0 0,1 0 0,1-1 0,0 0 0,7 14 0,-4-15-72,1 1 0,-1-2 0,1 1 0,1-1 0,-1 0 0,1 0 0,1-1 0,-1-1 0,1 1 0,0-2 0,0 1 0,0-1 0,15 3 0,-9-3-8,1-1 0,0-1-1,1 0 1,-1-1-1,0-1 1,0-1 0,32-5-1,-42 5-19,1-1-1,-1 0 0,0-1 1,0 1-1,0-1 1,0-1-1,0 0 0,0 0 1,-1 0-1,0 0 1,0-1-1,0 0 0,-1-1 1,1 1-1,-1-1 1,-1 0-1,1 0 0,-1 0 1,0-1-1,0 0 1,-1 0-1,3-7 0,0-4-14,0 0 0,-1-1-1,-1 1 1,-1-1 0,-1 0 0,0 0-1,-2-32 1,0 45 3,-1 0 1,0-1 0,0 1-1,0 0 1,-1 0-1,0 0 1,0 0-1,0 0 1,-1 1-1,0-1 1,0 1 0,0-1-1,-1 1 1,0 0-1,0 1 1,0-1-1,-1 0 1,1 1-1,-1 0 1,0 0-1,0 1 1,-1-1 0,1 1-1,-1 0 1,-6-2-1,-6-2-32,1 2 0,-1 0 0,0 1 0,-1 0 0,1 2 0,-1 0 0,-24 1 0,36 1-17,0 1 0,0-1 1,0 1-1,0 1 0,0-1 1,1 1-1,-1 0 0,0 1 1,1 0-1,0 0 0,0 0 1,0 1-1,0-1 0,0 2 0,-7 6 1,4-3-427,1 1 1,1 0-1,0 1 1,0 0-1,1 0 0,0 0 1,0 0-1,-5 17 1,-1 6-4084</inkml:trace>
</inkml:ink>
</file>

<file path=ppt/ink/ink1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35.044"/>
    </inkml:context>
    <inkml:brush xml:id="br0">
      <inkml:brushProperty name="width" value="0.05" units="cm"/>
      <inkml:brushProperty name="height" value="0.05" units="cm"/>
      <inkml:brushProperty name="color" value="#FF0066"/>
    </inkml:brush>
  </inkml:definitions>
  <inkml:trace contextRef="#ctx0" brushRef="#br0">478 102 5313,'0'0'11452,"-12"-9"-11344,-3-2 9,-2 0-1,1 0 1,-1 2 0,-1 0-1,1 1 1,-2 1 0,1 1-1,-1 0 1,0 1 0,0 2 0,-21-3-1,20 6 3,9-1-93,-1 1 0,1 1-1,0 0 1,0 0 0,-12 3 0,19-2-28,0-1 1,1 1 0,-1 0-1,0 0 1,1 0 0,0 0-1,-1 0 1,1 1 0,0-1-1,0 1 1,0 0 0,1 0-1,-1 0 1,1 1 0,-1-1-1,1 0 1,0 1 0,-1 4-1,-2 4 28,0 0 0,2 1 0,-1-1 0,2 1 1,0 0-1,0 0 0,1 0 0,1 15 0,11 112 170,-2-61-73,-2 229 459,-7-273-479,-2-22-78,1 0-1,-2 1 1,0-1-1,0 0 1,-1-1-1,-1 1 1,0-1-1,-13 23 1,-12 29 109,30-62-131,-1-1-1,1 0 1,-1 0-1,1 1 1,-1-1-1,1 0 1,0 0-1,0 1 1,-1-1-1,1 0 1,0 1-1,0-1 1,0 0-1,1 1 1,-1-1 0,0 0-1,0 1 1,1-1-1,-1 0 1,1 0-1,-1 1 1,1-1-1,-1 0 1,1 0-1,0 0 1,0 0-1,-1 0 1,1 0 0,0 0-1,0 0 1,0 0-1,0 0 1,0 0-1,0-1 1,0 1-1,1 0 1,-1-1-1,0 1 1,0-1-1,0 1 1,1-1 0,1 1-1,7 1 28,0 0 0,0-1 0,0-1-1,18 0 1,-8 0-11,312 7 1186,-349-8-3845,-11-1-2961,0 2-5386</inkml:trace>
</inkml:ink>
</file>

<file path=ppt/ink/ink1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40.740"/>
    </inkml:context>
    <inkml:brush xml:id="br0">
      <inkml:brushProperty name="width" value="0.05" units="cm"/>
      <inkml:brushProperty name="height" value="0.05" units="cm"/>
      <inkml:brushProperty name="color" value="#FF0066"/>
    </inkml:brush>
  </inkml:definitions>
  <inkml:trace contextRef="#ctx0" brushRef="#br0">63 1 8674,'0'0'7823,"2"9"-7715,6 30 302,-3 1 0,-1-1-1,-1 1 1,-3 0 0,-7 69 0,0-79-169,0 0 0,-18 43 0,14-42-128,1 0 1,-8 41-1,70-125-5026,-27 28-83</inkml:trace>
</inkml:ink>
</file>

<file path=ppt/ink/ink1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41.103"/>
    </inkml:context>
    <inkml:brush xml:id="br0">
      <inkml:brushProperty name="width" value="0.05" units="cm"/>
      <inkml:brushProperty name="height" value="0.05" units="cm"/>
      <inkml:brushProperty name="color" value="#FF0066"/>
    </inkml:brush>
  </inkml:definitions>
  <inkml:trace contextRef="#ctx0" brushRef="#br0">157 0 8122,'0'0'6939,"-3"27"-5910,1 0-798,-24 145 850,9-93-411,-6 37 512,-56 164-1,73-267-938,10-36-753,25-65-3840,-15 41-786</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6.247"/>
    </inkml:context>
    <inkml:brush xml:id="br0">
      <inkml:brushProperty name="width" value="0.05" units="cm"/>
      <inkml:brushProperty name="height" value="0.05" units="cm"/>
      <inkml:brushProperty name="color" value="#004F8B"/>
    </inkml:brush>
  </inkml:definitions>
  <inkml:trace contextRef="#ctx0" brushRef="#br0">394 495 6793,'0'0'11783,"7"-26"-11492,24-84-7,-28 97-242,-1 0-1,0 0 1,-1 0 0,-1 0 0,0 0-1,0 0 1,-2 0 0,1 0 0,-2 0-1,0 0 1,0 1 0,-1-1 0,0 1 0,-1 0-1,-1 0 1,0 0 0,-1 1 0,0 0-1,0 0 1,-1 1 0,-1 0 0,1 0-1,-2 1 1,1 0 0,-1 1 0,-1 0 0,-14-9-1,20 14-41,-1-1-1,1 1 0,-1 0 0,0 0 0,0 1 1,0 0-1,0 0 0,0 0 0,-1 1 0,1 0 1,0 0-1,-1 0 0,1 1 0,-1 0 0,1 0 1,0 1-1,-1 0 0,1 0 0,0 0 0,-1 1 1,1 0-1,0 0 0,0 1 0,0-1 0,1 1 1,-1 0-1,1 1 0,-1 0 0,1 0 0,0 0 1,1 0-1,-1 1 0,1-1 0,-8 11 0,3-2-1,0 1-1,1-1 0,0 1 1,1 1-1,0 0 0,2 0 1,-8 27-1,7-14 51,2 0-1,1 0 1,0 42 0,3-66-42,0 0 0,1 1 1,-1-1-1,1 0 1,-1 0-1,1 0 0,0 0 1,1 0-1,-1 0 0,1 0 1,0 0-1,0 0 1,0-1-1,0 1 0,1-1 1,-1 0-1,1 1 0,0-1 1,0 0-1,0-1 0,0 1 1,1 0-1,-1-1 1,1 0-1,-1 0 0,1 0 1,0 0-1,8 2 0,1 0 25,0-2 1,0 1-1,1-1 0,-1-1 0,1-1 0,-1 0 0,27-3 0,-33 2-6,0-1 0,1 0 0,-1 0 0,0 0 1,0-1-1,0 0 0,0 0 0,-1-1 0,1 0 0,-1 0 0,0-1 0,0 1 0,0-1 0,9-11 0,-6 5 1,0-1 0,-1 0 1,0-1-1,0 0 0,-2 0 0,9-22 0,-15 107 75,4-20-111,2 0 0,3-1 0,2 1 0,19 56 0,4 20 22,-21-76 38,-4 1 1,-1 0 0,-3 1-1,-2-1 1,-7 84 0,4-130-39,-1-1 1,0 0-1,-1 0 1,1 1 0,-1-1-1,-1-1 1,1 1-1,-1 0 1,0 0-1,0-1 1,0 0-1,-1 1 1,0-2 0,0 1-1,0 0 1,-1-1-1,0 1 1,0-1-1,0-1 1,0 1 0,0-1-1,-1 0 1,1 0-1,-1 0 1,0-1-1,0 0 1,0 0 0,0 0-1,0-1 1,-1 0-1,1 0 1,-12 0-1,14-2 11,1 0-1,-1 0 1,1 0-1,-1 0 1,1 0-1,-1-1 0,1 0 1,0 0-1,0 0 1,0 0-1,0 0 1,0 0-1,0-1 0,1 1 1,-1-1-1,1 0 1,0 0-1,0 0 1,0 0-1,0 0 0,0 0 1,1-1-1,-1 1 1,1 0-1,-1-7 1,-4-5-5,2 0 0,0-1 0,1 1 0,-2-26 0,3 24-5,1 0 0,1 0 0,0 1 0,1-1 1,1 0-1,0 0 0,2 1 0,-1 0 0,2-1 0,1 1 0,0 1 0,14-27 1,7 2-4,3 2 1,1 0 0,37-33 0,30-36-704,-93 104 24,0-1-1,0 0 1,0 1 0,1 0-1,-1 0 1,1 1 0,0 0-1,0 0 1,0 0 0,0 0-1,0 1 1,0 0 0,0 0-1,11 1 1,-7-1-1316,18-2-5619</inkml:trace>
</inkml:ink>
</file>

<file path=ppt/ink/ink1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41.911"/>
    </inkml:context>
    <inkml:brush xml:id="br0">
      <inkml:brushProperty name="width" value="0.05" units="cm"/>
      <inkml:brushProperty name="height" value="0.05" units="cm"/>
      <inkml:brushProperty name="color" value="#FF0066"/>
    </inkml:brush>
  </inkml:definitions>
  <inkml:trace contextRef="#ctx0" brushRef="#br0">1 86 8162,'0'0'9084,"4"-5"-7570,15-6-1456,0 1 0,1 1 1,0 0-1,0 2 0,1 0 0,0 1 1,1 2-1,22-3 0,27 0-72,80 4 1,-149 3 15,9 0-2,-1 0 0,1 1 0,-1 1-1,1-1 1,-1 2 0,0 0 0,0 0 0,0 0 0,0 2 0,-1-1 0,1 1 0,-1 0 0,0 1 0,0 0 0,-1 1 0,0-1-1,0 2 1,-1-1 0,0 1 0,0 0 0,-1 1 0,0-1 0,0 1 0,-1 0 0,0 1 0,0-1 0,-1 1 0,-1 0 0,0 0-1,0 0 1,-1 1 0,0-1 0,0 15 0,-1-12 68,-2 78 442,1-83-472,-2 0 0,1 0-1,-1-1 1,0 1 0,-1-1-1,0 1 1,0-1 0,0 0-1,-7 10 1,-8 5 10,0 0-1,-1-1 1,-1-1-1,-1-1 1,-1-1 0,-1-1-1,-29 17 1,22-16-12,-1-1 1,-1-2-1,0-1 0,-1-1 0,-48 10 1,66-19-12,1-1 1,-1-1-1,1 0 1,-1-1-1,0-1 1,-20-2-1,34 2-26,-1-1 0,1 1-1,-1-1 1,0 1 0,1-1-1,0 0 1,-1 0 0,1 0-1,-1 1 1,1-1-1,0 0 1,-1-1 0,1 1-1,0 0 1,0 0 0,0 0-1,0-1 1,0 1 0,0-1-1,1 1 1,-1-1-1,0 1 1,1-1 0,-1 1-1,1-1 1,-1 1 0,1-1-1,0 0 1,0 1 0,0-1-1,0 0 1,0 1-1,0-1 1,0 1 0,0-1-1,0 0 1,1 1 0,-1-1-1,1 1 1,0-3 0,0 0-17,1-1 0,-1 1 0,1-1 0,-1 1 0,1 0 1,0 0-1,1 0 0,-1 0 0,1 0 0,0 0 1,0 1-1,0-1 0,6-4 0,-3 5 13,0 0-1,0 0 1,0 0-1,0 1 1,1 0-1,-1 1 1,1-1-1,0 1 1,8 0-1,-12 0-2,-1 1-1,1 0 1,0 0-1,-1 1 0,1-1 1,0 0-1,-1 1 0,1 0 1,0-1-1,-1 1 0,1 0 1,-1 1-1,1-1 0,-1 0 1,0 1-1,0-1 1,1 1-1,-1-1 0,0 1 1,0 0-1,-1 0 0,1 0 1,0 0-1,2 4 0,7 20-21,0 0-1,10 42 0,-14-44 41,0-1-1,1 0 1,18 33-1,-22-48 11,1-1 0,0 1 0,1-1-1,0 0 1,0-1 0,0 0 0,1 0-1,0 0 1,0 0 0,1-1 0,-1-1 0,1 1-1,13 5 1,-2-4 35,1 0 0,-1-1 0,1 0-1,1-2 1,33 2 0,-6-5 36,60-5 0,-103 5-79,-1-1 0,0 0 1,0 1-1,0-1 0,0-1 1,0 1-1,8-4 0,-11 4-31,0 0-1,0 1 0,1-1 0,-1 0 1,0 0-1,0-1 0,0 1 1,0 0-1,0 0 0,0 0 0,0-1 1,-1 1-1,1 0 0,0-1 1,-1 1-1,1-1 0,-1 1 0,1-1 1,-1 1-1,0-1 0,0 1 1,0-1-1,0-1 0,-5 1-1045,0 1 1,0 1-1,0-1 0,0 1 1,0-1-1,-11 2 0,10-1-1768,-5 0-3547</inkml:trace>
</inkml:ink>
</file>

<file path=ppt/ink/ink1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48.1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 4537,'8'-13'15087,"28"13"-14948,50-1-50,-1 4 0,129 20 0,-11 12-85,102 22 93,-211-32-69,-53-13 86,1-1 0,0-2 1,1-2-1,59 2 0,-109-11-108,1-1 0,-1 1 1,0-1-1,1-1 0,-1 1 0,1-1 1,0 0-1,0 0 0,1-1 0,-1 0 1,-5-6-1,-16-12 33,7 10-51,0 2-1,0 0 0,-1 1 1,-1 1-1,1 1 0,-1 1 1,-1 1-1,-27-4 0,-29 0 27,-82-1 1,128 10-16,-412-2-10,443 3 17,-64 5 39,61-4-47,0-1 1,0 1-1,0 1 0,0-1 0,0 1 1,0 0-1,1 0 0,-1 0 1,1 0-1,-7 6 189,475 19-32,-6 33-168,-294-37 89,-120-16 884,-12-7-3327</inkml:trace>
</inkml:ink>
</file>

<file path=ppt/ink/ink1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50.2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1 114 7418,'0'0'9747,"13"-14"-9379,42-41-91,-51 51-196,1 1 0,0 0 0,1 0 0,-1 0-1,0 1 1,1 0 0,-1 0 0,1 0 0,0 0-1,0 1 1,0 0 0,-1 1 0,1-1-1,0 1 1,0 0 0,0 1 0,8 0 0,6 0 238,13-1-95,497 19 1039,-178 6-1149,172 22 42,-482-42-130,1-2 1,74-5-1,-33 0-4,182 2 45,-265 0-68,-1 0 0,0 0 0,1 0 0,-1 0 0,0 0 0,1 0 0,-1 0 0,0 0 0,0 0 1,1 0-1,-1 0 0,0 0 0,1 0 0,-1 0 0,0 0 0,0 0 0,1-1 0,-1 1 0,0 0 1,0 0-1,1 0 0,-1-1 0,0 1 0,0 0 0,0 0 0,1 0 0,-1-1 0,0 1 0,0 0 0,0 0 1,0-1-1,0 1 0,1 0 0,-1-1 0,0 1 0,0 0 0,0 0 0,0-1 0,0 1 0,0 0 1,0-1-1,0 1 0,0 0 0,0-1 0,0 1 0,0 0 0,0 0 0,0-1 0,0 1 0,-1 0 0,1-1 1,0 1-1,0 0 0,0 0 0,0-1 0,-1 1 0,1 0 0,0 0 0,-1-2-2,1 2 0,-1-1 0,0 0 0,0 0 0,1 0-1,-1 0 1,0 0 0,0 0 0,0 1 0,0-1 0,0 0 0,0 1-1,0-1 1,0 1 0,0-1 0,-2 0 0,-849-75 30,0 63 7,819 14-39,1 1 0,0 2 0,0 1 0,-59 18 727,100-23-456,18 2-1862</inkml:trace>
</inkml:ink>
</file>

<file path=ppt/ink/ink1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53.3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6225,'1'0'13983,"14"3"-13879,35-1-31,1 3-1,-1 2 0,0 2 0,-1 2 1,83 31-1,-215-39 437,-130-3-471,212 41-165,-12 5-1327,6-26-626</inkml:trace>
</inkml:ink>
</file>

<file path=ppt/ink/ink1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2:55.0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 5497,'0'0'14717,"4"0"-14573,67 3 7,-1 4-1,81 18 1,-79-11-42,0-3 1,86 1-1,448 26 456,-538-33-500,85-3 0,-86-3 3,-44-1 13,1-1 0,-1-1 1,33-10-1,-13 3-14,-8 0-69,-27 8 2,1 0-1,0 1 0,0 0 1,0 0-1,11-1 0,-13 2 26,1 0 0,0-1-1,-1 0 1,1 0-1,-1-1 1,9-4-1,17-6 15,65-16 45,-94 26 244,-20 23-3002</inkml:trace>
</inkml:ink>
</file>

<file path=ppt/ink/ink1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3.761"/>
    </inkml:context>
    <inkml:brush xml:id="br0">
      <inkml:brushProperty name="width" value="0.05" units="cm"/>
      <inkml:brushProperty name="height" value="0.05" units="cm"/>
      <inkml:brushProperty name="color" value="#004F8B"/>
    </inkml:brush>
  </inkml:definitions>
  <inkml:trace contextRef="#ctx0" brushRef="#br0">25 205 11747,'0'0'6546,"0"64"-6667,0 254 1092,0-227 1917,0-175-2654,-14-97-1,6 97-279,5-119 0,4 129 17,-1 72-71,2 3 75,0-1-1,0 1 1,0-1 0,0 1 0,1 0 0,-1 0 0,0 0-1,-1 0 1,1 1 0,0-1 0,0 0 0,0 1 0,-1-1-1,1 1 1,-1 0 0,3 3 0,27 40 42,-18-24-6,38 49-16,2-3 0,122 117 0,-170-179 13,1-1 0,-1 0 0,1-1 1,0 1-1,0-1 0,0 0 0,0-1 0,0 1 0,1-1 1,-1 0-1,1-1 0,-1 0 0,1 0 0,0 0 0,-1-1 1,13 0-1,-17-1-3,1 0 0,-1 0 1,1 0-1,-1 0 0,1 0 1,-1 0-1,0-1 1,1 1-1,-1-1 0,0 1 1,0-1-1,0 0 0,0 0 1,-1 0-1,1 0 0,0 0 1,-1-1-1,1 1 0,-1 0 1,0-1-1,0 1 1,2-5-1,20-63 63,-22 66-59,8-49-87,-2-1 1,-3 0-1,-5-104 0,-1 97-1597,2 106-470,2 59-6099,4-74 274</inkml:trace>
</inkml:ink>
</file>

<file path=ppt/ink/ink1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4.560"/>
    </inkml:context>
    <inkml:brush xml:id="br0">
      <inkml:brushProperty name="width" value="0.05" units="cm"/>
      <inkml:brushProperty name="height" value="0.05" units="cm"/>
      <inkml:brushProperty name="color" value="#004F8B"/>
    </inkml:brush>
  </inkml:definitions>
  <inkml:trace contextRef="#ctx0" brushRef="#br0">40 212 7210,'0'0'4999,"11"16"-4415,36 50 115,-42-60-566,0-1 0,1 1 0,0-1 0,0-1 0,0 1 0,0-1 0,0 0 0,1 0 0,0-1 0,0 0 0,0 0 0,0-1 0,10 3 0,3-2 339,-1 0 0,0-2 0,28-1 0,-31 0-81,-10 1-337,0-1 0,0 0 0,0-1 0,0 1 0,0-1 0,0 0 0,-1-1 1,1 1-1,10-5 0,-14 4-45,1 0 0,-1 0 0,0 0 0,0-1 0,0 1 0,0 0 0,0-1 0,0 1 0,-1-1 0,1 0 0,-1 0 0,0 1 0,0-1 0,0 0 0,0 0 0,0 0 0,0 0 0,-1 0 0,0 0 0,1 0 0,-2-4 0,2-3-4,0 1 1,-1 0-1,0-1 0,0 1 1,-1 0-1,-1-1 0,1 1 1,-2 0-1,1 0 0,-1 0 1,-1 1-1,1-1 0,-1 1 1,-1-1-1,0 1 0,0 1 1,0-1-1,-1 1 0,0 0 1,-1 0-1,1 0 0,-1 1 1,-1 0-1,1 1 0,-1-1 1,-15-6-1,7 2-29,-1 1-1,1 1 1,-2 1 0,1 0 0,-1 2-1,0 0 1,0 0 0,0 2 0,-1 0-1,-34 0 1,51 4 17,-1-1 0,0 0 0,0 1 0,0 0-1,1 0 1,-1 0 0,0 0 0,1 0 0,-1 0 0,1 1 0,-1-1-1,1 1 1,0 0 0,-1-1 0,1 1 0,0 0 0,0 0-1,1 1 1,-1-1 0,0 0 0,1 1 0,-1-1 0,1 1 0,0-1-1,0 1 1,0 0 0,0-1 0,0 1 0,0 0 0,1 0-1,-1 4 1,-2 13-35,1 0 0,1 0 0,1 29 0,1-27 26,-1-19 19,0 0 0,0 0 0,0 0 0,1 0 0,-1 1 1,1-1-1,0 0 0,0 0 0,0-1 0,0 1 0,0 0 0,1 0 0,-1-1 1,1 1-1,0 0 0,0-1 0,0 0 0,0 1 0,0-1 0,1 0 1,-1 0-1,0 0 0,1-1 0,0 1 0,-1 0 0,1-1 0,0 0 0,0 0 1,0 0-1,0 0 0,5 1 0,9 1 56,0-1 0,0 0 0,1-2 0,28-2 0,-10 1 21,-21 0-58,0 0 0,0-1 0,0 0 0,-1-1 0,1-1 0,-1 0 0,20-10 0,6-5 45,44-29 0,8-4-53,-89 51-24,-1 0 1,0 0-1,0 0 1,1 0-1,-1 1 1,0-1-1,1 1 1,-1 0 0,0 0-1,1-1 1,-1 1-1,1 1 1,-1-1-1,0 0 1,1 1-1,-1-1 1,0 1-1,1 0 1,-1-1 0,0 1-1,0 0 1,0 1-1,0-1 1,0 0-1,0 0 1,0 1-1,3 2 1,3 4-2,-1 1 0,0-1 0,0 2-1,9 15 1,-7-11 5,9 15-49,-11-18 78,0 1 0,1-1 0,0 0 0,12 11 0,-16-18-10,0-1 0,0 0 0,1 0 0,-1 0-1,1 0 1,0-1 0,-1 0 0,1 0 0,0 0 0,0-1 0,0 1 0,1-1 0,-1-1-1,8 2 1,1-1-189,0-1 0,0 0 0,0-1 0,21-3-1,-29 3-501,0-1 0,-1 0-1,0 0 1,1 0-1,-1-1 1,0 0-1,0 0 1,6-4-1,17-18-8110</inkml:trace>
</inkml:ink>
</file>

<file path=ppt/ink/ink1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5.274"/>
    </inkml:context>
    <inkml:brush xml:id="br0">
      <inkml:brushProperty name="width" value="0.05" units="cm"/>
      <inkml:brushProperty name="height" value="0.05" units="cm"/>
      <inkml:brushProperty name="color" value="#004F8B"/>
    </inkml:brush>
  </inkml:definitions>
  <inkml:trace contextRef="#ctx0" brushRef="#br0">317 1 6753,'0'0'5323,"-2"4"-5210,-2 8 136,0 0-1,1 0 0,1 0 0,0 1 0,1-1 1,0 1-1,1-1 0,1 1 0,1 13 1,0 21 338,-2-12-241,1 0 0,2 0 0,2 0-1,1 0 1,1-1 0,2 0 0,2 0 0,1-1 0,22 44-1,-33-75-305,0 0 0,0 0 0,0 1 0,1-1 0,-1 0 0,1 0-1,-1 0 1,1-1 0,0 1 0,0 0 0,-1-1 0,1 1 0,1-1 0,-1 1-1,3 0 1,-4-1-3,0-1 1,0 0-1,0 0 0,0 0 0,0 0 0,0 0 0,0 0 0,0-1 0,0 1 1,0 0-1,0 0 0,0-1 0,0 1 0,0-1 0,0 1 0,0-1 0,-1 1 1,1-1-1,0 1 0,0-1 0,0 0 0,-1 1 0,1-1 0,0 0 1,0-1-1,2-3 31,0 0 0,0 0 0,0-1 1,-1 0-1,0 1 0,0-1 0,-1 0 0,1 0 1,-1 0-1,0-9 0,1 3-61,-1 1 0,0 0 1,-1 0-1,-1-1 0,0 1 0,0 0 0,-1-1 0,0 1 0,-1 0 1,-1 1-1,1-1 0,-2 0 0,-9-18 0,-5 5-34,0 1 0,-2 0 0,0 1 0,-1 1-1,-2 1 1,0 2 0,-1 0 0,0 1 0,-2 2 0,0 1 0,0 0-1,-1 2 1,-43-11 0,21 16-122,45 7 42,19 0 65,-4 0 52,351 27-6,-158-7 91,-172-17-1749,-31 2-2172,0 1 2562</inkml:trace>
</inkml:ink>
</file>

<file path=ppt/ink/ink1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5.779"/>
    </inkml:context>
    <inkml:brush xml:id="br0">
      <inkml:brushProperty name="width" value="0.05" units="cm"/>
      <inkml:brushProperty name="height" value="0.05" units="cm"/>
      <inkml:brushProperty name="color" value="#004F8B"/>
    </inkml:brush>
  </inkml:definitions>
  <inkml:trace contextRef="#ctx0" brushRef="#br0">0 178 8010,'0'0'8347,"32"0"-7971,102-2-107,-129 3-238,1-1 0,-1 0-1,1 0 1,-1-1 0,1 1-1,-1-1 1,1-1 0,-1 1-1,0-1 1,0 0 0,0 0-1,0 0 1,0-1 0,0 0-1,0 0 1,-1 0 0,1 0-1,-1-1 1,5-5-1,-6 4-14,0-1 0,-1 0 0,1 1-1,-1-1 1,0 0 0,-1 0 0,1 0-1,-1 0 1,-1 0 0,1 0-1,-1-1 1,0-7 0,-1 12-18,1-1-1,0 1 1,-1 0 0,1 0-1,-1 0 1,0 0 0,1 0 0,-1 0-1,0 0 1,0 1 0,-1-1 0,1 0-1,0 0 1,-1 1 0,1-1-1,0 1 1,-1-1 0,0 1 0,1 0-1,-1 0 1,0-1 0,0 1 0,0 0-1,0 1 1,0-1 0,0 0 0,0 0-1,0 1 1,0-1 0,0 1-1,-2 0 1,-11-3-41,0 1-1,0 1 1,-21 1 0,22 1 19,10-1 19,0 0-1,0 1 0,0 0 0,-1 0 1,1 0-1,0 0 0,0 1 1,1-1-1,-1 1 0,0 0 0,0 0 1,1 0-1,-1 1 0,1 0 0,0-1 1,0 1-1,0 0 0,0 0 1,0 1-1,1-1 0,0 0 0,-1 1 1,1 0-1,0-1 0,1 1 0,-1 0 1,1 0-1,-2 5 0,0 3 29,0 0 0,1 0 0,0 0 0,0 0 0,2 0 0,-1 0-1,2 1 1,-1-1 0,4 12 0,-2-16 15,1-1-1,-1 1 1,2-1 0,-1 0-1,1 0 1,0 0 0,1-1 0,-1 1-1,1-1 1,1 0 0,-1 0-1,1-1 1,0 0 0,0 0-1,0 0 1,1-1 0,0 1-1,10 3 1,-1 0 55,-1-1 0,1-1 0,0 0 0,1-1-1,0-1 1,-1-1 0,29 3 0,-14-4 47,-17 0-123,1-1 0,0 0 0,0-1 0,-1-1 0,1-1 0,24-4 0,-34 4-269,-1-1 1,0 1 0,0-1-1,0 0 1,0 0 0,-1 0-1,1 0 1,3-5-1,7-6-2729,0 1-2672</inkml:trace>
</inkml:ink>
</file>

<file path=ppt/ink/ink1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6.135"/>
    </inkml:context>
    <inkml:brush xml:id="br0">
      <inkml:brushProperty name="width" value="0.05" units="cm"/>
      <inkml:brushProperty name="height" value="0.05" units="cm"/>
      <inkml:brushProperty name="color" value="#004F8B"/>
    </inkml:brush>
  </inkml:definitions>
  <inkml:trace contextRef="#ctx0" brushRef="#br0">0 0 8690,'0'0'10650,"4"0"-11802,10 0-488,-3 0-1241,-1 10-2728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6.902"/>
    </inkml:context>
    <inkml:brush xml:id="br0">
      <inkml:brushProperty name="width" value="0.05" units="cm"/>
      <inkml:brushProperty name="height" value="0.05" units="cm"/>
      <inkml:brushProperty name="color" value="#004F8B"/>
    </inkml:brush>
  </inkml:definitions>
  <inkml:trace contextRef="#ctx0" brushRef="#br0">176 213 304,'0'0'14112,"-10"-3"-13773,-34-8-108,42 11-210,1 0 0,-1 0 1,0 0-1,0 0 0,1 1 0,-1-1 1,0 1-1,1 0 0,-1-1 0,1 1 1,-1 0-1,1 0 0,-1 0 0,1 0 1,0 0-1,-1 0 0,1 0 0,0 0 1,0 1-1,0-1 0,0 0 0,0 1 0,0-1 1,0 1-1,0-1 0,1 1 0,-1 0 1,0-1-1,1 1 0,0 0 0,-1-1 1,1 1-1,0 0 0,0-1 0,0 3 1,-1 1 70,-2 7 129,0-1-1,1 1 0,0 0 1,1 0-1,1-1 0,0 1 1,0 0-1,2 0 0,-1 0 1,4 13-1,-2-17-107,0 0 0,0 0-1,0-1 1,1 1 0,0-1 0,1 0-1,-1 0 1,2 0 0,-1-1 0,0 0-1,1 0 1,0 0 0,1 0-1,-1-1 1,8 4 0,-3-3-30,0 0 0,0 0 0,1-2 0,-1 1 0,1-2 0,0 1 0,23 2 0,3-2 175,46-2 0,-74-2-207,-2 0-39,-1 0 1,0-1-1,0 0 0,0 0 1,0-1-1,0 0 0,0 0 1,0-1-1,0 0 1,-1 0-1,1 0 0,-1-1 1,0 0-1,7-5 0,-5 1-11,0 1 0,-1-2-1,0 1 1,0-1-1,-1 0 1,0 0 0,0 0-1,6-18 1,-4 6-12,0-1 0,-2 0-1,0-1 1,-2 1 0,-1-1 0,0 0 0,-2 0 0,-1-30 0,-1 46 1,0 0 1,0 0 0,0 0-1,-1 0 1,0 1 0,-1-1 0,1 1-1,-1-1 1,0 1 0,-1 0-1,1 0 1,-1 0 0,-1 1-1,1-1 1,-10-8 0,6 7-2,-1 0 0,-1 1 0,1 0 0,-1 0 0,0 1 1,0 0-1,0 1 0,-1 0 0,-15-3 0,13 3-13,-1 1 1,-1 1-1,1 0 0,0 1 1,0 0-1,-1 2 0,1-1 1,0 2-1,-1 0 0,1 1 1,0 0-1,1 1 0,-1 0 1,1 1-1,-24 13 0,20-6-39,0 0-1,1 2 0,0 0 1,1 1-1,1 0 0,1 1 1,0 1-1,1 0 0,-18 34 1,21-33-661,1 0 1,2 0-1,-1 1 1,2 0-1,1 0 1,-3 27-1,5 0-3985</inkml:trace>
</inkml:ink>
</file>

<file path=ppt/ink/ink1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6.459"/>
    </inkml:context>
    <inkml:brush xml:id="br0">
      <inkml:brushProperty name="width" value="0.05" units="cm"/>
      <inkml:brushProperty name="height" value="0.05" units="cm"/>
      <inkml:brushProperty name="color" value="#004F8B"/>
    </inkml:brush>
  </inkml:definitions>
  <inkml:trace contextRef="#ctx0" brushRef="#br0">0 0 14227,'0'0'6233</inkml:trace>
</inkml:ink>
</file>

<file path=ppt/ink/ink1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27.058"/>
    </inkml:context>
    <inkml:brush xml:id="br0">
      <inkml:brushProperty name="width" value="0.05" units="cm"/>
      <inkml:brushProperty name="height" value="0.05" units="cm"/>
      <inkml:brushProperty name="color" value="#004F8B"/>
    </inkml:brush>
  </inkml:definitions>
  <inkml:trace contextRef="#ctx0" brushRef="#br0">1 162 6785,'0'0'10620,"21"-9"-9505,158-52 533,-131 49-1516,0 2 1,0 2-1,51-1 0,150 6 29,-150 4-160,1068-23 323,-586 17-318,-449 13 456,59 2 413,-135-23 420,-56 13-1297,0 0-1,0-1 0,0 1 1,0 0-1,0-1 1,0 1-1,0 0 1,0-1-1,0 1 1,0 0-1,0-1 0,0 1 1,0 0-1,0-1 1,0 1-1,0 0 1,0 0-1,0-1 1,-1 1-1,1 0 0,0 0 1,0-1-1,0 1 1,0 0-1,-1 0 1,1-1-1,0 1 1,0 0-1,-1 0 0,1 0 1,0-1-1,0 1 1,-1 0-1,1 0 1,0 0-1,-1 0 1,1 0-1,0 0 0,0 0 1,-1 0-1,1-1 1,0 1-1,-1 0 1,1 0-1,0 0 1,-1 1-1,-58-11-2321,28 1-1401</inkml:trace>
</inkml:ink>
</file>

<file path=ppt/ink/ink1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32.481"/>
    </inkml:context>
    <inkml:brush xml:id="br0">
      <inkml:brushProperty name="width" value="0.05" units="cm"/>
      <inkml:brushProperty name="height" value="0.05" units="cm"/>
      <inkml:brushProperty name="color" value="#004F8B"/>
    </inkml:brush>
  </inkml:definitions>
  <inkml:trace contextRef="#ctx0" brushRef="#br0">0 0 10138,'0'0'10026</inkml:trace>
</inkml:ink>
</file>

<file path=ppt/ink/ink1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32.810"/>
    </inkml:context>
    <inkml:brush xml:id="br0">
      <inkml:brushProperty name="width" value="0.05" units="cm"/>
      <inkml:brushProperty name="height" value="0.05" units="cm"/>
      <inkml:brushProperty name="color" value="#004F8B"/>
    </inkml:brush>
  </inkml:definitions>
  <inkml:trace contextRef="#ctx0" brushRef="#br0">0 32 10506,'0'0'9706,"32"-32"-10722,-15 32-1825,-3 0-4496</inkml:trace>
</inkml:ink>
</file>

<file path=ppt/ink/ink1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44.168"/>
    </inkml:context>
    <inkml:brush xml:id="br0">
      <inkml:brushProperty name="width" value="0.1" units="cm"/>
      <inkml:brushProperty name="height" value="0.1" units="cm"/>
    </inkml:brush>
  </inkml:definitions>
  <inkml:trace contextRef="#ctx0" brushRef="#br0">799 538 11963,'0'0'7549,"4"-19"-7399,0-1-117,3-13 111,-1-1-1,1-46 1,-6 70-106,-1 0 1,0 1 0,0-1 0,-1 0 0,-1 1 0,1-1-1,-2 1 1,1-1 0,-1 1 0,-1 0 0,1 0-1,-2 0 1,1 1 0,-1-1 0,-1 1 0,1 0-1,-1 1 1,-10-10 0,-1 0-36,-1 0 0,-1 2-1,0 0 1,-1 1 0,0 1 0,-1 1-1,-1 1 1,0 1 0,0 0 0,-1 2-1,-1 1 1,1 1 0,-1 1 0,0 0-1,0 2 1,-39 0 0,56 3-4,-13 0-15,0 0 1,-27 5-1,40-3 12,0 0 0,-1 0-1,1 0 1,1 1 0,-1 0 0,0 1 0,1-1 0,-1 1 0,-9 8-1,-1 3 2,1-1-1,1 2 1,0 0-1,2 1 1,-1 1-1,2 0 1,1 0-1,0 1 0,1 1 1,1 0-1,1 0 1,1 1-1,0-1 1,2 2-1,0-1 1,2 0-1,-2 38 0,5-45 6,-1-6-5,1 0 0,-1 1 1,2-1-1,-1 0 0,1 1 0,0-1 0,1 0 0,0 0 0,0 0 1,1 0-1,0 0 0,0-1 0,1 1 0,0-1 0,5 8 0,6 2 13,0-1 0,0 0-1,1-1 1,1-1 0,1 0-1,0-2 1,1 0 0,0 0-1,0-2 1,36 13 0,-22-12 39,0-1 0,1-2 0,0-1 1,0-2-1,0-2 0,41 0 0,-67-3-39,0 0 1,0-1-1,-1 0 0,1 0 0,0-1 0,-1 0 1,1 0-1,-1-1 0,0 0 0,1 0 1,-2-1-1,1 0 0,0 0 0,-1 0 0,1-1 1,-1 0-1,-1 0 0,1-1 0,-1 0 0,0 1 1,0-2-1,0 1 0,4-10 0,-1 0 37,-1 0 0,-1 0-1,0 0 1,-1-1 0,-1 0-1,-1 0 1,0 0 0,-1 0 0,0-29-1,-2-156 46,0 201-105,-1 1 37,0 0-30,1 1 0,-1-1-1,1 0 1,-1 0 0,1 1 0,-1-1 0,0 0-1,1 1 1,-1-1 0,1 0 0,0 1-1,-1-1 1,1 1 0,-1-1 0,1 1 0,0-1-1,-1 1 1,1-1 0,0 1 0,-1-1 0,1 1-1,0 0 1,0-1 0,0 1 0,-1-1-1,1 1 1,0 0 0,0-1 0,0 1 0,0-1-1,0 2 1,1 24 13,-1-20-31,0 22 18,-1-19 10,0 1 0,1 0 0,0 0 0,0-1 0,1 1 0,1 0 0,0 0 0,0-1 0,1 1 0,0-1 0,0 0-1,1 0 1,7 12 0,0-7 11,0-1-1,1-1 0,0 0 0,1 0 1,1-2-1,-1 1 0,2-2 0,-1 0 0,1 0 1,1-2-1,-1 0 0,1 0 0,1-2 1,24 6-1,11-2 71,1-2 0,0-2 0,71-3 0,-123-2-79,1 0 1,-1 0 0,0 0-1,0 0 1,1 0 0,-1 0-1,0 0 1,1 0 0,-1 0-1,0-1 1,0 1 0,0-1-1,1 1 1,-1-1 0,0 1-1,0-1 1,0 0 0,0 1-1,0-1 1,0 0-1,0 0 1,0 0 0,0 0-1,0 0 1,1-2 0,1-31 625,-4 19-480,0 14-356,-1 1-1,0-1 1,0 1 0,1-1-1,-1 1 1,0 0-1,0 0 1,0-1-1,0 2 1,1-1-1,-1 0 1,0 0 0,0 0-1,0 1 1,1-1-1,-1 1 1,0 0-1,0-1 1,-2 2-1,-7 15-4801</inkml:trace>
</inkml:ink>
</file>

<file path=ppt/ink/ink1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45.765"/>
    </inkml:context>
    <inkml:brush xml:id="br0">
      <inkml:brushProperty name="width" value="0.1" units="cm"/>
      <inkml:brushProperty name="height" value="0.1" units="cm"/>
    </inkml:brush>
  </inkml:definitions>
  <inkml:trace contextRef="#ctx0" brushRef="#br0">2 98 304,'0'0'13131,"0"-12"-11756,0-58 1076,0 70-2391,0-1 0,0 1 0,-1-1 0,1 1 0,0-1 0,0 1 0,0-1 0,0 1 0,0-1 0,0 1 0,0-1 0,0 1-1,0-1 1,0 1 0,0 0 0,0-1 0,0 1 0,1-1 0,-1 1 0,0-1 0,0 1 0,0-1 0,1 1 0,-1 0 0,0-1 0,1 1 0,-1 0 0,0-1 0,1 1 0,-1 0 0,0-1 0,1 1 0,-1 0 0,1 0 0,-1-1-1,0 1 1,1 0 0,-1 0 0,1 0 0,-1-1 0,1 1 0,-1 0 0,1 0 0,-1 0 0,1 0 0,-1 0 0,1 0 0,-1 0 0,1 0 0,-1 0 0,0 0 0,1 1 0,0-1 0,1 1-49,0 0 1,0 0 0,-1 0 0,1 1-1,0-1 1,-1 1 0,1-1-1,-1 1 1,0-1 0,1 1 0,-1 0-1,1 2 1,11 23 11,-1 1 0,-2 1 0,-1 0 0,-1 0 0,5 39 0,9 159 319,-14-121-204,25 248 1718,-35-369-1547,-7-27-387,-1 20 102,2-1 1,-7-27-1,13 41-61,0 0 0,1-1 0,0 1-1,0-1 1,1 1 0,1-1 0,-1 1-1,4-16 1,-3 23 20,0 0-1,0-1 0,1 1 0,-1 0 1,0 0-1,1 0 0,-1 0 0,1 0 1,0 0-1,0 0 0,0 1 0,0-1 1,0 1-1,0-1 0,0 1 0,0 0 1,1 0-1,-1 0 0,4-1 0,51-13-198,-52 14 191,23-3-10,-1 0 0,0 2 0,1 1 0,0 2 0,35 4 0,-46-3 29,0 1-1,-1 1 0,0 0 1,1 1-1,-1 1 1,-1 1-1,1 0 0,-1 1 1,24 16-1,-35-20 2,1 0 0,-1 0 0,0 0 0,0 0 0,0 0 0,0 1 0,-1 0 0,0 0 0,0 0 0,0 0 0,-1 0 0,0 1 1,4 10-1,-4-1 20,0 0 1,0 0-1,-2 29 1,0-27 8,0-10-14,-1 0 0,0-1 1,0 1-1,-1 0 0,0-1 0,0 1 0,0-1 0,-1 0 0,0 1 0,0-1 0,-1-1 0,1 1 0,-8 8 0,7-10 23,1 1 0,-1-2 1,0 1-1,0 0 0,-1-1 0,1 0 1,0 0-1,-1 0 0,0-1 0,0 1 1,0-1-1,0 0 0,0 0 0,0-1 1,-1 0-1,1 0 0,-10 1 0,-24-2 28,1-2-1,-1-1 0,1-2 0,-48-13 1,16 5 30,-13-3 141,77 14-217,0 0 0,0-1 0,0 1-1,1-1 1,-1 0 0,1-1 0,0 1 0,0-1 0,0 0-1,1-1 1,-6-4 0,10 9-20,0 0 0,0 0 1,-1-1-1,1 1 0,0 0 0,0 0 0,-1 0 0,1 0 1,0-1-1,0 1 0,-1 0 0,1 0 0,0 0 1,0-1-1,0 1 0,0 0 0,-1 0 0,1-1 0,0 1 1,0 0-1,0 0 0,0-1 0,0 1 0,0 0 0,0 0 1,0-1-1,-1 1 0,1 0 0,0-1 0,0 1 1,0 0-1,1 0 0,-1-1 0,0 1 0,0 0 0,0-1 1,0 1-1,0 0 0,0 0 0,0-1 0,0 1 0,0 0 1,1 0-1,-1-1 0,0 1 0,16 3-651,23 15-1727,-7 0-2206</inkml:trace>
</inkml:ink>
</file>

<file path=ppt/ink/ink1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46.587"/>
    </inkml:context>
    <inkml:brush xml:id="br0">
      <inkml:brushProperty name="width" value="0.1" units="cm"/>
      <inkml:brushProperty name="height" value="0.1" units="cm"/>
    </inkml:brush>
  </inkml:definitions>
  <inkml:trace contextRef="#ctx0" brushRef="#br0">1 1 264,'0'0'10088,"4"0"-8133,30 7 3403,-1 1-1373,-11-5-4410,107 2 981,-51-5-492,0 4 0,-1 4 0,0 3 0,78 21 0,-164-24-1191,1-1 1,-1 1-1,-1-1 0,1-1 1,-13 7-1,10-5-795,-13 8-2655</inkml:trace>
</inkml:ink>
</file>

<file path=ppt/ink/ink1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47.026"/>
    </inkml:context>
    <inkml:brush xml:id="br0">
      <inkml:brushProperty name="width" value="0.1" units="cm"/>
      <inkml:brushProperty name="height" value="0.1" units="cm"/>
    </inkml:brush>
  </inkml:definitions>
  <inkml:trace contextRef="#ctx0" brushRef="#br0">0 9 11042,'0'0'9445,"22"-1"-9252,440-7 441,-454 9-626,1 0-1,-1 1 1,1 0 0,-1 0-1,13 6 1,25 5 54,-46-13-101,1 0 0,-1 0 0,1 0 0,-1 0 1,1 0-1,-1 1 0,1-1 0,-1 0 0,1 0 0,-1 0 0,1 1 1,-1-1-1,0 0 0,1 1 0,-1-1 0,1 0 0,-1 1 0,0-1 0,1 1 1,-1-1-1,0 0 0,0 1 0,1-1 0,-1 1 0,0 0 0,1 13-4873</inkml:trace>
</inkml:ink>
</file>

<file path=ppt/ink/ink1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47.668"/>
    </inkml:context>
    <inkml:brush xml:id="br0">
      <inkml:brushProperty name="width" value="0.1" units="cm"/>
      <inkml:brushProperty name="height" value="0.1" units="cm"/>
    </inkml:brush>
  </inkml:definitions>
  <inkml:trace contextRef="#ctx0" brushRef="#br0">457 58 8282,'0'0'10437,"-3"-10"-10159,2 7-255,0 0 0,0 0 0,0 0 0,0 1 0,0-1 0,-1 0 0,1 0-1,-1 1 1,0-1 0,-3-3 0,2 4-5,0 0 0,0 1 0,1-1-1,-1 1 1,-1 0 0,1 0 0,0 0 0,0 0-1,0 0 1,-1 1 0,1 0 0,0-1 0,0 1-1,-5 1 1,-8-1-5,1 0 1,0 1-1,0 1 0,0 0 0,0 1 0,1 1 0,-1 1 1,1 0-1,0 0 0,0 1 0,0 1 0,1 1 1,0 0-1,1 0 0,0 1 0,0 1 0,-12 12 1,12-10 6,0 1 1,1 0-1,0 1 1,1 0 0,1 1-1,0 0 1,1 0-1,1 1 1,0-1 0,1 2-1,1-1 1,0 1-1,2 0 1,0 0 0,0 0-1,2 0 1,0 25-1,1-36-14,0 0 0,1 0 0,0 0 0,0-1 0,0 1-1,1 0 1,0-1 0,0 1 0,0-1 0,1 0 0,0 0 0,0 0-1,0 0 1,5 6 0,-1-4 6,0 1 0,1-1-1,0-1 1,0 0 0,0 0 0,1 0-1,15 7 1,-1-3 34,2-1 1,-1-1-1,1-1 0,0-1 0,48 5 0,-13-6 63,0-2 0,120-9 0,-170 5-43,0-1 0,0 0 1,0-1-1,0 0 0,0 0 0,0-1 1,-1 0-1,0-1 0,0 0 0,0 0 1,0-1-1,-1 0 0,0-1 0,0 0 1,8-10-1,-12 6 86,-4 11-288,0-1-1,-1 1 1,1-1-1,0 1 0,-1-1-272,1 1 272,-1 0 1,1 0-1,-1-1 0,1 1 1,0 0-1,-1 0 1,1 0-1,-1-1 1,1 1-1,0 0 1,-1 0-1,1 0 0,-1 0 1,1 0-1,-1 0 1,1 0-1,0 0 1,-1 0-1,1 0 0,-1 0 1,1 0-1,0 1 1,-1-1-1,1 0 1,-1 0-1,0 1 0</inkml:trace>
</inkml:ink>
</file>

<file path=ppt/ink/ink1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52.174"/>
    </inkml:context>
    <inkml:brush xml:id="br0">
      <inkml:brushProperty name="width" value="0.1" units="cm"/>
      <inkml:brushProperty name="height" value="0.1" units="cm"/>
    </inkml:brush>
  </inkml:definitions>
  <inkml:trace contextRef="#ctx0" brushRef="#br0">0 39 7138,'0'0'12789,"1"-5"-12465,-1 4-308,0-1 0,0 1 0,1 0 0,-1 0 0,0-1 0,1 1 0,-1 0 0,0 0 0,1-1 0,0 1 0,-1 0 0,1 0 0,0 0 0,-1 0 0,1 0 0,0 0 0,0 0 0,0 0 0,0 0 0,0 0 0,0 1 0,0-1 0,0 0 0,0 1 0,0-1 0,2 0 0,46-4 326,-9 5-206,158 0 162,269 32 1,-357-15-284,0 2 6,187 5 0,-237-26-41,-42 1-663,-44 1-1030,-28 0-5027,29 0-422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49.842"/>
    </inkml:context>
    <inkml:brush xml:id="br0">
      <inkml:brushProperty name="width" value="0.05" units="cm"/>
      <inkml:brushProperty name="height" value="0.05" units="cm"/>
      <inkml:brushProperty name="color" value="#004F8B"/>
    </inkml:brush>
  </inkml:definitions>
  <inkml:trace contextRef="#ctx0" brushRef="#br0">465 283 9722,'0'0'6212,"2"-24"-6160,2-75-41,-4 96-8,0-1 1,0 1-1,0 0 1,-1-1-1,1 1 0,-1 0 1,0-1-1,0 1 1,0 0-1,-1 0 1,1 0-1,-1 0 1,1 0-1,-1 0 1,0 0-1,0 1 0,0-1 1,-1 1-1,1-1 1,-1 1-1,-3-3 1,-3-3 14,-2-1 60,0 0-1,0 1 1,-1 0 0,0 1-1,0 0 1,-1 1-1,0 1 1,0 0-1,0 0 1,-18-3-1,23 6-65,-1 1 0,1-1-1,-1 1 1,0 1 0,0 0 0,1 0-1,-1 1 1,0 0 0,1 0 0,-1 1-1,1 0 1,-1 0 0,1 1 0,0 0-1,0 1 1,0 0 0,-10 7 0,8-3 9,0 0 0,1 1 0,0 0 0,1 0 0,0 1 1,0 1-1,1-1 0,1 1 0,0 0 0,0 0 0,1 1 1,0 0-1,1 0 0,0 0 0,1 0 0,1 1 0,0-1 1,1 1-1,0 0 0,0-1 0,2 1 0,2 22 0,-2-31-12,0 0 0,0 0-1,0 0 1,1 0 0,-1 0-1,1 0 1,0-1-1,0 1 1,1 0 0,-1-1-1,1 0 1,-1 1 0,1-1-1,0 0 1,5 3-1,-1-1 4,0-1-1,0 1 1,0-1 0,1-1-1,0 0 1,-1 0-1,12 3 1,7-1 11,1-1 1,0-1 0,46 0 0,-62-4-15,0 0 0,0-1 1,0 0-1,0-1 0,0 0 0,0-1 1,-1 0-1,0-1 0,0 0 0,0 0 1,0-1-1,-1 0 0,0-1 0,-1 0 0,1 0 1,-1-1-1,0 0 0,-1-1 0,0 0 1,-1 0-1,1 0 0,-2-1 0,1 1 1,-1-2-1,-1 1 0,0 0 0,0-1 1,2-16-1,-8 68 102,1-1 0,2 1 0,2-1 0,12 64 0,43 98 240,4 23-22,-55-192-277,-1 1 0,-2 0 1,-2 0-1,-3 61 0,0-91-40,0 1 0,0-1-1,0 1 1,-1-1 0,0 1 0,0-1-1,0 0 1,0 0 0,-1 0 0,1 0-1,-1 0 1,0 0 0,-1-1 0,1 0-1,0 1 1,-1-1 0,0-1 0,0 1-1,0 0 1,0-1 0,0 0 0,0 0 0,-1 0-1,1 0 1,-9 1 0,6-1 23,0 0 0,0 0 0,0-1 0,0 0 0,0-1 1,0 0-1,-1 0 0,1 0 0,0-1 0,0 0 0,0 0 0,0-1 1,0 0-1,0 0 0,1 0 0,-13-8 0,12 5-23,0 0 0,0-1 1,1 0-1,0 0 0,0-1 0,0 0 0,1 0 1,0 0-1,0 0 0,1-1 0,0 0 0,0 0 1,1 0-1,-3-12 0,1-2-8,0 0 1,2 0-1,0 0 1,1-36-1,3 44 6,1 0-1,0 0 0,1 1 0,0-1 0,1 1 0,1-1 1,0 1-1,0 1 0,1-1 0,1 1 0,0 0 1,1 0-1,0 1 0,13-14 0,18-15 11,1 1 0,58-43 1,-43 37-96,-9 8-259,-14 16-4081,-21 14-254</inkml:trace>
</inkml:ink>
</file>

<file path=ppt/ink/ink1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52.779"/>
    </inkml:context>
    <inkml:brush xml:id="br0">
      <inkml:brushProperty name="width" value="0.1" units="cm"/>
      <inkml:brushProperty name="height" value="0.1" units="cm"/>
    </inkml:brush>
  </inkml:definitions>
  <inkml:trace contextRef="#ctx0" brushRef="#br0">1 1 9794,'0'0'7122,"33"0"-6812,216 4 166,486 10 1285,-608-23-1604,-125 10-325,2 1 239</inkml:trace>
</inkml:ink>
</file>

<file path=ppt/ink/ink1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53.652"/>
    </inkml:context>
    <inkml:brush xml:id="br0">
      <inkml:brushProperty name="width" value="0.1" units="cm"/>
      <inkml:brushProperty name="height" value="0.1" units="cm"/>
    </inkml:brush>
  </inkml:definitions>
  <inkml:trace contextRef="#ctx0" brushRef="#br0">162 158 8786,'0'0'6916,"-2"5"-6845,-2 29 333,1 1 1,1-1 0,4 48-1,0-11 122,-2-69-511,-2 153 845,8-1 0,28 172 0,-23-369 895,-3-32-1681,-3-1 0,-10-132 0,-4 134-70,-4 1-1,-3 1 1,-35-95 0,30 99 19,-18-39 30,34 96-68,-1 0 1,0 0 0,0 0 0,-1 1 0,-1 0 0,1 0-1,-10-8 1,16 17-5,1 12-211,1-5 226,0 0 1,1 0 0,-1 0 0,1 0-1,0 0 1,1-1 0,-1 1-1,1-1 1,1 1 0,-1-1-1,1 0 1,-1-1 0,1 1 0,1 0-1,8 6 1,12 11 14,45 30 0,-52-40-7,43 28 12,2-3 1,101 44-1,142 39-10,-293-115 1,-1 0 1,0 0-1,-1 1 1,21 14-1,-30-19-7,0 0 1,0 1-1,0-1 0,0 1 0,0 0 1,0 0-1,-1-1 0,1 1 0,-1 1 1,1-1-1,-1 0 0,0 0 1,1 0-1,-1 1 0,0-1 0,-1 0 1,1 1-1,0-1 0,-1 1 1,1-1-1,-1 1 0,0-1 0,0 1 1,0-1-1,0 1 0,0-1 0,-1 1 1,1-1-1,-1 1 0,1-1 1,-1 1-1,0-1 0,-1 3 0,-3 3-10,-1 0 1,0-1-1,0 0 0,-1 0 0,1 0 0,-1-1 0,-1 0 0,-15 9 0,-75 41-13,77-45 37,10-5-12,-39 21 16,-1-1-1,-1-3 0,-97 29 1,141-50-74,-1-1 0,1 1 1,-1-2-1,1 1 0,-1-1 0,1 0 1,-1-1-1,1 0 0,-1 0 1,1-1-1,0 0 0,0-1 0,0 1 1,0-2-1,0 1 0,0-1 1,-10-7-1,-46-23-3733,35 18-1465</inkml:trace>
</inkml:ink>
</file>

<file path=ppt/ink/ink1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3:54.664"/>
    </inkml:context>
    <inkml:brush xml:id="br0">
      <inkml:brushProperty name="width" value="0.1" units="cm"/>
      <inkml:brushProperty name="height" value="0.1" units="cm"/>
    </inkml:brush>
  </inkml:definitions>
  <inkml:trace contextRef="#ctx0" brushRef="#br0">575 22 7682,'0'0'8940,"4"-5"-8804,11-8-122,-9 9 83,-10 10 394,-11 8-228,-1-2 1,-1 0 0,0 0-1,-1-2 1,0 0 0,0-1-1,-27 8 1,19-5-137,-58 22 91,-81 40-49,146-64-141,1 1 0,0 1 0,1 0 0,0 1 0,1 1 0,-19 22 0,33-35-27,1 1 0,0-1 0,-1 1 0,1 0 0,0-1 0,0 1-1,-1 0 1,2 0 0,-1 0 0,0 0 0,0 0 0,1 0 0,-1 0 0,1 0 0,-1 0 0,1 1 0,0-1 0,0 0 0,0 0-1,0 0 1,0 0 0,0 0 0,1 1 0,-1-1 0,1 0 0,0 0 0,-1 0 0,1 0 0,0 0 0,0 0 0,0-1 0,1 1-1,-1 0 1,0 0 0,1-1 0,1 2 0,5 5 14,2 0 1,-1-1-1,1 0 0,0-1 0,14 7 0,-13-7 5,87 48 71,-9-6-68,125 88-1,-142-80-18,-36-26 32,2-1 1,0-2-1,44 22 1,-80-48-31,-1 0 0,1-1-1,-1 1 1,1 0 0,0-1 0,-1 1 0,1-1 0,0 0 0,-1 1 0,1-1 0,0 0 0,-1 0-1,1 0 1,2-1 0,-3 1 8,0 0 0,0-1 1,-1 1-1,1 0 0,0-1 0,-1 1 0,1-1 0,0 1 0,-1-1 0,1 1 0,0-1 1,-1 0-1,1 1 0,-1-1 0,1 0 0,-1 0 0,0 1 0,1-1 0,-1 0 0,0 0 0,1 0 1,0-6 93,0 0 0,0 0 0,-1 0 0,0 1-1,-1-15 1,0-1-71,-1-3 33,0 1 0,-1-1 0,-1 1 0,-1 0 0,-17-45 0,-59-116 6,-1 1-72,79 175 2,-5-13 14,1 0 1,0-1-1,1 1 1,2-1 0,-3-34-1,7 57-25,-10 12-318,10 70-5441,0-56 456</inkml:trace>
</inkml:ink>
</file>

<file path=ppt/ink/ink1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20.302"/>
    </inkml:context>
    <inkml:brush xml:id="br0">
      <inkml:brushProperty name="width" value="0.1" units="cm"/>
      <inkml:brushProperty name="height" value="0.1" units="cm"/>
    </inkml:brush>
  </inkml:definitions>
  <inkml:trace contextRef="#ctx0" brushRef="#br0">0 1229 11763,'0'0'4352,"7"0"-2326,29-1-1814,-1-2 1,1-1-1,-1-2 0,0-1 0,0-2 1,37-15-1,-25 5 31,-2-1 1,-1-3-1,80-53 0,-101 57-224,-1 0-1,0-1 0,-1-1 0,-2-1 0,0-1 0,-1 0 0,-1-2 0,-2 0 0,0 0 0,-2-2 1,17-45-1,-19 41-65,-1 0 1,-2-1 0,-1 0-1,-2 0 1,-1-1 0,-1 0 0,-2 0-1,-1 1 1,-2-1 0,-7-41-1,3 49-151,-1 0-1,-1 1 0,-2 0 0,0 1 0,-1 0 0,-1 1 1,-1 0-1,-1 1 0,-1 0 0,-1 1 0,-20-20 0,33 38 160,0-1 0,0 0-1,0 0 1,-1 1-1,1 0 1,-1 0 0,1 0-1,-1 0 1,0 0-1,1 1 1,-1 0 0,0-1-1,0 1 1,0 1-1,0-1 1,0 1-1,0-1 1,-1 1 0,1 0-1,0 1 1,0-1-1,0 1 1,-6 1 0,5 1 20,0-1 1,0 1-1,0 0 1,1 0-1,0 0 1,-1 0 0,1 1-1,1 0 1,-1 0-1,0 0 1,1 0-1,0 1 1,0-1 0,0 1-1,1 0 1,-1 0-1,-1 5 1,-2 8 13,0 0 0,1 0 0,1 1 0,1-1 0,-2 24 0,4 99 25,2-74-19,1-28 72,3 0 1,0 0-1,3-1 1,1 0 0,2 0-1,2-1 1,1-1 0,2 0-1,1-1 1,2 0 0,1-2-1,1 0 1,40 44-1,-50-64-8,0-1 0,0-1 0,1 0 0,0 0 0,1-1 0,1-1 0,-1 0 0,1-1 0,1-1-1,-1 0 1,1-1 0,1 0 0,-1-1 0,1-1 0,0 0 0,0-1 0,32 1 0,-29-3-12,0-1 0,-1-1 0,1-1 1,0 0-1,0-2 0,33-10 0,-42 11-40,-1-2-1,0 1 1,0-1-1,0-1 1,-1 0-1,1 0 1,-1 0-1,-1-1 1,1 0-1,-1-1 1,-1 0-1,1 0 1,-1 0-1,6-13 1,-4 6 1,-2 0 0,0-1 1,-1 0-1,0 0 0,-2-1 0,0 1 1,0-1-1,-2 0 0,0 0 0,-1 0 1,-1 1-1,-4-27 0,-9 13 57,14 29-78,0 1-1,-1-1 1,1 0 0,0 1-1,-1-1 1,1 0 0,-1 1-1,1-1 1,-1 1 0,1-1-1,-1 1 1,1-1 0,-1 1-1,0-1 1,1 1 0,-1-1-1,0 1 1,0 0 0,1 0 0,-1-1-1,0 1 1,1 0 0,-1 0-1,0 0 1,0 0 0,0 0-1,1 0 1,-1 0 0,0 0-1,0 0 1,1 0 0,-1 0-1,0 0 1,0 0 0,1 1-1,-1-1 1,0 0 0,1 1-1,-1-1 1,-1 1 0,1 2 2,0-1 0,0 1 1,1 0-1,-1 0 0,1 0 1,-1-1-1,1 1 0,0 0 0,0 0 1,0 0-1,0 0 0,1 4 1,0 6 1,-1-3 13,0 1 1,0-1-1,1 0 1,1 1 0,0-1-1,0 0 1,1 0-1,0 0 1,1 0-1,0 0 1,1-1-1,0 0 1,0 0-1,1 0 1,0 0 0,0-1-1,1 0 1,0 0-1,1-1 1,-1 0-1,16 10 1,-10-8 32,1-1 1,-1 0 0,1-1-1,0-1 1,1 0-1,-1-1 1,1 0 0,0-1-1,26 3 1,7-3 150,85-3 0,-121-1-177,0-1 1,-1-1-1,1 1 1,-1-2-1,1 0 0,-1 0 1,0-1-1,0-1 1,-1 0-1,1 0 0,11-8 1,-17 9-12,1 0-1,0-1 1,-1 0 0,0 0 0,0 0 0,-1 0 0,1-1-1,-1 0 1,0 0 0,-1 0 0,1 0 0,-1-1 0,-1 1-1,1-1 1,-1 0 0,0 0 0,-1 1 0,1-1 0,0-11-1,-2 11 2,1-4 3,0 0 0,0 1 0,-1-1 1,0 1-1,-1-1 0,0 0 0,-1 1 0,0 0 0,-1-1 1,0 1-1,-1 0 0,-9-18 0,-1 6-13,-2 1 0,-1 0 0,0 1-1,-1 1 1,-2 1 0,0 1 0,-41-28 0,45 36-20,0 0 0,-1 1 1,1 0-1,-2 1 0,1 1 1,-1 1-1,0 1 0,0 0 1,-1 1-1,1 1 0,-37 1 1,51 2 18,0-1 1,0 1-1,0 0 1,0 1-1,0-1 1,0 1-1,1-1 1,-1 1 0,1 1-1,-1-1 1,1 0-1,0 1 1,-1-1-1,1 1 1,1 0-1,-1 0 1,0 0-1,1 1 1,0-1-1,-1 0 1,1 1-1,0 0 1,1-1 0,-1 1-1,1 0 1,0 0-1,0 0 1,-1 6-1,-2 8-4,1 0 1,1 0-1,0 0 0,2 1 1,1 19-1,0-34 10,0 0 0,0 1 0,1-1 0,-1 0 0,1-1 0,0 1 0,0 0 0,0 0 0,1-1 0,-1 0 0,1 1 0,0-1 0,0 0 0,0 0 0,0 0 0,0-1 0,1 1 0,-1-1 0,1 0 0,0 0 0,0 0 0,0 0 0,0-1 0,8 3 0,5 1 11,2 0-1,-1-1 1,0 0 0,27 0-1,-16-2 8,1-1-1,0-1 0,0-2 0,0-1 1,-1-1-1,1-2 0,-1-1 0,31-11 1,-47 13-8,199-70 70,-175 65-85,1 1 0,1 2 0,70-3 0,-78 9-5,9-1 124,67 6-1,-94-2-65,-1 0 0,1 0 0,-1 2 0,0-1 0,0 2 0,0-1 0,0 2 0,-1-1 0,16 12 0,50 39 666,-93-64-583,-1 0 0,0 1 0,-1 0 0,0 1 0,0 1-1,-28-3 1,-1 0 295,-95-1 0,123 8-444,-1 2 0,1 0 0,0 1 0,-1 1 0,-22 7 0,37-9 11,0 1 0,0 0 0,0 0 0,0 0-1,1 1 1,-1 0 0,1 0 0,-1 0 0,1 0 0,0 0-1,0 1 1,1 0 0,-1 0 0,1 0 0,0 0-1,0 1 1,0-1 0,0 1 0,1 0 0,0-1-1,0 1 1,0 0 0,1 0 0,-2 8 0,1-4 0,1-1 1,0 1 0,1-1 0,0 1-1,0-1 1,1 1 0,0-1-1,0 1 1,1-1 0,0 0 0,0 1-1,1-1 1,0 0 0,6 10-1,-2-8 2,0 0 0,1 0 0,0-1 0,1 0 0,0-1 0,0 0 0,1 0 0,0-1 0,17 10 0,-11-8 4,1 0 0,0-1 1,0-1-1,1 0 0,0-1 0,0-1 0,0-1 0,1-1 0,-1 0 1,1-2-1,0 0 0,0-1 0,-1 0 0,29-6 0,-41 5 5,-1-1-1,0 0 0,1-1 1,-1 1-1,0-1 0,0 0 1,0 0-1,-1-1 0,1 1 1,-1-1-1,0 0 0,0-1 1,0 1-1,0 0 0,-1-1 1,0 0-1,0 0 0,0 0 0,-1 0 1,1 0-1,-1-1 0,0 1 1,1-8-1,1-7 12,0 0 0,-1 0 0,-2 0 0,0 0 0,-2-28 0,0 41-18,0 1 0,0-1-1,0 0 1,-1 1 0,-5-13 0,6 17-6,1 0 1,-1 0-1,0 1 0,0-1 1,0 0-1,0 0 0,0 1 0,0-1 1,-1 0-1,1 1 0,-1-1 0,1 1 1,-1 0-1,1 0 0,-1-1 1,0 1-1,1 0 0,-1 0 0,0 0 1,0 1-1,0-1 0,0 0 1,0 1-1,-2-1 0,3 44-176,2-30 173,0 0 0,1 1-1,1-1 1,0 0-1,0 0 1,2-1-1,-1 1 1,2-1 0,8 15-1,11 15 23,35 45-1,-43-64 0,161 239 9,-140-199-16,-2 2 0,33 88 0,-62-135 19,-2 0 1,0 0 0,-1 0 0,-1 1-1,-1-1 1,-1 1 0,0-1-1,-4 37 1,2-51-23,0 0-1,0 0 0,-1 0 1,0 0-1,1-1 1,-1 1-1,-1 0 1,1-1-1,-1 0 0,1 1 1,-1-1-1,0 0 1,0 0-1,0-1 1,0 1-1,-1-1 0,1 1 1,-1-1-1,0 0 1,1 0-1,-1-1 1,0 1-1,-5 0 1,-7 3 8,1 0 0,-2-1 1,1-1-1,-25 1 0,20-2 34,-1-1-1,1-1 0,-31-4 0,45 2-33,0 1-1,-1-1 1,1 0-1,0-1 1,0 0-1,0 0 1,0-1-1,1 0 1,0 0-1,-1 0 1,1-1-1,1 1 1,-8-8-1,7 4-7,-1 0 0,1-1 0,0 0 0,1 0 0,0 0 0,0-1 0,1 1-1,0-1 1,1 0 0,0 0 0,1-1 0,-2-12 0,0-13 11,2-1 1,4-42 0,-1 49 9,0 3-12,1 0 0,2 1 0,1-1 0,12-39 0,-12 51-17,0 1 0,1 0 0,0 1-1,1 0 1,1 0 0,0 0 0,0 1-1,2 0 1,16-18 0,-20 27 6,-1-1 0,1 1 0,-1 1 0,1-1 0,0 1 0,0 0 1,0 0-1,0 1 0,0-1 0,0 1 0,1 1 0,-1-1 0,0 1 0,1 0 0,-1 1 0,0-1 1,10 3-1,-9-1-218,0-1 1,0-1-1,0 1 1,0-1-1,0-1 1,0 1-1,0-1 1,0 0-1,0-1 1,0 1-1,0-1 1,9-4-1,-3-5-2856</inkml:trace>
</inkml:ink>
</file>

<file path=ppt/ink/ink1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23.669"/>
    </inkml:context>
    <inkml:brush xml:id="br0">
      <inkml:brushProperty name="width" value="0.1" units="cm"/>
      <inkml:brushProperty name="height" value="0.1" units="cm"/>
    </inkml:brush>
  </inkml:definitions>
  <inkml:trace contextRef="#ctx0" brushRef="#br0">517 200 10122,'0'0'8898,"0"-41"-7428,0 36-1433,0 0 1,-1 0 0,1 0 0,-1 0-1,-1 0 1,1 0 0,0 0-1,-1 1 1,0-1 0,0 0 0,-1 1-1,1-1 1,-1 1 0,0 0-1,0 0 1,-1 0 0,1 0 0,-1 1-1,0 0 1,0-1 0,0 1-1,0 0 1,0 1 0,-6-4 0,-5-1-25,1-1 0,-2 2-1,1 0 1,0 1 0,-1 0 0,0 1 0,0 1 0,-25-1 0,0 1-29,0 3 1,-49 5-1,86-5 12,-1 1 1,0-1-1,1 1 0,-1 1 1,1-1-1,-1 1 0,1 0 1,-1 0-1,1 0 1,0 0-1,0 1 0,0-1 1,0 1-1,1 0 0,-1 1 1,1-1-1,0 1 0,-1-1 1,2 1-1,-1 0 1,0 0-1,1 0 0,0 0 1,0 1-1,0-1 0,0 0 1,-1 6-1,-1 10-5,0 0 0,1 1-1,1-1 1,1 38 0,1-52 7,0 0 1,1 0-1,-1 0 0,1-1 0,1 1 1,-1 0-1,1 0 0,0-1 1,0 0-1,1 1 0,0-1 1,-1 0-1,2 0 0,-1 0 0,5 4 1,-2-2 4,1-1 1,0 0 0,0 0-1,0-1 1,1 0 0,0 0-1,0-1 1,16 6 0,1-2 13,0-1 1,1-2-1,-1 0 1,1-2-1,51 1 1,-69-4-13,15 0-5,0 0-1,0-1 0,0-1 1,0-2-1,26-6 0,-43 8 10,0 0 0,0-1 0,0 1 0,0-2-1,-1 1 1,1 0 0,-1-1 0,0 0 0,0 0 0,0-1-1,0 0 1,-1 1 0,0-1 0,0-1 0,0 1-1,0-1 1,-1 1 0,0-1 0,0 0 0,-1 0 0,0 0-1,0-1 1,1-6 0,0-1 32,-2 0 0,0-1 1,-1-27-1,-1 14 31,1 27-42,0 42-274,0-37 246,1 0 1,-1 1 0,1-1 0,-1 0-1,1 1 1,0-1 0,1 0 0,-1 0-1,1 0 1,0 0 0,0 0 0,0 0-1,0-1 1,1 1 0,-1-1 0,4 4-1,0-2 5,0 0-1,-1 0 1,1-1-1,1 0 1,-1 0-1,0-1 1,1 0-1,13 4 1,1-1 20,2 0 0,-1-2 0,0-1 0,1-1-1,25-1 1,-28-1-16,-4 1 10,0-1 1,30-4-1,-43 3-13,1 0 0,-1 1 0,1-1 0,-1 0 0,0-1 0,1 1 0,-1-1 0,0 1 0,0-1 0,0 0 0,0 0 0,0 0 0,0-1 0,-1 1 0,1-1 0,-1 1 0,1-1 0,2-4 0,-4-5-9,-1 11-90,-28 1-3458,10 0-1646</inkml:trace>
</inkml:ink>
</file>

<file path=ppt/ink/ink1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27.716"/>
    </inkml:context>
    <inkml:brush xml:id="br0">
      <inkml:brushProperty name="width" value="0.1" units="cm"/>
      <inkml:brushProperty name="height" value="0.1" units="cm"/>
    </inkml:brush>
  </inkml:definitions>
  <inkml:trace contextRef="#ctx0" brushRef="#br0">430 50 9034,'0'0'11706,"-19"-28"-11599,12 24-113,0 1 0,0 0 0,0 0 0,-1 1 0,1 0-1,-1 0 1,1 1 0,-1 0 0,0 0 0,1 1 0,-1 0 0,0 1 0,0-1-1,1 1 1,-9 3 0,3-1-4,0 0 1,1 2-1,-1-1 0,1 2 1,0-1-1,1 2 0,-1-1 0,-9 9 1,7-4 7,1 0 0,0 0 0,1 1-1,0 0 1,1 1 0,1 1 0,0-1 0,1 2 0,0-1 0,1 1 0,1 1 0,0-1 0,1 1 0,1 1 0,0-1 0,2 0 0,-1 1 0,2 0-1,-1 22 1,3-29 8,0 0 0,0 0 0,1 0 0,0 0 0,1 0 0,0 0 0,1-1 0,0 1 0,0-1 0,1 1 0,0-1 0,0 0 0,1 0 0,1-1 0,-1 1 0,2-1 0,-1-1 0,1 1 0,0-1 0,0 0 0,15 10 0,-3-4 33,1-1 0,-1-1-1,2 0 1,-1-2 0,2-1-1,-1 0 1,1-2 0,0 0 0,0-1-1,1-2 1,-1 0 0,1-1-1,0-2 1,-1 0 0,42-6-1,-52 3-16,0 0 0,-1-1 0,1 0 0,-1-1-1,0 0 1,0-1 0,-1 0 0,1 0 0,-1-1 0,-1-1 0,1 0-1,-1 0 1,-1-1 0,0 0 0,0 0 0,0-1 0,-1 0-1,-1 0 1,0-1 0,8-19 0,-27 83-2631,9-25-2009</inkml:trace>
</inkml:ink>
</file>

<file path=ppt/ink/ink1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29.551"/>
    </inkml:context>
    <inkml:brush xml:id="br0">
      <inkml:brushProperty name="width" value="0.1" units="cm"/>
      <inkml:brushProperty name="height" value="0.1" units="cm"/>
    </inkml:brush>
  </inkml:definitions>
  <inkml:trace contextRef="#ctx0" brushRef="#br0">0 15 4889,'0'0'15327,"22"-2"-15173,92-8-136,141 8 0,-180 16 10,-33-5 18,-39-7-932,-36 13-13115</inkml:trace>
</inkml:ink>
</file>

<file path=ppt/ink/ink1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29.896"/>
    </inkml:context>
    <inkml:brush xml:id="br0">
      <inkml:brushProperty name="width" value="0.1" units="cm"/>
      <inkml:brushProperty name="height" value="0.1" units="cm"/>
    </inkml:brush>
  </inkml:definitions>
  <inkml:trace contextRef="#ctx0" brushRef="#br0">0 4 11202,'0'0'8930,"200"-3"-8882,-161 3 24,-4 0-72,-3 0 96,-11 0-88,-4 3 40,-10 0-48,-3-3-192,-18 0-2448,-14-3-2345</inkml:trace>
</inkml:ink>
</file>

<file path=ppt/ink/ink1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31.723"/>
    </inkml:context>
    <inkml:brush xml:id="br0">
      <inkml:brushProperty name="width" value="0.1" units="cm"/>
      <inkml:brushProperty name="height" value="0.1" units="cm"/>
    </inkml:brush>
  </inkml:definitions>
  <inkml:trace contextRef="#ctx0" brushRef="#br0">0 1 10002,'0'0'7475,"14"27"-7031,96 178 342,-79-152-533,-1 2 1,-4 1-1,-1 1 1,-3 2-1,-3 0 1,-3 1-1,-2 0 1,-2 1-1,3 75 1,-12-51 894,-3-91-617,-25-82-219,18 70-301,1 0 0,1-1 0,1 1 0,0-1 1,-1-32-1,5 39-15,0 0-9,0 0 0,1 0 0,3-19 0,-3 26-4,1 1 1,-1-1-1,1 0 1,1 1-1,-1-1 1,0 1 0,1 0-1,0 0 1,0 0-1,0 0 1,6-5-1,3-1-28,-1 1-1,1 0 0,1 0 1,-1 1-1,1 1 0,1 0 0,-1 1 1,1 1-1,1 0 0,26-6 1,-2 5-36,0 1 0,74 1 0,-98 5 80,0 1 0,-1 0 0,0 1 0,0 0 0,0 1 0,0 1 0,0 0 0,-1 1 1,0 1-1,24 15 0,-20-10-4,0 0 0,-2 1 0,1 0 1,-2 2-1,0-1 0,-1 2 1,15 21-1,-24-30 17,0-1 0,0 1 0,-1 0-1,0 1 1,0-1 0,-1 0 0,0 1 0,0 0 0,-1-1 0,0 1 0,0 0 0,-1 0 0,0-1 0,0 1 0,-1 0 0,0 0-1,0-1 1,-1 1 0,0 0 0,0-1 0,-1 0 0,0 1 0,0-1 0,-1 0 0,0-1 0,0 1 0,-1-1 0,1 1-1,-1-1 1,-1-1 0,1 1 0,-12 8 0,-2-2 28,0-1 0,0-1 0,-1-1 0,0-1 0,0-1 0,-1 0 0,0-1 0,0-2 0,-31 4-1,-25-3 70,-101-4-1,83-3-38,54-1 799,40 2-931,1 1 1,0-1-1,-1 1 0,1-1 0,-1 1 0,1-1 1,-1 1-1,1-1 0,-1 1 0,1-1 0,-1 1 1,0 0-1,1-1 0,-1 1 0,0 0 0,1-1 1,-1 1-1,0 0 0,1 0 0,-1 0 0,0 0 1,1 0-1,-1 0 0,0 0 0,1 0 0,-1 0 1,0 0-1,0 0 0,1 0 0,-1 0 0,0 0 1,1 1-1,-2-1 0,-5 1-1291,-10-1-3655</inkml:trace>
</inkml:ink>
</file>

<file path=ppt/ink/ink1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37.438"/>
    </inkml:context>
    <inkml:brush xml:id="br0">
      <inkml:brushProperty name="width" value="0.05" units="cm"/>
      <inkml:brushProperty name="height" value="0.05" units="cm"/>
      <inkml:brushProperty name="color" value="#FF0066"/>
    </inkml:brush>
  </inkml:definitions>
  <inkml:trace contextRef="#ctx0" brushRef="#br0">0 1415 3201,'0'0'11034,"3"-16"-4447,12 16-6586,6-1 29,0 1 0,-1 1 0,1 1 0,-1 1 0,25 7 0,-20-4 5,1 0-1,40 2 1,6 1 52,174 32 245,-131-28-136,0-4 0,125-8-1,-128-2-135,-72-2-31,1-2 0,-1-1 0,0-3 0,-1-1 0,55-21 0,27-7 38,-7 8-30,218-68 61,-295 85-98,48-17 10,-1-3 0,-2-4 0,97-58 0,0-13 3,-91 58-3,115-87 0,-93 52 14,187-110-1,-289 189-19,-1 0-1,1-1 1,-1 0 0,0 0-1,-1 0 1,1-1 0,-2 0-1,11-17 1,16-22-18,59-65 50,-80 98-65,-8 11 55,0 0 0,-1 0 0,0 0 0,1 0 0,-1 0-1,0-1 1,0 1 0,-1 0 0,1-1 0,-1 0 0,0 1 0,0-1 0,0 0 0,1-5 544,1 9-576,0 1 1,0 0-1,0 0 1,0 0-1,0 1 1,0-1 0,0 1-1,0-1 1,-1 1-1,1 0 1,0 0-1,-1 0 1,0 1-1,1-1 1,-1 1 0,0-1-1,3 6 1,15 14 15,67 60 18,-35-31-1,78 59-1,-128-108 46,1-1 0,-1 1 1,1-1-1,0 1 0,-1-1 0,1 0 1,0 0-1,0 0 0,-1 0 0,1-1 0,0 1 1,4 0-1,-8-45 416,-2 35-472,1 0 0,-1 0 1,0 0-1,-1 0 0,0 0 0,-1 1 0,0-1 1,0 1-1,0 0 0,-1 1 0,-8-8 0,-13-14 13,-38-31 0,13 21-42,-1 2 0,-1 2 1,-2 3-1,-82-34 0,21 18 10,193 49-222,-16 7 231,99 26 0,-78-14-5,307 59 63,-382-78-72,0 0 1,0 0-1,0 1 0,0 0 0,-1 0 0,1 0 0,-1 1 0,1 0 0,-1 0 0,0 0 1,8 6-1,-11-5 2,1 0 0,-1-1 0,0 1 0,1 0 0,-2 0 0,1 0 0,0 0 0,-1 1 0,0-1 0,0 0 1,0 1-1,-1-1 0,1 1 0,-1-1 0,0 9 0,-1-6 5,1 0 1,-1 0-1,0 1 0,0-1 1,-1-1-1,0 1 0,0 0 1,-1 0-1,0-1 0,0 1 1,0-1-1,-1 0 0,0 0 1,0 0-1,-1-1 0,1 1 1,-1-1-1,0 0 0,-10 7 1,-1 2 10,0 0-1,-1-1 1,-1-1 0,0 0 0,-1-1 0,-21 8 0,-124 38 107,164-58-286,-1-1 0,0 1-1,1-1 1,-1 1 0,0-1-1,1 1 1,0-1 0,-1 1-1,1-1 1,0 1 0,0-1-1,0 0 1,0 1 0,0-1-1,0 1 1,0-1 0,1-1-1,-1-4-871,0-21-3800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1.277"/>
    </inkml:context>
    <inkml:brush xml:id="br0">
      <inkml:brushProperty name="width" value="0.05" units="cm"/>
      <inkml:brushProperty name="height" value="0.05" units="cm"/>
      <inkml:brushProperty name="color" value="#004F8B"/>
    </inkml:brush>
  </inkml:definitions>
  <inkml:trace contextRef="#ctx0" brushRef="#br0">1 736 9058,'0'0'8064,"33"1"-6941,112-2-343,-128 0-654,1-1-1,-1 0 0,0-1 0,0-1 0,0-1 1,0 0-1,-1-2 0,19-8 0,-7-2 35,0-1-1,41-35 0,-67 51-147,22-17 12,-2-2 1,0 0-1,-1-1 0,-1-1 1,-1-1-1,-2-1 0,22-40 1,-29 45-5,-1 0 0,0-1-1,-2 0 1,-1 0 0,0-1 0,-2 1 0,0-1 0,-1-1-1,-2 1 1,-2-42 0,1 59-25,-1-1-1,0 0 0,-1 1 1,1-1-1,-1 1 1,0-1-1,-1 1 0,1 0 1,-1 0-1,0 0 1,0 0-1,-6-6 1,7 8-7,-1 1 0,1-1 0,-1 1 0,0 0 0,0-1 0,0 1 1,0 1-1,0-1 0,0 0 0,0 1 0,-1-1 0,1 1 0,0 0 1,-1 0-1,1 0 0,-1 1 0,1-1 0,-1 1 0,0 0 0,1 0 1,-7 1-1,7 0 12,0 1-1,0 0 1,-1-1 0,1 1 0,0 0-1,1 0 1,-1 1 0,0-1 0,1 1-1,-1-1 1,1 1 0,0 0 0,0 0-1,0 0 1,0 0 0,0 0 0,1 0 0,-1 0-1,1 1 1,-1 5 0,-5 10 5,1 2-1,-3 24 1,-6 74 6,6 0-1,9 167 1,2-124 46,-2-148-55,-1 139 297,34 271-1,-25-371-163,3 0 0,25 77-1,-42-203 1684,-6 34-1809,-2 0 0,-1 0 0,-32-56-1,-74-104-35,120 198 24,0 0 1,0 0-1,1 0 1,-1 0-1,0 0 0,1 0 1,-1 0-1,1 0 0,-1 0 1,1 0-1,-1 0 0,1 0 1,0 0-1,0-1 1,-1 1-1,1 0 0,0 0 1,0 0-1,0-1 0,0 1 1,1 0-1,-1 0 0,0 0 1,0-1-1,1 1 1,-1 0-1,1 0 0,-1 0 1,1 0-1,-1 0 0,1 0 1,0 0-1,-1 0 0,1 0 1,0 0-1,0 0 1,0 0-1,0 1 0,-1-1 1,1 0-1,0 1 0,3-2 1,3-1 0,1 0 0,0 0 1,0 1-1,1 0 1,9-1-1,2-1-10,236-68-386,-215 56-895,-2-1 0,42-25 0,-40 18-1870,-8 2-1589</inkml:trace>
</inkml:ink>
</file>

<file path=ppt/ink/ink1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38.696"/>
    </inkml:context>
    <inkml:brush xml:id="br0">
      <inkml:brushProperty name="width" value="0.05" units="cm"/>
      <inkml:brushProperty name="height" value="0.05" units="cm"/>
      <inkml:brushProperty name="color" value="#FF0066"/>
    </inkml:brush>
  </inkml:definitions>
  <inkml:trace contextRef="#ctx0" brushRef="#br0">2577 581 6849,'0'0'10729,"0"-16"-9894,-1-56-148,0 65-590,0 0-1,0 1 0,0-1 1,-1 0-1,0 0 1,-1 0-1,1 1 0,-1-1 1,-1 1-1,1 0 1,-1 0-1,0 0 1,-8-9-1,-2 2 5,1 1 1,-1-1-1,-22-12 1,26 18-46,-27-17 4,-1 1 0,-2 2 0,0 2-1,-81-27 1,-180-32 64,267 70-117,-304-41 48,70 14-7,223 27-50,-52-3 0,81 11 1,-1 0-1,1 0 0,-1 2 0,1 0 0,0 1 0,-26 8 1,-60 19 12,64-21-3,1 2 0,-48 21-1,-199 88-52,266-110 39,1 0 0,1 2 0,-1 0 0,2 0 1,-26 27-1,-26 21-10,-132 66 99,189-114-8,24-14-315,28-20-2037,-5-22-4926,-23 21-265</inkml:trace>
</inkml:ink>
</file>

<file path=ppt/ink/ink1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39.706"/>
    </inkml:context>
    <inkml:brush xml:id="br0">
      <inkml:brushProperty name="width" value="0.05" units="cm"/>
      <inkml:brushProperty name="height" value="0.05" units="cm"/>
      <inkml:brushProperty name="color" value="#FF0066"/>
    </inkml:brush>
  </inkml:definitions>
  <inkml:trace contextRef="#ctx0" brushRef="#br0">183 0 10778,'0'0'8659,"-18"74"-8245,-83 223 743,53-164-956,44-124-174,2 0 0,-1 0 0,1 0 0,0 0 0,0 13 0,2-21-33,18-1 79,17-2-35,0-1-1,-1-2 1,1-2 0,-1-1 0,0-1-1,45-20 1,-12 8-4,120-21 0,12-3-22,-198 45 19,0-1-1,0 1 1,0 0 0,0 0-1,0 0 1,0-1 0,0 1-1,0 0 1,0-1 0,-1 1-1,1-1 1,0 1 0,0-1-1,0 0 1,-1 1 0,1-1-1,0 0 1,-1 1 0,1-1-1,-1 0 1,1 0 0,-1 0-1,1 0 1,-1 0-14,0 0-1,0 0 1,-1 0 0,1 0 0,0 1-1,-1-1 1,1 0 0,0 0 0,-1 1 0,1-1-1,-1 0 1,1 1 0,-1-1 0,1 1-1,-1-1 1,0 0 0,1 1 0,-1-1-1,0 1 1,-1-1 0,-51-24 80,45 22-100,-135-45 13,-15-5 10,139 44-18,-1 0 0,2-1 0,-1 0-1,1-2 1,-27-23 0,37 21 108,8 14-122,0 0 0,0 0 0,0 0 1,0 1-1,0-1 0,1 0 0,-1 0 0,0 0 0,0 0 0,0 1 1,0-1-1,1 0 0,-1 0 0,0 0 0,0 0 0,0 0 0,0 0 1,1 0-1,-1 0 0,0 1 0,0-1 0,1 0 0,-1 0 1,0 0-1,0 0 0,0 0 0,1 0 0,-1 0 0,0 0 0,0 0 1,0 0-1,1-1 0,-1 1 0,0 0 0,0 0 0,1 0 0,-1 0 1,0 0-1,0 0 0,0 0 0,0 0 0,1-1 0,-1 1 0,0 0 1,0 0-1,0 0 0,0 0 0,0-1 0,1 1 0,-1 0 1,0 0-1,0 0 0,0 0 0,0-1 0,0 1 0,0 0 0,0 0 1,0-1-1,0 1 0,0 0 0,0 0 0,0 0 0,0-1 0,0 1 1,0 0-1,19 12-2881,2 1-3256</inkml:trace>
</inkml:ink>
</file>

<file path=ppt/ink/ink1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52.1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896 590 1608,'0'0'9493,"-2"-28"-8227,-6-87-97,7 109-1086,0 0 0,0 0 0,-1-1 0,1 1 0,-2 0-1,1 1 1,-1-1 0,1 0 0,-2 1 0,1-1 0,-1 1 0,1 0-1,-1 0 1,-1 0 0,1 1 0,-1 0 0,0-1 0,-7-4 0,5 4-3,-2-1-10,0 0 0,-1 0-1,0 1 1,0 0-1,0 1 1,0 0 0,-1 1-1,0 0 1,1 1 0,-19-2-1,1 1-23,0 2 0,1 2 0,-31 3 0,45-2-39,-1 1 0,0 1 0,1 0 0,-1 1-1,1 1 1,1 0 0,-1 0 0,1 1 0,0 1 0,0 0 0,1 1 0,1 0 0,-1 0 0,1 1 0,1 1 0,0-1 0,0 2 0,1-1 0,0 1-1,1 0 1,1 1 0,0 0 0,1 0 0,0 0 0,1 1 0,0-1 0,1 1 0,0 0 0,0 18 0,2-16-5,0 1 0,1-1 0,1 0 0,0 1 0,1-1 0,1 0 1,0 0-1,2 0 0,0-1 0,0 1 0,13 22 0,-1-11 31,1 0 0,2-1 1,0-2-1,2 0 0,0-1 0,2-1 0,1-1 0,0-1 0,49 28 1,-52-35 23,1-1 0,0-2 0,1 0 1,1-1-1,-1-2 0,1 0 1,1-2-1,-1-1 0,1 0 1,-1-2-1,1-1 0,42-4 0,-53 0-11,0-1 0,0 0 0,0-1 0,0-1 0,-1 0 0,0-1 0,0 0 0,0-1 0,-1-1 0,-1 0 0,1-1-1,-1 0 1,-1-1 0,0 0 0,17-23 0,-9 8-3,0-1 1,-2-1-1,-1-1 0,-1 0 0,-2-1 1,16-50-1,-19 40 25,-2 0 0,-2 0-1,-2-1 1,-1 0 0,-4-58 0,0 81-36,-2 0-1,1 0 1,-2 0 0,-1 1 0,0-1 0,-1 1 0,0 0 0,-2 1-1,0 0 1,-1 0 0,0 0 0,-2 1 0,1 1 0,-2 0-1,0 0 1,-1 1 0,0 0 0,-20-13 0,10 9-17,-1 1 0,-1 1 0,-1 1 1,0 1-1,0 1 0,-2 2 0,1 1 0,-1 1 1,0 1-1,-54-6 0,50 9-24,0 2-1,-1 1 1,1 2 0,-1 1-1,1 1 1,0 2 0,0 1-1,1 1 1,0 2 0,-50 21-1,44-12 7,2 2 1,0 1-1,2 2 0,0 1 0,2 2 0,0 1 0,-33 39 1,51-52-2,1 0-1,1 1 1,1 1 0,0-1 0,1 2 0,0-1 0,1 1 0,2 0 0,-1 1 0,2-1 0,0 1 0,1 1 0,1-1-1,1 0 1,0 1 0,2 0 0,3 36 0,0-43 4,0 1-1,1-1 1,1 0 0,0-1-1,1 1 1,0-1-1,1 0 1,0-1 0,0 1-1,1-1 1,1-1-1,-1 1 1,2-2 0,-1 1-1,1-1 1,0-1-1,20 12 1,-7-6 28,1 0 0,1-2 1,-1-1-1,2-1 0,-1 0 0,1-2 1,41 5-1,-42-8-3,0-2 0,1 0 1,0-2-1,-1 0 0,1-2 0,0-1 1,-1-1-1,0-1 0,0-2 0,0 0 1,-1-1-1,0-2 0,-1 0 1,0-2-1,-1 0 0,26-19 0,-29 16-12,0-1-1,-1-1 1,0 0-1,-1-2 1,-1 0-1,13-21 0,-20 26 1,0-1 0,-2 0 0,1-1 1,-2 1-1,0-1 0,-1-1 0,0 1 0,-2-1 0,3-26 0,-4 27-14,-2 1 1,1-1 0,-2 0 0,0 1-1,-1-1 1,-1 1 0,0 0-1,-1 0 1,-9-21 0,7 24-8,0 0 0,-2 0 0,1 1 0,-2-1 0,1 2 0,-1-1 0,-1 1 0,0 1 0,0-1 0,-24-14 0,15 12-2,-1 0 0,0 2 1,0 0-1,-1 1 0,-1 1 0,1 1 1,-1 1-1,-1 1 0,-32-3 0,36 6 6,1 2-1,0 0 0,-1 0 1,1 2-1,0 0 1,-1 1-1,1 1 1,1 1-1,-1 0 0,1 2 1,0 0-1,-19 10 1,10-1-5,1 0 0,1 2 0,0 1 0,2 1 1,0 0-1,1 2 0,1 0 0,-17 27 1,25-32 5,1 1 0,1 0 1,1 0-1,0 1 0,2 0 1,0 1-1,1-1 0,1 1 1,1 1-1,0-1 1,2 0-1,0 31 0,2-42 5,1 0-1,0-1 1,1 1-1,0 0 1,0-1-1,1 0 1,0 0-1,0 1 1,1-2-1,0 1 1,0 0-1,7 7 1,-2-4-3,0 0 1,1-1 0,0 0-1,1 0 1,0-1 0,23 14 0,-9-10-1,0 0 0,0-2 1,1-1-1,0 0 0,1-2 1,0-2-1,33 5 0,-25-6 17,0-2 0,0-2 0,0-1 0,54-7 0,-72 5-10,0-2 0,0 0-1,-1-1 1,1-1 0,-1-1-1,-1 0 1,1-1 0,-1 0-1,-1-1 1,1-1 0,13-13-1,-17 13-3,0-2-1,-1 1 1,0-1-1,-1-1 1,-1 0-1,0 0 0,-1 0 1,0-1-1,-1 0 1,0-1-1,-2 1 1,1-1-1,-2 0 1,0 0-1,2-28 0,-4 30-2,-1-1 0,0 0-1,-1 1 1,0-1-1,-1 1 1,-1-1-1,0 1 1,-1 0 0,0 0-1,-1 1 1,0-1-1,-1 1 1,-1 0-1,1 0 1,-2 1-1,0 0 1,-18-19 0,17 21-9,-2 0 0,1 1 0,-1 0 0,0 1 0,-1 0 0,0 1 0,0 0 0,0 1 0,0 1 0,-1-1 0,0 2 0,0 0 0,0 1 0,0 0 0,-19 0 0,17 2 1,-1 1 0,0 1 0,1 0 0,0 1 0,0 1 0,0 0 0,0 1 0,0 1 0,1 0 0,0 1 0,0 0 1,-24 19-1,9-3-91,1 2 0,1 0 0,1 2 1,-23 31-1,-78 124-5187,69-91-4556</inkml:trace>
</inkml:ink>
</file>

<file path=ppt/ink/ink1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4:54.5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1219 371 10658,'0'0'7034,"-14"-28"-6682,-2-10-260,5 12-32,-2-1 0,0 1 0,-19-25 0,22 38-31,0 0-1,-1 1 1,0 0-1,-1 1 1,0 0 0,-1 1-1,0 0 1,-1 1-1,0 1 1,0 0 0,-1 1-1,0 0 1,-19-5-1,7 4-16,-1 1 0,1 1 0,-1 1 0,0 1 0,0 2 0,-52 2 0,68 2-15,0 0 0,0 1 0,0 0-1,1 0 1,-1 2 0,1-1 0,0 1 0,1 1 0,-1 0 0,1 1-1,0 0 1,1 0 0,-1 1 0,1 0 0,1 0 0,0 1 0,0 1-1,1-1 1,-7 12 0,-3 6 5,1 2 0,1 0 0,2 0 0,0 1 0,-15 62 0,18-44 12,2-1 0,2 1 0,2 0 0,4 87 0,2-117 10,0 0 0,1 0 0,1 0 0,1 0 0,0-1 0,2 0 1,-1 0-1,2 0 0,1-1 0,0 0 0,0-1 0,2 0 0,0-1 1,1 0-1,0 0 0,1-1 0,0-1 0,1 0 0,24 15 0,-18-14 22,1-1 0,1-1 0,0 0 0,0-2 0,1-1 0,0 0 0,0-2-1,1-1 1,0 0 0,0-2 0,0-1 0,0-1 0,1-1 0,31-4 0,-47 2-35,1-1 1,-1 0 0,1 0 0,-1-1 0,0 0 0,-1-1 0,1 0-1,-1 0 1,0-1 0,0 0 0,0 0 0,-1-1 0,0 0-1,0-1 1,9-13 0,0-1-5,-1-1 0,-1-1 1,-1 0-1,14-39 0,-18 41 8,-1-2 0,-2 1 1,0-1-1,-2 0 0,0 0 0,-2-1 0,-1 1 1,0 0-1,-2-1 0,-1 1 0,-5-26 0,2 29-8,-1 1-1,0 0 0,-1 0 0,-1 1 0,-1 0 0,-1 0 0,-1 1 0,0 0 0,-1 1 1,-1 0-1,-1 1 0,0 1 0,-17-14 0,9 11 2,0 1 0,-2 0 0,1 2 0,-2 1 0,0 1 0,-1 2 0,0 0 0,-37-10 0,48 17-7,-1 0 0,1 1 1,-1 1-1,1 0 0,-1 1 0,0 1 0,0 0 0,0 2 1,1-1-1,-1 2 0,1 0 0,-1 1 0,1 0 1,0 1-1,0 1 0,-19 11 0,14-3-7,0 0 1,1 2-1,1 0 0,1 1 1,0 1-1,1 1 1,1 0-1,0 1 0,2 1 1,1 0-1,0 0 0,-11 32 1,9-16 2,1 0 1,2 2 0,2-1 0,1 1-1,2 0 1,-2 76 0,8-99 4,1 0-1,0 1 1,1-1 0,1 0 0,0 0 0,1-1 0,11 28 0,-9-31 4,0-1 0,0-1-1,1 1 1,0-1 0,1-1 0,1 1 0,-1-1 0,1-1 0,1 1 0,18 11 0,-7-7 11,1-1 1,0-2-1,1 0 1,0-1-1,1-2 1,0 0-1,0-1 1,0-2-1,1 0 1,-1-2-1,1-1 1,0 0-1,0-2 1,-1-1-1,1-1 1,-1-1-1,0-1 1,0-2-1,0 0 1,0-1-1,-2-1 1,28-15-1,-31 12-5,-1 0 0,0-1 0,0-1 0,-2-1 0,0 0 0,-1-1 0,0-1-1,-1 0 1,-1-1 0,-1 0 0,0-1 0,-2-1 0,0 1 0,-1-2-1,-1 1 1,-1-1 0,-1-1 0,5-28 0,-8 27-11,-2 0 1,0 0-1,-1 0 1,-1 0-1,-2 0 1,0 0-1,-1 1 1,-14-41-1,11 45 4,-1 1 0,0 0 1,-2 0-1,0 1 0,-1 0 0,0 0 1,-2 2-1,1-1 0,-2 1 0,-28-22 1,24 23 1,1 1 1,-2 0-1,0 2 1,0 0 0,-1 1-1,0 1 1,0 1-1,-1 1 1,0 1 0,0 0-1,-28-1 1,34 4-8,0 2-1,0 0 1,0 1 0,0 0 0,1 1-1,-1 1 1,0 0 0,1 1 0,0 1-1,0 0 1,0 1 0,0 0 0,1 1-1,0 1 1,1 0 0,-1 0-1,-10 11 1,-1 6-3,2 0 0,0 1-1,2 2 1,1 0 0,1 1 0,1 0-1,2 2 1,1 0 0,1 0 0,2 1-1,1 1 1,2 0 0,1 0 0,2 1-1,-3 58 1,8-83 4,-1 1-1,2-1 1,-1 1-1,2-1 1,-1 0-1,1 1 1,0-1-1,1 0 1,0 0-1,1 0 1,0 0 0,0-1-1,1 0 1,0 1-1,0-2 1,1 1-1,0-1 1,0 1-1,1-2 1,0 1-1,0-1 1,1 0-1,-1 0 1,1-1-1,0 0 1,1-1-1,10 5 1,-1-1 10,1 0 0,0-2 0,0 0 0,1-1 0,0-1 0,0 0 1,0-2-1,0 0 0,0-2 0,1 0 0,25-4 0,-33 2-4,-1 0 0,1-1 0,-1 0 0,0-1 0,0-1 1,0 0-1,-1 0 0,1-1 0,-1-1 0,-1 0 0,1 0 0,-1-1 0,-1 0 0,1-1 1,-2 0-1,1-1 0,-1 0 0,12-19 0,-10 11-9,-1 0 0,-1 0 0,-1-1-1,-1 0 1,0 0 0,-1-1 0,-1 0 0,-1 0 0,-1 0 0,-1 0 0,-1 0-1,0 0 1,-2 0 0,0 0 0,-5-22 0,-1 12-2,0 1 0,-2 0 1,-1 0-1,-1 1 0,-1 0 0,-2 2 0,-1-1 1,-1 2-1,-22-27 0,19 28-4,-1 2 0,-1 0-1,-1 1 1,-1 2 0,-48-32 0,57 43 5,0 0-1,0 1 1,-1 0 0,1 1-1,-1 1 1,-1 0 0,1 2-1,-1-1 1,1 2 0,-1 1 0,0 0-1,-21 1 1,29 1-2,0 1-1,0 0 1,0 0 0,0 0-1,1 1 1,-1 1 0,1-1-1,0 2 1,0-1 0,0 1-1,1 0 1,0 0 0,0 1-1,-9 9 1,4-2-1,1 0 0,0 2 0,1-1 1,1 1-1,0 1 0,-12 29 0,3 5-117,3 0-1,2 2 1,-12 90-1,7 26-1387,9-19-2174</inkml:trace>
</inkml:ink>
</file>

<file path=ppt/ink/ink1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00.0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212 1380 8914,'0'0'6937,"-11"-32"-6364,-70-205 859,65 191-1161,2 0 1,2-1 0,-10-83-1,4-142-145,12 126-95,-6 89-30,9 50-4,1-1-1,0 1 1,0-1 0,1 0-1,0 0 1,0 0 0,1-9-1,17 17 3,400-14 11,2 0 13,375-4 112,-431 0-100,432-9-18,-567 21 85,-1-9 0,399-81 0,-228 14-58,-386 80-43,0 0 1,1 1 0,-1 0 0,0 1 0,1 1-1,-1 0 1,0 0 0,1 1 0,-1 1 0,0 0 0,0 1-1,-1 0 1,1 1 0,11 6 0,-2 2 2,-1 0 1,0 1-1,-1 1 1,0 1-1,-2 1 1,21 24-1,-18-18-3,0 1-1,-2 1 1,22 38-1,-34-50 2,0 0-1,0 1 0,-1-1 1,-1 1-1,0 0 1,-1 0-1,-1 1 0,0-1 1,0 19-1,-3-21 13,-1-1 0,0 0 0,-1 0 0,0 0 0,0 0 0,-1 0 0,-1-1 1,0 0-1,0 0 0,-1 0 0,0 0 0,-8 8 0,-16 20 200,-50 47-1,73-78-184,-13 12 9,-1-1 0,-1-2 1,-1 0-1,0-1 0,-1-2 0,-1 0 1,0-1-1,-47 14 0,-18 0 41,-113 16-1,172-37-67,-325 52 9,-101 20 45,-257 17 1,69-63-7,-540-31-50,891 13-1,-68-13 31,362 0-40,-1 0 1,1 0 0,0 0 0,-1 0 0,1 0-1,-1-1 1,1 1 0,0 0 0,-1 0 0,1 0 0,0-1-1,-1 1 1,1 0 0,0 0 0,-1-1 0,1 1 0,0 0-1,0 0 1,-1-1 0,1 1 0,0 0 0,0-1-1,-1 1 1,1-1 0,0 1 0,0 0 0,0-1 0,0 1-1,0-1 1,0 1 0,0 0 0,0-1 0,0 1 0,0-1-1,0 1 1,0 0 0,0-1 0,0 1 0,0-1-1,0 1 1,0 0 0,0-1 0,0 1 0,1-1 0,-1 1-1,0 0 1,0-1 0,0 1 0,1 0 0,-1-1 0,0 1-2,2-3-4,0-1 0,0 1-1,0 1 1,1-1 0,-1 0 0,0 0 0,1 1 0,0-1-1,0 1 1,0 0 0,0 0 0,4-2 0,47-21 9,-36 17 2,79-29-21,1 4-1,169-33 1,-104 28 27,651-142 54,13 63-144,-14 10 106,-83 7 22,-492 89-4,-238 10-43,-1-1 0,1 0 0,0 1 0,-1-1-1,1 0 1,-1 1 0,1-1 0,-1 1 0,0-1 0,0 1-1,0 0 1,0-1 0,0 1 0,0 0 0,0-1 0,0 1-1,0 0 1,0 0 0,-1 0 0,-2-2 0,-34-15 61,26 13-50,-26-9-13,0 2 1,-1 2 0,0 2-1,-1 1 1,0 2-1,0 2 1,0 1 0,-43 4-1,53 0-4,1 1 1,0 2-1,1 0 0,-1 2 1,1 1-1,0 1 0,-34 17 1,45-18-82,1 0 1,-1 2-1,2 0 1,-1 0 0,2 2-1,-1 0 1,1 0-1,1 1 1,1 1 0,0 1-1,0-1 1,-13 26-1,16-22-685,2 1 0,1 0-1,0 1 1,1 0 0,2-1-1,0 1 1,0 1 0,2 32 0,0-33-769,0 51-6421</inkml:trace>
</inkml:ink>
</file>

<file path=ppt/ink/ink1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01.1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0 417 8106,'0'0'7973,"18"14"-7164,-2 0-616,-5-4-77,-1-1 0,2 0 0,-1-1 0,1 0 1,1 0-1,-1-2 0,1 1 0,0-2 0,17 6 1,10-4 80,0-2 1,0-2-1,1-1 1,71-6-1,-110 4-195,8-1 6,1 0-1,-1 0 1,0-1 0,0-1-1,0 1 1,0-2 0,0 1-1,0-1 1,-1-1 0,0 0-1,0 0 1,0-1-1,0 0 1,11-11 0,-14 11 0,-1 0-1,0 0 1,0 0 0,0-1 0,-1 0 0,0 0-1,-1 0 1,1 0 0,-1-1 0,-1 1 0,1-1-1,-1 1 1,-1-1 0,1 0 0,-2 0 0,1 0-1,-1 0 1,0 0 0,-2-13 0,1 15-2,-1 0-1,1 1 1,-2 0 0,1-1-1,0 1 1,-1 0 0,0 0-1,0 1 1,0-1 0,-1 1 0,0-1-1,0 1 1,0 0 0,0 0-1,0 1 1,-1-1 0,0 1-1,0 0 1,0 0 0,0 1 0,0-1-1,0 1 1,-1 0 0,-7-1-1,-10-4-6,-2 2-1,1 0 1,0 1-1,-34 0 1,43 4-8,-1 0 1,1 0 0,0 2 0,-1 0 0,1 0 0,0 2 0,0 0 0,1 1 0,-24 10 0,28-10 4,1 1 1,-1 0-1,1 0 1,0 1-1,0 1 1,1-1-1,0 2 1,0-1-1,1 1 1,0 0 0,0 0-1,1 1 1,-8 17-1,9-16 2,0 1 0,1-1-1,1 1 1,0 0 0,0 0 0,1 0 0,1 1-1,0-1 1,1 0 0,0 0 0,1 1-1,0-1 1,3 15 0,-1-19 2,-1 1-1,1-1 1,0 0-1,1 0 1,-1 0-1,2 0 1,-1-1-1,1 1 1,0-1-1,1-1 1,0 1-1,0-1 1,0 0-1,1 0 1,0-1 0,0 1-1,0-2 1,15 8-1,-8-5 8,2-1 0,-1-1 0,0 0 1,1-1-1,0-1 0,0 0 0,0-2 0,0 1 0,1-2 0,-1 0 0,0-1 0,0-1 0,0 0 0,0-1 1,0-1-1,-1-1 0,1 0 0,-1 0 0,0-2 0,-1 0 0,1-1 0,-1 0 0,-1-1 0,18-15 1,-13 6-3,0 0 1,-2-1 0,0-1 0,-2-1 0,0 0 0,-1-1 0,14-32 0,-21 40-10,0-1 0,-1 1 1,-1-1-1,0 0 0,-1 0 1,0-1-1,-2 1 0,0 0 1,0-1-1,-1 1 1,-1-1-1,-1 1 0,-5-21 1,4 28 2,0-1 1,-1 1-1,-1 0 1,1 0-1,-1 0 1,-1 1-1,1 0 1,-1 0-1,0 0 1,-1 1-1,0-1 1,0 2-1,0-1 1,-1 1-1,-13-7 1,3 2 2,-1 1 1,1 1-1,-1 1 0,-1 1 1,1 1-1,-22-4 1,18 5 2,-1 1-1,0 1 1,0 1-1,1 2 1,-1 0 0,-35 6-1,48-4-6,1-1-1,0 2 0,0-1 1,0 1-1,0 1 0,1 0 1,-1 0-1,1 1 0,0 0 0,1 0 1,0 1-1,0 1 0,0-1 1,1 1-1,0 0 0,-9 15 1,6-4-1,1 0 0,0 1 1,2-1-1,0 2 0,2-1 1,0 1-1,1 0 0,1 0 1,1 0-1,1 0 0,1 0 1,5 41-1,-4-53 4,0-1 0,0 1 0,1-1 0,0 1 0,1-1 0,0 0 0,0 0 0,1 0 0,0 0 0,0-1 0,1 0 0,0 0 0,0 0 0,1 0 0,8 8 0,-5-8 0,0-1 1,0 1-1,0-1 0,1-1 0,0 0 0,0 0 0,0-1 0,0-1 1,1 1-1,0-2 0,11 3 0,-6-3 0,1 0-1,-1-1 1,1-1 0,-1-1-1,1 0 1,0-1 0,-1-1 0,0 0-1,1-1 1,-2-1 0,1 0-1,0-2 1,-1 1 0,0-2 0,26-18-1,-27 15 0,-1-2-1,0 1 1,-1-2-1,0 0 1,-1 0 0,-1-1-1,0 0 1,-1-1-1,-1 0 1,11-29 0,-16 35-2,1 1 0,-1-1 0,-1 0 1,0 0-1,-1 0 0,0-1 0,0 1 1,-1 0-1,0 0 0,-1 0 0,0-1 1,-1 1-1,0 0 0,0 0 0,-1 0 1,0 1-1,-1-1 0,0 1 0,-1 0 1,-7-11-1,2 7-2,0 1 0,-2 1 0,1 0 0,-1 0 0,-1 2 0,1-1 0,-2 2 0,1-1 0,-1 2 0,-1 0 0,-25-9 0,15 8 4,0 1 1,0 1 0,0 2 0,0 0 0,-1 2-1,-40 1 1,56 1 2,0 2-1,0-1 0,0 1 1,0 1-1,0-1 0,1 2 1,-1-1-1,1 2 1,0-1-1,0 1 0,0 0 1,1 1-1,0 0 0,0 0 1,0 1-1,1 0 0,0 1 1,0-1-1,1 1 1,0 0-1,0 1 0,1-1 1,0 1-1,-6 17 0,0 1-10,2 1-1,1 0 1,1 1-1,1 0 1,2 0-1,1 0 0,0 41 1,3-62 5,0 0 0,1-1 0,0 1 0,0 0 0,0-1-1,1 0 1,0 1 0,0-1 0,1 0 0,0 0 0,1 0 0,5 10 0,-5-13 4,-1 0 0,1 0 0,0 0 0,1 0 0,-1-1 0,1 1 0,-1-1 0,1 0 0,0-1 0,0 1 0,1-1 0,-1 0 0,0 0 0,1 0 0,-1-1 0,1 0 0,8 1 0,11 0-91,0 0-1,0-2 0,-1 0 1,1-2-1,0 0 0,-1-2 1,1-1-1,-1-1 0,38-15 1,8-9-2636,-17-1-2721</inkml:trace>
</inkml:ink>
</file>

<file path=ppt/ink/ink1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34.89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0 697 11803,'0'0'7236,"1"-29"-6988,8-205 468,-8-109 328,0 342-1037,0 0 1,0-1-1,0 1 0,0 0 0,0 0 1,1 0-1,-1 0 0,0 0 0,1 1 1,-1-1-1,1 0 0,-1 1 0,1-1 1,-1 0-1,1 1 0,-1 0 0,1-1 1,0 1-1,-1 0 0,1 0 0,-1 0 1,1 0-1,0 0 0,2 1 1,65-1 72,-45 1-63,237 1 4,291-5 42,-328-23-35,-142 14 19,114-3-1,-175 15-41,-8 1 5,1 0 0,-1-2 0,0 0-1,1 0 1,-1-1 0,0-1 0,0 0 0,15-6 0,-24 8-13,0-1 0,1 1 0,-1 1 0,1-1 0,-1 1-1,0 0 1,1 0 0,6 1 0,9-1 7,-19 0-60,-1 4 35,0 0 24,0 0 0,0-1 0,0 1 1,0 0-1,-1 0 0,1-1 0,-1 1 0,-2 4 1,3-8-4,-15 36 14,2 2-1,1-1 1,1 2 0,3-1 0,1 2 0,-3 57 0,20 47-1,-10-93 1228,-87-51-948,-23-2-212,1 5 0,-187 29 0,-397 103-37,637-123-109,30-6 85,-1-1 0,-51 3 972</inkml:trace>
</inkml:ink>
</file>

<file path=ppt/ink/ink1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36.7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5 168 10786,'0'0'7735,"-4"-16"-5838,4 16-1871,456 16 712,-184-9-594,-187-8-124,-63-1 35,-34-3 66,-36-4 47,-517-13-69,468 22-90,97 0 51,13 0-73,12 0 55,176-6 54,-172 4-99,0-3 1,0 0 0,0-1 0,50-20-1,-74 24 14,-1 0 0,0 0-1,0-1 1,-1 1 0,1-1-1,0 0 1,-1 0-1,5-5 1,-8 7-8,1 1 0,-1-1 0,1 0 0,-1 0 0,1 1 0,-1-1 0,1 0-1,-1 0 1,0 1 0,0-1 0,1 0 0,-1 0 0,0 0 0,0 0 0,0 1 0,0-1 0,0 0 0,0 0 0,0 0 0,0-1 0,-1 1-7,0 0 0,1 0 1,-1 0-1,0 0 1,0 0-1,0 0 1,0 0-1,0 0 1,0 1-1,0-1 1,0 0-1,0 1 1,0-1-1,0 0 1,0 1-1,0 0 1,0-1-1,-1 1 1,0-1-1,-40-8-4,1 2 1,-1 2-1,0 1 0,-76 4 1,66 1-82,51-1 168,0 8-728,-3 15-1530</inkml:trace>
</inkml:ink>
</file>

<file path=ppt/ink/ink1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43.40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27 136 7514,'-11'-9'12552,"504"9"-10841,-636-5-1760,75 1 39,-121 8 1,168-1 13,1 2 0,0 0 0,-28 11 0,78-11 58,19-3 26,60-2 24,-231-6-444,92 12 329,23 1 0,23 3 0,9-3 1,1-1 1,0 0 0,0-2-1,32 0 1,114-2 108,-97-3-44,-33 1-65,19 0-17,-44 0-24,-14-1 8,-5 1-12,-58-8 183,-40-2-196,423 3 187,672 14-108,-951-10 5,1-2 1,-2-1 0,50-14 0,17-3 22,-46 11-34,-26 4 19,0 1 0,57-1 1,-86 7-3,0 0 1,-1 0-1,1-1 0,0 0 1,16-7-1,20-4-30,103-13 36,1 7 0,1 6-1,197 9 1,-327 5-46,0 0 1,0 2-1,-1 0 0,0 1 1,1 1-1,-2 1 0,27 11 1,-25-12 0,-4-2 3,-29-1-19,-427-21 89,-4 0-116,-696 45 114,604-14-6,507-13-44,1-1-1,0-1 0,0-2 0,1 0 1,-1-2-1,-27-11 0,51 17 3,-1 0 0,1 0 0,-1 0-1,1 1 1,-1 0 0,1 0 0,-6 0 0,-9 1 87,20 4-653,3 1 71,1-1 1,0 1-1,-1-1 0,2 0 0,-1-1 1,1 1-1,-1-1 0,1 0 0,0-1 1,0 1-1,1-1 0,11 4 1</inkml:trace>
</inkml:ink>
</file>

<file path=ppt/ink/ink1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47.30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46 484 2665,'0'0'13973,"0"-17"-13570,0-143 1072,1 122-761,0 21-497,-1 0 0,0 0 0,-1 1 0,-1-1 0,-1 0 1,-7-27-1,4 30-152,1-1 0,1 1 1,0-1-1,1 0 1,-3-29-1,6 44-63,-1 0 0,1 0 0,0 0 0,0 0 0,0 0 0,0 0 0,-1 0 0,1 0 0,0-1 0,0 1 0,0 0 0,0 0 0,-1 0 0,1 0 0,0 0 0,0-1 0,0 1 0,0 0 0,0 0 0,0 0 0,0-1 0,0 1 0,0 0 0,-1 0 0,1 0 0,0-1 0,0 1 0,0 0 0,0 0 0,0 0 0,0-1 0,0 1 0,0 0 0,0 0 0,1 0 0,-1-1 0,0 1 0,0 0 0,0 0 0,56 2 28,65 13 0,29 2-35,415-9 254,-352-9-108,-212 1-119,-6 41-216,2-28 210,0-1 0,0 1 0,2 0-1,-1-1 1,1 21 0,2-26-20,-1-1 0,1 1 1,0-1-1,0 1 0,1-1 1,0 0-1,0 0 0,0 0 1,1 0-1,0 0 0,0 0 1,7 9-1,-10-15 13,1 1 0,-1-1 1,0 0-1,0 1 0,0-1 0,1 0 0,-1 1 0,0-1 1,0 1-1,0-1 0,0 0 0,0 1 0,0-1 1,0 1-1,0-1 0,0 0 0,0 1 0,0-1 1,0 1-1,0-1 0,0 0 0,0 1 0,0-1 0,0 1 1,0-1-1,0 0 0,-1 1 0,1-1 0,0 1 1,0-1-1,0 0 0,-1 1 0,1-1 0,0 0 1,-1 0-1,1 1 0,0-1 0,-1 0 0,1 0 1,0 1-1,-1-1 0,1 0 0,0 0 0,-1 0 0,1 0 1,0 1-1,-1-1 0,1 0 0,-1 0 0,1 0 1,-1 0-1,1 0 0,0 0 0,-1 0 0,1 0 1,-1 0-1,-37 5 23,21-4-7,-68 11 17,-103-1-1,-57 8-89,191-13 51,35-5-3,-1 1 0,0 1 0,1 1-1,0 0 1,0 2 0,0 0 0,-24 12-1,37-16 63,0 1 0,-1-1 0,1 0 0,-1-1 0,0 0 0,0 0 0,1 0 0,-1-1 0,0 0 0,0 0 0,-9-2 0,-5 0-71,-1-2 1,-28-8-1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2.086"/>
    </inkml:context>
    <inkml:brush xml:id="br0">
      <inkml:brushProperty name="width" value="0.05" units="cm"/>
      <inkml:brushProperty name="height" value="0.05" units="cm"/>
      <inkml:brushProperty name="color" value="#004F8B"/>
    </inkml:brush>
  </inkml:definitions>
  <inkml:trace contextRef="#ctx0" brushRef="#br0">59 44 3849,'0'0'7978,"-5"8"-7274,1 2-543,-1 0-1,1 0 1,1 0 0,0 0 0,0 1 0,1-1 0,1 1 0,-1 0 0,2 0 0,0-1 0,0 1 0,1 0-1,0 0 1,0-1 0,1 1 0,1-1 0,0 1 0,1-1 0,0 0 0,0 0 0,1 0 0,0-1-1,0 0 1,1 0 0,1 0 0,0-1 0,0 0 0,0 0 0,1 0 0,0-1 0,1-1 0,-1 1-1,1-1 1,1-1 0,-1 0 0,1 0 0,0 0 0,0-2 0,0 1 0,0-1 0,1-1 0,20 3-1,-22-4-138,-1 0 0,1-1 0,-1 0 0,1 0 0,0-1-1,-1 0 1,1 0 0,-1-1 0,0 0 0,1-1 0,-1 0-1,0 0 1,-1-1 0,1 0 0,0 0 0,-1-1 0,0 0-1,0 0 1,-1-1 0,1 1 0,-1-1 0,0-1 0,-1 1-1,0-1 1,0 0 0,0-1 0,-1 1 0,0-1-1,5-13 1,-6 14-29,0-1 0,-1 1 0,1-1 0,-2 0 0,1 0 0,-1 0 0,0 0 1,-1 0-1,0 0 0,0-1 0,-1 1 0,0 0 0,0 0 0,-1 1 0,0-1 0,-1 0 0,1 0 0,-1 1 0,-1 0 0,0-1 0,0 1 0,0 0 0,-1 1 0,1-1 0,-2 1 0,1 0 0,-1 0 0,0 1 0,0 0 0,0 0 0,-1 0 0,0 1 0,0 0 0,-14-6 0,4 3-3,-1 1-1,1 0 1,-1 1-1,-1 1 1,1 1-1,-1 1 1,1 1-1,-1 0 0,-37 4 1,49-2-30,1 0 0,-1 1 1,0-1-1,0 2 0,0-1 0,1 1 0,0 0 1,-1 0-1,1 1 0,0-1 0,0 2 0,1-1 1,-1 0-1,1 1 0,0 0 0,1 1 0,-1-1 1,-6 11-1,7-11-270,1 1 0,-1 0 1,1-1-1,1 1 1,-1 0-1,1 1 0,0-1 1,1 0-1,-1 1 0,1-1 1,0 1-1,1-1 0,0 1 1,0-1-1,0 1 0,1-1 1,0 1-1,0-1 0,0 0 1,4 9-1,16 15-4464</inkml:trace>
</inkml:ink>
</file>

<file path=ppt/ink/ink1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57.054"/>
    </inkml:context>
    <inkml:brush xml:id="br0">
      <inkml:brushProperty name="width" value="0.1" units="cm"/>
      <inkml:brushProperty name="height" value="0.1" units="cm"/>
      <inkml:brushProperty name="color" value="#004F8B"/>
    </inkml:brush>
  </inkml:definitions>
  <inkml:trace contextRef="#ctx0" brushRef="#br0">0 500 6753,'0'0'10092,"23"11"-9619,73 32-121,-81-38-247,0 0 0,0-1 0,1-1 0,0 0 0,-1-1 0,1-1 0,0 0 0,0-1 0,19-3 0,15 1 322,-42 1-380,1 0 0,-1 0 0,0-1 0,0 0 0,0 0 0,0-1 1,-1 0-1,1 0 0,-1-1 0,0 0 0,0 0 0,0-1 0,0 0 0,-1 0 1,0-1-1,0 0 0,0 0 0,-1 0 0,0-1 0,0 1 0,0-1 0,5-12 1,-1 2-25,-1 1 0,-1-1 0,-1 0 1,0-1-1,-1 1 0,-1-1 0,-1 0 1,0 0-1,0-25 0,-3 22-49,0-1 0,-2 1 0,0-1 0,-2 1 0,0 0 0,-8-23 0,11 39-22,-1 0 0,-1-1 0,1 1 0,-1 0 0,0 0 0,0 0-1,0 1 1,-1-1 0,0 1 0,0 0 0,0 0 0,0 0 0,0 0-1,-1 1 1,0-1 0,0 1 0,0 1 0,0-1 0,0 1 0,0 0-1,-1 0 1,1 0 0,-1 1 0,1-1 0,-1 2 0,0-1 0,0 0 0,-6 1-1,8 0 22,-1 0 1,0 0-1,0 0 0,0 0 0,1 1 0,-1 0 0,0 0 0,1 0 0,-1 0 0,1 1 0,-1 0 0,1 0 0,0 0 1,-1 0-1,1 1 0,0 0 0,1 0 0,-1 0 0,0 0 0,1 0 0,0 1 0,0-1 0,0 1 0,0 0 0,1 0 0,-5 9 1,1-1 14,0 1 1,0 0-1,2 1 1,-1-1 0,2 1-1,-4 26 1,2 87 4,5-121 7,0 4 2,1 1-1,0-1 1,1 0 0,0 1-1,1-1 1,0 0-1,0 0 1,1 0 0,0-1-1,1 0 1,7 11 0,-3-6 20,2 0 1,0-1-1,0-1 0,1 1 1,1-2-1,20 15 0,-12-11 33,1-1-1,0-2 0,1 0 0,0-1 1,1-1-1,0-2 0,1 0 0,0-1 0,28 3 1,-36-8-16,-1 0 0,1-1 1,-1 0-1,1-2 1,29-3-1,-40 2-6,-1 0 0,1 1 0,-1-2 0,1 1 0,-1-1-1,0 0 1,0 0 0,0 0 0,0 0 0,0-1 0,-1 0 0,0 0 0,0 0 0,0-1 0,0 0 0,0 1 0,-1-1 0,0 0 0,3-7 0,12-25-3,48-82 105,-59 108-126,0 1-1,1 0 1,1 0 0,0 0 0,0 1-1,1 0 1,0 1 0,12-8 0,-15 13-16,-1 0 1,0 1-1,1-1 1,0 1-1,-1 1 1,1-1-1,0 1 1,0 1-1,0-1 1,0 1-1,0 0 1,0 1-1,-1-1 1,14 4-1,-6 0-7,-1-1 0,1 2 1,-1 0-1,0 0 0,-1 2 0,16 9 0,18 18 1247,-71-44-1088,7 2-172,0-1 1,0 2-1,-1 1 1,0 0-1,-1 1 1,1 2-1,-1-1 1,0 2-1,0 1 1,1 0 0,-34 4-1,48-2 21,-1 0 0,0 0 0,0 1-1,1-1 1,-1 1 0,1 1 0,0-1 0,-1 1-1,1-1 1,0 2 0,1-1 0,-1 0 0,0 1-1,1 0 1,0 0 0,0 0 0,0 1-1,0-1 1,1 1 0,0 0 0,0 0 0,0 0-1,-3 9 1,1-1 5,0 0 0,1 0 0,1 1 0,0 0 1,1 0-1,0 0 0,1 0 0,2 26 0,0-35-3,1 0 1,0 0-1,-1 0 1,2-1-1,-1 1 1,1-1 0,-1 1-1,1-1 1,0 0-1,1 0 1,-1 0-1,1-1 1,-1 1-1,1-1 1,0 0 0,0 0-1,1 0 1,-1-1-1,10 5 1,10 5 5,0-1 0,34 10 0,-39-16 19,0 0-1,1 0 0,-1-2 1,1 0-1,-1-2 1,1 0-1,0-1 1,31-4-1,-43 3-14,0-1-1,0 1 0,1-1 1,-1-1-1,-1 0 0,1 0 1,0 0-1,-1-1 1,1 0-1,-1-1 0,0 1 1,-1-1-1,1-1 1,-1 1-1,0-1 0,0 0 1,-1-1-1,1 1 1,-2-1-1,1 0 0,-1 0 1,4-9-1,-2-2 13,0-1 0,-2 1 0,0-1 0,-2 0 0,0 0 0,0 0-1,-3-30 1,1 33-25,0 12 0,-1 0 0,1 1-1,-1-1 1,0 0 0,0 1-1,0-1 1,0 0 0,-1 1-1,1 0 1,-1-1 0,0 1-1,0 0 1,0 0 0,-1 0 0,-2-3-1,-1-1 7,-1 1 0,0 0 0,-1 0 0,1 1 0,-17-9 0,4 4-29,-1 2-1,1 0 1,-2 1 0,-32-6-1,44 11 7,-1 0 0,1 1-1,0 1 1,-1-1-1,1 1 1,-1 1-1,1 0 1,-18 4-1,22-2 23,-1-1-1,1 1 0,0 0 0,0 0 0,0 1 0,0 0 0,0 0 0,1 0 0,-1 1 0,1-1 0,1 1 0,-1 1 0,-7 9 0,8-10-4,1 1 0,-1-1 1,1 1-1,0 0 0,0 0 0,0 0 0,1 0 1,0 0-1,0 1 0,1-1 0,0 1 0,0-1 1,0 1-1,1-1 0,0 1 0,0 0 0,1-1 0,1 9 1,0-12 4,-1-1 0,1 1 0,0-1 0,0 1 0,0-1 1,0 0-1,0 0 0,0 0 0,1 0 0,-1 0 0,1 0 1,0-1-1,-1 0 0,1 1 0,0-1 0,0 0 0,0 0 1,-1 0-1,1-1 0,6 2 0,64 5-37,-45-5 46,-1-1-1,0-2 1,0 0-1,0-2 1,0-1-1,0-1 1,-1-1-1,31-12 1,-8-5 46,71-46 1,-81 44-85,2 1-1,75-30 1,-105 50 37,1 1-1,0 0 1,0 0-1,0 2 0,0-1 1,1 2-1,-1-1 1,0 2-1,0 0 0,1 0 1,17 5-1,-9 0 4,-1 1 0,0 0 0,0 2 0,-1 0 0,30 20 0,-48-29 5,-1 0 0,0 0-1,0 0 1,0 0 0,1 0-1,-1 0 1,0 0 0,0 1 0,1-1-1,-1 0 1,0 0 0,0 0 0,1 0-1,-1 0 1,0 0 0,0 0 0,0 1-1,0-1 1,1 0 0,-1 0-1,0 0 1,0 0 0,0 1 0,0-1-1,1 0 1,-1 0 0,0 0 0,0 1-1,0-1 1,0 0 0,0 0 0,0 1-1,0-1 1,0 0 0,0 0 0,0 0-1,0 1 1,0-1 0,0 0-1,0 0 1,0 1 0,0-1 0,0 0-1,0 0 1,0 1 0,0-1 0,0 0-1,0 0 1,0 1 0,-18 0 268,-52-9-356,15 1 65,34 6-4,0 1 1,0 0-1,-26 5 1,39-3 7,0 0 0,1 1 0,0-1 0,-1 1 0,1 1 0,0-1 0,0 1 0,1 0 0,-1 1 0,1 0 0,0 0 0,-6 6 0,6-5 1,0 1 1,0 0-1,1 0 0,0 1 1,0 0-1,1-1 1,0 2-1,0-1 0,1 0 1,0 1-1,0-1 1,1 1-1,0 0 0,1 0 1,0 0-1,0 0 1,1 0-1,0 0 0,2 9 1,-2-14 4,1 0 0,0 0 1,0 0-1,0-1 0,0 1 1,1 0-1,0-1 0,-1 1 1,1-1-1,1 1 0,-1-1 0,0 0 1,1 0-1,0 0 0,-1 0 1,1 0-1,0-1 0,1 0 0,-1 1 1,0-1-1,1 0 0,-1 0 1,1-1-1,-1 1 0,1-1 1,0 0-1,0 0 0,6 1 0,12 2 13,0 0 0,0-2 0,39 0 0,-52-2-13,1-1 1,0 0-1,-1 0 0,1-1 0,-1-1 1,1 1-1,-1-1 0,0-1 0,0 0 0,0 0 1,-1-1-1,12-7 0,0-4 29,0-1 0,-1-1-1,23-28 1,-41 45-34,0 1 0,-1-1 0,1 0 0,0 1 0,0-1 0,0 0 0,0 1 0,0-1 0,0 1 0,0-1 0,0 1 0,1 0 0,-1-1 0,0 1 0,0 0 0,0 0 0,0 0 0,0 0 0,1 0 0,-1 0 0,0 0 0,0 0 0,0 0 0,0 1 0,0-1 0,0 0 0,0 1 0,1-1 0,-1 1 0,0-1 0,0 1 0,0 0 0,-1-1 0,1 1 0,0 0 0,0 0 0,0-1 0,1 3 0,32 39-36,-27-32 51,25 33-2,-3 1 0,41 81 0,-59-101-10,-1 1 0,-1 0 0,-1 1 0,-2 0 0,0 0 0,-2 1 0,2 36 1,-4-47 16,-1 1 1,-1-1 0,-1 1 0,0-1 0,-2 0 0,1 1 0,-2-1 0,0 0 0,-1-1 0,-1 1 0,0-1 0,-14 25 0,10-24-4,-2 0-1,1-1 1,-2 0 0,0-1 0,-26 21 0,32-29-3,-1 0 1,0-1-1,0 0 1,-1-1-1,1 1 0,-1-2 1,0 1-1,0-1 0,0-1 1,-1 0-1,1 0 1,0 0-1,-14-1 0,22-1-3,-1 0 0,1 0-1,-1 0 1,1-1-1,0 1 1,-1 0 0,1-1-1,0 1 1,-1-1-1,1 1 1,0-1 0,-1 0-1,1 0 1,0 0 0,0 1-1,0-1 1,0 0-1,0 0 1,0 0 0,0-1-1,0 1 1,0 0-1,1 0 1,-1 0 0,0-1-1,1 1 1,-1 0 0,1-1-1,-1 1 1,1 0-1,0-1 1,-1-2 0,0-54 70,2 39-59,0-7-15,2 1-1,0 0 1,2 0 0,0 0 0,2 1 0,17-42 0,77-138-1,-72 149 24,5-8-25,49-71-1,-67 113 1,0 0-1,2 1 0,0 1 0,2 0 0,0 2 0,33-23 0,-44 33 8,-6 5-7,-1 1 0,0-1 0,0 0-1,1 1 1,-1-1 0,1 1 0,-1 0-1,1 0 1,0 0 0,5-1-1,-8 2 127,0 13-2127,-3 2-1630</inkml:trace>
</inkml:ink>
</file>

<file path=ppt/ink/ink1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58.325"/>
    </inkml:context>
    <inkml:brush xml:id="br0">
      <inkml:brushProperty name="width" value="0.1" units="cm"/>
      <inkml:brushProperty name="height" value="0.1" units="cm"/>
      <inkml:brushProperty name="color" value="#004F8B"/>
    </inkml:brush>
  </inkml:definitions>
  <inkml:trace contextRef="#ctx0" brushRef="#br0">187 263 5705,'0'0'10277,"10"1"-9650,-3 0-568,-3 0 34,1 0 0,-1-1 1,1 1-1,-1-1 0,1 0 0,0 0 1,-1 0-1,1-1 0,-1 1 1,1-1-1,-1 0 0,1-1 0,-1 1 1,0-1-1,1 0 0,-1 0 1,0 0-1,0 0 0,-1-1 0,1 0 1,4-3-1,-2-2-19,0 0-1,0-1 1,-1 1-1,0-1 1,0-1-1,-1 1 1,-1-1 0,1 1-1,-1-1 1,-1 0-1,0 0 1,0 0-1,-1-1 1,-1 1 0,1 0-1,-1 0 1,-3-18-1,2 25-68,-1 1 1,1-1-1,0 0 0,-1 1 0,1-1 0,-1 1 0,0 0 1,0 0-1,0-1 0,0 1 0,0 0 0,0 1 1,-1-1-1,1 0 0,-1 1 0,1-1 0,-1 1 0,0 0 1,1 0-1,-1 0 0,0 0 0,0 0 0,0 0 0,-4 0 1,-11-1-7,1 0 1,-33 1-1,40 1 0,3 0-7,-1 1 0,0 0 0,1 1-1,-1 0 1,1 0 0,-1 1 0,1 0 0,0 0 0,0 0-1,0 1 1,1 0 0,-1 1 0,1 0 0,0-1 0,0 2 0,1-1-1,-1 1 1,1 0 0,0 0 0,-4 8 0,1-2 11,1 0 1,0 0-1,1 0 1,0 1-1,1 0 0,1 0 1,0 1-1,1-1 1,0 1-1,-1 22 1,3-24 13,1 0 0,0 1 0,1-1 0,1 0 1,0 0-1,6 21 0,-5-25 11,1 0 1,0 0-1,1 0 0,0 0 1,0-1-1,0 0 0,1 0 1,0 0-1,0-1 0,8 6 1,2 1 22,0 0 0,1-2 0,1 0 0,0-1 0,0 0 0,1-2 0,0 0 0,0-1 0,21 4 0,0-3 64,0-2 1,1-1-1,63-2 1,-102-3-56,0 1 0,1-1 1,-1 0-1,0 0 0,1-1 0,-1 1 0,0 0 1,0-1-1,1 1 0,-1-1 0,0 0 0,0 0 1,0 0-1,1 0 0,-1 0 0,0 0 0,-1 0 1,1-1-1,0 1 0,0-1 0,0 1 1,-1-1-1,1 0 0,-1 0 0,0 0 0,1 0 1,-1 0-1,0 0 0,0 0 0,0 0 0,0 0 1,0 0-1,0-5 875,-25-17-4548,-22-19-2221,25 21-1921</inkml:trace>
</inkml:ink>
</file>

<file path=ppt/ink/ink1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5:58.728"/>
    </inkml:context>
    <inkml:brush xml:id="br0">
      <inkml:brushProperty name="width" value="0.1" units="cm"/>
      <inkml:brushProperty name="height" value="0.1" units="cm"/>
      <inkml:brushProperty name="color" value="#004F8B"/>
    </inkml:brush>
  </inkml:definitions>
  <inkml:trace contextRef="#ctx0" brushRef="#br0">1 54 7058,'0'0'6609,"108"-12"-6209,-79 2-224,-8 4-48,-7 0-128,-4-1-24,-10 1-992,0 0-1193</inkml:trace>
</inkml:ink>
</file>

<file path=ppt/ink/ink1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01.186"/>
    </inkml:context>
    <inkml:brush xml:id="br0">
      <inkml:brushProperty name="width" value="0.1" units="cm"/>
      <inkml:brushProperty name="height" value="0.1" units="cm"/>
      <inkml:brushProperty name="color" value="#004F8B"/>
    </inkml:brush>
  </inkml:definitions>
  <inkml:trace contextRef="#ctx0" brushRef="#br0">1 3 10506,'0'0'6768,"29"0"-6430,212-3 709,-42 3 1,-110 0-6247,-89 26-3389</inkml:trace>
</inkml:ink>
</file>

<file path=ppt/ink/ink1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01.637"/>
    </inkml:context>
    <inkml:brush xml:id="br0">
      <inkml:brushProperty name="width" value="0.1" units="cm"/>
      <inkml:brushProperty name="height" value="0.1" units="cm"/>
      <inkml:brushProperty name="color" value="#004F8B"/>
    </inkml:brush>
  </inkml:definitions>
  <inkml:trace contextRef="#ctx0" brushRef="#br0">0 1 3937,'0'0'13585,"13"0"-13254,316 0 1026,-181 0-8614,-125 0 737</inkml:trace>
</inkml:ink>
</file>

<file path=ppt/ink/ink1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02.401"/>
    </inkml:context>
    <inkml:brush xml:id="br0">
      <inkml:brushProperty name="width" value="0.1" units="cm"/>
      <inkml:brushProperty name="height" value="0.1" units="cm"/>
      <inkml:brushProperty name="color" value="#004F8B"/>
    </inkml:brush>
  </inkml:definitions>
  <inkml:trace contextRef="#ctx0" brushRef="#br0">1 604 2697,'0'0'12636,"23"4"-11999,-4 0-497,4 1 72,-1-1 0,1-1 0,1-1 0,-1-1 0,45-4 0,-57 0-142,0-1-1,1 0 1,-1 0-1,-1-1 0,1-1 1,-1 1-1,0-2 1,0 0-1,-1 0 0,0 0 1,0-1-1,0-1 1,-1 1-1,-1-1 0,1-1 1,-2 1-1,1-1 1,-1-1-1,7-17 1,-1 2-46,-2 0 0,-1-1 0,-1-1 0,-1 1 0,-1-1 1,-2 0-1,1-32 0,-3 33-66,0 5 81,-2 0 1,-2-28 0,2 45-92,-1 0 0,1 0 0,-1 1 1,0-1-1,-1 0 0,1 1 0,-1-1 0,0 1 0,0 0 1,-1-1-1,1 1 0,-1 0 0,0 0 0,0 1 1,0-1-1,-4-3 0,5 5 4,0 1 1,0-1 0,-1 1-1,1 0 1,0-1-1,-1 1 1,1 0-1,-1 0 1,1 1 0,-1-1-1,0 0 1,1 1-1,-1 0 1,0 0-1,1-1 1,-1 1-1,1 1 1,-1-1 0,0 0-1,1 1 1,-1-1-1,0 1 1,1 0-1,-1 0 1,1 0-1,0 0 1,-1 0 0,1 1-1,0-1 1,-1 1-1,1-1 1,0 1-1,0 0 1,1 0 0,-1 0-1,0 0 1,-1 3-1,-6 5 52,1 1 0,1 1-1,0-1 1,1 1 0,-9 25-1,7-12 105,1 1-1,2-1 1,0 2-1,2-1 0,1 0 1,1 1-1,4 42 0,-1-59-26,0 0 0,0 1 0,1-1 0,0 0 0,1-1 0,0 1-1,1-1 1,0 1 0,0-1 0,1 0 0,0-1 0,0 0 0,1 0-1,0 0 1,1-1 0,0 0 0,0 0 0,0-1 0,1 0 0,16 8 0,5 2 20,0-2 0,1-1 0,0-2 1,1-1-1,42 8 0,-50-13-50,0-1 0,0-1-1,1-1 1,46-3 0,-66 0-163,-1 0 1,1 0-1,0-1 1,-1 0-1,0 0 1,1 0 0,-1-1-1,0 1 1,0-1-1,5-5 1,38-37-2217,-29 27 686,8-8-2278</inkml:trace>
</inkml:ink>
</file>

<file path=ppt/ink/ink1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03.115"/>
    </inkml:context>
    <inkml:brush xml:id="br0">
      <inkml:brushProperty name="width" value="0.1" units="cm"/>
      <inkml:brushProperty name="height" value="0.1" units="cm"/>
      <inkml:brushProperty name="color" value="#004F8B"/>
    </inkml:brush>
  </inkml:definitions>
  <inkml:trace contextRef="#ctx0" brushRef="#br0">0 4 9458,'0'0'8067,"15"0"-7947,29-1 2,-17-1-125,-1 2 0,1 1 0,-1 1 0,51 10 1,-70-10 15,0 0 0,0 0 0,-1 1 0,1 0 0,0 0 0,-1 1 0,0-1 0,0 1 0,0 1 0,0-1 0,-1 1 1,0 0-1,0 1 0,0-1 0,0 1 0,-1 0 0,0 0 0,0 0 0,-1 1 0,0-1 0,0 1 0,0 0 0,3 13 1,-3 0 229,0 1 1,-1 0-1,-2 36 1,0-32-169,0-34 798,-1 4-844,1 0 1,-1 0-1,1 1 1,1-1-1,-1 0 0,1 0 1,0 0-1,0 0 1,0 1-1,1-1 1,-1 1-1,1-1 1,0 1-1,1-1 1,-1 1-1,5-6 1,11-11-73,2 2-1,0 0 1,1 1 0,39-26 0,-47 37 19,-1 0 1,2 0-1,-1 1 0,0 1 0,1 0 0,0 1 1,0 1-1,1 0 0,-1 1 0,25-1 0,-35 3 14,0 0 0,0 1 0,0 0 0,0 0-1,0 0 1,-1 0 0,1 1 0,0-1 0,-1 1 0,0 0-1,1 0 1,-1 0 0,0 1 0,0-1 0,0 1 0,0 0-1,0 0 1,3 4 0,6 10 1,-1 0-1,15 29 1,12 16 117,-33-56-84,1 0 0,0 0 0,0-1 0,1 0 0,-1 0 0,1 0 1,0-1-1,0 0 0,1-1 0,-1 1 0,1-1 0,-1-1 0,1 0 0,0 0 0,10 1 0,10 0-19,0-1-1,0-2 1,30-3-1,-56 2-8,3 1-312,0-1 0,0 0 1,0 0-1,-1 0 0,1-1 1,8-3-1</inkml:trace>
</inkml:ink>
</file>

<file path=ppt/ink/ink1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37.227"/>
    </inkml:context>
    <inkml:brush xml:id="br0">
      <inkml:brushProperty name="width" value="0.1" units="cm"/>
      <inkml:brushProperty name="height" value="0.1" units="cm"/>
      <inkml:brushProperty name="color" value="#FF0066"/>
    </inkml:brush>
  </inkml:definitions>
  <inkml:trace contextRef="#ctx0" brushRef="#br0">1 719 7842,'0'0'10471,"14"0"-9899,7 0-520,0-1-1,-1-1 0,1-1 0,-1-1 1,0 0-1,0-2 0,0 0 0,-1-1 1,0-2-1,0 1 0,-1-2 0,0-1 1,21-16-1,-20 14-86,0-2-1,-1 0 1,-1-2 0,-1 0-1,0 0 1,-1-1 0,-1-1-1,0-1 1,-2 0 0,0-1-1,-2 0 1,0 0 0,-1-1 0,-1-1-1,-2 1 1,0-1 0,-1 0-1,-1-1 1,-1 1 0,-1-44-1,-1 57-28,-1 0 0,-1-1 0,0 1 0,0 0 0,-1 0 0,-5-17 0,4 22 16,1 0 0,-1 1 0,0-1 0,0 1 0,0 0-1,0 0 1,-1 0 0,0 0 0,0 0 0,0 1-1,0 0 1,0 0 0,-1 0 0,0 0 0,-4-1-1,7 2 19,0 1-1,0 0 1,-1 0-1,1 0 0,0 1 1,0-1-1,-1 0 0,1 1 1,0-1-1,-1 1 0,1 0 1,0 0-1,-1 0 1,1 0-1,0 0 0,-1 1 1,1-1-1,0 1 0,-1-1 1,1 1-1,-3 1 1,3 0 18,-1 0 0,0 0 1,1 0-1,-1 1 0,1-1 1,0 1-1,0-1 0,0 1 1,0 0-1,0 0 0,0 0 1,1 0-1,-2 3 0,-3 12 12,1 0 1,1 0-1,0 1 0,-1 23 0,4-35-40,-6 66 42,2-1 1,8 98-1,-2-160-2,0 0 0,1 0 0,0-1 0,0 1 0,1-1 1,0 0-1,1 0 0,0 0 0,0 0 0,1-1 0,0 1 0,1-1 0,-1 0 0,2-1 1,-1 1-1,1-1 0,12 10 0,-8-10 62,0 0 0,0-1 0,0 0-1,1-1 1,-1 0 0,1-1 0,1 0 0,-1-1 0,0 0 0,1-1 0,0 0 0,25 0 0,-20-2 8,0-1 1,0-1-1,1 0 1,-1-1-1,-1-1 1,1-1-1,17-7 1,-27 9-57,-1 0-1,1-1 1,-1-1 0,1 1-1,-1-1 1,-1 0 0,1-1-1,-1 1 1,0-1 0,0-1 0,0 1-1,-1-1 1,0 0 0,-1 0-1,0-1 1,0 1 0,4-11 0,-4 3-4,0 1-1,-1-1 1,-1 0 0,0 0 0,-1 0 0,-2-27 0,1 15 26,0 26-107,0 43-299,-1-36 371,1 0 1,0 0 0,1 1 0,-1-1 0,1 0-1,1 0 1,-1 0 0,1 0 0,0-1 0,0 1-1,0 0 1,1-1 0,0 1 0,0-1 0,1 0 0,-1 0-1,1 0 1,0-1 0,0 1 0,1-1 0,-1 0-1,1 0 1,0-1 0,7 5 0,-1-1 22,1 0-1,0-1 1,0-1 0,1 0 0,0 0 0,0-1-1,0-1 1,0 0 0,18 1 0,14-1 199,63-4 1,-86 0-178,-13 1-36,1-1 0,-1 0 0,1-1 0,-1 0 0,0 0 1,0-1-1,0-1 0,0 1 0,-1-1 0,1-1 0,-1 0 0,0 0 1,-1 0-1,1-1 0,-1 0 0,0 0 0,0-1 0,-1 0 0,0 0 1,0-1-1,-1 0 0,0 0 0,0 0 0,-1 0 0,0-1 0,0 0 1,-1 0-1,0 0 0,-1 0 0,0 0 0,0 0 0,0-18 0,-2 23-19,0 0 0,0 0-1,0-1 1,-1 1-1,0 0 1,1 0-1,-2 0 1,1 0 0,0 0-1,-1 0 1,0 0-1,0 0 1,0 0-1,0 1 1,-1-1 0,1 1-1,-1 0 1,0 0-1,0 0 1,0 0-1,-1 0 1,1 0 0,0 1-1,-1 0 1,0 0-1,0 0 1,-4-2-1,-9-6-35,0 1 0,-1 1 0,0 1 0,0 0 0,-1 1 0,1 1 0,-1 1 0,0 1 0,-1 0 1,1 2-1,0 0 0,-1 1 0,1 1 0,-23 3 0,36-2 35,-1 0 1,1 1-1,0 0 1,0-1 0,0 2-1,1-1 1,-1 1-1,1 0 1,0 0 0,0 0-1,0 1 1,-8 9-1,11-11 5,-1 0-1,0 1 0,1-1 1,0 1-1,0-1 0,0 1 0,0 0 1,0 0-1,1 0 0,0 0 0,0 0 1,0 0-1,0 0 0,0 0 1,1 0-1,0 0 0,0 1 0,0-1 1,1 0-1,-1 0 0,3 7 1,-2-8 7,1 0 0,0-1 1,0 1-1,0-1 1,0 0-1,1 0 1,-1 1-1,1-2 0,-1 1 1,1 0-1,0 0 1,-1-1-1,1 1 1,0-1-1,5 1 1,49 15 188,-54-16-168,29 6 79,0-2 0,0-2 0,1-1 0,-1-1 0,1-2-1,58-8 1,-44-2-103,0-2 0,46-20-1,-62 20 4,1 1-1,1 2 1,0 2-1,0 0 1,0 2 0,44-1-1,-67 7-3,0 1-1,-1 0 1,1 0-1,0 1 1,-1 0-1,1 1 1,-1 0-1,13 7 1,2 3 103,38 27 1,-32-19 177,-44-28-146,-1 1 0,0 1-1,0 0 1,0 1 0,0 1-1,-30-3 1,7 1 157,-1 3-1,-51 2 1,83 2-294,0-1 0,0 1 1,1 0-1,-1 0 0,1 1 0,-1 0 1,1 0-1,0 1 0,0-1 0,0 1 1,0 0-1,1 1 0,0 0 1,0 0-1,0 0 0,0 0 0,1 1 1,-5 7-1,6-8 1,-1 0-1,1 1 1,0 0 0,0-1-1,1 1 1,0 0 0,0 0 0,0 1-1,1-1 1,-1 0 0,2 1-1,-1-1 1,1 0 0,0 1 0,0-1-1,0 1 1,1-1 0,0 0-1,1 0 1,2 9 0,-2-12 3,0 0 1,1 0 0,0 0-1,0 0 1,-1 0 0,2-1-1,-1 1 1,0-1-1,0 0 1,1 0 0,-1 0-1,1 0 1,0-1 0,-1 0-1,1 1 1,6 0-1,64 13 5,-52-12 3,0-1 0,0 0 0,0-2 0,0-1 0,36-5 1,-50 5-11,-1-1 0,1 0 1,-1 0-1,0-1 0,0 0 1,0 0-1,0-1 0,0 0 1,-1 0-1,1 0 0,-1-1 1,0 0-1,-1 0 0,1-1 1,-1 0-1,0 1 0,0-2 1,-1 1-1,6-10 1,-9 11-1,1 0 1,-1 0-1,1 0 1,-1 0-1,-1 0 1,1 0-1,-1 0 1,0 0 0,0-7-1,-1-1 78,1 13-78,0 0 0,0 0 0,0 0 0,0 0 0,0 1 0,0-1 0,0 0 0,0 0 0,0 0 0,0 0 0,0 1 0,0-1 0,0 0 0,0 0 0,0 0 0,0 0 0,0 0 0,-1 1 0,1-1 1,0 0-1,0 0 0,0 0 0,0 0 0,0 0 0,0 0 0,-1 0 0,1 0 0,0 1 0,0-1 0,0 0 0,0 0 0,0 0 0,-1 0 0,1 0 0,0 0 0,0 0 0,0 0 0,0 0 0,-1 0 0,1 0 0,0 0 0,0 0 0,0 0 0,0 0 0,-1 0 0,1 0 0,0 0 0,0 0 0,0 0 1,0-1-1,-1 1 0,1 0 0,0 0 0,0 0 0,0 0 0,0 0 0,0 0 0,0 0 0,-1-1 0,1 1 0,0 6 4,0 0 0,1-1 1,-1 1-1,1 0 0,1-1 1,-1 1-1,1-1 0,-1 0 0,6 10 1,0-3 8,1-1 0,0 0 1,12 12-1,96 100-3,36 44 54,-124-133-48,-2 2 1,-1 0-1,21 44 1,-38-65-18,-2 0 0,0 1-1,5 21 1,-9-30 9,-1 0 0,1 1 0,-1-1-1,-1 0 1,0 1 0,0-1 0,0 1 0,-1-1-1,-2 14 1,2-20-3,0 1 0,0-1 0,0 1 1,0-1-1,0 0 0,0 0 0,-1 1 0,1-1 0,0 0 0,-1 0 0,1 0 0,-1 0 0,1-1 0,-1 1 0,1 0 0,-1-1 1,1 1-1,-1-1 0,0 1 0,1-1 0,-1 0 0,-3 1 0,-44 1 6,38-3-1,-2 1 4,-1 0-1,1-1 1,-1-1-1,1-1 1,-1 0-1,1 0 1,0-1-1,0-1 1,1 0-1,-1-1 1,1 0-1,-12-9 1,13 8 15,-13-7-26,2-2 0,-1 0 1,-28-29-1,45 40 4,1-1 0,0-1 1,0 1-1,0-1 0,1 0 0,0 0 0,0 0 0,1-1 0,0 1 1,0-1-1,1 0 0,0 0 0,0 0 0,1 0 0,0 0 0,0-9 1,0-7-5,2-27-74,-1 49 74,1-1-1,-1 1 1,1 0-1,-1-1 1,1 1-1,0 0 1,0 0 0,0 0-1,0 0 1,1-1-1,-1 1 1,1 1-1,-1-1 1,1 0 0,-1 0-1,1 0 1,3-1-1,115-73 35,35-24-16,-155 99-142,1 1 1,-1 0-1,0-1 1,1 1 0,-1 0-1,0 0 1,0-1-1,1 1 1,-1 0 0,1 0-1,-1 0 1,0-1-1,1 1 1,-1 0-1,0 0 1,1 0 0,-1 0-1,1 0 1,-1 0-1,0 0 1,1 0 0,-1 0-1,0 0 1,1 0-1,-1 0 1,1 0 0,-1 0-1,0 0 1,1 0-1,-1 1 1,0-1-1,1 0 1,-1 0 0,1 0-1,-1 1 1,0-1-1,0 0 1,1 0 0,-1 1-123,1-1 122,-1 0 1,0 1 0,0-1-1,0 0 1,1 1-1,-1-1 1,0 1 0,0-1-1,0 0 1,0 1-1,0-1 1,0 0-1,1 1 1,-1-1 0,0 1-1,0-1 1,0 0-1,0 1 1,-1-1 0,1 1-1,0-1 1,0 0-1,0 1 1,0-1 0,0 0-1,0 1 1,-1-1-1,1 1 1,0 0 105</inkml:trace>
</inkml:ink>
</file>

<file path=ppt/ink/ink1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38.883"/>
    </inkml:context>
    <inkml:brush xml:id="br0">
      <inkml:brushProperty name="width" value="0.1" units="cm"/>
      <inkml:brushProperty name="height" value="0.1" units="cm"/>
      <inkml:brushProperty name="color" value="#FF0066"/>
    </inkml:brush>
  </inkml:definitions>
  <inkml:trace contextRef="#ctx0" brushRef="#br0">74 340 4217,'0'0'12643,"2"-12"-12579,4-35 155,0-55 0,-6 83 5,-1 0 0,0-1 0,-1 1 0,-1 0 0,-1 0 0,-9-26-1,12 44-206,1 0 0,-1-1-1,1 1 1,-1 0 0,0-1-1,0 1 1,1 0-1,-1 0 1,0 0 0,0 0-1,0 0 1,0 0 0,-1 0-1,1 0 1,-1-1 0,1 2-18,1 0 1,-1 0 0,1 0 0,-1 1-1,1-1 1,-1 0 0,1 0-1,0 0 1,-1 0 0,1 0 0,-1 1-1,1-1 1,0 0 0,-1 0 0,1 1-1,-1-1 1,1 0 0,0 1-1,0-1 1,-1 0 0,1 1 0,0-1-1,-1 1 1,1-1 0,0 0 0,0 1-1,0-1 1,-1 1 0,1-1-1,0 1 1,0-1 0,0 0 0,0 1-1,0-1 1,0 1 0,0-1 0,0 1-1,0-1 1,0 1 0,0-1-1,0 1 1,0-1 0,1 0 0,-1 1-1,0-1 1,0 1 0,0 1-1,0 36-19,6 49 0,-4-73 20,1 0-1,1 1 1,0-1-1,1-1 1,0 1-1,12 20 1,79 111 87,1 0 107,-97-145-171,0 1 1,1-1-1,-1 1 0,1 0 0,-1-1 1,0 1-1,1 0 0,-1 0 0,0-1 1,0 1-1,1 0 0,-1 0 0,0-1 1,0 1-1,0 0 0,0 0 0,0 0 1,0-1-1,0 1 0,0 0 0,-1 0 1,1-1-1,0 1 0,0 0 0,-1 0 0,1-1 1,0 1-1,-1 0 0,1-1 0,-2 2 1,1-1 2,-1 0 0,0 0 0,1 0 0,-1 0 0,0 0 1,0 0-1,0-1 0,0 1 0,0-1 0,0 1 0,0-1 0,-2 0 1,-70-4 105,66 3-115,-60-14 24,53 11-21,-1 0 1,0 0-1,0 2 0,-21-2 0,37 4-38,42 0-50,-6 1 82,-22 0-871,0 0-1,1-2 1,-1 1-1,0-2 1,1 0-1,20-6 1,-6-4-3863</inkml:trace>
</inkml:ink>
</file>

<file path=ppt/ink/ink1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39.413"/>
    </inkml:context>
    <inkml:brush xml:id="br0">
      <inkml:brushProperty name="width" value="0.1" units="cm"/>
      <inkml:brushProperty name="height" value="0.1" units="cm"/>
      <inkml:brushProperty name="color" value="#FF0066"/>
    </inkml:brush>
  </inkml:definitions>
  <inkml:trace contextRef="#ctx0" brushRef="#br0">68 118 1360,'0'0'10749,"-6"12"-10269,1-2-277,0 1 0,1 0 0,1 0 0,0 0 0,0 0-1,-1 16 1,4-22-107,-1 1-1,1 0 1,1-1-1,-1 1 1,1 0-1,0-1 0,0 1 1,0-1-1,1 1 1,0-1-1,0 0 1,0 0-1,1 0 1,0 0-1,0 0 0,0 0 1,7 7-1,5 2 62,-1-1-1,2-1 1,0 0-1,0-1 1,1-1-1,0-1 1,1 0-1,0-1 0,0-1 1,1-1-1,0 0 1,0-1-1,1-2 1,-1 0-1,1 0 1,-1-2-1,1-1 1,38-4-1,-52 3-147,0 0 0,1-1 0,-1 1 0,0-2 0,0 1 0,0-1 0,-1 0 0,1 0 0,0 0 0,-1-1 0,0 0 0,0 0 0,0 0 0,-1-1 0,1 1 0,-1-1 0,0 0 1,0-1-1,-1 1 0,0 0 0,0-1 0,3-7 0,0-3-5,-1 0 1,0-1 0,-1 1 0,-1-1-1,-1 0 1,0 0 0,-1-22-1,-2 31 0,0 1 0,0-1 0,-1 0-1,0 1 1,-1 0 0,1-1 0,-1 1-1,-1 0 1,1 0 0,-1 1 0,0-1-1,-1 1 1,0 0 0,0 0-1,0 0 1,0 1 0,-1-1 0,0 2-1,0-1 1,-1 0 0,-10-5 0,2 1-15,-1 1 0,0 1 0,-1 0 0,0 1 0,0 0 0,0 2 0,0 0 0,-28-3 0,30 6-10,-1 0 0,0 1 0,1 1 0,-1 0 0,1 1 0,-31 8 0,36-6 15,0 0 0,0 1-1,0 0 1,1 0 0,0 1 0,0 0-1,0 1 1,1 0 0,0 1 0,-13 14-1,14-14-134,1 0 0,-1 0-1,2 1 1,-1-1 0,1 2 0,0-1-1,1 0 1,0 1 0,1 0-1,0 0 1,0 0 0,1 0 0,0 0-1,1 1 1,0-1 0,1 0-1,2 22 1,-1-30 49,0 0 0,0 1 0,1-1 0,0 0 0,-1 0 0,1 0 0,0 0 0,0 0 0,0 0 0,0-1 0,0 1 0,0-1 0,1 1 0,-1-1 0,0 0 0,1 0 0,-1 0 0,1 0 0,-1 0 0,1 0 0,0-1-1,-1 1 1,1-1 0,0 0 0,3 0 0,6 2-355,48 8-2101,0-3-1649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3.224"/>
    </inkml:context>
    <inkml:brush xml:id="br0">
      <inkml:brushProperty name="width" value="0.05" units="cm"/>
      <inkml:brushProperty name="height" value="0.05" units="cm"/>
      <inkml:brushProperty name="color" value="#004F8B"/>
    </inkml:brush>
  </inkml:definitions>
  <inkml:trace contextRef="#ctx0" brushRef="#br0">0 1023 3201,'0'0'12176,"24"7"-11458,77 25-75,-88-29-520,0 0-1,-1-1 0,2-1 0,-1 0 1,0-1-1,0 0 0,0-1 1,0-1-1,0 0 0,0 0 0,-1-2 1,1 1-1,-1-2 0,0 1 1,0-2-1,0 1 0,0-2 0,11-8 1,2-4-17,-2-1 1,0-1-1,-1-1 0,-1 0 1,36-52-1,-39 49-80,-2-1 0,-1-1 0,0-1 1,-2 0-1,-2-1 0,0 0 0,9-47 0,-9 19 40,-4-2 0,-2 1-1,-2-61 1,-2 68-35,0 24-51,0 0 0,-2-1-1,-1 1 1,-1 0 0,-11-45 0,13 71 11,1 0 1,0 0 0,0 0-1,0 1 1,0-1 0,-1 0 0,1 0-1,0 1 1,-1-1 0,1 0-1,-1 0 1,1 1 0,-1-1-1,1 1 1,-1-1 0,1 0 0,-1 1-1,0-1 1,1 1 0,-1-1-1,0 1 1,1 0 0,-1-1 0,0 1-1,1 0 1,-1-1 0,0 1-1,0 0 1,0 0 0,-1-1-1,1 2-1,-1-1-1,1 1 0,0 0 1,-1-1-1,1 1 0,-1 0 1,1 0-1,0 0 0,0 0 1,-1 0-1,1 0 0,0 0 1,0 0-1,-1 2 0,-28 47-47,7 9 29,3 0 0,2 2 0,3 0 1,-12 108-1,5 257 263,21 544 1038,1-955-1268,-1 12 53,1-1 0,2 1 0,0-1 0,2 0 0,0 1 0,9 25 0,-13-52-40,1 1 0,-1-1 0,0 0-1,0 0 1,0 1 0,0-1 0,0 0 0,0 0-1,1 1 1,-1-1 0,0 0 0,0 0 0,0 1 0,1-1-1,-1 0 1,0 0 0,0 0 0,0 0 0,1 1-1,-1-1 1,0 0 0,1 0 0,-1 0 0,0 0-1,0 0 1,1 0 0,-1 0 0,0 0 0,0 0-1,1 0 1,-1 0 0,0 0 0,1 0 0,-1 0-1,0 0 1,0 0 0,1 0 0,-1 0 0,0 0-1,1 0 1,-1 0 0,0 0 0,0-1 0,1 1 0,-1 0-1,0 0 1,0 0 0,1 0 0,-1-1 0,0 1-1,0 0 1,0 0 0,0-1 0,1 1 0,-1 0-1,0 0 1,0-1 0,0 1 0,0 0 0,0 0-1,0-1 1,0 1 0,0 0 0,1-1 0,-1 1-1,0 0 1,0 0 0,0-1 0,9-20 98,-4-1-99,0 0 0,-2 0 0,0 0 0,-2-1 0,0 1 0,-2-1 0,0 1-1,-2-1 1,0 1 0,-1 0 0,-2 0 0,0 0 0,-1 1 0,-10-21 0,-6-1-37,-2 2 1,-2 0-1,-1 1 1,-2 2-1,-2 2 0,-53-49 1,85 85 20,-1 0 0,1 0 0,0 0 0,0 0 0,0-1 0,0 1 0,-1 0 0,1 0 0,0 0 0,0 0 0,0 0 0,0 0 0,0 0 0,-1-1 0,1 1 0,0 0 0,0 0 0,0 0 0,0 0 0,0-1 0,0 1 0,0 0 0,0 0 0,0 0 0,0-1 0,0 1 0,-1 0 0,1 0 0,0 0 0,0-1 0,0 1 0,0 0 0,1 0 0,-1 0 0,0 0 0,0-1-1,0 1 1,0 0 0,0 0 0,0 0 0,0-1 0,0 1 0,0 0 0,0 0 0,0 0 0,1 0 0,-1 0 0,0-1 0,0 1 0,0 0 0,0 0 0,0 0 0,1 0 0,-1 0 0,0 0 0,0-1 0,13-1-10,-9 1 2,378-64-29,-379 65 89,0 0-806</inkml:trace>
</inkml:ink>
</file>

<file path=ppt/ink/ink1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39.928"/>
    </inkml:context>
    <inkml:brush xml:id="br0">
      <inkml:brushProperty name="width" value="0.1" units="cm"/>
      <inkml:brushProperty name="height" value="0.1" units="cm"/>
      <inkml:brushProperty name="color" value="#FF0066"/>
    </inkml:brush>
  </inkml:definitions>
  <inkml:trace contextRef="#ctx0" brushRef="#br0">124 40 6265,'0'0'6430,"-10"30"-5670,-27 93 59,35-119-746,1 0 1,0 0-1,0 1 0,0-1 1,1 1-1,0-1 1,-1 1-1,2-1 0,-1 0 1,0 1-1,1-1 1,0 1-1,0-1 0,0 0 1,0 0-1,1 1 1,0-1-1,0 0 1,0 0-1,0-1 0,0 1 1,1 0-1,0-1 1,0 1-1,0-1 0,5 5 1,2-2 84,0 1 0,1-2 0,-1 1 1,1-1-1,0-1 0,22 6 0,-31-9-131,31 6 156,1-1-1,-1-1 0,2-2 0,-1-2 1,65-4-1,-92 2-161,0 0-1,1 0 1,-1-1 0,0 0-1,0 0 1,0-1 0,0 0-1,0 0 1,0-1-1,-1 1 1,0-2 0,0 1-1,0 0 1,0-1 0,-1 0-1,1-1 1,-1 1 0,-1-1-1,1 0 1,-1 0 0,0 0-1,0-1 1,-1 0 0,0 1-1,0-1 1,0 0 0,-1-1-1,0 1 1,-1 0 0,1 0-1,-2-1 1,1 1 0,-1-1-1,0 1 1,0-1-1,-1 1 1,0-1 0,-3-11-1,0 12-11,1 0 0,-1-1 0,-1 2 0,1-1 0,-1 0 0,0 1 0,-1 0 0,0 0 0,0 1 0,0-1 0,0 1 0,-1 1 0,0-1 0,0 1 0,-11-5 0,0 0 2,-2 1 0,1 1 0,-1 0 0,-40-7 0,37 10 12,0 1 0,0 2 0,0 0 0,0 1 0,0 1 0,0 2 0,-32 6 0,46-7-109,0 1 0,0 0 0,0 1 0,0-1-1,1 2 1,0-1 0,0 1 0,0 0 0,0 1-1,1 0 1,0 0 0,0 1 0,1-1-1,-1 1 1,2 1 0,-1-1 0,1 1 0,0 0-1,0 1 1,1-1 0,-3 11 0,-7 44-2642,11-18-1906,3 3-5156</inkml:trace>
</inkml:ink>
</file>

<file path=ppt/ink/ink1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43.519"/>
    </inkml:context>
    <inkml:brush xml:id="br0">
      <inkml:brushProperty name="width" value="0.1" units="cm"/>
      <inkml:brushProperty name="height" value="0.1" units="cm"/>
      <inkml:brushProperty name="color" value="#FF0066"/>
    </inkml:brush>
  </inkml:definitions>
  <inkml:trace contextRef="#ctx0" brushRef="#br0">0 1 1360,'0'0'16274,"15"0"-15771,116 11-93,0 0-196,83-11-48,-213 0 70,-43 0-6966,30 0 2886</inkml:trace>
</inkml:ink>
</file>

<file path=ppt/ink/ink1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44.158"/>
    </inkml:context>
    <inkml:brush xml:id="br0">
      <inkml:brushProperty name="width" value="0.1" units="cm"/>
      <inkml:brushProperty name="height" value="0.1" units="cm"/>
      <inkml:brushProperty name="color" value="#FF0066"/>
    </inkml:brush>
  </inkml:definitions>
  <inkml:trace contextRef="#ctx0" brushRef="#br0">1 1 7634,'0'0'7008,"21"0"-6752,121 9 472,119 4 406,-138-13-925,-71 0-334,-40 0-237,-15 0-293,-71 0-4991,38 0-2559</inkml:trace>
</inkml:ink>
</file>

<file path=ppt/ink/ink1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6:53.296"/>
    </inkml:context>
    <inkml:brush xml:id="br0">
      <inkml:brushProperty name="width" value="0.1" units="cm"/>
      <inkml:brushProperty name="height" value="0.1" units="cm"/>
      <inkml:brushProperty name="color" value="#FF0066"/>
    </inkml:brush>
  </inkml:definitions>
  <inkml:trace contextRef="#ctx0" brushRef="#br0">186 235 7074,'0'0'10582,"-2"-1"-10442,1 0-1,1 0 1,-1 0 0,0 0 0,0 0-1,0-1 1,1 1 0,-1 0 0,0 0-1,1-1 1,-1 1 0,1 0 0,0-1-1,-1-1 1,1-14-105,0 1 1,1-1-1,0 1 0,2 0 0,0-1 0,8-22 1,-9 34-32,0 1 1,0-1 0,0 1 0,1 0-1,-1 0 1,1 0 0,0 0 0,1 0-1,-1 0 1,1 1 0,-1 0 0,1 0-1,0 0 1,0 0 0,1 0 0,-1 1-1,0 0 1,1 0 0,0 0 0,-1 0-1,1 1 1,0 0 0,0 0 0,0 0-1,0 0 1,5 1 0,-2-1-15,0 1 0,-1-1 0,1 2 0,-1-1-1,1 1 1,0 0 0,-1 1 0,0-1 0,1 2 0,11 4 0,-14-4 0,0 1 1,0 0-1,0 0 1,0 0-1,-1 1 1,0-1-1,0 1 1,0 0-1,0 1 1,-1-1-1,0 0 1,0 1-1,3 8 1,-1-3 6,-1 1 0,0-1 0,0 1-1,-2-1 1,1 1 0,-1 0 0,-1 0 0,0 0 0,-1 0 0,0 0 0,-1 1 0,0-1-1,-1 0 1,-3 12 0,0-9 27,-1 0-1,0-1 1,-1 1-1,0-1 1,-1-1-1,-1 0 1,0 0-1,-1 0 1,0-2-1,-16 16 1,-5 2-7,-2-1-1,-1-2 1,0-2 0,-2-1-1,-74 35 1,103-54-9,0-1 0,0-1 0,-1 0-1,0 0 1,1 0 0,-1-1 0,0 0 0,-10 0 0,17-2-17,0 1 1,0 0 0,1-1 0,-1 1 0,0-1-1,0 0 1,1 1 0,-1-1 0,0 0 0,1 1-1,-1-1 1,0 0 0,1 0 0,-1 0 0,1 1-1,-1-1 1,1 0 0,0 0 0,-1 0 0,1 0-1,0 0 1,0 0 0,0 0 0,-1 0 0,1 0-1,0 0 1,0 0 0,0 1 0,1-1 0,-1 0-1,0-2 1,0 1-14,0 0-1,0-1 1,1 1 0,-1 0-1,0-1 1,1 1-1,0 0 1,-1 0-1,1-1 1,0 1 0,0 0-1,0 0 1,0 0-1,3-3 1,1 2 6,-1 0 0,1 0 0,0 0 0,1 0 0,-1 1 0,0 0 0,1 0 0,-1 1 0,1 0 0,-1-1 0,1 2 0,0-1 0,0 1 0,-1 0 0,12 1 0,-9-1 6,-1 1 0,1 1 0,0-1 0,-1 1-1,1 0 1,-1 1 0,0 0 0,0 0 0,0 0 0,0 1 0,9 7-1,-5-1 17,1 0 0,0-1 0,1 0 0,0-1 0,0 0-1,1-1 1,0-1 0,0 0 0,0 0 0,1-2 0,0 0-1,0-1 1,0 0 0,0-1 0,18 0 0,-6-1 134,-11 0-74,0-1 1,1-1-1,23-3 0,-37 3-58,0 1 0,1-1-1,-1 0 1,0 0 0,0 0 0,0 0-1,0-1 1,0 0 0,0 1-1,0-1 1,0 0 0,0 0 0,-1 0-1,1-1 1,-1 1 0,0-1-1,1 1 1,-1-1 0,0 0-1,-1 0 1,1 0 0,1-4 0,-2 7-27,-1 0 1,0-1-1,0 1 1,0 0 0,1-1-1,-1 1 1,0-1-1,0 1 1,0 0 0,0-1-1,0 1 1,0-1-1,0 1 1,0-1 0,0 1-1,0 0 1,0-1-1,0 1 1,0-1 0,0 1-1,0-1 1,0 1-1,0 0 1,-1-1 0,1 1-1,0 0 1,0-1-1,0 1 1,-1-1 0,1 1-1,0 0 1,-1-1-1,1 1 1,0 0 0,-1 0-1,1-1 1,0 1-1,-1 0 1,0-1 0,-18 0-2782,12 2 1620,-14-1-4092</inkml:trace>
</inkml:ink>
</file>

<file path=ppt/ink/ink1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0.468"/>
    </inkml:context>
    <inkml:brush xml:id="br0">
      <inkml:brushProperty name="width" value="0.1" units="cm"/>
      <inkml:brushProperty name="height" value="0.1" units="cm"/>
      <inkml:brushProperty name="color" value="#FF0066"/>
    </inkml:brush>
  </inkml:definitions>
  <inkml:trace contextRef="#ctx0" brushRef="#br0">0 821 8530,'0'0'5864,"4"0"-5642,9-1-34,0-1 0,0 0-1,0-1 1,-1 0-1,1-1 1,-1-1-1,0 0 1,0-1 0,0 0-1,-1 0 1,12-10-1,1 0-54,-2-2 0,0-1 0,-1-1 0,22-25 0,-29 29-118,-1 0-1,-1-1 1,0 0 0,-1-1 0,-1 0 0,-1 0 0,-1-1 0,0-1-1,-1 1 1,-1-1 0,-1 0 0,-1-1 0,-1 1 0,1-27-1,-2 11 1,0-6-43,-4-59 1,1 90 10,-1-1 1,0 1 0,0 0 0,-1 0 0,0 0 0,-1 0-1,0 0 1,-1 1 0,-12-20 0,16 28 1,0 0 1,-1 0-1,1 0 1,-1 0-1,1 0 1,-1 1-1,1-1 1,-1 0 0,0 1-1,0-1 1,0 1-1,0 0 1,0 0-1,0 0 1,0 0-1,-1 0 1,1 0-1,0 0 1,-1 1-1,1-1 1,0 1-1,-1-1 1,1 1 0,0 0-1,-1 0 1,1 0-1,-1 1 1,1-1-1,0 0 1,-1 1-1,1 0 1,0-1-1,-1 1 1,1 0-1,0 0 1,0 0-1,0 0 1,0 1-1,0-1 1,0 1 0,0-1-1,1 1 1,-1 0-1,0-1 1,1 1-1,-1 0 1,1 0-1,0 0 1,-1 0-1,1 0 1,0 1-1,-1 3 1,-8 21 14,2 0 0,0 1 1,2 0-1,1 1 0,-2 34 1,4 149 109,4-128-61,-1-58-49,2-1-1,1 1 1,1-1 0,1 0-1,1-1 1,1 1-1,11 24 1,-13-38 3,0 0 1,1 0-1,0-1 0,1 0 0,0 0 1,1 0-1,12 11 0,-15-16 5,1-1 1,0 1-1,0-1 0,0 0 1,0-1-1,1 1 0,0-1 0,0-1 1,0 1-1,0-1 0,0 0 0,0-1 1,8 2-1,1-2 10,-1 0 0,1-1-1,0-1 1,0 0 0,0-1 0,0-1-1,-1-1 1,0 0 0,1 0 0,-1-2-1,23-11 1,-28 11-17,-1 0 0,1 0 0,-1-1 0,-1 0 0,1 0 1,-1-1-1,0 0 0,-1-1 0,0 0 0,-1 0 0,1 0 0,-2-1 0,1 0 0,-1 0 0,-1 0 0,0-1 0,3-12 0,-4 10 5,-1-1 1,0 1-1,-1-1 0,-1-16 1,0 21 1,0 9-12,0-1-1,0 1 0,0 0 1,0-1-1,0 1 1,0-1-1,-1 1 1,1 0-1,0-1 1,0 1-1,0 0 1,0-1-1,-1 1 1,1 0-1,0-1 1,0 1-1,0 0 1,-1-1-1,1 1 1,0 0-1,-1 0 1,1-1-1,0 1 0,-1 0 1,1 0-1,0 0 1,-1-1-1,1 1 1,0 0-1,-1 0 1,1 0-1,0 0 1,-1 0-1,1 0 1,-1 0-1,1 0 1,0 0-1,-1 0 1,1 0-1,-1 0 1,1 0-1,0 0 1,-1 0-1,1 0 0,0 0 1,-1 0-1,1 0 1,-1 1-1,1-1 1,0 0-1,-1 0 1,1 1-1,0-1 1,0 0-1,-1 0 1,1 1-1,0-1 1,0 0-1,-1 1 1,1-1-1,0 0 1,0 1-1,-1 0 1,-20 22-82,16-6 134,1-1 0,1 1 0,0 0-1,1 0 1,1 1 0,2 28 0,-1-32 0,0-11-41,0 1-1,1-1 1,0 0 0,-1 1 0,1-1-1,1 0 1,-1 0 0,0 0 0,1 0-1,0 0 1,-1 0 0,1 0-1,0 0 1,1-1 0,-1 1 0,0-1-1,1 1 1,-1-1 0,1 0 0,0 0-1,0 0 1,0 0 0,0-1-1,0 1 1,0-1 0,0 0 0,1 0-1,-1 0 1,0 0 0,7 0 0,12 3 109,0-1 0,0-1 1,35-1-1,-41-2-35,-5 1-58,1-1 1,-1 0-1,0-1 1,0 0-1,0 0 1,0-2-1,0 1 1,0-1-1,-1-1 1,0 0-1,0-1 1,0 1-1,16-15 1,-19 15-19,0-1 1,-1-1 0,0 1 0,0-1 0,-1 0-1,0-1 1,0 1 0,-1-1 0,0 0 0,0 0-1,-1 0 1,0 0 0,0-1 0,-1 1-1,0-1 1,-1 0 0,0 0 0,1-11 0,-2 9 12,0 2-9,0 1-1,0-1 1,-1 1-1,-3-14 1,3 18-11,0 1-1,-1 0 1,1 0-1,-1 0 1,0 0-1,1 0 1,-1 1 0,-1-1-1,1 0 1,0 1-1,-1 0 1,1-1 0,-1 1-1,1 0 1,-4-2-1,-10-4-19,0 1 0,-1 0 1,0 1-1,0 0 0,0 2 0,0 0 0,-1 1 0,0 0 0,1 2 0,-1 0 0,0 1 0,0 1 0,-20 3 1,31-3 14,1 1 0,-1 0 0,1 0 0,0 0 1,-1 1-1,1 0 0,0 0 0,0 0 1,1 1-1,-1 0 0,1 0 0,0 0 0,0 1 1,0 0-1,0 0 0,1 0 0,0 0 0,0 1 1,0-1-1,1 1 0,0 0 0,0 1 1,0-1-1,1 0 0,0 1 0,0-1 0,1 1 1,0-1-1,0 1 0,0 0 0,1 0 0,0-1 1,1 9-1,0-13 8,-1-1 0,1 1 0,0 0 0,0 0 1,0 0-1,0-1 0,0 1 0,0-1 0,1 1 0,-1-1 1,0 1-1,1-1 0,-1 0 0,1 1 0,0-1 0,-1 0 0,1 0 1,0 0-1,0-1 0,-1 1 0,1 0 0,0-1 0,0 1 1,0-1-1,4 1 0,58 7 124,-56-8-99,85 2 93,128-15 0,14 0-57,-188 12-27,-32-1-17,0 1 0,-1 1 0,1 0 0,-1 1 0,1 1 0,-1 0 0,0 1-1,16 5 1,-25-6-160,16 5 1119,-20-7-951,-1 0 1,1 0-1,-1 0 1,0-1-1,1 1 1,-1 0-1,1 0 1,-1-1-1,0 1 0,1 0 1,-1-1-1,0 1 1,1-1-1,-1 1 1,0 0-1,0-1 1,1 1-1,-1-1 0,0 1 1,0-1-1,0 1 1,0 0-1,1-1 1,-1 1-1,0-1 1,0 1-1,0-1 1,0 1-1,0-1 0,0 1 1,0-1-1,0 1 1,-1-1-1,1 0 1,0-1-24,0 1 1,-1-1-1,1 0 1,0 1-1,-1-1 1,1 1-1,-1-1 0,0 1 1,1-1-1,-1 1 1,0 0-1,0-1 1,0 1-1,0 0 1,0-1-1,0 1 1,0 0-1,0 0 1,-1 0-1,-1-1 0,-39-17-25,23 15 1,0 0 1,-30-2-1,35 5 17,1 1-1,0-1 1,0 2 0,0 0 0,0 1 0,0 0 0,-25 8 0,33-8-2,0 1 0,0-1 0,0 1 0,0 0 1,1 0-1,-1 1 0,1-1 0,0 1 0,0 0 0,0 0 1,1 1-1,-1-1 0,1 1 0,0 0 0,0 0 0,1 0 1,-1 0-1,1 0 0,0 0 0,0 0 0,0 7 0,-1-3 6,2-1 0,-1 1-1,1-1 1,0 1-1,1 0 1,0-1 0,1 1-1,-1-1 1,1 1 0,5 16-1,-4-20 4,0 0 0,1 0 1,-1 0-1,1 0 0,0-1 0,0 1 0,1-1 0,-1 0 0,1 0 0,0 0 0,0 0 0,0-1 0,1 0 1,-1 0-1,1 0 0,0 0 0,0-1 0,6 3 0,4 0 4,0 0-1,0-2 1,0 0 0,0 0-1,1-2 1,-1 0 0,0 0-1,1-2 1,-1 0 0,21-4-1,-32 4-7,0-1 0,0 0 0,0 0-1,0 0 1,-1 0 0,1-1 0,-1 0 0,1 1-1,-1-1 1,0 0 0,0-1 0,0 1 0,-1-1-1,3-3 1,2-4-8,-1 0 0,0-1 0,6-17 0,-11 28 4,-1 0-1,1 0 1,0 0 0,-1 0 0,1 1 0,0-1 0,-1 0-1,1 0 1,0 1 0,0-1 0,0 0 0,0 1 0,0-1-1,-1 1 1,1-1 0,0 1 0,0-1 0,0 1 0,1 0 0,-1-1-1,0 1 1,0 0 0,0 0 0,0 0 0,0 0 0,0 0-1,0 0 1,0 0 0,0 0 0,0 0 0,0 1 0,0-1-1,0 0 1,0 1 0,0-1 0,0 1 0,2 0 0,37 22-65,-40-22 70,141 129 8,-128-116-7,1 2 0,-2-1 0,0 2 0,-1-1 0,0 2 0,-2-1 0,13 31 0,-20-40 10,0-1 0,0 0 0,0 0 1,-1 1-1,0-1 0,-1 1 0,0-1 0,0 1 0,0-1 0,-2 11 0,1-15-3,0 1-1,0-1 1,-1 0 0,1 0-1,-1 1 1,1-1 0,-1 0-1,0 0 1,0-1 0,0 1-1,-1 0 1,1-1-1,-1 1 1,1-1 0,-1 0-1,0 0 1,0 0 0,0 0-1,0 0 1,0-1 0,0 1-1,0-1 1,-6 2 0,-4 0 13,1 0 1,-1-1-1,0 0 0,0-1 1,0 0-1,1-1 1,-1-1-1,0 0 1,0 0-1,0-1 1,1-1-1,-19-6 0,24 6-19,0 0 0,0 0 0,0-1 0,1 1 0,-1-2 0,1 1 0,0-1 0,0 0 0,1 0 0,-1-1 0,1 1 0,0-1 0,1 0 0,-1-1 0,1 1-1,0-1 1,1 0 0,0 0 0,0 0 0,0 0 0,-2-14 0,3 8 6,0-1 0,1 1-1,0 0 1,2-1 0,-1 1 0,2 0-1,-1 0 1,2 0 0,0 0 0,0 0-1,1 0 1,1 1 0,0-1 0,1 1-1,0 1 1,11-16 0,-1 5-9,1 0 0,1 2 0,1 0 0,0 1 0,2 1 0,43-31 0,-56 44 5,-1 0-1,1 1 0,0 0 0,0 0 0,0 1 0,0 0 1,10-2-1,16 2-7071</inkml:trace>
</inkml:ink>
</file>

<file path=ppt/ink/ink1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1.249"/>
    </inkml:context>
    <inkml:brush xml:id="br0">
      <inkml:brushProperty name="width" value="0.1" units="cm"/>
      <inkml:brushProperty name="height" value="0.1" units="cm"/>
      <inkml:brushProperty name="color" value="#FF0066"/>
    </inkml:brush>
  </inkml:definitions>
  <inkml:trace contextRef="#ctx0" brushRef="#br0">18 271 7274,'0'0'9464,"11"-6"-8802,-7 4-621,1-1 36,1 1-1,-1-1 0,0 0 0,-1 0 0,1 0 1,0-1-1,-1 0 0,0 0 0,0 0 1,0 0-1,-1-1 0,1 1 0,-1-1 0,0 0 1,0 0-1,-1 0 0,4-10 0,-2-8 139,-1 0-1,-1-1 0,-1 1 0,-3-37 0,2 59-208,0-1-1,-1 1 0,1 0 1,0-1-1,-1 1 1,1 0-1,-1 0 0,1-1 1,-1 1-1,0 0 1,1 0-1,-1 0 0,0 0 1,0 0-1,0 0 1,1 0-1,-1 0 0,0 0 1,-1 1-1,1-1 1,0 0-1,0 0 0,0 1 1,0-1-1,0 1 1,-1-1-1,1 1 0,0 0 1,-1-1-1,1 1 1,0 0-1,0 0 0,-1 0 1,1 0-1,0 0 1,-1 0-1,1 0 0,0 0 1,-1 1-1,1-1 1,0 0-1,0 1 0,-1-1 1,1 1-1,0 0 1,0-1-1,0 1 0,0 0 1,0 0-1,0-1 1,0 1-1,0 0 0,0 0 1,0 0-1,0 0 1,1 0-1,-1 1 0,0-1 1,1 0-1,-1 0 1,0 3-1,-5 15-1,1 1 1,1 0-1,1 0 1,0 0-1,2 0 0,0 1 1,1-1-1,2 0 1,4 30-1,-2-35-1,1 1 0,0-1 1,1 0-1,0 0 0,14 21 0,52 72 42,-35-56-4,-29-39-33,-5-10-3,-1 0 0,1 0 0,-1 1 0,0-1 0,0 1 0,0 0 0,-1 0 0,1-1 0,-1 1 0,0 0 0,0 0 0,0 0 0,0 6 0,-15-9 57,0-1-39,0-1 1,-1-1-1,1 0 0,0-1 0,0-1 0,0 0 0,1-1 0,-1 0 0,1-1 1,0 0-1,1-1 0,0-1 0,0 0 0,-14-12 0,26 19-8,31 19-31,-23-14-233,0 1 1,0-1-1,1-1 0,0 0 1,-1 0-1,1 0 1,0-1-1,1-1 0,-1 1 1,0-1-1,0-1 1,1 0-1,10-1 0,-4 1-978,19 0-2908</inkml:trace>
</inkml:ink>
</file>

<file path=ppt/ink/ink1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1.765"/>
    </inkml:context>
    <inkml:brush xml:id="br0">
      <inkml:brushProperty name="width" value="0.1" units="cm"/>
      <inkml:brushProperty name="height" value="0.1" units="cm"/>
      <inkml:brushProperty name="color" value="#FF0066"/>
    </inkml:brush>
  </inkml:definitions>
  <inkml:trace contextRef="#ctx0" brushRef="#br0">1 120 6905,'0'0'6949,"12"28"-6297,42 87-113,-52-110-488,0-1 1,0 0 0,0-1 0,0 1 0,1 0 0,0-1 0,-1 1 0,1-1 0,1 0 0,-1 0 0,0 0-1,1 0 1,-1-1 0,1 1 0,0-1 0,0 0 0,0 0 0,0 0 0,0-1 0,1 0 0,-1 1 0,0-1 0,1-1-1,3 1 1,10 2 207,-8 0-161,1-1 1,-1 0-1,1-1 1,-1 0-1,1-1 1,0 0-1,-1-1 1,1 0-1,-1-1 1,15-3-1,-20 2-76,1 1 1,-1 0-1,1-1 0,-1 0 0,0 0 1,0-1-1,0 0 0,-1 1 0,1-1 1,-1-1-1,0 1 0,0-1 0,-1 0 1,1 1-1,-1-2 0,0 1 0,0 0 1,-1-1-1,4-10 0,-3 5-8,0-1 0,-1 0 0,0 0 0,-1 0 0,0-20 0,-1 26-13,0 0 0,0 0 0,-1 1 0,0-1 0,0 0 0,0 1 0,-1-1 0,0 1 1,0-1-1,0 1 0,-1 0 0,0 0 0,-5-8 0,1 6-3,0 1-1,0 1 1,-1-1 0,1 1 0,-1 0-1,0 1 1,-1 0 0,1 0 0,-1 1 0,0 0-1,0 0 1,0 1 0,0 0 0,-18-1-1,20 3-4,0 0-1,-1 0 1,1 0-1,0 1 1,0 0 0,0 1-1,0-1 1,0 1-1,0 1 1,0-1-1,1 1 1,-1 0-1,1 1 1,0 0-1,0 0 1,0 0 0,0 0-1,1 1 1,-7 7-1,6-4-20,0-1-1,1 1 1,0 1-1,0-1 1,1 1 0,0 0-1,1 0 1,0 0-1,0 0 1,1 0 0,0 1-1,1-1 1,0 1-1,0 0 1,2 11-1,-1-19-61,0 0 0,0 0 0,0-1 0,1 1 0,-1 0 0,0-1 0,1 1 0,0 0 0,-1-1 0,1 1 0,0-1 0,0 1 0,0-1 0,0 1 0,0-1 0,0 0 0,0 1 0,1-1 0,-1 0 0,0 0 0,1 0 0,-1 0 0,2 1 0,39 13-3917,-42-15 3974,35 8-6724</inkml:trace>
</inkml:ink>
</file>

<file path=ppt/ink/ink1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2.358"/>
    </inkml:context>
    <inkml:brush xml:id="br0">
      <inkml:brushProperty name="width" value="0.1" units="cm"/>
      <inkml:brushProperty name="height" value="0.1" units="cm"/>
      <inkml:brushProperty name="color" value="#FF0066"/>
    </inkml:brush>
  </inkml:definitions>
  <inkml:trace contextRef="#ctx0" brushRef="#br0">1 139 7418,'0'0'6246,"13"20"-5650,44 64 17,-53-79-540,0 0 0,0-1 0,1 0 0,-1 1 1,1-2-1,0 1 0,0 0 0,1-1 0,-1 0 1,1-1-1,-1 1 0,1-1 0,0 0 0,0 0 1,0-1-1,0 1 0,10-1 0,6 4 155,0-1-90,1-1 0,-1 0 1,1-2-1,-1 0 0,1-2 0,42-6 0,-60 6-128,1-1 1,-1-1-1,0 1 1,1-1-1,-1 0 0,-1 0 1,1 0-1,0 0 1,-1-1-1,0 0 0,1 0 1,-2 0-1,1-1 0,0 1 1,-1-1-1,0 0 1,0 0-1,0 0 0,-1 0 1,3-8-1,-2 4 0,0 1 0,-1-1-1,0 0 1,0 1 0,-1-1 0,0 0 0,-1 0-1,0 0 1,0 0 0,-1 0 0,0 0 0,-4-14-1,3 18-7,-1 0-1,0 0 1,0 0-1,0 0 1,0 0-1,-1 1 0,0 0 1,0-1-1,0 2 1,0-1-1,-1 0 1,1 1-1,-1 0 0,0 0 1,0 0-1,0 0 1,-1 1-1,1 0 1,0 0-1,-1 1 0,1-1 1,-9 0-1,-14-3-11,0 2-1,0 0 1,-30 2-1,44 1 0,1 1 1,0 0-1,0 0 0,0 1 0,0 1 1,0 0-1,1 1 0,-1 1 0,-13 6 0,21-8 8,-1 0-1,1 1 0,0 0 0,0 0 0,0 0 0,0 0 0,1 1 0,0 0 0,0 0 0,0 0 0,0 0 0,1 1 0,0-1 0,0 1 0,1 0 0,-1 0 0,1 0 0,1 0 0,-1 0 0,1 1 0,-1 7 0,1-6-19,0-1 0,0 1 0,1-1-1,0 1 1,1-1 0,2 15 0,-2-19-50,0-1 1,0 1 0,1-1-1,-1 1 1,0-1 0,1 1-1,0-1 1,-1 0 0,1 0-1,0 0 1,0 0 0,0 0-1,1 0 1,-1-1 0,0 1-1,1-1 1,-1 1 0,1-1-1,-1 0 1,4 1 0,38 13-2694,4-4-1887</inkml:trace>
</inkml:ink>
</file>

<file path=ppt/ink/ink1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2.841"/>
    </inkml:context>
    <inkml:brush xml:id="br0">
      <inkml:brushProperty name="width" value="0.1" units="cm"/>
      <inkml:brushProperty name="height" value="0.1" units="cm"/>
      <inkml:brushProperty name="color" value="#FF0066"/>
    </inkml:brush>
  </inkml:definitions>
  <inkml:trace contextRef="#ctx0" brushRef="#br0">57 80 5961,'0'0'6212,"7"22"-5377,29 71-28,-33-88-748,0 1 1,0-1-1,1 0 0,-1 0 1,1-1-1,0 1 0,1-1 1,-1 0-1,1 0 0,0 0 1,0 0-1,0-1 0,0 0 1,1 0-1,-1-1 0,1 1 0,0-1 1,9 2-1,0 1 50,-3 0-58,0-1 0,1-1 0,-1 0 1,1-1-1,0 0 0,0-1 0,-1 0 0,1-1 0,0 0 0,0-1 0,16-3 0,-25 2-40,1 1-1,0-1 0,0 0 0,-1 0 1,1 0-1,-1 0 0,0-1 0,0 0 1,0 0-1,0 0 0,0 0 0,0-1 1,-1 1-1,0-1 0,1 0 0,-1 0 1,-1 0-1,1 0 0,-1-1 1,0 1-1,0-1 0,0 0 0,0 1 1,-1-1-1,0 0 0,0 0 0,0 0 1,0 0-1,-1 0 0,0 0 0,-1-6 1,1 4 6,1-2-6,-1 1 0,-1-1 0,0 0 0,-2-12 0,1 17 7,1 1 0,0 0-1,-1 0 1,1 0 0,-1 0 0,0 0-1,0 0 1,0 0 0,0 0 0,-1 1-1,1-1 1,-1 1 0,0 0 0,-5-4-1,-5-2 31,-1 1-1,0 0 0,0 1 0,0 0 0,-1 2 0,0-1 1,-27-3-1,13 4-46,-1 2 1,0 1 0,-32 3 0,56-2-5,0 1-1,1 0 1,-1 0 0,0 0 0,1 1 0,-1-1 0,1 1 0,-1 1 0,1-1 0,0 1 0,0 0 0,0 0 0,0 0 0,0 1 0,1 0 0,0 0 0,0 0 0,0 0 0,-4 7 0,3-4-73,1 0 0,1 0-1,0 1 1,0-1 0,0 1 0,1 0 0,0 0 0,0 0-1,1 0 1,0 0 0,0 0 0,1 0 0,1 9 0,5 10-2162,12-5-1951</inkml:trace>
</inkml:ink>
</file>

<file path=ppt/ink/ink1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3.388"/>
    </inkml:context>
    <inkml:brush xml:id="br0">
      <inkml:brushProperty name="width" value="0.1" units="cm"/>
      <inkml:brushProperty name="height" value="0.1" units="cm"/>
      <inkml:brushProperty name="color" value="#FF0066"/>
    </inkml:brush>
  </inkml:definitions>
  <inkml:trace contextRef="#ctx0" brushRef="#br0">0 1 9210,'0'0'6567,"37"5"-6230,5 1-262,205 26 253,-201-28-492,21 1 417,-39-6-9021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36.167"/>
    </inkml:context>
    <inkml:brush xml:id="br0">
      <inkml:brushProperty name="width" value="0.05" units="cm"/>
      <inkml:brushProperty name="height" value="0.05" units="cm"/>
    </inkml:brush>
  </inkml:definitions>
  <inkml:trace contextRef="#ctx0" brushRef="#br0">0 10 3913,'0'0'9885,"46"0"-5817,207-10-1876,79 29-1742,-1 0-6,447-16 79,-739 0-575,-20 1 728,-22-3-1010,0 0-1,1 1 1,-1-1 0,1 1-1,0 0 1,-1 0-1,1 0 1,0 0-1,-3 4 1,1-2-1029,-3 5-3186</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6.804"/>
    </inkml:context>
    <inkml:brush xml:id="br0">
      <inkml:brushProperty name="width" value="0.05" units="cm"/>
      <inkml:brushProperty name="height" value="0.05" units="cm"/>
      <inkml:brushProperty name="color" value="#004F8B"/>
    </inkml:brush>
  </inkml:definitions>
  <inkml:trace contextRef="#ctx0" brushRef="#br0">1 1007 11306,'0'0'6106,"36"-2"-5102,119-12-327,-136 11-607,0 0 0,-1-1 0,0-1 0,1-1-1,-2-1 1,1 0 0,-1-1 0,0-1 0,-1-1-1,0 0 1,0-1 0,-1-1 0,-1 0 0,0-1-1,-1-1 1,0 0 0,18-26 0,-10 10-74,0-1 0,-3-1 0,0-1 1,-2-1-1,-2 0 0,-1-1 1,-1-1-1,-2 0 0,-2 0 0,-1-1 1,-2 0-1,-2 0 0,-1 0 0,-6-71 1,3 96 0,-1 0 0,0 0 0,0 1 1,-1-1-1,-1 1 0,0 0 0,-1 0 1,0 0-1,0 1 0,-1-1 0,-1 1 1,0 1-1,0-1 0,-1 1 0,0 0 1,-12-9-1,18 16-4,0 0-1,0 0 1,0 0 0,0 1 0,0-1-1,0 1 1,-1-1 0,1 1 0,-1 0-1,1 0 1,-1 0 0,1 0 0,-1 1-1,0-1 1,1 1 0,-1-1 0,0 1-1,0 0 1,1 0 0,-1 0 0,0 0-1,1 1 1,-1-1 0,0 1 0,1 0-1,-1 0 1,1 0 0,-1 0-1,1 0 1,-1 0 0,1 0 0,0 1-1,-1 0 1,1-1 0,0 1 0,0 0-1,0 0 1,-3 4 0,-4 6-5,1 0 1,0 1-1,1 0 1,0 1-1,-8 22 1,-6 24 24,3-1 0,3 2 0,2 0 0,-6 98 0,6 255 55,13-401-68,35 596 352,-23-442-120,11 72 50,-21-236 737,1-9-369,2-24-146,2-44-459,-5 40-48,-1 0 1,-2 0 0,-2 0-1,-1 1 1,-1-1-1,-2 1 1,-1 0 0,-16-39-1,-5 13 41,-3 1 0,-2 2 0,-50-63 0,83 118-43,-1 0 0,1 0 0,0 0 0,0-1 0,1 1 0,-1 0-1,0 0 1,0-1 0,1 1 0,-1-1 0,0 1 0,1 0 0,-1-1 0,1 1 0,0-1-1,-1-2 1,23 1-94,-14 3 99,95 2-178,102-4-834,-176 0-612,1-2 1,0-1-1,-1-1 1,51-18-1,-12-1-5955</inkml:trace>
</inkml:ink>
</file>

<file path=ppt/ink/ink1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3.729"/>
    </inkml:context>
    <inkml:brush xml:id="br0">
      <inkml:brushProperty name="width" value="0.1" units="cm"/>
      <inkml:brushProperty name="height" value="0.1" units="cm"/>
      <inkml:brushProperty name="color" value="#FF0066"/>
    </inkml:brush>
  </inkml:definitions>
  <inkml:trace contextRef="#ctx0" brushRef="#br0">1 0 9946,'0'0'9146,"200"0"-9138,-176 0 72,-3 0-80,-7 0 0,0 0-408,-6 0-552</inkml:trace>
</inkml:ink>
</file>

<file path=ppt/ink/ink1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06.836"/>
    </inkml:context>
    <inkml:brush xml:id="br0">
      <inkml:brushProperty name="width" value="0.1" units="cm"/>
      <inkml:brushProperty name="height" value="0.1" units="cm"/>
      <inkml:brushProperty name="color" value="#FF0066"/>
    </inkml:brush>
  </inkml:definitions>
  <inkml:trace contextRef="#ctx0" brushRef="#br0">1 11 9538,'0'0'7303,"14"0"-7055,88-5-99,-37 0-97,114 7 0,-174-2-44,-1 1 0,1 0 0,0 0 0,-1 0 0,1 1 0,-1-1 0,1 1 0,-1 0 0,0 1 1,0-1-1,0 1 0,0-1 0,-1 1 0,1 1 0,-1-1 0,1 0 0,-1 1 0,0-1 0,0 1 0,-1 0 0,1 0 0,-1 0 0,0 1 0,0-1 0,0 0 0,-1 1 0,1-1 0,0 7 0,-1-5 34,0 0 1,-1 0-1,0 0 1,0 0-1,0 0 1,-1 0 0,0 0-1,0 0 1,0-1-1,-1 1 1,0 0-1,0 0 1,0-1-1,-1 0 1,0 1-1,0-1 1,0 0-1,-1 0 1,1-1 0,-1 1-1,-8 7 1,3-4 11,-1 0 1,1 0-1,-2 0 1,1-1-1,-1-1 1,0 0-1,0-1 1,0 0-1,-1 0 1,0-1-1,0-1 1,0 0-1,0 0 1,-20 0-1,30-5-35,1-1-1,0 0 1,0 1 0,0-1-1,0 0 1,0 0 0,1 0 0,-1 1-1,1-1 1,0 0 0,0 0-1,0 0 1,0 0 0,0 0-1,1 0 1,0-5 0,1 7-11,0 0 1,0 1 0,0-1 0,0 0 0,0 1 0,0 0 0,0-1 0,0 1 0,0 0 0,0 0 0,0 0 0,0 0 0,0 0 0,3 1 0,2-1-1,34 0 0,-19-1-3,0 0 0,0 1 0,-1 2 0,1 0 0,0 2 0,-1 0 0,1 1 1,25 10-1,-18-3-16,-1 1-1,0 2 1,0 1 0,-2 0 0,0 2 0,36 33 0,-59-48 17,0 0-1,-1 0 1,1 0 0,-1 1-1,0-1 1,0 1-1,0-1 1,0 1 0,0 0-1,-1-1 1,0 1-1,0 0 1,0 0 0,0 0-1,-1 0 1,1 0-1,-1 0 1,0 0 0,0 1-1,0-1 1,-1 0-1,0 0 1,0 0 0,0 0-1,0-1 1,0 1-1,-1 0 1,-2 4 0,-1 1 28,0 0 0,-1-1 0,0 0 0,-1 0 1,1-1-1,-2 0 0,1 0 0,-1 0 1,0-1-1,-10 6 0,0-1-3,-1-1-1,0-1 1,0-1-1,0-1 1,-1-1-1,-26 6 1,10-6 63,-1-2 1,-61 0-1,93-4-13,-1 0-1,1-1 0,-1 0 0,1 0 0,-1 0 0,1-1 0,-1 0 0,1 0 0,0 0 0,0-1 0,0 1 0,0-1 0,0 0 0,1-1 0,-1 1 1,1-1-1,0 0 0,0 0 0,1 0 0,-1-1 0,1 1 0,0-1 0,0 0 0,-3-5 0,3-2 1516,2-4-6564</inkml:trace>
</inkml:ink>
</file>

<file path=ppt/ink/ink1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11.2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0 367 9994,'0'0'8298,"41"-20"-7779,133-62-249,-157 74-227,1 1-1,0 1 0,0 1 1,0 1-1,1 0 0,29-1 0,-7 0 13,793-81 785,-670 74-607,271-57 0,-406 61-126,-30 8-101,1 0-1,0 0 1,0 0 0,0 0 0,0 0 0,0 0 0,0 0 0,0 0 0,0 0-1,-1 0 1,1 0 0,0 0 0,0 0 0,0 0 0,0 0 0,0 0-1,0 0 1,0 0 0,-1 0 0,1 0 0,0 0 0,0 0 0,0 0 0,0 0-1,0-1 1,0 1 0,0 0 0,0 0 0,0 0 0,0 0 0,0 0 0,-1 0-1,1 0 1,0 0 0,0 0 0,0-1 0,0 1 0,0 0 0,0 0-1,0 0 1,0 0 0,0 0 0,0 0 0,0 0 0,0-1 0,0 1 0,0 0-1,0 0 1,0 0 0,0 0 0,0 0 0,-53 1 550,25 0-676,-615-29 388,112 11-290,489 17 43,51 4-136,0 0 0,-1 1 0,0 0 1,0 0-1,11 10 0,-7-6-138,29 21-1447,-4 4-2348</inkml:trace>
</inkml:ink>
</file>

<file path=ppt/ink/ink1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12.5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5 219 1256,'-5'-23'17118,"6"20"-16899,11-3-39,0 0 0,1 1 0,0 0 0,0 1 0,0 0 0,0 1 0,0 1 0,16-1 0,4-3-37,87-8-25,-1 5 0,157 9 0,-127 1-80,1555-1 1663,-1736 0-1520,-793-62 53,256 7-616,-42 45-119,448 11 450,153 0 45,-1 0 0,0 0-1,0 1 1,1 1 0,-1 0 0,1 0 0,0 1-1,0 0 1,0 1 0,0 0 0,-13 10 0,-34 16-17,53-30 17</inkml:trace>
</inkml:ink>
</file>

<file path=ppt/ink/ink1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5.607"/>
    </inkml:context>
    <inkml:brush xml:id="br0">
      <inkml:brushProperty name="width" value="0.1" units="cm"/>
      <inkml:brushProperty name="height" value="0.1" units="cm"/>
      <inkml:brushProperty name="color" value="#FF0066"/>
    </inkml:brush>
  </inkml:definitions>
  <inkml:trace contextRef="#ctx0" brushRef="#br0">0 825 10338,'0'0'6664,"27"-10"-6406,191-61 970,-204 65-1145,0 1 0,-1-2 0,0 0 0,-1-1 1,1 0-1,-1-1 0,-1 0 0,0 0 0,0-2 0,-1 1 0,0-1 1,-1-1-1,0 0 0,-1 0 0,0-1 0,-1 1 0,-1-2 0,0 1 1,0-1-1,-1 0 0,3-19 0,4-24-87,-4 0 0,-1-1 0,-3 1 0,-4-61 0,0 105 22,0 3-35,0 0 1,-1 1-1,0-1 0,0 0 0,-1 1 1,-1-1-1,-4-11 0,6 18-54,0 0-1,-1 0 0,1 1 0,-1-1 1,0 0-1,0 1 0,0 0 0,0-1 1,0 1-1,0 0 0,-1 0 0,1 0 1,-1 1-1,1-1 0,-1 0 0,0 1 0,0 0 1,0 0-1,1-1 0,-1 2 0,0-1 1,0 0-1,0 1 0,-1-1 0,1 1 1,-4 0-1,4 0 49,1 0 0,0 1-1,0-1 1,0 1 0,0 0 0,0-1 0,0 1-1,0 0 1,1 0 0,-1 0 0,0 0 0,0 0-1,1 1 1,-1-1 0,0 0 0,1 1 0,0-1-1,-1 1 1,1 0 0,0 0 0,0-1 0,-2 4 0,-19 48 6,17-38-29,-6 23 33,1 0-1,3 1 1,0 0 0,3 1 0,1-1 0,2 1 0,9 77-1,-6-99 61,1-1-1,1 0 0,1 0 0,1-1 1,0 1-1,1-1 0,0-1 0,2 1 1,0-1-1,0-1 0,20 24 1,-20-29-6,-1 0 0,2 0 0,-1-1 0,1 0 0,0 0 0,1-1 0,0 0 0,0-1 0,0-1 0,1 0 0,-1 0 0,1-1 0,1 0 0,-1-1 0,0-1 0,23 2 0,-21-3 31,0-1 0,0 0 0,1-1 0,-1-1 0,0 0 0,0-1 0,13-5 0,-22 6-59,0 0-1,-1 0 1,1 0 0,-1-1-1,1 0 1,-1 0 0,0 0-1,-1 0 1,1-1 0,0 0-1,-1 1 1,0-1 0,0 0-1,0-1 1,0 1 0,-1 0-1,0-1 1,1 0 0,-2 1-1,1-1 1,0 0 0,-1 0-1,1-7 1,0-13 14,0-47 1,-2 47-11,-7 28-309,4 6 293,1 0 0,1 0 0,0 0 0,0 0 0,0 0 0,1 0 0,1 0 0,-1 0 1,1 0-1,1 0 0,0-1 0,0 1 0,1 0 0,0-1 0,0 1 0,1-1 0,0 0 0,0 0 0,1-1 0,9 12 0,-4-10 20,1 0-1,0-1 0,1 0 0,0 0 1,0-2-1,0 1 0,1-2 0,0 1 0,0-2 1,1 0-1,-1 0 0,1-2 0,-1 1 0,1-2 1,0 0-1,0 0 0,0-1 0,0-1 0,15-3 1,-24 3-13,-1 0 0,0 0 0,0-1 1,1 1-1,-1-1 0,0 0 1,-1 0-1,1-1 0,0 1 0,0-1 1,-1 1-1,0-1 0,1-1 0,-1 1 1,0 0-1,-1-1 0,1 1 1,-1-1-1,1 0 0,-1 0 0,0 0 1,0 0-1,-1 0 0,1 0 1,-1 0-1,1-5 0,2-12-1,-1 0 0,-1 0 0,-1-1 0,-1-23 0,0 23-32,-1 14 24,-1 1 1,1 0 0,-1 0-1,-1 0 1,1 0-1,-1 0 1,0 0-1,-1 0 1,0 1-1,0 0 1,0 0-1,-1 0 1,1 0-1,-1 1 1,-1 0 0,1 0-1,-1 0 1,0 0-1,-9-4 1,4 1-43,-1 1 0,0 0 1,0 1-1,0 0 0,-1 1 1,0 0-1,0 1 0,0 1 1,-26-4-1,36 6 31,0 1 1,0 0 0,0-1-1,-1 1 1,1 0-1,0 1 1,0-1-1,0 1 1,0-1 0,0 1-1,0 0 1,0 0-1,0 0 1,0 0-1,0 1 1,1-1 0,-1 1-1,0 0 1,-4 4-1,4-2 6,1 1 0,0-1-1,0 1 1,0 0-1,1 0 1,-1 0 0,1 0-1,0 0 1,1 0-1,-1 1 1,1 7-1,-1-6 2,1 1 0,0 0 0,0 0 0,0 0 0,1 0-1,0-1 1,1 1 0,3 12 0,-3-17 7,0 0 0,0 0 1,0 0-1,0 0 0,0-1 1,0 1-1,1-1 0,0 1 0,-1-1 1,1 0-1,0 0 0,0 0 1,0 0-1,0-1 0,0 1 1,0-1-1,1 0 0,-1 0 1,0 0-1,1 0 0,6 0 0,18 3 62,0-2-1,-1 0 0,1-2 0,36-4 1,109-25 29,-74 10-101,-61 15 109,-1 1 0,40 3 0,-38 1 21,-33-1-93,0 1 0,1 0 0,-1 1-1,0 0 1,0 0 0,0 0 0,0 1 0,0 0-1,0 0 1,-1 0 0,1 1 0,-1-1 0,0 1-1,0 1 1,0-1 0,7 10 0,-17-20 52,0 1 1,0-1 0,0 1-1,-1 0 1,0 0 0,0 1-1,0 0 1,-1 0 0,0 0-1,1 1 1,-1 0 0,0 0-1,-1 1 1,1 0 0,0 0-1,-14-1 1,1-1-111,0 2 0,0 0 0,0 2 0,0 0-1,-31 4 1,46-3 24,0 0-1,0 1 0,0 0 0,1 0 0,-1 0 1,0 0-1,1 1 0,-1 0 0,1 0 1,0 0-1,0 0 0,0 1 0,1 0 1,-1-1-1,1 1 0,0 1 0,0-1 0,0 0 1,1 1-1,-1-1 0,1 1 0,0 0 1,0 0-1,-1 8 0,-1 4-1,0 1 1,1 0-1,1 0 1,1 0-1,1 31 0,1-45 8,-1 0-1,1 0 0,0 0 0,0-1 0,0 1 1,1 0-1,-1-1 0,1 1 0,0-1 0,0 0 0,0 1 1,1-1-1,-1 0 0,1 0 0,0 0 0,-1-1 1,1 1-1,0-1 0,1 0 0,-1 1 0,0-1 1,1-1-1,-1 1 0,1 0 0,-1-1 0,1 0 1,0 0-1,0 0 0,6 1 0,13 2-1,1-1 0,-1-1 0,41-2 0,-41 0 1,-16 0 4,1 0 0,0-1 0,-1 1 0,1-2 0,-1 1 0,1-1 0,-1 0 0,0-1 0,1 1 0,-1-1 0,0-1 0,-1 1 0,1-1 0,-1-1 0,0 1 0,0-1 0,0 0 0,0 0 0,-1-1 0,0 0 0,0 0 0,-1 0 0,1 0 1,-2-1-1,1 1 0,0-1 0,-1 0 0,-1 0 0,1-1 0,-1 1 0,0-1 0,-1 1 0,0-1 0,0 1 0,0-9 0,-1 15-11,2 3-22,0 0 19,1 0 0,-1 0 0,-1 0 1,1 0-1,0 0 0,0 1 1,-1-1-1,1 1 0,-1-1 0,0 1 1,0-1-1,2 6 0,2 3 0,92 133 70,-64-99 7,34 60 0,-58-88-58,0 1 0,-1 0 0,-1 0 1,-1 1-1,-1 0 0,-1 0 0,4 26 1,-5-9-11,-1 0 1,-2 0 0,-6 56-1,5-87 5,0-1-1,-1 0 0,1 1 0,-1-1 0,0 0 0,0 0 1,0 0-1,-1-1 0,0 1 0,1-1 0,-1 1 0,0-1 1,-1 0-1,1 0 0,0 0 0,-1 0 0,0-1 0,-7 5 1,8-6-2,0 1 1,0-1 0,-1 0-1,1 0 1,0 0 0,0 0 0,-1-1-1,1 1 1,0-1 0,-1 0-1,1 0 1,-1 0 0,1-1 0,0 1-1,-1-1 1,1 1 0,0-1-1,-1 0 1,1-1 0,0 1-1,0 0 1,0-1 0,0 0 0,0 0-1,0 1 1,-3-5 0,-6-6 11,0-2-1,1 0 1,0 0 0,1-1 0,1 0 0,0-1 0,-11-29 0,5 6-27,2 0 0,-11-55 0,19 59-32,1 0 0,1 0 0,5-58 0,-2 88 50,0 0 0,0 0 0,1 0 0,0 1 0,0-1 0,1 0 0,-1 1 0,1-1 0,0 1 0,0 0 0,0-1 0,1 1 0,0 0 0,-1 1 0,1-1 0,1 0 0,-1 1 0,0-1 0,1 1 0,0 0 0,0 0 0,0 1 0,0-1 0,0 1 0,0 0 0,1 0 0,-1 0 0,9-2 0,8 0-825,1 0-1,0 1 1,0 1-1,43 2 0,-40 0-1395,-4 0-2909</inkml:trace>
</inkml:ink>
</file>

<file path=ppt/ink/ink1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6.914"/>
    </inkml:context>
    <inkml:brush xml:id="br0">
      <inkml:brushProperty name="width" value="0.1" units="cm"/>
      <inkml:brushProperty name="height" value="0.1" units="cm"/>
      <inkml:brushProperty name="color" value="#FF0066"/>
    </inkml:brush>
  </inkml:definitions>
  <inkml:trace contextRef="#ctx0" brushRef="#br0">292 64 5417,'0'0'11065,"-5"-1"-10594,-72-23 1140,47 14-1244,-54-11-1,-11 14-200,95 46-248,0 307 824,0-350-741,0-1 0,1 1 0,0 0 0,0 0 0,0 0 0,1 0 0,-1 1 0,1-1 0,0 0 0,0 1 0,0-1 0,1 1 0,-1-1 0,1 1 0,0 0 0,0 0 0,0 0 0,0 1 0,0-1 0,1 1 0,-1 0 0,1 0 0,-1 0 0,1 0 0,0 0 0,0 1 0,0 0 0,8-2 0,7-2-20,1 1 0,0 1 0,0 1-1,32 0 1,-44 2 13,1 0-1,-1 0 1,0 1-1,1 0 1,-1 0-1,0 1 0,0 0 1,0 1-1,0 0 1,0 0-1,-1 0 1,1 1-1,-1 0 1,0 1-1,0 0 1,0 0-1,-1 0 1,0 1-1,0 0 0,7 8 1,-8-8 7,0 0 1,0 1-1,-1 0 1,1 0-1,-1 0 0,-1 0 1,0 0-1,0 1 1,0-1-1,-1 1 0,0 0 1,0 0-1,-1 0 1,0 0-1,0 0 0,-1 0 1,0 0-1,-1 0 1,0 0-1,0 0 0,-1 0 1,-3 12-1,1-9 19,-1 0 1,0-1-1,0 0 0,-1 0 0,0 0 0,-1-1 0,0 0 0,-1 0 1,1 0-1,-2-1 0,1-1 0,-1 1 0,0-1 0,-1-1 1,-11 7-1,10-8 2,-1 1 1,0-2 0,1 1 0,-2-2 0,1 0-1,0 0 1,-1-1 0,1-1 0,-1 0-1,1 0 1,-1-2 0,0 1 0,-14-4-1,24 4-16,1-1 0,-1 0 0,0 0 0,1 0 0,-1 0 0,1-1-1,0 1 1,-1-1 0,1 1 0,0-1 0,0 0 0,0 0-1,0 0 1,0 0 0,0 0 0,1 0 0,-1 0 0,1-1 0,-1 1-1,1 0 1,0-1 0,0 0 0,0 1 0,0-1 0,1 1 0,-1-1-1,1 0 1,-1 0 0,1 1 0,0-7 0,0 8-29,12 1-952,50 0-3006,-30 0-620</inkml:trace>
</inkml:ink>
</file>

<file path=ppt/ink/ink1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7.521"/>
    </inkml:context>
    <inkml:brush xml:id="br0">
      <inkml:brushProperty name="width" value="0.1" units="cm"/>
      <inkml:brushProperty name="height" value="0.1" units="cm"/>
      <inkml:brushProperty name="color" value="#FF0066"/>
    </inkml:brush>
  </inkml:definitions>
  <inkml:trace contextRef="#ctx0" brushRef="#br0">145 136 2537,'0'0'9682,"-9"1"-9138,6-1-477,1 0 0,-1 0 0,1 0 0,-1 1 0,1-1 1,-1 1-1,1-1 0,0 1 0,-1 0 0,1 0 0,0 0 1,0 0-1,0 0 0,-1 0 0,1 1 0,0-1 0,1 1 0,-1 0 1,0-1-1,0 1 0,1 0 0,-1 0 0,1 0 0,-1 0 1,1 0-1,0 0 0,0 1 0,0-1 0,0 0 0,0 1 0,1-1 1,-1 0-1,0 6 0,-2 7 357,1 1 0,0 0 0,1 0 0,0 0 0,3 26 1,-1-35-350,1-1 0,-1 0 0,1 0 1,0 0-1,0-1 0,1 1 1,0 0-1,0-1 0,0 1 1,0-1-1,1 0 0,0 0 0,0-1 1,0 1-1,1-1 0,10 8 1,-7-7 0,0 1 0,1-1 0,0-1 0,0 1-1,1-2 1,-1 1 0,1-1 0,17 3 0,-3-4 84,-1 0-1,40-3 0,-57 1-149,0-1 1,0 0-1,0-1 0,0 1 0,0-1 0,0 0 0,0-1 0,-1 1 1,1-1-1,-1-1 0,0 1 0,0-1 0,0 1 0,0-1 1,-1-1-1,0 1 0,0-1 0,0 1 0,0-1 0,-1 0 0,1-1 1,-1 1-1,-1 0 0,1-1 0,3-11 0,-1 1 0,0-1-1,-1 1 1,-1-1-1,0 0 1,-1 0-1,-1 0 1,-1 0-1,-2-24 1,1 33-11,-1 1 0,0-1 0,0 1 0,-1 0 0,0 0 0,0 0 0,-1 0 0,1 0 0,-2 1 0,1-1 0,-1 1 0,0 0 0,0 1 0,0-1-1,-1 1 1,0 0 0,0 0 0,0 1 0,-1 0 0,1 0 0,-1 0 0,0 1 0,-8-3 0,-6-2-3,0 1 0,0 2-1,-1 0 1,1 1 0,-1 1-1,-42-1 1,57 4-3,-1 1-1,1 0 1,0 0-1,0 0 1,0 1-1,0 0 1,1 0-1,-1 1 1,1 0 0,-1 0-1,1 1 1,0-1-1,0 2 1,0-1-1,1 0 1,-1 1-1,1 0 1,0 0-1,1 1 1,-1-1 0,1 1-1,-5 10 1,4-7-8,0 0 0,1 0 0,1 0 0,0 1 0,0 0 0,0-1 0,1 1 0,1 0 0,0 0 0,0 0 0,1 0 0,0 1 0,1-1 0,0 0 0,5 18 0,-4-23-41,0 0-1,1 0 1,0 0 0,-1-1-1,1 1 1,1-1-1,-1 0 1,1 0 0,0 0-1,0 0 1,0-1-1,0 0 1,0 0 0,1 0-1,0 0 1,-1 0-1,1-1 1,0 0 0,8 2-1,10 4-701,0-2 0,43 6 0,12-3-2588,-7-7-2140</inkml:trace>
</inkml:ink>
</file>

<file path=ppt/ink/ink1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7.958"/>
    </inkml:context>
    <inkml:brush xml:id="br0">
      <inkml:brushProperty name="width" value="0.1" units="cm"/>
      <inkml:brushProperty name="height" value="0.1" units="cm"/>
      <inkml:brushProperty name="color" value="#FF0066"/>
    </inkml:brush>
  </inkml:definitions>
  <inkml:trace contextRef="#ctx0" brushRef="#br0">104 163 7498,'0'0'7372,"-2"25"-6589,-1 81-6,4-101-710,0-1 0,0 1 0,1 0 0,-1-1 0,1 1 0,0-1 0,0 0 0,0 0 0,0 1 0,1-1 0,0-1 0,0 1 0,0 0 1,0-1-1,1 1 0,-1-1 0,1 0 0,0 0 0,0-1 0,0 1 0,0-1 0,0 0 0,1 0 0,8 3 0,-5-2 44,5 3-2,0 0 0,1-2 0,0 1 0,0-2 0,0 0 0,0 0 0,0-2-1,1 0 1,-1 0 0,1-1 0,-1-1 0,25-4 0,-31 3-100,0 0 0,0 0 0,-1-1 0,0 0 0,1 0 0,-1-1 0,0 0 0,0 0 0,-1-1 0,1 0 0,-1 0 0,0 0 0,-1-1 0,1 0 0,-1 0 0,0 0 0,0-1 0,-1 1 0,0-1 0,0 0 0,-1-1 0,0 1 0,0 0 0,2-10 0,-2 8-5,-1-1 0,0 0 0,-1 0 0,0 0 1,0 0-1,-1 0 0,0 0 0,-1 1 0,0-1 1,-3-12-1,2 15-7,-1 1 0,1-1 0,-1 1 0,0 0 0,-1 0 0,0 0 0,0 0 0,0 1 0,0-1 0,-1 1 0,0 0 0,0 0 0,0 1 0,-1 0 0,-6-5 0,-7-1 10,0 1-1,-1 0 1,0 1-1,-1 1 1,0 1-1,0 1 0,0 1 1,0 0-1,-1 2 1,0 1-1,1 0 1,-26 3-1,39-1-19,0 0-1,0 0 1,0 1 0,0 0-1,0 0 1,1 1-1,-1 0 1,1 0-1,0 0 1,0 1-1,0 1 1,0-1 0,0 1-1,1 0 1,0 0-1,0 1 1,1 0-1,-1 0 1,1 0-1,1 1 1,-1 0 0,-5 10-1,7-10-235,0-1 0,1 1 0,0 0 0,0-1 0,0 1 0,1 0 0,0 0-1,0 0 1,0 0 0,1 0 0,1 1 0,-1-1 0,1 0 0,0 0 0,0 0 0,4 10 0,16 19-4234</inkml:trace>
</inkml:ink>
</file>

<file path=ppt/ink/ink1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8.457"/>
    </inkml:context>
    <inkml:brush xml:id="br0">
      <inkml:brushProperty name="width" value="0.1" units="cm"/>
      <inkml:brushProperty name="height" value="0.1" units="cm"/>
      <inkml:brushProperty name="color" value="#FF0066"/>
    </inkml:brush>
  </inkml:definitions>
  <inkml:trace contextRef="#ctx0" brushRef="#br0">1 51 7946,'0'0'10079,"27"0"-10011,-6 0-68,44 0 55,80-9 1,-103 5-64,-34 4 6,1 0 0,-1-1 0,0 0 0,0 0 0,1-1 0,-1 0 0,0 0 1,-1-1-1,1 0 0,0 0 0,-1-1 0,0 0 0,10-7 0,-34 35-10193,3-8 7638</inkml:trace>
</inkml:ink>
</file>

<file path=ppt/ink/ink1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8.814"/>
    </inkml:context>
    <inkml:brush xml:id="br0">
      <inkml:brushProperty name="width" value="0.1" units="cm"/>
      <inkml:brushProperty name="height" value="0.1" units="cm"/>
      <inkml:brushProperty name="color" value="#FF0066"/>
    </inkml:brush>
  </inkml:definitions>
  <inkml:trace contextRef="#ctx0" brushRef="#br0">0 7 9538,'0'0'9977,"18"0"-9834,167-6 106,-171 6-1816,6 0-5532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7.384"/>
    </inkml:context>
    <inkml:brush xml:id="br0">
      <inkml:brushProperty name="width" value="0.05" units="cm"/>
      <inkml:brushProperty name="height" value="0.05" units="cm"/>
      <inkml:brushProperty name="color" value="#004F8B"/>
    </inkml:brush>
  </inkml:definitions>
  <inkml:trace contextRef="#ctx0" brushRef="#br0">40 241 8266,'0'0'6561,"-7"31"-5893,-21 100 12,27-125-603,0-1-1,0 1 0,0-1 1,1 1-1,0 0 0,0-1 0,0 1 1,1 0-1,-1-1 0,1 1 0,1-1 1,-1 1-1,1-1 0,0 1 1,0-1-1,1 0 0,0 0 0,-1 0 1,2-1-1,-1 1 0,0-1 0,1 1 1,0-1-1,0 0 0,0 0 1,1-1-1,-1 1 0,1-1 0,0 0 1,0-1-1,7 4 0,5 1 116,-1-2 1,1 0-1,1-1 0,-1 0 0,1-1 0,-1-2 0,29 1 1,-35-2-173,0 0 0,0-1-1,0-1 1,0 0 0,0 0 0,0-1 0,-1 0 0,1-1 0,-1 0 0,0-1 0,0 0 0,0 0 0,-1-1 0,0-1 0,0 1 0,0-2 0,-1 1 0,0-1 0,-1 0-1,9-12 1,-4 6-15,-2-1 0,0 0 0,0-1 0,-1 0 0,-1 0 0,-1-1 0,0 0 0,-2-1-1,0 1 1,0-1 0,-2 0 0,0 0 0,-1 0 0,-1-1 0,-1 1 0,0 0 0,-6-32-1,4 42-11,0 0-1,-1 0 0,-1 1 0,1-1 0,-1 1 1,-1 0-1,1 0 0,-1 1 0,0-1 0,0 1 0,-1 0 1,0 1-1,0-1 0,-1 1 0,1 0 0,-1 1 1,0-1-1,0 1 0,-1 1 0,1-1 0,-1 1 1,1 1-1,-1-1 0,-12-1 0,10 2-3,0 0 1,0 1-1,0 0 0,0 1 0,0 0 0,0 1 1,0-1-1,0 2 0,0 0 0,1 0 1,-1 1-1,0 0 0,1 0 0,0 1 1,0 0-1,0 1 0,0 0 0,1 0 0,-14 12 1,10-5-83,1 0 0,1 1 0,0 0 0,1 1 0,0 0 0,1 0 0,0 1 0,1 0 0,-6 21 0,6-11-1657,1 0 0,-6 47 0,10-10-4710</inkml:trace>
</inkml:ink>
</file>

<file path=ppt/ink/ink1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9.902"/>
    </inkml:context>
    <inkml:brush xml:id="br0">
      <inkml:brushProperty name="width" value="0.1" units="cm"/>
      <inkml:brushProperty name="height" value="0.1" units="cm"/>
      <inkml:brushProperty name="color" value="#FF0066"/>
    </inkml:brush>
  </inkml:definitions>
  <inkml:trace contextRef="#ctx0" brushRef="#br0">15 29 9618,'0'0'11193,"-11"-6"-8743,8-17-8418</inkml:trace>
</inkml:ink>
</file>

<file path=ppt/ink/ink1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39.547"/>
    </inkml:context>
    <inkml:brush xml:id="br0">
      <inkml:brushProperty name="width" value="0.1" units="cm"/>
      <inkml:brushProperty name="height" value="0.1" units="cm"/>
      <inkml:brushProperty name="color" value="#FF0066"/>
    </inkml:brush>
  </inkml:definitions>
  <inkml:trace contextRef="#ctx0" brushRef="#br0">0 30 6793,'0'0'9197,"10"-3"-8918,40-6-174,0 1-1,0 2 1,1 3 0,75 4 0,-121 0-102,-1 0-1,1 0 1,0 0-1,-1 0 1,1 1 0,-1 0-1,1 0 1,-1 0 0,0 1-1,0-1 1,0 1-1,0 0 1,0 0 0,-1 0-1,1 1 1,-1-1 0,0 1-1,0 0 1,0 0-1,0 0 1,-1 0 0,0 0-1,0 1 1,0-1 0,2 9-1,-1-6 37,-2 1-1,1-1 1,-1 1 0,0-1-1,-1 1 1,0-1-1,0 1 1,0-1-1,-1 1 1,0-1 0,-1 0-1,0 1 1,0-1-1,0 0 1,-1 0 0,-5 10-1,-15 17 80,-1-1 1,-2 0-1,-34 32 1,-46 59 134,104-122-253,-13 25 6,15-26-23,1 0 0,-1 0 0,0-1 0,1 1 1,-1-1-1,1 1 0,-1 0 0,1-1 0,0 1 0,-1-1 0,1 1 1,0-1-1,-1 1 0,1-1 0,0 0 0,-1 1 0,1-1 1,0 0-1,0 0 0,-1 1 0,1-1 0,0 0 0,0 0 1,0 0-1,-1 0 0,1 0 0,0 0 0,0 0 0,-1 0 1,1 0-1,0 0 0,0-1 0,1 1 0,22 0-4775</inkml:trace>
</inkml:ink>
</file>

<file path=ppt/ink/ink1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42.429"/>
    </inkml:context>
    <inkml:brush xml:id="br0">
      <inkml:brushProperty name="width" value="0.1" units="cm"/>
      <inkml:brushProperty name="height" value="0.1" units="cm"/>
      <inkml:brushProperty name="color" value="#FF0066"/>
    </inkml:brush>
  </inkml:definitions>
  <inkml:trace contextRef="#ctx0" brushRef="#br0">0 56 9738,'0'0'6568,"25"-9"-6484,81-25 20,-93 31-55,0 0 1,1 0-1,-1 1 0,1 1 0,-1 0 0,1 1 0,20 3 0,8-1 242,-40-2-262,1 0-1,-1-1 1,0 1-1,0 0 1,0 1-1,0-1 1,0 0-1,0 1 0,0-1 1,0 1-1,0-1 1,0 1-1,0 0 1,-1 0-1,1 0 1,0 0-1,0 0 1,-1 0-1,1 1 0,0-1 1,-1 0-1,0 1 1,1-1-1,-1 1 1,0 0-1,0-1 1,0 1-1,0 0 1,0 0-1,0 0 0,0 0 1,0 2-1,0 1 6,-1 0 0,0 0 0,0 0 0,-1 0-1,1 0 1,-1 0 0,0 0 0,0 0 0,-1 0-1,0 0 1,0-1 0,0 1 0,-3 5 0,-57 100 142,32-62-118,3 1 0,2 2 1,2 0-1,-18 60 1,36-57-57,5-53 13,14 9-5543</inkml:trace>
</inkml:ink>
</file>

<file path=ppt/ink/ink1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7:42.788"/>
    </inkml:context>
    <inkml:brush xml:id="br0">
      <inkml:brushProperty name="width" value="0.1" units="cm"/>
      <inkml:brushProperty name="height" value="0.1" units="cm"/>
      <inkml:brushProperty name="color" value="#FF0066"/>
    </inkml:brush>
  </inkml:definitions>
  <inkml:trace contextRef="#ctx0" brushRef="#br0">1 1 14875,'0'0'6049,"0"15"-8057,0 11-1801,0-4-5593</inkml:trace>
</inkml:ink>
</file>

<file path=ppt/ink/ink1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07.2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13 7194,'0'0'9490,"0"-1"-9459,0 1 1,0-1 0,0 1 0,0-1-1,0 1 1,0-1 0,0 0 0,0 1-1,1-1 1,-1 1 0,0-1 0,1 1-1,-1-1 1,0 1 0,1-1 0,-1 1-1,0-1 1,1 1 0,-1 0 0,1-1-1,-1 1 1,1 0 0,-1-1 0,1 1-1,0-1 1,243 23 1567,-104-6-1327,10-10-104,51 7 7,-192-11-344,-12-1-241</inkml:trace>
</inkml:ink>
</file>

<file path=ppt/ink/ink1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08.6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 3833,'0'0'9961,"4"0"-9493,93-2 1336,-36 0-1494,0 2 0,0 3 0,76 13 0,22 13 201,1-8 0,283 2 0,-323-42 364,-110 16-578</inkml:trace>
</inkml:ink>
</file>

<file path=ppt/ink/ink1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37.9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565 178 4721,'0'0'11617,"-1"-15"-11517,-5-48 38,6 60-97,-1 0 1,1 0 0,-1 0 0,0 0 0,0 0 0,0 0 0,0 0 0,0 0 0,-1 1 0,1-1 0,-1 0-1,0 1 1,0 0 0,0-1 0,0 1 0,0 0 0,0 0 0,-1 0 0,1 0 0,-1 0 0,1 1 0,-1-1 0,0 1-1,0 0 1,0-1 0,-5 0 0,-3 0 48,-1 0-1,1 1 0,0 0 1,-1 1-1,-16 1 1,6 0-65,11-1-21,0 0-1,1 0 0,-1 1 0,0 1 1,1 0-1,-1 0 0,1 1 0,0 1 1,0-1-1,0 2 0,0-1 0,1 1 1,0 1-1,0 0 0,0 0 0,0 0 1,1 1-1,0 1 0,1-1 1,0 1-1,0 1 0,1-1 0,-1 1 1,2 0-1,0 0 0,0 1 0,0 0 1,-3 12-1,6-18-1,1 1 0,0 0 0,0 0 0,0 0 0,0 0 0,1 0 0,0 0 0,0 0 0,0 0 0,1 0 0,-1 0 0,1 0 0,2 6 0,-1-8 0,-1-1 0,1 0-1,0 1 1,-1-1 0,1 0 0,0 0 0,0 0 0,0 0-1,1-1 1,-1 1 0,0 0 0,1-1 0,-1 0 0,1 0-1,-1 1 1,1-1 0,0-1 0,-1 1 0,1 0 0,0-1-1,0 1 1,-1-1 0,6 0 0,7 1 4,-1 0 1,1-1-1,-1-1 1,1 0-1,0-1 1,-1 0-1,0-1 0,0-1 1,0-1-1,16-6 1,-24 8-2,0 0 1,0-1 0,-1 1-1,1-1 1,-1-1 0,1 1-1,-1-1 1,-1 0 0,1 0-1,-1 0 1,1 0 0,-2-1-1,1 0 1,0 0 0,-1 0-1,0 0 1,-1 0 0,0-1-1,0 1 1,0-1 0,0 0-1,-1 1 1,0-13 0,0 14-5,-1 0 0,0 0 1,0 0-1,0 0 0,-1 0 1,0 0-1,0 0 0,0 0 1,0 0-1,-1 0 0,0 1 1,0-1-1,-3-5 0,1 6-1,0-1 0,0 1 0,0 0-1,-1 0 1,0 0 0,0 1 0,0-1 0,0 1-1,0 0 1,-1 1 0,-5-3 0,-10-1-10,0 0 1,0 1-1,-1 1 1,0 1-1,1 1 1,-1 0-1,-30 3 1,36 0 18,8-1 1,0 1-1,0 0 1,0 0 0,0 1 0,0 0-1,0 0 1,0 1 0,1 0 0,-1 1-1,1-1 1,0 1 0,0 1 0,0-1-1,0 1 1,1 1 0,0-1-1,0 1 1,-10 13 0,13-15-171,0 1 0,0 0 0,0 0 0,0 0 1,1 0-1,0 0 0,0 0 0,0 1 0,1-1 0,-1 1 0,1 0 0,1-1 1,-1 1-1,1 0 0,0-1 0,0 1 0,1 0 0,-1-1 0,1 1 0,1-1 1,-1 1-1,1-1 0,0 1 0,0-1 0,0 0 0,1 0 0,5 8 0</inkml:trace>
</inkml:ink>
</file>

<file path=ppt/ink/ink1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12.23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 87 5449,'12'0'11430,"46"1"-11520,77 17 142,-25-2-67,-47-10 35,1-3 0,0-3 0,89-12 0,-152 13-14,-1-1 0,1 0-1,0 0 1,-1 0 0,1 0 0,-1 0-1,1 0 1,0 0 0,-1 0-1,1-1 1,0 1 0,-1 0 0,1 0-1,-1 0 1,1-1 0,-1 1 0,1 0-1,0-1 1,-1 1 0,1 0-1,-1-1 1,1 1 0,-1-1 0,0 1-1,1-1 1,-1 1 0,1-1-1,-1 1 1,0-1 0,1 1 0,-1-1-1,0 1 1,0-1 0,0 0-1,1 1 1,-1-1 0,0 1 0,0-1-1,0 0 1,0 1 0,0-1 0,0 0-1,0 1 1,0-1 0,0 0-1,0 1 1,-1-1 0,1 1 0,0-1-1,0 0 1,0 1 0,-1-1-1,1 1 1,0-1 0,-1 0 0,-1-2-6,0 1 1,0-1-1,0 1 1,0 0-1,-1 0 1,1 0-1,-1 0 1,1 0-1,-6-3 1,-31-9 0,-1 1-1,0 2 1,-1 1 0,0 3 0,-53-4 0,21 7 14,-92 6-1,156-2-16,-1 2-1,1-1 1,0 1 0,0 1-1,0 0 1,0 0-1,0 0 1,1 1-1,0 1 1,-1 0-1,-12 10 1,20-15 54,10 0 208,139-4 137,-87-1-381,0 4 0,0 2 0,101 15 1,-32 9 1,-140-22-469,1 0 0,0 0 0,-1 0 0,2 1 0,-16 9-1,-1-1-1773,-3 1-1678</inkml:trace>
</inkml:ink>
</file>

<file path=ppt/ink/ink1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16.1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36 7074,'0'0'7800,"3"-4"-7360,-2 1-289,0 1-97,-1 1 1,1 0 0,-1-1 0,1 1-1,0 0 1,-1-1 0,1 1-1,0 0 1,0 0 0,0 0 0,0 0-1,0 0 1,0 0 0,0 0 0,0 0-1,1 0 1,-1 0 0,0 0 0,0 1-1,1-1 1,2 0 0,65-1 941,-39 0-975,0 2-1,0 0 1,0 2 0,-1 2-1,31 6 1,-12 4 31,1-2 1,1-2-1,-1-2 0,2-3 0,-1-2 0,78-5 1,-104 0-28,0-1 0,0-2 0,-1 0 0,43-16 0,-85 19-161,-23 0-717</inkml:trace>
</inkml:ink>
</file>

<file path=ppt/ink/ink1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17.3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4945,'10'1'10987,"37"4"-10572,186 17 322,274-9 0,-374 3-510,-132-17-223,0 1 0,-1 0 1,1 0-1,0 0 0,-1 0 1,1 0-1,-1 0 0,1 0 1,0 0-1,-1 1 0,1-1 1,0 0-1,-1 0 0,1 0 0,-1 1 1,1-1-1,0 0 0,-1 1 1,1-1-1,-1 0 0,1 1 1,-1-1-1,1 1 0,-1-1 0,0 1 1,1-1-1,-1 1 0,1-1 1,-1 1-1,0-1 0,0 1 1,1 0-1,-1-1 0,0 1 1,0-1-1,0 1 0,0 0 0,1-1 1,-1 1-1,0 0 0,0-1 1,0 1-1,0 0 0,-1-1 1,1 1-1,0-1 0,0 1 0,0 0 1,0-1-1,-1 1 0,1-1 1,0 1-1,0 0 0,-1-1 1,1 1-1,-1-1 0,1 1 1,0-1-1,-1 1 0,1-1 0,-1 0 1,0 1-1,-28 35-2053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8.924"/>
    </inkml:context>
    <inkml:brush xml:id="br0">
      <inkml:brushProperty name="width" value="0.05" units="cm"/>
      <inkml:brushProperty name="height" value="0.05" units="cm"/>
      <inkml:brushProperty name="color" value="#004F8B"/>
    </inkml:brush>
  </inkml:definitions>
  <inkml:trace contextRef="#ctx0" brushRef="#br0">503 434 8106,'0'0'10058,"10"-28"-9593,30-87-29,-39 110-404,1 0 0,-1-1-1,0 1 1,0 0-1,-1-1 1,0 1 0,0 0-1,0-1 1,0 1-1,-1-1 1,0 1 0,0 0-1,0-1 1,-1 1-1,0 0 1,0 0 0,-3-6-1,-2 1 10,1 1 0,-1 0 1,-1 1-1,1 0 0,-16-13 0,8 8-10,3 1-19,0 2 0,0-1 0,-1 2-1,0 0 1,0 0 0,-1 1 0,0 1 0,-1 0-1,0 1 1,0 1 0,0 0 0,-1 1 0,1 1-1,-1 0 1,0 1 0,0 1 0,0 0 0,0 1 0,-25 4-1,34-3-14,0 1 0,1 0-1,-1 0 1,0 1 0,0 0-1,1 0 1,0 1 0,0-1-1,0 1 1,0 1 0,0-1-1,1 1 1,0 0 0,0 0 0,0 1-1,1-1 1,0 1 0,0 0-1,0 0 1,-4 11 0,1-2 0,1 0 1,1 0 0,1 1 0,0-1 0,1 1 0,1 0-1,0 0 1,1 18 0,1-31 9,0 0 0,0 0-1,0 0 1,1 1 0,0-1 0,-1 0-1,1 0 1,0 0 0,1-1 0,-1 1 0,0 0-1,1 0 1,0-1 0,-1 1 0,1-1-1,0 1 1,0-1 0,1 0 0,3 4 0,0-2 1,0 0 1,0-1 0,1 0 0,-1 0-1,1 0 1,-1-1 0,1 0 0,11 2 0,10-1-1,1 0 1,-1-2 0,38-3-1,-52 0 7,-1-1 1,-1 0-1,1-1 0,0 0 0,-1-1 0,0 0 0,0-1 0,0 0 0,-1-1 0,0 0 1,0-1-1,-1 0 0,0-1 0,0 0 0,-1-1 0,0 0 0,-1 0 0,0-1 1,-1 0-1,0 0 0,0 0 0,-2-1 0,1 0 0,-1-1 0,-1 1 0,0-1 0,-1 0 1,-1 0-1,2-18 0,-4 30 6,-2 2-15,1 0 0,-1 0 0,0 0 0,0 1 0,0-1 0,1 1 0,-1-1 0,1 1 0,-1-1 0,1 1-1,0 0 1,0 0 0,0 0 0,0 0 0,0 0 0,0 0 0,0 0 0,0 2 0,0-2 0,-4 11-3,2 1 0,-1-1 1,2 0-1,-1 1 0,2 0 1,0 24-1,2-8-12,9 61 0,2-39 47,3 0 0,37 84 1,6 18 114,-37-74-106,-2 0 1,-5 0-1,-3 2 0,1 163 0,-12-242-40,0-1 0,-1 0 0,1 0 0,-1 1 0,0-1 0,1 0-1,-1 0 1,0 0 0,-1 0 0,1 0 0,0 0 0,-1 0 0,1 0 0,-1-1-1,1 1 1,-1 0 0,0-1 0,1 1 0,-1-1 0,0 0 0,0 0 0,0 1-1,0-1 1,-1-1 0,1 1 0,0 0 0,0 0 0,0-1 0,-1 1 0,1-1 0,0 0-1,-1 0 1,-2 0 0,-3 1 20,0-1 1,0 0-1,0 0 0,0-1 1,1 0-1,-1 0 0,0-1 0,1 0 1,-11-4-1,8 0-5,0 0-1,1-1 1,0 0-1,0 0 1,0-1 0,1 0-1,0-1 1,-10-14-1,-3-7 101,-25-46-1,31 48-113,2-1-1,1 0 0,1-1 0,2 0 1,0-1-1,3 0 0,0 0 0,2-1 0,1 1 1,2-1-1,3-49 0,1 69-3,0 1 0,0-1 0,1 1 0,0-1 0,1 1 0,1 0 0,-1 1 0,2-1 0,-1 1 0,2 0 0,-1 1 0,1 0 0,0 0 0,1 1 0,16-12 0,5-4 10,1 2-1,2 1 0,55-26 0,-5 17-77,-61 23 88,0 0 1,27-14 0,-29 9 83,-18 10-368,0 0 0,1 0 0,-1 1 0,1-1 0,0 1 0,-1 0 0,1 0 0,0 0 0,0 0 0,0 1 0,-1-1 0,1 1 0,6-1 0,11 1-3683,6 0-1421</inkml:trace>
</inkml:ink>
</file>

<file path=ppt/ink/ink1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38.279"/>
    </inkml:context>
    <inkml:brush xml:id="br0">
      <inkml:brushProperty name="width" value="0.1" units="cm"/>
      <inkml:brushProperty name="height" value="0.1" units="cm"/>
    </inkml:brush>
  </inkml:definitions>
  <inkml:trace contextRef="#ctx0" brushRef="#br0">0 6306 3329,'0'0'15158,"13"0"-14476,212 6-250,-93-1-295,202-17 0,1047-98 100,-1289 108-209,186-10 45,-220 6 21,0-2 0,93-26 0,-141 31-93,22-10 85,-30 12-67,-1 0-1,0 0 1,0 0-1,0 0 1,0-1-1,0 1 1,0 0-1,-1 0 0,1-1 1,0 1-1,-1-1 1,1 1-1,-1 0 1,1-1-1,-1 1 1,1-1-1,-1 1 0,0-1 1,0 0-1,0-2 1,1-71 200,1 27-210,-2-1 0,-3 1 1,-1 0-1,-13-57 0,-122-539 23,24 100-247,56 281 8,-25-280 0,66 366 222,-47-513-133,36-2 91,30 512 7,-4-203 8,-48 5 16,12 133 0,34 209 35,-4-54 114,7 57-114,-1 1-1,-11-43 0,1 9-1,-46-375-9,31 242-8,28 199-23,0 0 0,0 0-1,0 0 1,0 0 0,0 0 0,0 0-1,0 0 1,0 0 0,0 0-1,0 0 1,0 1 0,-1-1-1,1 0 1,0 0 0,0 0-1,0 0 1,0 0 0,0 0-1,0 0 1,0 0 0,0 0-1,-1 0 1,1 0 0,0 0-1,0 0 1,0 0 0,0 0-1,0 0 1,0 0 0,0 0-1,0-1 1,0 1 0,-1 0 0,1 0-1,0 0 1,0 0 0,0 0-1,0 0 1,0 0 0,0 0-1,0 0 1,0 0 0,0 0-1,0 0 1,0 0 0,0-1-1,-1 1 1,1 0 0,0 0-1,0 0 1,-4 19-39,-2 29-35,5-33 51,1-12-333,-1 0 0,1 1 0,0-1-1,0 1 1,0-1 0,0 0 0,1 1 0,-1-1-1,1 0 1,0 0 0,0 1 0,0-1 0,1 0 0,-1 0-1,3 5 1</inkml:trace>
</inkml:ink>
</file>

<file path=ppt/ink/ink1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39.059"/>
    </inkml:context>
    <inkml:brush xml:id="br0">
      <inkml:brushProperty name="width" value="0.1" units="cm"/>
      <inkml:brushProperty name="height" value="0.1" units="cm"/>
    </inkml:brush>
  </inkml:definitions>
  <inkml:trace contextRef="#ctx0" brushRef="#br0">8 353 10538,'0'0'6683,"20"-18"-6642,67-59 3,-77 67 38,0 1 0,-1-2 0,0 1 0,-1-1 0,0-1 0,-1 1 0,0-1 0,0 0 0,-1-1 0,-1 0 0,0 0 0,-1 0 0,-1 0 0,0-1 0,0 1 0,-2-1 0,0 0 0,0-21 0,0 34-67,-1 1-1,1-1 1,0 1-1,0-1 1,0 1-1,0 0 1,-1-1-1,1 1 1,0 0-1,0 0 1,0-1-1,0 1 1,0 0-1,0 0 1,0 0-1,0 0 1,0 0-1,0 0 1,0 1-1,0-1 1,0 0-1,0 0 1,1 1-1,30 7-103,59 40 84,-2 4-1,84 63 1,-112-73 45,-40-27-28,50 36-42,-66-48 32,-1 1 1,0 0 0,0 0-1,0 0 1,-1 0 0,1 1 0,-1-1-1,0 1 1,0 0 0,-1 0 0,1 0-1,1 6 1,-4-10 20,0 0-1,0 0 1,0 0-1,0 0 1,0 0-1,0 0 1,-1 0-1,1 0 1,0 0 0,0-1-1,-1 1 1,1 0-1,0 0 1,-1 0-1,1 0 1,-1-1-1,1 1 1,-1 0 0,0 0-1,1-1 1,-1 1-1,0 0 1,1-1-1,-1 1 1,0-1-1,0 1 1,1-1-1,-1 1 1,0-1 0,0 0-1,0 1 1,0-1-1,0 0 1,0 0-1,0 1 1,0-1-1,-45 6 202,33-5-163,-181 16 43,-261 39 12,414-43-156,33-10 101,1 0 0,-1 0 1,0-1-1,0-1 1,-12 2 370,42-4-2374,5-6-2323,4-10-4209</inkml:trace>
</inkml:ink>
</file>

<file path=ppt/ink/ink1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42.719"/>
    </inkml:context>
    <inkml:brush xml:id="br0">
      <inkml:brushProperty name="width" value="0.1" units="cm"/>
      <inkml:brushProperty name="height" value="0.1" units="cm"/>
    </inkml:brush>
  </inkml:definitions>
  <inkml:trace contextRef="#ctx0" brushRef="#br0">1 880 6481,'0'0'10676,"18"-12"-9306,11 0-1280,-1 0-1,0-2 1,-2-1 0,1-1 0,-2-2 0,0 0 0,31-30 0,-43 34-96,-1 0 1,0-1-1,-1 0 1,0 0 0,-1-2-1,-1 1 1,-1-1-1,0 0 1,-1-1-1,-1 0 1,-1 0-1,0 0 1,2-25-1,-1-6-113,-2 0-1,-3 0 0,-7-84 1,4 122 35,0-1 0,-1 0 0,0 1 0,0 0 0,-2 0 0,1 0 0,-1 0 0,-1 1 0,0-1 0,0 1 1,-1 1-1,0-1 0,-16-14 0,20 22 58,0 0 0,0 0 1,0 1-1,0-1 0,0 1 0,-1 0 1,1 0-1,0 0 0,-1 0 1,1 1-1,-1-1 0,1 1 1,-1 0-1,1 0 0,-1 0 0,1 0 1,0 1-1,-1-1 0,1 1 1,-1 0-1,1 0 0,-5 2 0,2 0 16,1 0 0,0 0 0,0 0-1,0 1 1,0 0 0,0 0-1,1 0 1,-1 0 0,1 1 0,0-1-1,-5 10 1,1 1-5,1-1-1,0 1 1,1 0 0,1 1-1,1-1 1,0 1 0,-3 29-1,1 116 52,6-124-9,1-20-8,1-1 0,0 0 0,1 0 0,1 0 0,1-1 0,0 1 0,1-1 0,0 0 0,1 0 0,18 26 0,-8-15 134,2-2-1,0 0 1,2-1 0,45 38-1,-55-52-56,1-1 0,-1 0 0,2 0 0,-1-2 0,1 1 0,0-2 0,0 0 0,22 6 0,-9-6 43,1-1 0,-1-1 0,42-1 0,-61-2-128,-1-1 0,1 1 0,-1-1 1,1 0-1,-1-1 0,0 1 0,1-2 0,-1 1 0,0 0 0,0-1 0,-1 0 0,1-1 0,0 1 0,-1-1 0,0 0 0,0 0 0,0-1 0,-1 1 0,1-1 0,6-10 0,-5 5-1,0 1 1,-1-1-1,-1 0 0,0-1 0,0 1 1,-1-1-1,0 0 0,-1 0 0,0 0 1,0 0-1,-1-18 0,-1 28-83,-1 36-202,0-16 269,-1-8 2,2 1-1,-1 0 1,1-1-1,3 15 0,-3-23 5,1 1-1,0-1 1,0 0-1,0 0 0,0 1 1,1-1-1,-1 0 1,1 0-1,0 0 0,0 0 1,0-1-1,0 1 1,0 0-1,1-1 0,-1 0 1,1 1-1,0-1 1,5 3-1,4 1 19,0 0 1,0-1-1,1-1 0,0 0 0,0 0 0,0-1 1,23 1-1,98-1 196,-83-4-183,-45 1-25,-1 0-1,0-1 1,1 1 0,-1-2 0,0 1-1,0 0 1,0-1 0,0 0 0,0 0-1,0 0 1,0-1 0,-1 0 0,1 0-1,-1 0 1,0 0 0,0-1 0,0 1-1,0-1 1,-1 0 0,1 0 0,-1-1-1,0 1 1,-1-1 0,1 1 0,3-10-1,-2 4-2,-1 0-1,0 1 0,0-1 0,-1 0 1,-1 0-1,0 0 0,0-1 1,-1 1-1,0 0 0,-1 0 0,0 0 1,0 0-1,-4-11 0,2 13-48,0 0 0,-1 0 0,0 1 0,-1 0 0,1 0 0,-1 0 0,-1 0 0,1 1 0,-1 0 0,-12-10 0,3 4-21,1 1 0,-1 1 0,-1 0 0,-17-7 0,18 11 47,0 1 0,0 1 0,-1 1 0,0 0 0,0 1 0,0 0 1,0 2-1,0 0 0,-17 2 0,28-2 10,0 1 0,0 0 0,1 0 0,-1 0 0,0 1 0,1 0 0,-1-1 0,1 2 0,-1-1 0,1 0 0,0 1 0,0 0 0,0 0 0,0 0 0,1 1 0,-1-1 0,1 1 0,0 0 1,-5 8-1,4-7 6,1 1 1,0 0-1,0 0 1,0 0-1,1 1 1,0-1-1,0 1 0,1-1 1,0 1-1,0-1 1,1 1-1,-1 0 1,1-1-1,2 11 1,-1-15 9,0-1 0,0 1 0,0 0 0,1-1 0,-1 1 0,1-1 0,-1 0 0,1 1 0,-1-1 0,1 0 0,0 0 0,0 0 0,0 0 0,-1 0 0,1 0 0,0-1 0,0 1 0,0-1 0,0 1 0,0-1 0,3 1 0,48 6 201,-9-5-106,1-1 1,-1-2 0,1-3 0,-1-1 0,84-21-1,-80 13-101,0 2-1,0 3 0,1 1 1,0 3-1,63 2 0,-108 3 10,1 0-1,-1 0 0,0 0 1,1 1-1,-1-1 0,0 1 0,0 0 1,1 0-1,-2 1 0,1-1 0,0 1 1,0 0-1,-1 0 0,0 0 0,5 5 1,1 3 121,0 0 1,0 1 0,9 19-1,-87-59 1280,48 21-1421,-1 0 1,0 2-1,0 1 0,0 0 1,0 1-1,-1 2 0,1 0 1,-24 3-1,40-1 8,1 0-1,0 0 1,-1 0 0,1 1 0,0 0-1,0 0 1,0 0 0,0 0-1,0 1 1,1 0 0,-1 0 0,1 0-1,0 1 1,0-1 0,0 1-1,0 0 1,1 0 0,-1 0 0,1 1-1,0-1 1,0 1 0,1 0 0,-1 0-1,-2 9 1,0-1 4,1 1 0,1 0 0,0 0 0,0 1 0,2-1 0,0 1 0,0-1 0,3 19 0,-2-29-2,1 1 0,0-1 1,0 1-1,0-1 1,0 0-1,1 1 1,0-1-1,0 0 1,0 0-1,0 0 1,1 0-1,-1-1 1,1 1-1,0-1 1,6 6-1,-3-4 4,1 0 1,0 0-1,0-1 1,1 1-1,-1-2 0,1 1 1,15 4-1,2-2 7,0-1-1,0-1 0,1-1 1,40-1-1,-58-1-7,-1-1 0,1-1 0,0 0 1,-1 0-1,1 0 0,-1-1 0,1 0 0,-1 0 1,0-1-1,1 0 0,-1 0 0,-1-1 0,1 0 0,-1 0 1,1-1-1,-1 1 0,0-1 0,-1-1 0,1 1 1,-1-1-1,0 0 0,-1 0 0,1 0 0,-1-1 1,0 0-1,-1 0 0,0 0 0,0 0 0,0 0 0,-1 0 1,0-1-1,0 1 0,-1-1 0,0 0 0,0-12 1,-1-65-14,0 84 40,0 29-79,0-17 47,1 0 1,0 0 0,0-1 0,1 1 0,1-1 0,0 1 0,0-1 0,1 0 0,0 0 0,1 0 0,0-1-1,0 0 1,9 11 0,87 120 79,-63-91-78,-2 2 1,43 77-1,-73-112 13,1 0 1,-2 0 0,0 0-1,-1 1 1,-1-1-1,0 1 1,-1 0 0,-1 32-1,-1-45-10,-1-1 0,1 1 0,-1-1 0,0 0 0,0 1 0,0-1 0,0 0 0,-1 1 0,1-1 1,-1 0-1,0 0 0,0 0 0,0-1 0,0 1 0,-1 0 0,1-1 0,-1 1 0,1-1 0,-1 0 0,0 0 0,0 0 0,0 0 0,0 0 0,0-1 0,0 1 0,-1-1 0,1 0 0,0 0 0,-1 0 0,1-1 0,-1 1 0,-5-1 0,1 2 19,0-2 0,0 1 0,-1-1 0,1 0-1,0-1 1,0 0 0,0 0 0,0-1 0,0 0 0,0-1-1,1 1 1,-1-1 0,-11-7 0,10 3-16,0 0 1,0-1-1,1 0 1,0 0-1,1 0 0,-1-1 1,2-1-1,-1 1 1,1-1-1,1 0 0,0 0 1,0-1-1,1 1 1,-2-12-1,0-1-8,1 0-1,2-1 1,0 1-1,2-1 1,2-43-1,0 56 22,1-1 0,0 1 1,1 0-1,0 0 0,1 0 0,0 0 1,1 0-1,0 1 0,12-18 0,6-5-447,42-45-1,-14 18-5229</inkml:trace>
</inkml:ink>
</file>

<file path=ppt/ink/ink1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43.641"/>
    </inkml:context>
    <inkml:brush xml:id="br0">
      <inkml:brushProperty name="width" value="0.1" units="cm"/>
      <inkml:brushProperty name="height" value="0.1" units="cm"/>
    </inkml:brush>
  </inkml:definitions>
  <inkml:trace contextRef="#ctx0" brushRef="#br0">423 203 5353,'0'0'9489,"1"0"-9277,0 0 1,0 0-1,-1 0 0,1 0 1,0 0-1,0-1 1,0 1-1,0 0 0,0 0 1,0-1-1,0 1 1,-1-1-1,1 1 0,0-1 1,0 1-1,0-1 1,-1 1-1,2-2 0,-2-14 212,1 11-384,0 0 1,-1 0 0,0 0 0,0 0 0,0 0 0,-1 0 0,1 0 0,-1 0 0,0 1 0,-1-1-1,1 0 1,-1 0 0,0 1 0,0-1 0,-1 1 0,1 0 0,-1 0 0,0-1 0,0 2 0,0-1-1,-7-5 1,0 1-30,0 0-1,-1 1 1,0 1-1,-1 0 1,1 0-1,-1 2 1,0-1 0,-22-4-1,8 4-23,1 1 0,-1 1 0,-34 1 0,56 2 11,-1 0 0,1 1 1,0-1-1,-1 1 0,1 0 0,0 0 0,0 1 0,0-1 1,0 1-1,0 0 0,0 0 0,0 0 0,1 0 1,-1 1-1,-6 5 0,5-2-4,-1 1 0,1-1-1,0 1 1,1 0 0,0 0 0,0 0-1,0 0 1,-2 9 0,-1 4-7,2 1 0,0-1-1,1 1 1,1 0 0,-1 40 0,4-53 16,0 1-1,1-1 1,-1 0-1,1 1 1,1-1-1,0 0 1,0 0 0,1 0-1,0 0 1,0-1-1,6 11 1,-5-13 1,0 0 0,0 0-1,1-1 1,-1 1 0,1-1 0,0 0 0,0 0-1,0-1 1,1 0 0,0 0 0,-1 0 0,1-1 0,0 1-1,0-1 1,12 2 0,2 0 39,0-1 0,0 0 0,0-2 0,0 0 0,0-1 0,1-1 0,26-5 0,-42 4-38,1 0 1,-1 1-1,0-2 1,0 1-1,-1 0 0,1-1 1,0 0-1,-1 0 1,0-1-1,0 1 0,0-1 1,0 0-1,0 0 1,-1 0-1,0 0 0,1-1 1,-2 0-1,1 1 1,0-1-1,3-10 0,-2 0 15,0 1 0,0-1 0,-2 0 0,0 0 0,0 0 0,-1-19 0,-1 33-5,-1 6-43,1-1 18,0 1 0,0-1-1,1 1 1,-1-1-1,1 1 1,0-1 0,0 1-1,0-1 1,1 0-1,0 0 1,0 1 0,0-1-1,0 0 1,5 6-1,44 54 58,-49-62-49,8 9 21,1-1 0,0 0 0,0 0 0,1-1 0,0-1 0,1 0-1,-1 0 1,2-2 0,-1 1 0,1-2 0,0 0 0,0 0 0,0-1 0,1-1-1,0-1 1,-1 0 0,1-1 0,0 0 0,23-2 0,-36 1-14,0-1 0,1 1 0,-1 0 0,0-1 0,0 1 0,0-1 0,0 0 0,1 0 0,-1 1 0,0-2 0,0 1 1,0 0-1,-1 0 0,1 0 0,0-1 0,0 1 0,-1-1 0,1 0 0,-1 1 0,1-1 0,-1 0 0,0 0 0,0 0 0,0 0 0,0 0 0,0 0 0,1-4 0,0-3-139,0 0 0,0 0 0,-1 0 0,0 0 0,-1-13 0,-1 22-89,0-1 1,1 1-1,-1-1 0,0 1 0,1-1 1,-1 1-1,0-1 0,1 1 0,-1 0 1,0-1-1,0 1 0,0 0 0,1 0 1,-1-1-1,0 1 0,0 0 0,0 0 1,0 0-1,1 0 0,-1 0 0,0 0 1,0 1-1,0-1 0,1 0 0,-2 0 1</inkml:trace>
</inkml:ink>
</file>

<file path=ppt/ink/ink1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44.688"/>
    </inkml:context>
    <inkml:brush xml:id="br0">
      <inkml:brushProperty name="width" value="0.1" units="cm"/>
      <inkml:brushProperty name="height" value="0.1" units="cm"/>
    </inkml:brush>
  </inkml:definitions>
  <inkml:trace contextRef="#ctx0" brushRef="#br0">1 0 824,'0'0'15608,"3"5"-15270,25 42 116,-1 2-1,-2 1 0,-3 0 0,-2 2 1,-2 0-1,-2 2 0,10 66 0,-25-68 55,-1-39 89,0-36-299,-7-140-247,7 159-57,0 1 0,1-1 0,-1 1 0,1 0 0,0 0 0,0-1 0,0 1 0,0 0 0,1 0 0,-1 0 0,1 0 0,0 0 0,0 0 0,0 1 0,0-1 0,0 1 0,0-1 0,1 1 0,-1 0 0,1 0 0,0 0 0,0 0 0,0 0 0,0 0 0,0 1 0,0 0 0,0 0 0,0 0 0,1 0 0,4-1 0,10-2-40,1 1-1,0 1 0,0 1 0,22 1 0,-30 0 36,10 0 0,0 1 0,0 2-1,0 0 1,0 1 0,34 11 0,-46-12 9,0 1 0,0 0 0,0 0 0,0 0 0,-1 2 0,1-1 0,-1 1 0,-1 0 0,1 0 0,-1 1 0,0 0 0,0 0 0,-1 1 0,8 12 0,-12-16 3,1 0-1,-1 1 1,0-1 0,-1 0 0,1 1-1,-1-1 1,1 1 0,-1 0 0,-1 0-1,1-1 1,-1 1 0,0 0 0,0 0 0,0-1-1,0 1 1,-1 0 0,0 0 0,-2 5-1,1-4 3,-1-1 0,0 1-1,0-1 1,-1 0-1,1 0 1,-1 0 0,0-1-1,-1 1 1,1-1-1,-1 0 1,1 0 0,-10 5-1,-1-1 6,0 1 0,-1-2 0,0 0 0,-1-1-1,0-1 1,1-1 0,-2 0 0,-33 3 0,28-6 16,-12 2-11,0-2 0,-38-5 0,64 4-4,1-1-1,-1-1 0,1 0 0,-1 0 1,1 0-1,0-1 0,0-1 1,0 1-1,0-1 0,0-1 1,1 1-1,0-1 0,-13-11 1,20 15-5,-2 0 7,1 0-1,0-1 1,0 1 0,0 0-1,-1-1 1,2 1-1,-1-1 1,0 1-1,0-1 1,0 1-1,1-1 1,-1 1-1,1-1 1,-1 0 0,1 1-1,-1-4 1,1 5-39</inkml:trace>
</inkml:ink>
</file>

<file path=ppt/ink/ink1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0.297"/>
    </inkml:context>
    <inkml:brush xml:id="br0">
      <inkml:brushProperty name="width" value="0.1" units="cm"/>
      <inkml:brushProperty name="height" value="0.1" units="cm"/>
    </inkml:brush>
  </inkml:definitions>
  <inkml:trace contextRef="#ctx0" brushRef="#br0">242 96 2657,'0'0'9259,"6"-7"-9020,0 2-165,-4 3-42,0 0-1,0 0 1,0 0-1,0 0 0,0 0 1,-1 0-1,1 0 0,-1-1 1,1 1-1,-1-1 1,0 1-1,2-5 0,-2 4 254,-1-1 0,1 1-1,-1-1 1,0 1-1,0-1 1,0 0-1,-1 1 1,1-1 0,-1 1-1,0-1 1,0 1-1,-2-5 1,-10 8-219,-5-1-17,0 1 0,1 1 0,-1 1 0,-18 4 1,30-4-48,-1 1 0,0-1 0,1 1 0,0 0 0,0 1 0,0-1 0,0 1 0,0 0 0,1 1 0,0 0 0,-1-1 0,2 2 0,-8 8 0,4-2 15,0 0 0,1 0 1,0 1-1,1 0 0,0 0 0,2 0 1,-1 1-1,1 0 0,1 0 0,1 0 1,0 0-1,1 0 0,0 21 0,1-34-10,1 1-1,-1 0 0,1 0 1,-1 0-1,1-1 0,0 1 1,-1 0-1,1-1 0,0 1 1,0-1-1,0 1 0,0-1 1,1 1-1,-1-1 0,0 0 1,1 0-1,-1 1 0,0-1 1,1 0-1,-1 0 0,1-1 1,0 1-1,-1 0 0,1 0 1,0-1-1,0 1 0,2 0 1,55 10 361,-54-10-300,51 3 274,64-4 0,-50-1 210,-69 1-539,1-1 0,-1 0 0,1 1 0,-1-1 0,0 0 0,0 0 0,1 0 0,-1 0 0,0 0 0,0 0 0,0-1 0,0 1 0,0 0-1,0 0 1,0-1 0,0 1 0,-1-1 0,1 1 0,0-1 0,-1 1 0,1-1 0,-1 1 0,0-1 0,1-1 0,-9 3-3184,-2 0-947</inkml:trace>
</inkml:ink>
</file>

<file path=ppt/ink/ink1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1.221"/>
    </inkml:context>
    <inkml:brush xml:id="br0">
      <inkml:brushProperty name="width" value="0.1" units="cm"/>
      <inkml:brushProperty name="height" value="0.1" units="cm"/>
    </inkml:brush>
  </inkml:definitions>
  <inkml:trace contextRef="#ctx0" brushRef="#br0">0 0 6513,'0'0'8537,"7"1"-7452,-1 0-939,335 23 2384,-340-24-2516</inkml:trace>
</inkml:ink>
</file>

<file path=ppt/ink/ink1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1.612"/>
    </inkml:context>
    <inkml:brush xml:id="br0">
      <inkml:brushProperty name="width" value="0.1" units="cm"/>
      <inkml:brushProperty name="height" value="0.1" units="cm"/>
    </inkml:brush>
  </inkml:definitions>
  <inkml:trace contextRef="#ctx0" brushRef="#br0">1 57 4825,'0'0'10932,"19"0"-10374,158 0 544,-150 1-894,-14 0-111,1-1-1,0-1 1,-1 0 0,1 0-1,14-4 1,-27 3-271,0 0 0,0 1-1,0-1 1,0 0 0,0 1-1,0-1 1,-1 0 0,1 0 0,-1 0-1,1 1 1,-1-1 0,0 0-1,1 0 1,-1 0 0,0-3 0,0-1-1413,1-6-2929</inkml:trace>
</inkml:ink>
</file>

<file path=ppt/ink/ink1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5.084"/>
    </inkml:context>
    <inkml:brush xml:id="br0">
      <inkml:brushProperty name="width" value="0.1" units="cm"/>
      <inkml:brushProperty name="height" value="0.1" units="cm"/>
    </inkml:brush>
  </inkml:definitions>
  <inkml:trace contextRef="#ctx0" brushRef="#br0">1 0 7586,'0'0'7069,"1"4"-6908,30 68 1144,-15-38-692,13 44-1,-6 11-116,-5 1 0,-4 1-1,-3 1 1,-3 158 750,-9-270-882,-3 7-363,1 1 0,0-1 0,1 0 0,0 0 0,1 0 0,0-1 0,1 1 0,1 0 0,3-18-1,-2 26-8,1 1 0,-1-1 0,1 1-1,0 0 1,1 0 0,-1 0-1,1 0 1,0 0 0,0 1 0,0 0-1,0-1 1,0 2 0,1-1-1,-1 0 1,9-2 0,0-1-23,0 1 1,0 0-1,1 1 1,22-3-1,-35 7 31,76-6-96,-73 6 92,0 0-1,0 0 0,0 1 1,1 0-1,-1 0 0,0 0 1,0 0-1,0 0 0,0 1 0,0 0 1,-1 0-1,1 0 0,-1 0 1,1 1-1,3 3 0,0 0 14,-1 0-1,0 0 0,0 1 0,0 0 1,-1 1-1,0-1 0,-1 1 1,1 0-1,-2 0 0,1 0 0,-1 0 1,0 1-1,-1-1 0,0 1 0,0 0 1,-1 0-1,0 0 0,-1 0 0,0 9 1,0-17-7,-1 1 1,1-1 0,-1 1-1,0-1 1,0 0 0,1 0 0,-1 1-1,0-1 1,0 0 0,0 0-1,0 0 1,-1 0 0,1 0-1,0 0 1,0 0 0,0 0-1,-1-1 1,1 1 0,0 0-1,-1-1 1,-2 1 0,-38 14 36,31-12-11,-12 3 12,0-2-1,0 0 0,-1-2 0,1-1 1,-37-2-1,19 1-28,37-1-3,0 1 0,0-1 1,0 0-1,0 0 0,1-1 0,-1 1 0,0-1 0,1 0 1,-1 0-1,1 0 0,-1 0 0,1-1 0,0 1 0,0-1 0,0 0 1,0 0-1,1 0 0,-1 0 0,1 0 0,0-1 0,0 1 0,0-1 1,0 0-1,1 1 0,-1-1 0,-1-6 0,3 9-46,3 1-840,75 0-5965,-46 0 1777</inkml:trace>
</inkml:ink>
</file>

<file path=ppt/ink/ink1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5.646"/>
    </inkml:context>
    <inkml:brush xml:id="br0">
      <inkml:brushProperty name="width" value="0.1" units="cm"/>
      <inkml:brushProperty name="height" value="0.1" units="cm"/>
    </inkml:brush>
  </inkml:definitions>
  <inkml:trace contextRef="#ctx0" brushRef="#br0">1 17 5337,'1'-2'10321,"8"-8"-13086,1 5 300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7:59.625"/>
    </inkml:context>
    <inkml:brush xml:id="br0">
      <inkml:brushProperty name="width" value="0.05" units="cm"/>
      <inkml:brushProperty name="height" value="0.05" units="cm"/>
      <inkml:brushProperty name="color" value="#004F8B"/>
    </inkml:brush>
  </inkml:definitions>
  <inkml:trace contextRef="#ctx0" brushRef="#br0">0 1 9218,'0'0'7495,"37"3"-6972,4 1-324,192 27 907,-200-25-876,881 125 2134,-760-130-1616,-153-1-733,0 0-1,0 0 0,-1-1 1,1 1-1,0-1 0,-1 1 1,1-1-1,0 1 0,-1-1 1,1 1-1,-1-1 0,1 1 1,-1-1-1,1 0 0,-1 1 0,1-1 1,-1 0-1,0 1 0,1-1 1,-1 0-1,0 0 0,1-1 1,-1 2-61,0 0 1,0-1-1,1 1 1,-1 0-1,0-1 0,0 1 1,0-1-1,0 1 1,0 0-1,0-1 1,0 1-1,0-1 1,1 1-1,-2 0 0,1-1 1,0 1-1,0 0 1,0-1-1,0 1 1,0-1-1,0 1 1,0 0-1,0-1 1,0 1-1,-1 0 0,1-1 1,0 1-1,0 0 1,-1-1-1,1 1 1,0 0-1,0-1 1,-1 1-1,1 0 0,0 0 1,-1-1-1,1 1 1,0 0-1,-1 0 1,1 0-1,0 0 1,-1-1-1,1 1 1,-1 0-1,-19 0-1357,0 1 0,1 0 0,-1 2-1,0 0 1,1 2 0,-24 7 0,-7 7-3889</inkml:trace>
</inkml:ink>
</file>

<file path=ppt/ink/ink1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7.706"/>
    </inkml:context>
    <inkml:brush xml:id="br0">
      <inkml:brushProperty name="width" value="0.1" units="cm"/>
      <inkml:brushProperty name="height" value="0.1" units="cm"/>
    </inkml:brush>
  </inkml:definitions>
  <inkml:trace contextRef="#ctx0" brushRef="#br0">1 1036 7274,'0'0'5329,"14"-16"-5201,-8 10-114,28-29 109,-2-2-1,-2-1 1,49-80 0,-66 89 60,-2 0-1,-1-1 0,-1 1 1,-2-2-1,-1 1 1,3-32-1,-2-187 255,-7 181-390,-1 47-32,0-1 0,-1 1 0,-8-30 0,8 42-28,0 0 0,-1 0 0,0 0 0,-1 0 0,0 1 0,0 0 0,-1-1 0,0 2 0,-13-16 0,17 22-9,1 0-1,-2 0 1,1 0 0,0 0-1,0 0 1,0 0-1,0 0 1,-1 0-1,1 0 1,0 1 0,-1-1-1,1 1 1,-1-1-1,1 1 1,0-1 0,-1 1-1,1 0 1,-1-1-1,1 1 1,-1 0 0,1 0-1,-1 0 1,0 0-1,1 1 1,-1-1-1,1 0 1,0 1 0,-1-1-1,1 1 1,-1-1-1,1 1 1,0 0 0,-1-1-1,1 1 1,0 0-1,0 0 1,-1 0 0,1 0-1,0 0 1,0 0-1,0 0 1,0 1-1,-1 1 1,-5 7 24,1 0-1,0 1 1,1-1-1,-7 17 1,8-17-24,-12 32 52,1 1 0,2 0 0,2 1 1,-8 66-1,5 181 885,14-266-747,0 17 202,6 53 1,-4-81-311,0-1-1,2 1 1,-1-1 0,2 1-1,-1-1 1,2-1 0,12 23-1,-15-31-31,0 0-1,0 0 1,0 0-1,1-1 1,-1 1-1,1-1 0,0 0 1,0 0-1,0-1 1,0 1-1,0-1 0,1 0 1,-1 0-1,1 0 1,0-1-1,-1 1 1,1-1-1,0 0 0,0-1 1,0 1-1,0-1 1,-1 0-1,1 0 0,0 0 1,0-1-1,0 0 1,7-2-1,-3 1 11,0-1 1,0 0-1,0 0 0,0-1 1,-1 0-1,1 0 0,-1-1 1,0-1-1,-1 1 0,1-1 1,-1 0-1,0-1 0,7-9 1,-6 6-36,0-2 1,-1 1 0,0-1-1,-1 0 1,0 0 0,-1-1-1,0 0 1,-1 0-1,-1 0 1,0 0 0,-1 0-1,0-1 1,0-23-1,-2 37-121,-11 8-104,8 3 224,0-1-1,1 0 0,0 1 0,0-1 0,1 1 1,1 0-1,0 0 0,0-1 0,3 17 0,-2-23 12,0 0 0,1-1 0,-1 1 1,1 0-1,0-1 0,0 1 0,0-1 0,1 0 0,-1 0 0,1 0 0,-1 0 0,1 0 0,0 0 0,0-1 0,1 1 0,-1-1 0,0 0 0,1 0 0,-1 0 0,1-1 0,0 1 0,0-1 0,5 2 0,7 2 88,0-1 0,0 0-1,0-1 1,24 1 0,-28-3-57,2 0 0,0 0-1,0-1 0,0-1 0,0 0 1,27-6-1,-37 6-37,0 0-1,-1-1 1,1 0 0,-1 0 0,1 0 0,-1 0-1,0 0 1,0-1 0,0 1 0,0-1 0,0 0-1,0 0 1,-1 0 0,1 0 0,-1-1-1,0 1 1,0-1 0,0 1 0,-1-1 0,1 1-1,-1-1 1,0 0 0,0 0 0,0 0 0,0-7-1,1-3 10,0 1-1,-1-1 1,0 0-1,-2 1 1,1-1-1,-2 0 1,-4-22-1,3 28-55,1 1-1,-1-1 0,-1 1 1,1 0-1,-1 0 1,0 1-1,-1-1 0,0 1 1,0 0-1,0 0 1,0 1-1,-1-1 0,0 1 1,-12-7-1,9 6-2,0 1 1,0 0-1,0 1 0,0 0 0,-1 1 1,0-1-1,0 2 0,1 0 1,-2 0-1,1 0 0,0 2 0,0-1 1,0 1-1,-12 2 0,19-1 37,0 0 0,0 0-1,0 0 1,1 0 0,-1 1 0,0 0-1,1-1 1,-1 1 0,1 0 0,0 0-1,-1 0 1,1 1 0,0-1 0,0 0-1,1 1 1,-1 0 0,0-1 0,1 1-1,-1 0 1,1 0 0,0-1 0,0 1 0,0 0-1,1 0 1,-2 5 0,-1 9 24,1-1-1,0 0 1,1 24 0,1-37 2,0 0 1,1 0 0,-1 0-1,1 0 1,0 0-1,0 0 1,0 0 0,1-1-1,-1 1 1,1 0 0,-1-1-1,1 1 1,0-1-1,0 0 1,0 1 0,0-1-1,0 0 1,0 0 0,1 0-1,-1-1 1,1 1-1,0 0 1,-1-1 0,1 0-1,0 0 1,0 0 0,0 0-1,-1 0 1,1 0-1,6 0 1,12 2 77,-1 0-1,1-1 0,30-2 1,-35 0-96,37 0 71,0-3 1,73-13-1,-66 8-59,1 3-1,78 2 1,-137 3-11,6 1 51,-1 0 1,1 1-1,-1 0 1,0 0-1,0 1 1,0 0-1,0 0 0,0 1 1,-1-1-1,1 2 1,-1-1-1,0 1 0,0-1 1,-1 2-1,7 6 1,-9-9 63,-91-21 1430,66 14-1552,0 1 1,-38 0-1,54 3 1,0 0-1,-1 0 1,1 1-1,0 0 1,-1 0-1,1 0 0,0 1 1,0 0-1,0 0 1,0 1-1,0 0 1,1 0-1,-11 7 1,9-3 2,-1 1-1,1 0 1,0 0 0,1 1-1,-1 0 1,2 0 0,-7 13 0,9-16-1,1-1-1,0 1 1,0 0 0,1 0 0,-1 0 0,1 0 0,0 0 0,1 0-1,0 0 1,0 0 0,0 0 0,1 0 0,-1 0 0,3 9-1,-2-13 6,0-1-1,0 1 0,1 0 1,-1-1-1,0 1 0,1 0 0,-1-1 1,1 0-1,-1 1 0,1-1 1,0 0-1,-1 0 0,1 0 0,0 0 1,0 0-1,0 0 0,0 0 0,0-1 1,0 1-1,0-1 0,0 1 1,3-1-1,47 4 67,-51-4-67,10 0 4,1-1 0,-1 0 0,0 0 0,0-1 0,0-1 0,0 0 0,0 0 0,-1-1 0,1 0 0,-1-1 0,0 0 0,-1-1 0,18-13 0,-24 18-6,-1-1 0,1 1 0,-1-1 0,1 1 0,0 0 0,0 0 0,0 0 0,0 0 0,-1 1 0,1-1 0,0 1 0,0-1 0,0 1 1,0 0-1,0 0 0,0 1 0,0-1 0,0 1 0,0-1 0,0 1 0,0 0 0,0 0 0,0 0 0,-1 0 0,1 1 0,-1-1 1,1 1-1,-1 0 0,1-1 0,-1 1 0,0 0 0,0 0 0,4 5 0,6 7-8,-1 0 0,-1 1-1,0 0 1,11 22 0,-14-24 5,5 10 6,-1 0 1,-1 0-1,-1 1 0,-1 0 0,-2 0 1,0 1-1,-1 0 0,-2 0 0,0 1 0,-2-1 1,-2 30-1,0-48-6,0-1 1,0 1 0,-1 0-1,0 0 1,-1-1-1,1 1 1,-1-1-1,0 0 1,-1 0 0,0 0-1,0 0 1,0-1-1,0 0 1,-1 0-1,0 0 1,0 0 0,0 0-1,-1-1 1,0 0-1,1-1 1,-1 1 0,-1-1-1,1 0 1,0 0-1,-1-1 1,1 0-1,-14 3 1,15-4 7,-1 0 0,1 0 0,-1 0 0,1 0 0,-1-1 0,1 0 0,-1 0 0,1-1 0,-1 1 0,1-1 0,-1 0 0,1-1-1,0 1 1,0-1 0,0 0 0,0-1 0,0 1 0,0-1 0,0 0 0,1 0 0,-1 0 0,1-1 0,0 1 0,0-1 0,0 0 0,1-1 0,-1 1 0,1 0 0,0-1 0,0 0 0,1 0 0,-1 0 0,1 0 0,0 0 0,-1-7 0,0 1-3,2 1 0,-1 0 1,1-1-1,1 1 0,0-1 1,1 0-1,0 1 0,0 0 1,1-1-1,0 1 0,1 0 1,0 0-1,1 0 0,0 0 1,0 1-1,1-1 0,11-14 1,8-7 13,0 1 0,2 1 1,45-38-1,-24 22-22,54-63 17,-99 107-16,-1 1-134</inkml:trace>
</inkml:ink>
</file>

<file path=ppt/ink/ink1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8.625"/>
    </inkml:context>
    <inkml:brush xml:id="br0">
      <inkml:brushProperty name="width" value="0.1" units="cm"/>
      <inkml:brushProperty name="height" value="0.1" units="cm"/>
    </inkml:brush>
  </inkml:definitions>
  <inkml:trace contextRef="#ctx0" brushRef="#br0">375 263 6633,'0'0'8968,"5"-14"-8654,-3 9-352,4-9 248,-2 0 1,1-1-1,-2 0 0,3-21 1,-5 32-157,-1-1-1,0 1 1,0-1 0,0 1-1,0-1 1,-1 0 0,0 1-1,0 0 1,0-1 0,0 1 0,-1 0-1,0-1 1,0 1 0,0 0-1,0 0 1,0 0 0,-1 1-1,0-1 1,0 1 0,0-1 0,0 1-1,-5-4 1,-3 0-46,1 1 0,-1 0 0,0 0 0,-1 1 0,1 1 0,-1 0 0,0 0 0,0 1 0,-1 1 0,1 0 0,0 1 0,-1 0 0,-24 2 0,31 0-13,-1 0 0,1 1 0,0 0 0,-1 0 0,1 1 0,0 0-1,0 0 1,1 0 0,-1 1 0,1 0 0,-1 0 0,1 0 0,0 0 0,1 1 0,-1 0 0,1 0 0,0 0 0,-6 10 0,1 0 28,0 0 1,1 0 0,0 1-1,1 0 1,1 1 0,-5 18-1,8-22 1,0 0 1,1 0-1,1 0 0,0 0 0,0 0 0,1 0 0,3 19 0,-2-27-15,1 1-1,-1-1 0,1 1 0,0-1 0,0 0 1,1 1-1,-1-1 0,1-1 0,0 1 1,0 0-1,1-1 0,0 1 0,0-1 0,0 0 1,0 0-1,0-1 0,1 1 0,-1-1 0,7 3 1,6 2 49,0-1 0,0-1 0,0 0 1,1-2-1,0 0 0,0-1 1,0 0-1,0-2 0,0 0 0,0-1 1,1-1-1,25-4 0,-40 4-54,0 0-1,0-1 1,0 1-1,0-1 1,-1 0-1,1 0 1,0 0-1,-1-1 1,1 1-1,-1-1 1,0 0-1,0 0 1,0 0-1,0 0 1,-1-1-1,1 1 1,-1-1-1,0 0 1,0 1-1,0-1 1,0 0 0,0-5-1,2-3 98,0 0-1,-2-1 1,0 0-1,0 0 1,0-24-1,-2 37-46,0 8-113,-1 7 31,1-4 31,0 0 1,1-1-1,0 1 0,3 14 1,-3-21 6,1 0 0,-1 0 0,1 0 0,0 0 0,0 0 0,0 0 0,1-1 0,-1 1 0,1-1 1,0 0-1,0 0 0,0 0 0,1 0 0,4 3 0,3 1-1,0-1 1,1 0-1,0 0 1,0-1-1,0-1 1,0 0-1,1-1 1,16 3-1,7-2-143,61 0 0,-120-10-8023</inkml:trace>
</inkml:ink>
</file>

<file path=ppt/ink/ink1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4:59.422"/>
    </inkml:context>
    <inkml:brush xml:id="br0">
      <inkml:brushProperty name="width" value="0.1" units="cm"/>
      <inkml:brushProperty name="height" value="0.1" units="cm"/>
    </inkml:brush>
  </inkml:definitions>
  <inkml:trace contextRef="#ctx0" brushRef="#br0">0 94 8026,'0'0'9654,"14"0"-9105,45-2-97,-56 2-431,0-1-1,0 0 0,0-1 1,0 1-1,0 0 0,0-1 1,-1 0-1,1 0 0,0 0 1,-1 0-1,1 0 1,-1 0-1,0-1 0,0 1 1,0-1-1,0 1 0,0-1 1,0 0-1,-1 0 0,0 0 1,1 0-1,-1 0 0,0 0 1,0 0-1,-1 0 0,1 0 1,0 0-1,-1-1 0,0 1 1,0-3-1,0 5 206,-28 7-121,14 2 84,13-20 141,2-5-421,-53 69-184</inkml:trace>
</inkml:ink>
</file>

<file path=ppt/ink/ink1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03.932"/>
    </inkml:context>
    <inkml:brush xml:id="br0">
      <inkml:brushProperty name="width" value="0.05" units="cm"/>
      <inkml:brushProperty name="height" value="0.05" units="cm"/>
      <inkml:brushProperty name="color" value="#FF0066"/>
    </inkml:brush>
  </inkml:definitions>
  <inkml:trace contextRef="#ctx0" brushRef="#br0">0 588 6369,'0'0'6080,"25"-27"-5906,83-84-86,-101 105-68,-1 0 1,1 0 0,0 1-1,0-1 1,1 1 0,-1 1-1,1 0 1,0 0 0,0 0 0,11-2-1,7-3 69,489-187 532,-384 157-606,1 4 0,142-16 1,436-5 170,1 48-104,-514 11-53,324 45 0,-410-29 22,-1 6 1,0 4 0,-2 4-1,139 65 1,-165-59 30,144 62 914,-188-87-807,0-1 1,1-3-1,0-1 1,43 4-1,-64-10 232,-16-2 255,-9-1-700,6 0-227,2-9-2575,-4-18 1491,3 27 1343,0-1-1,-1 1 1,1-1 0,0 1-1,-1-1 1,1 1 0,-1 0 0,1-1-1,-1 1 1,1-1 0,-1 1-1,1 0 1,-1 0 0,0-1 0,1 1-1,-1 0 1,1 0 0,-1 0-1,0-1 1,1 1 0,-1 0-1,0 0 1,1 0 0,-1 0 0,1 0-1,-1 0 1,0 0 0,1 1-1,-1-1 1,0 0 0,1 0 0,-1 0-1,1 1 1,-1-1 0,1 0-1,-1 0 1,1 1 0,-1-1-1,0 1 1,-3 2 18,0-1 0,1 1-1,-1 0 1,1 1 0,0-1-1,0 1 1,0-1 0,0 1-1,0 0 1,1 0 0,0 0-1,0 0 1,0 0 0,-2 6-1,-19 66 370,21-69-343,-1 10 110,0-1 0,0 1-1,1 32 857,4-65 375,2 6-1308,8-25 6,-2-1 1,-1 0 0,7-65 0,-16 101-92,4-69 190,-5-106 0,1 173-156,0 0 0,0 0 0,-1 0 1,1 0-1,0 0 0,-1 0 0,1 1 1,-1-1-1,1 0 0,-1 0 0,0 1 1,0-1-1,0 0 0,0 1 0,0-1 0,0 1 1,-2-2-1,2 3-78,2 2 40,-1 1 6,1 0 0,-1 0-1,1-1 1,0 1 0,0 0-1,0-1 1,1 1 0,-1-1 0,0 1-1,1-1 1,0 0 0,-1 0-1,1 1 1,0-1 0,0 0-1,0-1 1,4 4 0,51 29-11,-39-24 10,74 36 5,-65-35 11,-1 1 0,-1 1 1,-1 2-1,0 0 0,42 36 0,-63-48-17,0 0 1,0 1-1,0 0 0,0-1 0,-1 1 1,0 0-1,0 0 0,0 0 1,0 1-1,-1-1 0,0 0 1,1 1-1,-1-1 0,-1 0 0,1 1 1,-1-1-1,0 1 0,0 0 1,0-1-1,-1 1 0,1-1 0,-1 0 1,0 1-1,0-1 0,-1 1 1,1-1-1,-1 0 0,0 0 1,0 0-1,-1 0 0,1 0 0,-1-1 1,0 1-1,1-1 0,-8 7 1,-18 12 111,-1-1 0,-1-1 0,0-2 0,-58 25 0,-139 42 127,214-81-248,12-3-80,0 0-1,0-1 0,-1 1 0,1 0 1,0 0-1,0 0 0,0 0 0,0 0 1,0 0-1,0 0 0,1 0 0,-1 0 1,0 1-1,0-1 0,1 0 0,-1 1 1,1-1-1,-1 0 0,1 1 0,0-1 0,-1 0 1,1 1-1,0-1 0,0 1 0,0-1 1,0 0-1,0 1 0,0-1 0,1 1 1,-1-1-1,0 0 0,1 2 0,0 10-1214,-1 6-2249</inkml:trace>
</inkml:ink>
</file>

<file path=ppt/ink/ink1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04.8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152 746 9418,'0'0'7591,"-2"-24"-7259,-3-164 467,6 66-211,-3-134-252,1 244-327,0 0 0,-1-1-1,0 1 1,-1 0 0,-1 0 0,0 1 0,0-1-1,-1 1 1,-1 0 0,0 0 0,-8-12-1,16 22-18,1 1 0,-1-1 0,1 1 0,-1-1 0,1 1 0,-1 0 0,1 0 0,-1 0 0,1 0 0,-1 0 0,1 0 0,-1 1 0,5 1-1,53 8 22,-11 1 48,1-2 0,1-2 1,-1-2-1,53-2 0,24 3-37,-93-2 58,57 15 0,-61-12-49,1 0 0,40 2 1,455-1 51,-479-4-83,90 22 0,18 2 9,0-10 16,121 10-25,-208-25 46,137-10 0,-115 1-54,25-3-5,-103 7 11,0 1 1,0 0-1,0 1 0,0 0 1,0 1-1,0 0 1,0 1-1,0 0 0,0 1 1,-1 1-1,1-1 1,-1 2-1,0 0 0,17 10 1,32 15 20,1-2 0,102 31 0,-162-59-20,0 0 0,0 1-1,0 0 1,0-1-1,0 1 1,0 0 0,0 0-1,0-1 1,0 1 0,0 0-1,-1 0 1,1 0 0,0 0-1,-1 0 1,1 0-1,0 0 1,-1 0 0,0 0-1,1 0 1,-1 1 0,1-1-1,-1 0 1,0 0 0,0 0-1,0 0 1,0 1-1,0-1 1,0 0 0,0 0-1,0 0 1,0 1 0,0-1-1,-1 0 1,0 2-1,0 11 32,1-12-26,0-1 1,-1 1 0,0 0-1,1-1 1,-1 1 0,0-1-1,0 1 1,1-1 0,-1 1-1,0-1 1,-1 0 0,1 0 0,0 1-1,0-1 1,-1 0 0,1 0-1,0 0 1,-1 0 0,1 0-1,-1-1 1,1 1 0,-1 0-1,1-1 1,-1 1 0,0-1 0,1 1-1,-1-1 1,0 0 0,1 0-1,-3 0 1,-56 4 226,54-4-217,-58 1 1,-1 2-1,1 2 0,-115 27 1,115-21-9,0-2 0,-1-4 1,1-2-1,-70-6 0,-62 3 12,-255 40-29,-74 3 42,515-42-23,-341 14 17,263-7-60,-172 40 0,252-46 37,-287 85-8,289-84 1,-1 0-1,0 1 1,1 0 0,0 0 0,-10 9 0,-26 15-27,50-29 18,0 0 1,0 1-1,1 0 1,-1 0-1,9 1 0,15 1 36,6-2-9,620-19 210,-331-5-84,281-31-43,-280 12-41,374 1 0,-613 41-97,-17-1 63,131 14-1,-107-3 21,176-6 0,-146-5-35,-179-4-853,19-2-2960</inkml:trace>
</inkml:ink>
</file>

<file path=ppt/ink/ink1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07.8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1044 263 7922,'0'0'5873,"1"-16"-5502,5-85 1166,-6 99-1457,0 1 0,0-1 0,0 0 0,-1 0 0,1 0 0,-1 0 0,1 0 0,-1 1 0,0-1 0,0 0 0,0 1 0,0-1 0,0 0 0,0 1 0,0-1 0,0 1 0,-1 0 0,1-1 0,0 1 0,-3-2 0,-1 0 16,0 0-1,0 1 1,0 0 0,0-1-1,0 2 1,-1-1-1,-5-1 1,-10 0-8,1 0 0,-38 1 0,57 2-88,-29 0-26,-58 7 1,76-5 19,1 1-1,-1 0 1,1 1 0,0 0-1,0 1 1,0 0 0,-19 13 0,15-8-2,1 0 0,0 1 0,1 1 0,-21 22 1,30-28 3,-1 0 1,1 0-1,0 0 0,1 1 1,-1-1-1,1 1 1,1 0-1,-1 0 1,1 0-1,0 0 1,1 1-1,0-1 1,0 0-1,0 9 1,1-12 7,-1 1 1,1-1 0,0 1-1,1-1 1,-1 1 0,1-1 0,0 1-1,0-1 1,0 0 0,0 1 0,1-1-1,0 0 1,0 0 0,0 0 0,0 0-1,1 0 1,-1-1 0,1 1-1,0-1 1,0 0 0,0 1 0,1-1-1,-1-1 1,1 1 0,0 0 0,0-1-1,-1 0 1,2 0 0,-1 0 0,5 1-1,9 5 70,0-2-1,1 0 1,0-1-1,0-1 1,38 2-1,100-5 246,-123-2-311,-21 1 8,0-1 0,0-1 0,0 0-1,0-1 1,0 0 0,-1-1-1,0 0 1,12-7 0,-19 9-7,0-1 1,-1 1 0,1-1 0,-1 0 0,0 0 0,0-1-1,0 1 1,0-1 0,-1 0 0,1 0 0,-1 0-1,0 0 1,0-1 0,-1 1 0,1-1 0,-1 1-1,0-1 1,0 0 0,-1 0 0,1 0 0,-1 0-1,1-8 1,-1 3-1,0 0 1,0 0-1,-1 0 0,0 0 0,-1 0 0,0 0 0,0 1 1,-1-1-1,-1 0 0,1 0 0,-2 1 0,1 0 1,-1-1-1,-1 1 0,1 1 0,-2-1 0,-11-14 1,7 10-14,-2 2 0,1-1 1,-1 1-1,-1 1 0,0 0 1,-1 1-1,0 1 0,0 0 1,0 1-1,-1 0 0,0 1 1,-23-6-1,9 6-6,-1 1 0,1 1 1,-1 2-1,1 1 0,-60 5 0,77-2 3,-1 1 1,1 0-1,0 1 1,0 0-1,0 1 0,1 0 1,0 1-1,0 0 1,0 0-1,1 2 1,-1-1-1,2 1 1,-1 1-1,1-1 0,-9 14 1,8-11-2,1 0-1,0 1 1,1 0 0,1 1 0,0 0-1,0 0 1,2 0 0,-1 1 0,2 0 0,0 0-1,0 0 1,-2 28 0,5-31 8,1-1 1,0 1-1,1 0 0,0-1 1,0 1-1,1-1 0,6 18 1,-5-21-3,1 0 1,0 0-1,0-1 1,0 1-1,1-1 1,0 0-1,1 0 1,-1-1 0,1 1-1,0-1 1,8 5-1,2 0 19,1 0 0,0-1 0,0-1 0,0-1 0,1-1 0,0 0 0,1-1 0,-1-1 0,1-1 0,0 0 0,0-1 1,0-2-1,0 0 0,0 0 0,0-2 0,0-1 0,24-5 0,-25 4-6,0-1 1,1-1 0,-2 0 0,1-1 0,-1-1-1,0-1 1,0 0 0,-1-1 0,-1-1 0,1 0-1,-2-1 1,0-1 0,0 0 0,-1-1 0,-1-1-1,0 0 1,12-22 0,-19 27-4,0 0 0,-1 0 0,-1 0 0,0-1 0,0 1 0,-1-1 0,0 0 0,0-20 0,-2 25-5,0 1 1,0-1 0,-1 0-1,1 1 1,-1-1 0,-1 1-1,1-1 1,-1 1 0,0 0-1,0 0 1,0 0 0,-1 0-1,0 0 1,0 0 0,0 0-1,-1 1 1,1 0 0,-8-7-1,0 3-4,0 0-1,-1 1 1,0 0-1,0 1 1,-1 0-1,1 1 1,-1 0-1,0 1 1,-26-4-1,-3 3-7,-81 1 0,114 4 9,-15 2-8,0 0-1,0 2 1,1 1-1,-1 0 1,1 2 0,0 1-1,1 1 1,-1 0-1,2 2 1,0 1 0,0 0-1,1 2 1,0 0-1,1 1 1,1 1 0,-23 26-1,21-21-1,2 1 0,0 0 0,2 1-1,1 1 1,0 0 0,2 1 0,1 0 0,0 1 0,3 1-1,0 0 1,1 0 0,2 1 0,-6 51 0,11-59 11,0 1 0,1 0 0,2-1 0,0 1 0,7 29 1,-7-42-2,1 0 0,0 0 0,1 0 1,0-1-1,0 1 0,0-1 1,1 0-1,0 0 0,1-1 1,0 1-1,0-1 0,0 0 1,0-1-1,1 0 0,13 9 1,-6-7-1,0-1 0,0 0 1,0-1-1,1-1 0,0 0 1,0-1-1,0 0 1,0-1-1,22 0 0,-11-2 11,-1-1 0,0-1 0,0-1 0,49-12 0,-53 8-2,0-1 1,-1 0-1,0-2 0,-1 0 0,0-1 0,0-1 1,-1-1-1,-1 0 0,0-2 0,27-29 0,-31 29-3,-2 0 0,1 0 0,-2-1 1,0-1-1,-1 0 0,-1 0 0,0-1 0,-2 1 0,0-2 0,0 1 0,-2-1 0,4-34 0,-7 34 2,0 0 0,-1 0 0,-1 0 0,0-1 0,-7-27 0,4 36-1,1-1-1,-2 1 0,0 0 1,0 0-1,-1 0 1,0 1-1,0 0 0,-2 0 1,-13-15-1,6 10-13,0 1-1,-1 0 1,0 1 0,-2 1-1,1 1 1,-1 0-1,-1 1 1,0 1-1,0 0 1,-1 2 0,0 0-1,0 2 1,-1 0-1,1 1 1,-1 1-1,0 1 1,0 1 0,0 1-1,0 0 1,-28 6-1,36-4 5,1 1-1,-1 1 1,1 0-1,0 1 1,0 0 0,0 1-1,1 0 1,-1 1-1,2 0 1,-1 1-1,1 0 1,0 0-1,1 2 1,0-1 0,0 1-1,1 0 1,0 0-1,-10 20 1,7-10-6,0 0 0,2 0 0,1 1-1,0 0 1,1 1 0,2-1 0,0 1 0,1 0 0,1 1 0,1 22 0,2-40 7,0-1 0,0 0 0,1 0 0,0 1-1,0-1 1,0 0 0,1 0 0,-1 0 0,1 0 0,0 0 0,0 0 0,1 0 0,-1-1 0,1 1-1,-1-1 1,1 1 0,0-1 0,0 0 0,1 0 0,-1-1 0,1 1 0,-1-1 0,1 0 0,0 1 0,0-2-1,0 1 1,0 0 0,0-1 0,0 0 0,1 0 0,4 1 0,16 2 14,0 0 0,0-2-1,0-1 1,29-2 0,-40 1-5,2-2-7,0 0 1,0-1 0,-1 0-1,1-1 1,-1-1 0,0 0-1,0-1 1,-1-1 0,1-1 0,-1 0-1,-1 0 1,0-1 0,0-1-1,-1 0 1,0-1 0,0 0-1,14-20 1,-13 15-29,0-1-1,-2 0 0,1-1 1,-2-1-1,-1 0 1,0 0-1,-1-1 1,-1 0-1,-1 0 0,-1 0 1,-1-1-1,3-38 1,-6 49 23,-1 1 1,0 0-1,-1 0 1,0 0-1,-1 0 1,1 0-1,-2 0 1,1 0 0,-1 1-1,-8-17 1,7 19-7,0 0 1,-1 1 0,0-1 0,0 1 0,0 0-1,-1 0 1,1 0 0,-1 1 0,0 0 0,-1 0-1,1 1 1,-1-1 0,-13-4 0,0 2-1,0 1 0,-1 0 0,1 1 0,-1 2 1,0 0-1,0 1 0,0 1 0,0 1 0,0 1 1,0 0-1,1 2 0,-1 0 0,1 2 0,0 0 1,0 1-1,1 1 0,-23 13 0,14-3 9,1 1 0,1 0 0,1 3 0,0 0 0,2 1 0,1 1 0,-33 47 0,41-51 2,1 0-1,1 1 0,1 1 0,2 0 0,0 0 1,1 1-1,1 1 0,1-1 0,1 1 0,1 0 1,-1 26-1,5-44 1,-1 11 3,1 0 0,0 0 0,1 0-1,6 24 1,-6-36-1,1 0-1,0 1 1,0-1-1,0 0 0,1 0 1,0 0-1,0 0 1,0-1-1,1 1 0,-1-1 1,1 0-1,0 0 1,0 0-1,1-1 0,-1 1 1,1-1-1,7 4 1,1-1 4,1 0 1,0 0 0,0-1 0,0-1-1,1-1 1,-1 0 0,1 0-1,0-2 1,0 0 0,0 0-1,0-2 1,0 0 0,19-3-1,-13 0 5,-1-1 0,0-1 0,0 0 0,0-1-1,-1-2 1,0 0 0,-1 0 0,34-25-1,-37 22 5,1-1 0,-2 0 0,0-1 0,-1 0 0,0-1 0,-1-1 0,12-20 0,-19 27 2,0 0 0,-1 0 0,0-1 1,-1 1-1,1-1 0,-2 0 0,0 0 0,0 0 1,0 0-1,-2-1 0,1 1 0,-1 0 1,-1 0-1,1-1 0,-5-15 0,3 22-11,1 0 0,-1 0 0,0 0 0,-1 0 0,1 0 0,-1 1 0,0-1 0,0 1 0,0 0 0,0 0 0,0 0-1,-1 0 1,1 0 0,-1 1 0,0-1 0,0 1 0,0 0 0,0 1 0,0-1 0,0 0 0,-1 1 0,1 0 0,0 0 0,-1 1 0,1-1 0,-1 1 0,-5 0 0,2-1-3,0 1 0,0 0 0,-1 0 1,1 1-1,0 0 0,0 1 0,0-1 1,0 1-1,0 1 0,0 0 0,1 0 1,-1 0-1,-13 10 0,-28 35 83,47-44-51,-1 0 1,1-1-1,-1 1 0,1 0 1,0 0-1,0 0 0,1 1 1,-1-1-1,1 0 1,0 1-1,0-1 0,0 9 1,-2 0 793,2-11-969,0 0 0,0 0 0,0 0-1,1 0 1,-1 0 0,1 0 0,-1 0 0,1 0 0,0 0 0,0 0 0,0 1 0,0-1 0,0 0 0,0 0 0,1 0 0,-1 0 0,1 0 0,-1 0-1,1 0 1,0 0 0,0 0 0,2 3 0</inkml:trace>
</inkml:ink>
</file>

<file path=ppt/ink/ink1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10.91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404 962 6689,'0'0'7023,"16"-4"-6456,55-18-98,-65 19-368,-1 0-1,0 0 0,0-1 0,0 0 0,0 0 0,0 0 0,-1 0 0,0-1 1,0 1-1,0-1 0,0 0 0,-1-1 0,0 1 0,0-1 0,-1 1 0,1-1 0,-1 0 1,0 0-1,-1 0 0,2-8 0,-1 6-35,3-8 24,0-1-1,-2 1 1,0 0 0,-1-1 0,-1 0 0,0 0 0,-1 1 0,-1-1 0,-5-27 0,4 37-76,0-1 1,-1 1-1,1-1 1,-2 1-1,1 0 0,-1 0 1,0 0-1,0 1 1,-1-1-1,0 1 0,0 0 1,-1 0-1,1 1 1,-1 0-1,0 0 0,-1 0 1,1 1-1,-1 0 1,0 0-1,0 0 0,0 1 1,-11-3-1,7 2-26,-1 1-1,1 0 1,-1 0-1,0 2 1,1-1 0,-1 2-1,0-1 1,0 2-1,0-1 1,0 2-1,-14 2 1,17-1 8,0 0 0,1 0 1,-1 1-1,1 0 0,-1 0 0,1 1 0,1 0 1,-1 0-1,1 1 0,0 0 0,0 0 0,0 1 0,1 0 1,-10 13-1,10-9-4,-1 1-1,1-1 1,1 1 0,0 0 0,1 1-1,0-1 1,1 1 0,0 0 0,1-1-1,1 1 1,0 0 0,1 0 0,2 25-1,-1-31 19,0 1-1,1-1 0,0 0 1,0 0-1,0 0 0,1 0 1,0-1-1,1 1 0,0-1 1,0 1-1,0-1 0,0-1 1,1 1-1,0-1 0,0 1 1,1-1-1,0-1 0,0 1 1,0-1-1,0 0 0,9 4 1,6 3 56,-1-1 1,1-2 0,1 0 0,0-1 0,39 7 0,-30-8-3,0-2 0,0-1-1,0-2 1,1-1 0,-1-1-1,0-2 1,46-10 0,-67 11-50,1-1 1,-1 0-1,1-1 1,-1 0-1,0 0 1,-1-1-1,1-1 1,-1 1 0,0-2-1,0 1 1,-1-1-1,0-1 1,0 1-1,-1-1 1,1-1-1,-2 1 1,1-1 0,-2 0-1,1-1 1,-1 0-1,0 1 1,-1-1-1,0-1 1,4-17-1,-5 10-8,-1 0 0,0-1 0,-1 1 0,-1 0 0,-1-1 0,-1 1 1,0 0-1,-2 0 0,0 0 0,0 0 0,-2 1 0,0-1 0,-1 1 0,-15-26 0,10 23-10,-1 0 1,-1 0 0,0 2-1,-2 0 1,0 0 0,-1 1 0,0 1-1,-2 1 1,0 1 0,-39-23-1,42 29-3,-1 1 0,0 0 0,0 2 0,0 0 0,-1 1 0,1 0 0,-1 1 0,0 2 0,0 0 0,0 0 0,0 2 0,0 0 0,0 1 0,0 1 0,0 1 0,0 0 0,1 1 0,0 1 0,0 1 0,1 0 0,0 1 0,0 1 0,0 0 0,-18 16 0,15-8-1,2 0-1,0 1 1,1 1-1,1 0 1,0 1-1,2 1 1,-13 25-1,19-33 3,1 1 0,1 0 0,0 0 0,1 0 0,1 0 0,0 1-1,1 0 1,0-1 0,1 1 0,1 0 0,0 0 0,2-1 0,2 19-1,-2-27 7,1 1 0,-1-1 0,1 0 0,1 0-1,-1 0 1,1-1 0,0 1 0,0-1-1,0 0 1,1 0 0,0-1 0,0 1 0,0-1-1,0 0 1,1 0 0,0-1 0,0 0 0,0 0-1,8 3 1,5 2 31,-1-2-1,1 0 0,0-1 1,0-1-1,28 3 0,-10-4 34,1-1-1,0-2 1,44-6-1,-62 3-46,0-1 0,0-1-1,-1-1 1,0 0-1,0-1 1,-1-1 0,29-17-1,-34 17-10,0-1 0,0 0 0,-1 0 0,0-2 0,-1 1 0,0-1 0,-1-1 0,0 0 0,-1 0 0,0-1 0,-1 0 0,-1-1 0,0 1 0,-1-2 0,0 1 0,-1 0 0,0-1 0,-2 0 0,1 0 0,-2-1 0,1-21-1,-2 13 22,-1 0-1,-5-44 0,3 57-21,0 0 1,-1 0-1,-1 0 0,0 0 1,0 1-1,-1-1 0,0 1 1,-8-10-1,-2-1-12,-1 0 1,0 2-1,-2 0 0,0 1 0,-1 1 0,-1 0 1,-25-15-1,28 21 1,0 2 1,-1 0 0,0 1-1,0 0 1,0 2-1,-1 0 1,0 1-1,0 1 1,-38-3-1,49 6 10,-75 2-53,77 0 45,-1 0-1,1 0 1,0 1-1,-1 0 1,1 0 0,0 1-1,0 0 1,0 0 0,0 0-1,-7 6 1,-1 3-7,0 1 0,1 0 0,0 1 0,1 0 0,0 1 0,1 1 0,1 0 0,1 0 0,0 1 0,-11 30 0,12-25-1,1 2 0,1-1 1,1 1-1,1 0 0,1 0 1,1 0-1,3 47 0,-1-67 17,1 1-1,0 0 0,0-1 1,0 1-1,1 0 0,0-1 1,-1 0-1,1 1 0,1-1 1,-1 0-1,1 0 1,0 0-1,-1 0 0,7 4 1,-3-2-2,1 0 1,0-1 0,0 0 0,1 0-1,-1-1 1,1 0 0,12 5 0,1-2 8,0-1 0,0-1 0,1-1 0,0-1 0,34 1 0,-32-3 7,-1-1-1,1-1 1,0-1-1,0-2 1,-1 0-1,37-12 1,-48 11-7,0 0 0,-1 0 0,0-1 1,0-1-1,0 0 0,-1-1 0,0 0 0,0 0 1,-1-1-1,0 0 0,-1-1 0,0 1 0,0-2 1,5-10-1,-6 10-18,-1 0 0,0-1 1,-1 1-1,0-1 0,-1 0 1,0 0-1,-1 0 0,0-1 1,-1 1-1,0-1 0,-1 0 0,-1 1 1,0-1-1,-1 0 0,0 0 1,-1 1-1,0-1 0,-1 1 0,-1 0 1,1 0-1,-2 0 0,0 0 1,0 1-1,-1-1 0,-1 1 1,0 1-1,0-1 0,-1 1 0,0 1 1,-1-1-1,0 2 0,-1-1 1,1 1-1,-2 0 0,-15-9 0,13 10-1,0 1-1,0 0 0,-1 1 0,1 0 0,-1 1 1,0 0-1,0 1 0,-1 1 0,-21-1 0,25 3-1,0 0 0,0 0-1,0 1 1,1 1-1,-1 0 1,0 0 0,1 1-1,-1 1 1,1 0 0,0 0-1,0 1 1,1 0-1,-10 7 1,1 2-2,0 1 1,2 0-1,0 2 0,1 0 1,0 0-1,1 2 0,2 0 1,0 0-1,0 1 0,2 0 0,-8 24 1,8-18 3,2 0 1,2 0 0,0 1 0,1 0 0,2 0-1,1 0 1,1 1 0,5 52 0,-2-72 7,-1 1 1,2-1-1,-1 0 1,1 0-1,0 0 1,1 0-1,0 0 1,0-1-1,1 0 1,0 0-1,0 0 1,0 0 0,1-1-1,0 0 1,0 0-1,1 0 1,0-1-1,0 0 1,0-1-1,0 1 1,1-1-1,0-1 1,0 1-1,10 2 1,2 0 29,0 0 0,1-1 0,0-1 0,0-1 0,0-1 0,0-1 1,1-1-1,35-4 0,-52 3-16,1 0 1,-1 0 0,1 0 0,-1-1-1,1 0 1,-1 0 0,0-1 0,0 1-1,0-1 1,0 0 0,-1 0-1,1-1 1,-1 1 0,0-1 0,4-5-1,-2 2-3,-1 0-1,0-1 0,-1 0 1,1 0-1,-1 0 0,-1 0 1,0-1-1,4-13 0,-2-9-8,0 1 0,-2-1 0,-2 0-1,-2-39 1,1 64-4,-1 0-1,1-1 1,-1 1 0,0 0-1,-1-1 1,0 1 0,0 0-1,0 0 1,-1 0 0,1 0-1,-6-7 1,6 10-3,0 1 1,0 0-1,0 0 0,-1 0 0,1 0 1,0 0-1,-1 0 0,0 0 0,1 1 1,-1 0-1,0-1 0,1 1 0,-1 0 1,0 0-1,0 0 0,0 1 1,0-1-1,0 1 0,0 0 0,0-1 1,0 1-1,0 1 0,0-1 0,0 0 1,0 1-1,-4 1 0,2-1-1,1 1 0,0 0 0,-1 1 0,1-1 0,0 1-1,0 0 1,1 0 0,-1 0 0,1 0 0,-1 0 0,1 1 0,0 0 0,0 0-1,1-1 1,-5 10 0,-2 3-35,1 1-1,-10 31 0,14-35-107,1 0 0,0 0-1,1 0 1,0 1-1,1-1 1,1 19-1,0-24-121,1-1 0,0 1-1,0-1 1,1 0-1,0 0 1,0 0 0,1 0-1,-1 0 1,2 0-1,-1 0 1,1-1 0,7 10-1,29 24-3945</inkml:trace>
</inkml:ink>
</file>

<file path=ppt/ink/ink1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12.8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268 1077 992,'0'0'14075,"0"-14"-13129,1-45-218,-1-89 1007,-1 124-1568,-2-1 0,0 1-1,-1 0 1,-9-25-1,-147-382 131,108 296-235,42 110-60,6 17-10,0 0 0,1 0 1,0 0-1,1-1 1,0 1-1,-2-17 0,4 24 64,11-8-50,59-4 137,0 2 1,0 4-1,1 3 1,101 8-1,48 21-200,-36 0 122,124-21-36,59 5-14,-281 3-4,-45-5 2,71 2 0,221-9 91,-333 0-105,0 0 0,-1 0 1,1 0-1,0 1 0,0-1 0,0 0 0,0 0 0,0 0 0,0 1 0,0-1 0,-1 0 0,1 0 0,0 1 0,0-1 0,0 0 0,0 0 0,0 1 0,0-1 0,0 0 0,0 0 0,0 0 0,0 1 0,0-1 1,1 0-1,-1 0 0,0 1 0,0-1 0,0 0 0,0 0 0,0 0 0,0 1 0,0-1 0,1 0 0,-1 0 0,0 0 0,0 0 0,0 1 0,0-1 0,1 0 0,-1 0 0,0 0 0,0 0 0,0 0 0,1 1 1,-1-1-1,0 0 0,0 0 0,0 0 0,1 0 0,-1 0 0,0 0 0,0 0 0,1 0 0,-1 0 0,0 0 0,-22 14 32,18-12-22,-8 7-10,0 0 1,1 1-1,0 0 1,1 0-1,0 1 1,1 1-1,0-1 0,1 2 1,0-1-1,1 1 1,1 0-1,-1 0 1,2 1-1,0 0 0,1 0 1,-4 24-1,-1 18-7,3 1 0,1 109 0,5-141 7,14 67 188,-14-92-175,-9 10 243,-31 2-176,0-2 1,0-2-1,0-2 1,-45 1-1,-168-5-75,188-4 56,-278-27 59,-26-1-214,333 30 66,-3-1 73,-43 6 1,70-4-53,-1 1 1,1 1 0,0 0 0,1 0-1,-1 2 1,1-1 0,-19 11 0,29-13-48,1 0 50,0-2 30,0 1-42,1 0 19,1 0 0,0 0 1,-1-1-1,1 1 1,0 0-1,0-1 1,0 1-1,0-1 1,-1 0-1,1 1 0,0-1 1,0 0-1,0 0 1,0 0-1,4-1 1,-2 1-2,870 7 95,-866-7-96,249-18 43,-209 13-32,-1-3 0,1-2-1,56-20 1,-90 23-19,-21 3-21,-28 3 1,30 1 40,-562 45-10,491-36-4,-3 0-12,-148 37 0,288-42-198,-34-6 62,0-2 0,32-8 0,15-7-3490,-59 15 2022</inkml:trace>
</inkml:ink>
</file>

<file path=ppt/ink/ink1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20.919"/>
    </inkml:context>
    <inkml:brush xml:id="br0">
      <inkml:brushProperty name="width" value="0.05" units="cm"/>
      <inkml:brushProperty name="height" value="0.05" units="cm"/>
      <inkml:brushProperty name="color" value="#FF0066"/>
    </inkml:brush>
  </inkml:definitions>
  <inkml:trace contextRef="#ctx0" brushRef="#br0">70 127 8122,'0'0'9622,"15"0"-9270,7 0-248,12 1 116,-1-1 0,0-3 0,61-10 0,-93 13-202,0 0 0,-1 0 0,1 0 0,0 0 0,-1 0-1,1 0 1,0 0 0,-1-1 0,1 1 0,0 0 0,-1 0 0,1 0 0,-1-1 0,1 1-1,0 0 1,-1-1 0,1 1 0,-1 0 0,1-1 0,-1 1 0,1-1 0,-1 1 0,1-1-1,-1 1 1,1-1 0,-1 1 0,0-1 0,1 0 0,-1 0 0,-18-7 120,-38 1-99,41 6-35,-6-1-8,0 1 0,0 0 0,0 2-1,0 0 1,0 2 0,0 0 0,1 1-1,-39 13 1,57-14 87,8-1-26,23-1 5,40-4 50,-54 1-97,0-1 0,0-1 0,0 0 0,0 0 1,-1-2-1,0 0 0,0 0 0,0-1 0,13-10 1,-27 17 133,-20 0 63,-3-1-194,1 1 0,-1 0 1,0 2-1,0 1 0,0 1 0,1 1 0,-43 15 0,60-19 13,5-1-30,34-1 34,0-2-1,0-1 0,0-2 0,0-1 0,-1-2 0,0-1 1,45-21-1,-67 22 227,-20 5-177,-29 3-106,33 1 39,-37-2-32,18 1-2,-1 0 1,-24 4 0,44-3 14,-1 1 0,1 0 0,0 0 0,0 0 0,0 0 0,0 1 0,1 0 0,-1 0 0,0 0 0,1 1 0,-1 0 0,1-1 0,0 2 0,0-1 0,-5 5 0,9-8 1,0 0 1,-1 1-1,1-1 1,0 0-1,0 1 1,0-1-1,0 0 1,-1 0-1,1 1 1,0-1-1,0 0 1,0 1-1,0-1 1,0 0 0,0 1-1,0-1 1,0 0-1,0 1 1,0-1-1,0 0 1,0 1-1,0-1 1,0 0-1,0 1 1,0-1-1,0 0 1,1 1-1,-1-1 1,0 0-1,0 1 1,0-1-1,0 0 1,1 0-1,-1 1 1,0-1-1,0 0 1,1 0-1,-1 0 1,0 1-1,0-1 1,1 0-1,-1 0 1,0 0-1,1 0 1,-1 1-1,0-1 1,1 0-1,-1 0 1,0 0-1,1 0 1,-1 0-1,0 0 1,1 0-1,-1 0 1,0 0-1,1 0 1,-1 0-1,0 0 1,1 0-1,-1 0 1,1-1-1,28 2 22,-25-1-12,135 0-1013,-46 0-6821,-41 0-834</inkml:trace>
</inkml:ink>
</file>

<file path=ppt/ink/ink1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05.119"/>
    </inkml:context>
    <inkml:brush xml:id="br0">
      <inkml:brushProperty name="width" value="0.05" units="cm"/>
      <inkml:brushProperty name="height" value="0.05" units="cm"/>
      <inkml:brushProperty name="color" value="#FF0066"/>
    </inkml:brush>
  </inkml:definitions>
  <inkml:trace contextRef="#ctx0" brushRef="#br0">4218 1 7194,'0'0'4578,"-10"24"-4333,-31 80 82,34-82 11,1 1 0,1 0 0,-4 40 0,-2 7 297,-1-19-451,-2-1 0,-2-1 0,-3 0 1,-2-1-1,-2-1 0,-1-2 0,-3 0 0,-2-2 0,-1 0 0,-3-3 1,-1 0-1,-2-3 0,-45 38 0,-3-4 56,-4-5-1,-106 63 1,168-115-181,-1-1 0,-1-2 0,0 0 0,-1-2 0,0-1 0,0-1 0,-34 3 0,-19-4 133,-110-4 0,118-8-128,0-4 0,1-3 0,-125-40-1,97 25-18,-568-189 27,236 68-4,271 93-56,3-7 0,-233-128 0,373 181-12,-210-122 7,183 102-13,1-2 0,-71-66-1,112 95 74,1 0-1,-1 0 1,1 0-1,0-1 1,0 1 0,0-1-1,1 0 1,-1 0-1,1 0 1,0 0 0,0 0-1,0 0 1,1-1-1,-3-7 1,4 12 37,35 9-6353,-17-6 1433</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0.031"/>
    </inkml:context>
    <inkml:brush xml:id="br0">
      <inkml:brushProperty name="width" value="0.05" units="cm"/>
      <inkml:brushProperty name="height" value="0.05" units="cm"/>
      <inkml:brushProperty name="color" value="#004F8B"/>
    </inkml:brush>
  </inkml:definitions>
  <inkml:trace contextRef="#ctx0" brushRef="#br0">1 7 224,'0'0'16732,"45"6"-15560,305 38 52,386-15 86,-649-41-233,-86 8-1452,0 0 0,0 1 1,0-1-1,-1 0 0,1 1 0,-1-1 0,0 0 0,0 1 0,-1-6 0,1 2-1738,0-17-3866</inkml:trace>
</inkml:ink>
</file>

<file path=ppt/ink/ink1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05.785"/>
    </inkml:context>
    <inkml:brush xml:id="br0">
      <inkml:brushProperty name="width" value="0.05" units="cm"/>
      <inkml:brushProperty name="height" value="0.05" units="cm"/>
      <inkml:brushProperty name="color" value="#FF0066"/>
    </inkml:brush>
  </inkml:definitions>
  <inkml:trace contextRef="#ctx0" brushRef="#br0">0 474 9938,'0'0'5835,"15"-31"-5635,43-100-20,-54 124-150,-1-1 0,0 0 0,-1 0 0,0 0 0,0 0 0,-1 0 0,0-1 0,0 1 0,-1 0 0,0-1 0,-2-13 0,0-8 153,2 17-28,0 1 0,-1 0 0,0 0 0,-1 0 0,-1 0 0,0 0 0,0 0 0,-1 0 1,-1 1-1,1 0 0,-2 0 0,-11-17 0,109 74 310,175 57-348,-136-58-180,-131-45 64,8 3 13,1 1 0,-1-1 0,0 1 0,14 10 0,-21-13-18,0 0 1,1-1 0,-1 1-1,0 0 1,0 0 0,0 1 0,0-1-1,0 0 1,0 0 0,0 0-1,-1 1 1,1-1 0,0 0 0,-1 1-1,1-1 1,0 0 0,-1 1-1,0-1 1,1 1 0,-1-1 0,0 1-1,0-1 1,0 1 0,0-1-1,0 1 1,0-1 0,0 1 0,-1-1-1,1 1 1,0-1 0,-1 1-1,0-1 1,1 0 0,-1 1 0,1-1-1,-1 0 1,0 1 0,-2 1-1,-9 8 13,-1 1-1,-1-2 0,0 0 1,0-1-1,-1 0 0,0-1 1,-29 10-1,4 1 19,-30 14 71,-46 23-9,102-48-93,-1 1 1,2 1 0,0-1-1,0 2 1,-16 17-1,28-27-35,0 1 0,0 0 0,0-1 0,1 1 0,-1-1 0,0 1 0,1 0 0,0 0 0,-1-1 0,1 1 0,0 0 0,0 0 0,0-1 0,0 1 0,0 0 0,0 0 0,1 2 0,9 14-3842,9-9-1463</inkml:trace>
</inkml:ink>
</file>

<file path=ppt/ink/ink1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25.353"/>
    </inkml:context>
    <inkml:brush xml:id="br0">
      <inkml:brushProperty name="width" value="0.05" units="cm"/>
      <inkml:brushProperty name="height" value="0.05" units="cm"/>
      <inkml:brushProperty name="color" value="#FF0066"/>
    </inkml:brush>
  </inkml:definitions>
  <inkml:trace contextRef="#ctx0" brushRef="#br0">113 129 2785,'0'0'9032,"36"-4"-8466,114-17-2,-56 1 160,-85 17-428,0 0 0,-1-1 0,0 0 0,14-9 0,-22 13-227,1 0-1,-1 0 0,0 0 0,1 0 1,-1 0-1,0 0 0,1-1 1,-1 1-1,0 0 0,1 0 0,-1 0 1,0 0-1,1-1 0,-1 1 1,0 0-1,0 0 0,1-1 0,-1 1 1,0 0-1,0-1 0,1 1 1,-1 0-1,0-1 0,0 1 1,0 0-1,0-1 0,1 1 0,-1 0 1,0-1-1,0 1 0,0-1 1,0 1-1,0 0 0,0-1 0,0 1 1,0 0-1,0-1 0,0 1 1,0-1-1,0 1 0,-1 0 0,1-1 1,0 1-1,0 0 0,0-1 1,-22-6 640,-38 5-1038,58 2 489,-33-1-141,1 1 31,1 0 0,-51 9 0,73-8-43,1 2 1,0-1-1,0 2 1,0-1-1,0 1 1,0 1 0,1 0-1,0 0 1,0 1-1,0 0 1,1 0 0,-11 11-1,8 1 13,20-9 30,31-7 80,-29-2-95,32 0 78,-18 2-72,0-2 1,0-1-1,0-1 0,0-2 1,30-6-1,-55 9-24,0 1 0,1-1 0,-1 1-1,0 0 1,1-1 0,-1 1 0,0-1-1,1 1 1,-1 0 0,0-1 0,0 1-1,1-1 1,-1 1 0,0-1 0,0 1 0,0-1-1,0 1 1,0-1 0,0 0 0,0 1-1,0-1 1,0 1 0,0-1 0,0 1-1,0-1 1,0 1 0,0-1 0,0 1 0,0-1-1,-1 1 1,1-1 0,0 1 0,0-1-1,-1 1 1,1 0 0,0-1 0,-1 1-1,1-1 1,-1 1 0,-16-4-26,0 1 0,-1 0 0,1 2 0,-1 0 0,1 1 0,-1 1 0,-18 3 0,22-3 6,-1 0 12,1 2-1,-1-1 1,-21 9-1,29-9-5,1 0 0,-1 1 0,1 0 0,0 0 0,0 0 0,0 1 0,0 0 0,0 0 0,-8 10 0,13-14-3,1 0 0,0 0 1,0 0-1,0 1 0,0-1 0,0 0 0,0 0 0,-1 0 0,1 1 0,0-1 0,0 0 0,0 0 0,0 0 0,0 1 0,0-1 0,0 0 0,0 0 1,0 1-1,0-1 0,0 0 0,0 0 0,0 0 0,0 1 0,0-1 0,0 0 0,0 0 0,0 1 0,1-1 0,-1 0 0,0 0 0,0 0 0,0 1 1,0-1-1,0 0 0,0 0 0,1 0 0,-1 0 0,0 0 0,0 1 0,0-1 0,1 0 0,-1 0 0,0 0 0,0 0 0,0 0 0,1 0 0,-1 0 1,0 0-1,0 1 0,0-1 0,1 0 0,-1 0 0,0 0 0,23 3 27,26-4 60,-11-4-75,0-2 0,-1-1 0,1-2 0,-2-1 0,1-2 0,43-23 0,-78 36-6,0-1 1,-1 0 0,1 0-1,0 0 1,-1 0 0,1 0-1,-1 0 1,0 0 0,1 0-1,-1 0 1,0-1-1,0 1 1,0-1 0,0 1-1,2-3 1,-3 3 0,0 0 0,0 1-1,0-1 1,0 1 0,0-1 0,0 0-1,-1 1 1,1-1 0,0 1 0,0-1 0,0 0-1,-1 1 1,1-1 0,0 1 0,-1-1-1,1 1 1,0-1 0,-1 1 0,1 0 0,-1-1-1,1 1 1,-1-1 0,1 1 0,-1 0-1,1-1 1,-1 1 0,1 0 0,-2-1 0,-4-1 5,0-1 0,0 2 1,0-1-1,-1 1 0,1-1 1,-12 1-1,-11-1-25,-1 2-1,0 1 1,-37 7-1,57-6 11,0 0-1,1 0 0,-1 1 1,1 1-1,0 0 0,0 0 1,0 0-1,1 1 0,-1 1 1,1-1-1,0 1 0,1 1 0,-14 14 1,12-2-4,9-19 6,0 0 1,0 1-1,0-1 1,0 1-1,1-1 1,-1 1-1,0-1 0,0 1 1,1-1-1,-1 0 1,0 1-1,1-1 1,-1 0-1,0 1 1,1-1-1,-1 0 0,0 1 1,1-1-1,-1 0 1,1 0-1,-1 1 1,1-1-1,-1 0 1,1 0-1,-1 0 0,1 0 1,43 2-19,-27-3 29,8 1 5,1-1 1,-1-1-1,0-2 0,1 0 0,-1-2 0,-1 0 1,1-2-1,-1-1 0,45-23 0,-68 31-12,0 1-1,0 0 1,0-1-1,1 1 1,-1-1-1,0 0 0,0 1 1,0-1-1,0 0 1,0 0-1,0 0 1,0 1-1,0-1 1,-1 0-1,1 0 1,0-1-1,0 1 1,-1 0-1,1 0 1,-1 0-1,1 0 1,-1 0-1,1-1 0,-1 1 1,0 0-1,0 0 1,1-1-1,-1 1 1,0 0-1,0 0 1,0-1-1,-1 1 1,1 0-1,0-3 1,-2 2-2,1 1 1,-1-1-1,1 0 1,-1 0-1,0 1 1,0-1-1,1 1 1,-1-1-1,0 1 1,0 0-1,-1 0 1,1 0-1,0 0 1,0 0-1,0 0 1,-1 1-1,-2-1 1,-28-4-25,0 2 1,0 2 0,-63 4 0,84-2 8,0 1 0,0 0 0,1 1 0,-1 1 0,-21 8 0,28-10 16,0 1 0,0-1-1,0 1 1,1 0 0,-1 0 0,1 0 0,-1 1-1,1-1 1,0 1 0,0 0 0,1 0-1,-1 1 1,1-1 0,0 1 0,-3 6-1,7-10-3,0-1-1,0 1 0,1-1 1,-1 1-1,0-1 0,1 1 1,-1-1-1,0 0 0,1 0 0,-1 0 1,1 0-1,-1 0 0,0 0 1,1 0-1,1 0 0,-1 0 0,30 0 24,-1-2 1,33-5-1,-54 5-12,0 0-1,0 0 1,0-1-1,-1-1 1,1 1 0,-1-1-1,0-1 1,0 0-1,-1 0 1,14-11-1,-19 7-3,-14 5-7,-21 4-2,28 0 5,1 0-7,0 0 0,-1 1 0,1-1 0,0 1 0,0 0 0,0-1 0,0 1 0,0 1 0,0-1 0,1 0-1,-1 1 1,0 0 0,-3 2 0,5-2-27,1-1 184,4-2-111,-1 0 0,0 1 0,0-2 0,0 1 0,0 0 0,0-1 0,0 1 0,5-4 1,2-5-639,-9 10 529,-1 0 0,0-1 0,0 1 1,0 0-1,0 0 0,0 0 0,0 0 0,0-1 0,0 1 0,0 0 0,0 0 1,0 0-1,0 0 0,-1-1 0,1 1 0,0 0 0,0 0 0,0 0 1,0 0-1,0-1 0,0 1 0,0 0 0,0 0 0,0 0 0,-1 0 1,1 0-1,0 0 0,0 0 0,0-1 0,0 1 0,0 0 0,0 0 0,-1 0 1,1 0-1,0 0 0,0 0 0,0 0 0,0 0 0,-1 0 0,1 0 1,0 0-1,0 0 0,0 0 0,0 0 0,-1 0 0,1 0 0,0 0 1,0 0-1,0 0 0,0 0 0,-1 0 0,1 0 0,0 0 0,0 0 0,0 0 1,-31 0-6531,17 0-1994</inkml:trace>
</inkml:ink>
</file>

<file path=ppt/ink/ink1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28.037"/>
    </inkml:context>
    <inkml:brush xml:id="br0">
      <inkml:brushProperty name="width" value="0.05" units="cm"/>
      <inkml:brushProperty name="height" value="0.05" units="cm"/>
      <inkml:brushProperty name="color" value="#FF0066"/>
    </inkml:brush>
  </inkml:definitions>
  <inkml:trace contextRef="#ctx0" brushRef="#br0">4155 110 8058,'0'0'10205,"2"-22"-9048,5 16-1146,-1 1 0,1 0 0,0 0 0,0 0 0,1 1 0,-1 0 0,1 0 0,9-2 0,15-10-210,-28 14 153,2-1-219,-1 0-1,0 0 0,1 0 0,-1 1 1,1 0-1,0 0 0,0 0 0,0 1 1,9-4 3615,-21 12-2444,-21 31-512,-42 80 0,32-51-68,10-16-194,3 1 1,-17 57-1,20-52 8,-43 84-1,49-115-53,-2-2 0,-1 0 0,-2 0 0,0-2 0,-1 0 0,-1-2 0,-1 0 0,0-2 0,-2 0 1,-30 16-1,-36 14 188,-157 60 1,124-57-215,71-28 0,-1-3-1,-1-1 1,0-3-1,-2-3 0,1-2 1,-95 7-1,-209-15 107,266-3-85,67-2-51,-1-1 0,1-2-1,0-1 1,0 0 0,-27-12 0,-34-9-33,-65-8-12,78 21 43,1-4 0,1-3-1,-118-51 1,86 12-31,74 40 11,0 2 1,-2 2-1,-65-25 1,69 32-26,-185-61 23,174 54 12,1-1-1,1-3 1,-47-31 0,37 22-38,-1 3 0,-1 1 1,-67-22-1,68 29 45,1-2-1,0-2 1,-78-50 0,-40-54-53,159 121 26,1 0 1,1-1-1,-1 0 1,1 0-1,-8-11 1,-16-17 2,29 33-9,5 2-1404,1 0 869,0 0 1,-1 1 0,0 0-1,1-1 1,-1 2-1,0-1 1,0 1 0,7 4-1,12 5-3868,4 1-3954</inkml:trace>
</inkml:ink>
</file>

<file path=ppt/ink/ink1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31.145"/>
    </inkml:context>
    <inkml:brush xml:id="br0">
      <inkml:brushProperty name="width" value="0.05" units="cm"/>
      <inkml:brushProperty name="height" value="0.05" units="cm"/>
      <inkml:brushProperty name="color" value="#FF0066"/>
    </inkml:brush>
  </inkml:definitions>
  <inkml:trace contextRef="#ctx0" brushRef="#br0">92 799 4137,'0'0'15565,"-13"-11"-14625,10 2-838,0-1-1,0 1 1,1 0 0,0-1 0,0 1-1,1-1 1,0-13 0,-1-5 16,-57-557 763,58 536-618,7 50-274,0 0 0,-1 0 0,1 0 0,-1 0 0,0 1 0,6 2 1,28 7 21,59-4 81,163-11 0,-70-2-140,-190 11 43,0-1 1,0 1-1,-1 0 0,1-1 1,-1 1-1,0-1 0,0 1 1,-1 0-1,-1 8 0,-6 0 7,0 0-1,-1-1 1,0 0-1,-1 0 0,0-1 1,-1-1-1,-20 16 1,-5 7 34,-154 164-43,153-154 22,2 2 0,-53 88 1,75-105 5,13-23 130,11-16-58,131-151 11,58-72-64,-169 195-17,-2-2 0,-1-1 0,35-73 0,-60 109-37,-2 5-44,-3 4-91,1 0 148,-1 0-1,0 0 1,0 0 0,0-1-1,0 1 1,0-1 0,-1 1-1,1-1 1,-1 0 0,-3 3-1,-5 4-10,-59 62-4,-195 206 15,214-217-1,2 3 0,-73 122 1,143-210 178,45-43 1,57-61-212,-91 89 46,-2-1 0,-1-2 0,-3 0 0,-1-2 0,22-58 0,-52 112-45,0-1-1,-1 0 1,0 0-1,-1 0 1,0-1-1,0 0 0,-10 8 1,-14 14 22,-69 70 15,39-39 4,-89 109 0,148-166-9,-4 11 0,6-13 21,8-18 97,26-27-82,2 1 1,82-73-1,-51 51-20,-23 23-26,156-167-135,-184 187 130,-16 21-19,-13 24-102,-118 148 29,-18 25 160,113-147-29,11-15-48,-27 48 0,51-81 108,2-5 37,3-6-115,0-1 0,1 0 0,1 1 0,0 0 0,0 1 0,1-1 0,14-14 0,4-7-9,-16 17 2,73-106-95,-73 105 88,-1 0 0,-1-1 0,0 0 0,-1 0 0,-1 0-1,5-23 1,-10 39 5,0 0 0,0 0 0,0-1 0,0 1 1,0 0-1,0 0 0,0-1 0,0 1 0,0 0 0,0 0 0,0 0 0,0-1 0,0 1 0,0 0 0,0 0 0,0-1 0,0 1 0,0 0 0,0 0 0,-1 0 0,1 0 0,0-1 0,0 1 0,0 0 0,0 0 0,0 0 1,0-1-1,-1 1 0,1 0 0,0 0 0,0 0 0,0 0 0,-1 0 0,1 0 0,0 0 0,0-1 0,0 1 0,-1 0 0,1 0 0,0 0 0,0 0 0,0 0 0,-1 0 0,1 0 0,0 0 0,0 0 0,-1 0 0,-14 5-57,-14 12 42,-9 12 9,0 1 1,3 2 0,0 1-1,3 2 1,-47 63 0,53-50-47,26-47 70,7-11 114,46-48-108,-24 30-11,-2-1 1,-1-2 0,-2-1-1,0-1 1,31-61 0,-54 93-7,0 0-2,-1 0 0,1 0 0,0 1 0,-1-1 0,1 0 0,-1 0 0,0 0 0,1 0 0,-1 0-1,0 0 1,1 0 0,-1 0 0,0 0 0,0 0 0,0 0 0,0 0 0,0 0 0,0 0-1,0 0 1,0-1 0,-3 2-11,1 0 0,-1 1 0,1-1 0,-1 1 0,1 0 0,0-1 0,-1 1 0,1 0 0,0 1 0,0-1 0,-4 2 0,-10 9-7,1 1 1,0 0-1,0 1 0,2 0 0,-19 25 1,-54 85 16,73-104 5,6-9-4,1-1 0,-1 1 0,-5 16 1,31-47 76,-7 9-66,2-2-7,-1-2 0,-1 0 0,0 0 0,-1-1 0,0 0 0,-2-1 0,0 0 0,0-1-1,-2 0 1,0 0 0,-2-1 0,0 0 0,0 1 0,-2-2 0,2-31 0,-5 45-13,-1-1 0,1 0 0,-1 0 0,0 0 0,-1 0 0,-3-10 0,4 15 5,1 1 1,-1-1-1,1 1 1,-1 0-1,0 0 1,0-1-1,1 1 1,-1 0-1,0 0 1,0 0-1,0 0 1,0 0-1,0 0 1,-1 0-1,1 0 1,0 0-1,0 1 1,0-1-1,-1 0 1,1 1-1,-1-1 1,1 1-1,0-1 1,-1 1-1,1 0 1,-1 0-1,1 0 1,0-1-1,-1 1 1,1 1-1,-1-1 1,1 0-1,-1 0 1,1 0-1,-1 1 1,1-1-1,0 1 1,-1-1-1,1 1 1,-2 1-1,1-1-4,-1 1 1,1 0-1,0 0 0,0 0 1,1 0-1,-1 0 0,0 1 0,1-1 1,-1 0-1,1 1 0,0-1 0,0 1 1,0 0-1,0-1 0,0 1 1,0 4-1,-8 46-62,8-35 74,1 1 0,0-1-1,4 24 1,-2-35-3,-1 0-1,1 0 1,1 0-1,-1 0 1,1-1 0,0 1-1,1-1 1,-1 0-1,1 0 1,0 0-1,7 7 1,35 35 13,-46-47 131,-2-40-35,-3 17-107,-2 1 0,0 0 0,-2 1 0,-17-31 1,14 27 7,0 0 0,-13-41 0,26 64-14,-1 1 0,1-1-1,0 1 1,-1-1 0,1 0-1,0 1 1,-1-1-1,1 1 1,0-1 0,0 1-1,0 0 1,-1-1 0,1 1-1,0 0 1,0 0 0,0-1-1,0 1 1,-1 0 0,1 0-1,0 0 1,0 0 0,0 0-1,0 0 1,0 0 0,1 1-1,34-1-77,-31 0 73,41 0-6,-1 2 0,57 11-1,-103-13 19,0 0-1,1-1 1,-1 1-1,1 0 1,-1-1-1,1 1 1,-1 0-1,1-1 0,-1 1 1,1-1-1,-1 1 1,1-1-1,0 1 1,-1-1-1,1 1 1,0-1-1,-1 1 1,1-1-1,0 0 1,0 1-1,-1-1 1,1 1-1,0-1 1,0 0-1,0 1 1,0-1-1,0 0 1,0 1-1,0-1 0,0 1 1,0-1-1,0 0 1,0 1-1,1-1 1,-1 1-1,0-1 1,0 0-1,1 1 1,-1-1-1,0 1 1,0-1-1,1 1 1,-1-1-1,1 1 1,-1-1-1,1 1 1,-1-1-1,0 1 1,1 0-1,0-1 0,-1 1 1,1 0-1,-1-1 1,1 1-1,-1 0 1,1 0-1,0-1 1,-1 1-1,1 0 1,-1 0-1,1 0 1,0 0-1,-1 0 1,1 0-1,0 0 1,-1 0-1,1 0 1,-1 0-1,2 1 1,-12-4-33,0 1 1,-1 0-1,-19-1 1,22 2-43,41 2 27,108-13 76,-81 5 37,-50 7-66,-76-13 133,65 12-137,-45-5-38,-1 2-1,-71 2 0,152-5 49,-1-2 1,0-1-1,0-1 1,-1-2-1,59-33 1,-82 41-55,12-6 206,-17 7-336,-13 5-436,-1 2 107,0 0-1,0 1 1,0 0 0,1 1-1,0 0 1,0 1-1,0 0 1,0 0 0,1 1-1,-12 12 1,-1 0-4776</inkml:trace>
</inkml:ink>
</file>

<file path=ppt/ink/ink1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32.324"/>
    </inkml:context>
    <inkml:brush xml:id="br0">
      <inkml:brushProperty name="width" value="0.05" units="cm"/>
      <inkml:brushProperty name="height" value="0.05" units="cm"/>
      <inkml:brushProperty name="color" value="#FF0066"/>
    </inkml:brush>
  </inkml:definitions>
  <inkml:trace contextRef="#ctx0" brushRef="#br0">0 0 488,'0'0'0</inkml:trace>
</inkml:ink>
</file>

<file path=ppt/ink/ink1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37.037"/>
    </inkml:context>
    <inkml:brush xml:id="br0">
      <inkml:brushProperty name="width" value="0.05" units="cm"/>
      <inkml:brushProperty name="height" value="0.05" units="cm"/>
      <inkml:brushProperty name="color" value="#FF0066"/>
    </inkml:brush>
  </inkml:definitions>
  <inkml:trace contextRef="#ctx0" brushRef="#br0">220 572 672,'-5'7'644,"-1"0"0,0-1 1,0 1-1,0-2 0,-1 1 0,0-1 0,0 0 0,0 0 0,-1-1 1,-12 6-1,-42 22 2180,-1 2 3462,54-34-166,14-9-5120,13-10-1500,9-6 587,-13 10-71,1 2-1,0-1 0,1 2 0,33-19 1,-44 28-1,0 0-1,0-1 1,0 1 0,-1-1 0,8-7 0,-7 6-14,-1 1 0,1 0 0,-1 0 0,1 1 1,10-6-1,49-25-26,-46 23 14,0 1 0,1 1 1,28-10-1,54-31 67,-53 32-42,-1-3 1,73-43 0,-66 27-9,-42 28-9,0 1 0,0 0 0,0 0 0,1 1-1,0 1 1,1 0 0,-1 1 0,15-4 0,46-7-32,100-9 0,-151 21 47,-1 0-1,0-2 1,0 0 0,0-2 0,36-17 0,39-13 25,-67 31-51,0 3 0,1 0 1,-1 2-1,1 1 1,39 4-1,30-2 32,372-13-90,-5 0 58,-459 12 6,-1 1-1,0 0 0,0 1 1,0 0-1,10 3 0,21 6 72,140 12-25,91 20-92,5 47 85,-46-12 21,-186-67-54,4 2 9,74 29 1,-91-31-16,1-1-1,38 8 1,29 9-11,-40-8 58,115 23 1,7-5-100,-70-17 81,-106-19-35,0 1 1,0 1-1,1-1 1,-1 0-1,-1 1 0,1-1 1,0 1-1,4 6 0,-7-8 12,4-94 335,-6-52-844,-8 181 501,-2-1 0,-2-1 0,-1 0 0,-21 35 0,8-14 34,-97 205-68,264-464 1160,-121 176-1115,-1-2 1,-1 0 0,-2-1-1,-1 0 1,-1-1-1,-2 0 1,-1-1-1,-2 0 1,-1 0-1,-2-1 1,1-38 0,-5 72-46,-6 21-322,-16 25 339,-39 60 0,3-5 32,36-53-16,3 0 1,-27 100-1,38-118 47,15-47 107,0 0 0,1 1-1,19-28 1,11-22-137,-27 41 11,0-1-1,-2 0 1,-1-1-1,-1 0 0,-1 0 1,-1-1-1,-2 0 1,0-54-1,-3 81-61,-5 19-344,-148 322 351,67-159 24,82-171 28,-1-1 0,2 1 0,-1 0 0,1 1 0,1-1 0,-3 19 0,5-28 141,2-17 14,8-15-112,22-51 1,-17 48-36,13-43 0,-16 27-30,7-86 0,-13 80 14,14-56 0,-20 111-13,0 0 1,0 0-1,0-1 1,1 1 0,-1 0-1,0 0 1,0-1-1,1 1 1,-1 0-1,1 0 1,0 0-1,-1 0 1,1-1-1,0 1 1,-1 0-1,1 0 1,0 0-1,0 1 1,0-1-1,0 0 1,0 0-1,0 0 1,0 1-1,0-1 1,0 0-1,0 1 1,0-1-1,1 1 1,-1 0-1,0-1 1,0 1-1,1 0 1,-1 0-1,0-1 1,0 1-1,1 0 1,-1 0-1,0 1 1,0-1-1,1 0 1,-1 0-1,0 0 1,0 1-1,1-1 1,-1 1-1,0-1 1,0 1-1,0-1 1,0 1-1,0 0 1,0 0-1,0-1 1,1 2-1,23 15-13,-2 1-1,0 0 1,-1 2-1,-1 0 1,-1 2-1,20 27 0,-11-16 41,3 5-23,1-2 0,2-2-1,47 36 1,-81-70 3,0 1 0,0-1 0,0 1 0,-1-1 0,1 1 0,0-1 0,0 1 0,0 0 0,-1 0 0,1-1 0,0 1 0,-1 0 0,1 0-1,-1 0 1,1 0 0,-1 0 0,1 0 0,-1 0 0,1 0 0,-1 0 0,0 0 0,0 0 0,0 0 0,1 0 0,-1 0 0,0 0 0,0 0 0,0 0 0,-1 0 0,1 0 0,0 0 0,0 0 0,0 0 0,-1 0 0,1 0 0,-1 0 0,1 0 0,-1 0 0,1 0 0,-1-1 0,1 1 0,-1 0 0,0 0 0,1 0 0,-1-1 0,0 1 0,0 0 0,0-1 0,1 1 0,-1-1-1,0 1 1,-1 0 0,-8 5 3,1-1-1,-1 0 0,-20 7 0,22-9 4,-457 215 33,535-294 200,7 11-398,4 3-1,102-60 1,-179 119 159,2-1 1,29-20 12,-34 23-14,1 0 0,0 0 0,-1-1 0,1 1 0,-1 0 0,0-1 0,1 0 0,-1 1 0,0-1 0,0 0 0,0 1 0,0-1 0,0 0 0,0 0 0,0-3 0,-9 4-201,-2 2 189,0 1-1,0-1 1,1 2 0,-1 0-1,1 0 1,-1 0-1,1 1 1,0 1 0,-14 8-1,-78 58-40,99-69 53,-3 2 1,-12 8-11,1 0 0,0 2 0,0 0 0,2 1 0,-21 26 0,35-41 13,-1 0 0,1 1 0,0-1 0,-1 1 0,1-1 0,0 1 0,-1-1-1,1 1 1,0-1 0,-1 1 0,1-1 0,0 1 0,0-1 0,-1 1-1,1-1 1,0 1 0,0-1 0,0 1 0,0 0 0,0-1 0,0 1 0,0-1-1,0 1 1,0 0 0,0-1 0,0 1 0,1-1 0,-1 1 0,0-1 0,0 1-1,0-1 1,1 1 0,-1-1 0,0 1 0,1-1 0,-1 1 0,0-1 0,1 1-1,-1-1 1,1 0 0,-1 1 0,0-1 0,1 1 0,-1-1 0,1 0 0,-1 0-1,1 1 1,0-1 0,-1 0 0,1 0 0,-1 0 0,1 0 0,-1 1 0,1-1-1,-1 0 1,1 0 0,0 0 0,-1 0 0,1 0 0,-1 0 0,1-1 0,0 1-1,-1 0 1,1 0 0,0 0 0,41-8 25,-23 2-9,1-1 0,-2-1 0,1-1 0,-1-1 0,-1 0 0,1-1 0,-2-1 0,0-1 0,0 0 0,-1-1 0,-1 0 0,0-2 0,12-17 0,-25 32-20,0 1 0,-1-1 0,1 1-1,-1-1 1,1 0 0,-1 1 0,1-1 0,-1 1 0,1-1-1,-1 0 1,0 1 0,1-1 0,-1 0 0,0 0-1,0 1 1,1-1 0,-1 0 0,0 0 0,0 1 0,0-1-1,0 0 1,0 0 0,0 0 0,0 1 0,0-1-1,0 0 1,-1 0 0,1 1 0,0-1 0,0 0 0,-1 0-1,1 1 1,0-1 0,-1 0 0,1 1 0,-1-1 0,1 0-1,-1 1 1,1-1 0,-1 1 0,1-1 0,-1 1-1,0-1 1,1 1 0,-1-1 0,0 1 0,1 0 0,-1-1-1,0 1 1,0 0 0,1 0 0,-1-1 0,0 1-1,0 0 1,1 0 0,-2 0 0,-52 4-131,45-3 145,-17 4-20,0 0-1,0 2 1,0 1 0,1 1 0,0 1-1,1 1 1,0 1 0,1 2 0,0 0-1,-21 18 1,34-22-5,17-11 88,21-16-1,-20 11-50,21-14-3,0-1 1,-2-1-1,0-2 0,-2-1 1,26-32-1,-49 54-26,0 0-1,0 0 1,0 0-1,0-1 1,0 1-1,-1-1 1,1 1-1,-1-1 1,0 0-1,0 1 1,-1-1-1,1 0 1,-1 0-1,0 1 1,0-7-1,-1 9 0,1 0 0,-1 0-1,0 1 1,0-1 0,0 0 0,0 1-1,0-1 1,0 1 0,0-1 0,0 1-1,0-1 1,0 1 0,0 0 0,0-1-1,0 1 1,0 0 0,-1 0 0,1 0-1,0 0 1,0 0 0,-2 0 0,-34 1 20,28-1-28,-14 0-30,17-1 38,0 0 0,-1 1-1,1 0 1,0 0 0,-1 0-1,1 1 1,0 0 0,-1 0-1,1 1 1,0-1-1,0 1 1,0 1 0,0-1-1,-9 6 1,39-12-70,1-11 77,-20 12-106,0-1 0,0 1 1,0 0-1,1 0 0,-1 1 0,1-1 1,0 1-1,-1 1 0,13-3 0,-18 15-1046,0-7 750,0 1 0,0-1-1,-1 1 1,0-1 0,0 1 0,0-1-1,0 0 1,0 1 0,-5 7-1,-10 10-6550</inkml:trace>
</inkml:ink>
</file>

<file path=ppt/ink/ink1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28.431"/>
    </inkml:context>
    <inkml:brush xml:id="br0">
      <inkml:brushProperty name="width" value="0.1" units="cm"/>
      <inkml:brushProperty name="height" value="0.1" units="cm"/>
    </inkml:brush>
  </inkml:definitions>
  <inkml:trace contextRef="#ctx0" brushRef="#br0">74 208 9642,'0'0'7286,"0"11"-7273,0 11 5,0 0 1,1 0-1,2 0 0,0 0 0,1 0 1,11 31-1,-4-29 30,0 0 1,2 0-1,1-1 0,0-1 1,2 0-1,26 27 0,-33-39 1,0-1 0,1-1 0,0 0 0,1 0 0,0-1 0,0 0 0,0-1 1,1-1-1,0 1 0,0-2 0,0 0 0,1 0 0,0-1 0,-1-1 0,17 2 0,-7-3 72,1 0-1,-1-2 1,0 0 0,0-2 0,0 0-1,0-1 1,-1-2 0,24-8 0,-38 11-114,0 0 1,1-1 0,-1 0-1,-1 0 1,1 0 0,0-1-1,-1 0 1,0 0 0,-1-1-1,1 0 1,-1 0-1,0 0 1,0-1 0,-1 1-1,0-1 1,0 0 0,0 0-1,-1-1 1,0 1 0,-1-1-1,0 0 1,0 1 0,0-1-1,-1 0 1,0-15-1,1-1 13,-2-1 0,-1 1 0,-7-42 0,5 53-23,-1 1 0,0 0 0,0 0 0,-2 0 0,1 1 0,-1-1 0,-1 2 0,-15-21 0,5 10-35,-2 1 0,-1 0 1,0 2-1,-2 0 0,0 1 1,0 1-1,-2 2 0,-27-14 1,33 19 17,0 2 0,0 0 0,0 1 1,-1 0-1,0 2 0,0 0 1,0 1-1,-1 1 0,1 1 1,-1 1-1,1 1 0,-27 3 1,38-1 9,-1 0 0,1 0 0,-1 1-1,1 0 1,1 1 0,-1-1 0,0 2 0,1-1 0,0 1 0,0 0 0,1 0 0,0 1 0,0 0 0,0 0 0,1 0 0,0 1-1,1-1 1,-7 16 0,-1 1-82,2 1 1,1 0-1,1 0 0,1 1 0,-4 32 0,7-30-239,1 0 1,1 0-1,3 39 0,0-55 47,1 0 1,0-1-1,0 1 0,1-1 0,1 1 0,0-1 0,0 0 0,1 0 1,1-1-1,8 14 0,41 39-2733,8-10-1640</inkml:trace>
</inkml:ink>
</file>

<file path=ppt/ink/ink1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29.920"/>
    </inkml:context>
    <inkml:brush xml:id="br0">
      <inkml:brushProperty name="width" value="0.1" units="cm"/>
      <inkml:brushProperty name="height" value="0.1" units="cm"/>
    </inkml:brush>
  </inkml:definitions>
  <inkml:trace contextRef="#ctx0" brushRef="#br0">0 1 7586,'0'0'6080,"22"33"-5462,73 108-114,-83-124-363,111 173 1233,-107-160-1103,-1 0-1,-2 2 1,17 56-1,-27-75-65,-1-1-1,0 1 1,-1 0-1,-1 19 1,0-19 1422,-1-48-1068,-6-7-595,2-1 0,1 1 0,4-48 0,0 85 8,1 0 0,0 1 0,1-1 1,-1 0-1,1 0 0,0 1 0,0-1 0,0 1 1,1 0-1,0 0 0,0-1 0,0 2 1,0-1-1,0 0 0,1 1 0,-1-1 0,1 1 1,0 0-1,0 0 0,1 1 0,-1-1 1,0 1-1,1 0 0,-1 0 0,1 0 0,0 1 1,9-2-1,2-1 4,0 1 1,-1 1-1,1 0 1,0 1 0,0 1-1,0 1 1,26 3-1,-30-1 31,-1 1-1,0-1 1,0 2-1,0-1 1,-1 2-1,0-1 1,0 2-1,0-1 1,0 1-1,-1 0 1,0 1 0,-1 0-1,0 1 1,0 0-1,-1 0 1,0 0-1,0 1 1,-1 0-1,-1 1 1,0-1-1,0 1 1,-1 0-1,0 0 1,-1 0-1,0 1 1,-1-1-1,0 1 1,0 15 0,-2-19 25,0-1 1,0 1 0,-1-1 0,0 0 0,0 1 0,-1-1 0,0 0 0,0 0 0,-1 0 0,-4 9 0,4-12-22,0 0 0,0 0 0,-1 0 0,1 0 0,-1 0 0,0-1 0,0 1-1,0-1 1,-1 0 0,1-1 0,-1 1 0,0-1 0,0 0 0,0 0 0,-7 2 0,-2 0 11,0-1 1,0 0-1,0-1 1,-1 0 0,1-1-1,-1-1 1,-23-2-1,30 1-10,0 0 0,0-1 1,0 0-1,0 0 0,0-1 0,1 0 0,-1 0 0,1-1 1,-1 0-1,1 0 0,1-1 0,-1 1 0,0-2 1,-8-8-1,15 14-14,0 0 0,0 0 1,0 0-1,0 0 0,0 0 0,-1 0 1,1 0-1,0 0 0,0 0 0,0 0 1,0-1-1,0 1 0,0 0 0,0 0 1,0 0-1,0 0 0,0 0 1,0 0-1,-1 0 0,1 0 0,0 0 1,0-1-1,0 1 0,0 0 0,0 0 1,0 0-1,0 0 0,0 0 0,0 0 1,0-1-1,0 1 0,0 0 1,0 0-1,0 0 0,0 0 0,0 0 1,0 0-1,0 0 0,0-1 0,0 1 1,0 0-1,1 0 0,-1 0 0,0 0 1,0 0-1,0 0 0,0 0 0,0 0 1,0 0-1,0-1 0,0 1 1,0 0-1,0 0 0,1 0 0,-1 0 1,0 0-1,0 0 0,0 0 0,0 0 1,0 0-1,0 0 0,0 0 0,1 0 1,-1 0-1,0 0 0,0 0 1,0 0-1,0 0 0,15 2-37,22 9 73,-34-10-28,35 7 21,-1-2 1,1-1-1,0-1 0,1-3 0,-1-1 0,59-7 1,-85 6-25,0-1 0,0 0 1,0-1-1,-1 0 1,1-1-1,-1-1 0,0 1 1,0-2-1,-1 1 1,0-2-1,0 1 0,0-1 1,0-1-1,-1 0 0,-1 0 1,1 0-1,-1-1 1,-1-1-1,0 1 0,0-1 1,-1-1-1,0 1 0,0-1 1,-1 0-1,-1 0 1,0 0-1,-1-1 0,0 0 1,0 1-1,-1-1 0,0-23 1,-1 17-7,0 2 12,-1 0 0,0 0 0,-4-26 0,3 38-1,0-1 0,0 0 0,-1 1 0,1-1 0,-1 1 0,0 0 0,-1 0 0,1-1 0,-1 2-1,1-1 1,-1 0 0,0 0 0,-1 1 0,1-1 0,-1 1 0,-6-4 0,10 6-11,0 1 0,0 0-1,0 0 1,-1-1 0,1 1 0,0 0 0,0 0 0,-1-1 0,1 1-1,0 0 1,0 0 0,-1 0 0,1 0 0,0 0 0,-1-1 0,1 1-1,0 0 1,-1 0 0,1 0 0,0 0 0,-1 0 0,1 0 0,0 0-1,-1 0 1,1 0 0,0 0 0,-1 0 0,1 0 0,0 0 0,-1 1 0,1-1-1,0 0 1,-1 0 0,1 0 0,0 0 0,-1 1 0,1-1 0,0 0-1,0 0 1,-1 0 0,1 1 0,0-1 0,0 0 0,0 0 0,-1 1-1,1-1 1,0 0 0,0 1 0,0-1 0,-1 1 0,4 19-52,4-11 55,1 0 0,0-1 0,0 0 1,0 0-1,1 0 0,0-1 0,1-1 0,18 11 0,-5-2-1,60 35-10,-49-31 15,0 2 0,-1 1 0,45 40 0,-70-55-4,-1 1 0,1 0 1,-1 1-1,0 0 0,-1 0 0,0 0 0,-1 1 0,0 0 1,0 0-1,-1 0 0,0 0 0,-1 1 0,0 0 0,-1 0 1,0 0-1,-1 0 0,0 12 0,-1-20 1,0 0 0,-1 0 0,0 0 0,1-1 0,-1 1 0,0 0 0,-1 0 0,1-1 0,0 1 0,-1-1 0,1 1 0,-1-1 0,0 0 0,0 0 0,0 0 0,0 0 0,0 0 0,0 0 0,-1 0 0,1-1 1,-1 1-1,1-1 0,-1 1 0,0-1 0,1 0 0,-1 0 0,0 0 0,0-1 0,0 1 0,1-1 0,-4 1 0,-5 0 25,1 1 0,0-1 1,-1-1-1,1 0 0,-1 0 0,1-1 1,-17-4-1,23 4-18,1 0 0,0 0 0,0-1 0,0 1 0,0-1 0,1 0 0,-1 0 0,0 0 0,1 0 0,-1 0 0,1-1 0,0 1 0,0-1 1,0 0-1,0 1 0,0-1 0,0 0 0,1 0 0,0 0 0,-1 0 0,1 0 0,0 0 0,1-1 0,-1 1 0,0-5 0,26 8-76,202 9-97,-226-9 0,0 0 0,0-1 0,0 1 0,0-1 0,0 1 0,0-1 0,0 1 0,0-1 0,0 0 0,0 0 0,0 1 0,-1-1 0,1 0 0,0 0 0,-1 0 0,1 0 0,0 0 0,-1 0 0,1-1 0,4-4-2527</inkml:trace>
</inkml:ink>
</file>

<file path=ppt/ink/ink1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30.277"/>
    </inkml:context>
    <inkml:brush xml:id="br0">
      <inkml:brushProperty name="width" value="0.1" units="cm"/>
      <inkml:brushProperty name="height" value="0.1" units="cm"/>
    </inkml:brush>
  </inkml:definitions>
  <inkml:trace contextRef="#ctx0" brushRef="#br0">1 1 13083,'0'0'5465</inkml:trace>
</inkml:ink>
</file>

<file path=ppt/ink/ink1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30.617"/>
    </inkml:context>
    <inkml:brush xml:id="br0">
      <inkml:brushProperty name="width" value="0.1" units="cm"/>
      <inkml:brushProperty name="height" value="0.1" units="cm"/>
    </inkml:brush>
  </inkml:definitions>
  <inkml:trace contextRef="#ctx0" brushRef="#br0">1 7 11122,'0'0'5426,"0"-6"-5819,0 12-799,0 7-184,14 12-128,-4-6-1161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0.434"/>
    </inkml:context>
    <inkml:brush xml:id="br0">
      <inkml:brushProperty name="width" value="0.05" units="cm"/>
      <inkml:brushProperty name="height" value="0.05" units="cm"/>
      <inkml:brushProperty name="color" value="#004F8B"/>
    </inkml:brush>
  </inkml:definitions>
  <inkml:trace contextRef="#ctx0" brushRef="#br0">531 1 7194,'0'0'2289,"-10"40"64,-3 14-1650,-115 440 4020,-133 200-1364,194-536-2881,57-134-386,3-9-51,0 0 0,1 1 1,1 0-1,0 0 0,1 0 0,1 1 0,-1 18 1,4-34-28,1-1 1,0 1-1,0-1 1,0 1-1,0-1 1,0 1 0,0-1-1,0 0 1,1 0-1,-1 1 1,0-1-1,0 0 1,0 0-1,0 0 1,0 0 0,0 0-1,0-1 1,1 1-1,0 0 12,12 0-121,68-4-719,-74 3-325,0-1 0,0 0-1,-1-1 1,14-5 0,16-13-10390</inkml:trace>
</inkml:ink>
</file>

<file path=ppt/ink/ink1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30.961"/>
    </inkml:context>
    <inkml:brush xml:id="br0">
      <inkml:brushProperty name="width" value="0.1" units="cm"/>
      <inkml:brushProperty name="height" value="0.1" units="cm"/>
    </inkml:brush>
  </inkml:definitions>
  <inkml:trace contextRef="#ctx0" brushRef="#br0">4 4 9914,'0'0'11187,"-3"-3"-11556,6 3-855,11 0-1656</inkml:trace>
</inkml:ink>
</file>

<file path=ppt/ink/ink1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35.870"/>
    </inkml:context>
    <inkml:brush xml:id="br0">
      <inkml:brushProperty name="width" value="0.1" units="cm"/>
      <inkml:brushProperty name="height" value="0.1" units="cm"/>
    </inkml:brush>
  </inkml:definitions>
  <inkml:trace contextRef="#ctx0" brushRef="#br0">1 18 12483,'0'0'6754,"12"-1"-6643,112-11-27,205 7 0,-315 6-83,0 0 1,0 1-1,0 1 0,0 0 1,-1 1-1,0 0 0,0 1 1,0 0-1,0 1 0,18 13 0,-24-15 5,-1 0-1,-1 1 1,1 0 0,-1 1-1,0-1 1,0 1-1,0 0 1,-1 0-1,0 0 1,0 1-1,0-1 1,-1 1 0,0 0-1,-1 0 1,1 0-1,-1 1 1,-1-1-1,1 1 1,-1-1-1,0 15 1,-2-14 16,1 1-1,-1-1 1,-1 0 0,0 0 0,0 1 0,-1-1-1,1 0 1,-2-1 0,1 1 0,-1 0 0,-1-1-1,1 0 1,-1 0 0,0 0 0,-1-1 0,1 0-1,-1 0 1,-1 0 0,1-1 0,-1 0 0,0 0-1,0 0 1,0-1 0,-1 0 0,-9 3 0,-6 3 33,0-2 1,-1-1 0,1 0-1,-1-2 1,0-1 0,-1-1-1,-40 0 1,64-3-45,1 0 1,0-1-1,-1 1 0,1 0 0,-1-1 0,1 1 1,0-1-1,-1 1 0,1-1 0,0 1 1,0-1-1,-1 1 0,1-1 0,0 1 1,0-1-1,0 0 0,0 1 0,-1-1 1,1 1-1,0-1 0,0 1 0,0-1 1,0 1-1,1-1 0,-1 0 0,0 1 0,0-1 1,0 1-1,0-1 0,0 1 0,1-1 1,-1 1-1,0-1 0,1 1 0,-1-1 1,0 1-1,1-1 0,-1 1 0,0-1 1,1 1-1,-1 0 0,1-1 0,-1 1 0,1 0 1,-1-1-1,1 1 0,11-6-9,1 1 0,0 0 0,-1 1-1,1 0 1,1 1 0,-1 1 0,21-2 0,102 2-1,-84 3-7,-41-1 2,0 0 0,0 1 0,0 1 0,0 0 0,0 0 0,-1 1 0,1 1 1,-1 0-1,0 0 0,0 1 0,0 0 0,-1 1 0,1 0 0,-1 0 0,-1 1 1,1 0-1,-1 1 0,-1 0 0,1 0 0,-1 0 0,-1 1 0,1 0 0,-2 1 1,1-1-1,-1 1 0,-1 0 0,0 0 0,0 1 0,-1-1 0,3 18 1,-2-4 23,-2 1 1,-1-1 0,-1 0-1,-5 34 1,3-45-5,-1 0-1,0 0 0,-1-1 1,0 1-1,-1-1 0,0 0 1,-1 0-1,0 0 1,-13 16-1,9-15 26,-1-1 0,0 0 0,0-1 0,-2 0 0,1-1 0,-1 0 0,0-1 0,-1 0-1,0-1 1,-1-1 0,-21 8 0,15-8 10,0-1-1,0-2 0,0 0 1,0-1-1,-1-1 0,0-1 0,1 0 1,-25-4-1,40 2-13,0-1 0,0 1 0,0-1 0,0 0 0,1-1 0,-1 1 0,0-1 0,-9-7 1,9 6 137,0 1 0,-1-1 1,1 1-1,-1 0 0,-12-3 1,7 0-76,10 3-1422,9 2-924</inkml:trace>
</inkml:ink>
</file>

<file path=ppt/ink/ink1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1.257"/>
    </inkml:context>
    <inkml:brush xml:id="br0">
      <inkml:brushProperty name="width" value="0.1" units="cm"/>
      <inkml:brushProperty name="height" value="0.1" units="cm"/>
    </inkml:brush>
  </inkml:definitions>
  <inkml:trace contextRef="#ctx0" brushRef="#br0">1 0 8194,'0'0'5290,"32"1"-4808,211 1 75,-73-2-377,25 0-306,-64 0-5218</inkml:trace>
</inkml:ink>
</file>

<file path=ppt/ink/ink1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1.599"/>
    </inkml:context>
    <inkml:brush xml:id="br0">
      <inkml:brushProperty name="width" value="0.1" units="cm"/>
      <inkml:brushProperty name="height" value="0.1" units="cm"/>
    </inkml:brush>
  </inkml:definitions>
  <inkml:trace contextRef="#ctx0" brushRef="#br0">0 82 8314,'0'0'8898,"120"3"-8786,-71 0 48,7-3-152,-3 0 104,3 0-112,-7 0-40,-3 0-400,-4-9-953,7-19-719,-14 5-841,-3-5-4104</inkml:trace>
</inkml:ink>
</file>

<file path=ppt/ink/ink1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2.253"/>
    </inkml:context>
    <inkml:brush xml:id="br0">
      <inkml:brushProperty name="width" value="0.1" units="cm"/>
      <inkml:brushProperty name="height" value="0.1" units="cm"/>
    </inkml:brush>
  </inkml:definitions>
  <inkml:trace contextRef="#ctx0" brushRef="#br0">83 90 7538,'0'0'5282,"2"27"-4816,2 27-28,3 0 1,19 76 0,-23-120-320,5 21 377,1-1-1,2-1 1,17 35 0,-18-54 414,-4-21 175,-4-23-337,-2 34-812,1-52 189,1 33-105,-2-1-1,0 1 1,0 0 0,-2 0 0,-1 0-1,0 0 1,-1 0 0,-9-24 0,-3 9 15,-38-61 0,45 81-31,-1 1 0,-1 0 0,0 0 1,-1 1-1,0 1 0,-23-18 1,35 29-8,0 0 1,0 0-1,-1 0 1,1 0-1,0 0 0,0 0 1,0-1-1,0 1 1,0 0-1,0 0 1,-1 0-1,1 0 1,0 0-1,0 0 1,0 0-1,0 0 1,0 0-1,-1 0 1,1 0-1,0 0 1,0 0-1,0 0 1,0 0-1,-1 0 1,1 0-1,0 0 1,0 0-1,0 0 1,0 0-1,0 0 1,-1 0-1,1 0 1,0 0-1,0 0 1,0 0-1,0 0 0,0 0 1,-1 1-1,1-1 1,0 0-1,0 0 1,0 0-1,0 0 1,0 0-1,0 0 1,0 1-1,0-1 1,-1 0-1,1 0 1,0 0-1,0 1 1,1 12-65,13 17-3,-5-22 71,1-1 1,-1 0 0,2 0 0,-1-1 0,1 0-1,-1-1 1,17 5 0,86 23 66,-83-25-50,60 13-8,77 22-14,-146-36 3,-1 1 0,1 1 1,-1 1-1,-1 1 1,29 20-1,-42-27 2,-1 1 0,0 0 1,0 0-1,0 1 0,-1-1 0,0 1 0,0 0 0,0 0 0,-1 0 0,0 1 1,0-1-1,2 8 0,-4-10 0,0 0 0,0 0 0,0 0 0,-1 0 0,1 0 0,-1 0 1,0 1-1,0-1 0,-1 0 0,1 0 0,-1 0 0,0 0 0,0 0 0,0 0 0,0 0 0,-1 0 1,0-1-1,0 1 0,0 0 0,0-1 0,0 0 0,-5 6 0,-4 1 5,0-1 0,-1 0 0,0-1 0,0 0 0,-1-1 0,0 0 0,-1-1-1,1-1 1,-25 7 0,-15 2 69,-66 7 1,111-20-739,22-1-5141,6 0 1075</inkml:trace>
</inkml:ink>
</file>

<file path=ppt/ink/ink1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2.845"/>
    </inkml:context>
    <inkml:brush xml:id="br0">
      <inkml:brushProperty name="width" value="0.1" units="cm"/>
      <inkml:brushProperty name="height" value="0.1" units="cm"/>
    </inkml:brush>
  </inkml:definitions>
  <inkml:trace contextRef="#ctx0" brushRef="#br0">0 11 9706,'0'0'7983,"18"4"-7569,40 7-67,0-2 0,82 2 0,64-11 161,-203-21-1088,5-3-5384</inkml:trace>
</inkml:ink>
</file>

<file path=ppt/ink/ink1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3.620"/>
    </inkml:context>
    <inkml:brush xml:id="br0">
      <inkml:brushProperty name="width" value="0.1" units="cm"/>
      <inkml:brushProperty name="height" value="0.1" units="cm"/>
    </inkml:brush>
  </inkml:definitions>
  <inkml:trace contextRef="#ctx0" brushRef="#br0">0 1 7009,'0'0'9065,"14"0"-8876,29 1-132,0 2-1,-1 2 0,55 14 0,-76-14-45,1 1 0,-1 1 1,0 0-1,-1 2 0,1 1 0,-2 0 0,0 1 1,32 25-1,-48-33-1,0-1 0,0 1 1,0 0-1,-1 0 0,1 0 0,-1 0 0,0 0 1,0 0-1,0 1 0,0-1 0,-1 1 1,1-1-1,-1 1 0,0 0 0,0-1 0,0 1 1,-1 0-1,1 0 0,-1 0 0,0 0 1,0-1-1,0 1 0,-1 0 0,1 0 0,-1 0 1,0 0-1,0-1 0,0 1 0,-1 0 1,-2 5-1,-1-1 64,-1 1 0,1-1 1,-1-1-1,-1 1 0,0-1 0,0 0 0,0 0 1,0-1-1,-1 0 0,-15 8 0,13-8-26,0-1 0,0-1-1,0 0 1,-1 0 0,1-1-1,-1 0 1,0-1-1,0 0 1,0-1 0,0 0-1,0-1 1,0 0 0,-19-3-1,29 2-5,0-1 0,0 1 0,0-1 0,0 0 0,0 1 0,1-1 0,-1 0-1,0 0 1,1 1 0,-1-1 0,1 0 0,0 0 0,0 0 0,0 0 0,0 0 0,0 0 0,0 0-1,0 1 1,1-1 0,-1 0 0,1 0 0,-1 0 0,2-3 0,10 1-43,0 1 1,-1 0 0,1 1-1,0 0 1,1 0 0,-1 2-1,0-1 1,0 2-1,13 1 1,12-1 12,-2-1-10,-1 1 1,1 2 0,-1 2-1,43 10 1,-64-11-7,-1 0 1,1 0-1,-1 1 1,0 1-1,0 0 1,0 0-1,-1 2 1,0-1-1,-1 1 0,0 1 1,0 0-1,0 0 1,-1 1-1,10 14 1,-13-15 18,-1 0 0,0 0 0,-1 1-1,0-1 1,0 1 0,-1 0 0,0 0 0,-1 1 0,0-1 0,-1 0 0,0 1 0,-1-1 0,0 1-1,0-1 1,-1 0 0,0 1 0,-1-1 0,0 0 0,-1 0 0,0 0 0,-1 0 0,0 0 0,0-1-1,-1 1 1,0-1 0,-1 0 0,0-1 0,0 0 0,-1 0 0,0 0 0,0 0 0,-1-1 0,0-1 0,0 1-1,-1-1 1,0-1 0,0 1 0,0-2 0,-20 8 0,12-6 78,-1-1-1,-1-1 1,1 0-1,0-2 1,-1 0 0,1-1-1,-1-1 1,-33-4-1,50 4-26,0-1 0,-1 0 0,1 0 0,0 0 0,-1 0-1,1 0 1,0-1 0,0 1 0,0-1 0,0 1-1,-3-4 1</inkml:trace>
</inkml:ink>
</file>

<file path=ppt/ink/ink1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47.886"/>
    </inkml:context>
    <inkml:brush xml:id="br0">
      <inkml:brushProperty name="width" value="0.1" units="cm"/>
      <inkml:brushProperty name="height" value="0.1" units="cm"/>
    </inkml:brush>
  </inkml:definitions>
  <inkml:trace contextRef="#ctx0" brushRef="#br0">219 0 7402,'0'0'11845,"-9"8"-11585,-11 16-186,0 0 0,2 2 0,0 0 0,2 0 0,1 2 0,1 0 0,1 1 0,2 0 0,-11 44 0,9-15-75,2 1 0,2 0 1,4 0-1,1 61 0,3-94 49,2 1 1,0-1-1,2 0 0,1 0 1,1-1-1,1 1 1,1-1-1,1 0 0,2-1 1,0 0-1,1 0 0,2-1 1,0-1-1,23 29 0,-24-37-9,1 0 0,0-1 0,1-1-1,0 0 1,1-1 0,0 0-1,1-1 1,0-1 0,0-1-1,21 8 1,-11-7 313,0-2 1,1-1-1,0-1 1,0-1-1,0-1 1,34-1-1,-60-2-313,2-33 1894,-5 12-4585,-24 8-2173,9 7-2545</inkml:trace>
</inkml:ink>
</file>

<file path=ppt/ink/ink1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2.411"/>
    </inkml:context>
    <inkml:brush xml:id="br0">
      <inkml:brushProperty name="width" value="0.1" units="cm"/>
      <inkml:brushProperty name="height" value="0.1" units="cm"/>
    </inkml:brush>
  </inkml:definitions>
  <inkml:trace contextRef="#ctx0" brushRef="#br0">21 52 8866,'0'0'5148,"-3"8"-5007,-1 12 71,0 0 1,1 0-1,1 0 0,0 0 1,2 1-1,1-1 0,0 0 1,2 0-1,0 0 0,1 0 0,9 27 1,-10-38-163,0 0 1,1 0-1,0 0 1,0-1-1,1 0 1,0 1-1,1-2 0,-1 1 1,2 0-1,-1-1 1,1-1-1,0 1 1,0-1-1,1 0 1,0 0-1,0-1 1,0 0-1,0-1 1,1 0-1,0 0 0,0-1 1,0 0-1,0 0 1,1-1-1,-1 0 1,17 0-1,-16-1-5,0-1 1,0 0-1,0-1 0,-1 0 0,1-1 1,0 0-1,-1 0 0,1-1 0,-1 0 1,14-7-1,-17 6-33,0 0 0,0 0 1,0-1-1,-1 1 0,0-1 0,0-1 0,0 1 1,-1 0-1,1-1 0,-1 0 0,-1 0 1,1 0-1,-1-1 0,0 1 0,3-11 1,-3 6-3,0 1 1,-1-1-1,0 0 1,-1 0-1,0 0 1,0 0 0,-1 0-1,-1 0 1,0 0-1,0 0 1,-1 0-1,-1 0 1,1 1-1,-2-1 1,0 1-1,0 0 1,-1 0 0,0 0-1,0 1 1,-1-1-1,-13-14 1,7 11-20,0 1 1,-1 1 0,-1 0 0,1 1-1,-2 0 1,0 1 0,-29-13-1,34 18 3,-1 0 0,1 0 0,-1 1 0,0 0 0,0 1 0,0 1 0,-1-1 0,1 2 0,0 0 0,-1 0 0,1 1-1,-22 4 1,29-3-1,0-1 0,0 1 0,0 0-1,0 1 1,0-1 0,1 1 0,-1-1-1,1 1 1,-1 0 0,1 0 0,0 1 0,1-1-1,-1 1 1,0-1 0,1 1 0,0 0-1,0 0 1,0 0 0,0 0 0,1 0-1,-1 1 1,0 6 0,-1-1-8,1 1 0,1 0 0,0 0-1,0 1 1,1-1 0,1 0 0,-1 0 0,4 11 0,-3-19 16,0 1 0,1-1 1,-1 0-1,1 0 1,0 0-1,0 0 0,0-1 1,0 1-1,1 0 1,-1-1-1,1 0 0,-1 1 1,1-1-1,0 0 1,0 0-1,0-1 0,0 1 1,0-1-1,0 1 1,5 0-1,8 4 19,0-1 1,31 5-1,-6-5 26,0-1 0,1-3-1,80-6 1,-111 3-36,1 0 0,-1-1 0,0-1 0,0 0 0,0 0-1,0-1 1,-1 0 0,0-1 0,0 0 0,0-1 0,-1 0 0,0 0 0,0-1 0,-1-1 0,0 1-1,-1-1 1,1 0 0,-2-1 0,1 0 0,-1 0 0,-1 0 0,0 0 0,-1-1 0,1 0 0,3-21-1,-7 26 43,21 41-309,17 31 335,3-2 0,60 70 0,-46-64 123,48 81 0,-89-125-138,-1 0 0,-1 0 0,-2 1 1,-1 1-1,0 0 0,-2 0 0,5 37 1,-12-42-32,-3-15 215,-2-9 925,3 0-1167,-137-172 278,124 153-278,1 0 0,1-1 0,1 0 0,1-1 0,1 0 1,1 0-1,-8-34 0,13 39-35,1-1-1,0 0 1,1 0-1,1 0 1,3-22 0,-2 33 11,0 0 1,0 0 0,1 0-1,0 0 1,1 0 0,0 1-1,0-1 1,0 1-1,0 0 1,1 0 0,0 0-1,1 0 1,-1 1 0,1 0-1,8-8 1,0 4-1,0 0 1,1 1-1,0 1 1,0 0-1,0 0 0,1 2 1,0 0-1,0 0 1,1 2-1,-1 0 0,1 0 1,-1 2-1,1 0 1,19 1-1,-32 0 15,0 0 0,0 0 1,0 1-1,0-1 0,0 1 0,0 0 0,-1 0 0,1 0 0,0 0 0,-1 0 1,1 0-1,-1 1 0,1 0 0,-1-1 0,0 1 0,1 0 0,-1 0 0,0 0 1,0 0-1,0 0 0,-1 1 0,1-1 0,0 0 0,-1 1 0,0 0 0,1-1 1,-1 1-1,0 0 0,0-1 0,-1 1 0,1 0 0,-1 0 0,1 3 0,1 10 10,-1 0-1,0 0 0,-2 0 1,-3 28-1,3-38-2,0 1 0,-1 0 0,0-1-1,0 1 1,-1-1 0,0 1 0,0-1 0,0 0 0,-1 0 0,0-1 0,0 1 0,0-1 0,-1 0 0,0 0 0,0 0-1,0 0 1,-1-1 0,1 0 0,-1 0 0,0-1 0,0 0 0,0 0 0,0 0 0,-1-1 0,1 1 0,-1-2 0,0 1 0,0-1-1,1 0 1,-1 0 0,-8-1 0,9 1-5,0-2 0,-1 1 0,1-1 0,0 0 0,0 0 1,0 0-1,0-1 0,-7-3 0,11 4-9,0 0 0,0 0 0,1 0 1,-1-1-1,0 1 0,0-1 0,0 1 1,1-1-1,-1 0 0,1 0 0,0 1 1,-1-1-1,1 0 0,0 0 0,0 0 0,0 0 1,0-1-1,0 1 0,1 0 0,-1 0 1,1 0-1,-1-1 0,1 1 0,0 0 1,0-4-1,0 5-45,280 17-26,-270-17 83,0 0-1,-1-1 0,1 0 0,-1 0 0,1-1 1,-1-1-1,0 1 0,0-1 0,0-1 1,-1 0-1,0 0 0,0-1 0,0 0 0,13-13 1,-14 13-9,0-1 1,-1 0-1,0 0 0,0-1 1,-1 1-1,0-1 1,-1 0-1,1-1 1,-1 1-1,-1-1 1,0 1-1,0-1 1,-1 0-1,0-1 1,2-16-1,-4 25-47,0 25-114,-1-5 185,2-1 0,0 1 0,1 0 0,1-1 0,7 27 0,-7-38-9,-1 0-1,1 0 1,1-1 0,-1 0-1,1 1 1,0-1 0,0-1-1,1 1 1,0-1 0,0 0-1,0 0 1,1 0 0,-1 0-1,1-1 1,0 0 0,1 0-1,10 4 1,-9-4 3,1 0-1,0-1 1,0 0 0,0-1-1,0 0 1,0 0 0,1-1-1,-1 0 1,1-1 0,-1 0-1,0-1 1,1 1 0,-1-2-1,1 1 1,-1-1 0,0-1-1,0 0 1,0 0 0,-1-1-1,1 0 1,-1 0 0,0-1-1,0 0 1,0 0 0,-1-1-1,1 0 1,-1 0 0,-1-1-1,1 0 1,-1 0 0,9-15-1,-8 10-13,-1-1 0,0 0 0,-1 0 0,-1 0 0,0-1 0,0 0 0,-2 0 0,0 1-1,0-1 1,-1-1 0,-1-19 0,0 29 0,-1 0 0,1-1 0,-1 1 0,0 0 0,0 0 0,0 0 0,-1 1 0,1-1 0,-1 0 0,0 0 0,-1 1 0,1-1-1,-1 1 1,0 0 0,0 0 0,0 0 0,-5-4 0,1 2 2,-1 0-1,1 1 1,-1 0-1,-1 0 0,1 0 1,0 1-1,-1 1 1,-15-5-1,-8 0-6,0 2-1,0 2 0,0 0 1,-44 2-1,59 2 5,1 0 0,-1 1 0,1 1 0,-1 0-1,1 1 1,-25 9 0,36-10 3,-1 0 1,1 1-1,0 0 0,0 0 0,0 1 0,0-1 0,1 1 1,-1 0-1,1 0 0,0 0 0,0 1 0,1 0 0,-1 0 1,1 0-1,0 0 0,0 0 0,1 0 0,-1 1 1,1-1-1,1 1 0,-3 9 0,2-8 0,1 0 1,0 0-1,0 0 0,1 0 1,0 0-1,0 0 0,0 0 0,2 7 1,-1-11 0,0 0 1,0 0-1,0 0 1,0-1-1,0 1 1,1 0-1,-1-1 0,1 1 1,0-1-1,0 1 1,0-1-1,0 0 1,0 0-1,0 0 1,1 0-1,-1 0 1,1 0-1,-1-1 0,1 1 1,3 0-1,8 4 5,0-1-1,1-1 0,0-1 0,0 0 1,0-1-1,20 1 0,93-7 74,-109 1-70,1-1 0,-2-1-1,1-1 1,-1 0 0,0-2-1,0 0 1,0-1 0,-1 0-1,17-14 1,52-26-67,-74 44 53,0 0 0,1 1 0,0 0 0,0 1 0,0 0-1,0 1 1,0 1 0,0 0 0,0 1 0,1 0 0,-1 1 0,0 1 0,0 0 0,0 0-1,14 6 1,-12-4 7,0 2 0,0 0 0,0 1 0,-1 0 0,0 1 0,-1 1 0,1 0 0,-2 1 0,1 0 0,-2 1-1,22 25 1,-29-31-5,-1 0-1,1 1 0,-1-1 0,0 1 0,0 0 0,-1 0 0,0 0 1,0 1-1,0-1 0,-1 0 0,1 13 0,-1-16 10,-1-1-1,0 1 1,-1 0-1,1-1 0,0 1 1,-1-1-1,1 1 1,-1-1-1,0 1 1,0-1-1,0 1 1,0-1-1,0 1 1,-1-1-1,1 0 1,-1 0-1,1 0 1,-1 0-1,0 0 1,0 0-1,0 0 0,0 0 1,0-1-1,0 1 1,0-1-1,0 0 1,-1 0-1,1 1 1,-1-1-1,-3 0 1,-13 4 16,-1-1 1,0-2 0,0 0-1,1-1 1,-1 0 0,0-2-1,-34-5 1,51 5 22,34-2-26,108 5 21,94-1 1,-229-1-71,1-1-1,-1 0 1,0 1-1,1-1 1,-1-1-1,0 1 1,0-1-1,0 1 0,0-1 1,0 0-1,-1-1 1,1 1-1,0-1 1,-1 1-1,0-1 0,0 0 1,0 0-1,4-5 1,2-4-723,-1-1 0,-1 0-1,0 0 1,6-16 0,5-15-4265</inkml:trace>
</inkml:ink>
</file>

<file path=ppt/ink/ink1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3.020"/>
    </inkml:context>
    <inkml:brush xml:id="br0">
      <inkml:brushProperty name="width" value="0.1" units="cm"/>
      <inkml:brushProperty name="height" value="0.1" units="cm"/>
    </inkml:brush>
  </inkml:definitions>
  <inkml:trace contextRef="#ctx0" brushRef="#br0">535 0 9458,'0'0'4964,"11"30"-3632,-4-10-1149,80 187 932,34 63-112,-21-41 47,-90-205-914,-8-17-83,1 0 0,0 0 0,0-1 0,1 1 0,0-1 0,0 1 1,6 5-1,-7-55 1184,-3 33-1228,-2 1-1,1 0 1,-2-1-1,1 1 1,-1 0-1,0 0 1,-1 1-1,0-1 1,0 1-1,-1-1 1,0 2 0,-1-1-1,-6-8 1,-13-12-30,-52-47 1,25 31-7,-1 4 1,-1 1-1,-2 3 1,-72-34-1,13 18-64,-153-49 0,244 91 57,24 10 33,0 0 0,0 0 0,0 0 0,0 0 0,0 0 0,0 0 0,0 0 1,1 0-1,-1 0 0,0 0 0,0 0 0,0 0 0,0-1 0,0 1 0,0 0 0,0 0 0,0 0 1,0 0-1,0 0 0,0 0 0,0 0 0,0 0 0,0 0 0,0 0 0,0-1 0,0 1 1,0 0-1,0 0 0,0 0 0,0 0 0,0 0 0,0 0 0,0 0 0,0 0 0,0 0 0,0-1 1,0 1-1,0 0 0,0 0 0,0 0 0,0 0 0,0 0 0,0 0 0,0 0 0,0 0 0,0 0 1,0 0-1,0-1 0,0 1 0,0 0 0,0 0 0,0 0 0,-1 0 0,1 0 0,0 0 1,0 0-1,0 0 0,0 0 0,42 1-58,-28 0 73,455 24 443,-431-24-431,6-1-13,1 2-1,-1 1 1,0 3-1,86 22 1,-129-28-141,0 1 0,1-1 1,-1 1-1,0 0 0,0-1 1,0 1-1,0 0 1,0 0-1,0 0 0,0-1 1,0 1-1,0 0 1,-1 0-1,1 0 0,0 1 1,0-1-1,-1 0 1,1 0-1,-1 0 0,1 0 1,-1 1-1,0-1 1,1 0-1,-1 0 0,0 1 1,0-1-1,0 0 1,0 0-1,0 1 0,0-1 1,0 0-1,0 0 1,-1 3-1,1 4-1356,0 7-2996</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1.521"/>
    </inkml:context>
    <inkml:brush xml:id="br0">
      <inkml:brushProperty name="width" value="0.05" units="cm"/>
      <inkml:brushProperty name="height" value="0.05" units="cm"/>
      <inkml:brushProperty name="color" value="#004F8B"/>
    </inkml:brush>
  </inkml:definitions>
  <inkml:trace contextRef="#ctx0" brushRef="#br0">292 292 4689,'0'0'8471,"13"1"-6975,40 3 51,-51-4-1411,1 0-1,-1 0 0,0 0 0,1-1 0,-1 1 0,0-1 0,0 1 0,0-1 0,1 0 0,-1 0 1,0 0-1,0 0 0,0 0 0,0 0 0,-1-1 0,1 1 0,0-1 0,0 1 0,-1-1 0,1 0 0,-1 0 1,1 1-1,-1-1 0,0 0 0,0 0 0,0 0 0,1-4 0,2-2-13,-1 0 1,-1-1-1,0 1 0,2-17 1,-2 14-71,-1 0 1,0 0-1,-1-1 1,0 1 0,-1 0-1,0 0 1,-1 0-1,0 0 1,-4-12 0,4 18-63,0 1 0,0-1 1,-1 1-1,1 0 1,-1-1-1,0 1 0,0 0 1,-1 1-1,1-1 1,-1 1-1,0-1 1,0 1-1,0 0 0,0 0 1,-1 1-1,1-1 1,-1 1-1,1 0 0,-1 1 1,0-1-1,0 1 1,-6-2-1,0 1 9,-1 1 1,0 0-1,0 0 0,1 1 0,-1 0 0,0 1 1,0 1-1,1 0 0,-1 0 0,1 1 1,-1 1-1,1 0 0,0 0 0,0 1 1,1 0-1,0 1 0,-1 1 0,2-1 0,-1 1 1,1 1-1,0 0 0,1 0 0,0 1 1,0 0-1,1 0 0,0 1 0,1 0 0,0 0 1,0 1-1,-6 16 0,9-20 2,1 0-1,-1 0 1,1 0 0,0 1-1,0-1 1,1 1 0,0 0-1,1-1 1,0 1 0,0 0-1,0-1 1,1 1 0,0-1-1,4 14 1,-3-16-1,0 0-1,0-1 1,1 1-1,0 0 1,0-1-1,0 1 1,0-1-1,1 0 1,0 0-1,-1 0 1,1-1-1,1 1 1,-1-1-1,1 0 1,-1 0 0,1-1-1,0 1 1,0-1-1,0 0 1,9 2-1,-7-1 9,0-1 1,1 0-1,-1 0 1,1-1-1,0 0 0,-1 0 1,1-1-1,0 0 1,-1 0-1,1-1 0,-1 0 1,1 0-1,0 0 0,-1-1 1,0-1-1,1 1 1,-1-1-1,0-1 0,-1 1 1,1-1-1,0 0 0,-1 0 1,0-1-1,0 0 1,0 0-1,-1-1 0,0 1 1,0-1-1,0 0 0,-1 0 1,5-9-1,0 0 39,-1 0 0,-1-1 1,-1 0-1,0 0 0,-1 0 0,-1-1 0,0 1 0,1-20 0,-5 77-113,-1 3 71,2-1 1,1 1 0,15 72-1,55 126 181,1 3-117,-63-200-77,-1 1 1,-3 1-1,2 67 0,-8-95 16,0 1-1,-1-1 1,-1 1-1,-1-1 1,0 0-1,-8 23 1,9-37-2,0 0 0,-1 0 1,1-1-1,-1 1 0,0 0 1,0-1-1,0 0 0,-1 1 1,1-2-1,-1 1 0,0 0 0,0-1 1,-1 1-1,1-1 0,-1 0 1,1-1-1,-1 1 0,0-1 1,0 0-1,0 0 0,0 0 0,0-1 1,-1 0-1,1 0 0,0 0 1,-12-1-1,11 0 0,-1 0 1,0-1-1,0 0 0,0 0 0,1-1 1,-1 0-1,1 0 0,-1-1 1,1 1-1,0-2 0,0 1 0,0 0 1,0-1-1,1 0 0,0-1 1,-1 1-1,1-1 0,1 0 0,-1 0 1,1 0-1,0-1 0,0 1 1,1-1-1,-5-9 0,-1-3 16,1-1 0,1 0 0,0 0 0,1 0 0,2-1 0,0 0 0,-2-24 0,3 11 25,1-1-1,2 1 0,8-65 0,-5 82-44,1 1 1,0-1 0,1 1-1,1 0 1,0 0 0,1 0-1,1 1 1,0 0 0,1 1-1,12-15 1,30-28 6,3 2 0,115-87-1,-93 86-2793,-58 43 243,1 2 1,25-11-1,1 5-3698</inkml:trace>
</inkml:ink>
</file>

<file path=ppt/ink/ink1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4.065"/>
    </inkml:context>
    <inkml:brush xml:id="br0">
      <inkml:brushProperty name="width" value="0.1" units="cm"/>
      <inkml:brushProperty name="height" value="0.1" units="cm"/>
    </inkml:brush>
  </inkml:definitions>
  <inkml:trace contextRef="#ctx0" brushRef="#br0">27 51 6385,'0'0'6818,"-3"28"-5791,-9 91-79,12-111-819,0-1 0,0 0-1,1 0 1,0 1 0,0-1 0,1 0 0,0 0-1,0 0 1,1-1 0,0 1 0,0 0 0,0-1 0,1 0-1,0 0 1,0 0 0,0 0 0,1 0 0,6 5-1,2 3 132,-3-3-179,0 0-1,1-1 0,1 0 1,0-1-1,0 0 1,1-1-1,0 0 0,0-1 1,1-1-1,0 0 1,0-1-1,0 0 1,1-1-1,-1-1 0,1 0 1,0-1-1,0-1 1,0 0-1,26-2 0,-37 0-65,-1 0 0,1 0 0,-1-1 0,0 1-1,1-1 1,-1 0 0,0 1 0,0-1-1,0-1 1,-1 1 0,1 0 0,0-1-1,-1 1 1,1-1 0,-1 0 0,0 0-1,0 0 1,0 0 0,0 0 0,-1 0-1,2-5 1,2-2 11,-1-1-1,0 0 1,0 0-1,-1 0 0,2-17 1,-4 18-15,0 1-1,0 0 1,0-1-1,-2 1 1,1-1 0,-1 1-1,0 0 1,-1-1-1,0 1 1,0 0 0,-1 0-1,0 0 1,-1 1 0,0-1-1,0 1 1,-1 0-1,0 0 1,-1 0 0,0 0-1,0 1 1,0 0-1,-1 1 1,0-1 0,-14-9-1,5 3-15,-2 2-1,1-1 0,-1 2 0,-1 0 0,0 2 0,0 0 1,-1 1-1,0 0 0,0 2 0,-1 1 0,1 0 1,-1 2-1,-23-1 0,41 3 3,0 0 1,1 1-1,-1-1 1,0 1-1,0-1 0,0 1 1,1 0-1,-1 0 0,0 1 1,1-1-1,-1 0 1,1 1-1,-1 0 0,1-1 1,0 1-1,0 0 1,0 0-1,0 0 0,0 0 1,0 1-1,0-1 0,1 1 1,-1-1-1,1 1 1,0-1-1,0 1 0,0 0 1,0-1-1,0 1 1,-1 5-1,0 3-1,1 0-1,0 0 1,0 0-1,1 0 1,0 0-1,3 22 1,-2-30 3,0 1 1,0-1-1,0 1 1,0-1-1,1 0 1,-1 1-1,1-1 1,0 0-1,0 0 1,0 0-1,0 0 1,0-1-1,1 1 1,-1-1-1,6 5 1,-2-3 7,1 0 1,-1 0 0,1-1-1,0 0 1,0 0 0,0-1 0,9 2-1,8 1 47,1-1-1,0-2 0,35-1 1,-42 0-40,0-1 0,0-1 0,0 0 0,0-2 0,0 0 0,0-1 0,-1-1 0,0 0 0,30-15 0,-5-2-5,-29 14-5,0 1-1,0 0 1,1 0-1,0 2 1,0 0-1,0 0 1,0 1-1,1 1 1,0 1-1,17-2 1,-19 4-9,1 0 0,0 1 0,0 1 0,-1 0 1,1 0-1,-1 1 0,1 1 0,-1 1 0,0 0 0,-1 0 1,1 1-1,-1 1 0,0 0 0,-1 1 0,15 12 0,-20-15 5,0 0 0,0 0-1,-1 0 1,0 1 0,0 0-1,0 0 1,-1 1 0,0-1-1,0 1 1,-1 0 0,0 0-1,0 0 1,-1 0-1,1 1 1,-2-1 0,1 1-1,-1-1 1,0 1 0,0-1-1,-1 1 1,0 0 0,-2 8-1,2-14 4,0 1 0,-1 0-1,1-1 1,-1 0-1,0 1 1,0-1 0,0 1-1,0-1 1,0 0 0,0 0-1,0 0 1,-1 1-1,1-1 1,-1 0 0,0-1-1,1 1 1,-5 3-1,1-2 5,0 1-1,0-1 1,0 0-1,-1-1 1,0 1-1,1-1 1,-8 2-1,-6 0 13,0-1 1,0 0-1,-36-1 0,28 0-10,19-1 2,1 0-1,0 0 1,-1-1 0,1 0-1,-1-1 1,1 0-1,0 0 1,-14-4-1,21 5-8,0 0 0,0 0 0,0 0 0,0 0 0,1 0 1,-1 0-1,0 0 0,0 0 0,0 0 0,0 0 0,1 0 0,-1 0 0,0 0 0,0 0 0,0 0 0,0 0 0,0-1 0,0 1 0,1 0 0,-1 0 0,0 0 0,0 0 0,0 0 0,0 0 0,0-1 0,0 1 0,0 0 0,0 0 0,0 0 0,0 0 0,0 0 0,1-1 0,-1 1 0,0 0 0,0 0 0,0 0 0,0 0 0,0-1 0,0 1 0,0 0 0,0 0 0,0 0 0,-1 0 0,1-1 0,0 1 0,0 0 0,0 0 0,0 0 0,0 0 0,0 0 0,0-1 0,0 1 0,0 0 0,0 0 0,0 0 0,-1 0 0,1 0 0,0 0 0,0 0 0,0-1 0,0 1 0,0 0 0,-1 0 0,1 0 0,0 0 0,0 0 0,0 0 0,13-2 44,78 4 69,-30 0-104,75-7-1,-119 0-290,-2 1-4268</inkml:trace>
</inkml:ink>
</file>

<file path=ppt/ink/ink1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5.341"/>
    </inkml:context>
    <inkml:brush xml:id="br0">
      <inkml:brushProperty name="width" value="0.1" units="cm"/>
      <inkml:brushProperty name="height" value="0.1" units="cm"/>
    </inkml:brush>
  </inkml:definitions>
  <inkml:trace contextRef="#ctx0" brushRef="#br0">1 0 10850,'0'0'6754,"7"149"-6610,-7-86 80,0-3-216,0-3-8,7 6-64,0-16-2185,0-15-4424</inkml:trace>
</inkml:ink>
</file>

<file path=ppt/ink/ink1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6.458"/>
    </inkml:context>
    <inkml:brush xml:id="br0">
      <inkml:brushProperty name="width" value="0.1" units="cm"/>
      <inkml:brushProperty name="height" value="0.1" units="cm"/>
    </inkml:brush>
  </inkml:definitions>
  <inkml:trace contextRef="#ctx0" brushRef="#br0">1 416 6481,'0'0'8949,"31"0"-8128,105-3-386,-126 2-418,-1-1 1,1 1-1,-1-2 0,1 1 0,-1-1 1,0-1-1,0 1 0,0-2 0,-1 1 0,0-1 1,1 0-1,-2-1 0,1 0 0,-1 0 1,0-1-1,0 0 0,0 0 0,-1-1 0,0 1 1,-1-1-1,0-1 0,0 1 0,-1-1 1,0 1-1,0-1 0,-1-1 0,0 1 0,-1 0 1,0-1-1,0 1 0,-1-1 0,0 0 0,-1-10 1,0 10-3,0-7 12,0-1 0,-1 1 0,-5-24 0,5 36 11,-1-1-1,0 1 0,0 0 0,0 0 0,0 0 1,-1 0-1,0 0 0,0 0 0,0 1 0,-1-1 0,1 1 1,-1 0-1,0 0 0,-7-5 0,10 9-36,1 0-1,0-1 0,0 1 1,-1 0-1,1-1 1,-1 1-1,1 0 0,0 0 1,-1-1-1,1 1 1,-1 0-1,1 0 0,0 0 1,-1-1-1,1 1 1,-1 0-1,1 0 0,-1 0 1,1 0-1,-1 0 1,1 0-1,0 0 0,-1 0 1,1 0-1,-1 0 1,1 0-1,-1 1 0,1-1 1,-1 0-1,1 0 1,0 0-1,-1 0 1,1 1-1,-1-1 0,-4 17-30,11 24-61,-3-34 91,1-1 0,0 0-1,0 0 1,0 0 0,1 0-1,0-1 1,0 0-1,0 0 1,1 0 0,0 0-1,10 5 1,81 42 71,-61-34-44,-15-7-25,6 2 4,0 2-1,48 35 1,-69-46-7,-1 1 1,1-1 0,-1 1 0,-1 0 0,1 0 0,-1 1 0,0 0-1,0-1 1,0 1 0,-1 1 0,0-1 0,0 0 0,-1 1 0,1-1-1,-1 1 1,-1 0 0,1 0 0,0 11 0,-2-13 0,0 0 0,0 0 0,0-1 0,0 1 0,-1 0 0,0 0 1,0-1-1,0 1 0,0 0 0,-1-1 0,0 0 0,0 1 0,0-1 0,0 0 0,-1 0 1,0 0-1,1 0 0,-2 0 0,1-1 0,0 1 0,-1-1 0,1 0 0,-1 0 0,0 0 1,0-1-1,0 1 0,0-1 0,-1 0 0,1 0 0,-1-1 0,1 1 0,-1-1 0,1 0 0,-1 0 1,0 0-1,-7-1 0,8 1-19,0 0 0,-1-1 1,1 0-1,0 0 0,-1 0 1,1-1-1,-9-1 0,12 2 2,0-1-1,0 0 0,0 1 1,0-1-1,0 0 0,0 0 1,0 0-1,0 0 0,0 0 1,0 0-1,0 0 0,1 0 1,-1 0-1,0 0 0,1 0 1,-1-1-1,1 1 1,-1 0-1,1 0 0,-1-1 1,1 1-1,0 0 0,0 0 1,0-1-1,0 1 0,0 0 1,0-1-1,0-1 0,0-1-6,0 0 0,0 0 0,0 0 0,1 0 0,-1 0 0,1 1 0,0-1 0,1 0 0,-1 0 0,0 0 0,1 1 0,0-1 0,0 1 0,0 0 0,3-5 0,-1 5 25,0-1 0,0 1 0,1 0 0,-1 0-1,1 0 1,-1 1 0,1-1 0,0 1 0,0 0 0,10-2 0,84-14 69,-76 15-22,0-1 0,32-10 0,-46 11-30,0 0-1,0-1 1,-1 0 0,0-1 0,0 0-1,0-1 1,0 1 0,-1-1 0,11-11 0,-10 8-37,0-1 0,0 0 0,-1 0 1,0 0-1,0-1 0,-2 0 0,1-1 1,-1 1-1,-1-1 0,0 0 0,-1 0 1,0-1-1,-1 1 0,0 0 0,0-15 1,-2 36 50,-1 0 1,2 0 0,-1 0 0,2 0 0,-1 0 0,1 0-1,0-1 1,1 1 0,0 0 0,0-1 0,1 0 0,0 0-1,1 0 1,-1 0 0,1-1 0,1 1 0,0-1 0,0-1-1,0 1 1,10 7 0,-2-4 1,0-1 0,0-1-1,1 0 1,-1-1 0,2-1-1,-1 0 1,1-1 0,0 0-1,0-2 1,0 0 0,0-1-1,1 0 1,-1-1 0,23-2 0,-34 1-92,0 0 1,0-1 0,0 1 0,0-1 0,-1 0 0,1-1 0,0 1 0,0-1 0,-1 0 0,1 0 0,-1 0 0,0-1 0,0 0 0,0 1 0,0-1 0,5-6-1,-3 3-693,0-1 0,0 0 0,-1 0 0,0 0 0,4-9-1,11-33-9060</inkml:trace>
</inkml:ink>
</file>

<file path=ppt/ink/ink1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6.817"/>
    </inkml:context>
    <inkml:brush xml:id="br0">
      <inkml:brushProperty name="width" value="0.1" units="cm"/>
      <inkml:brushProperty name="height" value="0.1" units="cm"/>
    </inkml:brush>
  </inkml:definitions>
  <inkml:trace contextRef="#ctx0" brushRef="#br0">1 0 9074,'0'0'2024</inkml:trace>
</inkml:ink>
</file>

<file path=ppt/ink/ink1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7.533"/>
    </inkml:context>
    <inkml:brush xml:id="br0">
      <inkml:brushProperty name="width" value="0.1" units="cm"/>
      <inkml:brushProperty name="height" value="0.1" units="cm"/>
    </inkml:brush>
  </inkml:definitions>
  <inkml:trace contextRef="#ctx0" brushRef="#br0">0 247 7090,'0'0'4339,"35"0"-4232,114 3-95,-134-2-8,1 1 0,0 1 0,-1 0 1,0 1-1,0 0 0,0 1 0,0 1 0,-1 0 1,0 1-1,18 12 0,-22-11 158,0-1 0,-1 2 0,1-1-1,-2 1 1,1 0 0,-1 1 0,-1 0 0,0 0 0,0 1 0,-1 0-1,6 16 1,-8-17 205,-1 1 1,0 0-1,-1 1 0,0-1 0,-1 0 1,0 1-1,-1 18 250,0-39-104,-1-4-514,1 0-1,1 0 1,1 0-1,-1 1 1,2-1-1,0 0 1,8-20 0,-8 27-17,0-1 1,1 1 0,0 0 0,1 0 0,-1 1 0,1-1 0,0 1 0,1 0-1,-1 0 1,1 1 0,0-1 0,0 1 0,0 1 0,1-1 0,11-4 0,-5 3-11,1 0 0,0 1 0,1 0 0,-1 1 1,1 1-1,-1 0 0,1 1 0,0 0 1,0 1-1,-1 1 0,20 4 0,-33-5 23,1 1-1,0-1 1,0 1-1,-1 0 1,1-1-1,0 1 0,-1 0 1,1 0-1,0 1 1,-1-1-1,0 0 1,1 0-1,-1 1 1,0-1-1,0 1 1,1-1-1,-1 1 0,0-1 1,-1 1-1,1 0 1,0 0-1,0-1 1,-1 1-1,2 3 1,1 54 184,-4-38-5,1-20-13,3-2-172,0-1-1,0 1 0,-1-1 0,1 1 0,-1-1 1,1 0-1,-1 0 0,0 0 0,1 0 0,-1-1 1,0 1-1,-1-1 0,4-4 0,6-6-252,11-10-750,1 2 0,1 1 0,44-30 0,-60 45 925,0 0 0,0 0-1,0 1 1,1 0-1,0 1 1,-1-1-1,1 2 1,0-1 0,1 2-1,-1-1 1,0 1-1,1 0 1,-1 1-1,0 0 1,1 1 0,-1 0-1,11 2 1,-13 0 239,0 1 0,-1-1 0,1 1 1,-1 1-1,1-1 0,-2 1 0,1 0 1,6 7-1,-5-5 74,-1-1 0,1 0 0,0 0 0,1-1 0,0 0 0,8 5 0,-1-6-103,0 0 0,0-1 0,0-1 0,1 0-1,-1-1 1,0 0 0,1-2 0,-1 0 0,21-3 0,-29 2-116,0 1 1,-1-1-1,1 0 1,-1-1-1,1 0 1,-1 0-1,0 0 1,0-1-1,0 0 1,0 0-1,-1 0 1,1-1-1,-1 1 1,-1-1-1,1-1 1,0 1-1,-1-1 1,0 1-1,-1-1 1,4-8-1,-1 1-206,0-1 0,-1 0 0,-1 0 0,-1-1 0,0 1 0,0-1 0,-2 1 0,1-24 0,-3 34 162,0 0 0,0 0 0,0 0 0,-1 0 0,1 1 0,-1-1 0,0 0 0,0 1 0,0-1 0,-1 1 0,1 0 0,-1 0 1,1 0-1,-1 0 0,0 0 0,-1 1 0,1-1 0,0 1 0,-1 0 0,1 0 0,-6-3 0,4 3 41,1 0 0,-1 0 0,1 0 0,-1 0 0,0 0 0,1 1 0,-1 0-1,0 0 1,0 0 0,0 1 0,0 0 0,0 0 0,0 0 0,0 0 0,0 1 0,0 0 0,0 0 0,-5 2 0,8-2 38,0 1 0,0 0 1,0 0-1,0 0 1,0 0-1,0 0 0,1 0 1,-1 0-1,1 0 1,0 1-1,-1-1 0,1 1 1,0-1-1,0 1 1,1-1-1,-1 1 0,0 0 1,1-1-1,0 5 1,-3 58 1060,3-50-857,0-9-161,1 1-1,-1-1 0,1 0 0,0 1 0,1-1 0,0 0 0,0 0 0,0 0 0,0 0 1,1 0-1,0-1 0,0 1 0,1-1 0,-1 0 0,1 0 0,1 0 0,-1 0 0,1-1 1,-1 1-1,1-1 0,0-1 0,1 1 0,-1-1 0,1 1 0,10 3 0,-2-1-228,0-1 0,0 0 0,0-1 0,18 2 0,55 1-4437,-61-7-1922</inkml:trace>
</inkml:ink>
</file>

<file path=ppt/ink/ink1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8.885"/>
    </inkml:context>
    <inkml:brush xml:id="br0">
      <inkml:brushProperty name="width" value="0.1" units="cm"/>
      <inkml:brushProperty name="height" value="0.1" units="cm"/>
    </inkml:brush>
  </inkml:definitions>
  <inkml:trace contextRef="#ctx0" brushRef="#br0">1 149 2681,'0'0'14779,"38"-32"-14667,-10 16-96,4-6-16,-1 3-168,12-3-993,-8 0-847,-11 6-2017</inkml:trace>
</inkml:ink>
</file>

<file path=ppt/ink/ink1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8:59.710"/>
    </inkml:context>
    <inkml:brush xml:id="br0">
      <inkml:brushProperty name="width" value="0.1" units="cm"/>
      <inkml:brushProperty name="height" value="0.1" units="cm"/>
    </inkml:brush>
  </inkml:definitions>
  <inkml:trace contextRef="#ctx0" brushRef="#br0">117 0 640,'0'0'7912,"-4"29"-7069,-27 214 1264,-20 70 707,32-216-2257,14-60-348,1-1 0,2 0 0,2 47 0,1-80-191,-1 0 0,1 0 1,0 0-1,-1 0 0,1 0 1,1 0-1,-1 0 0,0 0 1,1 0-1,-1-1 0,1 1 1,0 0-1,0-1 1,0 0-1,0 1 0,1-1 1,-1 0-1,0 0 0,1 0 1,-1 0-1,1-1 0,0 1 1,0-1-1,0 0 0,0 1 1,0-1-1,0-1 0,0 1 1,0 0-1,4 0 0,13 2 111,-1-1 0,1-1 0,34-2 0,-38 0-74,-3 0-39,-1-1 1,0 0-1,1 0 1,-1-1 0,0-1-1,-1 0 1,1-1 0,-1 0-1,0-1 1,0 0-1,0 0 1,-1-1 0,0-1-1,0 0 1,-1 0 0,0-1-1,-1 0 1,0 0-1,12-19 1,-3 2 17,-2 0-1,-1-1 1,-1 0 0,-1-2-1,-2 1 1,14-58 0,-24 93-16,0 0 0,1 0 0,0-1 0,0 1 1,0 0-1,1 0 0,0-1 0,0 1 0,6 10 1,2 4 134,0 0 1,16 22 0,-18-34-125,0 0 1,0 0 0,1-1-1,0 0 1,1-1 0,-1 0-1,1 0 1,1-1 0,-1-1-1,1 0 1,0 0 0,1-1-1,-1 0 1,0-1 0,1 0-1,0-1 1,0 0 0,0-1-1,0 0 1,0-1 0,0-1-1,0 0 1,13-2 0,-17 1-60,-1 0 0,0 0 0,0-1 0,-1 0 0,1 0 1,-1 0-1,1-1 0,-1 0 0,0 0 0,0 0 0,-1-1 1,1 0-1,-1 0 0,0-1 0,0 1 0,-1-1 0,0 0 1,0 0-1,0 0 0,-1-1 0,4-9 0,3-9-244,-1-1 1,-1-1-1,-2 0 0,5-33 0,16 114-55,-21-43 371,1 0 0,0 0 0,0-1 0,1 1 0,0-2 0,1 1 0,0-1 0,1-1 0,0 1 0,0-2 0,20 12 0,-23-15-139,0-1 1,0 1-1,0-2 0,1 1 0,-1-1 1,1 0-1,-1-1 0,1 0 0,0 0 1,0-1-1,-1 1 0,1-2 0,0 1 1,-1-1-1,1 0 0,0-1 0,-1 0 1,1 0-1,-1-1 0,13-5 1,21-21-4359</inkml:trace>
</inkml:ink>
</file>

<file path=ppt/ink/ink1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0.066"/>
    </inkml:context>
    <inkml:brush xml:id="br0">
      <inkml:brushProperty name="width" value="0.1" units="cm"/>
      <inkml:brushProperty name="height" value="0.1" units="cm"/>
    </inkml:brush>
  </inkml:definitions>
  <inkml:trace contextRef="#ctx0" brushRef="#br0">1 1 13019,'0'0'3248</inkml:trace>
</inkml:ink>
</file>

<file path=ppt/ink/ink1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0.408"/>
    </inkml:context>
    <inkml:brush xml:id="br0">
      <inkml:brushProperty name="width" value="0.1" units="cm"/>
      <inkml:brushProperty name="height" value="0.1" units="cm"/>
    </inkml:brush>
  </inkml:definitions>
  <inkml:trace contextRef="#ctx0" brushRef="#br0">1 95 9498,'0'0'8442,"239"-60"-8050,-155 45-168,4 5-152,-8 4-32,-2 3-32,-15 3-16,-7 0-56,-10 0-560,-8 0-256,1 0-609,21 6-335,-8 0-793,-2 1-3800</inkml:trace>
</inkml:ink>
</file>

<file path=ppt/ink/ink1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1.077"/>
    </inkml:context>
    <inkml:brush xml:id="br0">
      <inkml:brushProperty name="width" value="0.1" units="cm"/>
      <inkml:brushProperty name="height" value="0.1" units="cm"/>
    </inkml:brush>
  </inkml:definitions>
  <inkml:trace contextRef="#ctx0" brushRef="#br0">108 1 6425,'0'0'5867,"-17"27"-5068,-53 89 148,67-112-855,0 0 1,1 1-1,0 0 1,0-1-1,0 1 1,0 0 0,1 0-1,0 0 1,0 0-1,0 0 1,1 0-1,0 0 1,0 0-1,1 10 1,0 2 187,-1-12-227,0 0 0,1 0 0,-1 0 0,1 0 0,0 0 0,1 0 1,-1 0-1,1-1 0,0 1 0,0-1 0,0 1 0,1-1 0,0 0 0,0 0 0,0 0 0,0 0 0,0 0 0,1-1 0,0 1 0,-1-1 1,1 0-1,1 0 0,-1-1 0,0 1 0,1-1 0,-1 0 0,1 0 0,-1 0 0,10 1 0,5 2 10,0-2 0,0 0 0,1-1 1,-1-1-1,1 0 0,28-4 0,-36 1-99,-1 0 1,0-1-1,0 0 1,0-1-1,-1 0 0,1-1 1,-1 0-1,0 0 1,0-1-1,9-7 0,-14 9 26,0 0-1,0 0 0,0 0 1,0-1-1,-1 0 0,1 1 1,-1-2-1,0 1 0,-1 0 0,0-1 1,1 0-1,-2 1 0,1-1 1,-1-1-1,0 1 0,0 0 0,0 0 1,-1-1-1,1-6 286,-2 25-206,0-4-17,0 0 0,1 0 1,0 0-1,0-1 0,1 1 0,0 0 0,1-1 1,0 1-1,0-1 0,0 0 0,1 0 0,0 0 1,0-1-1,1 1 0,0-1 0,6 7 0,-3-6-4,0 0-1,1-1 1,-1 1-1,1-2 0,0 1 1,1-1-1,-1-1 1,1 0-1,0 0 1,0-1-1,20 4 0,-14-4-24,1 0 0,0-1 0,0-1-1,-1-1 1,1-1 0,0 0-1,0-1 1,20-5 0,-30 5-27,-1 0 0,1 0 0,-1 0 1,0-1-1,0 0 0,0-1 0,0 1 0,0-1 1,-1 0-1,0-1 0,0 1 0,0-1 1,0 0-1,-1 0 0,0 0 0,0-1 0,0 0 1,-1 0-1,0 0 0,0 0 0,0 0 0,-1 0 1,2-8-1,-1 5-7,-1 0 1,0-1-1,-1 1 1,0 0-1,-1-1 1,0 1-1,0 0 1,-1-1-1,-3-13 1,3 16-4,-1 2 1,0-1 0,-1 0-1,1 0 1,-1 1-1,-1-1 1,1 1 0,-1 0-1,1 0 1,-1 0 0,-1 1-1,1-1 1,-1 1 0,-9-7-1,0 2-49,0 1-1,-1 1 1,1 0-1,-2 0 1,1 2 0,0 0-1,-1 0 1,-18-1-1,-8 0-52,-80 1-1,114 5 111,1 0 1,0 1-1,0 0 0,0 0 0,0 0 1,1 1-1,-1 0 0,0 0 0,1 1 1,-1 0-1,1 0 0,0 0 0,0 1 1,0 0-1,-6 6 0,8-6 12,0 0-1,0 1 1,0 0-1,1-1 1,0 1-1,0 0 1,0 0-1,1 1 1,0-1 0,0 1-1,0-1 1,1 1-1,-1-1 1,1 1-1,1 0 1,-1 0-1,1 0 1,0-1-1,1 7 1,0-9 17,0-1 0,0 1-1,0-1 1,0 1 0,0-1 0,1 0 0,-1 0 0,1 1 0,-1-1 0,1 0-1,0 0 1,0-1 0,0 1 0,0 0 0,0-1 0,0 1 0,1-1 0,-1 1-1,1-1 1,-1 0 0,0 0 0,1 0 0,0-1 0,-1 1 0,1-1 0,5 1-1,10 3 78,1-2-1,28 1 0,-42-3-88,42 2 74,79-9-1,-111 5-70,0 0 1,0-2-1,0 1 1,-1-2-1,0 0 1,0-1 0,0-1-1,-1 0 1,18-12-1,-9-4 1014</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2.117"/>
    </inkml:context>
    <inkml:brush xml:id="br0">
      <inkml:brushProperty name="width" value="0.05" units="cm"/>
      <inkml:brushProperty name="height" value="0.05" units="cm"/>
      <inkml:brushProperty name="color" value="#004F8B"/>
    </inkml:brush>
  </inkml:definitions>
  <inkml:trace contextRef="#ctx0" brushRef="#br0">155 22 9530,'0'0'6009,"-22"34"-5777,-65 107 87,84-136-269,0 0 1,0 1-1,1-1 0,0 1 1,0-1-1,0 1 0,0 0 1,1 0-1,0 0 0,0 0 1,1 0-1,0 0 0,0 0 1,0 0-1,1 0 0,-1 0 1,2 0-1,-1 0 1,1 0-1,2 7 0,1-5 92,0 0 0,1 0-1,0 0 1,0-1 0,1 0-1,0 0 1,0-1 0,13 9 0,-6-5-14,1-1 1,1 0-1,0-1 1,0-1-1,0-1 1,1 0-1,0-1 1,0-1-1,0-1 1,1 0-1,-1-1 1,1-1-1,-1 0 1,1-2 0,19-2-1,-28 2-111,-1-1 0,0 0 0,0 0 0,0-1-1,0 1 1,0-2 0,-1 1 0,1-1 0,-1-1 0,0 1 0,0-1-1,0 0 1,-1-1 0,0 1 0,0-1 0,0-1 0,-1 1 0,0-1 0,0 0-1,-1 0 1,7-13 0,-5 7-25,0 0 0,-1 0-1,-1 0 1,0-1 0,0 1 0,-1-1 0,-1 0-1,-1 0 1,0 0 0,0-1 0,-2 1-1,-1-17 1,0 24-3,0-1 1,0 1-1,-1 0 0,0 0 1,0 0-1,-1 0 0,0 1 0,0-1 1,0 1-1,-1 0 0,0 1 1,0-1-1,0 1 0,-1 0 0,0 0 1,0 0-1,0 1 0,-1 0 0,1 0 1,-1 1-1,0 0 0,-11-4 1,-4 0 6,0 0 0,0 2 1,-1 1-1,1 0 0,-1 2 1,-29 0-1,42 2-36,0 1 1,-1 0-1,1 0 0,0 1 0,0 1 0,0-1 1,0 2-1,1-1 0,-1 1 0,1 1 1,0-1-1,0 2 0,0-1 0,1 1 1,-14 13-1,11-7-490,0-1 0,1 2 0,1 0 0,0 0 0,1 0 0,0 1 0,1 0 0,1 1 0,-8 23 0,2 9-3667</inkml:trace>
</inkml:ink>
</file>

<file path=ppt/ink/ink1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1.685"/>
    </inkml:context>
    <inkml:brush xml:id="br0">
      <inkml:brushProperty name="width" value="0.1" units="cm"/>
      <inkml:brushProperty name="height" value="0.1" units="cm"/>
    </inkml:brush>
  </inkml:definitions>
  <inkml:trace contextRef="#ctx0" brushRef="#br0">44 1 8106,'0'0'4073,"-8"8"-4033,4-4-28,-20 21-14,23-23 10,0-1 1,0 0 0,0 1-1,1-1 1,-1 0 0,1 1-1,-1-1 1,1 1 0,-1-1-1,1 1 1,0-1 0,0 1-1,0-1 1,-1 1 0,2-1-1,-1 1 1,0-1 0,0 1-1,0-1 1,1 1 0,-1-1-1,1 1 1,-1-1 0,2 2-1,7 13 232,2-2 0,0 1 0,1-2-1,19 19 1,-16-17 62,-1 0 0,20 27 0,-29-35-223,-1 0 0,-1 0 0,1 0 0,-1 0-1,0 1 1,-1-1 0,0 1 0,0 0 0,0 0 0,0 13 0,-1-13 16,0-1 1,-1 1 0,0 0-1,0 0 1,-1-1-1,0 1 1,0 0-1,-1-1 1,0 1-1,0-1 1,-1 1-1,0-1 1,0 0-1,0 0 1,-1 0-1,0-1 1,-1 1-1,-8 9 1,13-15-102,-1-1-1,1 1 1,0-1 0,0 1-1,0-1 1,-1 0 0,1 1-1,0-1 1,0 1 0,-1-1-1,1 0 1,0 1 0,-1-1-1,1 0 1,0 1 0,-1-1-1,1 0 1,-1 1 0,1-1-1,0 0 1,-1 0 0,1 0 0,-1 1-1,1-1 1,-1 0 0,1 0-1,-1 0 1,1 0 0,-1 0-1,1 0 1,-1 0 0,1 0-1,-1 0 1,1 0 0,-1 0-1,1 0 1,-1 0 0,2-7-742,-1-15-2590</inkml:trace>
</inkml:ink>
</file>

<file path=ppt/ink/ink1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2.061"/>
    </inkml:context>
    <inkml:brush xml:id="br0">
      <inkml:brushProperty name="width" value="0.1" units="cm"/>
      <inkml:brushProperty name="height" value="0.1" units="cm"/>
    </inkml:brush>
  </inkml:definitions>
  <inkml:trace contextRef="#ctx0" brushRef="#br0">1 0 7722,'0'0'8902,"35"23"-8796,3-1-100,-10-6-4,0 1-1,-2 1 1,0 1-1,-1 1 0,-1 2 1,27 29-1,-28-23 46,0 1 0,-1 2-1,-2 0 1,-2 1 0,0 1-1,-2 0 1,-2 1 0,-1 1-1,-2 0 1,-1 1 0,-2 0-1,-1 1 1,-2 0 0,-2-1-1,-1 40 1,-1-36 178,-2-1 0,-2 1 0,-1-1 0,-3 1 0,0-1-1,-3-1 1,-1 0 0,-2 0 0,-2-1 0,-26 49 0,26-58-104,-2 0 1,0 0-1,-2-2 0,-25 28 1,42-52-114,1 0 0,-1 0 0,0-1 0,0 1 0,0 0-1,0-1 1,-1 0 0,1 1 0,0-1 0,-1 0 0,1 0 0,-1 0 0,1 0 0,-1-1 0,1 1 0,-1-1 0,1 0 0,-1 1 0,1-1 0,-1 0 0,0-1 0,1 1 0,-5-1 0,0-1-297,0-1 1,0 0 0,0-1 0,0 1-1,1-1 1,-8-6 0,9 6-283,-24-15-4162</inkml:trace>
</inkml:ink>
</file>

<file path=ppt/ink/ink1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3.354"/>
    </inkml:context>
    <inkml:brush xml:id="br0">
      <inkml:brushProperty name="width" value="0.1" units="cm"/>
      <inkml:brushProperty name="height" value="0.1" units="cm"/>
    </inkml:brush>
  </inkml:definitions>
  <inkml:trace contextRef="#ctx0" brushRef="#br0">0 0 9482,'0'0'9303,"32"0"-9064,214 0 4,-213 0-224,0 1 0,-1 2 1,1 1-1,-1 2 0,48 14 1,-69-16-12,-1 0 0,1 1 0,-1 0-1,0 1 1,-1 0 0,0 0 0,1 1 0,12 12 0,-17-13 12,-1-1 1,1 1-1,-1 0 0,0 1 1,0-1-1,-1 1 0,1 0 1,-2-1-1,1 2 0,-1-1 1,0 0-1,0 0 0,-1 0 1,1 11-1,-2-10 28,1 1 0,-1 0 0,-1 0 0,0-1 1,0 1-1,-1 0 0,0-1 0,0 0 0,-1 1 0,0-1 1,0 0-1,-1 0 0,0 0 0,-8 9 0,5-7 1,-1-1-1,-1-1 1,1 1-1,-1-1 0,-1-1 1,0 0-1,0 0 1,0-1-1,-22 10 1,15-9 50,0 0 1,0-1-1,0-1 0,-1-1 1,0 0-1,0-1 0,-29 1 1,53-5-92,-1 0 1,0 0 0,1 0 0,-1-1-1,0 0 1,0 0 0,5-3 0,23-8-11,4 6-8,-1 2 1,2 1 0,-1 2-1,0 1 1,48 6 0,-74-4 6,0 1 1,-1 1 0,1 0 0,-1 0 0,0 1-1,0 0 1,0 1 0,-1 0 0,1 0 0,-1 1-1,-1 0 1,1 1 0,-1 0 0,0 1 0,0-1-1,-1 1 1,0 1 0,-1-1 0,0 1-1,0 0 1,-1 1 0,0 0 0,0-1 0,3 12-1,-4-8 1,0 0-1,0 0 0,-1 0 1,-1 0-1,0 0 0,0 1 0,-2-1 1,0 0-1,0 1 0,-1-1 1,-1 1-1,0-1 0,-1 0 1,0 0-1,-1 0 0,-1-1 0,0 1 1,0-1-1,-9 13 0,4-11 25,-1 1 0,0-2 0,-1 0 0,0 0 0,-1-1 0,-1-1 0,0 0-1,0 0 1,-1-2 0,-1 0 0,-17 8 0,10-8 62,1-1 0,-1-1 0,-1-1 0,1 0 0,-1-2 0,0-1 0,-41 0 0,51-3 50,11 1-88,0-1 1,0 1-1,0-1 1,0 0-1,0 0 1,0 0-1,0 0 1,-1 0-1,1-1 1,0 1-1,1-1 0,-1 0 1,0 0-1,0 0 1,0 0-1,0-1 1,1 1-1,-1-1 1,1 0-1,-1 1 1,1-1-1,-1 0 0,1 0 1,0-1-1,-2-2 1,58 2-5743,-14 3-561</inkml:trace>
</inkml:ink>
</file>

<file path=ppt/ink/ink1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4.024"/>
    </inkml:context>
    <inkml:brush xml:id="br0">
      <inkml:brushProperty name="width" value="0.1" units="cm"/>
      <inkml:brushProperty name="height" value="0.1" units="cm"/>
    </inkml:brush>
  </inkml:definitions>
  <inkml:trace contextRef="#ctx0" brushRef="#br0">0 56 10362,'0'0'8393,"38"1"-8107,259 5 64,175-21-114,-376 14 269,-97-37-2317,-1 37 1637,1 0 0,0 0 0,0 1 0,-1-1 0,1 0 0,-1 0 0,1 1 1,-1-1-1,1 1 0,-1 0 0,1-1 0,-1 1 0,1 0 0,-1 0 0,1 0 0,-1 0 0,0 0 0,1 0 0,-1 0 0,1 0 1,-3 1-1,-2 0-729,-26-1-3382,-3 0-1107</inkml:trace>
</inkml:ink>
</file>

<file path=ppt/ink/ink1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4.380"/>
    </inkml:context>
    <inkml:brush xml:id="br0">
      <inkml:brushProperty name="width" value="0.1" units="cm"/>
      <inkml:brushProperty name="height" value="0.1" units="cm"/>
    </inkml:brush>
  </inkml:definitions>
  <inkml:trace contextRef="#ctx0" brushRef="#br0">1 265 7722,'0'0'7720,"39"-7"-6249,-8 1-1225,248-54 1190,-171 31-1099,156-37-23,-206 55-251,1 2 1,97-2-1,-155 11-127,-1 0 0,1 0 1,0 0-1,-1 0 0,1 0 0,0-1 0,-1 1 0,1 0 1,0-1-1,-1 1 0,1 0 0,0-1 0,-1 1 0,1-1 0,-1 1 1,1-1-1,-1 1 0,1-1 0,-1 0 0,0 1 0,1-1 1,-1 1-1,0-1 0,1 0 0,-1 1 0,0-1 0,0 0 0,1 0 1,-1 1-1,0-2 0,2-26-3407,-2 24 2652,0-15-3754</inkml:trace>
</inkml:ink>
</file>

<file path=ppt/ink/ink1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5.237"/>
    </inkml:context>
    <inkml:brush xml:id="br0">
      <inkml:brushProperty name="width" value="0.1" units="cm"/>
      <inkml:brushProperty name="height" value="0.1" units="cm"/>
    </inkml:brush>
  </inkml:definitions>
  <inkml:trace contextRef="#ctx0" brushRef="#br0">46 34 5601,'0'0'12059,"-1"9"-11982,1 7 26,1 1 0,0-1-1,1 0 1,8 29 0,27 75 545,-17-56-410,9 34 260,75 169-1,-104-266-479,0-1 0,0 0 0,0 0 0,0 0 0,0 1 0,0-1 0,0 0 0,0 0 0,1 0 0,-1 1 0,0-1-1,0 0 1,0 0 0,0 0 0,0 1 0,0-1 0,0 0 0,1 0 0,-1 0 0,0 0 0,0 1 0,0-1 0,0 0 0,1 0 0,-1 0 0,0 0-1,0 0 1,0 0 0,1 0 0,-1 0 0,0 1 0,0-1 0,0 0 0,1 0 0,-1 0 0,0 0 0,0 0 0,1 0 0,-1 0 0,0 0-1,0 0 1,0 0 0,1-1 0,-1 1 0,0 0 0,0 0 0,1 0 0,5-14 314,0-27-193,-5 38-78,3-44-5,-2 0 0,-6-75 0,2 105-55,-2 0 1,0 1-1,0-1 1,-2 1 0,0 1-1,0-1 1,-2 1-1,-17-27 1,-10-9 36,-46-50 1,20 27-34,48 60-6,-3-4-58,16 15-39,11 7-71,243 108 181,-146-68-13,-2 5-1,132 82 1,-217-117-1,-1 0-1,-1 2 1,0 0 0,17 19-1,-31-29 8,0 0-1,0 1 1,0-1-1,-1 1 1,0 0-1,0 0 1,-1 0-1,0 1 0,0-1 1,0 1-1,-1 0 1,0 0-1,-1 0 1,0 0-1,0 0 0,-1 9 1,-1-13-3,0 1 0,0 0 0,-1-1 0,0 1 0,0-1 0,0 1 0,0-1 0,-1 0 0,1 0 0,-1 0 0,0 0 0,-1-1 0,1 1 0,-1-1 0,1 0 0,-1 0 0,0 0 0,-8 4 0,-12 7 26,1-1-1,-31 10 1,41-17-13,-34 13 45,0-3 0,0-1 1,-1-3-1,-1-1 0,0-3 0,-1-2 0,-62-1 1058,177 4-7399,-21-8 1556</inkml:trace>
</inkml:ink>
</file>

<file path=ppt/ink/ink1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5.816"/>
    </inkml:context>
    <inkml:brush xml:id="br0">
      <inkml:brushProperty name="width" value="0.1" units="cm"/>
      <inkml:brushProperty name="height" value="0.1" units="cm"/>
    </inkml:brush>
  </inkml:definitions>
  <inkml:trace contextRef="#ctx0" brushRef="#br0">1 367 10730,'0'0'8685,"0"-31"-8649,16-216 47,-15 174 347,-1 58 116,0 49-461,7 97-2,5 0 1,36 156-1,-21-138-84,-26-142 327,1 14-1516,-3-21 1075,1 1 0,0-1 0,0 1 0,0-1 0,-1 0-1,1 1 1,0-1 0,-1 1 0,1-1 0,0 0 0,-1 1 0,1-1 0,-1 0 0,1 1 0,0-1 0,-1 0 0,1 0 0,-1 0-1,1 1 1,-1-1 0,1 0 0,-1 0 0,1 0 0,-1 0 0,1 0 0,0 0 0,-1 0 0,1 0 0,-1 0 0,1 0-1,-1 0 1,1 0 0,-1 0 0,1 0 0,-1 0 0,0-1 0,-17-4-4701</inkml:trace>
</inkml:ink>
</file>

<file path=ppt/ink/ink1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6.189"/>
    </inkml:context>
    <inkml:brush xml:id="br0">
      <inkml:brushProperty name="width" value="0.1" units="cm"/>
      <inkml:brushProperty name="height" value="0.1" units="cm"/>
    </inkml:brush>
  </inkml:definitions>
  <inkml:trace contextRef="#ctx0" brushRef="#br0">0 0 8530,'0'0'10697,"37"5"-10224,0-1-367,213 18 356,327 17-92,-568-37 55,-10-1-681,-22 2-1626,-23 5-2088,14 6-364,4 2-1398</inkml:trace>
</inkml:ink>
</file>

<file path=ppt/ink/ink1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7.651"/>
    </inkml:context>
    <inkml:brush xml:id="br0">
      <inkml:brushProperty name="width" value="0.1" units="cm"/>
      <inkml:brushProperty name="height" value="0.1" units="cm"/>
    </inkml:brush>
  </inkml:definitions>
  <inkml:trace contextRef="#ctx0" brushRef="#br0">13 18 9978,'0'0'8683,"3"0"-8188,8 1-383,1-1-1,-1 0 1,0 0-1,1-1 1,15-4 0,24-2-56,-37 6-38,27-2 22,0 2 0,1 1 0,49 7 0,-85-6-37,-1 0-1,1 1 0,-1-1 0,0 1 0,0 0 1,1 1-1,-1-1 0,-1 1 0,1 0 1,0 0-1,-1 1 0,1-1 0,-1 1 1,0 0-1,0 0 0,-1 1 0,1-1 1,-1 1-1,0-1 0,0 1 0,-1 0 1,1 0-1,-1 0 0,0 1 0,0-1 1,1 8-1,-2-5 8,0-1-1,0 1 1,-1-1 0,0 1 0,-1 0-1,1-1 1,-1 1 0,-1-1 0,0 0 0,0 1-1,0-1 1,-1 0 0,0 0 0,0 0-1,0 0 1,-1-1 0,0 0 0,-1 1 0,-5 5-1,-7 6 26,-1-1-1,0-1 1,-2 0 0,0-2-1,0 0 1,-31 15-1,37-22-13,1-1 0,-1 0 0,0-1 0,-1-1 0,1 0 0,-1-1 0,0 0 0,0-1 0,0-1 0,0 0 0,-27-3 0,41 1-20,0 1 0,1-1 0,-1 1 0,0 0 0,1-1 0,-1 0 0,0 1 0,1-1 0,-1 1 0,0-1 0,1 0 0,-1 1 0,1-1 0,0 0 0,-1 0 0,1 1 0,-1-1 0,1 0 0,0 0 0,0 0 0,-1 1 0,1-1 0,0 0 0,0 0 0,0 0 0,0 0 0,0 0 0,0 1 0,0-1 0,0 0 0,0 0 0,1 0 0,-1 0 0,0 1 0,1-1 0,-1 0 0,0 0 0,2-1 0,-2-1 2,1 1-1,0-1 0,0 1 0,0-1 1,1 1-1,-1-1 0,1 1 0,-1-1 1,1 1-1,0 0 0,4-4 0,3 2-4,0 0 0,1 0 0,0 0-1,0 1 1,0 1 0,0 0-1,17-1 1,77 0-54,-70 4 49,-21-1 3,1 0 0,0 2 0,-1 0 1,1 0-1,-1 1 0,0 1 0,0 0 0,0 1 0,0 0 0,-1 1 0,22 14 0,-27-15 4,0 1 0,0-1-1,0 2 1,-1-1-1,0 1 1,0-1 0,-1 2-1,0-1 1,0 1-1,-1-1 1,0 1 0,0 1-1,0-1 1,-1 0-1,-1 1 1,0 0 0,0-1-1,0 1 1,0 10-1,-1-5 2,0 0 0,-1-1 0,0 1-1,-1 0 1,-1 0 0,0-1 0,0 1-1,-2-1 1,0 1 0,0-1 0,-1-1-1,-1 1 1,0-1 0,-1 0 0,0 0-1,-1 0 1,-14 16 0,7-12 17,0 0 0,-1-1-1,0 0 1,-2-2 0,1 0 0,-2-1 0,0 0 0,0-2 0,-1 0 0,0-1 0,0-2 0,-1 0-1,0-1 1,-1 0 0,1-2 0,-1-1 0,0-1 0,-39 0 0,37-2 56,16 1 50,0-1-1,0 0 0,0 0 0,0-1 0,1 0 0,-1 0 0,0-1 1,-11-3-1,13 2 975,24 8-4007,-1-5 436,-5 0-2549</inkml:trace>
</inkml:ink>
</file>

<file path=ppt/ink/ink1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8.773"/>
    </inkml:context>
    <inkml:brush xml:id="br0">
      <inkml:brushProperty name="width" value="0.1" units="cm"/>
      <inkml:brushProperty name="height" value="0.1" units="cm"/>
    </inkml:brush>
  </inkml:definitions>
  <inkml:trace contextRef="#ctx0" brushRef="#br0">295 0 8026,'0'0'6577,"-27"21"-6306,-86 69-22,104-82-178,-1 1-1,2 0 1,-1 0-1,1 1 1,0 0-1,1 1 1,0 0 0,1 0-1,0 0 1,1 1-1,-6 19 1,-1-1 136,3-2 17,0 0 0,1 0 1,2 1-1,-4 42 0,3 119 825,9-160-961,0-1 1,2 0 0,1 0-1,1 0 1,2-1 0,0 0-1,2 0 1,1-1 0,2-1-1,0 0 1,2 0 0,0-1 0,2-1-1,1-1 1,39 40 0,-56-62-98,0 0 1,0 0-1,0-1 1,0 1 0,0 0-1,1-1 1,-1 1 0,0 0-1,0-1 1,1 1-1,-1-1 1,0 0 0,1 1-1,-1-1 1,0 0 0,1 0-1,-1 0 1,1 0-1,-1 0 1,0 0 0,1 0-1,-1-1 1,0 1 0,1 0-1,-1-1 1,0 1-1,0-1 1,1 1 0,-1-1-1,0 0 1,0 0 0,0 1-1,0-1 1,0 0 0,0 0-1,0 0 1,0 0-1,0 0 1,0 0 0,1-3-1,5-5-1097,-1-1 0,0 0 0,9-21 0,-8 15-2184,11-16-5737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3.193"/>
    </inkml:context>
    <inkml:brush xml:id="br0">
      <inkml:brushProperty name="width" value="0.05" units="cm"/>
      <inkml:brushProperty name="height" value="0.05" units="cm"/>
      <inkml:brushProperty name="color" value="#004F8B"/>
    </inkml:brush>
  </inkml:definitions>
  <inkml:trace contextRef="#ctx0" brushRef="#br0">0 1255 5873,'1'1'14264,"17"1"-14350,-3-1 149,1-1 0,0-1 0,-1 0-1,1-1 1,-1-1 0,1 0 0,-1-1 0,0-1 0,0 0 0,-1-1-1,0-1 1,0 0 0,0-1 0,15-12 0,17-14-21,-2-3 0,-2-1 0,-1-2 1,-2-2-1,-2-1 0,-2-2 0,45-77 1,-56 81-44,-3-1 0,-2-1 0,-1 0 0,-3-2 0,-1 0 0,-2-1 0,-3 0 0,-1 0 0,2-74 0,-8 75 1,0 12 14,-3-47-1,1 73-19,-1 0 0,0 0 1,0 0-1,-1 0 0,0 0 0,0 0 1,-1 0-1,1 1 0,-1-1 0,-1 1 0,0 0 1,-5-8-1,8 13-2,-1-1 1,1 1-1,0 0 0,-1 0 0,1-1 1,-1 1-1,1 0 0,-1 1 1,0-1-1,0 0 0,1 0 1,-1 1-1,0-1 0,0 1 1,0-1-1,1 1 0,-1 0 0,0 0 1,0 0-1,0 0 0,0 0 1,0 0-1,1 1 0,-1-1 1,0 0-1,0 1 0,0-1 1,1 1-1,-1 0 0,0 0 0,0 0 1,1 0-1,-1 0 0,1 0 1,-1 0-1,1 0 0,0 1 1,-1-1-1,1 0 0,0 1 1,-1 1-1,-8 8 16,1 1 0,0 0-1,-13 24 1,21-35-6,-21 43 20,1 1 0,2 1 0,3 0-1,1 1 1,-13 76 0,-14 244 28,31 342 328,46-326 146,-8-115-348,-9-58 62,-14-199 429,2-15-86,1-19-224,-4-5-356,-2 0 0,0-1-1,-3 1 1,0 0-1,-1 0 1,-2 0-1,-1 0 1,-1 1-1,-2 0 1,0 0 0,-18-32-1,-37-65 8,-117-166 0,177 284-15,1 3 4,1 0 0,0 1 0,1-1-1,-1 0 1,0 0 0,1 0 0,0 0 0,-1 0 0,1-1 0,1 1-1,-1 0 1,0-4 0,2 6 1,0 1 0,0-1 0,0 1 0,0-1 0,0 1 0,0-1-1,0 1 1,0 0 0,0-1 0,1 1 0,-1 0 0,0 0 0,0 0 0,0 0 0,0 0 0,1 0-1,1 1 1,3-1-3,113-4 30,-38 3-43,0-3 0,96-18 0,-169 20-184,-7 2 86,1 0 1,0 0 0,-1 0-1,1 0 1,-1 0-1,1 0 1,-1 0-1,1-1 1,-1 1-1,1-1 1,-1 1-1,1-1 1,-1 0 0,0 1-1,1-1 1,-1 0-1,0 0 1,0 0-1,1 0 1,-1 0-1,0 0 1,0 0 0,0-1-1,0 1 1,-1 0-1,1 0 1,0-1-1,0 1 1,-1-1-1,1 1 1,-1-1-1,1 1 1,0-3 0,-1-5-4512</inkml:trace>
</inkml:ink>
</file>

<file path=ppt/ink/ink1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9.194"/>
    </inkml:context>
    <inkml:brush xml:id="br0">
      <inkml:brushProperty name="width" value="0.1" units="cm"/>
      <inkml:brushProperty name="height" value="0.1" units="cm"/>
    </inkml:brush>
  </inkml:definitions>
  <inkml:trace contextRef="#ctx0" brushRef="#br0">0 449 11682,'0'0'6016,"36"0"-5559,114-5-195,-144 5-251,0-1 0,0 1 0,0-1 0,-1-1 0,1 1 0,0-1 0,-1 0 0,1 0 0,-1 0 0,0-1 0,0 0 0,0 0 0,0 0 0,0-1 0,-1 1 0,1-1 0,-1 0 0,0 0 0,4-6 0,0 1 16,1-2-14,-1 0 0,0 0 0,-1-1 0,-1 0 1,1 0-1,-2 0 0,0-1 0,0 0 0,-1 0 0,-1 0 0,2-16 0,-1-5 24,-1-1 0,-2 1-1,-3-42 1,2 75-29,0-1-1,0 1 1,0-1-1,0 1 1,0-1 0,0 1-1,0-1 1,0 1-1,-1-1 1,1 1 0,0 0-1,-1-1 1,0 1-1,1 0 1,-1-1 0,0 1-1,1 0 1,-1 0-1,0-1 1,0 1-1,0 0 1,0 0 0,0 0-1,0 0 1,-1 0-1,1 1 1,0-1 0,0 0-1,-1 0 1,1 1-1,0-1 1,-1 1 0,1-1-1,-1 1 1,1 0-1,0-1 1,-1 1 0,-2 0-1,3 0-8,0 1-1,1-1 1,-1 1 0,0 0-1,0-1 1,1 1-1,-1 0 1,0-1 0,1 1-1,-1 0 1,1 0-1,-1-1 1,1 1 0,-1 0-1,1 0 1,0 0-1,-1 0 1,1 0 0,0 0-1,0-1 1,0 1 0,0 0-1,-1 0 1,1 0-1,1 1 1,-4 33-38,3-30 25,-1 13 9,0 0 1,2 1-1,0-1 1,7 33-1,-5-42 18,0 0 0,0 0 1,1 0-1,0-1 0,0 0 0,1 1 0,1-1 0,-1-1 0,1 1 0,13 12 0,-10-11 11,1-1 0,0 0 1,0-1-1,1 1 0,-1-2 0,1 0 0,1 0 0,-1-1 1,22 6-1,-11-6-99,1-1 0,0 0 0,0-2 0,31-1 0,-51-1-64,0 0 1,1 0 0,-1-1-1,0 1 1,0-1 0,1 0-1,-1 0 1,0 0 0,0 0-1,0 0 1,0-1 0,0 0-1,0 1 1,-1-1 0,1 0-1,0 0 1,-1-1 0,3-2-1,21-32-4909,-11 5-2965</inkml:trace>
</inkml:ink>
</file>

<file path=ppt/ink/ink1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9.520"/>
    </inkml:context>
    <inkml:brush xml:id="br0">
      <inkml:brushProperty name="width" value="0.1" units="cm"/>
      <inkml:brushProperty name="height" value="0.1" units="cm"/>
    </inkml:brush>
  </inkml:definitions>
  <inkml:trace contextRef="#ctx0" brushRef="#br0">0 0 11763,'0'0'1840</inkml:trace>
</inkml:ink>
</file>

<file path=ppt/ink/ink1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09.919"/>
    </inkml:context>
    <inkml:brush xml:id="br0">
      <inkml:brushProperty name="width" value="0.1" units="cm"/>
      <inkml:brushProperty name="height" value="0.1" units="cm"/>
    </inkml:brush>
  </inkml:definitions>
  <inkml:trace contextRef="#ctx0" brushRef="#br0">0 1 8514,'0'0'5148,"26"1"-5095,83 9-44,-99-8 13,-1 1 0,0-1 0,0 1-1,0 1 1,0-1 0,-1 2 0,0-1-1,1 1 1,-2 0 0,1 1 0,0 0-1,-1 0 1,0 1 0,-1-1 0,0 2-1,10 13 1,-5-8 84,-4-5 59,-1 0-1,0 1 1,0 0-1,-1 0 1,0 0-1,0 1 1,-1-1-1,-1 1 0,1 0 1,-2 0-1,1 1 1,-2-1-1,1 0 1,-1 1-1,-1 13 454,0-68-393,1 34-287,0 1 0,1 0 0,0 0 0,0 0-1,1 0 1,0 0 0,0 0 0,1 1 0,1-1 0,-1 1-1,1 0 1,0 1 0,1-1 0,0 1 0,0 0-1,1 0 1,0 1 0,0 0 0,0 0 0,1 1 0,0 0-1,0 0 1,0 1 0,0 0 0,1 0 0,0 1-1,0 0 1,0 0 0,0 1 0,0 1 0,0-1-1,0 2 1,1-1 0,17 2 0,-23 0 77,0 1 0,0-1 0,0 1 0,0 0-1,-1 0 1,1 0 0,0 0 0,-1 1 0,0-1 0,1 1 0,-1 0 0,0 0 0,-1 0 0,1 1-1,0-1 1,2 6 0,36 66 764,-37-66-644,6 13 22,-3-8 39,-1 0 1,2 0 0,0 0-1,10 13 1,-15-24-266,0 0-1,0 0 1,0 0-1,0 0 1,1 0-1,-1-1 1,1 1-1,0-1 1,0 0-1,0 0 1,0 0-1,0-1 1,0 0-1,0 1 1,0-1-1,1-1 1,-1 1-1,0 0 1,5-1-1,16-1-2521,0-1-2155</inkml:trace>
</inkml:ink>
</file>

<file path=ppt/ink/ink1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0.324"/>
    </inkml:context>
    <inkml:brush xml:id="br0">
      <inkml:brushProperty name="width" value="0.1" units="cm"/>
      <inkml:brushProperty name="height" value="0.1" units="cm"/>
    </inkml:brush>
  </inkml:definitions>
  <inkml:trace contextRef="#ctx0" brushRef="#br0">1 1 10098,'0'0'6656,"14"33"-6424,51 107-12,-49-107-31,1-1 1,39 54-1,-43-70-80,1 0 0,0-1 0,2 0 1,32 24-1,-41-34-67,1 0-1,-1-1 1,1 0 0,0 0 0,0-1-1,0 0 1,11 2 0,-16-4-22,-1 0 1,1-1 0,0 1-1,-1-1 1,1 0 0,0 0 0,-1 0-1,1 0 1,0-1 0,-1 1-1,1-1 1,-1 1 0,1-1-1,-1 0 1,1 0 0,-1 0-1,1 0 1,-1-1 0,0 1-1,0-1 1,1 1 0,-1-1-1,0 0 1,0 0 0,-1 0-1,4-4 1,2-6 24,0-1-1,-1 1 1,0-1 0,-1-1-1,-1 1 1,0-1 0,-1 0-1,3-28 1,-3-2-15,-5-68 1,1 104-18,0 0 1,-1 0 0,0 0-1,0 0 1,-5-10-1,6 16-9,0 0-1,0 0 1,0 0-1,0 0 0,0 0 1,-1 0-1,1 0 1,0 1-1,-1-1 0,0 1 1,-2-3-1,3 4-5,1 0 0,-1-1 0,0 1 0,0 0 0,0-1 0,0 1 0,0 0 0,0 0 1,0 0-1,0 0 0,0 0 0,0 0 0,0 0 0,0 0 0,0 0 0,0 0 0,0 1 0,0-1 0,0 0 0,0 1 0,1-1 0,-1 0 0,0 1 0,0-1 0,0 1 0,-1 1 0,1-1-49,-1 1 0,1-1 0,0 1 0,0-1 0,0 1 0,-1 0 0,2 0 1,-1 0-1,0-1 0,0 1 0,1 0 0,-1 0 0,1 0 0,-1 0 0,1 0 0,0 3 0,-1 39-2165,2-30 437,-1 9-3006</inkml:trace>
</inkml:ink>
</file>

<file path=ppt/ink/ink1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1.214"/>
    </inkml:context>
    <inkml:brush xml:id="br0">
      <inkml:brushProperty name="width" value="0.1" units="cm"/>
      <inkml:brushProperty name="height" value="0.1" units="cm"/>
    </inkml:brush>
  </inkml:definitions>
  <inkml:trace contextRef="#ctx0" brushRef="#br0">1 231 6041,'0'0'7594,"7"17"-6702,26 50-88,-31-63-715,1-1-1,0 1 1,0-1 0,0 0-1,0 0 1,0 0 0,1 0-1,-1-1 1,1 0-1,0 1 1,0-1 0,0 0-1,0-1 1,6 3-1,54 6 625,-53-10-616,10 3-1,1-2-1,-1 0 0,0-2 1,1 0-1,36-8 1,-52 8-86,0-1 1,0 0-1,0-1 1,-1 1-1,1-1 1,-1 0-1,1-1 1,-1 1 0,0-1-1,0 0 1,0 0-1,-1-1 1,0 1-1,1-1 1,-2 0 0,1 0-1,0 0 1,-1-1-1,0 1 1,-1-1-1,1 0 1,-1 0-1,0 0 1,1-7 0,1 0-22,-1 0 1,-1 0-1,-1-1 1,1 1-1,-2-1 0,0 1 1,-1-1-1,0 0 1,-1 1-1,-4-16 1,4 24 5,1 0 0,-1 1 1,0-1-1,0 1 0,-1-1 1,0 1-1,1 0 0,-1 0 1,-1 0-1,1 0 0,-1 0 1,1 1-1,-1-1 0,0 1 1,0 0-1,0 0 0,-1 1 1,1-1-1,-1 1 0,1 0 1,-1 0-1,0 1 0,0-1 1,0 1-1,0 0 0,0 0 1,0 1-1,0 0 0,-8 0 1,5 0-5,0 0 0,0 1 1,0 0-1,1 0 0,-1 1 1,0 0-1,1 0 1,-1 0-1,1 1 0,0 1 1,0-1-1,-7 5 1,6-1-3,0-1 1,0 1-1,1 1 1,0-1 0,0 1-1,1 1 1,-1-1 0,-7 18-1,5-9 19,1 1-1,1 0 1,1 0-1,0 1 1,1 0-1,2 0 1,-3 24-1,3 1 128,2 0 0,5 48-1,-3-85-120,0-1 0,0 0 0,1 0-1,0 0 1,0 0 0,0 0 0,1 0 0,0-1-1,0 1 1,0-1 0,1 0 0,-1 0 0,1 0 0,1 0-1,-1-1 1,1 1 0,-1-1 0,1 0 0,0-1-1,1 1 1,-1-1 0,1 0 0,-1 0 0,1-1-1,0 0 1,0 0 0,7 2 0,9 1 47,-1-1 1,1-1-1,0 0 1,0-2 0,0 0-1,32-4 1,-40 1-45,1-1 0,-1-1 0,0 0 0,-1-1 0,1 0 0,-1-1 0,0-1 0,0 0 0,-1 0 0,0-2 0,0 1 0,-1-1 0,0-1 0,-1 0 0,16-20 0,-1-2 23,-1 0 1,-2-2-1,-1-1 1,22-51 0,-36 63-16,-6 19-28,1-1 1,-1 1 0,0 0-1,1 0 1,0 0 0,0 0 0,5-7-1,-5 14-28,0 1 0,0 0 0,0 0-1,-1 0 1,1-1 0,-1 1 0,1 8 0,1 4 51,1 0 0,1-1 1,0 1-1,1-1 0,1 0 0,0-1 0,1 0 1,11 16-1,-14-24-12,1 0 1,-1 0-1,1 0 0,0-1 1,1 0-1,-1 0 0,1-1 0,0 0 1,0 0-1,0 0 0,1-1 1,-1 0-1,1-1 0,0 1 1,0-2-1,0 1 0,0-1 1,11 1-1,-3-2-76,-9 2-309,1-2 0,0 1 0,0-1 0,0-1 0,0 1 0,0-1 0,-1 0 0,1-1 0,12-4 0,1-8-4082</inkml:trace>
</inkml:ink>
</file>

<file path=ppt/ink/ink1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2.390"/>
    </inkml:context>
    <inkml:brush xml:id="br0">
      <inkml:brushProperty name="width" value="0.1" units="cm"/>
      <inkml:brushProperty name="height" value="0.1" units="cm"/>
    </inkml:brush>
  </inkml:definitions>
  <inkml:trace contextRef="#ctx0" brushRef="#br0">44 1 1608,'0'0'10787,"-8"22"-9699,-23 68-68,30-88-969,0 0 0,0 1 0,1-1 0,-1 0 0,1 1 0,0-1 0,0 0 0,-1 1 0,1-1 0,1 0 0,-1 0 0,0 1 0,1-1 0,-1 0 0,1 1 0,0-1 0,-1 0 0,1 0 0,0 0 0,0 0 0,1 0 0,-1 0 0,0 0 0,1 0 0,-1 0 0,1-1 0,0 1 0,2 2 0,5 4 192,68 73 946,-39-42-917,-1 1 0,38 56 0,-65-83-255,-2 2 0,0-1 0,0 1 0,-1 0 1,-1 0-1,-1 1 0,0-1 0,-1 1 0,-1 1 1,0-1-1,0 29 0,-2-42-8,-1-1 1,0 1-1,0-1 0,0 1 1,0 0-1,0-1 1,0 1-1,-1-1 0,0 1 1,1-1-1,-1 1 0,0-1 1,0 0-1,0 1 0,0-1 1,-1 0-1,1 0 1,0 0-1,-1 0 0,-2 3 1,-1-3 6,1 0 1,-1-1-1,1 0 1,-1 0-1,0 0 1,1 0-1,-1-1 1,0 1 0,0-1-1,-7-1 1,2 0-15,-1 0 0,0-1 0,1 0 0,-1-1 1,1 0-1,0-1 0,0 0 0,0 0 0,1-1 1,-1 0-1,1-1 0,0 0 0,1-1 0,0 1 0,0-2 1,0 1-1,1-1 0,0 0 0,0-1 0,1 1 0,-9-17 1,15 25 3,-1-1 1,1 0-1,-1 1 1,1-1-1,-1 0 1,1 0-1,0 1 1,0-1-1,-1 0 1,1 0-1,0 1 0,0-1 1,0 0-1,0 0 1,0 0-1,0 0 1,0 1-1,0-1 1,0 0-1,0 0 1,0 0-1,1 1 1,-1-1-1,0 0 1,0 0-1,1 1 1,-1-1-1,1 0 1,-1 1-1,1-2 1,1 2-2,-1-1 1,0 0 0,1 1 0,-1 0-1,1-1 1,-1 1 0,1 0-1,-1 0 1,1-1 0,-1 1 0,1 0-1,-1 1 1,1-1 0,2 1 0,56 17 79,-58-18-75,18 7 20,0-1 0,0-2-1,1 0 1,0-1-1,0-1 1,-1 0-1,1-2 1,0-1 0,0 0-1,0-2 1,27-6-1,-36 4-10,-1-1 1,1 0-1,-2 0 0,1-1 1,-1 0-1,0-1 0,0-1 1,-1 1-1,0-1 0,-1-1 1,0 0-1,0 0 0,-1 0 0,0-1 1,-1 0-1,-1-1 0,1 1 1,5-21-1,-11 38-5,0 0 1,1 1 0,-1-1-1,1 0 1,0 0-1,1 0 1,0 0-1,0 0 1,0 0-1,6 10 1,-1 0-15,2 0 0,-1 0 0,18 21 0,-19-29 10,0 0-1,1 0 1,1 0 0,-1-1 0,1-1-1,0 1 1,1-2 0,-1 1 0,1-1-1,0 0 1,1-1 0,18 5 0,-2-4 52,0 0 0,1-2 1,53-1-1,-72-2-49,-1-1 0,1-1 0,0 1 0,0-1 0,-1-1 0,1 0 0,-1 0 0,0-1 0,0 0 0,0 0 0,0-1 0,-1 0 0,0 0 0,0 0 0,0-1 0,-1 0 0,0-1 0,0 0 0,0 0 0,-1 0 0,0 0 0,0-1 0,-1 0 0,0 0 0,0 0 0,-1 0 0,0-1-1,-1 1 1,3-18 0,-4 20-12,0-1 0,0 0-1,-1 0 1,-1 1 0,1-1-1,-1 0 1,0 1-1,0-1 1,-1 0 0,0 1-1,0-1 1,0 1-1,-1 0 1,0 0 0,0 0-1,-1 0 1,0 1 0,0-1-1,0 1 1,0 0-1,-1 0 1,0 0 0,0 1-1,0 0 1,-12-7-1,1 0 0,-1 2-1,-1 0 0,1 0 0,-2 2 0,1 0 0,-1 1 1,-29-5-1,5 5-9,0 1-1,-57 2 1,94 3 3,-1 0 1,1 1-1,0-1 0,0 1 0,0 1 1,0-1-1,0 1 0,0 0 0,0 0 1,1 1-1,-1 0 0,1 0 0,0 0 0,0 0 1,-7 6-1,9-6 7,0 1-1,1-1 1,-1 0 0,1 1-1,0 0 1,0-1 0,0 1-1,0 0 1,0 0 0,1 0-1,0 0 1,0 1 0,0-1-1,0 0 1,1 0 0,0 1-1,-1-1 1,2 0 0,-1 0-1,0 1 1,1-1 0,0 0-1,1 5 1,0-6 2,-1 0 0,1 0 1,-1 0-1,1-1 0,0 1 0,0-1 0,0 1 0,0-1 0,0 0 1,1 0-1,-1 0 0,1 0 0,-1 0 0,1-1 0,0 1 0,-1-1 1,1 1-1,0-1 0,0 0 0,5 1 0,66 12 89,5-9-46,0-4 0,0-3 0,0-4 0,119-24 1,-140 21-44,2 3 0,-1 2 0,79 5 0,-133 0 0,0-1 1,-1 1-1,1 0 1,0 0-1,-1 0 1,1 1-1,-1 0 1,0 0 0,1 0-1,-1 0 1,0 0-1,0 1 1,0 0-1,-1 0 1,1 0-1,-1 0 1,1 1 0,-1-1-1,0 1 1,-1 0-1,1 0 1,0 0-1,-1 0 1,0 0-1,0 1 1,0-1 0,-1 1-1,0-1 1,2 7-1,-2-4 2,0 0-1,0 0 1,-1 0 0,0 0-1,0 0 1,-1 0 0,0 0-1,0 0 1,0-1 0,-1 1-1,0 0 1,-1 0-1,1-1 1,-1 0 0,0 1-1,-1-1 1,0 0 0,0-1-1,-7 10 1,3-7-108,-1 0 0,1-1 1,-2 0-1,1 0 0,-1-1 1,0 0-1,-13 6 0,17-6-2247</inkml:trace>
</inkml:ink>
</file>

<file path=ppt/ink/ink1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3.188"/>
    </inkml:context>
    <inkml:brush xml:id="br0">
      <inkml:brushProperty name="width" value="0.1" units="cm"/>
      <inkml:brushProperty name="height" value="0.1" units="cm"/>
    </inkml:brush>
  </inkml:definitions>
  <inkml:trace contextRef="#ctx0" brushRef="#br0">0 0 10282,'0'0'10314,"91"206"-10202,-66-146-56,0-3-56,3 6-8,-7-16-1120,-4-15-4681</inkml:trace>
</inkml:ink>
</file>

<file path=ppt/ink/ink1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4.501"/>
    </inkml:context>
    <inkml:brush xml:id="br0">
      <inkml:brushProperty name="width" value="0.1" units="cm"/>
      <inkml:brushProperty name="height" value="0.1" units="cm"/>
    </inkml:brush>
  </inkml:definitions>
  <inkml:trace contextRef="#ctx0" brushRef="#br0">1 709 10098,'0'0'4640,"32"8"-2929,2 3-1293,-9-3-197,0-1 0,0-1 0,0-1 0,1-1 0,-1-2 0,29 0 1,-39-1-179,0-2 1,0 0 0,0 0-1,0-2 1,0 0 0,0 0-1,-1-1 1,0-1 0,0-1-1,0 0 1,0 0 0,-1-2-1,0 0 1,0 0 0,-1-1-1,0 0 1,-1-1 0,0-1-1,-1 0 1,0 0 0,0-1-1,-1 0 1,8-16 0,-9 12-32,-1-1 0,0-1 0,-2 1 1,0-1-1,-1 0 0,0-1 0,-2 1 0,0 0 0,-1-1 1,-1 1-1,-1-1 0,0 1 0,-2-1 0,0 1 1,-1 0-1,-1 0 0,0 0 0,-1 1 0,-1 0 1,-1 0-1,-14-22 0,1 7 52,-2 1 0,-1 1 0,-49-48 0,72 77-89,7 18-238,-6-15 261,1 0-1,-1-1 0,1 1 1,0 0-1,0-1 0,0 1 0,0 0 1,0-1-1,0 1 0,0-1 1,0 1-1,0-1 0,3 2 1,10 8-42,1-1 1,1 0-1,-1-2 1,2 1 0,-1-2-1,25 8 1,-16-6-349,44 23-1,-56-24 328,-1 1-1,0 0 1,0 1-1,-1 0 1,0 1-1,-1 0 1,14 19-1,1 8 10,24 48 0,-38-63 62,0-1 0,2 0 0,1-1 0,0 0 0,2-1 0,0-1 0,1 0 0,30 24 0,-37-35 3,1-1 0,0-1 0,1 0 0,0 0 0,0-1 0,0-1 0,0 0 0,1 0 0,-1-2 0,1 1 0,19 0 0,-23-3-3,0 0 0,0-1 0,0 0-1,-1 0 1,1-1 0,0 0 0,0 0 0,-1-1 0,1 0-1,-1-1 1,0 0 0,0 0 0,0-1 0,-1 0-1,1 0 1,-1-1 0,8-8 0,-4 2-10,-1-1 0,0-1 1,-1 0-1,0 0 0,-1-1 0,-1 0 1,0 0-1,-1-1 0,-1 0 1,-1 0-1,0 0 0,0 0 0,-2-1 1,0 1-1,-1-1 0,-1 0 0,0 1 1,-1-1-1,-6-24 0,6 35-21,-2-1-1,1 1 1,-1 0-1,0 1 1,0-1-1,-1 0 1,0 1-1,0 0 1,0 0-1,0 0 1,-1 0-1,0 1 1,0 0-1,0 0 1,0 0-1,-1 0 1,1 1-1,-1 0 1,0 0-1,0 1 1,0 0-1,-1 0 1,1 0-1,0 0 1,-1 1-1,1 0 1,-1 1-1,1 0 1,-1 0-1,1 0 1,-9 2-1,13-2 21,0 1 0,-1 0 1,1 0-1,0 1 0,0-1 0,0 0 0,1 1 0,-1-1 1,0 1-1,1-1 0,-1 1 0,0 0 0,1 0 0,0 0 1,-1 0-1,1 0 0,0 0 0,0 0 0,0 0 1,1 0-1,-1 1 0,0-1 0,1 0 0,-1 1 0,1 3 1,-4 70-36,5-60 36,-1 0 63,0-1 1,1 0-1,1 1 0,0-1 1,1 0-1,1 0 1,1 0-1,0-1 1,0 0-1,2 0 1,0 0-1,0 0 1,1-1-1,1-1 0,0 1 1,1-1-1,0-1 1,13 12-1,-11-13-12,0-1-1,1 0 0,0 0 0,0-2 1,1 1-1,0-2 0,0 0 1,1 0-1,0-2 0,24 6 0,-29-8-281,1 0-1,-1-1 0,0 0 0,1-1 0,-1 0 0,0-1 0,0 0 0,1 0 1,-1-1-1,0 0 0,0-1 0,0 0 0,-1-1 0,1 0 0,-1 0 0,15-10 0,12-17-4462</inkml:trace>
</inkml:ink>
</file>

<file path=ppt/ink/ink1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4.981"/>
    </inkml:context>
    <inkml:brush xml:id="br0">
      <inkml:brushProperty name="width" value="0.1" units="cm"/>
      <inkml:brushProperty name="height" value="0.1" units="cm"/>
    </inkml:brush>
  </inkml:definitions>
  <inkml:trace contextRef="#ctx0" brushRef="#br0">161 1 3577,'0'0'10745,"-25"10"-10657,-5 3 6,-42 23 0,69-34-60,1 0-1,-1-1 1,1 1 0,0 0 0,0 1-1,0-1 1,0 0 0,0 1 0,0-1-1,0 1 1,1 0 0,-1-1 0,1 1-1,0 0 1,0 0 0,0 0 0,0 0 0,0 0-1,1 0 1,-1 0 0,1 0 0,0 0-1,0 0 1,0 0 0,0 0 0,1 0-1,0 3 1,0 9 213,-1 2 74,0 1-1,1-1 1,1 0-1,5 18 1,-5-27-223,2 1 0,-1-1 0,1 1-1,0-1 1,0 0 0,1-1 0,0 1 0,1-1 0,7 9 0,-2-5-63,-1-1 0,2-1 0,-1 1 0,1-2 0,1 1-1,-1-2 1,2 0 0,-1 0 0,0-1 0,1-1 0,0-1 0,1 1 0,-1-2 0,1 0 0,-1-1 0,1-1 0,0 0-1,0-1 1,0 0 0,-1-1 0,23-4 0,-26 2-44,-1-1 0,0 1 0,0-2 0,0 1 0,-1-1 0,1-1 0,-1 0 0,0 0 0,-1-1 0,0 0 0,0 0 0,0-1 0,-1 0 0,0 0 0,0-1 0,-1 0 0,6-10 0,-4 4-60,0-1 1,-1 0-1,0 0 1,-1 0-1,-1 0 1,-1-1 0,0 0-1,-1 0 1,1-33-1,-4-8 852,0 91-704,-2-23-75,2 0 0,-1 0 1,2-1-1,-1 1 0,1 0 1,1 0-1,0 0 0,0-1 1,1 1-1,0-1 0,6 14 1,-2-12 2,1 1 0,0-1 0,0 0 0,1-1 0,1 0-1,-1 0 1,1-1 0,1 0 0,0-1 0,0 0 0,1-1 0,0-1 0,13 6 0,-5-4-9,1-1 0,0-1 1,0-1-1,1-1 0,-1-1 0,1-1 0,30 0 0,-48-2-68,1 0 0,-1-1-1,1 1 1,-1-1-1,0 0 1,1 0-1,-1 0 1,0-1-1,0 1 1,0-1-1,0 0 1,0 0-1,0-1 1,-1 1-1,6-5 1,-1-1-539,-1 0 1,-1 0 0,1-1-1,-1 0 1,5-11-1,12-22-4692</inkml:trace>
</inkml:ink>
</file>

<file path=ppt/ink/ink1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5.324"/>
    </inkml:context>
    <inkml:brush xml:id="br0">
      <inkml:brushProperty name="width" value="0.1" units="cm"/>
      <inkml:brushProperty name="height" value="0.1" units="cm"/>
    </inkml:brush>
  </inkml:definitions>
  <inkml:trace contextRef="#ctx0" brushRef="#br0">1 96 8730,'0'0'10610,"123"-95"-12666,-95 95-593,-4 0-1736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4.601"/>
    </inkml:context>
    <inkml:brush xml:id="br0">
      <inkml:brushProperty name="width" value="0.05" units="cm"/>
      <inkml:brushProperty name="height" value="0.05" units="cm"/>
      <inkml:brushProperty name="color" value="#004F8B"/>
    </inkml:brush>
  </inkml:definitions>
  <inkml:trace contextRef="#ctx0" brushRef="#br0">1 1176 3793,'0'0'11758,"33"12"-10560,111 37-50,-127-44-966,0 0 0,1-1 0,-1-1 0,1-1-1,0-1 1,-1 0 0,26-3 0,3 1 120,-37 1-270,-1 1 1,1-2 0,0 1 0,-1-1 0,1 0-1,-1-1 1,0 0 0,1 0 0,-1-1 0,0 0-1,0 0 1,0-1 0,-1 0 0,0 0-1,1-1 1,-1 0 0,-1 0 0,1-1 0,-1 0-1,0 0 1,0 0 0,-1-1 0,0 0 0,0 0-1,0 0 1,4-10 0,0-3-13,-1-1 0,0 0-1,-2 0 1,0 0 0,-1-1 0,-1 0-1,-2 0 1,0-1 0,-1 1 0,-3-38-1,1 55-30,1 1-1,-1-1 0,1 1 0,-1-1 0,-1 1 0,1-1 0,-1 1 0,1-1 0,-1 1 0,-1 0 0,1 0 0,-1 0 0,1 0 0,-1 1 0,0-1 0,0 1 1,-1-1-1,-3-2 0,5 4 6,-1 1 0,1 0 0,0 0 0,-1-1 0,1 1 0,-1 1 0,0-1 0,1 0 0,-1 1 0,0-1 1,1 1-1,-1 0 0,0 0 0,1 0 0,-1 0 0,0 0 0,1 1 0,-1-1 0,0 1 0,1 0 0,-1 0 0,1 0 0,-1 0 1,1 0-1,-1 0 0,1 1 0,0-1 0,0 1 0,0-1 0,-1 1 0,2 0 0,-1 0 0,-2 3 0,-5 6 18,0 0 1,1 0-1,1 1 0,0 0 0,0 1 0,1 0 0,1 0 0,0 0 0,1 0 1,1 1-1,-5 27 0,6-27-9,1 1-1,0-1 1,1 0 0,0 0 0,1 0-1,0 1 1,2-1 0,-1 0 0,2-1-1,0 1 1,0 0 0,7 12 0,4-2 43,2-1 0,0-1 1,1 0-1,1-1 1,1-1-1,1-1 0,0-1 1,1-1-1,2 0 0,-1-2 1,2-1-1,41 18 1,-48-26-17,1 0 0,0-1 1,-1-1-1,2-1 0,-1-1 1,0 0-1,0-2 0,1 0 1,-1-1-1,0-1 1,0 0-1,0-2 0,0 0 1,0-1-1,-1-1 0,0-1 1,0-1-1,30-17 1,-9 1-21,-2-1 0,-1-1 1,-1-2-1,-1-2 1,-2-1-1,-1-1 0,28-39 1,-29 29 7,-1-1 0,-3-1 0,-1-2 0,-2 0 0,-3-2 0,-1 0 0,24-100 0,-14-5-53,14-205 0,-35 298 91,1-36 23,-9 96-171,-2 20-63,-4 1 158,-1 0-1,-1-1 1,-11 19-1,-12 34 16,7 4-10,3 0 0,4 2-1,-14 147 1,18 244 477,13-419-394,11 81-1,-9-116-80,1 1 0,1-1 0,1 0 0,0 0-1,1 0 1,0-1 0,2 0 0,17 27 0,-22-38-15,1 0 0,-1 0 1,1 0-1,0 0 0,0-1 1,0 0-1,1 0 0,-1 0 1,1 0-1,-1-1 0,1 0 1,0 0-1,0 0 0,0-1 1,0 1-1,0-1 0,1 0 1,-1-1-1,0 1 0,0-1 1,1 0-1,-1 0 0,0-1 1,1 1-1,-1-1 0,0-1 1,5-1-1,-3 1-16,-2 0 1,1 0-1,0-1 1,0 0-1,-1 0 0,0-1 1,1 1-1,-1-1 0,-1 0 1,1-1-1,0 1 0,-1-1 1,0 0-1,0 0 0,-1 0 1,1-1-1,-1 1 1,0-1-1,-1 1 0,1-1 1,-1 0-1,3-12 0,-2-16-1567,-1-55-1,-2 79 994,0-54-4405</inkml:trace>
</inkml:ink>
</file>

<file path=ppt/ink/ink1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6.726"/>
    </inkml:context>
    <inkml:brush xml:id="br0">
      <inkml:brushProperty name="width" value="0.1" units="cm"/>
      <inkml:brushProperty name="height" value="0.1" units="cm"/>
    </inkml:brush>
  </inkml:definitions>
  <inkml:trace contextRef="#ctx0" brushRef="#br0">0 263 520,'0'0'13638,"31"17"-12809,99 61-250,-112-66-478,-1 0 0,0 2 0,-1 0 0,-1 1 0,0 0 0,-1 1 0,-1 0 0,0 2 0,11 20 0,-11-18-37,13 23 167,-2 1 0,-2 0 0,-2 2 1,-2 1-1,-2 0 0,-2 1 1,-2 1-1,9 82 0,-41-172 159,-33-49 0,21 36-333,2 3-39,-93-179 12,112 205-30,1-1 0,1-1 0,2 0 0,0 0 0,2 0 0,1-1 0,0-37 0,4 58-1,0 0 0,1 0 0,0-1 1,1 1-1,-1 0 0,2 0 1,-1 1-1,1-1 0,-1 0 1,2 1-1,-1-1 0,1 1 1,7-9-1,-2 5-3,0 1 0,0 0-1,1 0 1,0 1 0,1 0 0,-1 1 0,14-7-1,0 2-3,-1 2 0,1 0 0,1 2 0,0 0 0,0 2 0,0 1 0,33-3-1,-40 7-6,0 0 0,0 1 0,0 0 0,0 2 0,-1 0 0,27 7-1,-39-8 16,0 1 0,0 0 0,0 0 0,-1 0 0,1 1-1,0 0 1,-1 0 0,0 0 0,0 0 0,0 1 0,0-1-1,0 1 1,-1 0 0,1 0 0,-1 1 0,0-1 0,0 1-1,-1-1 1,0 1 0,1 0 0,-2 0 0,1 0-1,0 0 1,-1 0 0,0 1 0,0 5 0,0-4 1,0 1 0,0 0 0,-1-1 0,-1 1 0,1 0 0,-1-1 0,0 1 0,-1 0 0,0-1 0,0 0 0,-1 1 0,1-1 0,-2 0 0,1 0 0,-1-1 0,0 1 0,-7 8 0,4-7 9,0-1 0,-1-1 0,0 1-1,0-1 1,0-1 0,-1 0-1,1 0 1,-1 0 0,-1-1 0,1 0-1,0-1 1,-1 0 0,-10 2 0,-1-1 9,0-1 0,-1-1 0,1 0 0,0-2 0,-1-1 0,-40-5 0,40-4-7,22 10-17,0 0 1,1 0-1,-1 0 0,0 0 1,0 0-1,0-1 1,1 1-1,-1 0 0,0 0 1,0 0-1,0 0 1,0 0-1,1 0 0,-1-1 1,0 1-1,0 0 1,0 0-1,0 0 0,0 0 1,1-1-1,-1 1 1,0 0-1,0 0 0,0 0 1,0-1-1,0 1 1,0 0-1,0 0 1,0 0-1,0-1 0,0 1 1,0 0-1,0 0 1,0-1-1,0 1 0,0 0 1,0 0-1,0 0 1,0-1-1,0 1 0,0 0 1,0 0-1,0 0 1,-1-1-1,1 1 0,0 0 1,134 9 79,-86-4-2,88-1 0,-128-5-70,0 0 0,0-1 0,0 1 1,-1-2-1,1 1 0,-1-1 0,1 0 0,-1 0 0,0-1 0,0 0 0,0-1 0,-1 1 0,1-1 1,-1-1-1,0 1 0,6-8 0,6-9-15,-1-2 0,-1 0 0,17-33 0,-22 35 6,1 1 0,2 0 0,0 1 0,22-24 0,-35 43 3,-1 0-1,1-1 1,0 1 0,1 0-1,-1 0 1,0 0 0,0 0-1,0 0 1,1 0 0,-1 0-1,0 0 1,1 1 0,-1-1-1,1 1 1,-1-1 0,1 1-1,-1-1 1,1 1 0,-1 0 0,1-1-1,-1 1 1,1 0 0,0 0-1,-1 0 1,1 0 0,-1 1-1,1-1 1,-1 0 0,1 1-1,-1-1 1,1 1 0,-1-1-1,1 1 1,-1 0 0,0 0-1,3 1 1,1 4-22,0 0-1,0 0 1,-1 0-1,0 0 1,0 1-1,4 10 1,4 7-1,-3-8 38,2 0-1,0-1 1,0 0 0,2-1-1,0 0 1,0-1 0,1 0-1,19 12 1,-22-17-2,1-1 1,0 0-1,1-1 0,-1-1 1,1 0-1,0 0 1,0-2-1,1 1 0,-1-2 1,1 0-1,26 1 1,-34-2-4,1-1 1,0 0-1,-1-1 1,1 1-1,0-1 1,-1-1 0,1 1-1,-1-1 1,1 0-1,-1-1 1,0 1-1,0-1 1,0 0 0,0-1-1,-1 1 1,1-1-1,-1-1 1,0 1-1,0-1 1,-1 1 0,1-1-1,-1-1 1,0 1-1,0-1 1,-1 1-1,1-1 1,3-10 0,-5 11-9,0-1 1,-1 1 0,0 0 0,0-1 0,0 1 0,-1-1-1,1 1 1,-2-6 0,1 8-2,0 2-42,0 13-98,0-5 138,0 0 1,0-1-1,0 1 0,1-1 1,0 1-1,0-1 0,1 1 0,0-1 1,0 0-1,0 0 0,1 0 1,0 0-1,0 0 0,0 0 0,1-1 1,0 0-1,0 0 0,0 0 0,1 0 1,0 0-1,0-1 0,0 0 1,9 6-1,5 2 21,1 0 1,1-2-1,-1 0 1,2-1-1,-1-1 1,1-1 0,1-1-1,-1-1 1,1-1-1,0 0 1,0-2-1,0-1 1,42-4-1,-60 3-13,-1-1 0,0 0 0,0 0 0,0 0 1,0 0-1,0-1 0,0 0 0,0 1 0,0-2 0,-1 1 0,1 0 0,-1-1 0,1 1 0,-1-1 0,0 0 0,0 0 0,-1-1 0,1 1 0,0 0 1,-1-1-1,0 0 0,0 1 0,0-1 0,0 0 0,-1 0 0,1 0 0,0-6 0,2-9 13,0 0 0,-2-1 0,0 1 0,-1-31 0,-2 43-19,0-1 0,-1 1 0,0-1 0,0 1 0,0 0 1,-1 0-1,0 0 0,-1 0 0,0 0 0,0 1 0,0-1 0,0 1 0,-1 0 0,0 1 0,-1-1 1,1 1-1,-1 0 0,-12-8 0,-3-2-34,-2 1 0,0 0 1,-1 2-1,-31-12 0,27 15 8,-1 0-1,-1 3 1,0 0-1,0 2 1,0 1-1,0 1 1,-40 3-1,64-1 26,1 0 0,-1 0 0,1 1 0,-1 0 0,1 0 0,-1 0 0,1 1 0,0-1 0,-1 1 0,1 1 0,0-1 0,0 1 0,0 0 0,1 0 0,-1 0 0,1 0 0,0 1 0,0 0-1,0 0 1,0 0 0,0 1 0,1-1 0,0 1 0,0-1 0,0 1 0,1 0 0,0 0 0,-1 1 0,2-1 0,-1 0 0,1 1 0,0-1 0,0 1 0,0-1 0,0 8 0,1-9 11,0 1 1,-1-1-1,1 1 1,1-1-1,-1 1 1,1 0-1,0-1 1,0 1-1,0-1 1,0 0-1,1 1 1,0-1-1,0 0 1,4 6-1,-2-5 9,0-1 1,1 0-1,-1 0 0,1-1 0,0 1 0,0-1 0,1 0 1,-1-1-1,0 1 0,1-1 0,6 2 0,23 5 8,0-1-1,1-2 1,-1-2 0,1-1-1,0-1 1,0-2-1,0-2 1,49-8 0,-59 6-56,1 0 1,-1-2 0,-1-1 0,1-1 0,-1-2 0,-1 0-1,45-26 1,-66 33-43,0 0-462</inkml:trace>
</inkml:ink>
</file>

<file path=ppt/ink/ink1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7.928"/>
    </inkml:context>
    <inkml:brush xml:id="br0">
      <inkml:brushProperty name="width" value="0.1" units="cm"/>
      <inkml:brushProperty name="height" value="0.1" units="cm"/>
    </inkml:brush>
  </inkml:definitions>
  <inkml:trace contextRef="#ctx0" brushRef="#br0">163 0 5113,'0'0'8429,"-18"10"-7644,1-2-561,10-5-148,1-1 0,-1 1 0,1 1 0,0-1 0,0 1 0,0 0 0,1 0 0,-1 1 0,1 0 0,0 0 0,0 0 0,1 0 0,-1 1 0,1 0 0,0 0 0,-4 8 0,1 6 173,1 0-1,0 1 1,2-1-1,0 1 1,1 0-1,2 0 1,0 0-1,2 25 1,0-38-211,0 0 0,0 1 0,1-1 0,0 0 0,1 0 0,0 0 0,0 0 0,1-1 0,0 1 0,0-1 0,1 0 0,0 0 0,0 0 0,0-1 0,1 1 0,0-2 0,0 1 1,1-1-1,0 1 0,0-2 0,0 1 0,0-1 0,1 0 0,14 5 0,-7-3-8,1 0 0,0-1-1,1-1 1,-1-1 0,1 0 0,-1-1 0,1-1 0,0-1 0,0 0 0,-1-1 0,34-6-1,-37 3-7,-1 0-1,0-2 0,0 1 0,0-1 0,0-1 0,-1 0 0,0-1 0,-1 0 0,1-1 0,15-17 0,-11 10-12,-2 0 0,0 0 0,-1-2 0,-1 1 0,-1-1 0,11-25 0,-9 18-54,-13 39-63,-1 25 121,1-31-6,1-1 0,0 0 0,1 0 0,-1 0-1,1 1 1,1-1 0,-1 0 0,1 0 0,1 0 0,-1-1-1,1 1 1,0 0 0,1-1 0,-1 0 0,1 0 0,1 0 0,-1 0-1,1-1 1,0 1 0,0-1 0,0-1 0,1 1 0,0-1-1,0 0 1,0 0 0,0 0 0,1-1 0,-1 0 0,8 2 0,7 1 18,0-2 0,1 0 0,-1-1 0,1-1 0,0-1 0,0-1 0,-1-1 0,36-6 0,-47 4-17,0 1 0,0-1 0,-1-1 0,0 0 1,1 0-1,-1 0 0,-1-2 0,1 1 0,-1-1 0,0 0 0,0 0 1,-1-1-1,1 0 0,-2-1 0,1 0 0,-1 0 0,0 0 0,-1 0 1,0-1-1,0 0 0,-1 0 0,0-1 0,0 1 0,-1-1 0,-1 0 1,1 1-1,-2-1 0,2-19 0,-3 20-7,0 0 0,0 0-1,-1 1 1,0-1 0,0 0 0,-6-16 0,5 21-1,-1-1 0,1 1 0,-1 0 0,0 0 0,0 0 1,0 1-1,-1-1 0,1 1 0,-1-1 0,0 1 0,0 0 1,0 1-1,0-1 0,-6-2 0,-6-3-5,-1 1 1,0 0-1,0 1 1,-1 1-1,0 1 1,-33-4-1,-112 2-31,133 6 12,18 0 23,-1 1 0,1 0 0,-1 1 0,1 1 0,-1-1 0,1 2 0,0 0 0,0 0 0,-12 8 0,19-10-4,1 1 1,-1-1-1,1 1 0,-1 1 1,1-1-1,0 0 1,0 1-1,1 0 0,-1 0 1,1 0-1,0 1 0,0-1 1,0 1-1,0-1 0,1 1 1,0 0-1,0 0 0,0 0 1,1 0-1,0 0 1,0 1-1,0-1 0,0 9 1,1-13 5,0 0 0,1 0 1,-1 0-1,0 0 1,1 0-1,-1-1 1,1 1-1,-1 0 0,1 0 1,0 0-1,-1-1 1,1 1-1,0 0 0,-1 0 1,1-1-1,0 1 1,0-1-1,-1 1 1,1-1-1,0 1 0,0-1 1,0 1-1,0-1 1,0 0-1,0 1 1,0-1-1,0 0 0,0 0 1,1 0-1,33 4 72,-31-4-67,36 1 45,1-1 1,-1-3-1,0-1 0,0-1 1,61-18-1,-10-4-24,-33 7-24,1 4 0,0 1 1,0 4-1,111-8 0,-158 19 1,3 0 18,0 0-1,0 0 1,0 2-1,0 0 1,24 6 0,-35-7-21,-1 1 1,0-1 0,1 1 0,-1 0 0,0-1 0,0 1 0,0 1 0,0-1 0,-1 0 0,1 1 0,-1-1 0,1 1 0,-1 0 0,0 0 0,0 0 0,0 0 0,0 0-1,-1 0 1,1 1 0,-1-1 0,0 0 0,0 1 0,0-1 0,0 1 0,0-1 0,-1 1 0,0 0 0,0-1 0,0 5 0,0-2 4,-1-1 0,0 1 1,0-1-1,0 1 0,0-1 0,-1 1 1,0-1-1,0 0 0,-1 0 0,1 0 1,-1 0-1,0 0 0,-1 0 0,1-1 1,-1 0-1,1 0 0,-10 8 0,-6 3 1,-1 0-1,-1-2 1,-23 12-1,24-14-273,0 1 1,-32 25-1,51-36 10,8-3-1387,11-7-862,3-6-2021</inkml:trace>
</inkml:ink>
</file>

<file path=ppt/ink/ink1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29:18.543"/>
    </inkml:context>
    <inkml:brush xml:id="br0">
      <inkml:brushProperty name="width" value="0.1" units="cm"/>
      <inkml:brushProperty name="height" value="0.1" units="cm"/>
    </inkml:brush>
  </inkml:definitions>
  <inkml:trace contextRef="#ctx0" brushRef="#br0">0 0 7282,'0'0'7860,"30"19"-6626,-1-1-974,29 18 308,86 71 0,-65-38-35,110 123 0,-150-146-355,-2 2 0,-1 2-1,-3 1 1,30 65 0,-49-85-94,-2 1 0,-1 0-1,-1 0 1,-2 1 0,-2 1 0,-1-1 0,-1 1-1,-2 0 1,-1 0 0,-7 59 0,3-66-23,-2-1 1,0-1 0,-2 1-1,-1-1 1,-1 0-1,-1-1 1,-1 0 0,-1 0-1,-1-1 1,-1-1-1,-1 0 1,-1-1-1,-1-1 1,-27 26 0,44-46-37,0 0 1,-1 0-1,1 0 1,0 0-1,0 0 1,0 1-1,-1-1 1,1 0-1,0 0 1,-1 0-1,1 0 1,0 0-1,0 0 1,-1 0 0,1 0-1,0 0 1,0 0-1,-1 0 1,1 0-1,0 0 1,0 0-1,-1 0 1,1 0-1,0-1 1,0 1-1,-1 0 1,1 0-1,0 0 1,0 0-1,-1 0 1,1-1-1,0 1 1,0 0 0,0 0-1,-1 0 1,1-1-1,0 1 1,0 0-1,0 0 1,0 0-1,0-1 1,0 1-1,-1 0 1,1 0-1,0-1 1,0 1-1,0 0 1,0-1-1,0 1 1,-8-25-1275,-7-14-2714,-2 13-2072</inkml:trace>
</inkml:ink>
</file>

<file path=ppt/ink/ink1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08.810"/>
    </inkml:context>
    <inkml:brush xml:id="br0">
      <inkml:brushProperty name="width" value="0.1" units="cm"/>
      <inkml:brushProperty name="height" value="0.1" units="cm"/>
    </inkml:brush>
  </inkml:definitions>
  <inkml:trace contextRef="#ctx0" brushRef="#br0">686 372 9034,'0'0'9123,"0"3"-8467,-3 16 2650,-1-43-2651,0 1-655,-2 0 0,0 1-1,-2 0 1,0 0 0,-2 0-1,0 1 1,-2 0 0,0 1-1,-24-31 1,27 40-22,-1 1 0,0 0-1,0 1 1,-1-1 0,0 2-1,-1 0 1,0 0 0,0 1 0,0 1-1,-1 0 1,0 0 0,0 1 0,-1 1-1,1 1 1,-1 0 0,0 0-1,-22-1 1,26 3 15,1 1 0,-1-1 0,1 1-1,0 1 1,-1 0 0,1 0 0,0 1 0,0 0 0,-1 1-1,2 0 1,-1 0 0,0 1 0,1 0 0,-1 0-1,1 1 1,0 0 0,1 1 0,-1-1 0,1 2 0,-7 7-1,0 2-3,0 0-1,2 1 1,0 0-1,1 1 1,0 1 0,2 0-1,0 0 1,2 0-1,0 1 1,-8 37-1,9-24 23,1 0 0,1 0 1,2 1-1,2 0 0,1-1 0,5 36 0,-4-57-13,1 1-1,1-1 0,-1 0 0,2 0 1,0 0-1,0-1 0,1 0 0,1 0 0,-1 0 1,2-1-1,0 0 0,0 0 0,0-1 0,1 0 1,1 0-1,0-1 0,0 0 0,0-1 1,1 0-1,15 7 0,-2-3 21,0-1 0,1-1 0,0 0 0,0-2 0,1-2-1,-1 0 1,1-1 0,48 0 0,-63-4 15,0 0 0,-1-1 0,1 0 0,-1 0 0,1-1-1,-1-1 1,0 0 0,16-6 0,-20 5-20,0 1-1,0-1 1,0-1 0,-1 1-1,0-1 1,0 0 0,0 0-1,0 0 1,-1 0 0,1-1 0,-2 0-1,1 0 1,5-13 0,3-10-10,-2 0 1,-2-1 0,0-1-1,-2 1 1,-2-1 0,0 0-1,-2-1 1,-3-43 0,1 75-21,-7 18-354,5 8 389,1 0 0,1 1 1,4 36-1,-2-53 0,0 1 0,1-1 0,0 0 0,0-1 1,1 1-1,0-1 0,1 1 0,0-1 0,0 0 0,1-1 0,12 14 1,3 0 32,2-2 1,-1 0 0,2-2 0,1-1-1,0 0 1,1-2 0,0-1 0,2-1-1,28 9 1,-16-9 68,0-1 0,1-2 0,1-3 0,-1 0 0,80 0 0,-119-7-112,-1 0 0,0 0 0,0 0 0,1 0 0,-1 0 0,0 0 0,0-1-1,0 1 1,0 0 0,1-1 0,-1 1 0,0-1 0,0 0 0,0 1 0,0-1 0,0 0 0,0 1 0,0-1 0,0 0-1,0 0 1,-1 0 0,1 0 0,0 0 0,0 0 0,-1 0 0,1 0 0,-1 0 0,1 0 0,0-2 0,2-38 2,-3 30-82,0 11 31,0-1 0,0 1 1,-1-1-1,1 1 0,0-1 0,0 1 0,-1-1 1,1 1-1,0-1 0,-1 1 0,1-1 0,0 1 0,-1-1 1,1 1-1,-1 0 0,1-1 0,-1 1 0,1 0 0,-1-1 1,1 1-1,-1 0 0,1 0 0,-1-1 0,0 1 0,1 0 1,-1 0-1,1 0 0,-1 0 0,1 0 0,-1 0 0,-1 0 1,-22 0-910,18 0 603,-26 0-2242,0 0-2785</inkml:trace>
</inkml:ink>
</file>

<file path=ppt/ink/ink1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2.328"/>
    </inkml:context>
    <inkml:brush xml:id="br0">
      <inkml:brushProperty name="width" value="0.1" units="cm"/>
      <inkml:brushProperty name="height" value="0.1" units="cm"/>
    </inkml:brush>
  </inkml:definitions>
  <inkml:trace contextRef="#ctx0" brushRef="#br0">9 42 9482,'0'0'12047,"27"0"-11717,151-3-255,83 2 318,-399-16-381,82 8 1,-84-2 0,133 11-14,-7-1-28,1 2 0,0-1 1,-24 6-1,34-5 23,-1 0 0,0 0-1,1 0 1,-1 1-1,1 0 1,0 0-1,-1 0 1,1 0 0,0 0-1,0 0 1,0 1-1,1 0 1,-1-1 0,1 1-1,-1 0 1,1 0-1,-3 5 1,5-7 10,0-1-1,1 1 1,-1-1 0,0 0-1,0 1 1,0-1-1,1 1 1,-1-1 0,0 0-1,0 1 1,1-1 0,-1 0-1,0 1 1,1-1 0,-1 0-1,1 1 1,-1-1-1,0 0 1,1 0 0,-1 0-1,1 1 1,-1-1 0,1 0-1,-1 0 1,0 0-1,1 0 1,-1 0 0,1 0-1,-1 0 1,1 0 0,-1 0-1,1 0 1,-1 0 0,1 0-1,-1 0 1,1 0-1,0-1 1,28 2 200,-25-1-187,21-2-1196,-1 0 0,1-1 1,-1-2-1,40-12 1,-33 8-4372</inkml:trace>
</inkml:ink>
</file>

<file path=ppt/ink/ink1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3.272"/>
    </inkml:context>
    <inkml:brush xml:id="br0">
      <inkml:brushProperty name="width" value="0.1" units="cm"/>
      <inkml:brushProperty name="height" value="0.1" units="cm"/>
    </inkml:brush>
  </inkml:definitions>
  <inkml:trace contextRef="#ctx0" brushRef="#br0">0 459 6633,'0'0'11245,"11"-19"-9991,-2 6-1076,0 1 1,-1-1-1,-1-1 0,0 0 0,0 0 0,-1 0 1,-1-1-1,-1 0 0,0 0 0,3-25 1,-2-15 63,-2-93 1,-4 91 332,1 57-666,2 11 56,-1 1 1,0 0-1,-1-1 0,-2 22 1,0 6-2,4-1 47,1 0 1,2 0-1,12 48 1,40 112 75,-7-27-35,-39-134-5,-6-20 26,-1 1 1,0-1-1,-1 1 0,1 25 789,-39-43-730,-86-6-419,165 6 303,-14 1 18,0-1 0,0-1 0,0-1 0,50-12-1</inkml:trace>
</inkml:ink>
</file>

<file path=ppt/ink/ink1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6.845"/>
    </inkml:context>
    <inkml:brush xml:id="br0">
      <inkml:brushProperty name="width" value="0.1" units="cm"/>
      <inkml:brushProperty name="height" value="0.1" units="cm"/>
    </inkml:brush>
  </inkml:definitions>
  <inkml:trace contextRef="#ctx0" brushRef="#br0">1 0 9010,'0'0'9382,"9"0"-8915,308 24 514,-216-13-905,-88-10-66,-9-2 4,0 1 0,1 0 1,-1 1-1,0-1 0,1 1 1,-1 0-1,0 0 1,6 2-1,-10-1-1,0-1 23,-69-2-7362,55 2 5681,-12 2-2230</inkml:trace>
</inkml:ink>
</file>

<file path=ppt/ink/ink1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7.374"/>
    </inkml:context>
    <inkml:brush xml:id="br0">
      <inkml:brushProperty name="width" value="0.1" units="cm"/>
      <inkml:brushProperty name="height" value="0.1" units="cm"/>
    </inkml:brush>
  </inkml:definitions>
  <inkml:trace contextRef="#ctx0" brushRef="#br0">1 0 8874,'0'0'9209,"31"0"-8729,217 0-106,-178 3 407,-39-1-1855,0 0-4655</inkml:trace>
</inkml:ink>
</file>

<file path=ppt/ink/ink1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8.327"/>
    </inkml:context>
    <inkml:brush xml:id="br0">
      <inkml:brushProperty name="width" value="0.1" units="cm"/>
      <inkml:brushProperty name="height" value="0.1" units="cm"/>
    </inkml:brush>
  </inkml:definitions>
  <inkml:trace contextRef="#ctx0" brushRef="#br0">1 460 7034,'0'0'10379,"1"-23"-7925,16-62-2038,-9 53-351,5-52-1,-13 71-56,4-36 69,-2-1 0,-6-58 0,0 92-118,0 23-51,0 18 44,3 20 53,1 0 1,3 1 0,2-1-1,22 88 1,79 314 1034,-103-460 465,-3 11-1622,0 0-1,0 0 1,-1 0-1,1 0 1,0-1-1,-1 1 1,0 0-1,1 0 1,-1 0-1,0 0 0,0 0 1,0 0-1,-1-2 1,-35-26-3800,16 17-1329</inkml:trace>
</inkml:ink>
</file>

<file path=ppt/ink/ink1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8.934"/>
    </inkml:context>
    <inkml:brush xml:id="br0">
      <inkml:brushProperty name="width" value="0.1" units="cm"/>
      <inkml:brushProperty name="height" value="0.1" units="cm"/>
    </inkml:brush>
  </inkml:definitions>
  <inkml:trace contextRef="#ctx0" brushRef="#br0">1 1 7890,'0'0'9062,"16"0"-7857,620 25 1764,-313-7-2812,67-13-51,-253-6 192,-136 1-52,-11 0-801,-1 1-73,0 1-1,-1 0 1,1 0 0,0 1 0,0 1 0,1 0-1,-14 7 1,-6 1-3128,-12 4-3623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38.953"/>
    </inkml:context>
    <inkml:brush xml:id="br0">
      <inkml:brushProperty name="width" value="0.05" units="cm"/>
      <inkml:brushProperty name="height" value="0.05" units="cm"/>
    </inkml:brush>
  </inkml:definitions>
  <inkml:trace contextRef="#ctx0" brushRef="#br0">1 301 5521,'0'0'8317,"34"4"-7500,240 29 371,-119-29-339,-109-4-433,-44-1-425,0 1 1,0-1 0,-1 0-1,1 0 1,-1 0 0,1 0 0,-1 0-1,1 0 1,-1-1 0,1 1-1,-1 0 1,0-1 0,0 1 0,0-1-1,0 1 1,0-1 0,1-1-1,22-43-4082,-11 23-857,-4 7 182,4-6 8809,-8 23-891,-4 14-2192,-2 44-6,-1-27 141,6 59 0,-4-91-1021,0-1 0,0 0-1,1 0 1,-1 1-1,0-1 1,1 0-1,-1 0 1,0 1-1,1-1 1,-1 0-1,1 1 1,-1-1 0,1 0-1,0 1 1,-1-1-1,1 1 1,-1-1-1,1 1 1,0-1-1,0 1 1,-1 0-1,1-1 1,0 1 0,0 0-1,-1-1 1,1 1-1,0 0 1,0 0-1,0 0 1,-1 0-1,1 0 1,0 0 0,0 0-1,0 0 1,0 0-1,-1 0 1,1 0-1,0 1 1,0-1-1,-1 0 1,1 0-1,0 1 1,0-1 0,-1 1-1,1-1 1,0 1-1,-1-1 1,1 1-1,0-1 1,-1 1-1,1-1 1,-1 1-1,1 0 1,-1-1 0,1 1-1,-1 0 1,0 0-1,1-1 1,-1 1-1,0 0 1,1 0-1,-1-1 1,0 1 0,0 0-1,0 0 1,0 1-1,4-19-26,0 0-1,-2 0 1,0-1 0,-1 1-1,-1 0 1,0-1-1,-1 1 1,-1 0-1,-1 0 1,0 0 0,-2 0-1,0 0 1,0 1-1,-2 0 1,-12-25 0,12 29-7,1 2-33,0-1 0,1 1 0,0-1 0,1 1 0,0-1 0,1 0 0,-3-20 0,6 31-41,0 6-174,0-2 206,1 1-1,0 0 1,1 0 0,-1-1-1,1 1 1,0-1-1,0 1 1,0-1 0,1 0-1,-1 0 1,1 0-1,6 6 1,48 49-21,-39-42 21,16 17-40,14 15 86,1-3 1,72 52-1,-105-89-99,13 10 39,-29-18 15,1-1-1,-1 1 1,0 0-1,1 0 0,-1 0 1,0 0-1,0 0 1,0-1-1,1 1 1,-1 0-1,0 0 0,0 0 1,0 0-1,0 0 1,-1 0-1,1 0 0,0 0 1,0-1-1,0 1 1,-1 0-1,1 0 0,0 0 1,-1 0-1,1-1 1,-1 1-1,1 0 0,-1 0 1,1-1-1,-1 1 1,0 0-1,1-1 1,-1 1-1,0-1 0,0 1 1,1-1-1,-2 1 1,-15 11-8,0-2 0,0 0 1,-1-1-1,0-1 0,-38 11 1,34-11 1,-150 50 42,200-56-5929,-11-2 672</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4.950"/>
    </inkml:context>
    <inkml:brush xml:id="br0">
      <inkml:brushProperty name="width" value="0.05" units="cm"/>
      <inkml:brushProperty name="height" value="0.05" units="cm"/>
      <inkml:brushProperty name="color" value="#004F8B"/>
    </inkml:brush>
  </inkml:definitions>
  <inkml:trace contextRef="#ctx0" brushRef="#br0">0 7 9058,'0'0'11106,"271"-6"-10690,-142 6 73,15 3-425,-7 16 32,-17 3-96,-15 0-64,-21 0 56,-17-6-289,-14 0-39,-11-7-888,0-3-552,-14-2-2121,-7-4-968</inkml:trace>
</inkml:ink>
</file>

<file path=ppt/ink/ink1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19.835"/>
    </inkml:context>
    <inkml:brush xml:id="br0">
      <inkml:brushProperty name="width" value="0.1" units="cm"/>
      <inkml:brushProperty name="height" value="0.1" units="cm"/>
    </inkml:brush>
  </inkml:definitions>
  <inkml:trace contextRef="#ctx0" brushRef="#br0">414 335 8122,'0'0'9176,"0"-12"-8768,0 12-406,1-12 103,-1 1 0,-1-1-1,0 0 1,0 1 0,-1-1 0,-1 1 0,0 0 0,0 0 0,-1 0-1,-7-12 1,2 8-37,0 0 0,-2 0-1,0 1 1,0 1-1,-1 0 1,-1 1 0,0 0-1,-26-18 1,28 24-65,0-1 1,0 2-1,-1-1 1,0 2-1,0-1 1,0 2-1,-1-1 1,1 2-1,-1 0 0,0 0 1,0 1-1,-23 2 1,33-1-6,1 0-1,-1 0 1,0 1 0,0 0-1,1 0 1,-1-1 0,0 1-1,1 1 1,-1-1 0,1 0-1,-1 1 1,1-1 0,-1 1-1,1 0 1,0 0 0,0 0-1,-4 4 1,3-1 2,0 0 0,0 0 0,1 0 1,-1 0-1,1 0 0,0 0 0,1 1 0,-3 9 1,2 0-8,0 1 1,1 0-1,1 0 1,1 0 0,4 29-1,-3-36 11,1 0-1,0 1 1,1-1-1,0-1 1,1 1-1,-1-1 1,2 1-1,-1-1 0,1-1 1,0 1-1,1-1 1,-1 0-1,2-1 1,-1 1-1,1-1 1,-1-1-1,2 0 1,-1 0-1,0 0 1,1-1-1,12 4 1,3 1 38,1-1 1,0-1 0,0-1 0,1-1 0,-1-2-1,47 1 1,-68-3-6,1-1-1,-1 0 0,1 0 1,-1-1-1,1 1 0,-1-1 0,0 0 1,1 0-1,-1 0 0,0-1 1,0 0-1,5-2 0,-6 1 16,-1 0-1,1 0 0,-1 0 0,1 0 0,-1 0 0,0-1 0,0 1 1,0-1-1,-1 1 0,1-1 0,-1 0 0,0 1 0,2-8 0,1-12 25,-1 0 0,0 0 0,-2 0 0,-2-26-1,1 20-1,0 29-65,-1 7-48,0 0 33,1 0-1,0 0 1,0 0-1,1 1 1,0-1-1,0 0 1,0 0-1,1 0 1,0 0-1,1-1 1,-1 1-1,1-1 1,1 1-1,-1-1 1,1 0-1,8 10 1,-3-4 20,0-1 0,1 0 0,0-1 0,1 0 0,1 0 0,-1-1 0,21 12 0,-13-13 16,-1-1 1,1-1-1,1-1 1,-1 0 0,1-1-1,-1-2 1,1 0-1,0-1 1,35-2 0,-37 1-20,-17 0-18,1 1-1,0-1 1,0 0-1,0 0 1,0 0 0,-1 0-1,1 0 1,0 0-1,0-1 1,0 1 0,0 0-1,-1-1 1,1 0-1,0 1 1,-1-1 0,1 0-1,0 0 1,-1 0 0,1 0-1,-1 0 1,1 0-1,-1-1 1,0 1 0,1 0-1,-1-1 1,0 1-1,0-1 1,0 1 0,0-1-1,0 1 1,0-1-1,-1 0 1,1 0 0,0-1-1,-26 2-9691,8 1 2708</inkml:trace>
</inkml:ink>
</file>

<file path=ppt/ink/ink1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2.806"/>
    </inkml:context>
    <inkml:brush xml:id="br0">
      <inkml:brushProperty name="width" value="0.05" units="cm"/>
      <inkml:brushProperty name="height" value="0.05" units="cm"/>
      <inkml:brushProperty name="color" value="#FF0066"/>
    </inkml:brush>
  </inkml:definitions>
  <inkml:trace contextRef="#ctx0" brushRef="#br0">1 0 8586,'0'0'6564,"3"1"-6549,86 17 444,-49-9 113,72 7 0,294-12 127,-20-1-288,-183 0-164,-203-3 165,-34 0-1617,-30 0-3403,32 0-250</inkml:trace>
</inkml:ink>
</file>

<file path=ppt/ink/ink1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3.681"/>
    </inkml:context>
    <inkml:brush xml:id="br0">
      <inkml:brushProperty name="width" value="0.05" units="cm"/>
      <inkml:brushProperty name="height" value="0.05" units="cm"/>
      <inkml:brushProperty name="color" value="#FF0066"/>
    </inkml:brush>
  </inkml:definitions>
  <inkml:trace contextRef="#ctx0" brushRef="#br0">48 442 1776,'0'0'13587,"9"-11"-13153,3-6-214,0-1 1,-1 0 0,0-1 0,-2 0-1,11-31 1,-11 14 116,-2-1 0,-1 0 0,-2-1 1,-1 1-1,-4-47 0,1 67-132,0 14-123,-3 20-164,2 21 108,2 1-1,2-1 0,1 0 1,2 0-1,12 41 1,0-19 30,91 334 606,-100-363-601,-7-24-6,1 1-1,-1-1 0,0 1 1,-1 0-1,1 9 1167,-28-21-1022,-9-4-265,1 2 0,-2 1 0,1 2-1,-68 3 1,53 1-101,36 6 80,14-7 84,0 0 0,-1 0-1,1 0 1,0 1 0,0-1 0,0 0 0,0 0 0,-1 1 0,1-1 0,0 0 0,0 0 0,0 0-1,0 1 1,0-1 0,0 0 0,0 1 0,0-1 0,-1 0 0,1 0 0,0 1 0,0-1 0,0 0 0,0 0-1,1 1 1,-1-1 0,0 0 0,0 0 0,0 1 0,0-1 0,0 0 0,0 0 0,0 1 0,0-1-1,0 0 1,1 0 0,-1 1 0,0-1 0,0 0 0,0 0 0,1 0 0,-1 1 0,0-1 0,0 0-1,0 0 1,1 0 0,-1 0 0,0 0 0,0 1 0,1-1 0,-1 0 0,0 0 0,0 0 0,1 0-1,-1 0 1,0 0 0,1 0 0,19 4-22,0-1 0,1-1 0,-1 0 0,1-2 1,29-3-1,2 2 58,-26 2-80,-19 0 87,1 0 0,-1-1-1,0 0 1,0 0-1,14-3 1,-20 3-84,1 0 1,-1-1 0,1 0-1,-1 1 1,1-1-1,-1 0 1,1 0-1,-1 0 1,0 0 0,0 0-1,1 0 1,-1 0-1,0 0 1,0 0-1,0-1 1,0 1 0,0 0-1,-1-1 1,1 1-1,0-1 1,-1 1 0,1-1-1,0 1 1,-1-1-1,0 1 1,1-1-1,-1 0 1,0 1 0,0-1-1,0 1 1,0-3-1,0-4-533,-1 0-1,1-1 1,-2 1-1,1 0 1,-1 0 0,0 1-1,0-1 1,-1 0-1,-4-8 1,-22-33-5503</inkml:trace>
</inkml:ink>
</file>

<file path=ppt/ink/ink1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4.396"/>
    </inkml:context>
    <inkml:brush xml:id="br0">
      <inkml:brushProperty name="width" value="0.05" units="cm"/>
      <inkml:brushProperty name="height" value="0.05" units="cm"/>
      <inkml:brushProperty name="color" value="#FF0066"/>
    </inkml:brush>
  </inkml:definitions>
  <inkml:trace contextRef="#ctx0" brushRef="#br0">366 0 3513,'0'0'8390,"-17"19"-8012,-8 4-201,12-11-50,1 0 0,0 1 0,1 0 0,0 1 0,1 0 0,-12 23 0,-14 30 200,2 1 0,4 2 0,2 1 0,4 1 1,3 1-1,3 1 0,4 1 0,2 0 0,-2 130 0,12-67-307,6 0 0,6-1 0,33 166 0,-15-177 31,6-2 0,6-1-1,4-2 1,101 190 0,-87-206 37,5-3 0,4-3 0,139 156 0,-192-240-194,1 0 0,0-2 0,1 1 1,1-2-1,0 0 0,19 9 0,-22-14-532,1-1-1,-1-1 1,1 0-1,0-1 1,16 3-1,34-3-5372</inkml:trace>
</inkml:ink>
</file>

<file path=ppt/ink/ink1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5.302"/>
    </inkml:context>
    <inkml:brush xml:id="br0">
      <inkml:brushProperty name="width" value="0.05" units="cm"/>
      <inkml:brushProperty name="height" value="0.05" units="cm"/>
      <inkml:brushProperty name="color" value="#FF0066"/>
    </inkml:brush>
  </inkml:definitions>
  <inkml:trace contextRef="#ctx0" brushRef="#br0">1 0 1016,'0'0'11076,"24"15"-10367,77 50-54,-87-55-501,0 0-1,-2 1 1,1 1-1,-1 0 1,-1 1-1,18 24 1,-7-7 78,41 56 735,93 165 0,25 109 325,-135-264-1045,70 149 194,-11 5 1,77 281-1,-162-445-236,-4 1-1,-3 0 1,-5 1-1,-5 167 1,-8-195-30,-3 1 1,-2-2-1,-30 97 1,-11 60 336,39-157-365,6-35 100,2 0 1,-3 46-1,7-69 47,-1-2-284,0 0 0,0 0 0,0 0 0,0-1 0,0 1 0,0 0 0,1-1 0,-1 1 0,1-1 0,-1 1 0,1-1 0,-1 1 0,1-1 0,0 1 1,0-1-1,-1 1 0,1-4 0,-1-2-51,-40-143-4066,27 95-1463</inkml:trace>
</inkml:ink>
</file>

<file path=ppt/ink/ink1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8.650"/>
    </inkml:context>
    <inkml:brush xml:id="br0">
      <inkml:brushProperty name="width" value="0.05" units="cm"/>
      <inkml:brushProperty name="height" value="0.05" units="cm"/>
      <inkml:brushProperty name="color" value="#FF0066"/>
    </inkml:brush>
  </inkml:definitions>
  <inkml:trace contextRef="#ctx0" brushRef="#br0">437 0 4353,'0'0'5318,"-19"32"-4700,-59 100-2,43-64 28,2 1-1,3 1 1,-37 130-1,34-94-436,-7 24 171,-36 207 1,64-254-160,3 1 1,4 0-1,11 146 1,2-165-5,3-1 1,3 0 0,37 101 0,91 181 429,-102-254-481,-4-9-59,206 447 489,-229-505-599,1-1 0,1-1 0,1 0 0,2-1 1,0-1-1,1 0 0,0-2 0,2 0 0,1-1 0,31 19 0,-47-33-164,0-1 0,1 0 0,0 0-1,-1-1 1,1 0 0,0 0 0,0 0-1,12 0 1,-13-2-415,0 0 0,1 0 0,-1 0 1,0-1-1,0 0 0,7-2 0,19-13-5971</inkml:trace>
</inkml:ink>
</file>

<file path=ppt/ink/ink1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39.599"/>
    </inkml:context>
    <inkml:brush xml:id="br0">
      <inkml:brushProperty name="width" value="0.05" units="cm"/>
      <inkml:brushProperty name="height" value="0.05" units="cm"/>
      <inkml:brushProperty name="color" value="#FF0066"/>
    </inkml:brush>
  </inkml:definitions>
  <inkml:trace contextRef="#ctx0" brushRef="#br0">0 0 1280,'0'0'10193,"32"32"-9261,100 102-206,-103-104-329,-1 1 1,-2 2 0,-2 1-1,0 1 1,34 70-1,-35-61-44,11 27 148,-2 2 0,-4 1 1,-3 1-1,21 109 1,30 321 202,-47-275-651,0-29 104,2 245 0,-31-373-70,-3 0-1,-3 0 1,-17 81 0,-109 328 655,127-467-676,1-4 56,1 0-1,0 1 1,0-1-1,-1 19 1812,4-68-1670,0 5-946,1 6-1184,-2 1 1,-4-31 0,-4 11-5886</inkml:trace>
</inkml:ink>
</file>

<file path=ppt/ink/ink1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40.846"/>
    </inkml:context>
    <inkml:brush xml:id="br0">
      <inkml:brushProperty name="width" value="0.05" units="cm"/>
      <inkml:brushProperty name="height" value="0.05" units="cm"/>
      <inkml:brushProperty name="color" value="#FF0066"/>
    </inkml:brush>
  </inkml:definitions>
  <inkml:trace contextRef="#ctx0" brushRef="#br0">0 318 7282,'0'0'7254,"12"-21"-7187,39-68-18,-43 74 229,-2 1-1,0-2 0,0 1 0,-2-1 0,0 0 1,0 0-1,-2 0 0,0 0 0,0-23 0,-1 10 1263,-4 55-1516,0 0-1,2 0 1,1 0-1,1 0 1,1 0 0,1 0-1,1 0 1,1-1-1,14 38 1,144 343 894,-163-406-886,1 1 1,-1-1 0,1 1 0,-1-1 0,0 1 0,0 0 0,1-1-1,-1 1 1,0-1 0,0 1 0,0 0 0,0-1 0,0 1-1,0-1 1,1 1 0,-1 0 0,-1-1 0,1 1 0,0-1-1,0 1 1,0 0 0,0-1 0,0 1 0,0-1 0,-1 1-1,1 0 1,-18 0 695,12-2-951,-12-1 203,-1 0 1,1 2 0,-1 0 0,0 0 0,1 2-1,-1 1 1,1 0 0,0 1 0,-29 10 0,132-17-173,-64 1 206,-1-2 1,1 0 0,-1-1 0,0-1 0,0-1 0,22-12 0,-40 17-54,-1-1 0,0 0 1,0 1-1,0-1 0,0 0 1,0 0-1,0 0 0,-1 0 1,1 0-1,-1 0 0,0 0 1,0 0-1,0 0 0,0 0 1,-1 0-1,0-3 0,1-7-850,0 7 504,0 1-492,0 0 0,0 0 0,-1 0 0,1 0 0,-1 0 0,0 0 0,-2-6 0,-12-14-9003</inkml:trace>
</inkml:ink>
</file>

<file path=ppt/ink/ink1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41.454"/>
    </inkml:context>
    <inkml:brush xml:id="br0">
      <inkml:brushProperty name="width" value="0.05" units="cm"/>
      <inkml:brushProperty name="height" value="0.05" units="cm"/>
      <inkml:brushProperty name="color" value="#FF0066"/>
    </inkml:brush>
  </inkml:definitions>
  <inkml:trace contextRef="#ctx0" brushRef="#br0">0 1 5265,'0'0'9311,"23"0"-7402,78 16-107,-69-9-1656,1-2 0,45 1 0,-71-5-616,10-2 1072,-13-14-13018</inkml:trace>
</inkml:ink>
</file>

<file path=ppt/ink/ink1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0:41.939"/>
    </inkml:context>
    <inkml:brush xml:id="br0">
      <inkml:brushProperty name="width" value="0.05" units="cm"/>
      <inkml:brushProperty name="height" value="0.05" units="cm"/>
      <inkml:brushProperty name="color" value="#FF0066"/>
    </inkml:brush>
  </inkml:definitions>
  <inkml:trace contextRef="#ctx0" brushRef="#br0">0 1 6721,'0'0'5970,"7"60"-4561,8 13-443,-4 1 0,-3 0 0,-3 147 0,-5-221-953,0 0 0,0 0 0,0 0 0,0 1 0,0-1 0,-1 0 0,1 0 0,0 1 0,0-1 0,0 0 0,0 0 0,0 1 0,1-1 0,-1 0 0,0 0 0,0 1 0,0-1 0,0 0-1,0 0 1,0 0 0,0 1 0,0-1 0,0 0 0,1 0 0,-1 0 0,0 1 0,0-1 0,0 0 0,0 0 0,1 0 0,-1 0 0,0 1 0,0-1 0,0 0 0,1 0 0,-1 0 0,0 0 0,0 0 0,1 0 0,-1 0 0,0 0 0,0 0 0,1 0 0,-1 0 0,0 0 0,0 0 0,0 0 0,1 0 0,-1 0 0,0 0 0,0 0 0,1 0 0,-1 0 0,0 0 0,0 0 0,1 0 0,-1 0 0,0-1 0,4-1-2121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8:05.444"/>
    </inkml:context>
    <inkml:brush xml:id="br0">
      <inkml:brushProperty name="width" value="0.05" units="cm"/>
      <inkml:brushProperty name="height" value="0.05" units="cm"/>
      <inkml:brushProperty name="color" value="#004F8B"/>
    </inkml:brush>
  </inkml:definitions>
  <inkml:trace contextRef="#ctx0" brushRef="#br0">722 89 5025,'0'0'8629,"-25"-10"-6301,12 1-2087,-1 0-1,0 0 1,-1 1-1,0 1 1,0 1 0,0 0-1,-1 1 1,0 1-1,-19-4 1,7 5-252,1 0 0,0 2-1,-1 1 1,-48 6 0,60-3 41,-1 1-1,1 0 1,0 2 0,1 0 0,-1 0 0,1 2-1,1 0 1,-1 1 0,1 0 0,1 1-1,0 0 1,0 1 0,1 1 0,1 0-1,-1 0 1,-16 26 0,17-22 15,1 1 0,0 0 0,1 1 0,0-1 1,2 2-1,0-1 0,1 1 0,1 0 0,1 0 0,0 1 0,2-1 0,0 1 1,1 0-1,2 20 0,0-34-18,0 1 1,0-1 0,1 0-1,-1 0 1,1 0-1,1 0 1,-1 0-1,1 0 1,0-1 0,0 1-1,1-1 1,0 0-1,0 0 1,8 8-1,-4-6 13,0-1-1,0 0 0,0-1 0,1 0 0,0-1 0,0 1 0,0-2 0,16 6 0,10-2 92,-1-1 0,1-2 0,0-1 0,44-2 0,-43-1-80,-1-2 0,0-1-1,1-2 1,-2-2 0,1-1 0,-1-1 0,0-2-1,-1-2 1,0 0 0,-1-3 0,-1 0-1,-1-2 1,51-40 0,-76 55-38,-1-1 1,1 1-1,-1-1 0,0-1 1,-1 1-1,1 0 0,-1-1 1,0 0-1,3-6 0,-28 8-739,15 3 231,1 0 1,-1 1 0,1 0-1,0 0 1,0 1 0,0 0-1,0 0 1,-8 4 0,-15 7-5268</inkml:trace>
</inkml:ink>
</file>

<file path=ppt/ink/ink1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4.453"/>
    </inkml:context>
    <inkml:brush xml:id="br0">
      <inkml:brushProperty name="width" value="0.05" units="cm"/>
      <inkml:brushProperty name="height" value="0.05" units="cm"/>
      <inkml:brushProperty name="color" value="#FF0066"/>
    </inkml:brush>
  </inkml:definitions>
  <inkml:trace contextRef="#ctx0" brushRef="#br0">534 76 312,'0'0'11568,"-5"-8"-9513,3 6-1973,0-3 72,0 1 0,-1 0 0,0 0 0,0 1 1,0-1-1,0 1 0,0-1 0,-1 1 1,1 0-1,-1 0 0,0 0 0,0 1 0,0-1 1,0 1-1,-1 0 0,1 0 0,-1 1 1,1-1-1,-6 0 0,-2 0-107,0 0-1,-1 0 1,1 2 0,0-1 0,0 2 0,0-1-1,-1 2 1,1 0 0,0 0 0,1 1-1,-1 0 1,0 1 0,1 1 0,0 0-1,0 0 1,-14 9 0,13-5-51,0 1 1,1 0-1,0 0 1,0 1-1,1 0 1,0 1-1,1 0 1,-10 18-1,15-23 1,0 1 0,1 0 0,-1 0 0,1 0 1,1 0-1,0 1 0,0-1 0,1 1 0,-1-1 0,2 1 0,-1-1 0,2 1 0,-1 0 0,1-1 0,0 1 0,3 10 0,-1-13 10,0-1 0,0 1 0,0-1 0,1 1 0,-1-1 0,1 0 0,1 0 0,-1-1-1,1 1 1,0-1 0,0 0 0,0 0 0,0-1 0,1 0 0,-1 0 0,1 0-1,0 0 1,6 1 0,11 5 26,0-2 0,1-1-1,34 6 1,2-9 3,-59-3 163,-15-5-131,-1 4-77,0 0 1,0 1-1,0 1 1,0 1-1,1 0 1,-1 0-1,0 2 1,1 0-1,0 0 1,0 2-1,0-1 1,0 2-1,1 0 0,0 0 1,1 2-1,0-1 1,0 1-1,0 1 1,2 0-1,-1 1 1,1 0-1,1 1 1,0 0-1,0 0 1,1 1-1,1 0 1,0 0-1,-9 26 1,12-28 4,1 1 0,0 1 0,1-1 0,0 0 0,0 0 0,2 1 0,-1-1 0,2 1 0,0-1 0,0 0 0,1 1 0,5 15 0,-3-17 4,0-1 0,1 0 0,0 0 0,0-1 0,1 1 0,0-1-1,1 0 1,0-1 0,1 0 0,0 0 0,0-1 0,0 1 0,1-2 0,10 7 0,1-1 69,2-1 1,-1-1 0,2-1 0,-1 0 0,1-2 0,0-1 0,0-1 0,1-1 0,0 0 0,0-2-1,40-2 1,-59 0-64,0 0 0,-1-1-1,1 0 1,-1 0 0,1 0-1,-1-1 1,1 1 0,-1-1-1,0 0 1,0-1 0,0 1-1,0 0 1,4-4-1,45-46-1588,-16 15-1450,-8 12-1758,-1 5-3422</inkml:trace>
</inkml:ink>
</file>

<file path=ppt/ink/ink1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4.830"/>
    </inkml:context>
    <inkml:brush xml:id="br0">
      <inkml:brushProperty name="width" value="0.05" units="cm"/>
      <inkml:brushProperty name="height" value="0.05" units="cm"/>
      <inkml:brushProperty name="color" value="#FF0066"/>
    </inkml:brush>
  </inkml:definitions>
  <inkml:trace contextRef="#ctx0" brushRef="#br0">169 0 7698,'0'0'8301,"-7"14"-8245,-35 88 32,25-55 54,-2-1 1,-2 0 0,-38 58 0,60-104-200,-1-1 0,0 1 0,0 0 0,0 0 0,0 0 0,0 0 0,0 0-1,0 0 1,0 0 0,0-1 0,0 1 0,1 0 0,-1 0 0,0 0 0,0 0 0,0 0 0,0 0 0,0-1-1,0 1 1,0 0 0,0 0 0,0 0 0,0 0 0,0 0 0,0-1 0,0 1 0,0 0 0,0 0 0,0 0-1,-1 0 1,1 0 0,0 0 0,0-1 0,0 1 0,0 0 0,0 0 0,0 0 0,0 0 0,0 0-1,0 0 1,0 0 0,-1-1 0,1 1 0,0 0 0,0 0 0,0 0 0,0 0 0,0 0 0,0 0 0,-1 0-1,1 0 1,0 0 0,0 0 0,0 0 0,0 0 0,0 0 0,0 0 0,-1 0 0,1 0 0,0 0 0,0 0-1,0 0 1,0 0 0,0 0 0,-1 0 0,1 0 0,0 0 0,0 0 0,0 0-69,0-12-4505</inkml:trace>
</inkml:ink>
</file>

<file path=ppt/ink/ink1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5.172"/>
    </inkml:context>
    <inkml:brush xml:id="br0">
      <inkml:brushProperty name="width" value="0.05" units="cm"/>
      <inkml:brushProperty name="height" value="0.05" units="cm"/>
      <inkml:brushProperty name="color" value="#FF0066"/>
    </inkml:brush>
  </inkml:definitions>
  <inkml:trace contextRef="#ctx0" brushRef="#br0">0 1 7330,'0'0'8187,"29"28"-7859,97 89 42,-105-98-183,1-1 0,0-1 0,1-1 0,45 23 0,-36-22-193,-24-13-65,1 1-1,-1-2 1,1 1 0,0-1 0,-1-1 0,19 4 0,-23-6-355,0 0 1,0 1 0,0-2-1,0 1 1,0 0-1,0-1 1,0 0 0,0 0-1,0 0 1,0 0 0,5-3-1,12-10-5386</inkml:trace>
</inkml:ink>
</file>

<file path=ppt/ink/ink1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7.281"/>
    </inkml:context>
    <inkml:brush xml:id="br0">
      <inkml:brushProperty name="width" value="0.05" units="cm"/>
      <inkml:brushProperty name="height" value="0.05" units="cm"/>
      <inkml:brushProperty name="color" value="#FF0066"/>
    </inkml:brush>
  </inkml:definitions>
  <inkml:trace contextRef="#ctx0" brushRef="#br0">22 419 7618,'0'0'6984,"18"5"-6728,-16-5-247,24 7 131,-1-1 0,2-2 0,42 3 0,-67-7-135,0-1 0,0 1 0,0 0-1,0-1 1,0 1 0,0-1-1,0 1 1,0-1 0,0 0 0,0 0-1,0 0 1,-1 0 0,1 0 0,0 0-1,-1-1 1,1 1 0,-1 0-1,1-1 1,-1 1 0,1-1 0,-1 0-1,0 1 1,0-1 0,0 0 0,0 0-1,0 0 1,-1 0 0,1 0 0,0-2-1,1-2 8,-1 0-1,0 0 1,0 0-1,0-1 1,-1 1-1,0 0 1,-1 0-1,-1-12 1,2 17-12,-1-1 0,1 0-1,-1 1 1,0-1 0,1 1 0,-1-1 0,0 1 0,0-1 0,0 1 0,0 0 0,0-1 0,-1 1 0,1 0 0,0 0 0,0 0-1,-1 0 1,1 0 0,-1 0 0,1 0 0,-3-1 0,-1 0-6,0 1 0,0-1 1,0 1-1,-1 0 0,1 0 0,0 0 0,-6 1 1,4 0-8,1-1 1,-1 2-1,1-1 1,-1 1 0,1 0-1,-1 1 1,1-1-1,0 1 1,0 0 0,0 1-1,0 0 1,-6 3-1,5 0 8,1 1 0,-1 0-1,1 0 1,1 1-1,-1-1 1,1 1 0,1 0-1,-1 1 1,1-1-1,1 1 1,-5 14 0,4-7 85,1 0-1,1 0 1,0 0 0,1 1 0,1 29 0,1-43-56,0 0 0,0 1 0,0-1 0,0 0 0,0 0 0,1 0 0,-1 0 0,1 0 0,0 0 0,0 0 0,0-1 1,0 1-1,1-1 0,-1 0 0,1 1 0,-1-1 0,1 0 0,0 0 0,0-1 0,0 1 0,0 0 0,0-1 0,0 0 0,0 0 0,4 1 0,7 2 105,-1 0-1,1-1 1,0-1 0,26 2-1,-34-4-110,27 2 71,0-2 1,-1-1-1,41-7 0,-63 6-93,0-1 0,1 0 0,-1 0 0,0-1-1,-1 0 1,1-1 0,-1 0 0,0-1 0,0 1-1,-1-2 1,1 1 0,-1-1 0,-1-1 0,9-8-1,-8 4-20,8-8-267,-15 20 287,-1-1 0,1 1 1,0 0-1,-1 0 0,1-1 0,0 1 1,-1 0-1,1 0 0,0 0 0,0 0 1,-1 0-1,1 0 0,0 0 1,-1 0-1,1 0 0,0 0 0,0 0 1,-1 0-1,1 1 0,0-1 0,-1 0 1,1 0-1,-1 1 0,1-1 0,0 0 1,-1 1-1,1-1 0,-1 1 0,1-1 1,-1 1-1,1-1 0,-1 1 0,1 0 1,9 10 19,1-1 0,-1 0 1,1-1-1,1 0 1,0-1-1,0 0 0,1-1 1,0-1-1,0 0 0,0 0 1,1-1-1,0-1 1,0 0-1,0-1 0,0-1 1,24 1-1,-16-1 6,-1-2 0,1-1 1,28-4-1,-41 3-24,-1 0 0,1-1 0,-1 0 0,0 0 0,0-1 0,0 0 0,0 0 0,-1-1 0,1 0 0,11-11 0,-13 15-2,0 0 0,0 1 0,0-1 0,-1 1 0,1 0 0,0 1 0,0-1 0,7 3 0,15 3-7,0 2 0,34 15 0,-31-11 42,48 12 0,-56-19-18,-1-1 0,1-1 1,0-1-1,31-1 0,-46-1-9,0-1-1,1 0 1,-1-1-1,0 0 1,0 0 0,-1 0-1,1-1 1,0-1-1,-1 1 1,0-1-1,1 0 1,-2-1 0,1 0-1,0 0 1,7-8-1,57-77 168,-70 90-171,0-1 0,0 1-1,0-1 1,0 1 0,0 0 0,0 0 0,0-1 0,1 1 0,-1 0 0,0 0-1,0 0 1,0 0 0,0 0 0,0 0 0,0 0 0,1 1 0,-1-1 0,0 0-1,0 1 1,0-1 0,0 1 0,0-1 0,0 1 0,0-1 0,0 1 0,0 0-1,1 0 1,24 21 10,135 121 353,-85-79-119,96 106 0,-163-159-174,0 0-1,0 1 0,6 14 1,-14-25 819,-1-19-155,-1 5-700,-1 0 0,0 0-1,0 0 1,-7-17-1,-7-38 76,13-65-60,4 130-47,-1-1-1,1 0 1,0 0-1,1 1 1,-1-1-1,1 0 1,-1 1-1,1-1 0,0 1 1,0 0-1,1 0 1,-1 0-1,1 0 1,-1 0-1,1 0 1,0 1-1,0-1 1,0 1-1,1 0 1,-1 0-1,0 0 1,1 0-1,-1 1 1,7-3-1,9-3 10,0 0 0,0 2-1,28-5 1,-18 6-37,0 2 1,36 1-1,-45 1 12,-18 0 12,0 0-1,-1 0 0,1 0 1,0 0-1,-1 1 1,1-1-1,0 1 1,-1-1-1,1 1 1,-1-1-1,1 1 1,-1 0-1,1 0 0,-1 0 1,1 0-1,-1 0 1,0 0-1,0 0 1,1 0-1,-1 0 1,0 1-1,0-1 1,0 0-1,0 1 0,0-1 1,-1 1-1,1-1 1,0 1-1,-1 0 1,1-1-1,-1 1 1,0-1-1,1 4 1,-1-2 2,1 0 1,-1 0-1,0 1 1,-1-1-1,1 0 1,-1 1-1,1-1 1,-1 0-1,0 0 1,0 0-1,0 0 1,-1 0-1,1 0 1,-1 0-1,1 0 1,-1 0-1,-3 3 1,-12 10-10,-1-1 0,-1-1 0,0 0 1,-1-2-1,0 0 0,-1-1 0,0-1 0,-38 12 1,54-21 183,-20 5-627,24-5 517,1-1 0,-1 0 0,1 0 1,-1-1-1,1 1 0,-1 0 0,1 0 0,-1 0 0,1 0 0,-1 0 0,1 0 0,-1-1 1,1 1-1,0 0 0,-1 0 0,1-1 0,-1 1 0,1 0 0,0-1 0,-1 1 0,1 0 0,0-1 1,-1 1-1,1 0 0,0-1 0,-1 1 0,1-1 0,0 1 0,0-1 0,0 1 0,-1 0 1,1-1-1,0 1 0,0-1 0,0 1 0,0-1 0,0 1 0,0-1 0,0 1 0,0-2 633,65 17-573,-32-13-60,0-2 0,62-7 0,-79 4-66,-1 0-1,0-1 1,0-1 0,0 0 0,0-1-1,-1-1 1,0 0 0,16-12 0,-16 10-15,0-2 1,-1 1 0,-1-2 0,0 0 0,0 0-1,-1-1 1,-1-1 0,0 1 0,-1-2-1,-1 1 1,12-27 0,-12 17-63,0-1 0,-1 0 0,-2 0 0,-1-1 0,0 0 0,-1-50 0,-4 31-104,-9-75 0,7 100 119,-2 0 1,0 0 0,-1 0 0,-1 1 0,-1 0 0,-10-19-1,18 37 48,-1 0 0,1 0 0,0 1 1,-1-1-1,1 0 0,-1 0 0,1 0 0,-1 1 0,1-1 0,-1 0 0,0 1 0,1-1 0,-1 0 0,0 1 0,0-1 0,1 1 0,-1-1 0,0 1 0,0 0 0,0-1 0,1 1 0,-1 0 0,0-1 0,0 1 0,0 0 0,0 0 0,0 0 0,-1 0 0,1 0-10,0 1-1,-1 0 0,1-1 0,0 1 0,-1 0 1,1 0-1,0 0 0,0 0 0,0 0 0,0 0 0,0 0 1,0 0-1,0 1 0,0-1 0,-1 2 0,-22 52-244,13-13 271,2 0 0,2 0 0,2 0 0,1 1 0,3 0 0,4 45 0,-2-74 5,1 0-1,1-1 1,0 1-1,1-1 1,1 0-1,0 0 0,1-1 1,0 1-1,1-1 1,0 0-1,0-1 0,2 0 1,-1 0-1,2-1 1,-1 0-1,1 0 1,1-1-1,17 11 0,-7-4 28,1-2-1,0-1 0,1-1 0,1 0 0,0-2 1,0-1-1,1-1 0,0-1 0,26 4 1,-36-9-17,-1 0 1,1-1 0,0 0-1,0-1 1,0-1 0,20-3-1,-31 3-12,-1 0 0,1 0 0,-1 0 0,0 0 1,1-1-1,-1 1 0,0-1 0,0 0 0,0 0 0,0 0 0,-1 0 0,1 0 0,-1-1 0,1 1 0,-1-1 0,0 0 0,0 0 0,0 0 0,0 0 0,0 0 0,-1 0 0,1 0 0,-1-1 0,0 1 0,0 0 0,0-1 0,0 1 0,-1-1 0,1 1 0,-1-1 0,0 1 0,-1-4 0,5 13-13,-1 0 1,1 0 0,0 0-1,0 0 1,0 0-1,1-1 1,0 0-1,6 5 1,3 4 25,0-1 1,31 22-1,-24-25-3,0-1 0,0-1 1,1 0-1,0-2 0,0-1 0,1 0 1,-1-2-1,1-1 0,0 0 0,0-2 0,0 0 1,25-5-1,-43 4-11,0 0 0,0 0 0,0 0 0,0-1 1,0 0-1,0 0 0,0 0 0,-1-1 0,1 1 0,-1-1 0,1 0 0,-1-1 1,0 1-1,0-1 0,-1 1 0,1-1 0,-1 0 0,0-1 0,0 1 0,0 0 1,0-1-1,-1 0 0,0 0 0,0 1 0,1-7 0,-1 5 0,0 1-1,-1-1 1,0 0 0,0 0-1,0 0 1,-1 0 0,0 0-1,0 0 1,-1 0 0,1 1-1,-1-1 1,-1 0 0,1 0-1,-1 0 1,0 1 0,0-1-1,-1 1 1,1 0 0,-1-1-1,0 1 1,-1 1 0,-3-6-1,-4 0-12,1 1 0,-1 0 0,-1 0 0,0 1 0,0 1 0,0 0 0,-1 1-1,0 0 1,0 1 0,-1 0 0,1 1 0,-21-3 0,-6 1-18,-1 2 0,0 1 0,-43 4 0,77-1 31,-1 1-1,1-1 0,-1 2 1,1-1-1,0 1 0,0 0 1,0 0-1,0 1 1,0 0-1,-12 8 0,16-9-1,0 0-1,0 1 0,0-1 0,0 1 0,1 0 1,-1 0-1,1 0 0,-1 0 0,1 0 1,0 0-1,1 1 0,-1-1 0,0 1 1,1-1-1,0 1 0,0-1 0,0 1 0,0 0 1,1 0-1,-1 0 0,1-1 0,0 9 1,1-10 0,-1 0 0,1 0 0,-1 0 0,1 0 0,0 0 0,0 0 0,0-1 0,0 1 0,0 0 0,0 0 0,0-1 0,0 1 0,1-1 0,-1 1 0,1-1 0,-1 1 0,1-1 0,0 0 0,-1 0 0,1 0 0,0 0 0,0 0 0,0 0 0,3 1 0,53 11 16,-51-12-11,56 6 54,1-3 0,111-9 0,-79-7 25,-87 10-99,0 0 1,0-1-1,0 0 1,0 0-1,-1-1 1,1 0 0,-1-1-1,9-6 1,-16 10-128,0-1 0,1 0 0,-1 0 0,0 0 0,0 1-1,0-1 1,0 0 0,0 0 0,0-1 0,0 1 0,-1 0 0,1 0 0,-1 0 0,0 0 0,0 0 0,0-1 0,0 1 0,0 0 0,0 0 0,-1-4 0,1-4-2130,0-3-3492</inkml:trace>
</inkml:ink>
</file>

<file path=ppt/ink/ink1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7.637"/>
    </inkml:context>
    <inkml:brush xml:id="br0">
      <inkml:brushProperty name="width" value="0.05" units="cm"/>
      <inkml:brushProperty name="height" value="0.05" units="cm"/>
      <inkml:brushProperty name="color" value="#FF0066"/>
    </inkml:brush>
  </inkml:definitions>
  <inkml:trace contextRef="#ctx0" brushRef="#br0">0 0 12203,'0'0'10146,"4"3"-11234,-4 26-1457,0-1-5385</inkml:trace>
  <inkml:trace contextRef="#ctx0" brushRef="#br0" timeOffset="1">67 471 11747,'0'0'3744</inkml:trace>
</inkml:ink>
</file>

<file path=ppt/ink/ink1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8.370"/>
    </inkml:context>
    <inkml:brush xml:id="br0">
      <inkml:brushProperty name="width" value="0.05" units="cm"/>
      <inkml:brushProperty name="height" value="0.05" units="cm"/>
      <inkml:brushProperty name="color" value="#FF0066"/>
    </inkml:brush>
  </inkml:definitions>
  <inkml:trace contextRef="#ctx0" brushRef="#br0">1 133 6105,'0'0'11503,"36"-2"-10934,-3 0-459,214-7 398,804 20 1059,3 0-1366,-923-11-194,691-15 82,922-23 228,-1609 41 2767,-135-17-2444,-3-22-1571,2 34 816,0 0-1,0 1 0,0-1 0,-1 1 0,1 0 0,0-1 0,0 1 0,-1 0 0,1 0 0,-1 0 1,1 0-1,-1 0 0,1 0 0,-1 0 0,0 0 0,0 1 0,1-1 0,-5 0 0,-35-9-3472,-4 0-4565</inkml:trace>
</inkml:ink>
</file>

<file path=ppt/ink/ink1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19.975"/>
    </inkml:context>
    <inkml:brush xml:id="br0">
      <inkml:brushProperty name="width" value="0.05" units="cm"/>
      <inkml:brushProperty name="height" value="0.05" units="cm"/>
      <inkml:brushProperty name="color" value="#FF0066"/>
    </inkml:brush>
  </inkml:definitions>
  <inkml:trace contextRef="#ctx0" brushRef="#br0">102 190 11378,'0'0'8536,"0"-26"-8118,-1 15-380,1 0 0,1 0 0,0 0-1,0 0 1,1 0 0,3-11 0,-3 18-39,0 0 1,0 0-1,0 0 1,1 1-1,-1-1 1,1 1 0,0-1-1,0 1 1,0 0-1,0 0 1,1 1-1,-1-1 1,1 0 0,0 1-1,-1 0 1,1 0-1,0 0 1,7-1-1,-2-1-4,1 1 1,-1 0-1,0 1 0,1 0 0,0 0 0,-1 1 0,1 0 0,0 1 0,0 0 0,0 1 0,-1 0 0,1 0 0,0 1 0,12 4 0,-15-3 1,-1 0 1,1 0-1,-1 1 0,0 0 0,0 0 0,0 1 0,0-1 1,-1 1-1,0 0 0,0 1 0,0-1 0,0 1 1,-1 0-1,0 0 0,-1 0 0,1 1 0,-1-1 0,0 1 1,3 11-1,-3-8 2,0 0 1,-1-1 0,0 1-1,-1 0 1,0 0-1,-1 0 1,0 0 0,0 0-1,-1 0 1,0 0 0,-1 0-1,0 0 1,-4 12 0,1-11 19,-1 0 0,1 0 1,-2 0-1,0-1 1,0 0-1,0 0 1,-1 0-1,-1-1 1,0-1-1,-14 12 1,-6 2 16,0 0 0,-2-2 0,-1-1 1,0-2-1,-1-1 0,-55 18 0,80-32-37,-1 0-1,0-1 0,0 1 0,0-2 0,-14 0 0,22 0-1,1 0 1,0-1-1,0 1 0,0-1 0,0 1 0,0-1 1,0 1-1,0-1 0,1 1 0,-1 0 0,0-1 1,0 1-1,0-1 0,0 1 0,0-1 1,1 1-1,-1 0 0,0-1 0,0 1 0,1-1 1,-1 1-1,0 0 0,1-1 0,-1 1 0,0 0 1,1 0-1,-1-1 0,0 1 0,1 0 1,0-1-1,16-2-9,-1 1 1,1 0 0,0 1-1,0 1 1,0 1 0,0 0-1,19 4 1,-18 1 16,-1 1-1,0 0 1,0 1 0,24 16-1,29 13 52,-45-28-162,0-2-1,0 0 0,0-2 0,1 0 0,0-2 0,0-1 0,37-2 1,-63 0-70,1 0 0,0 0 0,-1 0 0,1 0 0,-1 0 0,1 0 0,0 0 0,-1 0 0,1 0 0,-1 0 0,1-1 0,0 1 0,-1 0 0,1-1 0,-1 1 0,1 0 0,-1-1 0,1 1 0,-1 0 0,1-1 0,-1 1 0,0-1 0,1 1 0,-1-1 0,1 1 0,-1-1 0,0 1 0,1-1 0,-1 1 0,0-1 0,0 1 0,0-1 0,1 0 0,-1 1 0,0-1 0,0 0 0,0 1 0,0-1 0,0 1 0,0-1 0,0 0 0,0 1 0,0-1 0,-1 1 0,1-2 0,0 0-825,0-12-9332</inkml:trace>
</inkml:ink>
</file>

<file path=ppt/ink/ink1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0.456"/>
    </inkml:context>
    <inkml:brush xml:id="br0">
      <inkml:brushProperty name="width" value="0.05" units="cm"/>
      <inkml:brushProperty name="height" value="0.05" units="cm"/>
      <inkml:brushProperty name="color" value="#FF0066"/>
    </inkml:brush>
  </inkml:definitions>
  <inkml:trace contextRef="#ctx0" brushRef="#br0">0 90 12323,'0'0'6820,"46"-7"-5727,1 0-903,259-33 487,480 18-361,-593 22-201,-178-6 564,-15 6-682,0 0 0,0 0 0,1 0 0,-1-1-1,0 1 1,0 0 0,0 0 0,0 0 0,0 0 0,0-1 0,0 1 0,0 0 0,0 0 0,0 0 0,0 0 0,0-1 0,0 1-1,0 0 1,0 0 0,0 0 0,0-1 0,0 1 0,0 0 0,0 0 0,0 0 0,0 0 0,0-1 0,0 1 0,0 0 0,0 0 0,0 0-1,0 0 1,0-1 0,-1 1 0,1 0 0,0 0 0,0 0 0,0 0 0,0 0 0,0 0 0,0 0 0,-1-1 0,1 1 0,0 0-1,0 0 1,0 0 0,0 0 0,-1 0 0,1 0 0,0 0 0,0 0 0,0 0 0,-1 0 0,1 0 0,0 0 0,0 0 0,0 0 0,0 0-1,-1 0 1,1 0 0,0 0 0,0 0 0,0 0 0,0 0 0,-1 0 0,1 0 0,0 1 0,0-1 0,-20-1-1011,9 1-206,1 0 0,-1 0 0,1 1 0,-20 4 0,-5 9-4185</inkml:trace>
</inkml:ink>
</file>

<file path=ppt/ink/ink1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1.176"/>
    </inkml:context>
    <inkml:brush xml:id="br0">
      <inkml:brushProperty name="width" value="0.05" units="cm"/>
      <inkml:brushProperty name="height" value="0.05" units="cm"/>
      <inkml:brushProperty name="color" value="#FF0066"/>
    </inkml:brush>
  </inkml:definitions>
  <inkml:trace contextRef="#ctx0" brushRef="#br0">124 76 10626,'0'0'8823,"-2"-3"-8526,1 2-289,1 0 0,-1 1 1,1-1-1,0 0 0,-1 0 1,1 1-1,0-1 0,0 0 1,0 0-1,-1 1 0,1-1 1,0 0-1,0 0 1,0 0-1,0 0 0,0 1 1,1-1-1,-1 0 0,0 0 1,0 1-1,0-1 0,1 0 1,-1 0-1,0 1 0,1-1 1,-1 0-1,1 1 1,-1-1-1,1 0 0,-1 1 1,1-1-1,-1 1 0,2-2 1,33-17 99,-16 13-85,0 1 1,30-4-1,-13 5-16,0 1 0,1 3-1,59 5 1,-90-4-2,1 0-1,0 1 1,-1 0 0,0 1 0,1-1-1,-1 1 1,0 0 0,0 0-1,-1 1 1,1 0 0,-1 0-1,1 0 1,-1 1 0,-1 0 0,1 0-1,-1 0 1,0 0 0,0 1-1,0-1 1,-1 1 0,1 0-1,-2 0 1,1 1 0,-1-1 0,0 0-1,0 1 1,0 0 0,-1-1-1,0 1 1,-1 0 0,1 0 0,-1-1-1,-1 1 1,1 0 0,-3 10-1,1-12 21,-1 0 0,1 0-1,-1 0 1,0-1 0,0 1-1,-1-1 1,1 0-1,-1 0 1,0 0 0,0-1-1,0 1 1,-1-1 0,1 0-1,-1 0 1,0-1-1,-9 5 1,-5 1 38,-1-1 0,1 0 0,-24 4 0,-8-3 36,0-3 0,-96-1-1,137-4-60,9 0 82,17-4-46,41-9-80,2 3 0,-1 2-1,112-1 1,-161 9 4,-1 0 1,1 1-1,-1 0 1,1 0-1,-1 1 1,1 0-1,-1 1 1,0 0-1,0 0 1,14 8-1,-18-8 2,0 0 0,0 0 0,0 0 0,-1 1-1,1-1 1,-1 1 0,0 0 0,0 0 0,0 0 0,0 0-1,-1 1 1,0-1 0,0 1 0,0 0 0,0-1 0,-1 1-1,0 0 1,0 0 0,1 10 0,-1 1 8,0 1 0,-2 0 0,0-1 0,-1 1 0,0 0 0,-1-1 0,-1 0 0,-1 1 0,-13 28 0,7-23 21,-1 0 0,-1-1 0,-2 0 0,0-1 0,0-1 0,-20 18 0,16-19 14,1 0 1,-2-2 0,0-1-1,-1 0 1,-1-2 0,-25 13 0,31-19-4,0 0 0,0-2 0,0 0 0,-1 0 0,0-2 0,0 0 0,0-1 0,0 0 0,-34-3 0,49 1-19,0 0-1,0-1 0,1 0 0,-1 1 0,0-1 0,0 0 1,0 0-1,1 0 0,-1 0 0,1 0 0,-1 0 0,0-1 0,1 1 1,0 0-1,-1-1 0,1 1 0,0-1 0,0 0 0,0 1 0,0-1 1,0 0-1,-1-2 0,-16-50 187,9 23-441,-32-81-2177,20 51-1836,-4-8-5478</inkml:trace>
</inkml:ink>
</file>

<file path=ppt/ink/ink1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1.923"/>
    </inkml:context>
    <inkml:brush xml:id="br0">
      <inkml:brushProperty name="width" value="0.05" units="cm"/>
      <inkml:brushProperty name="height" value="0.05" units="cm"/>
      <inkml:brushProperty name="color" value="#FF0066"/>
    </inkml:brush>
  </inkml:definitions>
  <inkml:trace contextRef="#ctx0" brushRef="#br0">466 10 7738,'0'0'10403,"0"0"-10395,0-1 0,0 1 1,0 0-1,0 0 0,0-1 0,0 1 0,0 0 0,0-1 0,0 1 0,0 0 1,0 0-1,0-1 0,0 1 0,0 0 0,0-1 0,0 1 0,0 0 0,0 0 0,0-1 1,0 1-1,0 0 0,0 0 0,0-1 0,-1 1 0,1 0 0,0 0 0,0-1 1,0 1-1,0 0 0,-1 0 0,1 0 0,0-1 0,0 1 0,-1 0 0,1 0 0,0 0 1,0 0-1,-1 0 0,1 0 0,0-1 0,0 1 0,-1 0 0,1 0 0,0 0 1,-1 0-1,1 0 0,0 0 0,0 0 0,-1 0 0,1 0 0,0 0 0,-1 0 1,1 0-1,0 0 0,0 1 0,-1-1 0,-19 25 192,2 0 1,0 2-1,-21 44 1,-35 96 331,61-137-500,-42 112 80,7 2 0,5 1 0,-34 219 0,51-172 88,9 2-1,8 241 0,15-331-156,4-1-1,30 134 0,81 185-36,-106-377 141,3 0 0,1-1 0,3-1 1,1-1-1,2-2 0,2 0 1,1-1-1,58 59 0,-82-93-67,0-1 0,0 0 1,0 0-1,0 0 0,1-1 0,-1 0 0,1 0 0,0 0 1,0 0-1,0-1 0,0 1 0,0-1 0,1-1 0,-1 1 1,1-1-1,-1 0 0,1 0 0,7 0 0,-11-2-110,0 0-1,0 1 1,-1-1 0,1 0-1,0 0 1,-1-1 0,1 1-1,-1 0 1,1-1 0,-1 1-1,1 0 1,-1-1-1,0 0 1,0 1 0,0-1-1,0 0 1,0 1 0,0-1-1,0 0 1,1-3 0,5-10-429,26-45-1729,-9 15-2440,4-12-6880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4.030"/>
    </inkml:context>
    <inkml:brush xml:id="br0">
      <inkml:brushProperty name="width" value="0.05" units="cm"/>
      <inkml:brushProperty name="height" value="0.05" units="cm"/>
      <inkml:brushProperty name="color" value="#004F8B"/>
    </inkml:brush>
  </inkml:definitions>
  <inkml:trace contextRef="#ctx0" brushRef="#br0">1 1 11931,'0'0'3846,"30"4"-3618,240 43 56,-122-16-880,-149-29 316,0-1 0,0 0 0,0 1-1,0-1 1,0 0 0,-1 0 0,1 0 0,0 0 0,0 0 0,-1 0 0,1 0 0,-1-1 0,-2 2 0,-17 10-2035,0-2-1469</inkml:trace>
</inkml:ink>
</file>

<file path=ppt/ink/ink1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2.815"/>
    </inkml:context>
    <inkml:brush xml:id="br0">
      <inkml:brushProperty name="width" value="0.05" units="cm"/>
      <inkml:brushProperty name="height" value="0.05" units="cm"/>
      <inkml:brushProperty name="color" value="#FF0066"/>
    </inkml:brush>
  </inkml:definitions>
  <inkml:trace contextRef="#ctx0" brushRef="#br0">1 1 7842,'0'0'8076,"10"29"-7381,0 2-512,3 13 184,3-2-1,31 60 1,77 129 1332,132 273-59,-225-427-1520,-3 2 1,-4 1-1,-3 1 0,-3 0 0,6 85 1,0 418 216,-25-522-311,-2-1-1,-3 0 0,-3 0 1,-2-1-1,-23 69 1,22-92 25,-2-1 1,-1-1-1,-2-1 1,-1 0-1,-2-1 1,-1-1 0,-2-1-1,0 0 1,-40 37-1,47-52 4,13-12-16,0 0 0,0 0-1,-1 0 1,0-1 0,0 1 0,0-1-1,0 0 1,0 0 0,0 0 0,-1-1-1,0 0 1,1 0 0,-8 2 893,-8-19-106,2-34-6538,14 34 1084</inkml:trace>
</inkml:ink>
</file>

<file path=ppt/ink/ink1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3.854"/>
    </inkml:context>
    <inkml:brush xml:id="br0">
      <inkml:brushProperty name="width" value="0.05" units="cm"/>
      <inkml:brushProperty name="height" value="0.05" units="cm"/>
      <inkml:brushProperty name="color" value="#FF0066"/>
    </inkml:brush>
  </inkml:definitions>
  <inkml:trace contextRef="#ctx0" brushRef="#br0">1 29 8890,'0'0'11481,"15"0"-11057,79 2 187,-40 0-531,0-2 0,58-7 0,-74-6-724,-22 6-2718,-2 1-1403</inkml:trace>
</inkml:ink>
</file>

<file path=ppt/ink/ink1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4.573"/>
    </inkml:context>
    <inkml:brush xml:id="br0">
      <inkml:brushProperty name="width" value="0.05" units="cm"/>
      <inkml:brushProperty name="height" value="0.05" units="cm"/>
      <inkml:brushProperty name="color" value="#FF0066"/>
    </inkml:brush>
  </inkml:definitions>
  <inkml:trace contextRef="#ctx0" brushRef="#br0">94 1 4793,'0'0'9626,"0"7"-9375,-1 3-106,-1 0 1,0 0-1,-1 0 0,0 0 1,-1 0-1,0 0 0,0-1 1,-1 0-1,0 0 0,-8 10 1,4-6-32,2 0 0,0 0 0,0 0 0,1 1 0,-6 20 0,15-36-71,-1 0 1,0 0-1,1 0 1,0 0-1,-1 1 0,1-1 1,0 1-1,0 0 1,0-1-1,0 1 0,0 0 1,4 0-1,52-13-32,-39 12-23,0 0 0,1 1 1,-1 1-1,1 2 0,-1-1 1,40 10-1,-54-9 19,0 0 0,0 0 1,0 0-1,0 1 0,0-1 0,0 1 0,-1 1 0,0-1 1,0 1-1,0 0 0,0 0 0,0 1 0,-1-1 0,1 1 1,-1 0-1,-1 0 0,1 0 0,-1 1 0,0-1 1,0 1-1,0 0 0,-1 0 0,0 0 0,0 0 0,0 0 1,0 10-1,0-5 60,-1-1 0,-1 1 1,0-1-1,0 1 0,-1-1 1,0 1-1,-5 17 0,4-21-34,-1-1 0,0 1 0,0-1 0,0 0 0,-1 1-1,0-2 1,0 1 0,-1 0 0,0-1 0,0 0 0,0 0-1,-6 5 1,1-3-2,1 1 1,-2-1-1,1-1 0,-1 0 0,1 0 0,-2-1 1,1-1-1,0 0 0,-1 0 0,0-1 0,0-1 0,0 0 1,0 0-1,0-2 0,-16 1 0,27-2-68,0 1 1,-1 0-1,1 0 0,0-1 1,0 1-1,0-1 0,0 1 1,0-1-1,0 1 0,0-1 1,0 0-1,1 0 0,-1 1 1,0-1-1,0 0 0,0 0 1,1 0-1,-1 0 0,0 0 0,1 0 1,-1 0-1,1 0 0,-1 0 1,1 0-1,0 0 0,-1 0 1,1 0-1,0 0 0,0 0 1,0 0-1,0-1 0,0 0 1,-1-48-3440,2 35 814,-1-6-2357</inkml:trace>
</inkml:ink>
</file>

<file path=ppt/ink/ink1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4.995"/>
    </inkml:context>
    <inkml:brush xml:id="br0">
      <inkml:brushProperty name="width" value="0.05" units="cm"/>
      <inkml:brushProperty name="height" value="0.05" units="cm"/>
      <inkml:brushProperty name="color" value="#FF0066"/>
    </inkml:brush>
  </inkml:definitions>
  <inkml:trace contextRef="#ctx0" brushRef="#br0">0 1 4113,'0'0'11426,"11"1"-10843,260 24 1876,-119-13-1869,-130-9-394,-21-3-235,-6 25-5593,-4-12 1402</inkml:trace>
</inkml:ink>
</file>

<file path=ppt/ink/ink1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5.494"/>
    </inkml:context>
    <inkml:brush xml:id="br0">
      <inkml:brushProperty name="width" value="0.05" units="cm"/>
      <inkml:brushProperty name="height" value="0.05" units="cm"/>
      <inkml:brushProperty name="color" value="#FF0066"/>
    </inkml:brush>
  </inkml:definitions>
  <inkml:trace contextRef="#ctx0" brushRef="#br0">0 70 8362,'0'0'8158,"17"-1"-7346,46-4-79,76-17 1,-24 4-482,1 4 1,213 4-1,-330 11-521,0-1-1,-1 0 0,1 1 1,0-1-1,-1 1 0,1-1 1,0 1-1,0 0 0,0 0 1,0-1-1,0 1 1,0 0-1,0 0 0,-1 1 1,-4 3-1024,-15 11-3980</inkml:trace>
</inkml:ink>
</file>

<file path=ppt/ink/ink1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5.980"/>
    </inkml:context>
    <inkml:brush xml:id="br0">
      <inkml:brushProperty name="width" value="0.05" units="cm"/>
      <inkml:brushProperty name="height" value="0.05" units="cm"/>
      <inkml:brushProperty name="color" value="#FF0066"/>
    </inkml:brush>
  </inkml:definitions>
  <inkml:trace contextRef="#ctx0" brushRef="#br0">7 0 6329,'0'0'11622,"0"23"-11655,-7 179 282,8-199-235,-1 0 0,0 1 0,1-1 0,0 1 0,0-1 1,0 0-1,0 1 0,1-1 0,-1 0 0,1 0 1,0 0-1,0 0 0,0 0 0,0-1 0,0 1 1,1 0-1,-1-1 0,1 0 0,0 1 0,-1-1 0,1 0 1,0-1-1,0 1 0,0 0 0,1-1 0,-1 0 1,0 0-1,0 0 0,1 0 0,6 1 0,12 2 83,-1-1-1,1-1 1,39-2-1,-42 0-56,-15 0-42,1-1-1,0 1 1,0-1-1,-1 0 1,1 0-1,-1-1 1,1 1 0,-1-1-1,1 0 1,-1 0-1,0-1 1,0 1-1,0-1 1,0 0 0,0 0-1,-1 0 1,1 0-1,-1-1 1,0 0-1,3-4 1,-4 5-640,0 0-1,-1 0 1,1 0-1,-1 0 1,0 0-1,0-1 1,0 1-1,0 0 1,-1-1 0,1 1-1,-1-4 1,0 0-4429</inkml:trace>
</inkml:ink>
</file>

<file path=ppt/ink/ink1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6.447"/>
    </inkml:context>
    <inkml:brush xml:id="br0">
      <inkml:brushProperty name="width" value="0.05" units="cm"/>
      <inkml:brushProperty name="height" value="0.05" units="cm"/>
      <inkml:brushProperty name="color" value="#FF0066"/>
    </inkml:brush>
  </inkml:definitions>
  <inkml:trace contextRef="#ctx0" brushRef="#br0">1 1 5825,'0'0'10076,"4"6"-9964,10 16 108,-1 1 0,-1 1 1,-2 0-1,0 0 0,-1 1 1,-2 1-1,0-1 0,5 52 0,-3 20 970,-4 104-1,-5-201-1173,0 1 1,1-1 0,-1 0 0,0 0-1,0 0 1,0 0 0,1 1 0,-1-1-1,0 0 1,0 0 0,1 0-1,-1 0 1,0 0 0,0 0 0,1 0-1,-1 0 1,0 0 0,0 0 0,1 0-1,-1 0 1,0 0 0,0 0 0,1 0-1,-1 0 1,0 0 0,0 0-1,1 0 1,-1 0 0,0 0 0,0 0-1,1 0 1,-1-1 0,0 1 0,0 0-1,0 0 1,1 0 0,-1 0 0,0-1-1,0 1 1,0 0 0,0 0-1,1 0 1,-1-1 0,0 1 0,0 0-1,0 0 1,0 0 0,0-1 0,0 1-1,0 0 1,1-1 0,12-12 139,-12 12-134,6-12 212</inkml:trace>
</inkml:ink>
</file>

<file path=ppt/ink/ink1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8.395"/>
    </inkml:context>
    <inkml:brush xml:id="br0">
      <inkml:brushProperty name="width" value="0.05" units="cm"/>
      <inkml:brushProperty name="height" value="0.05" units="cm"/>
      <inkml:brushProperty name="color" value="#FF0066"/>
    </inkml:brush>
  </inkml:definitions>
  <inkml:trace contextRef="#ctx0" brushRef="#br0">1 85 3793,'0'0'12269,"6"-1"-11605,74-17 975,-36 7-1147,49-6-1,0 6-269,258-16 16,-364 28-5480,-20 13 1762,9 0 420</inkml:trace>
</inkml:ink>
</file>

<file path=ppt/ink/ink1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29.066"/>
    </inkml:context>
    <inkml:brush xml:id="br0">
      <inkml:brushProperty name="width" value="0.05" units="cm"/>
      <inkml:brushProperty name="height" value="0.05" units="cm"/>
      <inkml:brushProperty name="color" value="#FF0066"/>
    </inkml:brush>
  </inkml:definitions>
  <inkml:trace contextRef="#ctx0" brushRef="#br0">1 51 3001,'0'0'3546,"11"0"4759,49 0-7723,-23 0-348,-1-2 0,1-1 0,65-14 0,-97 16-195,18-5 208,-1 1 0,1 0 0,39-1 1143,-62 1-1634,-1 8-830,1 24-4924,-3-7-2185</inkml:trace>
</inkml:ink>
</file>

<file path=ppt/ink/ink1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38.280"/>
    </inkml:context>
    <inkml:brush xml:id="br0">
      <inkml:brushProperty name="width" value="0.05" units="cm"/>
      <inkml:brushProperty name="height" value="0.05" units="cm"/>
      <inkml:brushProperty name="color" value="#FF0066"/>
    </inkml:brush>
  </inkml:definitions>
  <inkml:trace contextRef="#ctx0" brushRef="#br0">718 38 7466,'0'0'10200,"3"-6"-9597,8-20-280,-8 20-212,-24 13-54,-16 21-16,1 1 0,1 2 0,1 1 0,2 2 0,2 1 0,-39 58 0,8 11-1,5 3 0,-58 155-1,92-209-32,-15 40 139,3 1-1,5 1 1,4 1 0,4 2-1,5 0 1,3 1-1,1 116 1,12-181-120,-1 52 93,4 1 0,21 130-1,80 206 222,12 59-157,-101-399-9,51 160-1,-54-210-144,1 0 0,2 0 0,2-2 0,1 0 0,1-1 0,1-1 0,33 37 0,-48-61 61,1 1 1,-1 0-1,1-1 1,0 0-1,0-1 1,1 1-1,-1-1 1,1 0-1,0-1 1,0 0-1,0 0 1,1 0-1,-1-1 0,0 0 1,1-1-1,0 1 1,11-1-1,-16-11 32,-3 8-129,-1-10-368,0-1 1,-1 0-1,0 1 0,-1-1 0,-1 1 1,0 0-1,0 0 0,-1 0 0,-1 1 1,-12-20-1,-23-37-7265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4.387"/>
    </inkml:context>
    <inkml:brush xml:id="br0">
      <inkml:brushProperty name="width" value="0.05" units="cm"/>
      <inkml:brushProperty name="height" value="0.05" units="cm"/>
      <inkml:brushProperty name="color" value="#004F8B"/>
    </inkml:brush>
  </inkml:definitions>
  <inkml:trace contextRef="#ctx0" brushRef="#br0">0 4 11707,'0'0'5535,"37"-1"-5127,259-1 61,-189 10 37,-55-3-1258,1-3-3953,-43-2-437</inkml:trace>
</inkml:ink>
</file>

<file path=ppt/ink/ink1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0.325"/>
    </inkml:context>
    <inkml:brush xml:id="br0">
      <inkml:brushProperty name="width" value="0.05" units="cm"/>
      <inkml:brushProperty name="height" value="0.05" units="cm"/>
      <inkml:brushProperty name="color" value="#FF0066"/>
    </inkml:brush>
  </inkml:definitions>
  <inkml:trace contextRef="#ctx0" brushRef="#br0">11 33 624,'0'0'15940,"11"-6"-15640,2 1-230,-1 0 0,1 1 0,0 1 0,0 0 0,18-2 0,-23 4-44,0 0 0,0 1 0,-1 0 0,1 0 0,0 1 0,0 0 0,-1 1-1,1-1 1,0 2 0,-1-1 0,0 1 0,13 6 0,-9-3-6,0 1-1,-1 1 1,0 0 0,0 0-1,0 1 1,-1 0 0,-1 1-1,1 0 1,-2 0 0,1 1-1,-2 0 1,1 0-1,-1 1 1,-1 0 0,0 0-1,-1 0 1,0 0 0,-1 1-1,0-1 1,-1 1 0,1 25-1,-4-33-5,0 0 1,0 0-1,0 1 0,-1-1 0,1-1 0,-1 1 1,-1 0-1,1 0 0,0-1 0,-1 1 0,0-1 1,0 0-1,-1 0 0,1 0 0,-1 0 0,0 0 1,0-1-1,0 0 0,0 0 0,0 0 0,-1 0 1,-7 3-1,-11 5 55,0-1-1,-1-1 1,-33 9 0,29-11 33,1-2 0,-1-1 1,0-1-1,-40-2 1,68-2-76,0 0 0,0 0 0,0 0 0,0 0 0,0 0 0,0 0 1,0 0-1,0 0 0,0 0 0,1 0 0,-1 0 0,0 0 0,1 0 0,-1 0 1,1 0-1,-1 0 0,1 0 0,0 0 0,-1 0 0,1 1 0,0-1 0,-1 0 0,1 0 1,0 1-1,0-1 0,1 0 0,14-4-15,0 1 0,0 0 1,1 1-1,-1 1 0,0 1 0,1 0 0,-1 2 1,18 1-1,14-1-25,-37 0 9,1 0 1,-1 1-1,0 0 0,0 0 0,0 1 0,-1 1 0,1 0 1,-1 0-1,0 1 0,0 1 0,0-1 0,-1 1 0,0 1 1,0 0-1,0 0 0,14 17 0,-17-18 10,0 1 0,-1 1 0,1-1 0,-2 1 0,1 0 0,-1 0 0,0 0 1,0 0-1,-1 1 0,0 0 0,-1 0 0,0 0 0,0 0 0,-1 0 0,0 0 0,-1 0 0,0 0 0,0 0 0,-1 0 0,0 0 0,-4 12 0,2-12 8,-1-1-1,-1 0 1,1 0-1,-1 0 0,-1 0 1,1-1-1,-1 0 1,-1 0-1,1 0 0,-1-1 1,0 0-1,-1 0 1,0-1-1,-9 5 1,4-2 19,0-1 1,0 0 0,-1-1 0,0-1 0,0 0-1,-1-1 1,1-1 0,-18 3 0,20-5-40,2 0 40,0 0 0,-1-1 1,1 0-1,-1 0 0,1-1 0,-11-3 1,19 4-31,0-1 1,-1 0-1,1 0 1,0 0-1,0 0 1,0-1 0,0 1-1,0 0 1,0-1-1,0 0 1,1 1-1,-1-1 1,0 0-1,1 0 1,-1 0-1,1 0 1,0 0-1,0 0 1,0 0 0,0 0-1,0-1 1,0 1-1,1 0 1,-1-1-1,1 1 1,-1 0-1,1-1 1,0 1-1,0-1 1,0-3-1,0 4 103</inkml:trace>
</inkml:ink>
</file>

<file path=ppt/ink/ink1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0.715"/>
    </inkml:context>
    <inkml:brush xml:id="br0">
      <inkml:brushProperty name="width" value="0.05" units="cm"/>
      <inkml:brushProperty name="height" value="0.05" units="cm"/>
      <inkml:brushProperty name="color" value="#FF0066"/>
    </inkml:brush>
  </inkml:definitions>
  <inkml:trace contextRef="#ctx0" brushRef="#br0">1 82 11867,'0'0'7931,"38"-8"-7725,-1-1-161,34-7 43,111-11-1,385 5 192,-567 22-179,-8 26-6913,-5-1 2657</inkml:trace>
</inkml:ink>
</file>

<file path=ppt/ink/ink1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1.356"/>
    </inkml:context>
    <inkml:brush xml:id="br0">
      <inkml:brushProperty name="width" value="0.05" units="cm"/>
      <inkml:brushProperty name="height" value="0.05" units="cm"/>
      <inkml:brushProperty name="color" value="#FF0066"/>
    </inkml:brush>
  </inkml:definitions>
  <inkml:trace contextRef="#ctx0" brushRef="#br0">180 36 10386,'0'0'7424,"0"0"-7419,-1 0-1,0 0 0,1 0 0,-1 0 1,1-1-1,-1 1 0,0 0 0,1 0 0,-1-1 1,1 1-1,-1 0 0,1-1 0,-1 1 0,1-1 1,-1 1-1,1 0 0,0-1 0,-1 1 1,1-1-1,-1 0 0,1 1 0,0-1 0,0 1 1,-1-2-1,3 0-4,0 0-1,1 0 1,-1 0 0,1 0-1,-1 1 1,1-1 0,0 1-1,-1-1 1,1 1 0,0 0-1,0 0 1,0 0 0,0 1 0,0-1-1,6 0 1,50-1-23,-53 2 17,1-1 1,-1 1-1,1 0 0,0 1 0,-1-1 1,1 1-1,-1 1 0,1-1 0,-1 1 0,0 0 1,0 1-1,0-1 0,0 1 0,0 0 0,0 1 1,-1-1-1,1 1 0,-1 0 0,0 1 0,0-1 1,-1 1-1,1 0 0,-1 0 0,0 1 0,-1-1 1,6 12-1,0-1 19,-1 1-1,0-1 1,-2 2 0,0-1-1,-1 1 1,-1-1 0,4 37 0,-5-3 206,-4 80 1,0-112-182,-2 0 0,0-1 0,-1 1 0,-1-1 0,-1 0 0,0 0 0,-1-1 0,-1 0 0,-1 0 0,-11 17 1,14-25-8,-1 0 1,1 0-1,-1 0 1,-1-1-1,0 0 1,0-1-1,0 0 1,-1 0-1,0-1 1,0 0-1,-1 0 1,0-1 0,0 0-1,0-1 1,0 0-1,-1-1 1,1 0-1,-17 2 1,15-4-38,-1-1 1,1 0 0,0 0 0,0-1-1,0-1 1,0 0 0,0-1-1,0 0 1,0-1 0,-21-10-1,27 11 1,1 0 0,0 0 0,0 0-1,0-1 1,1 0 0,-1 0-1,1 0 1,0-1 0,0 1 0,0-1-1,1 0 1,-1 0 0,1 0-1,1-1 1,-1 1 0,1-1-1,0 0 1,0 1 0,0-1 0,1 0-1,0 0 1,0 0 0,0 0-1,1-6 1,0 10 9,0 0 0,-1 0 1,1 0-1,0 0 0,0 1 0,1-1 0,-1 0 0,0 0 1,1 0-1,-1 0 0,1 1 0,-1-1 0,1 0 0,0 0 0,0 1 1,2-4-1,-1 4 6,1 0 1,-1 0-1,1 0 1,-1 1 0,1-1-1,-1 1 1,1-1-1,0 1 1,-1 0-1,1 0 1,4 1-1,15 0 50,-1 1-1,1 1 0,-1 1 0,0 1 0,0 1 0,-1 1 0,21 10 0,-20-9 10,15 4 14,1-2-1,0-2 1,1-1 0,-1-1-1,1-3 1,62-1 0,-92-3-119,0 1 0,-1-1 0,1-1 0,-1 0 0,1 0 0,-1 0 0,1-1 0,-1 0 0,0 0 0,9-6 0,5-6-844,35-28 0,-40 29 230,45-38-3404,-4 2-2519</inkml:trace>
</inkml:ink>
</file>

<file path=ppt/ink/ink1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2.149"/>
    </inkml:context>
    <inkml:brush xml:id="br0">
      <inkml:brushProperty name="width" value="0.05" units="cm"/>
      <inkml:brushProperty name="height" value="0.05" units="cm"/>
      <inkml:brushProperty name="color" value="#FF0066"/>
    </inkml:brush>
  </inkml:definitions>
  <inkml:trace contextRef="#ctx0" brushRef="#br0">0 0 9570,'0'0'6384,"37"30"-5972,119 99 54,-142-118-376,-1 2 1,0-1-1,-1 2 1,-1 0 0,0 0-1,0 1 1,-2 0-1,9 17 1,-3-3 94,58 111 857,68 188 0,24 162-339,-119-319-489,-7 1-1,-8 2 1,-7 1 0,1 298-1,-25-420-190,-6 233 51,2-226-9,-4 1 1,-25 100 0,29-144 25,-1 1 1,0-1-1,-2 0 0,0-1 1,0 0-1,-2 0 1,0 0-1,-20 26 1,28-41-35,1 0 1,-1-1 0,0 1 0,1 0 0,-1-1-1,0 1 1,0 0 0,1-1 0,-1 1 0,0-1 0,0 1-1,0-1 1,0 1 0,0-1 0,0 0 0,0 0-1,0 1 1,0-1 0,0 0 0,0 0 0,0 0 0,0 0-1,0 0 1,0 0 0,0 0 0,0 0 0,0-1 0,0 1-1,0 0 1,0 0 0,1-1 0,-1 1 0,-1-1-1,-30-29-584,19 16 439,-94-104-2817,51 55-1436</inkml:trace>
</inkml:ink>
</file>

<file path=ppt/ink/ink1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5.456"/>
    </inkml:context>
    <inkml:brush xml:id="br0">
      <inkml:brushProperty name="width" value="0.05" units="cm"/>
      <inkml:brushProperty name="height" value="0.05" units="cm"/>
      <inkml:brushProperty name="color" value="#FF0066"/>
    </inkml:brush>
  </inkml:definitions>
  <inkml:trace contextRef="#ctx0" brushRef="#br0">56 11 8066,'0'0'8640,"14"-10"-6677,-14 18-1963,1 2 5,-1-1 0,0 1 0,0-1 0,-1 1 0,-1-1 0,1 1 0,-2-1 0,1 0 0,-1 0 0,0 0 0,-7 12 0,-35 42 158,45-57-122,9-6 51,13-5 63,-21 5-152,17-4-14,0 1 0,0 0 0,0 1 0,1 1 1,-1 1-1,0 1 0,22 3 0,-36-3 6,1 1 0,-1 0-1,1 0 1,-1 0 0,0 0-1,0 1 1,0-1 0,0 1-1,0 0 1,-1 0 0,1 0 0,-1 1-1,0-1 1,0 1 0,0 0-1,0 0 1,-1 0 0,1 0 0,-1 1-1,0-1 1,2 7 0,-1-2 4,-1 0 0,1 0 0,-1 0 0,-1 1 1,0-1-1,0 0 0,-1 1 0,0-1 0,-1 0 1,-2 12-1,2-16-1,-1 1-1,-1-1 1,1 0 0,-1 0 0,0 0 0,0 0-1,0 0 1,-1-1 0,0 0 0,1 1-1,-1-1 1,-1-1 0,-4 5 0,-67 42-19,64-43 26,-8 7 2,17-11-2,-1 0-1,0 0 0,0 0 1,-1-1-1,1 1 0,-1-1 1,1 0-1,-1 0 0,1-1 0,-9 2 1,5-40-3759,2 14-618,2 1-3816</inkml:trace>
</inkml:ink>
</file>

<file path=ppt/ink/ink1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5.984"/>
    </inkml:context>
    <inkml:brush xml:id="br0">
      <inkml:brushProperty name="width" value="0.05" units="cm"/>
      <inkml:brushProperty name="height" value="0.05" units="cm"/>
      <inkml:brushProperty name="color" value="#FF0066"/>
    </inkml:brush>
  </inkml:definitions>
  <inkml:trace contextRef="#ctx0" brushRef="#br0">0 29 4425,'0'0'10246,"18"-5"-9780,10-2-138,0 1 0,1 1 1,41-1-1,241 6 2093,-310 0-2257,-33 4-8194,14 5 3050</inkml:trace>
</inkml:ink>
</file>

<file path=ppt/ink/ink1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6.513"/>
    </inkml:context>
    <inkml:brush xml:id="br0">
      <inkml:brushProperty name="width" value="0.05" units="cm"/>
      <inkml:brushProperty name="height" value="0.05" units="cm"/>
      <inkml:brushProperty name="color" value="#FF0066"/>
    </inkml:brush>
  </inkml:definitions>
  <inkml:trace contextRef="#ctx0" brushRef="#br0">0 97 8546,'0'0'7357,"31"-5"-6983,188-34 321,-93 18-406,0 6 1,162 1 0,-285 12-2082,-8 2-1425,-13 5 91</inkml:trace>
</inkml:ink>
</file>

<file path=ppt/ink/ink1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7.071"/>
    </inkml:context>
    <inkml:brush xml:id="br0">
      <inkml:brushProperty name="width" value="0.05" units="cm"/>
      <inkml:brushProperty name="height" value="0.05" units="cm"/>
      <inkml:brushProperty name="color" value="#FF0066"/>
    </inkml:brush>
  </inkml:definitions>
  <inkml:trace contextRef="#ctx0" brushRef="#br0">0 19 4201,'0'0'9150,"7"-3"-8967,-2 0-138,-4 2-29,1-1 1,0 1 0,0 0 0,0 0-1,0 0 1,0 0 0,0 0 0,0 0-1,0 0 1,1 1 0,-1-1 0,4 1-1,-5 2 37,0 1 1,0 0-1,-1 0 0,1 0 0,-1 0 0,1 0 0,-1 0 0,0 0 1,0 0-1,0 0 0,-1 3 0,1-3 28,0 27 185,-1-11-86,1-1 0,0 1 0,2 0 0,7 32 1,-8-46-159,1 1-1,0-1 1,1 1 0,-1-1 0,1 0 0,0 0 0,0-1 0,0 1 0,1 0 0,0-1 0,0 0 0,0 0 0,0 0 0,1 0 0,-1-1-1,1 0 1,0 0 0,0 0 0,0-1 0,6 3 0,13 2 60,0-1 0,0-1 0,1-1 0,-1-1 0,1-1 0,49-3 0,-32 0-2,-41 1-75,2-16-9268</inkml:trace>
</inkml:ink>
</file>

<file path=ppt/ink/ink1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1:47.425"/>
    </inkml:context>
    <inkml:brush xml:id="br0">
      <inkml:brushProperty name="width" value="0.05" units="cm"/>
      <inkml:brushProperty name="height" value="0.05" units="cm"/>
      <inkml:brushProperty name="color" value="#FF0066"/>
    </inkml:brush>
  </inkml:definitions>
  <inkml:trace contextRef="#ctx0" brushRef="#br0">1 1 8754,'0'0'5846,"6"27"-5452,2 5-271,6 21 182,6 62 0,-3 45 513,5 39-193,-22-198-663,0-1-1,1 1 0,-1 0 0,0 0 0,0-1 1,1 1-1,-1 0 0,0-1 0,1 1 1,-1 0-1,0-1 0,1 1 0,-1 0 0,1-1 1,-1 1-1,1-1 0,0 1 0,-1-1 1,1 1-1,0-1 0,-1 0 0,1 1 0,0-1 1,-1 0-1,1 1 0,0-1 0,-1 0 1,1 0-1,0 0 0,0 0 0,0 0 1,-1 0-1,1 0 0,0 0 0,0 0 0,-1 0 1,1 0-1,0 0 0,0 0 0,-1 0 1,1-1-1,0 1 0,-1 0 0,1-1 0,0 1 1,-1-1-1,1 1 0,0 0 0,-1-1 1,1 1-1,-1-1 0,2-1 0,5-14-3626</inkml:trace>
</inkml:ink>
</file>

<file path=ppt/ink/ink1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00.315"/>
    </inkml:context>
    <inkml:brush xml:id="br0">
      <inkml:brushProperty name="width" value="0.05" units="cm"/>
      <inkml:brushProperty name="height" value="0.05" units="cm"/>
      <inkml:brushProperty name="color" value="#FF0066"/>
    </inkml:brush>
  </inkml:definitions>
  <inkml:trace contextRef="#ctx0" brushRef="#br0">0 17 2833,'0'0'12957,"36"-3"-12724,116-8-43,-141 9-152,0 2 1,0 0-1,1 0 1,-1 1-1,0 0 0,0 1 1,0 1-1,0-1 1,0 2-1,-1-1 1,1 2-1,-1-1 0,0 1 1,0 1-1,-1 0 1,11 8-1,-14-10-4,-1 0-16,0-1 0,-1 1 0,0 0 0,0 0 1,0 0-1,-1 1 0,1-1 0,-1 1 1,0 0-1,0 0 0,-1 0 0,1 0 0,-1 0 1,0 1-1,1 7 0,-2-9-7,0 0-1,-1 1 1,1-1-1,-1 0 1,0 0-1,-1 0 1,1 0-1,-1 0 1,1 0-1,-1 1 1,0-1-1,-1-1 1,1 1-1,-1 0 1,0 0-1,0 0 1,0-1-1,0 1 1,0-1-1,-1 0 1,-5 6-1,-18 12 71,-1 0 0,-2-2-1,0 0 1,0-3 0,-2 0 0,0-2-1,-50 16 1,62-27 11,14-9 227,6 4-307,-1 1 0,1 0 0,0-1 0,-1 1 0,1 0 0,0-1 0,0 1 0,0 0 1,0 0-1,0 0 0,0 0 0,0 0 0,1 0 0,-1 0 0,0 0 0,0 1 0,2-2 0,9-3-11,1 0 1,-1 1-1,1 0 1,-1 1-1,1 1 1,0 0-1,19-1 1,98 5-9,-100-1 6,-22 0-1,-1 0 1,0 0-1,0 1 0,1-1 1,-1 2-1,0-1 0,-1 1 1,1 0-1,0 1 0,-1-1 0,0 1 1,0 1-1,0-1 0,0 1 1,-1 0-1,1 0 0,-1 1 1,5 7-1,-4-5 1,0 0 1,-1 1-1,0 0 1,0 1-1,-1-1 0,0 1 1,-1-1-1,0 1 0,-1 0 1,0 0-1,0 1 1,0 16-1,-2-26 2,0 13 44,0 1 0,-1 0-1,-5 24 1,5-34-32,-1 0 0,1 0 0,-1 0 0,-1-1 0,1 1 0,-1 0 0,0-1 1,0 1-1,0-1 0,-1 0 0,1 0 0,-1 0 0,-6 4 0,-3 1 52,0 0 1,-1-1 0,-1 0 0,1-1-1,-1-1 1,0 0 0,-1-1 0,0 0-1,1-2 1,-1 0 0,0 0 0,-1-2-1,1 0 1,0-1 0,0 0 0,-26-5-1,37 4-26,1 0 0,0 0-1,-1-1 1,1 0-1,0 0 1,0 0 0,0 0-1,-6-5 1,8 6-92,0-1 1,0 1 0,0-1-1,0 0 1,0 1-1,0-1 1,1 0 0,-1 0-1,1 0 1,-1 0-1,1-1 1,0 1 0,0 0-1,0 0 1,0-1-1,0 1 1,1-1 0,-2-3-1,29 6-3260,-4 1-711,-2 1-2154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5.310"/>
    </inkml:context>
    <inkml:brush xml:id="br0">
      <inkml:brushProperty name="width" value="0.05" units="cm"/>
      <inkml:brushProperty name="height" value="0.05" units="cm"/>
      <inkml:brushProperty name="color" value="#004F8B"/>
    </inkml:brush>
  </inkml:definitions>
  <inkml:trace contextRef="#ctx0" brushRef="#br0">543 393 7298,'0'0'12133,"4"-13"-11760,-2 9-370,5-18 90,-1 1 0,3-25 0,-8 39-83,0 1 0,0-1 0,-1 0 1,0 1-1,0-1 0,-1 1 0,1-1 0,-1 1 0,-1-1 1,1 1-1,-1-1 0,0 1 0,-6-12 0,-5 2-27,0 1 1,-1 0-1,-1 1 0,0 0 0,-1 1 0,-1 1 0,1 1 0,-2 0 1,0 1-1,0 1 0,0 0 0,-1 2 0,-1 0 0,1 1 0,-1 1 0,-22-2 1,32 6 14,-1 0 1,0 1 0,0 0 0,1 1 0,-1 0 0,0 0 0,1 2 0,-1-1 0,-19 9 0,23-8 1,-1 2 0,1-1 1,0 1-1,1 0 1,-1 1-1,1 0 0,0 0 1,0 0-1,1 0 1,0 1-1,0 0 0,1 0 1,-5 9-1,4-6-3,0 0-1,1 0 1,0 1-1,1 0 1,0-1-1,1 1 0,0 0 1,0 1-1,1 16 1,1-23 3,0 0 0,0-1 1,1 1-1,0 0 0,0 0 1,0 0-1,0-1 0,1 1 1,0-1-1,0 1 0,0-1 0,0 0 1,1 1-1,0-1 0,0-1 1,0 1-1,0 0 0,0-1 1,1 1-1,0-1 0,-1 0 1,1 0-1,5 2 0,0 0 4,-1-1-1,1 0 0,0-1 1,-1 1-1,1-2 0,1 1 1,-1-2-1,0 1 0,1-1 1,-1 0-1,0-1 0,1 0 1,-1-1-1,1 0 1,-1 0-1,0-1 0,0 0 1,0-1-1,0 0 0,0 0 1,0-1-1,-1 0 0,1 0 1,-1-1-1,0 0 0,-1-1 1,1 0-1,-1 0 0,0 0 1,-1-1-1,0 0 1,0 0-1,0-1 0,6-11 1,-6 8 34,1-1 1,-2-1 0,8-22-1,-4 8 14,-9 27-51,1 0-1,-1-1 1,0 1-1,0 0 0,1-1 1,-1 1-1,0 0 1,0 0-1,1-1 0,-1 1 1,0 0-1,1 0 1,-1-1-1,0 1 0,1 0 1,-1 0-1,1 0 1,-1 0-1,0-1 0,1 1 1,-1 0-1,0 0 1,1 0-1,-1 0 1,1 0-1,-1 0 0,0 0 1,1 0-1,-1 0 1,1 0-1,-1 1 0,0-1 1,1 0-1,-1 0 1,1 0-1,-1 0 0,0 1 1,1-1-1,-1 0 1,0 0-1,1 1 0,-1-1 1,1 1-1,12 9-72,16 21 63,105 122 89,-119-133-82,0 1 0,-1 0 0,-1 1 1,-1 1-1,16 43 0,-24-51-1,0 1 1,-1-1 0,-1 1-1,0 0 1,-1 0 0,-1 0 0,0-1-1,-1 1 1,-1 0 0,0 0-1,-1 0 1,-8 21 0,8-29 2,0 1 1,0-1-1,-1-1 0,0 1 1,-1-1-1,1 1 1,-1-1-1,-1 0 1,1-1-1,-1 0 1,-1 1-1,1-2 1,-1 1-1,0-1 0,0 0 1,0-1-1,-1 1 1,0-1-1,0-1 1,0 0-1,0 0 1,0 0-1,-1-1 1,-8 1-1,12-2 11,0 0 1,0-1 0,1 1-1,-1-1 1,0 0-1,0-1 1,1 1-1,-1-1 1,0 0-1,0 0 1,1 0-1,-1-1 1,1 1-1,0-1 1,-1 0-1,-6-5 1,7 3 4,0 0 0,1 0 0,0 0 0,-1 0 0,1-1 0,1 1 0,-1-1 0,1 0 0,0 0 0,0 0 0,0 0 0,0 0 0,1 0 0,-1-9 0,-1 0 4,1 1-1,0-1 1,1 0-1,1 0 1,0 0-1,1 0 0,0 1 1,2-1-1,-1 0 1,1 1-1,1 0 1,1-1-1,0 2 1,0-1-1,1 0 1,1 1-1,10-14 1,41-51-32,-30 42-70,23-40 1,-39 58-866,0 0 1,20-20-1,-10 12-2189,2-3-2725</inkml:trace>
</inkml:ink>
</file>

<file path=ppt/ink/ink1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00.863"/>
    </inkml:context>
    <inkml:brush xml:id="br0">
      <inkml:brushProperty name="width" value="0.05" units="cm"/>
      <inkml:brushProperty name="height" value="0.05" units="cm"/>
      <inkml:brushProperty name="color" value="#FF0066"/>
    </inkml:brush>
  </inkml:definitions>
  <inkml:trace contextRef="#ctx0" brushRef="#br0">1 92 9738,'0'0'8755,"25"-4"-8521,169-29 224,67 3-83,269 6 0,-520 24 301,4 0-2980,-23 9-2375,-8 1-1163</inkml:trace>
</inkml:ink>
</file>

<file path=ppt/ink/ink1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01.809"/>
    </inkml:context>
    <inkml:brush xml:id="br0">
      <inkml:brushProperty name="width" value="0.05" units="cm"/>
      <inkml:brushProperty name="height" value="0.05" units="cm"/>
      <inkml:brushProperty name="color" value="#FF0066"/>
    </inkml:brush>
  </inkml:definitions>
  <inkml:trace contextRef="#ctx0" brushRef="#br0">79 15 7802,'0'0'7568,"12"0"-6600,39-6-214,-26 2-606,-1 1 1,1 1-1,35 3 1,-52 0-143,0 0 0,0 0 1,-1 1-1,1 0 1,-1 1-1,1-1 0,-1 2 1,0-1-1,0 1 0,0 0 1,0 0-1,-1 1 1,0 0-1,0 0 0,6 6 1,-3 0 38,0 0 1,-1 0-1,0 1 0,0 0 1,-2 0-1,1 1 1,-2 0-1,0 0 1,0 0-1,-1 1 0,2 16 1,-1 2 211,-2-1 1,-2 0-1,-4 62 1,1-74-214,-2 0 1,0-1 0,-1 1-1,-1-1 1,0 0 0,-2-1-1,0 1 1,0-2 0,-2 1-1,0-1 1,-1 0 0,-1-1-1,-14 14 1,16-18-34,-1 0-1,0 0 1,-1-1 0,0-1-1,-1 0 1,0-1 0,0 0-1,0-1 1,-1 0 0,0-1 0,-1-1-1,0 0 1,1-1 0,-1-1-1,0 0 1,-24 1 0,33-4-7,-1 1 19,0-1 0,-1 0 0,1-1 0,-1 0 0,1 0 0,-12-4 0,16 4-17,1-1 1,-1 1-1,1-1 1,0 1-1,0-1 0,-1 0 1,1 0-1,1 0 0,-1 0 1,0 0-1,0 0 0,1 0 1,-1-1-1,1 1 1,0-1-1,0 1 0,0-1 1,0 0-1,0 1 0,0-1 1,0-4-1,0 0-5,-1 0-1,1 0 1,0 0-1,1-1 1,-1 1-1,1 0 1,1 0-1,0-1 1,0 1-1,0 0 1,3-8-1,-3 12-4,1-1 1,0 1-1,0 0 0,0 0 1,0-1-1,0 1 0,1 1 1,-1-1-1,1 0 0,0 1 1,0-1-1,0 1 0,0 0 0,0 0 1,1 0-1,-1 0 0,1 0 1,-1 1-1,1 0 0,-1 0 1,1 0-1,7-1 0,-1 0-1,0 0 1,1 1-1,0 0 0,-1 1 0,1 0 0,-1 1 0,1 0 0,-1 0 0,1 1 0,-1 1 1,0 0-1,1 0 0,-2 1 0,1 0 0,0 1 0,-1 0 0,16 11 0,-7-3 5,-1-1-1,2-1 0,0-1 1,0-1-1,1-1 0,0 0 1,28 6-1,-8-6 21,0-2 0,79 3 0,53-7 82,-98-1-5899</inkml:trace>
</inkml:ink>
</file>

<file path=ppt/ink/ink1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10.671"/>
    </inkml:context>
    <inkml:brush xml:id="br0">
      <inkml:brushProperty name="width" value="0.05" units="cm"/>
      <inkml:brushProperty name="height" value="0.05" units="cm"/>
      <inkml:brushProperty name="color" value="#FF0066"/>
    </inkml:brush>
  </inkml:definitions>
  <inkml:trace contextRef="#ctx0" brushRef="#br0">0 6 9114,'0'0'9025,"4"0"-8487,120 1 415,175-5-292,-289 3-1194,6-1 1198</inkml:trace>
</inkml:ink>
</file>

<file path=ppt/ink/ink1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11.150"/>
    </inkml:context>
    <inkml:brush xml:id="br0">
      <inkml:brushProperty name="width" value="0.05" units="cm"/>
      <inkml:brushProperty name="height" value="0.05" units="cm"/>
      <inkml:brushProperty name="color" value="#FF0066"/>
    </inkml:brush>
  </inkml:definitions>
  <inkml:trace contextRef="#ctx0" brushRef="#br0">1 44 8586,'0'0'9499,"19"-5"-9115,36-7-39,71-6 0,90 11 550,-211 5-672</inkml:trace>
</inkml:ink>
</file>

<file path=ppt/ink/ink1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22.202"/>
    </inkml:context>
    <inkml:brush xml:id="br0">
      <inkml:brushProperty name="width" value="0.05" units="cm"/>
      <inkml:brushProperty name="height" value="0.05" units="cm"/>
      <inkml:brushProperty name="color" value="#FF0066"/>
    </inkml:brush>
  </inkml:definitions>
  <inkml:trace contextRef="#ctx0" brushRef="#br0">0 888 12563,'0'0'5696,"13"16"-5656,25 27-30,20 24 201,83 122 0,-106-126 353,48 123 0,8 77 285,28 69-147,139 193-113,-24-55-446,-167-310-57,-34-74 46,79 144 1,-96-208-62,0-1 1,1 0 0,1-1-1,26 21 1,-21-20-2,-1 1 0,29 39 0,-32-32 5,-1 1 0,-1 0 1,-2 2-1,-1 0 0,-1 1 0,11 46 1,-19-58-71,-4-14 7,1 0 0,-1 0 1,1 0-1,1 0 0,-1 0 0,1-1 0,0 1 0,1-1 0,5 10 0,-8-16 27,0 0 0,-1 0 0,1 0 0,-1 0 0,1 0 0,-1 0 0,1 0 0,0 0 0,-1 0 0,1 0 0,-1-1 0,1 1 0,-1 0 0,1 0 0,-1-1 0,1 1 0,-1 0 0,1 0 0,-1-1 0,1 1 0,-1-1 0,0 1 0,1 0 0,-1-1 0,0 1 0,1-1 0,-1 1 0,0-1 0,1 1 0,-1-1 0,0 1-1,0-1 1,0 1 0,1-1 0,-1 1 0,0-1 0,0 1 0,0-2 0,11-27-81,-9 25 149,19-65-4,-2-2 1,-3 0-1,9-105 1,-9-222-67,-18 320-37,-4 1 1,-4-1 0,-19-75 0,-74-228-74,15 65 41,-50-432 7,96 483 10,-42-71-83,18 91 4,58 198 110,-3-72 0,-2-9-95,14 127 72,-1-1-1,1 1 0,-1 0 0,0 0 0,1 0 0,0 0 0,-1 0 1,1 0-1,0 0 0,0 0 0,-1 0 0,1 0 0,0 0 1,0 0-1,0 0 0,0 1 0,0-1 0,0 0 0,0 1 0,1-1 1,-1 1-1,0-1 0,0 1 0,0-1 0,0 1 0,1 0 0,-1 0 1,0 0-1,0 0 0,1 0 0,1 0 0,56-6 123,-43 5-125,77-8-6,227-11-12,45-9 4,-106 2-26,83 2 120,214-10-77,-343 33-13,289-19 64,-229-1-84,-146 15 52,0-6 1,141-33-1,-240 39-32,-16 3 31,0 1 0,0 0-1,0 1 1,15-1 0,-27 3 9,0 3-384,4 62 347,13 81 1,0-6 27,-15-118-15,6 71 18,21 101-1,-29-194-66,0 0 0,0 1-1,0-1 1,0 0 0,1 1 0,-1-1-1,0 1 1,0-1 0,0 0 0,0 1-1,-1-1 1,1 0 0,0 1 0,0-1-1,0 1 1,0-1 0,0 0 0,0 1-1,-1-1 1,1 0 0,0 1 0,0-1 0,0 0-1,-1 0 1,1 1 0,0-1 0,0 0-1,-1 0 1,1 1 0,0-1 0,-1 0-1,1 0 1,0 0 0,-1 1 0,1-1-1,0 0 1,-1 0 0,1 0 0,0 0 0,-1 0-1,1 0 1,-1 0 0,1 0 0,0 0-1,-1 0 1,1 0 0,0 0 0,-1 0-1,1 0 1,0 0 0,-1 0 0,1 0-1,-1 0 1,1-1 0,-1 1 0,-4 0-560,-15 0-4430</inkml:trace>
</inkml:ink>
</file>

<file path=ppt/ink/ink1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26.604"/>
    </inkml:context>
    <inkml:brush xml:id="br0">
      <inkml:brushProperty name="width" value="0.05" units="cm"/>
      <inkml:brushProperty name="height" value="0.05" units="cm"/>
      <inkml:brushProperty name="color" value="#FF0066"/>
    </inkml:brush>
  </inkml:definitions>
  <inkml:trace contextRef="#ctx0" brushRef="#br0">208 1 5353,'0'0'10408,"-15"13"-9245,-3 18-988,-1 0 0,-1-1 0,-1-1 0,-2-2 0,-1 0 0,-43 38 1131,103-66-1203,-7-1-69,23-3-32,1 3 0,81 6 0,-132-4-1,0 1 0,0 0 0,0 0-1,0 0 1,0 0 0,0 0 0,0 0 0,-1 0 0,1 1 0,-1-1 0,1 1 0,-1-1-1,1 1 1,-1-1 0,0 1 0,0 0 0,0 0 0,0-1 0,0 1 0,0 0 0,0 0-1,0 0 1,-1 0 0,1 0 0,-1 0 0,0 0 0,1 3 0,3 63 16,-4-59-22,0 6 22,0-1 0,-1 0 0,0 0 0,-1 0 0,-1 0 0,-4 15 0,4-23-5,1 0 0,-1 0 0,-1-1 0,1 1 1,-1-1-1,0 1 0,0-1 0,-1-1 0,1 1 0,-1-1 0,0 1 0,-1-1 0,1-1 0,-1 1 0,-10 4 0,6-3 5,1 0-1,-1-2 1,-1 1-1,1-1 1,-1 0-1,1-1 1,-1-1 0,0 1-1,1-2 1,-1 1-1,0-2 1,0 1-1,0-1 1,-16-5-1,24 5-78,0 0-1,0-1 1,0 0-1,0 0 1,0 0 0,1 0-1,-1 0 1,1 0-1,0-1 1,-1 1-1,1-1 1,0 0-1,0 0 1,1 0 0,-1 0-1,1 0 1,-1 0-1,1 0 1,0 0-1,0 0 1,0 0-1,1-1 1,-1-5-1,0 6-458,1-1 0,0 0 0,0 1 0,1-1 0,-1 0-1,1 1 1,-1-1 0,1 1 0,1-1 0,-1 1 0,0-1-1,1 1 1,3-6 0,11-13-6559</inkml:trace>
</inkml:ink>
</file>

<file path=ppt/ink/ink1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27.118"/>
    </inkml:context>
    <inkml:brush xml:id="br0">
      <inkml:brushProperty name="width" value="0.05" units="cm"/>
      <inkml:brushProperty name="height" value="0.05" units="cm"/>
      <inkml:brushProperty name="color" value="#FF0066"/>
    </inkml:brush>
  </inkml:definitions>
  <inkml:trace contextRef="#ctx0" brushRef="#br0">1 1 7938,'0'0'7828,"13"0"-7042,275 0 1282,-287 0-2085,-1 12-5823</inkml:trace>
</inkml:ink>
</file>

<file path=ppt/ink/ink1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28.337"/>
    </inkml:context>
    <inkml:brush xml:id="br0">
      <inkml:brushProperty name="width" value="0.05" units="cm"/>
      <inkml:brushProperty name="height" value="0.05" units="cm"/>
      <inkml:brushProperty name="color" value="#FF0066"/>
    </inkml:brush>
  </inkml:definitions>
  <inkml:trace contextRef="#ctx0" brushRef="#br0">197 2 8602,'0'0'8538,"0"-2"-7524,0 5-551,1 12-370,-1-1 0,0 0-1,-1 0 1,-1 0 0,0 0-1,-1 0 1,-1 0 0,0 0-1,-6 14 1,-51 84 112,38-72-201,1 0 0,2 2 0,-21 66 1,40-107 5,1 0 1,-1 0-1,1 0 1,-1 0-1,1 0 1,0 0-1,-1 0 1,1 0-1,0 0 1,0 0 0,0 0-1,0 0 1,0 0-1,0 0 1,0 0-1,0 0 1,0 0-1,0 0 1,1 0-1,-1 0 1,0 0-1,1 0 1,-1 0 0,1 0-1,-1 0 1,1 0-1,-1 0 1,1 0-1,0 0 1,-1-1-1,1 1 1,0 0-1,0 0 1,0-1-1,-1 1 1,1-1 0,0 1-1,0-1 1,0 1-1,1 0 1,4-1 51,0 1-1,-1-1 1,1 0 0,0-1 0,-1 1 0,10-3 0,-6 1-143,39-5 95,82-1 1,-77 2 78,-53 6-65,0-26-8295,0 14 755</inkml:trace>
</inkml:ink>
</file>

<file path=ppt/ink/ink1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29.235"/>
    </inkml:context>
    <inkml:brush xml:id="br0">
      <inkml:brushProperty name="width" value="0.05" units="cm"/>
      <inkml:brushProperty name="height" value="0.05" units="cm"/>
      <inkml:brushProperty name="color" value="#FF0066"/>
    </inkml:brush>
  </inkml:definitions>
  <inkml:trace contextRef="#ctx0" brushRef="#br0">0 12 4841,'0'0'7330,"3"-3"-6914,-2 3-331,0-1 0,-1 0-1,1 0 1,0 1 0,0-1 0,-1 1 0,1-1 0,0 0 0,0 1 0,0 0 0,0-1 0,0 1 0,0-1 0,0 1 0,0 0-1,0 0 1,0 0 0,0 0 0,0-1 0,0 1 0,0 0 0,0 1 0,0-1 0,0 0 0,0 0 0,0 0 0,0 1 0,0-1-1,0 0 1,0 1 0,0-1 0,-1 1 0,3 0 0,-1 3 66,1 0 1,-1-1-1,0 1 0,0 0 0,0 0 0,-1 1 1,2 5-1,1 0-341,28 91 1171,-5 0 0,18 126 0,-42-196-735,-1 51 0,-3-50 1688,1-78-3567,0 36-788,0 0-2289</inkml:trace>
</inkml:ink>
</file>

<file path=ppt/ink/ink1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30.375"/>
    </inkml:context>
    <inkml:brush xml:id="br0">
      <inkml:brushProperty name="width" value="0.05" units="cm"/>
      <inkml:brushProperty name="height" value="0.05" units="cm"/>
      <inkml:brushProperty name="color" value="#FF0066"/>
    </inkml:brush>
  </inkml:definitions>
  <inkml:trace contextRef="#ctx0" brushRef="#br0">0 4 4121,'0'0'4335,"10"-1"1463,33-1-4839,122 2 941,-190 3-1902,1 1 1,0 1-1,0 1 1,1 0-1,-29 14 1,80-21-4596,-7-4 524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5.947"/>
    </inkml:context>
    <inkml:brush xml:id="br0">
      <inkml:brushProperty name="width" value="0.05" units="cm"/>
      <inkml:brushProperty name="height" value="0.05" units="cm"/>
      <inkml:brushProperty name="color" value="#004F8B"/>
    </inkml:brush>
  </inkml:definitions>
  <inkml:trace contextRef="#ctx0" brushRef="#br0">467 1 6705,'0'0'5722,"-33"18"-5109,-106 67 74,127-77-621,1 0-1,0 1 1,1 1-1,0 0 1,0 1-1,1-1 1,0 2-1,1-1 1,0 1 0,-7 16-1,3-5 38,-13 23 150,2 1 1,2 1-1,3 1 0,1 0 0,-17 93 1,20-48 651,4 0 1,2 122 0,8-193-760,1 0 0,1 0 1,1-1-1,1 1 0,1-1 0,1 0 0,10 24 1,-10-33-79,0 0 0,1 0 0,0-1 0,1 0 0,1 0 0,0 0 0,1-1 0,0-1 0,0 0 0,1 0 0,0-1 0,17 10 0,-21-14 98,0 0 1,1-1 0,0 0 0,0 0-1,0-1 1,1 0 0,-1-1-1,1 1 1,-1-2 0,13 2 0,-13-45-958,-5 36 130,0 1 0,0-1 0,1 0 0,-1 1 0,1 0 1,1-1-1,-1 2 0,8-8 0,-11 12 502,16-17-5705</inkml:trace>
</inkml:ink>
</file>

<file path=ppt/ink/ink1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31.123"/>
    </inkml:context>
    <inkml:brush xml:id="br0">
      <inkml:brushProperty name="width" value="0.05" units="cm"/>
      <inkml:brushProperty name="height" value="0.05" units="cm"/>
      <inkml:brushProperty name="color" value="#FF0066"/>
    </inkml:brush>
  </inkml:definitions>
  <inkml:trace contextRef="#ctx0" brushRef="#br0">1 8 3065,'0'0'4662,"14"-8"-923,-11 45-3824,2 0 0,1-1 0,2 0 0,19 52 0,-13-42-1791,-7-17-2648</inkml:trace>
</inkml:ink>
</file>

<file path=ppt/ink/ink1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35.95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324 317 7378,'0'0'6821,"-29"7"-5818,23-6-983,0 1 0,1 0 0,-1 0 0,1 0-1,0 1 1,-1 0 0,1 0 0,0 0 0,0 1 0,1 0 0,-1-1 0,1 2 0,0-1 0,0 0 0,0 1 0,1 0-1,-1 0 1,1 0 0,0 0 0,1 0 0,-1 1 0,1-1 0,0 1 0,1 0 0,-1-1 0,1 1 0,0 0-1,0 11 1,-1 2 18,1 0-1,1-1 1,1 1 0,1 0-1,5 23 1,-6-38-3,0 0-1,0 1 1,1-1 0,0 0 0,0 0 0,0 0 0,0 0 0,1 0-1,0-1 1,0 1 0,-1-1 0,2 1 0,-1-1 0,0 0 0,1 0 0,0-1-1,-1 1 1,1-1 0,0 0 0,0 0 0,0 0 0,1 0 0,-1-1-1,0 1 1,1-1 0,-1 0 0,8 0 0,-2 1 93,0-1 1,0-1-1,0 0 1,0 0-1,0-1 1,19-3-1,-24 2-109,-1 1 0,1-1 0,-1 0 0,0 0-1,1-1 1,-1 1 0,0-1 0,-1 0 0,1 0-1,0 0 1,-1-1 0,0 1 0,1-1 0,-2 0-1,1 0 1,3-5 0,1-5 4,0-1 0,-1 1 0,-1-1-1,0 0 1,-1 0 0,0-1 0,1-26 0,-2 10 24,-2-1 0,-6-55 0,4 81-49,0 0 1,-1 0-1,0 0 0,0 1 1,-1-1-1,1 1 0,-2-1 1,1 1-1,-1 0 0,1 0 1,-2 1-1,1-1 0,-1 1 1,1 0-1,-1 0 0,-1 1 1,1-1-1,-1 1 0,0 0 1,0 0-1,0 1 0,0 0 1,0 0-1,-1 1 0,-11-4 1,11 4-2,-1 0 1,1 1 0,0-1-1,-1 2 1,0-1 0,1 1-1,-1 0 1,1 0 0,-1 1 0,1 0-1,-1 1 1,1-1 0,0 2-1,-1-1 1,1 1 0,0 0-1,1 0 1,-1 1 0,0-1-1,1 2 1,0-1 0,0 1 0,-7 7-1,7-5-3,0 1 0,0 0 0,1 1-1,0-1 1,0 1 0,1 0 0,0 0-1,1 0 1,0 1 0,1-1 0,-1 1 0,2 0-1,-1 0 1,2 0 0,-1-1 0,1 1-1,2 15 1,-1-22 7,0 0-1,0 0 0,0 0 1,0 0-1,1-1 0,-1 1 1,1 0-1,-1-1 0,1 1 0,0-1 1,0 0-1,0 1 0,1-1 1,-1 0-1,0 0 0,1 0 1,0-1-1,-1 1 0,1-1 1,0 1-1,-1-1 0,1 0 1,0 0-1,0 0 0,0-1 1,0 1-1,4 0 0,10 2 28,1 0 0,0-1 0,23-1-1,-37-1-22,1 0 0,0 0 0,0 0-1,0 0 1,-1-1 0,1 0 0,0 0 0,-1 0-1,1-1 1,-1 1 0,1-1 0,-1 0 0,1-1-1,-1 1 1,0-1 0,0 1 0,-1-1 0,1-1-1,0 1 1,-1 0 0,0-1 0,0 0 0,0 1-1,0-1 1,-1 0 0,1-1 0,-1 1-1,0 0 1,0-1 0,-1 1 0,2-8 0,3-11 13,-2-1 0,-1 1 1,-1-1-1,-1 0 0,0 0 1,-2 0-1,-6-32 0,6 48-22,-1 0-1,0 0 1,-1 1-1,1-1 1,-2 1-1,1 0 1,-1-1-1,0 1 1,0 1-1,-1-1 1,0 1-1,0 0 1,0 0-1,-1 0 1,0 1-1,0 0 1,-13-8-1,10 8-5,0 0 1,0 1-1,-1 0 1,1 1-1,-1 0 0,0 1 1,0 0-1,0 0 0,0 1 1,0 0-1,0 1 1,0 0-1,-17 3 0,20-1 1,0 0-1,0 0 1,0 1-1,1 0 1,-1 0 0,1 1-1,-1 0 1,1 0-1,1 0 1,-1 1-1,1-1 1,-1 2-1,1-1 1,1 0 0,-1 1-1,1 0 1,0 0-1,-5 9 1,0 3-12,0 0 0,1 1 1,1-1-1,0 1 0,-5 29 0,6-17 28,2 1 0,0-1 0,3 1 0,0-1 0,2 1-1,6 34 1,-4-54-11,0 1 0,1-1 0,1-1 0,0 1 0,0-1 0,1 0 0,0 0 0,1 0 0,0-1 0,1 0 0,0 0 0,1-1 0,0 0 0,11 8 0,-13-12 18,0 1 1,0-1-1,1 0 1,0-1-1,0 1 1,1-2-1,-1 1 1,1-1-1,-1-1 1,1 1-1,0-1 1,0-1-1,0 0 1,0 0-1,0-1 1,1 0-1,-1 0 1,0-1-1,0-1 1,12-2-1,-12 0 3,-1 0-1,1 0 0,-1-1 1,0 0-1,0 0 1,-1-1-1,0 0 0,0 0 1,0-1-1,-1 0 0,1 0 1,9-15-1,-6 6-15,0 0 0,-2 0-1,1-1 1,-2-1 0,9-28 0,-11 28 5,-2 1 0,0-1 0,-1 0 0,-1 0 0,0 0 0,-1 0 0,-2 0 0,-5-35 0,5 45-8,0 0 0,0 0-1,-1 0 1,0 0 0,0 1 0,-1-1-1,0 1 1,-1 0 0,1 0 0,-1 0 0,0 0-1,-1 1 1,0 0 0,0 0 0,0 1-1,-1 0 1,1 0 0,-1 0 0,0 1-1,-1 0 1,-9-4 0,11 5-7,-1 1-1,1 0 1,0 1 0,-1 0-1,1 0 1,-1 0 0,1 0-1,-1 1 1,1 0 0,-1 1-1,0 0 1,1 0 0,0 0-1,-1 0 1,-11 6 0,10-4 6,1 1 1,-1 1 0,1 0-1,1 0 1,-1 0 0,1 1-1,-1-1 1,2 2-1,-1-1 1,1 1 0,-5 8-1,0 1-6,1 0-1,1 1 0,0 0 1,2 1-1,0 0 0,1 0 1,0 0-1,2 0 0,0 1 1,0 29-1,3-37 6,0 0-1,0 0 1,1 0-1,1 0 1,0 0-1,0 0 1,8 20 0,-7-26 7,-1-1 1,1 0-1,0 0 1,0 0-1,0 0 1,0 0-1,1-1 1,-1 0-1,1 1 1,0-1-1,0-1 1,0 1-1,0 0 1,1-1-1,-1 0 1,1 0 0,-1-1-1,1 1 1,0-1-1,9 2 1,-7-1-3,1-1 0,-1 1 1,1-1-1,-1-1 0,1 0 1,-1 0-1,1 0 0,-1-1 1,1 0-1,-1 0 0,1-1 1,-1 0-1,0 0 0,0-1 1,0 0-1,0 0 0,0 0 1,0-1-1,-1 0 0,0-1 1,0 1-1,0-1 0,9-11 1,-4 3 13,-2 0 0,1-1 0,-2-1 0,0 1 0,-1-1 0,0-1 1,-1 1-1,-1-1 0,3-16 0,-2-3-8,-1 0 0,-1-1 0,-3-39-1,-1 71-9,0 0 0,0 0-1,0 0 1,-1 0 0,0 0-1,1 1 1,-2-1 0,1 0-1,0 0 1,-1 1 0,1-1-1,-1 1 1,0 0 0,0-1 0,-1 1-1,1 0 1,-1 0 0,1 0-1,-1 0 1,0 1 0,0-1-1,0 1 1,-1 0 0,1 0-1,0 0 1,-1 0 0,1 0-1,-1 1 1,-5-2 0,4 2-2,0 0 1,-1 0-1,1 0 1,-1 1-1,1 0 1,-1 0-1,1 0 0,-1 1 1,1 0-1,0 0 1,-1 0-1,1 1 1,0 0-1,0-1 1,0 2-1,0-1 1,0 1-1,1 0 1,-1 0-1,-6 6 1,0 0-2,1 1-1,1 0 1,0 1 0,0 0 0,1 0 0,1 1 0,0 0 0,0 1 0,1-1 0,1 1 0,0 0-1,1 1 1,0-1 0,1 1 0,0 0 0,1-1 0,1 1 0,1 0 0,-1 0 0,4 21 0,-2-32 11,0 1-1,0-1 1,0 1 0,1-1 0,-1 1 0,1-1 0,0 0 0,0 0 0,0 0 0,0 0 0,0 0 0,1-1 0,0 1 0,-1-1-1,1 1 1,0-1 0,0 0 0,0 0 0,0 0 0,1-1 0,-1 1 0,0-1 0,1 1 0,6 0 0,-5 0-101,-1-1 0,0 0 0,1 0 1,-1-1-1,1 0 0,-1 1 0,1-1 0,-1-1 1,1 1-1,-1-1 0,0 1 0,1-1 0,-1-1 1,0 1-1,1 0 0,-1-1 0,0 0 1,0 0-1,0-1 0,3-2 0,13-16-2814</inkml:trace>
</inkml:ink>
</file>

<file path=ppt/ink/ink1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39.1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321 42 5753,'0'0'9317,"-8"-1"-9061,5 1-244,1 0 0,0 0 0,-1 0 0,1 0 0,0 0 0,0 1 0,-1-1 0,1 1 1,0-1-1,0 1 0,-1 0 0,1 0 0,0 0 0,0 0 0,0 0 0,0 0 0,1 1 0,-1-1 0,0 1 0,-2 2 0,1 0 19,1 0 0,-1 1 0,1-1-1,0 1 1,0-1 0,0 1 0,1 0 0,0-1-1,0 1 1,0 0 0,0 8 0,-1 3 55,0 1-1,2-1 1,0 1 0,1 0 0,1-1 0,3 18 0,-4-30-71,0 0 1,0 0 0,1 0-1,-1 0 1,1-1 0,0 1 0,0 0-1,0-1 1,1 1 0,-1-1-1,1 0 1,0 0 0,0 0 0,0 0-1,0 0 1,0-1 0,0 1-1,1-1 1,-1 0 0,1 0 0,0 0-1,0-1 1,0 1 0,0-1-1,0 0 1,0 0 0,0 0 0,0-1-1,6 1 1,-2-1 27,-1 1 1,1-2-1,-1 1 0,1-1 1,-1 0-1,1 0 0,-1-1 1,1 0-1,-1-1 0,0 0 1,0 0-1,8-4 1,-11 4-34,0 0 0,0 0 0,0-1 0,-1 1 0,1-1 1,-1 0-1,0 0 0,0 0 0,0 0 0,0-1 0,-1 1 1,0-1-1,0 0 0,0 1 0,0-1 0,-1 0 0,0 0 0,0 0 1,1-6-1,-1 4 1,-1 1 1,0 0 0,0-1-1,0 1 1,-1 0-1,0-1 1,0 1-1,-1 0 1,1 0 0,-1 0-1,-1 0 1,1 0-1,-1 0 1,0 1-1,0-1 1,-1 1 0,-6-8-1,3 6-11,1 1 1,-1 0-1,-1 0 0,1 0 0,-1 1 0,0 1 1,0-1-1,0 1 0,-1 1 0,0-1 0,-14-2 1,12 3-15,-1 1 0,1 1 1,-1 0-1,1 0 1,-1 1-1,0 0 0,1 1 1,-1 1-1,1 0 1,0 0-1,-1 1 0,1 1 1,0 0-1,1 0 1,-1 1-1,1 0 0,-14 10 1,12-7 8,1 1-1,0 0 1,1 1 0,0 0 0,0 0 0,1 1-1,0 0 1,1 1 0,0 0 0,1 0 0,1 1-1,0 0 1,-9 26 0,13-33-2,1 1 1,-1-1-1,1 0 0,0 1 1,0-1-1,0 1 0,1-1 1,0 1-1,1-1 0,-1 1 1,3 6-1,-2-10 8,0 0 0,0-1 0,1 1 0,-1-1 0,1 1 0,0-1 0,0 1 0,0-1 0,0 0 0,0 0 0,0 0 0,1 0 0,-1 0 0,1 0 0,-1-1 0,1 1 0,0-1 0,-1 0 0,1 0 0,0 0 0,0 0 0,0 0 0,0-1 0,5 1 0,12 2 29,0 0 0,1-2-1,-1 0 1,1-2 0,-1 0-1,0-1 1,39-10-1,-48 10-23,0-2 0,0 1 0,0-2 0,0 0 0,-1 0 0,0 0 0,0-1 0,-1-1 0,1 0 0,-1 0 0,-1-1 0,1 0 0,-1 0 0,-1-1 0,9-13 0,-12 15-2,-1 1 0,-1-1 1,1 0-1,-1-1 1,-1 1-1,1 0 1,-1-1-1,0 1 0,-1 0 1,0-1-1,0 1 1,0-1-1,-1 1 1,0-1-1,-1 1 0,0 0 1,0 0-1,0 0 1,-1 0-1,0 0 1,0 0-1,-1 1 0,0-1 1,0 1-1,0 0 1,-1 0-1,-7-6 1,4 4-11,0 1 0,-1 0 0,1 0 0,-1 1 0,-1 0 0,1 1 0,-21-8 0,26 11-3,0 1 0,0-1 1,0 1-1,0 1 0,0-1 0,0 0 1,-1 1-1,1 0 0,0 0 0,0 0 1,0 1-1,-1-1 0,1 1 1,0 0-1,0 0 0,0 0 0,0 1 1,0 0-1,0-1 0,1 1 0,-1 1 1,0-1-1,-4 4 0,0 2 2,0 0 1,0 0-1,0 1 0,2 0 1,-1 0-1,1 1 0,0 0 1,1 0-1,0 0 0,1 1 1,0-1-1,0 1 0,1 0 1,1 0-1,-2 16 0,4-26 9,1-1 0,0 1-1,0-1 1,0 1-1,0-1 1,0 1-1,0-1 1,0 0-1,0 1 1,0-1 0,0 0-1,0 0 1,0 0-1,0 0 1,0 0-1,0 0 1,0 0 0,0 0-1,0 0 1,0-1-1,2 1 1,27-7 50,-23 3-47,0 0 0,0-1 0,0 0 0,-1 0 0,11-11 0,-14 13-78,0 0-1,-1 0 1,1 0-1,-1 0 1,0-1-1,1 1 1,-2-1-1,1 1 1,0-1-1,-1 0 1,1 0-1,-1 0 1,0 1-1,0-5 1</inkml:trace>
</inkml:ink>
</file>

<file path=ppt/ink/ink1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40.4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413 225 7642,'0'0'8596,"14"-19"-8250,42-64-106,-54 80-220,0 0 1,0-1-1,0 1 1,0-1-1,0 0 1,-1 0-1,0 0 1,0 0-1,0 0 1,0 0 0,-1 0-1,1 0 1,-1 0-1,0 0 1,-1-7-1,0 9-4,0-1-1,0 1 0,0 0 1,0 0-1,0-1 1,0 1-1,-1 0 0,1 0 1,-1 0-1,0 1 1,1-1-1,-1 0 0,0 1 1,0-1-1,0 1 1,0-1-1,-1 1 0,-2-2 1,-6-1 6,0 1 1,-1 0 0,1 0 0,-1 1-1,1 1 1,-1 0 0,-16 1-1,13 1-27,-1 0 0,1 2 0,-1 0 0,1 0 0,0 2-1,0 0 1,1 0 0,-1 2 0,1-1 0,-21 16 0,18-11 9,0 0 1,1 2 0,1 0 0,0 1 0,1 0 0,1 1 0,-22 32 0,31-41 0,0-1 0,1 1-1,0-1 1,0 1 0,0 0 0,1 0-1,0 1 1,0-1 0,0 0 0,1 1 0,0-1-1,0 1 1,1-1 0,0 1 0,0 0-1,0-1 1,1 1 0,0-1 0,1 1-1,-1-1 1,1 0 0,0 0 0,1 0-1,-1 0 1,1 0 0,0 0 0,1 0-1,-1-1 1,1 0 0,0 1 0,1-2 0,-1 1-1,1 0 1,0-1 0,0 0 0,1 0-1,-1 0 1,1-1 0,-1 0 0,1 0-1,7 2 1,-1 0 55,1 0 0,0-1-1,0-1 1,0 0 0,1-1 0,-1 0-1,1-1 1,-1-1 0,1 0 0,0-1-1,-1 0 1,1-1 0,-1 0 0,0-1-1,21-8 1,-26 8-47,0-1 1,-1 0-1,0 0 0,0 0 0,0-1 0,0 0 1,-1 0-1,1 0 0,-1-1 0,-1 0 0,1 0 0,-1-1 1,0 0-1,-1 0 0,1 0 0,-2 0 0,1-1 1,-1 1-1,0-1 0,0 0 0,-1 0 0,0 0 1,0 0-1,-1 0 0,0 0 0,-1-14 0,0 9-7,0-1-1,-1 1 1,0 0-1,-1-1 0,-1 1 1,-7-23-1,8 32-11,0-1 0,0 1-1,-1 0 1,0 0 0,1 0 0,-1 0 0,0 0-1,-1 0 1,1 1 0,-1-1 0,1 1-1,-1 0 1,0 0 0,0 1 0,-1-1 0,1 1-1,0 0 1,-1 0 0,0 0 0,1 1-1,-1-1 1,-6 0 0,-2 0-10,-1 1 1,1 0-1,0 1 0,0 1 0,-1 0 1,1 1-1,0 0 0,0 1 0,0 0 1,1 1-1,-1 1 0,1 0 1,-17 9-1,22-10 11,0 0 1,0 1 0,0 0-1,1 0 1,0 0-1,0 1 1,0-1 0,0 2-1,1-1 1,0 1-1,0-1 1,1 1 0,0 0-1,0 1 1,1-1-1,0 1 1,0 0 0,1 0-1,0 0 1,0 0-1,1 0 1,-1 14 0,2-16 0,0-1-1,0 1 1,0 0 0,1-1 0,0 1 0,0 0 0,0-1 0,5 10 0,-5-12 7,1 0 1,1-1 0,-1 1-1,0 0 1,1-1-1,-1 1 1,1-1-1,-1 0 1,1 0-1,0 0 1,0 0-1,0 0 1,1-1 0,-1 1-1,5 0 1,6 3-100,0-2 1,1 0 0,-1-1-1,1 0 1,0-1 0,0-1-1,22-2 1,-35 2-121,0 0 0,-1 0-1,1 0 1,0 0 0,0-1 0,0 1 0,-1 0 0,1-1-1,0 1 1,-1-1 0,1 0 0,0 0 0,-1 0 0,1 0-1,-1 0 1,10-10-1297</inkml:trace>
</inkml:ink>
</file>

<file path=ppt/ink/ink1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2:41.9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325 140 1536,'0'0'13445,"6"-9"-13184,2-2-162,-5 8-41,0-1-1,-1 0 0,1 0 0,-1 0 1,0 0-1,0 0 0,0 0 1,0-1-1,1-6 0,-3 11-23,0-1-1,1 0 1,-1 1-1,0-1 0,0 1 1,0-1-1,0 0 1,0 1-1,0-1 1,0 1-1,0-1 1,0 0-1,-1 1 1,1-1-1,0 1 1,0-1-1,0 0 1,-1 1-1,1-1 1,0 1-1,-1-1 1,1 1-1,0-1 1,-1 1-1,1-1 1,-1 1-1,1 0 1,-1-1-1,1 1 1,-1-1-1,-24-6 212,-35 9-444,52-1 278,-5 1-77,0 1-1,0 0 1,0 1 0,0 0 0,1 1-1,-1 1 1,1 0 0,1 0-1,-1 1 1,1 1 0,0 0 0,-11 11-1,14-13-6,1 1 0,0 0 0,0 1 0,0 0 0,1 0 0,0 0 0,1 0 0,0 1 0,0 0 0,1 0-1,0 1 1,1-1 0,-1 1 0,2 0 0,0 0 0,-2 17 0,4-25 10,0 0-1,1-1 1,-1 1-1,0 0 1,1-1-1,-1 1 1,1-1-1,0 1 1,-1-1-1,1 1 1,0-1 0,0 0-1,0 1 1,0-1-1,0 0 1,0 0-1,0 0 1,1 0-1,-1 0 1,0 0-1,0 0 1,1 0 0,-1 0-1,1 0 1,-1-1-1,1 1 1,-1-1-1,1 1 1,0-1-1,-1 1 1,3-1-1,58 4 120,-50-5-98,19 2 128,51-8 1,-70 5-142,0 0 1,0-2-1,0 1 0,-1-2 1,1 0-1,21-12 0,-27 14-1,0 0-1,0-1 1,0 0-1,0 0 1,-1 0 0,0-1-1,0 1 1,0-1-1,0-1 1,-1 1-1,0-1 1,0 1-1,0-1 1,-1 0-1,0-1 1,0 1-1,-1 0 1,1-1-1,-1 0 1,-1 1-1,1-1 1,-1 0-1,-1 0 1,1 0-1,-1 0 1,-1-10-1,0 13-8,0 1 0,-1-1 0,1 0 0,-1 1 1,0-1-1,0 1 0,0 0 0,0 0 0,-1 0 0,0 0 0,1 0 0,-1 0 0,0 1 0,0-1 0,0 1 0,-1 0 0,1 0 0,0 0 1,-1 0-1,0 0 0,1 1 0,-1 0 0,-6-2 0,-6-2 7,0 1 0,-1 0 0,1 1 0,-24-1 0,21 3-4,0 1-1,1 0 1,-1 1-1,-32 7 1,44-6-13,1 0 0,-1 0 0,1 1 0,0 0 0,-1 0 0,2 1 0,-1 0 0,0 0 0,1 0 0,-1 1 0,1-1 0,0 1 0,1 0 0,-1 1 0,1-1 0,-4 8 1,4-7 9,1 0 1,0 0-1,0 0 1,0 1-1,1-1 1,0 1 0,0 0-1,0-1 1,1 1-1,0 0 1,1 0 0,0 0-1,0 0 1,0 0-1,2 11 1,-1-15-4,1-1 0,-1 1 1,1-1-1,0 1 0,0-1 0,0 1 1,0-1-1,0 0 0,0 0 0,1 0 0,-1 0 1,1 0-1,-1-1 0,1 1 0,0-1 1,-1 1-1,1-1 0,0 0 0,0 0 1,0-1-1,0 1 0,0 0 0,0-1 0,5 0 1,13 3 28,1-1 1,22-1-1,-42-1-23,18 1 22,0-2 0,0 0 0,0-2 0,0 0 0,0-1 0,0-1 0,20-8 0,-33 10-25,-1 1 1,0-1-1,0-1 0,-1 1 1,1-1-1,-1 0 0,1-1 1,-1 1-1,-1-1 0,1 0 1,-1 0-1,0-1 0,0 1 1,0-1-1,-1 0 0,1 0 1,-2 0-1,1 0 0,-1-1 1,0 1-1,0-1 0,0 1 1,-1-1-1,0 0 0,0-7 1,-1 8-2,1 0 1,-1 0 0,-1 0 0,1 0 0,-1 0 0,0 0 0,0 0-1,-1 0 1,0 0 0,0 1 0,-3-8 0,3 10-6,-1 0 1,1 0 0,0 0-1,-1 1 1,1-1 0,-1 1-1,0-1 1,0 1-1,0 0 1,0 0 0,0 0-1,0 1 1,-1-1 0,1 1-1,0-1 1,-1 1-1,1 0 1,-1 1 0,-6-2-1,3 1-220,1 1-1,-1-1 1,0 1-1,1 1 1,-1-1-1,1 1 1,-1 0-1,1 1 1,0-1-1,-1 1 1,1 1-1,0-1 1,0 1-1,0 0 1,1 0-1,-1 1 1,1 0-1,0 0 1,0 0-1,0 0 0,0 1 1,1 0-1,0 0 1,-6 8-1</inkml:trace>
</inkml:ink>
</file>

<file path=ppt/ink/ink1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4.189"/>
    </inkml:context>
    <inkml:brush xml:id="br0">
      <inkml:brushProperty name="width" value="0.1" units="cm"/>
      <inkml:brushProperty name="height" value="0.1" units="cm"/>
    </inkml:brush>
  </inkml:definitions>
  <inkml:trace contextRef="#ctx0" brushRef="#br0">476 358 2721,'0'0'15280,"7"-6"-14913,-3 3-222,1 0 0,0 0 1,-1-1-1,0 0 0,0 0 0,0 0 1,0 0-1,-1-1 0,1 0 0,-1 1 1,0-1-1,-1 0 0,1-1 0,-1 1 0,0 0 1,0-1-1,-1 1 0,0-1 0,0 1 1,1-9-1,-2 1-106,0 0 0,-1 1-1,0-1 1,-1 0 0,-5-17 0,5 24-40,-1 0 0,1 1 0,-2-1 0,1 0 0,0 1 1,-1 0-1,0 0 0,0 0 0,-1 0 0,0 1 0,1-1 0,-10-5 0,0 0-15,1 1-1,-2 0 0,1 1 0,-1 1 1,0 0-1,-1 1 0,0 0 0,0 2 1,0 0-1,0 0 0,-1 2 0,1 0 0,-1 0 1,1 2-1,-28 2 0,35 0 14,0 1-1,1-1 0,0 1 0,0 1 1,0 0-1,0 0 0,0 0 1,1 1-1,-1 0 0,1 1 1,1-1-1,-1 1 0,1 1 0,0-1 1,0 1-1,1 0 0,0 0 1,0 1-1,1-1 0,-5 13 1,-1 0 1,2-1 0,0 1 0,2 0 0,0 1 0,1 0 0,1 0 0,-2 33 0,5-35-2,1-1 0,0 0 0,2 1 1,4 24-1,-4-35 3,0-1 1,1 0-1,0-1 1,0 1 0,0 0-1,1-1 1,0 0-1,0 0 1,1 0-1,-1 0 1,1-1-1,1 0 1,10 9 0,-3-5 0,0-1 1,0 0 0,1-1-1,0-1 1,0 0 0,1-1 0,0 0-1,0-1 1,28 3 0,-11-3 33,1-2 0,0-1 0,53-7 1,-80 6-28,0-1 0,0 0 0,0 0 1,0 0-1,0-1 0,0 0 1,-1 0-1,1-1 0,-1 0 1,1 0-1,-1 0 0,0 0 1,0-1-1,0 0 0,-1 0 0,1 0 1,-1 0-1,0-1 0,0 0 1,-1 0-1,6-9 0,-4 1 23,0 1 0,-1-1 0,0 0 0,-1 0 0,-1 0-1,0 0 1,0 0 0,-2-26 0,0-24-28,0 54-136,0 41 37,0-18 93,1 0 0,0 0 0,0 0 1,2 0-1,-1 0 0,9 21 0,-7-26 13,0 0-1,1 0 0,0 0 1,1-1-1,-1 0 0,2 0 1,-1-1-1,1 1 0,0-1 1,12 8-1,-5-4 20,1-2 0,1 0-1,-1 0 1,1-2 0,1 0 0,0 0-1,-1-2 1,2 0 0,-1-1 0,20 2-1,22 0 123,100-4 0,-92-3-72,-23-4-78,-43 5 32,0-1 0,0 1 1,0 0-1,1-1 1,-1 0-1,0 1 1,0-1-1,0 0 1,0 1-1,0-1 1,0 0-1,0 0 1,0 0-1,-1 0 0,1 0 1,0 0-1,0 0 1,-1 0-1,1 0 1,-1 0-1,1 0 1,-1 0-1,1-1 1,-1 1-1,0 0 0,1 0 1,-1-1-1,0 1 1,0-2-1,0 2 172,0-7 490</inkml:trace>
</inkml:ink>
</file>

<file path=ppt/ink/ink1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5.609"/>
    </inkml:context>
    <inkml:brush xml:id="br0">
      <inkml:brushProperty name="width" value="0.1" units="cm"/>
      <inkml:brushProperty name="height" value="0.1" units="cm"/>
    </inkml:brush>
  </inkml:definitions>
  <inkml:trace contextRef="#ctx0" brushRef="#br0">1 32 832,'0'0'14786,"0"-5"-14134,0-22 555,2 27-1155,0 0-1,0 1 1,0-1 0,0 0-1,0 1 1,0-1 0,0 1-1,0 0 1,0-1 0,0 1-1,0 0 1,0 0 0,0 1-1,2 1 1,8 11-13,0 0 1,-1 1-1,-1 0 1,-1 1-1,0 0 1,-1 0-1,0 1 1,6 24-1,-1 1 93,-2 2 1,7 57-1,-14-50-27,-2 79 0,-3-64 1377,0-89-1035,-1 5-426,0 0-1,1 0 0,1 0 1,5-35-1,-4 45-39,1 0 1,1-1-1,-1 1 0,1 0 1,1 1-1,0-1 0,0 0 0,0 1 1,1 0-1,0 0 0,0 1 1,10-10-1,-10 10 1,1 0 1,0 0 0,0 1-1,1 0 1,0 0-1,0 1 1,0 0 0,0 0-1,0 1 1,1-1-1,0 2 1,-1-1 0,1 1-1,0 0 1,0 1-1,0 0 1,0 0-1,12 1 1,-10-1 12,1 0 0,-1 2 0,1-1 0,-1 1 0,1 0 0,-1 1-1,0 0 1,0 1 0,0 0 0,0 1 0,0 0 0,-1 0 0,0 1 0,0 0 0,12 10 0,-11-8 4,-1 1 1,0 0-1,0 0 1,-1 1-1,0 0 1,-1 0 0,0 1-1,0 0 1,5 11-1,-9-13 1,0 0 1,0 0-1,0 0 0,-1 1 0,0-1 1,-1 1-1,0-1 0,0 1 0,-1-1 0,0 1 1,0 0-1,-1-1 0,-3 14 0,2-16 7,-1 1-1,0-1 1,0 0-1,-1 0 1,0 0-1,0 0 1,0 0-1,-1-1 1,0 0-1,0 0 1,0 0-1,0-1 1,-1 0-1,1 0 1,-1 0-1,-1 0 1,-11 4-1,1 0 18,0-1 0,-1-1-1,0 0 1,0-1-1,-28 3 1,30-6 12,0 0 0,0-1-1,0-1 1,-32-4 0,36-11 171,12 15-220,0 0 0,-1 0-1,1 0 1,0-1 0,0 1 0,-1 0 0,1-1 0,0 1 0,0 0 0,0 0 0,0-1 0,-1 1 0,1 0 0,0-1 0,0 1 0,0 0 0,0-1-1,0 1 1,0 0 0,0-1 0,0 1 0,0 0 0,0-1 0,0 1 0,0 0 0,0-1 0,0 1 0,0 0 0,0-1 0,0 1 0,1 0 0,-1-1-1,0 1 1,0 0 0,0 0 0,1-1 0,-1 1 0,0 0 0,0 0 0,0-1 0,1 1 0,-1 0 0,1-1 0,57-2-2908,-23-3-1045</inkml:trace>
</inkml:ink>
</file>

<file path=ppt/ink/ink1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6.154"/>
    </inkml:context>
    <inkml:brush xml:id="br0">
      <inkml:brushProperty name="width" value="0.1" units="cm"/>
      <inkml:brushProperty name="height" value="0.1" units="cm"/>
    </inkml:brush>
  </inkml:definitions>
  <inkml:trace contextRef="#ctx0" brushRef="#br0">0 1 13363,'0'0'6305,"32"12"-6298,1 0-5,1 0 0,-2 1 0,1 2 1,-2 1-1,41 28 0,-29-14 100,-1 2 0,-2 2-1,-1 1 1,-2 2 0,58 75 0,-74-83-34,-2 1-1,-1 1 1,-1 1 0,-1 0 0,-2 1-1,-2 1 1,-1 0 0,-1 1 0,6 49-1,-8-8 44,-4 1 0,-8 115 0,1-161-88,-1 0 0,-2 0 0,-1 0 0,-1-1 0,-1 0 0,-2 0 0,-15 28 0,2-12 6,-2-2-1,-2-1 1,-52 61-1,73-94-15,7-10 22,0 1-1,-1 0 1,1-1 0,0 1 0,0-1-1,-1 1 1,1-1 0,-1 1 0,1-1-1,0 1 1,-1-1 0,1 0 0,-1 1-1,1-1 1,-1 1 0,1-1 0,-1 0-1,0 0 1,1 1 0,-1-1 0,1 0-1,-1 0 1,0 0 0,1 1 0,-1-1-1,1 0 1,-1 0 0,-1 0 0,2-6-293,0-65-2737,0 28-1833</inkml:trace>
</inkml:ink>
</file>

<file path=ppt/ink/ink1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6.866"/>
    </inkml:context>
    <inkml:brush xml:id="br0">
      <inkml:brushProperty name="width" value="0.1" units="cm"/>
      <inkml:brushProperty name="height" value="0.1" units="cm"/>
    </inkml:brush>
  </inkml:definitions>
  <inkml:trace contextRef="#ctx0" brushRef="#br0">234 79 7330,'0'0'8823,"3"-4"-8526,-1-1-55,1-1 1,-1 1-1,0-1 0,-1 0 0,1 1 1,-1-1-1,0 0 0,-1 0 0,1 0 1,-2-11-1,-35 16-125,30 2-120,0 0 0,0 1 1,0 0-1,1 0 0,-1 0 0,1 0 0,-1 1 1,1 0-1,0 0 0,0 0 0,0 1 0,0 0 0,1 0 1,-9 9-1,-2 3-3,1 1 0,-22 33 0,28-38 9,0 1 1,1-1-1,0 1 0,2 1 0,-1-1 1,2 1-1,-1 0 0,2 0 0,0 0 1,1 0-1,0 1 0,1-1 0,1 1 1,0-1-1,3 21 0,-1-30 23,0-1-1,0 1 1,1 0 0,-1-1 0,1 0-1,0 1 1,0-1 0,0 0-1,1 0 1,-1-1 0,1 1-1,0-1 1,0 0 0,0 0-1,1 0 1,-1-1 0,1 1-1,-1-1 1,1 0 0,0 0-1,8 1 1,7 3 90,0-1 0,0-1 0,1-1 0,20 0-1,199-3 225,-184-11-230,-53 11-96,0-1-1,-1 0 0,1 0 1,0 0-1,-1 0 0,1 0 1,0-1-1,-1 1 1,0-1-1,1 0 0,-1 1 1,0-1-1,0 0 1,0 0-1,0-1 0,3-3 1,-5 6-76,0-1 0,0 1 0,0-1 0,0 1 0,0-1-1,0 1 1,0-1 0,0 1 0,0-1 0,0 1 0,0-1 0,0 1 0,0-1 0,-1 1 0,1-1 0,0 1 0,0-1 0,0 1 0,-1-1 0,1 1 0,0 0 0,-1-1-1,1 1 1,0-1 0,-1 1 0,1 0 0,-1-1 0,1 1 0,0 0 0,-1-1 0,1 1 0,-1 0 0,1 0 0,-1 0 0,1-1 0,-1 1 0,1 0 0,-1 0 0,1 0-1,-1 0 1,1 0 0,-1 0 0,1 0 0,-1 0 0,1 0 0,-1 0 0,1 0 0,-1 0 0,1 1 0,-1-1 0,1 0 0,-2 1 0,0-1-666,-13-3-4290</inkml:trace>
</inkml:ink>
</file>

<file path=ppt/ink/ink1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7.739"/>
    </inkml:context>
    <inkml:brush xml:id="br0">
      <inkml:brushProperty name="width" value="0.1" units="cm"/>
      <inkml:brushProperty name="height" value="0.1" units="cm"/>
    </inkml:brush>
  </inkml:definitions>
  <inkml:trace contextRef="#ctx0" brushRef="#br0">317 62 1400,'0'0'9405,"18"-9"-8234,54-28-15,-52 24 1453,-26 11-445,-19 9-1422,4 5-655,1 1 0,0 1 0,0 1 0,2 0 0,0 2 0,0 0 0,-24 33 0,18-18-31,1 1 0,2 1 0,2 1 0,-16 37 0,16-23-29,3 1 0,1 1 0,3 1-1,-11 105 1,12 216 322,11-336-289,1 10 41,3-1 0,1 0 1,3 0-1,1-1 1,3 0-1,34 86 0,-21-74 37,3-1 0,2-1 0,3-2 0,66 83 0,-96-133-76,0 0 1,0 0 0,0 0-1,0 0 1,0-1 0,1 1-1,-1-1 1,1 0 0,-1 0-1,1 0 1,0 0 0,0-1 0,5 2-1,2-1-1030,0 0-1,0-1 1,20-1-1,-24 0-290,15 0-7104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6.984"/>
    </inkml:context>
    <inkml:brush xml:id="br0">
      <inkml:brushProperty name="width" value="0.05" units="cm"/>
      <inkml:brushProperty name="height" value="0.05" units="cm"/>
      <inkml:brushProperty name="color" value="#004F8B"/>
    </inkml:brush>
  </inkml:definitions>
  <inkml:trace contextRef="#ctx0" brushRef="#br0">0 1133 7466,'0'0'10877,"11"-2"-9937,5-3-802,-1 0 1,0-1-1,0-1 1,-1 0 0,0-1-1,0-1 1,-1 0-1,15-13 1,-3 0-88,-2-2 1,0 0-1,-2-2 1,0 0-1,-2-1 1,-1-2-1,-2 1 1,0-2-1,20-57 0,-20 39-64,-3 0-1,-2-1 1,-2 0-1,-3 0 1,2-96-1,-8 107 36,0-7 14,-6-61 0,4 94-37,0-1 0,0 1 0,-2-1 0,1 1 0,-2 0 0,0 0 0,0 1 0,-1 0 0,-11-17 0,17 27-8,-1 0 1,1 0-1,-1 0 0,0 0 0,0 0 0,1 0 1,-1 0-1,0 0 0,0 0 0,0 0 1,0 1-1,0-1 0,0 0 0,0 1 0,0-1 1,0 1-1,0-1 0,-1 1 0,1-1 1,0 1-1,0 0 0,0 0 0,-1-1 0,1 1 1,0 0-1,0 0 0,-1 0 0,1 0 1,0 1-1,0-1 0,-1 0 0,1 0 0,0 1 1,0-1-1,0 1 0,0-1 0,-1 1 0,1-1 1,0 1-1,0 0 0,0 0 0,0-1 1,0 1-1,1 0 0,-1 0 0,-1 1 0,-3 4-7,0 1 0,1-1 0,-1 1 0,2 0 0,-7 14 0,-6 22 25,1 1 0,3 0 0,1 1 0,-7 79 0,3 190 36,17 74 18,5-260-4,23 130 1,18-14 141,-35-194-131,2 0 1,37 82-1,-51-131-67,26 44 141,-27-44-119,1 0 0,-1 0 1,1-1-1,-1 1 0,1 0 0,0 0 1,0 0-1,-1-1 0,1 1 0,0 0 0,0 0 1,0-1-1,0 1 0,-1-1 0,1 1 0,0-1 1,0 1-1,0-1 0,0 0 0,0 0 0,0 1 1,1-1-1,-1 0 0,0 0 0,0 0 0,0 0 1,0 0-1,0 0 0,0 0 0,0 0 1,0-1-1,0 1 0,0 0 0,0-1 0,0 1 1,0-1-1,0 1 0,0-1 0,0 1 0,0-1 1,-1 1-1,1-1 0,0 0 0,1-1 0,2-4-5,0-1-1,0 0 1,0-1-1,-1 1 0,0 0 1,-1-1-1,0 0 1,0 0-1,0 0 0,-1 0 1,0-10-1,1-97 98,-2 101-114,-2-4-9,0 0 0,-2 0 1,0 0-1,0 1 0,-2-1 1,0 1-1,-1 0 1,-1 1-1,0 0 0,-1 0 1,-21-27-1,-12-9-38,-90-87 0,92 100 40,30 22 11,10 16-6,0 1 0,0-1-1,0 1 1,0-1 0,1 1-1,-1 0 1,0-1 0,0 1-1,1 0 1,-1-1 0,0 1-1,1 0 1,-1-1 0,0 1-1,1 0 1,-1-1 0,0 1-1,1 0 1,-1 0-1,1-1 1,-1 1 0,0 0-1,1 0 1,-1 0 0,1 0-1,-1 0 1,1 0 0,48-1 35,-24 2-36,11-1-106,-17 0 146,1-1 0,-1 0 1,24-5-1,-38 4-73,0 1 0,1-1 1,-1 0-1,0 0 0,0 0 0,0-1 0,0 0 0,0 0 0,-1 0 1,1-1-1,-1 1 0,0-1 0,0 0 0,0 0 0,5-8 0,71-120-6331,-62 103 1771</inkml:trace>
</inkml:ink>
</file>

<file path=ppt/ink/ink1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8.457"/>
    </inkml:context>
    <inkml:brush xml:id="br0">
      <inkml:brushProperty name="width" value="0.1" units="cm"/>
      <inkml:brushProperty name="height" value="0.1" units="cm"/>
    </inkml:brush>
  </inkml:definitions>
  <inkml:trace contextRef="#ctx0" brushRef="#br0">0 1 6081,'0'0'13570,"26"2"-13371,-19-1-184,219 34 435,-104-16-127,-81-14-286,42 11 0,-75-15 596,6 3-3094,-14-4 2310,1 0-1,-1 1 0,0-1 0,0 1 0,0-1 0,1 1 1,-1-1-1,0 0 0,0 1 0,0-1 0,0 1 1,0-1-1,0 1 0,0-1 0,0 1 0,0-1 0,0 0 1,0 1-1,0-1 0,0 1 0,0-1 0,0 1 1,-1-1-1,1 0 0,0 1 0,0-1 0,0 1 0,-1-1 1,1 0-1,0 1 0,-3 1-607,-8 7-3098</inkml:trace>
</inkml:ink>
</file>

<file path=ppt/ink/ink1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18.800"/>
    </inkml:context>
    <inkml:brush xml:id="br0">
      <inkml:brushProperty name="width" value="0.1" units="cm"/>
      <inkml:brushProperty name="height" value="0.1" units="cm"/>
    </inkml:brush>
  </inkml:definitions>
  <inkml:trace contextRef="#ctx0" brushRef="#br0">1 6 13483,'0'0'7421,"37"-1"-7273,248-1 82,-102 2-145,-179-3-1240</inkml:trace>
</inkml:ink>
</file>

<file path=ppt/ink/ink1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22.829"/>
    </inkml:context>
    <inkml:brush xml:id="br0">
      <inkml:brushProperty name="width" value="0.1" units="cm"/>
      <inkml:brushProperty name="height" value="0.1" units="cm"/>
    </inkml:brush>
  </inkml:definitions>
  <inkml:trace contextRef="#ctx0" brushRef="#br0">425 498 6545,'0'0'9713,"19"-10"-8594,58-34-100,-72 40-876,0 1 0,0-1 0,0 0 0,0 0 0,-1 0 0,0 0 0,0-1 0,0 0 0,0 0 0,-1 0 0,1 0 0,-1-1 0,-1 0 0,1 1 1,2-11-1,-2 2-96,-1 0 0,0 1 1,-1-1-1,-1-26 1,0 19 83,-1 12-128,-1 0 0,1 1 1,-1-1-1,-1 1 1,0-1-1,0 1 0,-1 0 1,1 0-1,-2 0 1,1 0-1,-1 1 0,-1 0 1,1 0-1,-1 0 1,0 1-1,-1-1 0,1 2 1,-1-1-1,0 1 1,-11-7-1,-1 1-17,1 0 0,-1 1 0,-1 1 0,0 1 0,0 1 0,-1 0 0,-30-5 0,35 10-5,1 0-1,-1 0 1,0 2-1,0 0 1,-21 2-1,31-1 11,-1 1-1,1-1 0,-1 1 0,1 1 0,-1-1 1,1 1-1,0 0 0,0 0 0,0 1 0,1 0 1,-1 0-1,1 0 0,0 1 0,-9 9 0,4-1-3,2-1 0,-1 2-1,1-1 1,1 1-1,0 0 1,1 0 0,1 1-1,0 0 1,-3 21-1,1 2 21,3 0-1,0 65 1,4-92-7,0 0-1,1 0 1,0 0 0,1 0 0,0 0 0,1 0-1,0-1 1,1 1 0,0-1 0,0 0 0,1 0-1,1 0 1,0-1 0,0 0 0,0 0 0,1 0-1,1-1 1,-1 0 0,1-1 0,1 1 0,-1-1-1,1-1 1,1 0 0,-1 0 0,1-1 0,0 0-1,0-1 1,0 0 0,1 0 0,-1-1-1,1-1 1,11 2 0,-10-3 33,0 0-1,0 0 1,0-1 0,1-1-1,-1 0 1,0-1 0,0 0-1,-1-1 1,1 0 0,0-1 0,16-8-1,-20 7-19,1-1 0,-1 0 0,1 0 0,-2-1 1,1 0-1,-1 0 0,0-1 0,0 0 0,-1 0 0,0 0 0,-1-1 0,0 0 0,0 0 0,3-10 0,-1 1 59,-1 0-1,-2-1 1,1 0-1,-2 0 1,-1 0-1,0 0 1,-2-32-1,0 50-37,0 42-290,0-32 260,0-1 0,0 0 0,1 0 0,0 0 1,0 0-1,1 0 0,0 0 0,0 0 1,1-1-1,0 1 0,1-1 0,-1 0 0,1 1 1,1-2-1,-1 1 0,1 0 0,0-1 0,1 0 1,0 0-1,0-1 0,0 1 0,0-2 1,1 1-1,7 4 0,1 1 10,1 0 0,0-2 1,1 1-1,-1-2 0,2 0 0,-1-2 1,20 5-1,-5-4-49,0-1 0,1-2 0,36-1 1,-85-22-5296,-13-1-1895</inkml:trace>
</inkml:ink>
</file>

<file path=ppt/ink/ink1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24.536"/>
    </inkml:context>
    <inkml:brush xml:id="br0">
      <inkml:brushProperty name="width" value="0.1" units="cm"/>
      <inkml:brushProperty name="height" value="0.1" units="cm"/>
    </inkml:brush>
  </inkml:definitions>
  <inkml:trace contextRef="#ctx0" brushRef="#br0">0 1 1344,'0'0'13570,"2"6"-13518,15 44 637,-3 1 0,-2 1 1,-2 0-1,3 63 0,-4 217 1771,-9-284-1959,-1-92-260,0 21-225,1-1 0,4-27 1,-3 43-23,0 0 1,1 1 0,0-1-1,1 1 1,-1 0 0,1 0 0,1 0-1,-1 0 1,1 0 0,9-11 0,-3 7-8,1-1 0,0 2 0,0-1 0,1 1 1,1 1-1,0 0 0,0 1 0,0 1 0,1 0 0,0 0 1,0 1-1,1 1 0,0 1 0,0 0 0,0 1 1,0 0-1,1 1 0,-1 1 0,1 1 0,-1 0 1,1 1-1,18 3 0,-28-2 11,1-1 1,-1 1-1,0 1 1,0-1 0,0 1-1,0 0 1,0 1-1,-1-1 1,1 1-1,-1 0 1,0 0-1,0 1 1,-1 0-1,1-1 1,-1 1-1,0 1 1,-1-1-1,1 1 1,-1-1-1,0 1 1,4 12 0,-1-1 4,-1 1 0,0 0 1,-2 0-1,0 1 1,-1-1-1,-1 28 1,-1-40 9,0 0 1,-1 0 0,0 0-1,0 0 1,0 0-1,-1 0 1,0-1-1,0 1 1,0-1-1,-1 1 1,1-1 0,-2 0-1,1 0 1,0 0-1,-7 6 1,3-4-9,0 0 1,-1-1-1,0 0 1,0 0-1,-1-1 0,1 0 1,-1 0-1,-16 5 1,6-4 5,0 0 0,-1-1 0,1-2 0,-1 0 0,0-1 0,0 0 0,0-2 0,-36-4 0,50 3-4,0-1 0,1 0-1,-1-1 1,1 1 0,0-1-1,0 0 1,0 0 0,0-1-1,0 1 1,1-1 0,-1 0-1,1 0 1,0-1 0,0 1-1,1-1 1,-1 0 0,-3-8-1,7 13-31,0 0-1,0-1 0,0 1 1,0 0-1,0-1 1,0 1-1,0 0 0,0-1 1,0 1-1,1 0 1,-1-1-1,0 1 0,0 0 1,0 0-1,0-1 0,1 1 1,-1 0-1,0 0 1,0-1-1,1 1 0,-1 0 1,0 0-1,0 0 0,1 0 1,-1-1-1,0 1 1,0 0-1,1 0 0,-1 0 1,0 0-1,1 0 0,-1 0 1,0 0-1,1 0 1,-1 0-1,0 0 0,1 0 1,-1 0-1,0 0 1,1 0-1,-1 0 0,0 0 1,1 0-1,-1 0 0,24 0-398,-20 0 173,83 0-3801,-45 0-605</inkml:trace>
</inkml:ink>
</file>

<file path=ppt/ink/ink1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24.998"/>
    </inkml:context>
    <inkml:brush xml:id="br0">
      <inkml:brushProperty name="width" value="0.1" units="cm"/>
      <inkml:brushProperty name="height" value="0.1" units="cm"/>
    </inkml:brush>
  </inkml:definitions>
  <inkml:trace contextRef="#ctx0" brushRef="#br0">15 37 9074,'0'0'10139,"3"-37"-9932,-11 61-251,7-21 43,-1-1-1,1 0 1,0 0 0,0 0-1,0 1 1,1-1 0,-1 0-1,1 1 1,-1-1 0,1 3-1,0-4-123,-1-15-2341</inkml:trace>
</inkml:ink>
</file>

<file path=ppt/ink/ink1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3:25.801"/>
    </inkml:context>
    <inkml:brush xml:id="br0">
      <inkml:brushProperty name="width" value="0.1" units="cm"/>
      <inkml:brushProperty name="height" value="0.1" units="cm"/>
    </inkml:brush>
  </inkml:definitions>
  <inkml:trace contextRef="#ctx0" brushRef="#br0">355 76 7090,'0'0'5075,"-1"-10"-4787,-7-31 60,7 39-304,0 1 0,0-1-1,0 1 1,0-1 0,0 1 0,0-1-1,-1 1 1,1 0 0,0 0-1,-1 0 1,1 0 0,-1 0-1,1 0 1,-1 0 0,0 0-1,1 0 1,-1 1 0,0-1 0,0 1-1,1-1 1,-1 1 0,-3 0-1,-44-2 629,36 3-580,3-1-28,0 1 1,0 0-1,-1 1 1,1 0-1,1 1 1,-1 0-1,0 1 0,1 0 1,-1 0-1,1 1 1,0 0-1,1 0 1,-1 1-1,1 0 1,0 1-1,1 0 1,-1 0-1,1 1 0,1 0 1,0 0-1,-6 10 1,4-7 34,2 1 1,-1 0-1,2 1 0,0 0 1,0 0-1,1 0 1,1 0-1,0 1 1,0-1-1,2 1 0,0-1 1,0 1-1,1 0 1,1 0-1,4 22 0,-4-32-58,1 0-1,-1 0 1,1 0-1,0-1 1,0 1 0,0-1-1,0 0 1,0 1-1,1-1 1,0 0-1,-1-1 1,1 1-1,0 0 1,1-1-1,-1 1 1,0-1-1,1 0 1,-1 0-1,1-1 1,0 1-1,-1-1 1,1 1-1,0-1 1,0 0-1,6 0 1,13 3 184,-1-2 0,1-1 0,30-1 1,-28 0-124,10-3-37,1-1 0,-1-2 0,0-1 1,-1-1-1,0-3 0,0 0 0,59-30 0,-92 40 194,-1 1-227,0-3-53,0 3-170</inkml:trace>
</inkml:ink>
</file>

<file path=ppt/ink/ink1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4.56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247 142 5281,'0'0'4777,"-9"2"-4770,5-1 9,0-1-1,0 1 1,0 0 0,0 0-1,0 1 1,1-1 0,-1 1-1,0-1 1,1 1 0,0 1-1,-1-1 1,1 0 0,0 1-1,0-1 1,0 1 0,0 0-1,1 0 1,-1 0 0,1 1-1,0-1 1,0 0 0,0 1 0,0 0-1,-2 5 1,-1 5 171,0 1 0,0-1-1,2 1 1,-1-1 0,2 1 0,0 0 0,1 30 0,1-38-138,0 0 1,1 1 0,0-1-1,0 0 1,1 0 0,0 0-1,0-1 1,1 1-1,0 0 1,0-1 0,0 0-1,1 1 1,0-1 0,0-1-1,0 1 1,1-1-1,0 1 1,8 6 0,-2-5 27,0 0 0,1 0 0,-1-1 1,1 0-1,1-1 0,-1 0 0,1-1 0,0-1 1,15 3-1,12-2 193,69 0 0,-107-4-267,10 0 15,-1-1 1,1 0 0,-1-1 0,1 0-1,-1-1 1,0 0 0,0-1-1,0 0 1,0-1 0,-1 0 0,0 0-1,0-1 1,0-1 0,-1 0-1,0 0 1,0-1 0,0 0 0,-1 0-1,-1-1 1,1 0 0,-1 0-1,-1-1 1,0 0 0,0 0 0,-1 0-1,0-1 1,-1 0 0,0 0-1,-1 0 1,0 0 0,2-18-1,-4 18 26,0 0 0,-1 0 0,0 0-1,-1-1 1,0 1 0,-1 0-1,0 1 1,0-1 0,-2 0-1,1 0 1,-1 1 0,0 0-1,-1 0 1,-1 0 0,1 1-1,-1-1 1,-1 1 0,0 1-1,0-1 1,-1 1 0,0 0-1,0 1 1,-13-9 0,9 8-25,1 1 0,-1 0 1,0 1-1,-1 0 0,0 1 0,0 0 1,0 1-1,0 1 0,-16-3 0,-11 2 10,-72 0 0,94 4-27,6 1 4,1-1 1,-1 2 0,1 0-1,-1 0 1,1 1 0,0 0-1,0 1 1,0 0 0,1 1-1,-1 0 1,1 1 0,0 0-1,1 0 1,-1 1 0,1 0-1,1 1 1,-1 0 0,1 1-1,1-1 1,-1 1 0,2 1-1,-1-1 1,1 1 0,1 1-1,0-1 1,0 1 0,1 0-1,0 0 1,1 0 0,0 0-1,-1 13 1,3-14 19,0 0-1,1 0 1,0 0-1,0 1 1,1-1 0,0 0-1,1 0 1,0 0-1,1-1 1,0 1 0,0 0-1,1-1 1,1 0-1,-1 0 1,1 0 0,1-1-1,0 1 1,0-1-1,0 0 1,1-1-1,0 0 1,1 0 0,0 0-1,0-1 1,0-1-1,11 7 1,1-1 50,2 0-1,-1-1 1,2-1 0,-1-1 0,1-1-1,0-1 1,1-1 0,-1-1 0,1-1-1,0-1 1,0-2 0,0 0-1,38-5 1,-55 4-66,-1 0 0,1-1 0,-1 0 0,1 0-1,-1 0 1,1-1 0,-1 0 0,0 0 0,-1-1 0,1 1-1,0-1 1,-1 0 0,0-1 0,0 1 0,0-1 0,-1 0-1,1-1 1,-1 1 0,0-1 0,-1 1 0,1-1 0,-1 0-1,4-12 1,-1 1 8,-1-1 0,-1 1 0,-1-1 0,0 0-1,-2 0 1,0 0 0,-2-32 0,0 42-18,0 0 1,0 0 0,-1 0-1,0 0 1,0 1-1,-1-1 1,0 1-1,-1-1 1,1 1-1,-1 0 1,-1 0-1,1 1 1,-1-1-1,0 1 1,-1 0-1,0 0 1,0 1-1,0 0 1,0 0-1,-1 0 1,0 1-1,0 0 1,0 0-1,0 1 1,-1 0-1,1 0 1,-1 0-1,0 1 1,0 0-1,-12 0 1,-1 0-19,1 2 0,-1 0 0,0 2 0,1 0 0,-1 1 0,1 1-1,0 1 1,0 1 0,-33 14 0,41-14 22,-1 0-1,1 1 1,1 1-1,-1 0 1,1 0 0,0 1-1,1 0 1,0 1-1,1 0 1,0 1-1,0 0 1,1 0-1,1 1 1,0 0-1,-9 20 1,12-23-1,1 1-1,0-1 1,1 1 0,0 0-1,0 0 1,1 0 0,0 0-1,1 0 1,0 0 0,0-1 0,1 1-1,4 17 1,-3-19-2,1-1 0,0 0 0,0 0 0,1 0 0,-1 0 0,2 0 0,-1-1 0,1 0 0,0 0 0,0 0 0,0 0 0,1-1 0,0 0 0,0 0 0,0 0 0,11 5 0,-4-3 18,1-1-1,0 0 1,0-1-1,0-1 1,1 0 0,-1-1-1,23 3 1,2-4 72,64-4 1,-90 1-82,0 0 0,0-2 0,-1 1-1,1-2 1,-1 0 0,1 0 0,-1-1 0,0-1 0,-1 0 0,0 0-1,19-14 1,-23 14-5,0 0 0,0-1 1,0 1-1,-1-1 0,0-1 0,0 1 0,0-1 0,-1 0 0,-1 0 1,1 0-1,-1-1 0,-1 0 0,0 0 0,0 0 0,0 0 0,-1 0 1,1-10-1,-2 12-4,0 0 1,-1 0-1,0 1 1,0-1 0,0 0-1,-1 0 1,0 0-1,0 0 1,-1 0 0,1 0-1,-2 1 1,1-1-1,-1 1 1,0 0 0,0 0-1,0 0 1,-1 0-1,0 0 1,-1 1 0,1-1-1,-1 1 1,0 0-1,0 1 1,0-1-1,-12-6 1,0-1-15,-1 2-1,-1 0 1,1 1 0,-1 0-1,-1 2 1,0 0 0,0 2-1,-21-4 1,5 3-21,1 3 0,-2 0 0,-64 5 0,90 0 28,-1-1-1,1 1 1,-1 1-1,1 0 1,0 1-1,0 0 1,0 0-1,0 1 1,1 1 0,0 0-1,0 0 1,1 1-1,0 0 1,0 1-1,0 0 1,1 0-1,0 1 1,1 0 0,0 0-1,0 1 1,1 0-1,0 0 1,1 0-1,0 1 1,0 0-1,2 0 1,-1 0 0,1 0-1,1 1 1,0-1-1,0 1 1,2 0-1,-1-1 1,1 1-1,3 20 1,-2-27-6,0 1 1,0-1-1,1 0 1,0 0-1,-1 0 1,2 0-1,-1 0 1,1 0-1,-1-1 0,2 1 1,-1-1-1,0 0 1,5 5-1,5 3-323,0-1 0,24 17 0,-16-13-318,26 18-2928</inkml:trace>
</inkml:ink>
</file>

<file path=ppt/ink/ink1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5.7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341 92 9298,'0'0'7071,"1"-7"-6924,4-23-131,-5 30-17,0-1 0,0 1 0,0-1 0,-1 1 0,1 0 0,0-1 0,0 1 0,0-1 0,-1 1 0,1 0 0,0-1 0,-1 1 0,1 0 0,0-1 0,-1 1 0,1 0 0,0-1 0,-1 1 0,1 0 0,-1 0 0,1 0 0,0-1 0,-1 1 0,1 0 0,-1 0 0,1 0 0,-1 0 0,1 0 0,0 0 0,-1 0 0,1 0 0,-1 0 1,1 0-1,-1 0 0,1 0 0,-1 0 0,1 0 0,-1 0 0,1 0 0,0 0 0,-1 1 0,1-1 0,-1 0 0,0 1 0,1-1-2,-8 2 9,1 0 1,0 1 0,1-1-1,-1 1 1,0 1-1,1-1 1,0 1 0,0 1-1,0-1 1,0 1-1,1 0 1,-8 8-1,2-1 39,1 1-1,0 0 1,0 0-1,-10 23 1,13-23-6,2 0-1,0 1 1,1 0-1,0 0 1,1 1 0,0-1-1,2 1 1,-1 18-1,2-25-21,0 1 0,0-1 0,1 0 0,0 1 0,1-1 0,0 0 0,0 1 0,1-1 0,0 0 0,0-1 0,1 1 0,0 0 0,0-1 0,1 0 0,5 7 0,1-3 7,0-1 0,1 0 1,0-1-1,1 0 0,0 0 0,0-1 1,0-1-1,1-1 0,1 0 1,23 7-1,-15-7 9,0-2 0,0 0 1,0-2-1,1 0 0,-1-2 1,31-3-1,-47 2-21,1 0 0,-1-1 1,0 1-1,0-2 0,0 1 0,-1-1 1,1 0-1,-1 0 0,1-1 1,-1 0-1,0 0 0,0-1 0,-1 1 1,1-1-1,-1 0 0,0-1 1,-1 1-1,1-1 0,-1 0 0,0 0 1,0-1-1,-1 1 0,0-1 0,0 0 1,-1 1-1,4-15 0,-3 8 23,0-1 0,-1 0 0,0 1 0,-1-1 0,-1 0 0,0 0 0,-1 0 0,0 0-1,-1 0 1,-1 1 0,0-1 0,0 1 0,-10-22 0,5 20-25,-1-1-1,-1 2 1,0-1 0,0 1 0,-2 1-1,0 0 1,0 0 0,-1 1 0,-1 1-1,0 0 1,-23-13 0,30 19-8,0 1 0,-1 0 0,1 1 0,-1 0 0,0 0 0,0 1 0,0 0 0,0 0 1,0 0-1,0 1 0,-1 1 0,1 0 0,0 0 0,-1 0 0,1 1 0,0 0 0,0 0 0,0 1 1,0 1-1,0-1 0,0 1 0,0 0 0,1 1 0,0 0 0,-1 0 0,-8 8 0,3-1-5,1 1-1,0 0 0,1 1 0,1 0 1,0 1-1,1 0 0,0 1 0,1-1 1,1 2-1,0-1 0,1 1 0,1 0 1,1 0-1,0 1 0,1-1 0,0 1 0,2 0 1,0 0-1,1-1 0,0 1 0,3 17 1,-1-25 5,-1-1 0,1 1 0,0-1 1,1 0-1,0 1 0,0-1 1,1-1-1,0 1 0,0 0 0,1-1 1,9 12-1,-4-8 7,0-1-1,1 0 1,0-1 0,0 0 0,1-1-1,20 11 1,-7-6 6,0-2-1,1-1 1,1-1 0,0-1-1,0-1 1,52 5-1,-52-9-2,0-1 0,0-2 0,-1 0 0,39-7 0,-56 5-4,0 0 1,0 0-1,0-1 1,0 0-1,-1-1 1,1 0-1,-1 0 1,0-1-1,0 0 1,-1 0-1,0-1 1,0 0-1,0 0 1,0-1-1,-1 0 1,7-10-1,-5 5-2,-2-1 0,1 1 0,-2-1 0,0 0 0,0-1-1,-1 1 1,-1-1 0,0 0 0,-1 0 0,0 0-1,-1 0 1,-1-1 0,0 1 0,-1 0 0,-1 0 0,0 0-1,-1 0 1,0 0 0,-1 1 0,-1-1 0,-11-22-1,10 21 0,-2 1 0,0 0 0,0 0 0,-1 1-1,-1 0 1,0 0 0,-1 1 0,0 1 0,-1 0-1,0 0 1,-1 1 0,0 1 0,-1 0 0,0 1-1,0 0 1,0 1 0,-1 1 0,0 0 0,-17-3-1,16 6-6,1 1 0,-1 1 0,1 0 0,-1 1 0,1 1 0,0 0-1,-1 2 1,1-1 0,0 2 0,0 0 0,0 1 0,1 0-1,-1 1 1,1 1 0,1 0 0,-26 18 0,21-12-2,1 1 1,1 1 0,0 0-1,1 1 1,1 1-1,1 0 1,0 0 0,1 2-1,1 0 1,1 0 0,-13 32-1,19-37-6,0 0 1,1 0-1,0 0 0,1 0 0,1 0 0,0 1 1,1-1-1,3 27 0,-2-37 15,0 0-1,0 0 0,1 0 1,0 0-1,0 0 1,0-1-1,0 1 1,0-1-1,1 1 1,-1-1-1,1 0 1,0 0-1,0 0 0,0-1 1,0 1-1,1-1 1,-1 1-1,1-1 1,0 0-1,-1 0 1,1-1-1,0 1 0,0-1 1,0 0-1,0 0 1,8 1-1,13 2 12,0-1 0,0-1-1,30-1 1,-43-1-13,3 0-1,-1-1 1,1 0-1,-1-1 1,1 0-1,-1-1 1,0-1-1,0 0 1,0-1 0,-1-1-1,1 0 1,-1 0-1,-1-2 1,1 1-1,-1-2 1,-1 0-1,0 0 1,0-1 0,0 0-1,-1-1 1,-1 0-1,0 0 1,-1-1-1,0-1 1,8-14 0,-12 15-7,0 0 1,0 0-1,-1 0 1,-1-1-1,0 1 1,0-1 0,-1 1-1,-1-1 1,0 0-1,-1 1 1,0-1 0,-1 0-1,-1 1 1,0 0-1,0-1 1,-1 1 0,-1 1-1,0-1 1,-1 1-1,0-1 1,0 2 0,-1-1-1,-15-17 1,15 20-4,1 0 0,-1 1 1,-1 0-1,1 0 0,-1 1 0,0 0 1,-1 0-1,1 1 0,-1 0 0,0 0 1,0 1-1,-1 1 0,1-1 0,-1 1 1,0 1-1,0 0 0,0 0 0,0 1 1,0 1-1,0-1 0,0 1 0,0 1 1,0 0-1,0 1 0,0 0 1,0 0-1,0 1 0,1 0 0,-1 1 1,-11 5-1,1 3-37,1 1 1,0 1-1,1 0 1,0 2-1,2-1 1,0 2-1,0 1 1,2 0-1,-20 31 0,3 1-1506,3 3-1,-34 85 0,33-58-3210</inkml:trace>
</inkml:ink>
</file>

<file path=ppt/ink/ink1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6.9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429 225 7698,'0'0'4822,"5"-29"-4295,16-88 138,-20 113-537,-1 0 1,1-1-1,-1 1 0,0-1 0,0 1 0,0-1 0,-1 1 1,-1-9-1,1 11-91,1 1 0,-1-1 1,0 1-1,1-1 0,-1 1 1,0-1-1,0 1 0,0-1 0,0 1 1,-1 0-1,1 0 0,0 0 0,0 0 1,-1 0-1,1 0 0,-2-1 1,-2 0 4,0 1 0,0-1 0,0 1 0,0 1 0,0-1 0,0 1 0,0-1 0,0 2 0,0-1 0,-6 1 0,-9 1 90,9-1-101,1 0-1,-1 1 1,0 1 0,1 0 0,-1 0-1,1 1 1,0 0 0,0 1-1,1 0 1,-1 0 0,1 1-1,0 1 1,1 0 0,-14 12-1,10-7 5,0 1 0,0 0 0,2 0 0,-1 1 0,2 0 0,0 1 0,1 0 0,-12 28 0,18-36-34,-1 0-1,1 0 1,1 1 0,-1-1-1,1 0 1,1 1 0,-1-1-1,1 1 1,0-1 0,1 1-1,0-1 1,3 14 0,-2-17 0,0 1 0,0-1 0,0-1 0,0 1 0,1 0-1,-1 0 1,1-1 0,0 0 0,0 1 0,0-1 0,1 0 0,-1 0 0,1-1 0,0 1 0,-1-1 0,1 0 0,0 0 0,0 0 0,0 0-1,1-1 1,7 2 0,5 1 21,0-1 1,-1 0-1,1-1 0,0-1 0,0-1 0,1 0 0,-1-1 0,-1-1 0,1-1 0,0 0 1,24-9-1,-34 9-14,0 0 1,0 0 0,0 0-1,0-1 1,-1 0 0,1-1-1,-1 1 1,0-1 0,-1 0-1,1-1 1,-1 1 0,0-1-1,0 0 1,-1-1 0,0 1-1,0-1 1,0 1 0,-1-1-1,0 0 1,0-1 0,-1 1-1,0 0 1,0-1 0,-1 1-1,0-1 1,0 0 0,-1-11-1,0 10 3,-1 1 0,0 0 0,-1 0 0,0 0 0,0 0 0,-1 0-1,0 1 1,0-1 0,0 1 0,-1 0 0,-1 0 0,1 0 0,-1 0 0,0 1-1,0 0 1,-1 0 0,0 0 0,0 0 0,0 1 0,-1 0 0,0 1-1,0 0 1,0 0 0,0 0 0,-13-4 0,6 2-11,-1 1-1,0 0 1,0 1 0,0 1 0,-1 1-1,1 0 1,-1 0 0,0 2-1,1 0 1,-1 1 0,1 0 0,-1 2-1,-15 3 1,19-2 13,1 0 1,0 1-1,0 0 0,1 1 0,0 0 1,0 1-1,0 0 0,-12 11 0,18-15-12,0 1 0,1-1-1,-1 1 1,1 0 0,0 0 0,0 0-1,0 1 1,0-1 0,1 1-1,0-1 1,0 1 0,0 0 0,1 0-1,-1 0 1,1 0 0,0 0-1,0 0 1,1 0 0,0 0-1,0 0 1,1 10 0,0-11-2,1-1 1,-1 1 0,1-1-1,0 0 1,0 0 0,0 0-1,0 0 1,1 0 0,-1 0-1,1-1 1,-1 1-1,1-1 1,0 1 0,0-1-1,0 0 1,1 0 0,-1-1-1,7 3 1,8 4-1,0-2-1,26 6 1,-35-10 1,31 6-1412,1-1 0,0-3-1,68 0 1</inkml:trace>
</inkml:ink>
</file>

<file path=ppt/ink/ink1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7.2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1736,'0'0'2009</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7.518"/>
    </inkml:context>
    <inkml:brush xml:id="br0">
      <inkml:brushProperty name="width" value="0.05" units="cm"/>
      <inkml:brushProperty name="height" value="0.05" units="cm"/>
      <inkml:brushProperty name="color" value="#004F8B"/>
    </inkml:brush>
  </inkml:definitions>
  <inkml:trace contextRef="#ctx0" brushRef="#br0">314 1 328,'0'0'12607,"-27"17"-12262,-86 60 214,105-70-481,0 0 0,1 0 0,0 1 0,0 0 0,1 0 0,0 1 1,1 0-1,-1 0 0,2 0 0,-1 0 0,-4 18 0,0-3 96,-9 25 283,2 0 1,3 1-1,2 1 1,-10 97-1,13 211 1483,9-247-1561,-1-86-281,2 0 1,0 0-1,2 0 0,10 41 0,-11-57-62,0 0 0,1 0-1,0 0 1,0-1 0,1 0-1,1 0 1,-1 0 0,1-1 0,1 1-1,-1-1 1,2-1 0,-1 0 0,1 0-1,13 10 1,-19-16 1,1 1-1,-1 0 0,1-1 1,0 0-1,-1 0 1,1 0-1,0 0 1,0 0-1,0 0 0,0-1 1,0 0-1,0 1 1,-1-1-1,1 0 1,0 0-1,0-1 1,0 1-1,0 0 0,5-2 1,-6 1-14,0 0 1,-1-1 0,1 1-1,0 0 1,0 0-1,-1-1 1,1 1 0,-1-1-1,0 1 1,1-1-1,-1 0 1,0 0 0,0 1-1,0-1 1,0 0-1,0 0 1,0 0-1,-1 0 1,1 0 0,0 0-1,-1 0 1,0 0-1,0-1 1,1 1 0,-1 0-1,-1-2 1,1-101-5492,0 89 213</inkml:trace>
</inkml:ink>
</file>

<file path=ppt/ink/ink1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8.5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57 7418,'0'0'13757,"7"-41"-13511,0 25-874</inkml:trace>
</inkml:ink>
</file>

<file path=ppt/ink/ink1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39.63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 6185,'-1'-11'14125</inkml:trace>
</inkml:ink>
</file>

<file path=ppt/ink/ink1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59.22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606 242 4721,'0'0'8492,"3"-3"-8090,2-3-254,-1 0 1,0 0 0,0 0-1,-1-1 1,1 1-1,-2-1 1,1 0-1,-1 0 1,0 0-1,0 0 1,-1 0-1,0 0 1,1-11 0,-2 13-102,0 0 1,0 0-1,0 0 0,-1 0 1,1 0-1,-1 0 1,0 0-1,-1 0 1,1 0-1,-1 0 1,0 1-1,0-1 1,0 1-1,-1-1 1,0 1-1,0 0 1,0 0-1,0 0 1,-1 0-1,-5-4 1,3 4-48,1 0 1,-1 0-1,0 1 1,0 0-1,0 0 1,0 0-1,-1 1 0,1 0 1,-1 0-1,1 1 1,-1 0-1,0 0 1,1 1-1,-1-1 1,0 1-1,0 1 1,1-1-1,-1 1 1,0 1-1,-6 1 1,4 0-4,0 1 1,0 1-1,0-1 0,0 1 1,1 1-1,0 0 0,0 0 1,1 0-1,0 1 0,0 0 1,0 1-1,1-1 1,-6 10-1,0 1 0,0 1 0,2 1 0,0 0 0,1 0-1,1 1 1,1 0 0,-6 29 0,7-15-24,2 0 1,1 1-1,3 65 0,2-89 29,-1 1 1,1-1-1,1 0 1,0 0-1,1-1 1,0 1 0,1-1-1,0 1 1,1-2-1,0 1 1,0 0-1,1-1 1,1-1-1,0 1 1,0-1-1,1 0 1,0-1-1,0 0 1,1-1-1,0 0 1,14 8-1,-2-3 2,0-2-1,0 0 0,1-1 0,0-2 1,0 0-1,1-2 0,0 0 0,0-1 1,47 0-1,-46-3 1,-1-2 1,1-1 0,-1 0-1,40-10 1,-54 9 1,-1-1 1,0 0-1,1 0 1,-1-1-1,-1 0 1,1-1-1,-1 1 1,0-2-1,0 1 1,0-1-1,-1 0 1,0-1-1,-1 0 0,6-9 1,-5 6 0,-2-1 0,0-1 0,0 1 0,-1-1 0,0 1 0,-1-1 0,-1 0 1,0 0-1,-1-1 0,0 1 0,-1 0 0,-2-14 0,1 17-10,0 1 1,-1-1-1,0 0 1,0 0-1,-1 1 1,-1-1-1,1 1 0,-2 0 1,1 0-1,-1 1 1,-1-1-1,1 1 1,-1 0-1,-1 0 1,1 1-1,-1 0 0,-1 0 1,1 1-1,-1 0 1,-1 0-1,-12-7 1,5 3 6,-2 1 1,1 1-1,-1 0 1,-1 1-1,1 1 1,-1 1-1,0 0 1,0 1-1,-1 2 1,-22-1-1,32 3-8,0 0 0,0 1 0,1 0 0,-1 1-1,0 0 1,1 1 0,0 0 0,-1 0 0,1 1-1,1 0 1,-1 0 0,-9 7 0,7-2-3,-1 1 0,2-1 0,-1 2 0,1 0 0,1 0 0,0 0 0,-12 21 0,4-2 3,1 0 1,2 1 0,1 1 0,1 0 0,2 1 0,-11 64-1,11-19 31,-1 149 1,12-192-27,1-1 0,1 0 0,2 0 0,2 0 0,0-1 0,3 0 1,1 0-1,1-1 0,2-1 0,1 0 0,1-1 0,1 0 0,32 39 1,-31-47 13,1 0 0,1 0 0,1-2 1,1-1-1,0-1 0,1 0 0,2-2 0,-1-1 1,47 22-1,-59-32-7,1 0 0,0-1 0,0 0 0,0-1 0,0 0 0,1-1-1,-1-1 1,0 0 0,1-1 0,-1 0 0,1-1 0,-1-1 0,1 0 0,-1 0 0,0-2 0,0 1 0,0-2 0,-1 0 0,1 0 0,-1-1-1,0-1 1,19-14 0,-11 5 3,0-1 0,-1-1-1,0-1 1,-2-1-1,0-1 1,-2 0 0,0-1-1,-1 0 1,-1-1-1,19-48 1,-20 34-7,-1-1-1,-2 0 1,-2 0 0,-1-1 0,-2 1-1,-1-70 1,-4 94-4,0 0 0,-1 0 0,0 0 0,-1 0-1,-1 0 1,0 0 0,0 1 0,-2 0 0,0 0 0,0 0 0,-1 0 0,-10-12-1,10 16 0,0 0 0,-1 1 0,0 0 0,0 0 0,-1 1 0,1 0 0,-2 1 0,1 0 0,-1 0 0,0 1 0,0 0-1,0 1 1,-1 0 0,0 1 0,1 0 0,-13-2 0,13 3-1,0 0-1,0 1 1,-1 0-1,1 1 1,0 0-1,-1 0 1,1 1-1,0 1 1,0 0-1,0 0 1,0 1-1,0 0 1,0 0-1,1 1 1,-1 1-1,1-1 1,0 2-1,1-1 1,-1 1-1,-12 12 1,0 5 14,1 1 0,0 1 0,2 0 0,1 2 0,1 0 0,1 1 0,2 1 1,1 0-1,1 0 0,-14 60 0,11-15 32,2 1 0,4 0 0,2 104 0,6-138-21,2-1 0,2 1 0,1-1 0,2 0 0,2 0 0,18 46 0,-20-67-12,1 0 0,1 0 0,0-1-1,1-1 1,1 0 0,1 0 0,1-1 0,0 0-1,1-1 1,0-1 0,1 0 0,1-1 0,0-1-1,19 11 1,-25-18 6,-1 0-1,1 0 0,1-1 1,-1 0-1,1-1 1,-1 0-1,1 0 0,0-1 1,0-1-1,0 0 0,0 0 1,1-1-1,-1-1 1,0 0-1,0 0 0,0-1 1,18-6-1,-16 3-10,1-1-1,-1 0 0,-1-1 0,1-1 1,-1 0-1,-1 0 0,1-2 1,-1 1-1,-1-1 0,0-1 1,0 1-1,-1-2 0,7-12 1,-2 1-13,-1 0 0,-1-1 1,-1 0-1,-1-1 1,-1 0-1,-2-1 1,8-47-1,-9 30-21,-2 1 0,-2-1 0,-2 0 0,-7-49 1,3 67 23,-1 0 1,-1 0 0,-1 0-1,-1 1 1,-2 0 0,0 1 0,-1 0-1,-2 0 1,0 2 0,-1-1 0,-2 2-1,0 0 1,-1 0 0,-30-26-1,31 32 3,0 1-1,0 0 0,-2 2 0,1 0 0,-1 0 0,-1 2 1,0 0-1,0 1 0,-1 1 0,0 1 0,0 1 0,-1 1 1,1 0-1,-1 2 0,0 0 0,0 1 0,0 2 0,-27 3 0,37-2 7,0 1 0,1 0-1,-1 1 1,1 0-1,-1 1 1,1 0 0,1 0-1,-1 1 1,1 1-1,0-1 1,0 2 0,1-1-1,0 1 1,0 0-1,1 1 1,0 0 0,-9 14-1,0 4 18,2 1-1,0 1 0,2 0 1,-16 59-1,12-21-13,3 1-1,4 0 1,2 1 0,4 91 0,3-121 11,2-1 0,2 1 1,2-1-1,1 0 0,23 67 1,-20-77-4,1-2 0,1 1 0,2-2 0,1 0 0,0 0 0,2-2 0,1 0 0,25 25 0,-34-39 1,1 0 0,0-1-1,1 0 1,0 0 0,0-1 0,1-1 0,0 0 0,24 8 0,-27-11-6,-1-1 0,1 0-1,-1-1 1,1 0-1,0 0 1,-1-1 0,1 0-1,0 0 1,-1-1 0,1 0-1,-1-1 1,1 0-1,-1 0 1,17-7 0,-13 2-2,1 0 1,-1-1 0,-1-1 0,0 0 0,0 0-1,0-1 1,-2-1 0,1 1 0,9-15 0,4-9 8,-1 0 1,20-44-1,-14 14 1,-2-2 0,-3 0 0,-3-1 1,21-127-1,-24 64 20,0-215-1,-16 331-37,-1-1 0,-1 1 0,0 0-1,-1 0 1,-1 0 0,0 0 0,0 0 0,-2 0-1,0 1 1,0 0 0,-1 0 0,-1 0-1,0 1 1,-1 0 0,0 0 0,-1 1 0,0 0-1,-12-10 1,3 1 2,-1 2-1,-1 0 1,-1 2 0,-1 0 0,0 1-1,-1 1 1,0 1 0,-1 2-1,-42-16 1,53 23 7,0 0-1,-1 1 0,0 0 1,1 1-1,-1 0 1,0 1-1,0 1 1,0 0-1,0 1 1,0 1-1,0 0 0,0 0 1,0 2-1,1 0 1,0 0-1,0 1 1,0 1-1,0 0 1,1 1-1,-14 9 0,4 2 0,1 1-1,1 0 1,1 2-1,0 0 0,1 2 1,2-1-1,0 2 1,-14 30-1,4-1-7,3 1 0,-32 110 0,42-111-9,1 0 0,3 1 0,3 0 0,2 1 0,2-1 0,6 58 0,-2-89 9,1 0 0,1 0 0,0-1 0,2 0 0,1 0 0,1 0 0,1-1 0,1 0 0,12 20 0,-15-30 5,0 0 0,1 0 1,0-1-1,1 0 0,0-1 0,1 0 0,-1-1 0,2 1 0,-1-2 0,1 0 0,0 0 1,1-1-1,-1 0 0,1-1 0,1 0 0,-1-1 0,22 5 0,-17-7 1,0 0 0,0 0 0,0-2 0,1 0 0,-1-1 0,0-1 0,0 0 0,0-2 0,0 0 0,0 0 0,-1-2 0,31-14 0,-25 7 1,0 0 0,-1-2 1,-1 0-1,-1-1 0,0-1 1,-1-1-1,-1-1 0,22-30 1,-9 6-1,-3-1 0,-1-2 0,-2 0 0,-3-2 0,-1 0 1,-3-1-1,12-57 0,-12 30 7,-3-2-1,-4 1 1,-3-1 0,-4-83-1,-4 145-12,0 0-1,0 1 1,-2-1-1,0 0 1,-1 1 0,0 0-1,-1 0 1,-1 0-1,-7-14 1,0 7-2,-1 1-1,-1 1 1,-1 0 0,-33-31 0,20 21-4,-2 2 1,-1 1-1,-1 2 1,-1 1-1,-1 1 0,-2 2 1,0 2-1,0 1 1,-2 2-1,0 1 0,-1 3 1,0 1-1,-1 2 1,0 1-1,-59-2 1,88 9 5,-1 1 0,0 0 0,1 1 0,-1 0 0,0 1 0,1 0 0,0 1 0,0 0 0,-1 1 0,2 1 0,-1 0 0,1 0 0,-1 1 0,2 1 0,-1 0 0,1 0 0,0 1 1,0 0-1,1 1 0,0 0 0,1 0 0,0 1 0,-10 16 0,4-3-5,1 0-1,1 1 1,1 0 0,1 1-1,1 0 1,1 1 0,2 0 0,-4 28-1,4-3-1,2-1 0,2 1 0,5 65 1,0-89 9,1-1 1,1 0 0,1 0 0,1-1 0,2 0 0,0 0 0,1-1 0,2 0 0,0-1-1,2 0 1,28 36 0,-28-42 0,1 0 0,1-1 0,0-1-1,1 0 1,1-1 0,0-1 0,1-1-1,0-1 1,1 0 0,0-2 0,0 0 0,1-1-1,0-1 1,28 5 0,-28-8-5,0-1-1,1-1 1,-1-1 0,0 0 0,1-2 0,-1-1-1,28-5 1,-35 4-1,-1-1 0,0 0 0,0-1 0,-1-1 0,1 0 0,-1-1 0,0 0 0,-1-1 0,0 0 0,0 0 0,0-1 1,11-14-1,-8 6 2,-1 0 1,-1-1 0,-1-1-1,0 1 1,-1-2-1,-1 1 1,-1-1 0,-1-1-1,-1 0 1,-1 1 0,3-23-1,0-15 10,-3 1-1,-5-107 0,-1 128-15,-2-1 1,-1 1-1,-2-1 1,-1 1-1,-2 1 0,-2-1 1,-1 2-1,-1 0 1,-2 0-1,-2 1 0,-1 1 1,-1 1-1,-2 0 1,0 2-1,-43-44 1,4 10-12,-108-87 1,140 129 10,-1 0 1,0 2-1,-1 2 0,-1 0 0,-1 2 1,-63-20-1,81 31 6,1 0-1,-1 1 1,0 1 0,0 1 0,0 0 0,0 0-1,-26 4 1,33-2-2,1 1 0,-1-1 0,1 1 0,-1 1 0,1 0 0,0 0 0,0 0 0,0 0 0,0 1 0,1 0 0,0 0 0,-1 1 0,1-1 0,1 1 1,-1 0-1,1 0 0,-5 8 0,-3 6-2,2-1 1,0 1 0,1 0 0,1 1 0,1 0-1,1 0 1,1 1 0,-4 27 0,2 18-4,2 90 0,5-140 3,0 55-6,3 0-1,4 0 1,3-1 0,26 102 0,-28-145-159,0-1 1,1 0 0,2 0 0,1-1-1,0-1 1,2 0 0,1 0 0,1-2-1,1 0 1,1-1 0,0 0 0,2-2 0,0 0-1,1-1 1,1-1 0,38 22 0,48 18-3843</inkml:trace>
</inkml:ink>
</file>

<file path=ppt/ink/ink1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01.27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505 1 5857,'0'0'6227,"-8"31"-5074,-22 99-136,28-121-907,1 0 0,0-1 1,0 1-1,1 0 1,0-1-1,1 1 0,0-1 1,0 1-1,1 0 0,0-1 1,0 0-1,1 0 1,0 1-1,1-2 0,0 1 1,0 0-1,0-1 0,1 0 1,0 0-1,1 0 1,10 10-1,-1 2 45,-12-15-103,36 38 211,-37-40-249,0 0-1,0 0 0,0 0 1,1-1-1,-1 0 0,1 1 0,0-1 1,-1 0-1,1 0 0,0 0 1,-1 0-1,1-1 0,0 1 1,0-1-1,0 0 0,-1 0 0,5 0 1,-6 0-8,0-1 1,1 1-1,-1-1 1,0 0-1,0 1 1,1-1-1,-1 0 0,0 0 1,0 0-1,0 0 1,0 0-1,0 0 1,0 0-1,-1 0 1,1 0-1,0 0 1,0 0-1,-1-1 1,1 1-1,-1 0 1,1 0-1,-1-1 0,0 1 1,1-1-1,-1 1 1,0-2-1,5-42 49,-5 39-48,1-10 12,-1-1-1,0 0 1,-1 1 0,-1 0 0,-1-1 0,-7-25-1,8 36-19,0 1 0,-1-1 0,0 1 0,0 0 0,0 0 0,0 0 0,-1 0 0,0 0 0,0 1 0,0 0 0,-1 0 0,0 0 0,1 0 0,-1 1 0,0 0 0,-1 0 0,1 0 0,0 0 0,-1 1 0,0 0 0,-9-2 0,3 1-12,0 1 0,0 0 0,0 1 1,0 0-1,0 1 0,0 0 0,0 1 0,0 0 0,1 1 0,-1 0 0,-17 7 1,13-3-1,1 0 1,0 2-1,1-1 1,-1 2-1,2 0 1,-1 1-1,-19 19 1,9-5 11,2 1 0,1 2 0,0 0 0,2 1 0,2 1-1,0 0 1,-21 56 0,24-46 5,2 0 0,1 1-1,2 0 1,-4 56 0,8-22-6,6 113 1,1-159 1,2 1-1,0-1 0,2 1 0,1-1 0,1-1 1,20 45-1,-21-58 7,0 0 1,1 0-1,0-1 1,1 0-1,0 0 1,1-1-1,0 0 1,1-1-1,1 0 1,0-1-1,0-1 1,1 1-1,27 13 1,-31-18 0,1-2 1,-1 1-1,1-1 1,0 0 0,0-1-1,1-1 1,-1 1-1,0-2 1,1 1-1,-1-1 1,0-1 0,1 0-1,-1 0 1,0-1-1,16-5 1,-11 1 1,-1 0 0,1-1 0,-2 0 0,1-1 0,-1-1 0,0 0 0,-1-1 1,0 0-1,15-17 0,2-6-16,-1 0 0,-1-2 0,-3-1 0,0-1 0,-3-1 0,-1-1 0,-1-1 1,-3-1-1,-1 0 0,-2-1 0,-2 0 0,-2-1 0,-2 0 0,-1 0 0,-3-1 0,-2-52 0,-2 79 1,-1-1-1,0 1 1,-2-1-1,0 1 0,-1 0 1,-1 1-1,0-1 1,-1 1-1,-1 0 0,0 1 1,-1-1-1,-1 2 1,0 0-1,-24-25 0,24 29 5,-1 0 0,0 0 0,-1 1 0,0 1 0,-1-1 0,0 2 0,0 0 0,-1 1 0,1 0 0,-1 1-1,-1 0 1,1 1 0,-1 1 0,1 1 0,-1 0 0,0 0 0,0 2 0,-15 0 0,21 1 0,0 0 1,1 1-1,-1 0 1,0 1-1,1-1 1,-1 2 0,1-1-1,0 1 1,0 0-1,0 1 1,-11 9-1,7-4 6,0 1 0,0 1 0,1 0 0,0 1 1,-16 26-1,5 0 11,2 1 1,1 1-1,-24 79 1,17-20 54,5 0 0,3 1-1,5 0 1,5 1 0,7 174 0,3-249-47,2 1 1,1-1-1,0 0 0,3 0 1,0 0-1,1-1 0,2 0 1,0-1-1,2 0 0,1-1 1,1-1-1,0 0 0,2-1 1,1 0-1,26 23 0,-36-37-19,2 0 1,-1-1-1,1 0 0,0 0 0,1-1 0,-1 0 1,1-1-1,17 6 0,-21-9 2,0 0 1,0 0-1,0-1 1,0 0-1,0 0 0,0-1 1,0 1-1,1-2 1,-1 1-1,0-1 0,0 0 1,0-1-1,0 1 1,-1-1-1,13-6 0,-9 2 5,0-1 0,0 0 0,-1 0 0,0-1 0,-1 0 1,0-1-1,0 0 0,-1 0 0,11-18 0,3-8 48,25-57-1,-23 35-43,-2 0 0,-4-1 0,-1-1 0,-3-1 0,-3 0 0,-3 0 0,-2-1 0,-2 0 0,-7-66 0,2 104-18,-1 0 1,-2 0 0,0 0 0,-1 1 0,-1-1-1,-1 2 1,-1-1 0,-1 1 0,-1 0-1,-1 1 1,-17-23 0,22 33 1,-1 1 0,0-1 1,-1 2-1,0-1 0,0 1 0,-1 0 0,0 1 1,0 0-1,0 1 0,-1 0 0,0 1 0,-1 0 0,1 0 1,-1 2-1,0-1 0,0 1 0,0 1 0,0 0 1,0 1-1,0 0 0,-1 1 0,-20 2 0,25-1 2,0 1-1,0 0 0,1 0 0,-1 0 1,1 1-1,0 0 0,0 0 1,0 1-1,0 0 0,0 0 0,-8 8 1,4-2-4,1 1 0,0 0 0,0 1 1,1 0-1,-10 18 0,-6 16 2,2 0-1,2 2 1,2 0-1,2 1 1,3 1-1,-12 69 1,9-2 43,-4 199 1,21-306-36,4 167 156,-2-154-116,2 0-1,0 0 0,2 0 0,1 0 1,13 32-1,1-10 38,2 0 0,45 66 0,-58-96-73,1 0 0,1-1 0,0-1 0,1 0-1,0 0 1,1-2 0,0 1 0,1-2 0,0 0 0,26 12 0,-34-18-1,0-1-1,1-1 1,-1 1 0,1-1 0,0-1-1,0 1 1,0-1 0,-1-1-1,1 1 1,0-1 0,0-1 0,0 1-1,0-1 1,0-1 0,-1 0 0,1 0-1,0 0 1,-1-1 0,0 0-1,1 0 1,-1-1 0,0 0 0,-1 0-1,1-1 1,-1 0 0,8-7 0,2-8 8,0 0 1,-2-1 0,0-1 0,-1 0 0,-1-1-1,-1 0 1,-1 0 0,-1-2 0,7-35 0,-5 12-10,-3-1 0,-2-1 0,-1-96 0,-6 131-16,0-1 0,-1 0 1,-1 1-1,0-1 0,-1 1 1,0 0-1,-2 0 1,1 0-1,-2 1 0,0-1 1,-1 2-1,-12-18 0,13 22 0,-1-1 0,-1 1-1,1 1 1,-1 0 0,-1 0-1,1 0 1,-1 1 0,-1 1 0,1 0-1,-1 0 1,0 1 0,-1 0-1,1 1 1,-1 0 0,0 1-1,-18-2 1,19 3 4,0 1 1,0 1-1,0 0 0,0 0 1,0 1-1,0 1 1,0 0-1,0 0 0,1 1 1,-1 1-1,1-1 0,0 2 1,-11 5-1,8-2 2,1 1-1,0 0 0,0 1 1,0 0-1,1 1 1,1 0-1,0 0 1,-13 21-1,1 5-8,1 2 0,3 1 0,1 0 0,1 1 0,-17 75 0,8-1 31,4 0 0,6 1 0,4 1 1,8 186-1,3-293-15,1-1 1,1 1 0,-1-1-1,1 0 1,1 0 0,0 0-1,0 0 1,0 0 0,2-1 0,-1 1-1,1-1 1,0 0 0,0-1-1,1 1 1,0-1 0,0 0-1,1 0 1,0-1 0,0 0-1,1 0 1,0-1 0,0 0 0,0 0-1,0-1 1,1 0 0,-1 0-1,1-1 1,0 0 0,0-1-1,1 0 1,-1 0 0,0-1-1,1 0 1,-1-1 0,0 0 0,1-1-1,-1 1 1,1-2 0,-1 1-1,0-1 1,0-1 0,0 0-1,0 0 1,0-1 0,-1 0-1,1 0 1,-1-1 0,0 0 0,-1 0-1,1-1 1,7-8 0,13-17-6,-2 0 0,-1-2 0,-2-1 0,-1-1 0,33-72 0,57-199-9,-92 239 3,-2-1-1,11-106 0,-25 144 4,-2-1 0,-2 1 0,0 0 0,-2 0 0,-1-1 0,-2 1 1,0 1-1,-15-41 0,16 57-3,-1 1 0,-1 0-1,-1 0 1,1 1 0,-2-1 0,1 2 0,-2-1 0,1 1 0,-1 0 0,-1 1 0,0 0 0,0 0 0,-1 1 0,0 1 0,0 0 0,-1 0 0,0 1-1,0 1 1,0 0 0,-1 0 0,1 1 0,-1 1 0,0 0 0,-1 1 0,1 0 0,0 1 0,0 1 0,-1 0 0,-12 2 0,16 0 3,1 1 1,0 0-1,0 1 1,0 0-1,1 0 1,-1 0 0,1 1-1,0 1 1,0-1-1,1 1 1,0 1-1,0-1 1,0 1-1,1 1 1,0-1 0,0 1-1,-8 15 1,-3 7 1,1 2 1,2 0-1,-16 50 1,15-29-5,3 0 1,2 1-1,2 0 1,3 0-1,2 1 1,6 69 0,-3-116-1,0 1 0,1-1 1,0 1-1,1-1 0,0 0 1,0 0-1,1 0 0,0 0 1,0 0-1,1 0 0,0-1 1,0 1-1,7 8 0,-6-11 7,0 0-1,0-1 0,1 1 1,-1-1-1,1 0 0,0-1 1,0 1-1,0-1 0,0-1 0,1 1 1,-1-1-1,1 0 0,0 0 1,0-1-1,-1 0 0,13 1 1,-7-2-1,1 0 0,-1 0 1,1-1-1,-1-1 1,1 0-1,-1 0 1,0-1-1,0-1 0,0 0 1,-1-1-1,1 0 1,13-9-1,-9 4-23,-1-2-1,0 1 1,0-2 0,-1 0-1,-1-1 1,0 0 0,16-24-1,-10 9-19,-2-1-1,-1-1 0,-1 0 0,-2-1 0,-1 0 0,-1-1 0,-2 0 0,9-59 1,-14 57 45,-2 1 0,0-1 0,-3 1 0,0-1 0,-3 1 0,-11-51 0,11 69-3,0 0 0,-2 0 0,0 1 0,-1 0 0,0 0 0,-1 1 0,-1-1 0,0 2 0,-1 0 0,-1 0 0,0 0 0,0 2 0,-1-1 0,-1 1 0,-20-13 0,24 19-2,-1-1 0,0 2 0,0-1 0,0 1 0,0 1 0,-1 0 0,-19-3 0,23 5-5,0 0 1,-1 1 0,1 0 0,0 0-1,-1 0 1,1 1 0,0 0 0,0 1-1,0 0 1,0 0 0,0 0 0,-12 7 0,11-4 3,0 1 0,0 1 0,1-1 0,-1 1 1,2 0-1,-1 1 0,-8 13 0,-37 67 13,28-37 20,2 2 1,3 1 0,2 1 0,2 0 0,3 1 0,2 0 0,3 1 0,2 0-1,3 0 1,5 59 0,-4-113-31,1 0 0,0 1 0,0-1 0,1 0 0,-1 0 0,1 0 0,-1 0 0,1 0 0,0 0 0,0 0 0,0 0 0,1 0 0,-1 0 0,1-1 0,-1 1 0,1 0 0,0-1 0,0 1 0,0-1 0,0 0 0,1 0 0,-1 0 0,1 0 0,-1 0 0,1 0 0,0-1 0,0 1 0,-1-1 0,1 0 0,0 0 0,0 0 0,0 0 0,0 0 0,1-1 0,-1 1 0,0-1 0,0 0 0,0 0 0,6-1 0,0 0-1,1-1 0,-1 0 0,0 0 0,0-1 0,-1 0 0,1-1 0,0 0 0,-1-1 0,0 1 0,0-2 0,-1 1 0,9-8 0,2-5-85,0 0 0,-2-1 0,27-40 0,-36 49-327,-1 0 1,-1-1-1,0 1 0,0-1 1,-1-1-1,0 1 0,-1 0 0,-1-1 1,0 0-1,2-17 0</inkml:trace>
</inkml:ink>
</file>

<file path=ppt/ink/ink1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03.31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1163 270 9250,'0'0'6439,"-29"-31"-6053,-100-96-65,121 119-277,-1 0 1,0 0 0,-1 1-1,0 1 1,0-1 0,0 2-1,-1-1 1,0 2 0,0-1-1,0 1 1,-20-3 0,8 1 23,-36-6 95,0 3 1,-1 3 0,0 2 0,-82 6 0,139-2-159,-24 0 8,1 2 0,0 1 0,0 1 0,0 1 0,1 2 0,-1 0 0,2 1 0,-1 2 0,1 1 1,0 0-1,1 2 0,1 1 0,0 0 0,-23 22 0,38-29-16,0 1 0,1 0 0,0 0 0,0 0 0,1 1 0,0 0 0,1 0 0,0 0 0,0 1 1,1 0-1,1-1 0,-1 1 0,1 0 0,1 0 0,0 0 0,0 0 0,1 0 0,1 1 0,-1-1 0,2 0 0,-1 0 0,1 0 0,1-1 0,0 1 1,0 0-1,1-1 0,0 0 0,1 0 0,10 17 0,4-5 21,1-1 1,1 0 0,0-2-1,1 0 1,1-1-1,1-2 1,30 16-1,14 2 107,105 37-1,-115-49-91,0-3 0,2-2 0,-1-3 0,2-3 0,108 6 0,-167-16-25,0 0 0,0-1 0,0 1 0,0 0 0,0 0 1,0-1-1,0 1 0,0-1 0,-1 0 0,1 0 1,0 1-1,0-1 0,-1 0 0,1 0 0,0-1 0,-1 1 1,1 0-1,-1 0 0,0-1 0,1 1 0,-1-1 0,0 1 1,0-1-1,0 0 0,0 1 0,0-1 0,0 0 0,-1 0 1,1 0-1,0 0 0,-1 1 0,1-3 0,1-8 32,-1 1-1,0-1 0,-1 1 1,-2-18-1,1 2-20,0 11-17,0 0 0,-2 0 0,0 0 0,-1 0 0,0 0 0,-2 1 0,1 0 0,-2 0 0,0 0 0,-1 1 0,0 0-1,-1 0 1,-1 1 0,0 1 0,-1-1 0,0 1 0,-17-13 0,10 9 5,-1 1 1,0 2-1,-1 0 0,-1 1 1,0 0-1,0 2 0,-1 1 1,0 0-1,-1 2 0,0 1 0,-33-5 1,31 7-11,1 2 1,-1 1 0,0 1 0,1 1-1,-1 1 1,-36 7 0,49-5-1,0-1-1,0 2 1,1-1-1,-1 2 1,1-1 0,0 2-1,0-1 1,1 2-1,0-1 1,0 1 0,1 1-1,0 0 1,0 0-1,-10 16 1,9-11-4,1 1 0,1 1 0,0-1 0,1 2 0,1-1 0,1 1 0,0 0 0,1 0-1,-3 21 1,3 12-20,2 98 0,3-121 31,2-1 1,1 0 0,1 0 0,1 0 0,1-1-1,1 0 1,1 0 0,2-1 0,19 34-1,-13-30 10,2-1-1,1-1 1,1 0-1,1-2 1,1 0-1,1-2 1,32 23-1,-26-23 0,2-1 0,1-2-1,0-1 1,1-2 0,1-1-1,0-1 1,1-3 0,1 0-1,0-3 1,0-1 0,0-1-1,1-3 1,0-1-1,42-3 1,-67 0-5,0-1 1,1-1-1,-1-1 0,-1 1 0,1-2 1,-1 0-1,0-1 0,0 0 0,0 0 1,-1-1-1,0-1 0,0 0 0,-1 0 1,0-1-1,0-1 0,-1 0 1,0 0-1,-1 0 0,0-1 0,-1 0 1,11-24-1,-4 6-2,-2 0 1,-1 0 0,-2-1-1,-1 0 1,-1-1 0,-1 0-1,-2 0 1,1-41 0,-5 40 20,0 0 1,-2 0-1,-9-46 1,7 62-19,-1 0 0,0 0 0,-1 0 0,-1 1 0,0 0 0,-1 0 0,-1 1 0,-13-18 1,10 17-13,-1 0 1,0 1-1,-1 1 0,0 0 1,-1 1-1,-1 1 1,0 0-1,-17-8 1,20 12-6,0 2 1,0 0-1,0 0 1,0 1-1,-1 1 1,1 0-1,-1 1 0,0 0 1,0 1-1,0 1 1,-22 2-1,27 0 5,1 0-1,0 0 1,1 1-1,-1 0 1,0 0-1,1 1 1,0 0-1,0 0 0,0 1 1,0 0-1,1 0 1,-1 1-1,1 0 1,1 0-1,-1 0 1,1 1-1,0-1 1,1 1-1,-4 8 1,-6 9 3,2 1 0,1 1 0,1 0 0,-10 41 0,9-14-6,2 0 0,2 1 0,3 0 0,6 104 0,0-133 15,2 1-1,0 0 1,2-1 0,1 0-1,0 0 1,2-1-1,1 0 1,1 0 0,1-1-1,1-1 1,1 0-1,1-1 1,26 29 0,-27-35-2,0 0 0,2-1 1,0-1-1,0 0 1,1-1-1,1-1 1,0 0-1,0-2 1,1 0-1,1-1 1,-1-1-1,1 0 1,0-2-1,1 0 1,-1-2-1,1 0 0,24 0 1,-35-3-5,0-1 0,0 0 0,0 0 1,0-1-1,-1 0 0,1-1 0,0 0 0,-1 0 0,0-1 1,0 0-1,0-1 0,0 0 0,-1 0 0,1-1 1,-1 0-1,-1-1 0,1 0 0,-1 0 0,-1 0 0,9-11 1,1-4 4,0-1 0,-2 0 1,0-1-1,-2 0 1,0-1-1,-2 0 1,-1-1-1,-1 0 1,5-29-1,-6 18 10,-2-1 0,-1 0-1,-2-1 1,-2 1 0,-9-75-1,2 84-15,0 1 0,-2 0 0,-1 1 0,-1-1 0,-1 2 0,-2 0 0,0 0 0,-2 2 0,-1 0 0,-1 0 0,0 2 0,-2 0 0,-1 1 0,0 1 0,-2 1 0,-26-16 0,37 27-8,0 1 1,0 1 0,-1 0-1,0 0 1,0 2 0,-1-1-1,0 2 1,1 0 0,-29-2 0,34 4 2,1 1 0,0 0 0,-1 1 0,1 0 0,0 0 0,0 1 0,0 0 0,0 0 0,0 0 0,0 1 0,0 0 0,1 0 0,-1 1 0,1 0 0,0 0 0,0 1 0,1-1 0,-1 1 0,1 0 0,-8 10 0,0 3-3,1 1 1,1 0-1,1 1 1,0 0 0,2 1-1,0 0 1,-8 37 0,8-16-10,2-1 0,1 1 1,2 50-1,3-80 17,0 0 1,1 0-1,1 0 0,0 0 1,0 0-1,1 0 0,1 0 0,0-1 1,0 0-1,1 0 0,1 0 0,0 0 1,0-1-1,1 0 0,0 0 0,1-1 1,0 0-1,1 0 0,0-1 0,0 0 1,1 0-1,-1-1 0,2-1 0,-1 1 1,1-2-1,0 1 0,0-2 0,15 5 1,-12-4 5,0-1 1,1-1 0,-1-1 0,1 0 0,0 0 0,0-2 0,0 0 0,28-3 0,-35 1-9,0 0 1,0 0 0,0 0 0,0-1-1,-1 0 1,1-1 0,-1 0 0,0 0-1,0-1 1,0 1 0,0-1-1,-1-1 1,0 1 0,0-1 0,0 0-1,-1-1 1,5-7 0,-1-1-8,-1 0-1,0 0 1,-2 0 0,0-1-1,0 0 1,-2 0 0,0-1-1,3-23 1,-2-12-9,-4-74-1,-3 94 11,-1 1 0,-2 1 0,-1-1 0,-2 1 0,-1 0 0,-1 0 0,-1 1 0,-2 1 0,-1 0 0,-20-31 0,11 23-1,-2 2 0,-1 1 0,-2 0 0,-1 2 0,-1 2 0,-1 0 0,-37-24 0,49 40-1,0 1 0,0 2 0,-1 0 0,-1 1 0,1 0 0,-1 2 0,-1 1 0,1 0 0,-1 2 0,-44-4 0,51 8 1,-1 0 1,0 1 0,1 0-1,-1 1 1,1 1 0,0 0-1,0 2 1,0-1-1,0 2 1,1 0 0,-1 0-1,2 2 1,-1 0 0,1 0-1,0 1 1,-14 13 0,13-9-66,1 0 1,0 1-1,1 1 1,0 0-1,1 0 1,1 1-1,1 0 1,0 1 0,1 0-1,1 1 1,0 0-1,2 0 1,-7 34-1,2 37-1632,3 97 0,6-66-2031</inkml:trace>
</inkml:ink>
</file>

<file path=ppt/ink/ink1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05.44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440 477 1592,'0'0'10324,"3"-29"-10143,1-6-146,0-1-7,1-1 0,13-41 0,-14 57 140,-1 0 0,-1 0 0,-1 0 0,-1 0 0,-3-31 0,2 48-117,0 1 0,0-1 0,-1 0 0,1 0 0,-1 1 0,0-1 0,0 1 0,0 0 0,-1-1 0,1 1 0,-1 0 0,1 0 0,-1 1 0,0-1 0,0 1 0,-1-1 0,1 1 0,0 0 0,-1 0 0,1 0 0,-1 1 0,0-1 0,1 1 0,-1 0 0,0 0 0,0 0 0,-7 0 0,-5-2-17,0 1 0,1 1 0,-1 0 0,-1 1-1,-25 4 1,32-2-28,0 1 1,1 0-1,-1 1 0,1 0 1,0 1-1,0-1 0,0 2 0,1-1 1,0 1-1,0 0 0,0 1 1,1 0-1,0 0 0,0 1 0,1 0 1,-9 14-1,0 1 4,1 1-1,2 1 1,0 0 0,2 0 0,-8 27 0,4 2 36,3 1 1,3 0 0,1 0-1,4 1 1,1-1 0,11 101-1,-1-107-20,1-1 0,3-1 0,2 0 0,2 0 0,2-1 0,1-1 0,3-2 0,2 0 0,40 55 0,-53-82-16,0-2-1,1 0 0,1 0 1,0-1-1,1 0 0,19 12 1,-25-20-2,1 0 1,0 0 0,1-1 0,-1 0 0,1 0 0,0-1-1,0 0 1,0-1 0,0-1 0,0 1 0,0-1 0,18-1-1,-22-1 3,1-1 0,-1 1 0,1-1 0,-1 0 0,0-1 0,1 0 0,-1 0 0,0 0 0,-1 0 0,1-1 0,-1 0 0,1 0 0,-1-1 0,-1 0 0,1 1 0,0-2 0,-1 1 0,0 0 0,-1-1 0,7-11 0,0-1-8,-1-1-1,-1 0 1,-1 0 0,0 0-1,6-37 1,-7 13-160,-3 0 0,-3-55-1,0 53 31,0 21 76,-2-1 1,-1 1-1,0 1 0,-2-1 0,-12-37 0,11 45 46,0 0-1,-1 1 1,-1 0 0,0 0-1,-1 1 1,-1 0 0,0 1-1,-22-23 1,28 32 5,0 1 0,0-1 0,-1 1 0,1 0 0,-1 1 1,0-1-1,0 1 0,0 0 0,0 0 0,0 0 0,0 1 0,-11-2 0,12 2-3,1 1 0,-1 0-1,1 0 1,-1 1 0,1-1-1,0 1 1,-1 0 0,1 0-1,-1 0 1,1 0 0,0 0-1,0 1 1,0-1 0,0 1-1,0 0 1,0 0 0,0 0-1,1 0 1,-1 1 0,1-1-1,-4 5 1,-5 8 9,1 0-1,1 1 1,0 0 0,2 0-1,-1 1 1,-6 26 0,-22 115 135,12-1 280,7 1-1,4 185 1,13-314-374,2 0 0,0 0 1,3 0-1,0 0 0,16 49 1,-17-66-34,1 0 1,-1-1 0,2 0-1,0 0 1,0 0 0,1-1-1,0 0 1,1 0 0,0-1-1,0 0 1,1 0 0,0-1 0,1 0-1,0-1 1,17 10 0,-20-13 35,0-1 1,0-1 0,0 1-1,0-1 1,1-1 0,-1 1-1,1-1 1,-1-1 0,1 1-1,0-1 1,-1 0 0,1-1 0,-1 0-1,1 0 1,-1-1 0,1 0-1,-1 0 1,0-1 0,0 1-1,0-2 1,0 1 0,0-1-1,-1 0 1,0 0 0,0-1-1,8-7 1,6-7 38,0-1-1,-2-1 0,0-1 1,-2-1-1,27-46 1,-13 13-82,-3 0-1,-2-2 1,-2-1 0,-4-1 0,17-81 0,-21 55-76,-4-1 1,-3 0 0,-5-112 0,-4 172 60,-2 1 0,0-1 0,-2 0 1,-1 1-1,0 0 0,-3 0 0,0 1 1,-1 0-1,-1 0 0,-15-22 0,14 29 3,-1 0-1,0 1 1,-1 0 0,0 1-1,-2 1 1,0 0-1,0 1 1,-2 1-1,1 0 1,-2 2 0,0 0-1,-36-15 1,47 22-3,-1 0 1,1 1 0,0 1 0,-1-1 0,0 1 0,1 1-1,-1 0 1,0 0 0,0 0 0,0 1 0,0 1 0,0 0-1,1 0 1,-1 0 0,0 1 0,0 0 0,1 1 0,0 0 0,-1 0-1,1 1 1,0 0 0,1 1 0,-1-1 0,1 2 0,0-1-1,0 1 1,0 0 0,1 0 0,0 0 0,0 1 0,1 0-1,0 1 1,0-1 0,-5 11 0,0 1-6,0 0 0,1 1 0,2 0 0,0 1 0,1-1 0,-5 29 0,6-9 5,1-1-1,3 62 1,2-91 12,0 0-1,0 0 1,1-1 0,1 1 0,0 0-1,0-1 1,1 0 0,0 0 0,0 0-1,1 0 1,0 0 0,1-1 0,0 0-1,0 0 1,1-1 0,0 0 0,12 10-1,-12-11 2,0-1 0,1 0 0,0 0 0,0-1 0,0 1 0,0-2 0,1 1-1,-1-1 1,1-1 0,0 0 0,0 0 0,0 0 0,0-1 0,0-1 0,0 1 0,0-2 0,0 1-1,0-1 1,16-4 0,-18 2-3,1 0-1,-1-1 1,0 0 0,0-1-1,0 1 1,-1-1-1,0-1 1,0 1 0,0-1-1,0 0 1,-1 0-1,0-1 1,0 0 0,-1 0-1,0 0 1,4-10-1,7-15-178,-1-1-1,13-46 1,-14 28-229,-2 1-1,-2-1 1,-2-1 0,-3 0 0,-1 0 0,-10-99 0,5 136 283,0 0 1,-1 1-1,0-1 1,-1 1-1,-1 0 1,0 0-1,-1 0 1,0 1-1,-1 0 1,-1 0 0,0 1-1,0 0 1,-2 0-1,1 1 1,-1 0-1,-1 1 1,0 0-1,0 0 1,-1 1 0,-1 1-1,-14-8 1,7 5-371,0 1 0,-35-12 0,-34 1-1737</inkml:trace>
</inkml:ink>
</file>

<file path=ppt/ink/ink1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55.93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412 138 208,'0'0'9899,"-10"-21"-9616,-33-62 185,42 81-412,-1 0-1,1-1 0,-1 1 0,1 0 0,-1 0 0,0 0 1,0 0-1,0 1 0,0-1 0,0 0 0,0 1 1,0-1-1,0 1 0,-1 0 0,1 0 0,0 0 0,-1 0 1,1 0-1,-1 0 0,0 1 0,1-1 0,-1 1 1,1 0-1,-1-1 0,0 1 0,1 0 0,-1 1 0,-3 0 1,-5-1 122,6 0-132,0 0 0,0 0 0,-1 0 0,1 0-1,0 1 1,0 0 0,-1 0 0,1 1 0,0-1-1,0 1 1,0 0 0,1 0 0,-1 1 0,0 0-1,1-1 1,-1 2 0,1-1 0,0 0 0,0 1-1,1 0 1,-1 0 0,1 0 0,-1 0 0,1 0-1,-4 10 1,1-3-32,0 1 0,1 0 0,1 0-1,0 0 1,1 1 0,0-1 0,0 1-1,2 0 1,0 0 0,0 23 0,2-26-7,-1 0 1,1 0-1,0 0 1,1 0-1,1-1 1,-1 1-1,1 0 1,1-1-1,0 0 1,0 0-1,1 0 1,0-1-1,1 1 1,8 10-1,-3-10 4,1 0 0,0 0 0,1-1-1,0-1 1,0 0 0,0 0-1,1-2 1,0 0 0,0 0 0,0-1-1,1-1 1,-1 0 0,1-1 0,0-1-1,0 0 1,0-1 0,0-1 0,-1 0-1,24-5 1,-32 4 3,0 0-1,-1 0 0,1-1 1,0 1-1,-1-1 1,0 0-1,0 0 1,0-1-1,0 0 1,0 0-1,-1 0 1,1 0-1,-1-1 1,0 0-1,-1 1 1,1-2-1,-1 1 0,0 0 1,0 0-1,-1-1 1,1 0-1,-1 0 1,0 1-1,1-9 1,-1 5 26,-1 0 0,0 0 0,0 0 1,-1 0-1,0 0 0,0 0 0,-1 0 1,0 0-1,-1 0 0,0 0 0,0 0 0,-1 0 1,0 0-1,-1 1 0,-7-14 0,-1 6 33,-1 1-1,0 0 1,0 1-1,-2 1 1,0 0-1,0 1 1,-1 0-1,-1 1 1,0 1 0,0 1-1,-1 0 1,0 2-1,0 0 1,-1 0-1,0 2 1,0 0-1,0 2 1,-1 0-1,1 1 1,-39 1-1,53 2-69,-1-1-1,1 1 0,-1 0 0,1 1 1,-1-1-1,1 1 0,0 0 1,0 1-1,0-1 0,0 1 1,0 0-1,1 0 0,-1 1 1,-4 3-1,3 0-5,-1 0-1,1 1 1,0 0 0,1-1-1,0 2 1,0-1 0,-6 15-1,4-2 7,0 0 1,2 0-1,0 0 0,1 1 0,1-1 0,0 35 0,3-49 1,0-1 1,0 0 0,1 1-1,0-1 1,0 0 0,0 0-1,1 1 1,0-1 0,0 0-1,1-1 1,0 1 0,0 0 0,0-1-1,0 1 1,5 4 0,-2-4-13,0-1 1,1 0 0,-1 0-1,1 0 1,0-1 0,0 0-1,0 0 1,1-1 0,0 0 0,-1 0-1,1-1 1,9 2 0,35 6-976,95 5 0,-55-13-1524</inkml:trace>
</inkml:ink>
</file>

<file path=ppt/ink/ink1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57.54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1 145 4305,'0'0'5046,"22"29"-4658,77 89-70,-92-112-275,0 1-1,0-1 1,0-1 0,0 1-1,1-1 1,0 0 0,0-1 0,1 0-1,-1 0 1,1-1 0,-1 0 0,1-1-1,14 3 1,-3 0 72,24 3 169,0-1 0,0-2 0,0-3-1,88-5 1,-127 3-239,0-1-1,1 0 1,-1 0 0,0 0-1,0-1 1,1 0-1,-1 0 1,-1 0-1,1-1 1,0 1-1,-1-1 1,1 0 0,-1-1-1,0 1 1,0-1-1,0 0 1,0 0-1,-1 0 1,1 0 0,-1 0-1,0-1 1,-1 0-1,1 1 1,2-7-1,-3 5 30,0-1 0,0 1 0,-1 0 0,0-1 0,0 1 0,0-1 0,-1 1 0,0-1 0,0 1 0,0-1 0,-1 1 0,0 0 0,-1-1 0,1 1 0,-1 0 0,0-1 0,-1 1 0,0 1 0,1-1 0,-6-6 0,-2-2-57,-1 1 0,0 0 1,-1 1-1,-1 0 0,0 1 1,0 0-1,-1 2 0,0-1 1,-1 1-1,0 1 0,-1 1 1,0 0-1,0 1 0,0 1 1,0 0-1,-1 2 0,0-1 1,0 2-1,0 0 0,0 1 1,-20 2-1,31 0-9,0 0 0,1 0 1,-1 0-1,0 1 0,1-1 0,-1 1 0,1 1 1,0-1-1,0 1 0,0 0 0,0 0 0,0 1 0,1-1 1,-1 1-1,1 0 0,0 0 0,0 1 0,0-1 1,1 1-1,0 0 0,0 0 0,0 0 0,0 0 1,1 0-1,-3 9 0,-1 5 0,1 0 1,0 0-1,2 1 0,0-1 0,1 1 0,1 24 1,2-34 2,0 1 0,0-1 0,1 0 0,1 0 0,0 0 0,0 0 0,1 0 0,0-1 0,0 0 0,1 0 0,0 0 1,1 0-1,0-1 0,1 1 0,-1-2 0,2 1 0,-1-1 0,1 0 0,0 0 0,16 9 0,-8-6 30,0 0 0,1-2-1,0 0 1,1 0 0,0-2-1,0 0 1,0-1 0,1-1-1,0-1 1,30 2 0,-33-4-22,1-1 1,-1-1 0,0 0 0,0-1-1,1-1 1,21-7 0,-31 8-12,0-1 0,0-1 1,0 1-1,-1-1 0,1-1 0,-1 1 1,0-1-1,0 0 0,0 0 1,-1-1-1,0 0 0,0 0 1,0 0-1,-1 0 0,7-14 1,-6 9 1,-1 0 1,0 0 0,0-1 0,-2 1-1,1-1 1,-1 1 0,-1-1 0,0 0-1,-1 0 1,0 0 0,-1 0 0,0 0-1,-1 1 1,0-1 0,-1 0 0,0 1-1,-1 0 1,-1 0 0,1 0 0,-2 0 0,1 1-1,-1 0 1,-1 0 0,0 0 0,0 1-1,-1 0 1,0 0 0,-19-14 0,14 13 0,0 0 1,-1 2 0,0-1-1,-1 2 1,1 0 0,-2 1-1,1 0 1,0 1 0,-1 1 0,0 0-1,0 1 1,-20-1 0,21 3-2,1 1 1,-1 0 0,1 1 0,-1 1 0,0 0 0,1 1 0,0 0-1,0 1 1,0 1 0,0 0 0,1 1 0,-1 0 0,-20 15 0,19-10-22,1 0 1,0 1-1,1 0 1,0 1-1,-21 29 1,29-33 5,-1-1 0,1 1-1,1 1 1,0-1 0,0 1 0,0-1-1,2 1 1,-1 0 0,1 0 0,0 1 0,0 18-1,2-26 9,0-1 0,1 1 0,-1-1 0,0 1 0,1-1 0,0 1 0,-1-1 0,1 0 0,0 1 0,0-1 1,0 0-1,1 0 0,-1 1 0,0-1 0,1 0 0,-1-1 0,1 1 0,0 0 0,2 2 0,0-1 5,1 0 0,-1-1-1,1 1 1,0-1 0,0 1 0,0-2 0,0 1 0,9 1 0,11 1 28,0-1 1,-1-2 0,30-1-1,-31 0-6,-7 0-24,1-1 0,-1 0 0,1-1-1,-1-1 1,20-5 0,-32 7-1,0 0 0,0-1 0,0 1 0,-1-1 0,1 0 0,-1 0 0,1 0 0,-1 0 0,0 0 0,0-1 0,0 0-1,0 1 1,0-1 0,0 0 0,-1-1 0,0 1 0,1 0 0,-1-1 0,0 1 0,-1-1 0,1 0 0,-1 1 0,0-1 0,1 0 0,-2 0 0,1 0 0,0-4 0,0 4 6,-1-1 0,0 1 1,0 0-1,0 0 1,0 0-1,-1-1 0,0 1 1,0 0-1,0 0 1,0 0-1,-1 0 0,1 0 1,-1 0-1,0 1 0,0-1 1,-1 1-1,-3-6 1,0 4-11,-1-1 1,1 1 0,-1 1-1,0 0 1,-1 0 0,1 0-1,-1 1 1,-9-4 0,8 4-9,-1 0 0,1 1 0,-1 0-1,0 0 1,0 1 0,0 0 0,0 1 0,0 0 0,-13 2 0,20-1 6,0-1 0,0 0 0,0 1 0,0 0 0,0-1 0,0 1 0,0 0 1,1 1-1,-1-1 0,0 0 0,1 1 0,-1 0 0,1-1 0,-1 1 0,1 0 0,0 0 0,0 1 0,0-1 0,0 0 0,0 1 0,0-1 0,0 1 0,1-1 0,0 1 1,-1 0-1,1 0 0,0 0 0,0-1 0,1 1 0,-1 0 0,1 0 0,-1 0 0,11 14 2063,-9-17-1974,-1 0 0,1 0 0,0 0-1,-1 0 1,1 0 0,59-3-7908</inkml:trace>
</inkml:ink>
</file>

<file path=ppt/ink/ink1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00.59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281 629 9938,'0'0'6454,"-6"-32"-6058,1-4-264,-2-17 180,-2 1 0,-17-53 0,13 71-94,-2 0 1,-1 2-1,-2-1 1,-1 2 0,-1 1-1,-2 0 1,-40-42-1,20 18 13,49 60-240,1-1 0,0 1 0,0-2 0,0 1 0,14 4 0,1 3-8,31 14 36,1-3 0,1-2-1,75 18 1,183 25 83,-226-48-93,70 9 105,208 5 0,162-24 16,-352-7-75,-167 1-57,-7 0-2,0 0 0,0 0 0,0-1 0,0 2 0,0-1 0,0 0 0,-1 0 0,1 0 1,0 1-1,0-1 0,0 1 0,0 0 0,1 0 0,-2 1 2,0 0 0,0-1 0,0 1 1,-1 0-1,1 0 0,-1 0 0,1-1 0,-1 1 0,0 0 0,1 0 0,-1 0 0,0 0 0,0 0 1,-1 3-1,1 2 6,0 0 1,0 0 0,1-1 0,0 1 0,0 0-1,1 0 1,0-1 0,0 1 0,6 11 0,-7-17-2,-1 0 0,1 0 0,-1 0 0,1 0 0,-1 0 0,0 0 0,0 0 0,1 0 0,-1 0 0,0 1 0,0-1 0,0 0 0,0 0 0,0 0 0,0 0 0,0 0 0,0 0 0,-1 1 0,1-1 0,0 0 0,-1 0 0,1 0 0,-1 0 0,1 0 0,-2 1 0,0 1 2,0-1 0,0 0 1,-1 1-1,1-1 0,-1 0 0,0-1 0,1 1 1,-1 0-1,-4 1 0,-9 4 18,-1-1-1,-28 6 1,36-10-13,-63 15 131,-1-3 0,0-3 0,-1-4 0,0-2 0,-103-9 1,36-26 58,-1 18-161,-172 7 0,199 6-29,-154 13 16,0 1 10,264-16 5,0-1 1,0 1-1,-1-1 0,1 0 0,0 0 0,0 0 0,1-1 0,-1 1 1,-8-7-1,-38-32 215,49 38-253,-1 0-1,1 0 1,0 0-1,0 0 0,0 0 1,0-1-1,0 1 0,1-1 1,0 1-1,-1-1 1,1 0-1,1 1 0,-1-1 1,0-4-1,0-60 14,2 43-68,0 21 49,0 0-1,0-1 0,0 1 0,1 0 1,0 0-1,-1 0 0,2 0 0,-1 0 1,0 0-1,1 0 0,0 1 0,-1 0 1,1-1-1,1 1 0,-1 0 0,0 0 0,8-4 1,2-2-10,1 0 1,0 0 0,24-10-1,-9 9-5,0 0-1,0 2 1,1 1-1,0 2 1,44-3-1,158 6 36,-116 5-63,42-2 50,10 1-135,216-24 1,-57-25-12,-315 44 140,-1 1 0,0 1 0,0 0 0,1 1 0,-1 0 0,1 1 0,-1 0-1,0 0 1,0 1 0,1 1 0,13 5 0,-9 0 7,2 0 1,-1 0-1,1-2 1,0 0-1,1-1 1,-1-1-1,1-1 1,0 0-1,22-1 1,-41-2-10,0 1 0,1-1 0,-1 0 0,0 0 0,0 0 0,0 0 1,1 1-1,-1-1 0,0 0 0,0 0 0,0 1 0,1-1 0,-1 0 1,0 0-1,0 1 0,0-1 0,0 0 0,0 0 0,0 1 0,1-1 1,-1 0-1,0 1 0,0-1 0,0 0 0,0 0 0,0 1 0,0-1 1,0 0-1,0 1 0,0-1 0,-1 0 0,1 0 0,0 1 0,0-1 1,0 0-1,0 0 0,0 1 0,0-1 0,0 0 0,-1 0 0,1 1 1,0-1-1,0 0 0,0 0 0,-1 1 0,1-1 0,-4 5-336,1-1-1,-1 1 0,0-1 0,-1 0 0,1-1 1,-1 1-1,-7 4 0,10-6 75,-30 20-4178</inkml:trace>
</inkml:ink>
</file>

<file path=ppt/ink/ink1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57.617"/>
    </inkml:context>
    <inkml:brush xml:id="br0">
      <inkml:brushProperty name="width" value="0.05" units="cm"/>
      <inkml:brushProperty name="height" value="0.05" units="cm"/>
      <inkml:brushProperty name="color" value="#FF0066"/>
    </inkml:brush>
  </inkml:definitions>
  <inkml:trace contextRef="#ctx0" brushRef="#br0">25 1 8738,'0'0'3319,"-4"35"-2405,-1 5-648,-3 26 315,1 95 1,10-103-198,2 1 1,25 109-1,-11-73-83,27 195 467,8 311 1,-36 302 580,17-224-163,-31-649-651,-1-42 1066,-3-53-1144,0 58-1254,0-9-1157,0-2-2451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8.613"/>
    </inkml:context>
    <inkml:brush xml:id="br0">
      <inkml:brushProperty name="width" value="0.05" units="cm"/>
      <inkml:brushProperty name="height" value="0.05" units="cm"/>
      <inkml:brushProperty name="color" value="#004F8B"/>
    </inkml:brush>
  </inkml:definitions>
  <inkml:trace contextRef="#ctx0" brushRef="#br0">275 326 9154,'0'0'6652,"11"-10"-6181,37-30-92,-47 38-337,1 0 1,0 1 0,-1-1-1,0 0 1,1 0 0,-1 0-1,0 0 1,0 0 0,0 0-1,0 0 1,0 0 0,0-1-1,-1 1 1,1 0 0,-1-1-1,0 1 1,0 0-1,1-1 1,-1 1 0,-1 0-1,1-1 1,0 1 0,-1-3-1,-1-10 176,2 8-178,0-1 1,0 0-1,-1 0 0,0 1 0,-1-1 0,0 0 0,0 1 1,-1 0-1,0-1 0,0 1 0,0 0 0,-1 0 1,0 1-1,0-1 0,-1 1 0,0 0 0,0 0 0,0 1 1,-1-1-1,0 1 0,0 0 0,-9-5 0,7 4-46,0 1-1,-1-1 0,1 2 0,-1-1 1,-1 1-1,1 0 0,0 1 0,-1 0 0,0 1 1,0 0-1,0 0 0,1 1 0,-21 0 1,26 2 4,1-1 1,0 0 0,0 1-1,0-1 1,-1 1 0,1 0-1,0 0 1,0 0 0,0 1 0,0-1-1,1 1 1,-1-1 0,0 1-1,0 0 1,1 0 0,0 0-1,-4 5 1,1-1 0,0 0 1,0 1-1,1-1 1,1 1-1,-1 0 0,1 0 1,-3 10-1,0 2 2,1 1 1,1 0-1,1 0 1,-1 41-1,3-51 2,1 0 0,1 0-1,-1-1 1,2 1-1,-1 0 1,2 0-1,3 11 1,-4-16 0,1 0 0,0 0 0,1 0 0,-1-1 0,1 1-1,0-1 1,0 0 0,0 0 0,1 0 0,-1 0 0,1-1 0,0 0 0,7 4 0,1-1 37,1 0 0,0 0 1,0-1-1,0-1 1,0-1-1,1 0 0,-1 0 1,1-2-1,0 0 1,0 0-1,0-1 0,-1-1 1,18-3-1,-25 2 21,1 0 0,0 0 0,-1 0 0,1-1 0,-1 0-1,0 0 1,0-1 0,0 0 0,-1 0 0,1-1 0,8-7-1,-11 8 12,0-1 0,-1 1 0,1-1 0,-1 0 0,0 0-1,0 0 1,-1-1 0,1 1 0,-1-1 0,0 1-1,-1-1 1,1 0 0,-1 0 0,0 0 0,-1 0-1,1-10 1,-1-13 420,0 49-546,0 50-42,2-38 122,2 0 0,2 0 0,1-1 0,1 0 0,1-1 0,23 48 0,8 31-47,-21-42 31,-2 0 0,-3 1 0,-4 0 0,-2 1 0,-2 92 0,-5-141-20,0-13 7,-1 1 1,0-1 0,0 1 0,-1 0 0,-1 7 0,2-14-4,-1 1 0,1-1 1,0 0-1,-1 1 0,0-1 0,1 0 0,-1 1 0,0-1 1,1 0-1,-1 0 0,0 0 0,0 0 0,0 0 0,0 0 1,0 0-1,0 0 0,-1 0 0,1 0 0,0 0 1,0-1-1,-1 1 0,1 0 0,0-1 0,-1 1 0,1-1 1,-1 0-1,1 1 0,0-1 0,-1 0 0,1 0 0,-3 0 1,-4-1 23,0 0 0,1 0 0,-1-1 0,1 0 0,-1-1 0,1 0 0,0 0 0,0 0 0,0-1 0,0 0 0,0 0 0,1-1 0,0 0 1,0 0-1,-8-9 0,-9-11-5,1-1 1,-22-34-1,34 46-3,1 0-1,1-1 1,0-1 0,1 1-1,0-1 1,-8-32 0,10 20 36,1 0 1,1 0 0,1-40 0,3 59-48,1-1 0,-1 1 0,2 0 0,-1 0 0,1 1 0,1-1 0,-1 0 0,1 1 0,1 0 1,0 0-1,0 0 0,0 1 0,1 0 0,0 0 0,1 0 0,0 0 0,0 1 0,12-8 0,17-12-12,1 2 0,63-30 0,-90 49 15,7-4 28,65-34 34,2 4 0,89-28-1,-171 66 698,19-1-5073,-11 4-1537</inkml:trace>
</inkml:ink>
</file>

<file path=ppt/ink/ink1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01.941"/>
    </inkml:context>
    <inkml:brush xml:id="br0">
      <inkml:brushProperty name="width" value="0.05" units="cm"/>
      <inkml:brushProperty name="height" value="0.05" units="cm"/>
      <inkml:brushProperty name="color" value="#008C3A"/>
    </inkml:brush>
  </inkml:definitions>
  <inkml:trace contextRef="#ctx0" brushRef="#br0">650 524 11002,'0'0'8174,"7"-17"-8061,24-57-57,-29 68-34,0 0-1,0 0 0,-1-1 0,0 1 0,0 0 0,0-1 0,-1 1 1,0 0-1,0-1 0,-1-6 0,-1-10 100,1 12-95,0 1 0,-1 0 1,-1-1-1,0 1 0,0 0 0,-1 0 0,0 1 1,-1-1-1,0 1 0,0 0 0,-1 0 1,-1 0-1,1 1 0,-16-14 0,2 2-10,-1 0 0,-1 2 0,0 1-1,-37-21 1,40 28-14,-1 0 0,1 2-1,-1 0 1,-1 1 0,1 2 0,-1 0 0,0 1 0,0 0-1,-1 2 1,-41 1 0,55 2-5,0 1 0,0 0 1,0 0-1,0 1 0,0-1 0,0 2 0,1-1 0,-1 1 1,1 0-1,0 1 0,1 0 0,-1 0 0,1 0 1,0 1-1,0 0 0,0 0 0,1 1 0,-6 7 1,3-2-3,0 1 1,0-1-1,1 1 0,1 1 1,0-1-1,1 1 1,0 0-1,1 0 1,-4 25-1,6-20 3,1 1-1,0-1 1,1 1-1,1-1 1,6 28-1,-5-38 3,1 1-1,0-1 1,0 0-1,1 0 1,1 0-1,-1-1 1,1 1-1,1-1 1,-1 0-1,2-1 1,-1 1-1,12 10 1,-7-9 7,0-1-1,1 0 1,0 0-1,0-1 1,1 0 0,0-2-1,0 1 1,1-1 0,-1-1-1,17 3 1,5-1 91,0-2 0,65 0 0,-88-4-76,0-1 1,0 0-1,0-1 1,0 0-1,0 0 1,0-2-1,0 1 1,-1-1-1,0-1 1,0 0-1,0-1 1,-1 0-1,1 0 1,-1-1-1,-1-1 1,1 0-1,-1 0 1,-1-1-1,0 0 1,0 0-1,0 0 1,-1-1-1,-1-1 1,0 1-1,0-1 1,-1 0-1,0 0 1,-1-1-1,-1 1 1,5-22-1,-4 3 57,-1-1 1,-2-58-1,-1 50 26,0 39-105,-1 0-1,1-1 1,0 1 0,0 0 0,-1 0-1,1-1 1,0 1 0,-1 0 0,1 0-1,-1-1 1,1 1 0,0 0 0,-1 0-1,1 0 1,-1 0 0,1 0 0,0 0-1,-1-1 1,1 1 0,-1 0 0,1 0 0,0 0-1,-1 0 1,1 1 0,-1-1 0,1 0-1,-1 0 1,1 0 0,0 0 0,-1 0-1,1 0 1,-1 1 0,1-1 0,0 0-1,-1 0 1,1 0 0,0 1 0,-1-1-1,1 0 1,0 1 0,0-1 0,-1 0-1,1 1 1,0-1 0,0 0 0,-1 1-1,1-1 1,0 1 0,0-1 0,0 0-1,0 1 1,0-1 0,-1 1 0,-2 7 2,0 0 1,1 0 0,0 1 0,0-1-1,1 0 1,0 1 0,0-1 0,1 1 0,2 16-1,-2-18 2,1-1-1,0 1 0,0 0 1,1-1-1,0 1 0,0-1 0,1 1 1,-1-1-1,1 0 0,1 0 1,-1 0-1,9 10 0,2-3 57,1-1-1,0-1 1,0 0 0,1-1-1,0 0 1,1-1-1,31 11 1,7-2 127,67 13 0,-54-15-130,-48-14-47,-17-2-12,0 0 1,0 0-1,1 1 1,-1-1-1,0 1 1,0 0-1,0 0 1,1 0 0,4 2-1,-57 3-6857,18-3 1418</inkml:trace>
</inkml:ink>
</file>

<file path=ppt/ink/ink1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02.487"/>
    </inkml:context>
    <inkml:brush xml:id="br0">
      <inkml:brushProperty name="width" value="0.05" units="cm"/>
      <inkml:brushProperty name="height" value="0.05" units="cm"/>
      <inkml:brushProperty name="color" value="#008C3A"/>
    </inkml:brush>
  </inkml:definitions>
  <inkml:trace contextRef="#ctx0" brushRef="#br0">0 53 8690,'0'0'11657,"24"-3"-11226,389-34 1037,358 43-696,-614 10-805,-88-7 683,70 0-1,-164-30-705,18 16-150,-1 1 1,1 0-1,-1 1 1,0 0 0,0 0-1,0 0 1,-1 1-1,1 1 1,0-1-1,-1 1 1,-15 0-1,10 1-664,0 1 0,0 0 0,0 1 0,0 1 0,1 0-1,-20 7 1,-16 11-4575</inkml:trace>
</inkml:ink>
</file>

<file path=ppt/ink/ink1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04.166"/>
    </inkml:context>
    <inkml:brush xml:id="br0">
      <inkml:brushProperty name="width" value="0.05" units="cm"/>
      <inkml:brushProperty name="height" value="0.05" units="cm"/>
      <inkml:brushProperty name="color" value="#008C3A"/>
    </inkml:brush>
  </inkml:definitions>
  <inkml:trace contextRef="#ctx0" brushRef="#br0">0 23 3425,'0'0'15900,"6"-7"-15796,-5 6-101,-1 0-1,1 0 0,0 0 0,-1 0 1,1 0-1,0 0 0,0 0 0,0 0 1,0 1-1,0-1 0,0 0 0,0 0 1,0 1-1,0-1 0,1 1 0,-1-1 1,0 1-1,0 0 0,0-1 0,1 1 1,-1 0-1,0 0 0,0 0 0,1-1 1,-1 2-1,0-1 0,1 0 0,-1 0 1,0 0-1,0 0 0,3 2 0,0 1 6,-1 1 0,1 0-1,0 0 1,-1 0-1,0 1 1,0-1 0,0 1-1,-1-1 1,3 9 0,11 22 149,-1 0 1,-3 2-1,0-1 1,-3 2 0,9 66-1,-5 197 2454,-20-321-2189,5 9-420,0 0 1,0-1 0,1 1 0,1 0 0,0-1-1,0 1 1,1 0 0,1-1 0,0 1 0,0 0-1,1 0 1,0 0 0,1 0 0,1 1-1,-1 0 1,2-1 0,-1 2 0,2-1 0,-1 1-1,1 0 1,0 0 0,1 0 0,0 1-1,0 1 1,1-1 0,0 1 0,0 1 0,1 0-1,0 0 1,0 1 0,0 0 0,1 1-1,0 0 1,20-5 0,-10 6-20,0 0 1,1 1-1,-1 2 0,0 0 0,0 1 1,0 1-1,0 1 0,0 1 0,0 1 1,34 13-1,-42-13 7,-1 0 1,0 1-1,0 1 0,-1 0 1,0 0-1,0 1 0,0 1 1,-1-1-1,-1 2 0,1 0 0,-1 0 1,-1 0-1,0 1 0,-1 0 1,0 1-1,0 0 0,-1 0 1,5 15-1,-8-17 13,-1-1 0,0 1 0,0 1 0,0-1 0,-2 0 0,1 0 0,-1 1 0,-1-1 0,0 0 0,0 0 0,-1 0 0,0 0 0,-1 0 0,0 0 1,0 0-1,-1-1 0,-1 0 0,1 1 0,-2-2 0,1 1 0,-1-1 0,0 1 0,-1-2 0,0 1 0,0-1 0,-9 7 0,-1 0 4,0-1 0,-1 0 1,0-2-1,-1 0 0,0-1 0,-1-1 0,0-1 0,-1 0 1,1-2-1,-1 0 0,-31 3 0,7-3 6,1-3 0,-53-1 1,85-3-7,-1 0 1,1 0 0,0-1 0,-1-1 0,1 0 0,0-1-1,0 0 1,1 0 0,-1-1 0,1-1 0,0 0 0,-16-13-1,23 15 12,0 0-1,0 0 1,0-1-1,1 1 0,0-1 1,0 0-1,0 0 1,0 0-1,1 0 1,0-1-1,0 1 0,0-1 1,1 1-1,-2-10 1,2 10 4,0 3 1375,1 2-1419,-1-1-1,1 0 1,-1 0-1,1 1 1,0-1 0,-1 0-1,1 0 1,0 1-1,-1-1 1,1 0 0,0 0-1,0 0 1,0 0-1,0 1 1,0-1-1,0 0 1,0 0 0,0 0-1,0 0 1,0 1-1,1-1 1,-1 0 0,0-1-1,5-22-1500,7-9-1331,-1-3-4011</inkml:trace>
</inkml:ink>
</file>

<file path=ppt/ink/ink1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07.070"/>
    </inkml:context>
    <inkml:brush xml:id="br0">
      <inkml:brushProperty name="width" value="0.05" units="cm"/>
      <inkml:brushProperty name="height" value="0.05" units="cm"/>
      <inkml:brushProperty name="color" value="#008C3A"/>
    </inkml:brush>
  </inkml:definitions>
  <inkml:trace contextRef="#ctx0" brushRef="#br0">0 78 4441,'0'0'9518,"17"29"-9014,53 86-48,-69-112-421,0 0-1,1-1 1,0 1 0,-1-1-1,1 0 1,0 1-1,0-1 1,0 0 0,0 0-1,0 0 1,1 0-1,-1-1 1,1 1 0,-1-1-1,1 1 1,0-1-1,-1 0 1,1 0 0,0 0-1,0 0 1,0-1-1,0 1 1,0-1 0,-1 0-1,1 1 1,0-1-1,0-1 1,0 1 0,0 0-1,4-2 1,10 1 203,-14 1-216,1-1 0,-1 1 0,1 0 0,0-1 0,-1 0 0,0 1 1,1-2-1,-1 1 0,0 0 0,1-1 0,-1 1 0,0-1 0,0 0 0,0 0 0,0 0 0,0 0 0,-1-1 0,1 1 0,-1-1 0,0 1 0,1-1 0,-1 0 1,0 0-1,-1 0 0,1 0 0,0 0 0,-1-1 0,0 1 0,1-4 0,2-8 5,-1 0 0,0 0-1,-1 0 1,-1 0 0,0-21 0,-2 32-22,1 0 0,-1 0 1,0 1-1,0-1 0,0 0 0,-1 0 0,1 1 0,-1-1 1,0 1-1,0 0 0,0-1 0,0 1 0,0 0 1,-1 0-1,0 0 0,1 0 0,-1 1 0,0-1 1,0 1-1,-1 0 0,1 0 0,0 0 0,-1 0 0,1 1 1,-1-1-1,0 1 0,1 0 0,-1 0 0,0 0 1,0 0-1,-4 0 0,2 0-7,1 0 0,-1 1 0,1-1 0,-1 1 0,0 0-1,1 0 1,-1 1 0,0 0 0,1 0 0,-1 0 0,1 1 0,0-1 0,-1 1 0,1 1 0,0-1 0,0 1-1,0 0 1,0 0 0,1 0 0,-1 1 0,-4 4 0,3 1-1,0-1-1,1 1 1,0 0-1,1 0 1,0 0-1,0 1 1,1-1-1,1 1 1,-3 16 0,1 6 71,1 54 1,3-82-61,0 0 4,1 0 1,-1-1-1,1 1 1,0 0 0,0 0-1,0-1 1,0 1-1,0 0 1,1-1-1,0 0 1,0 1 0,0-1-1,0 0 1,0 0-1,1 0 1,-1 0 0,1 0-1,0-1 1,0 1-1,0-1 1,0 0-1,0 0 1,0 0 0,1 0-1,-1 0 1,6 1-1,0 1 33,1-1-1,0-1 1,0 1-1,0-2 1,0 1-1,0-1 1,0-1-1,1 0 0,10-1 1,-18 0-37,1 1 0,-1-1 0,0 0 0,0 0 1,1-1-1,-1 1 0,0 0 0,0-1 0,0 0 0,0 0 1,0 0-1,-1 0 0,1 0 0,-1-1 0,1 1 0,-1-1 0,0 1 1,0-1-1,0 0 0,0 0 0,-1 0 0,1 0 0,-1 0 1,2-6-1,-1 3 11,0-1 1,0 1-1,-1-1 1,0 0-1,0 0 0,-1 1 1,0-1-1,0 0 1,-1 0-1,0 1 1,-3-14-1,3 17-10,-1 0 0,0 0-1,0 0 1,0 0-1,0 0 1,-1 1 0,1-1-1,-1 1 1,1 0-1,-1-1 1,0 1 0,0 1-1,0-1 1,0 0 0,0 1-1,0-1 1,0 1-1,-1 0 1,1 0 0,0 0-1,-7 0 1,7 0-9,0 0 1,-1 1-1,1-1 1,0 1-1,0 0 0,-1 0 1,1 0-1,0 0 0,-1 1 1,1-1-1,0 1 1,0 0-1,0 0 0,0 0 1,0 0-1,0 0 1,0 1-1,0 0 0,0-1 1,0 1-1,1 0 1,-5 5-1,3 2-2,0 0 1,1 1-1,0-1 1,0 1-1,1 0 1,1 0-1,0 0 1,0 0-1,1 0 1,0 0-1,0 0 1,4 13-1,-4-21 7,1 0-1,-1 0 1,1 0 0,0 0 0,0 0-1,0 0 1,0 0 0,0 0-1,0 0 1,1 0 0,-1-1 0,0 1-1,1-1 1,0 1 0,-1-1-1,1 1 1,0-1 0,0 0 0,-1 0-1,1 0 1,0 0 0,0 0-1,0 0 1,0-1 0,1 1 0,-1-1-1,0 1 1,3-1 0,3 2 42,1-1 0,0-1 0,-1 1 0,1-1 0,16-3 0,-22 2-42,-1 0 0,0 0 0,0 0 0,0 0 0,0-1 0,-1 1 0,1-1 0,0 1 0,0-1-1,-1 0 1,1 1 0,-1-1 0,0 0 0,1 0 0,-1 0 0,0 0 0,0-1 0,0 1 0,0 0 0,-1 0 0,1 0 0,-1-1 0,1 1 0,-1 0 0,0-1 0,0-1 0,2-7 4,-2 0 1,1 1-1,-1-1 1,-3-17-1,2 24-6,0 0 0,0 0 0,-1 0 0,0 1 0,0-1 0,0 0-1,0 1 1,0-1 0,-1 1 0,1 0 0,-1 0 0,0 0 0,0 0 0,0 0 0,0 1 0,-1-1 0,1 1 0,-1 0-1,0 0 1,1 0 0,-1 1 0,0-1 0,0 1 0,0 0 0,0 0 0,0 0 0,0 0 0,0 1 0,-1 0-1,1 0 1,0 0 0,-8 1 0,9 0-5,0 1 1,0-1-1,0 0 0,1 1 0,-1-1 1,0 1-1,1 0 0,-1 0 0,1 0 0,-1 0 1,1 1-1,0-1 0,0 1 0,0-1 1,0 1-1,1-1 0,-1 1 0,1 0 0,-1 0 1,1 0-1,0 0 0,0 0 0,1 0 1,-2 4-1,-2 10-5,1-1-1,1 1 1,-1 19 0,2-28 7,1 1 1,0-1 0,0 0-1,1 1 1,0-1-1,0 0 1,1 1-1,3 8 1,-3-14 3,0 1 0,0-1 0,0 0 0,0 0-1,0-1 1,0 1 0,1 0 0,-1-1 0,1 0 0,0 1 0,0-1 0,0 0 0,0 0-1,0-1 1,0 1 0,1-1 0,-1 1 0,0-1 0,1 0 0,-1 0 0,5 0-1,0 1 3,0-1 0,0 0-1,0 0 1,0 0-1,0-1 1,0 0 0,0-1-1,1 0 1,-1 0-1,0-1 1,-1 0 0,1 0-1,0-1 1,9-5-1,-12 5 0,0 0 1,-1 0-1,0 0 0,0-1 0,0 0 0,0 0 0,0 0 0,-1 0 0,0-1 0,0 1 1,0-1-1,0 0 0,-1 0 0,0 0 0,0 0 0,0 0 0,0-1 0,-1 1 0,0 0 1,0-1-1,-1 1 0,1-8 0,-1 6 5,0-1 1,0 1-1,0-1 1,-1 1 0,0-1-1,-1 1 1,0 0-1,0 0 1,0 0-1,-1 0 1,0 0-1,-7-12 1,6 14-10,1 1 0,-1 0 0,0 0 0,0 0 1,0 1-1,0-1 0,-1 1 0,0 0 0,1 0 0,-1 1 0,0-1 1,0 1-1,-1 0 0,1 0 0,0 1 0,-1 0 0,1 0 0,-8-1 1,10 2-3,-1-1 1,1 1 0,-1 0 0,0 0 0,1 0-1,-1 0 1,1 1 0,-1 0 0,1-1 0,0 1-1,-1 0 1,1 1 0,0-1 0,-1 1 0,1-1-1,0 1 1,0 0 0,1 0 0,-1 0 0,0 1-1,-3 3 1,1 1 0,1-1 0,-1 1-1,2 1 1,-1-1 0,1 0 0,0 1-1,1 0 1,-3 10 0,5-17 0,-1 0 0,1 1 0,-1-1 0,1 1 0,0-1 1,-1 0-1,1 1 0,0-1 0,0 1 0,0-1 0,0 1 0,0-1 0,1 0 1,-1 1-1,0-1 0,1 1 0,-1-1 0,1 0 0,-1 1 0,1-1 0,0 0 1,-1 0-1,3 2 0,-2-2 0,0 0 0,1 0 1,-1-1-1,0 1 1,1-1-1,-1 1 0,1-1 1,-1 1-1,1-1 0,-1 0 1,1 0-1,-1 0 0,1 0 1,-1 0-1,1 0 0,-1 0 1,1-1-1,1 1 0,4-2 1,0 0 0,0-1 0,-1 1 0,1-1 0,-1 0 0,1-1 0,-1 0 1,7-5-1,-7 3-3,-1 0 0,0 0 1,0 0-1,0 0 0,-1-1 1,0 0-1,-1 1 0,1-2 1,-1 1-1,0 0 1,-1-1-1,0 1 0,0-1 1,-1 1-1,0-1 0,0 0 1,-1 0-1,0 0 0,0 1 1,-1-1-1,-2-15 1,2 21-4,0 0 1,-1 0 0,1 0-1,0 0 1,-1 0 0,1 0-1,-1 1 1,0-1 0,1 0-1,-1 1 1,0-1 0,0 1-1,0 0 1,0 0 0,0 0 0,-1 0-1,1 0 1,0 0 0,0 0-1,-1 0 1,1 1 0,0 0-1,-1-1 1,1 1 0,-1 0-1,1 0 1,-4 0 0,3 0-3,-1 1 1,0-1-1,0 0 1,1 1-1,-1 0 1,1 0-1,-1 0 1,1 0 0,-1 1-1,1-1 1,0 1-1,-1 0 1,1 0-1,0 0 1,0 0-1,-4 5 1,2 0 4,0 0 0,1 0 1,0 1-1,0 0 0,0 0 0,1 0 0,1 0 1,-1 1-1,1-1 0,1 1 0,0-1 1,0 1-1,0 0 0,2 14 0,0-22 2,-1 0 0,1 0-1,-1-1 1,1 1 0,-1 0 0,1 0-1,0-1 1,-1 1 0,1 0 0,0-1-1,-1 1 1,1 0 0,0-1 0,0 1-1,0-1 1,0 0 0,0 1 0,0-1-1,-1 0 1,1 1 0,0-1-1,0 0 1,0 0 0,0 0 0,2 0-1,29 1 12,-27-1-8,1 0-24,-1 0 1,0 0-1,1 0 1,-1-1-1,0 0 1,0 0-1,0-1 1,0 0 0,0 1-1,0-1 1,0-1-1,0 1 1,-1-1-1,6-4 1,-7 4-75,0 0 1,0 0 0,0-1-1,-1 1 1,1-1-1,-1 1 1,0-1 0,0 0-1,0 0 1,-1 0-1,0 0 1,1 0 0,-1 0-1,-1-1 1,1 1 0,0 0-1,-1 0 1,0-6-1,0 7 32,0 1 1,0-1-1,0 0 0,0 1 0,0-1 0,-1 1 0,1 0 0,-1-1 0,0 1 0,1-1 0,-1 1 0,0 0 0,0-1 0,-1 1 0,1 0 0,0 0 1,-1 0-1,-2-3 0,2 4-39,-1 0 1,1-1-1,0 2 1,-1-1-1,1 0 1,-1 0-1,1 1 1,-1-1 0,1 1-1,-1 0 1,1 0-1,-1 0 1,1 0-1,-1 0 1,0 1-1,1-1 1,-1 1 0,-2 0-1,-20 11-1940,3 6-973</inkml:trace>
</inkml:ink>
</file>

<file path=ppt/ink/ink1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1.630"/>
    </inkml:context>
    <inkml:brush xml:id="br0">
      <inkml:brushProperty name="width" value="0.05" units="cm"/>
      <inkml:brushProperty name="height" value="0.05" units="cm"/>
      <inkml:brushProperty name="color" value="#008C3A"/>
    </inkml:brush>
  </inkml:definitions>
  <inkml:trace contextRef="#ctx0" brushRef="#br0">5 21 8810,'0'0'7695,"0"-5"-7371,-3-10-18,2 21 68,4 35-169,69 285 1242,-42-169-990,16 115 269,-44-251-70,-6-44 496,-4-19-879,4 18-265,1 1 1,0-1 0,2 0-1,1 0 1,1 0-1,4-28 1,-4 45-24,0 0 1,1 0-1,-1 0 0,2-1 1,-1 2-1,1-1 1,0 0-1,0 0 1,1 1-1,-1 0 0,2 0 1,-1 0-1,1 0 1,-1 1-1,2-1 0,-1 1 1,0 1-1,1-1 1,0 1-1,0 0 1,1 0-1,-1 0 0,1 1 1,0 0-1,-1 1 1,1-1-1,0 1 0,1 1 1,-1-1-1,11 0 1,9 2-25,1 1 0,0 1 1,37 8-1,-51-6 32,0 0 1,-1 1-1,0 0 1,0 1-1,-1 1 1,1-1-1,-1 2 1,18 14-1,-17-10 0,0 0 0,0 0-1,-1 2 1,-1-1-1,0 2 1,-1-1 0,0 1-1,10 22 1,-16-27 5,0 1 0,0 0-1,0 0 1,-2 0 0,1 0 0,-1 0 0,-1 0 0,0 0 0,-1 1-1,0-1 1,0 0 0,-1 1 0,-1-1 0,-3 15 0,1-16 9,-1 0 1,0-1-1,0 1 0,-1-1 1,0 0-1,0-1 1,-1 1-1,0-1 1,-1-1-1,0 1 0,0-1 1,-1-1-1,-17 12 1,3-5 7,0 0 1,0-1 0,-1-2 0,-43 13-1,32-16 16,-2-1 0,1-2-1,0-1 1,-70-5 0,102 2-12,0 0 0,0 0 1,0-1-1,0 1 1,0-1-1,0 0 0,1 0 1,-1-1-1,0 1 1,0-1-1,1 1 0,-1-1 1,1 0-1,0-1 1,-7-4-1,-3-15-9213</inkml:trace>
</inkml:ink>
</file>

<file path=ppt/ink/ink1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2.162"/>
    </inkml:context>
    <inkml:brush xml:id="br0">
      <inkml:brushProperty name="width" value="0.05" units="cm"/>
      <inkml:brushProperty name="height" value="0.05" units="cm"/>
      <inkml:brushProperty name="color" value="#008C3A"/>
    </inkml:brush>
  </inkml:definitions>
  <inkml:trace contextRef="#ctx0" brushRef="#br0">1 75 5921,'0'0'14106,"23"-9"-13899,2-1-142,-7 2-9,-1 1-1,2 0 0,-1 2 0,1 0 0,0 1 1,28-2-1,136-5 306,0 8 0,319 37 0,-446-29-304,71-2 0,-138 0-659,0 0-1,1 1 1,0 1-1,0 0 1,0 0-1,0 1 1,1 0-1,-16 14 1,3-3-1921,-14 9-2477</inkml:trace>
</inkml:ink>
</file>

<file path=ppt/ink/ink1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3.930"/>
    </inkml:context>
    <inkml:brush xml:id="br0">
      <inkml:brushProperty name="width" value="0.05" units="cm"/>
      <inkml:brushProperty name="height" value="0.05" units="cm"/>
      <inkml:brushProperty name="color" value="#008C3A"/>
    </inkml:brush>
  </inkml:definitions>
  <inkml:trace contextRef="#ctx0" brushRef="#br0">604 277 7578,'0'0'10937,"5"-8"-10484,-1 2-365,0-1 1,0 0-1,-1 0 0,0 0 0,-1-1 1,1 1-1,-1-1 0,-1 0 0,1 0 0,-1 1 1,0-15-1,-1 18-61,-1 0 0,1 0 0,-1 0 1,0 0-1,0 0 0,0 0 0,0 0 0,-1 0 0,1 0 1,-1 0-1,0 1 0,0-1 0,-1 1 0,-4-7 0,1 4-11,0 1-1,0-1 0,-1 1 0,1 0 0,-1 1 0,0 0 0,-9-4 0,-9-3-12,-1 2-1,0 1 0,-44-8 0,39 10 4,0 2 0,-58-1 0,79 5-8,-1 0 0,1 1 0,0 0 0,0 1 1,0 0-1,1 0 0,-1 1 0,0 0 0,1 1 0,0 0 0,0 1 1,-16 10-1,15-7-3,1 1 0,0 1 0,0 0 0,1 0 1,0 1-1,0 0 0,2 0 0,-1 0 0,1 1 0,1 0 1,0 0-1,-3 14 0,4-7 5,0 0 0,1 1 1,1 0-1,0-1 0,2 1 0,0 0 0,5 29 0,-4-43 3,1 1 0,-1-1-1,1 0 1,0 0-1,0 0 1,1-1-1,0 1 1,0-1-1,0 1 1,1-1 0,-1 0-1,1 0 1,1 0-1,-1-1 1,7 6-1,-3-4 9,0 0-1,1-1 1,0 0-1,0 0 0,0-1 1,0 0-1,1-1 1,-1 0-1,13 2 1,-8-3 9,0 0 1,0 0 0,0-2-1,0 1 1,0-2 0,1 0 0,-1-1-1,0 0 1,-1-1 0,1-1 0,0 0-1,-1 0 1,0-2 0,15-7-1,-19 7-1,1 0 0,-1 0 0,0-1-1,-1-1 1,0 1 0,0-1 0,0-1-1,-1 1 1,-1-1 0,1 0-1,-1-1 1,-1 0 0,0 0 0,0 0-1,-1 0 1,0-1 0,-1 0 0,0 1-1,-1-1 1,0 0 0,-1 0-1,0-20 1,-1 30 81,11 34-209,-3-21 114,0 0 0,1-1 0,0 0 0,1 0 0,0-1-1,0 0 1,1-1 0,0 0 0,1-1 0,0 0 0,1 0 0,-1-2 0,1 1 0,14 3 0,1-1 344,0-2 0,0-1 0,1-1 0,0-1 1,0-2-1,29-1 0,-58 15-39,3-8-706,1-13-2322,3-16-680,3-12-4242</inkml:trace>
</inkml:ink>
</file>

<file path=ppt/ink/ink1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4.540"/>
    </inkml:context>
    <inkml:brush xml:id="br0">
      <inkml:brushProperty name="width" value="0.05" units="cm"/>
      <inkml:brushProperty name="height" value="0.05" units="cm"/>
      <inkml:brushProperty name="color" value="#008C3A"/>
    </inkml:brush>
  </inkml:definitions>
  <inkml:trace contextRef="#ctx0" brushRef="#br0">0 1 8834,'0'0'7097,"36"4"-5786,231 31-164,-142-21-853,-58-8-214,-1 3 1,84 23-1,-147-31-35,-1-1-14,-1 0-19,-1 2-342,-1 1-1,1-1 1,0 1 0,-1-1 0,0 0-1,1 1 1,-1-1 0,0 0-1,0 1 1,0-1 0,-1 0 0,1 0-1,-1 0 1,1 0 0,-1 0-1,1 0 1,-1 0 0,0-1-1,0 1 1,-4 2 0,-2 3-1828,-12 11-4895</inkml:trace>
</inkml:ink>
</file>

<file path=ppt/ink/ink1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4.898"/>
    </inkml:context>
    <inkml:brush xml:id="br0">
      <inkml:brushProperty name="width" value="0.05" units="cm"/>
      <inkml:brushProperty name="height" value="0.05" units="cm"/>
      <inkml:brushProperty name="color" value="#008C3A"/>
    </inkml:brush>
  </inkml:definitions>
  <inkml:trace contextRef="#ctx0" brushRef="#br0">1 10 9498,'0'0'9458,"217"0"-8962,-143 0-304,-4 0-184,-3 6 72,-14-3-80,-8 3 56,-13-2-40,-7-4-16,-8 0 0,-6 0-288,-4 0-424,-7-10-4657,0-9-2713</inkml:trace>
</inkml:ink>
</file>

<file path=ppt/ink/ink1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6.461"/>
    </inkml:context>
    <inkml:brush xml:id="br0">
      <inkml:brushProperty name="width" value="0.05" units="cm"/>
      <inkml:brushProperty name="height" value="0.05" units="cm"/>
      <inkml:brushProperty name="color" value="#008C3A"/>
    </inkml:brush>
  </inkml:definitions>
  <inkml:trace contextRef="#ctx0" brushRef="#br0">549 356 9842,'0'0'8567,"9"-13"-8360,29-43 12,-36 51-183,0 0 0,0 0 1,0 0-1,-1 0 0,0 0 1,0 0-1,0 0 0,-1 0 1,1-1-1,-1 1 0,0 0 1,-1 0-1,1-1 0,-1 1 1,0 0-1,-3-9 0,-1 4-22,0 0-1,0 1 1,-1-1 0,0 2-1,0-1 1,-1 0-1,0 1 1,0 1 0,-1-1-1,0 1 1,-1 0-1,-16-10 1,9 7 3,-1 1-1,0 0 1,0 1 0,-1 1-1,0 1 1,-29-7 0,32 10-24,-1 0 1,0 1 0,0 1-1,0 1 1,0 0 0,1 1-1,-1 0 1,-26 7 0,33-5 2,0 0 1,1 0-1,-1 1 1,1 1-1,0-1 1,0 1-1,0 1 1,1 0-1,0 0 1,0 0-1,0 1 1,1-1-1,0 2 1,0-1-1,1 1 1,-5 8 0,1 1 3,1 1 0,1 1 0,1 0 0,0 0 0,1 0 0,1 0 0,1 1 0,1-1 0,1 1 0,1 29 0,0-41-1,1 0 1,-1 0 0,1 0 0,1 0-1,0 0 1,0 0 0,0-1 0,1 1 0,0-1-1,1 0 1,-1 1 0,1-1 0,1-1 0,0 1-1,-1-1 1,2 0 0,-1 0 0,1 0 0,0-1-1,0 0 1,0 0 0,1 0 0,0-1 0,0 0-1,13 5 1,0-1 4,0-1 0,0-1 1,1-1-1,0-1 0,0 0 0,0-2 0,1 0 0,34-3 1,-44 0-1,-1-1 0,1 0 0,-1-1 0,0 0 0,0 0 0,-1-2 0,1 1 0,-1-1 0,0-1 0,0 0 0,0 0 0,-1-1 0,0 0 0,0 0 0,-1-1 0,0-1 0,11-14 0,-10 12 5,-1 0 1,0-1-1,-1-1 0,0 1 1,-1-1-1,0 0 0,-1-1 0,-1 1 1,0-1-1,-1 0 0,0 0 1,1-24-1,-5 70-19,1-13 7,0 0-1,4 33 0,-3-46 8,0 0 0,1 0 0,0 0 0,0 0-1,0-1 1,1 1 0,0-1 0,0 1 0,0-1 0,1 0 0,-1 0-1,9 8 1,-1-4 14,1 0 0,0 0 1,0-1-1,0-1 0,1 0 0,0 0 0,0-2 0,1 0 0,0 0 0,17 3 0,-4-3-17,0-1 0,1-1 0,-1-2 0,41-2 0,-61 1-109,0-1-1,0 0 0,0-1 1,0 1-1,-1-1 0,1-1 1,-1 1-1,1-1 0,-1 0 1,0-1-1,11-7 0,-6 2-1096,-1-1 0,1 0 0,-2-1 0,15-19 0,-2-2-3888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39.556"/>
    </inkml:context>
    <inkml:brush xml:id="br0">
      <inkml:brushProperty name="width" value="0.05" units="cm"/>
      <inkml:brushProperty name="height" value="0.05" units="cm"/>
      <inkml:brushProperty name="color" value="#004F8B"/>
    </inkml:brush>
  </inkml:definitions>
  <inkml:trace contextRef="#ctx0" brushRef="#br0">278 0 7434,'0'0'3619,"-24"33"-2831,-75 110-28,84-118-524,0 0 0,2 1 0,2 0-1,0 0 1,1 2 0,2-1 0,1 1-1,-4 29 1,5-26-97,-16 110 1177,7 1 0,4 226-1,11-351-1200,1 1 0,1-1 1,1 1-1,0-1 0,7 21 0,-8-31-79,0-1 0,1 1 0,-1-1 0,2 0-1,-1 1 1,1-1 0,0-1 0,0 1 0,0-1 0,1 1 0,0-1 0,0-1 0,0 1 0,1-1 0,-1 1 0,8 2 0,-11-5-28,0-1-1,1 0 1,-1 0-1,1 0 1,-1 0 0,1 0-1,0 0 1,-1-1-1,1 1 1,0-1 0,-1 0-1,1 1 1,0-2-1,0 1 1,-1 0-1,1 0 1,0-1 0,-1 1-1,1-1 1,0 0-1,3-2 1,-1 0-494,-1-1-1,1 1 1,-1-1-1,0 0 0,0-1 1,-1 1-1,1-1 1,4-7-1,3-4-3665</inkml:trace>
</inkml:ink>
</file>

<file path=ppt/ink/ink1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7.105"/>
    </inkml:context>
    <inkml:brush xml:id="br0">
      <inkml:brushProperty name="width" value="0.05" units="cm"/>
      <inkml:brushProperty name="height" value="0.05" units="cm"/>
      <inkml:brushProperty name="color" value="#008C3A"/>
    </inkml:brush>
  </inkml:definitions>
  <inkml:trace contextRef="#ctx0" brushRef="#br0">1 0 5857,'0'0'7982,"5"27"-6670,-3-11-1105,8 39 622,26 82 0,34 112 672,-59-198-1194,-3-1 1,-1 1-1,-2 54 1,-5-78-411,0 18 951,0-42-599,0-5-38,0-26-5,0 19-205,1 0 1,0 0 0,0 0-1,0 0 1,1 1-1,1-1 1,0 0 0,0 1-1,0 0 1,1-1 0,0 1-1,1 1 1,0-1-1,0 1 1,0 0 0,1 0-1,0 0 1,13-10-1,-9 9-7,1 1 0,0 0 0,0 1 0,0 0 0,1 1 0,0 0 0,0 1 0,0 0 0,1 1 0,-1 1 0,1 0 0,24-1 0,-16 2-3,0 1 1,0 1 0,0 1-1,0 1 1,0 0 0,-1 2-1,23 8 1,-37-11 7,0 0-1,0 1 1,0 0 0,-1 0-1,1 1 1,-1-1 0,0 1-1,0 0 1,0 1 0,0-1-1,-1 1 1,0 0 0,0 0-1,0 0 1,0 1 0,-1-1-1,0 1 1,0 0 0,-1 0-1,1 0 1,-1 0 0,-1 0-1,1 0 1,-1 1 0,0-1-1,-1 1 1,1 9 0,-2-7-4,1 0 1,-1-1 0,-1 1-1,1 0 1,-1 0-1,-1-1 1,0 1 0,0-1-1,-1 1 1,0-1-1,0-1 1,-10 14 0,5-9 6,-1-1 1,-1 0-1,1-1 1,-2 0 0,1-1-1,-1 0 1,-17 9-1,5-5 6,-1-1 0,-1-1 0,0-1 1,0-1-1,-1-2 0,0-1 0,0 0 0,-29 0 0,54-6-4,-18 2-54,-1-1 0,0-1-1,0-1 1,-33-5-1,50 5 37,0 1-1,0-1 1,0 0-1,1 0 0,-1-1 1,0 1-1,1-1 0,-1 0 1,1 0-1,0 0 0,0 0 1,-1 0-1,2-1 0,-1 0 1,0 1-1,0-1 0,1 0 1,-1 0-1,1-1 0,0 1 1,0 0-1,0-1 1,1 1-1,-1-1 0,1 0 1,0 1-1,0-1 0,0 0 1,0 0-1,1 0 0,-1 0 1,1-3-1,0-1-80,-1-15-49,1 23 5,0 0-1,0-1 1,-1 1-1,1-1 0,0 1 1,0 0-1,-1-1 1,1 1-1,0 0 0,-1-1 1,1 1-1,0 0 0,-1 0 1,1-1-1,0 1 1,-1 0-1,1 0 0,-1 0 1,1-1-1,-1 1 0,1 0 1,0 0-1,-1 0 1,1 0-1,-1 0 0,1 0 1,-1 0-1,1 0 0,-1 0 1,1 0-1,0 0 1,-1 0-1,1 0 0,-1 1 1,1-1-1,-1 0 1,1 0-1,0 0 0,-1 0 1,1 1-1,-1-1 0,1 0 1,0 1-1,-1-1 1,-12 11-4921</inkml:trace>
</inkml:ink>
</file>

<file path=ppt/ink/ink1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7.657"/>
    </inkml:context>
    <inkml:brush xml:id="br0">
      <inkml:brushProperty name="width" value="0.05" units="cm"/>
      <inkml:brushProperty name="height" value="0.05" units="cm"/>
      <inkml:brushProperty name="color" value="#008C3A"/>
    </inkml:brush>
  </inkml:definitions>
  <inkml:trace contextRef="#ctx0" brushRef="#br0">0 0 11947,'0'0'5725,"38"0"-4750,243 1-122,8 26-111,-29-2-250,360-15 49,-562-10-486,0-2-17,100-19 0,-63 7 33,-81 12-59,-18 2-184,-24 4-426,1 4-609,-1 2 1,-27 12-1,-1 2-2553,-5 1-1649</inkml:trace>
</inkml:ink>
</file>

<file path=ppt/ink/ink1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8.660"/>
    </inkml:context>
    <inkml:brush xml:id="br0">
      <inkml:brushProperty name="width" value="0.05" units="cm"/>
      <inkml:brushProperty name="height" value="0.05" units="cm"/>
      <inkml:brushProperty name="color" value="#008C3A"/>
    </inkml:brush>
  </inkml:definitions>
  <inkml:trace contextRef="#ctx0" brushRef="#br0">0 1 8874,'0'0'8240,"20"11"-8000,-4-2-178,-7-5-31,-1 1 1,1-1 0,-1 2-1,0-1 1,-1 1-1,1 0 1,-1 1 0,0 0-1,-1 0 1,1 0 0,-1 1-1,-1 0 1,8 13-1,-3 2 124,-1 0 0,-2 1 0,0 0 0,-1 0 0,4 44 0,-3 124 844,-7-178-932,0-7-42,0-1 0,-1 0 1,0 0-1,0 0 1,0 0-1,-1 0 0,0 0 1,0 0-1,-1 0 1,1-1-1,-1 1 1,0-1-1,-1 0 0,1 0 1,-1 0-1,-5 5 1,8-9 126,0-2-94,1 0 0,-1 0 1,0 1-1,0-1 1,1 0-1,-1 0 0,1 0 1,-1 1-1,0-1 0,1 0 1,0 0-1,-1 0 1,1 0-1,-1 0 0,1 0 1,0 0-1,0 0 1,0 0-1,0-1 0,0 1 1,0 0-1,0 0 0,0-1 1,-1-34-189,1 32 220,-1-10-77,2 0-1,0 0 1,0 0-1,1 0 1,1 0-1,1 0 1,7-19-1,-7 24-17,0 1-1,1 0 1,0 0-1,0 1 1,1 0-1,0 0 1,0 0-1,1 0 1,0 1-1,0 0 0,0 1 1,14-8-1,-11 7-3,1 2-1,0-1 1,0 1-1,0 1 0,0 0 1,1 0-1,-1 1 1,14 0-1,-3 1-1,1 0 1,-1 2-1,30 4 0,-41-2 4,-1 0 1,1 1-1,-1 0 1,-1 1-1,1 0 1,0 0-1,-1 1 1,0 0-1,-1 0 0,1 1 1,-1 1-1,-1-1 1,13 16-1,-16-18 5,0 1-1,0 0 0,-1-1 0,0 1 0,0 0 1,0 1-1,-1-1 0,0 0 0,0 1 0,2 10 1,-4-13 1,0 0 0,0 0 0,0 1 0,0-1 0,-1 0 0,0 0 0,0 0 0,0 0 0,0 0 0,-1 0 0,1 0 0,-1 0 0,0 0 0,0 0 0,0-1 0,-1 1 0,-4 5 0,-8 6 2,1-1 0,-2-1 0,1 0 0,-2-1 0,0 0 1,0-1-1,-1-1 0,0-1 0,-1-1 0,0-1 0,-30 9 0,4-6 14,0-3-1,-1-1 0,1-2 1,-50-2-1,94-2-42,0 0-1,-1 0 1,1 0-1,0 0 1,-1 0 0,1 0-1,0-1 1,0 1-1,-1 0 1,1-1-1,0 1 1,0-1-1,-1 0 1,1 1-1,0-1 1,0 0-1,0 0 1,0 1 0,0-1-1,0 0 1,0 0-1,1 0 1,-1 0-1,0-1 1,0 1-1,1 0 1,-1 0-1,0 0 1,1 0-1,0-1 1,-1 1 0,1 0-1,0-1 1,-1 1-1,1 0 1,0-1-1,0 1 1,0 0-1,0 0 1,1-3-1,-1 4-157,0 0-1,0-1 0,0 1 0,1-1 1,-1 1-1,0-1 0,1 1 1,-1-1-1,0 1 0,1 0 0,-1-1 1,0 1-1,1 0 0,-1-1 1,1 1-1,-1 0 0,1 0 0,-1-1 1,1 1-1,-1 0 0,1 0 1,-1 0-1,1 0 0,-1 0 0,1 0 1,-1 0-1,1 0 0,0 0 0,4-1-2117,9-5-8421</inkml:trace>
</inkml:ink>
</file>

<file path=ppt/ink/ink1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19.549"/>
    </inkml:context>
    <inkml:brush xml:id="br0">
      <inkml:brushProperty name="width" value="0.05" units="cm"/>
      <inkml:brushProperty name="height" value="0.05" units="cm"/>
      <inkml:brushProperty name="color" value="#008C3A"/>
    </inkml:brush>
  </inkml:definitions>
  <inkml:trace contextRef="#ctx0" brushRef="#br0">490 202 4993,'0'0'11743,"0"0"-11630,1 1 0,-1-1 1,1 0-1,0 0 1,-1 0-1,1 0 0,-1 0 1,1 0-1,-1 0 1,1 0-1,0 0 1,-1 0-1,1 0 0,-1-1 1,1 1-1,-1 0 1,1 0-1,0-1 0,-1 1 1,1 0-1,-1 0 1,1-1-1,0-5-96,1 1 0,-2 0 0,1 0-1,-1-1 1,1 1 0,-1 0 0,-1-1 0,1 1 0,-1 0 0,0-1-1,0 1 1,-1 0 0,1 0 0,-1 0 0,0 0 0,-1 0-1,1 0 1,-5-6 0,1 5-6,0 0 1,0 0-1,0 0 1,-1 1-1,1 0 1,-1 0-1,0 1 1,-1-1-1,1 2 1,-15-6-1,-5 0-4,-1 2-1,0 1 1,0 1-1,-1 1 1,-53 0 0,76 4-8,0 0 1,0 1 0,0 0-1,0 0 1,0 0 0,0 0-1,0 1 1,0 0 0,1 1-1,-1-1 1,1 1 0,0 0-1,-1 0 1,1 1 0,-5 4-1,3-1 0,1 0 0,0 0 0,1 0 0,0 0 0,0 1 0,0 0 0,1 0 0,0 0 0,-4 12 0,2 2 4,1-1-1,0 1 1,2 0-1,0 0 0,2 1 1,0-1-1,4 35 1,-2-51-1,1 0 0,-1 0 0,1-1-1,0 1 1,0 0 0,1-1 0,0 1 0,0-1 0,0 0 0,0 0 0,1 0 0,0 0 0,0-1 0,0 0 0,1 1 0,-1-2 0,1 1 0,0 0 0,0-1 0,1 0 0,-1 0 0,0-1 0,1 1 0,0-1 0,0 0 0,9 1 0,-5 0 16,0-1 0,0 0 0,-1-1 0,2-1 0,-1 1 0,0-1-1,0-1 1,0 0 0,0 0 0,-1-1 0,1-1 0,0 1 0,-1-1 0,1-1 0,14-7 0,-2-6 6,-1 0 1,-1-1 0,0-1-1,-2-1 1,0-1 0,-1 0-1,14-25 1,-24 32-21,-5 12 17,-2 9-17,1-2-10,-1 2 8,0-1-1,1 1 1,-1-1 0,2 1 0,-1-1 0,1 0 0,0 1 0,0-1 0,1 0-1,-1 0 1,1 0 0,1-1 0,-1 1 0,1-1 0,0 1 0,0-1-1,1-1 1,-1 1 0,1-1 0,0 1 0,0-1 0,1-1 0,-1 1 0,1-1-1,0 0 1,0 0 0,0 0 0,0-1 0,0 0 0,1-1 0,-1 1-1,1-1 1,-1 0 0,11 0 0,-11-1-50,7 1-29,-1-1 0,1 0 1,0 0-1,23-5 0,-32 3-313,1 0 0,0 1 0,-1-2 1,0 1-1,1 0 0,-1-1 1,0 0-1,0 0 0,0 0 0,-1 0 1,1-1-1,-1 0 0,0 1 0,0-1 1,4-6-1,5-13-4959</inkml:trace>
</inkml:ink>
</file>

<file path=ppt/ink/ink1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21.475"/>
    </inkml:context>
    <inkml:brush xml:id="br0">
      <inkml:brushProperty name="width" value="0.05" units="cm"/>
      <inkml:brushProperty name="height" value="0.05" units="cm"/>
      <inkml:brushProperty name="color" value="#008C3A"/>
    </inkml:brush>
  </inkml:definitions>
  <inkml:trace contextRef="#ctx0" brushRef="#br0">1 20 11923,'0'0'5285,"34"-3"-4402,13-2-683,14-2 1,74 3 0,-95 6-168,-1 2 0,68 15-1,32 4 26,-138-23-97,0 0 0,0 0 0,0 0 0,0 0 0,0 0 0,0 0 0,0 0 0,0 1-1,0-1 1,0 0 0,-1 1 0,1-1 0,0 0 0,0 1 0,0-1 0,0 1 0,0 0 0,-1-1-1,1 1 1,0 0 0,-1-1 0,1 1 0,0 0 0,-1 0 0,1 0 0,-1-1 0,1 1 0,-1 0-1,1 0 1,-1 0 0,0 0 0,1 0 0,-1 0 0,0 0 0,0 0 0,0 0 0,0 0 0,0 0 0,0 0-1,0 0 1,0 0 0,0 0 0,0 0 0,-1 0 0,1 0 0,0 0 0,-1 1 0,-1 3-485,0 0 1,0-1 0,-1 1 0,1 0-1,-1-1 1,0 0 0,-5 6 0,-10 9-2334</inkml:trace>
</inkml:ink>
</file>

<file path=ppt/ink/ink1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21.865"/>
    </inkml:context>
    <inkml:brush xml:id="br0">
      <inkml:brushProperty name="width" value="0.05" units="cm"/>
      <inkml:brushProperty name="height" value="0.05" units="cm"/>
      <inkml:brushProperty name="color" value="#008C3A"/>
    </inkml:brush>
  </inkml:definitions>
  <inkml:trace contextRef="#ctx0" brushRef="#br0">1 35 8890,'0'0'7546,"33"0"-6440,197 0-68,58 0 1122,-257-13-3121,-9 3-467,-5 4-1481,1 0-2267</inkml:trace>
</inkml:ink>
</file>

<file path=ppt/ink/ink1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22.613"/>
    </inkml:context>
    <inkml:brush xml:id="br0">
      <inkml:brushProperty name="width" value="0.05" units="cm"/>
      <inkml:brushProperty name="height" value="0.05" units="cm"/>
      <inkml:brushProperty name="color" value="#008C3A"/>
    </inkml:brush>
  </inkml:definitions>
  <inkml:trace contextRef="#ctx0" brushRef="#br0">1 428 10962,'0'0'7965,"7"-34"-7816,25-109-118,-26 111 3,-1-1 0,-1 0 0,-1 0 0,-4-40 0,1 26 677,-1 111-738,0 20 107,3 1 0,3 0 0,21 104 1,48 81 180,3 15 123,-76-284-370,-1 0-1,0 0 1,0 0-1,1 0 1,-1 0-1,0 0 1,0 0-1,0 0 1,0 0-1,0 0 1,-1 0-1,1 0 1,0 0-1,0 0 1,-1 0-1,1-1 1,0 1-1,-1 0 1,1 0-1,-1 0 1,1 0-1,-1 0 1,1-1-1,-1 1 1,-1 1-1,0-1-4,1 0 0,-1 0 0,0 0 0,0-1 0,0 1 0,0-1 0,0 1 0,1-1 0,-1 0 0,0 1 0,0-1 0,-4 0 0,-8-2-10,-1 0-1,0 0 1,-15-6-1,12 4 51,16 4-48,-20-5 1,0 0 0,-33-13 0,54 17-24,10 1 68,26 0-228,47-6 1,-67 4-592,0-1-1,0-1 0,17-7 1,4-4-4076</inkml:trace>
</inkml:ink>
</file>

<file path=ppt/ink/ink1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23.226"/>
    </inkml:context>
    <inkml:brush xml:id="br0">
      <inkml:brushProperty name="width" value="0.05" units="cm"/>
      <inkml:brushProperty name="height" value="0.05" units="cm"/>
      <inkml:brushProperty name="color" value="#008C3A"/>
    </inkml:brush>
  </inkml:definitions>
  <inkml:trace contextRef="#ctx0" brushRef="#br0">693 443 6465,'0'0'3621,"-17"33"-2091,-3 4-1062,5-12-140,1 2-1,2 0 0,1 0 0,1 1 1,1 1-1,-6 31 0,1 50 874,4 1 1,8 200-1,4-219-841,-1-42-187,2-1 0,2 0 0,2 0 0,3 0 0,1-1 0,3 0 0,2-1 0,27 57 0,-31-80-123,1-1-1,1-1 1,0 0-1,2-1 0,1 0 1,0-1-1,2-1 1,0-1-1,1-1 0,0-1 1,2 0-1,0-2 1,0 0-1,1-1 1,1-2-1,0 0 0,30 8 1,-20-10-17,1-1 0,0-2 1,0-1-1,1-2 0,-1-1 1,1-2-1,-1-2 0,1-1 1,-1-1-1,0-2 1,0-2-1,-1-1 0,0-2 1,0-1-1,37-20 0,-15 2-17,-2-3 0,-1-2 0,-2-3-1,-1-2 1,-2-1 0,-2-3 0,-2-2 0,39-53 0,-54 60-8,-1 0 0,-3-2 0,-1-1 1,-1-1-1,-3-1 0,-2 0 0,-2-2 1,-1 0-1,-3 0 0,-2-1 0,6-59 1,-14 63 15,-1-1 1,-2 1-1,-10-71 1,5 84-23,-1 1 1,-1 0 0,-2 0 0,0 1-1,-2 1 1,-18-31 0,0 11-3,-2 1-1,-2 2 1,-2 1 0,-1 1-1,-3 3 1,-1 1 0,-1 2-1,-3 2 1,0 2 0,-2 2-1,-84-40 1,68 41-6,0 3 1,-2 4-1,-1 1 1,0 4-1,-1 3 0,-1 3 1,0 2-1,0 4 1,-72 3-1,100 4-5,0 2 0,0 1 0,-42 11-1,57-8 8,0 0 1,0 1-1,1 2 0,1 0 0,0 2 0,-22 16 0,5 1-10,3 1-1,0 3 1,2 0 0,2 3 0,1 0-1,2 2 1,2 2 0,-43 81 0,33-44-26,3 1 0,3 3 0,4 0 0,-19 97 0,29-82-236,5 0 0,4 0 1,6 166-1,6-202-844,12 69 1,20 5-3527,-35-134 4619</inkml:trace>
</inkml:ink>
</file>

<file path=ppt/ink/ink1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29.49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1464 796 9578,'0'0'2134,"-12"-27"-834,-3-6-944,-71-143 1000,71 151-1173,-1 1 0,-1 1 0,-1 0 0,-1 1 0,-42-38 0,49 50-135,-1 1 0,0 0 0,-1 1 0,1 0 0,-1 1 0,-1 0 0,0 2 0,0 0 0,0 0 0,0 1 0,-1 1 0,-23-2 0,13 3 24,0 2 1,-35 3-1,50-2-53,0 1-1,0 1 1,1 0 0,0 0 0,-1 1-1,1 0 1,0 1 0,-13 8 0,7-2 1,0 0 0,1 2 1,1 0-1,-1 1 1,2 0-1,0 1 1,1 0-1,-16 28 0,14-18 8,1 1-1,1 1 0,1 0 0,2 1 1,-7 32-1,2 16 150,5 0 0,2 0 1,5 114-1,4-156-134,2 0 1,2-1-1,0 1 1,2-1 0,2-1-1,1 0 1,1 0-1,2-1 1,1-1-1,2 0 1,1-1-1,0-1 1,3 0-1,0-2 1,1 0 0,2-2-1,1-1 1,0 0-1,33 21 1,-41-34 13,0 0 1,1-1-1,0-1 1,0 0-1,1-2 1,0 0-1,0-1 1,0-1-1,26 2 1,-32-4-23,0-2-1,0 0 1,-1 0 0,1-1 0,0-1 0,0 0 0,0 0 0,-1-1 0,1-1 0,-1-1 0,0 1 0,0-2-1,-1 1 1,0-2 0,12-7 0,-3-4-11,1-1-1,-2-1 0,-1 0 1,0-1-1,-2-1 1,0-1-1,-2 0 1,0-1-1,-1-1 0,-2 0 1,-1 0-1,-1-1 1,9-41-1,-6 7-6,-2 0 1,-3-1-1,-3 0 1,-3 0-1,-6-66 0,0 89-10,-1 0-1,-2 0 0,-1 1 0,-2 0 0,-2 1 1,-1 0-1,-2 1 0,-2 0 0,0 2 0,-3 0 1,0 1-1,-50-54 0,30 42 18,-1 2 0,-3 2-1,-1 2 1,-1 2 0,-3 2 0,0 2-1,-90-41 1,107 60-25,0 1 1,0 1-1,-1 2 1,-1 1-1,1 2 1,-1 1-1,0 2 0,-36 1 1,54 2-8,1 1 1,0 0-1,0 1 1,0 0-1,0 2 0,0 0 1,1 0-1,0 2 1,0 0-1,0 1 1,0 0-1,1 1 1,1 0-1,-1 2 0,1-1 1,1 2-1,-18 17 1,11-7 3,0 1 0,1 1 0,2 1 0,0 0 0,2 2 0,0-1 0,2 1 1,1 1-1,1 1 0,-11 45 0,7-2 3,4 1-1,2-1 1,2 81 0,5-73-2,4 1 0,3-1 1,4 0-1,3-1 0,4 0 1,3-1-1,3-1 0,4-1 1,3-1-1,63 111 0,-74-152 4,2-2-1,2-1 0,0 0 0,2-2 0,49 44 0,-60-61 7,0 0 0,0-1 0,1 0 0,1-1 0,-1-1 0,1 0 0,1-1 0,0-1 0,-1-1 0,2 0 0,-1-1 0,0-1 0,35 2 0,-38-6 15,0 0-1,0-1 1,0-1 0,0 0 0,0-1-1,-1-1 1,0 0 0,0-1 0,0 0-1,-1-1 1,1 0 0,-2-1-1,1 0 1,-1-1 0,15-16 0,10-12 19,-2-2 1,-2-1-1,29-48 0,-5 2-8,-4-2-1,-4-2 0,-4-3 0,-4-1 0,-5-2 0,-3-2 0,-5 0 0,-4-2 0,-4-1 0,-5 0 0,2-152 0,-16 237-32,0 0 1,-1 0-1,0 0 1,-1 0-1,-1 1 1,-1-1-1,0 1 1,-1 0-1,0 0 1,-2 0-1,1 0 1,-2 1 0,0 1-1,-15-21 1,6 13-1,-1 0 0,-1 1 0,0 1 0,-2 1 0,0 1 0,-1 0 1,-1 2-1,0 1 0,-1 0 0,-1 2 0,0 1 0,0 1 1,-1 1-1,0 1 0,-1 1 0,0 2 0,-28-3 0,22 5-3,0 1 1,0 2-1,-1 1 0,-59 11 0,76-9-4,1 2 0,0 0 0,0 1 0,1 0-1,0 2 1,0-1 0,0 2 0,1 0 0,0 1 0,1 0-1,-18 18 1,10-5 1,2 1-1,1 1 1,1 1-1,0 0 1,3 1 0,0 1-1,1 0 1,2 1-1,1 0 1,-7 35-1,-1 23-7,3 0 0,-4 107 0,15-128 16,2 0 0,8 84 1,0-121 3,2 0 1,0 0 0,2 0-1,1-1 1,1-1 0,1 0-1,30 44 1,-31-51-7,13 22-8,2-1 0,1-2 1,3-1-1,1-1 0,1-2 0,2-1 1,69 51-1,-79-68 16,1-1 0,0-1 1,1-1-1,0-1 0,1-2 0,1 0 1,-1-2-1,2-2 0,-1 0 0,1-2 1,0-1-1,0-2 0,54-1 0,-70-3-6,0 0 0,-1-1-1,1-1 1,0 0 0,-1-1-1,0 0 1,0-1 0,0 0-1,-1-1 1,0-1 0,0 0-1,-1-1 1,0 0 0,0 0-1,-1-1 1,-1 0 0,1-1 0,-2 0-1,13-20 1,-3-1 2,0 0 1,-2-1-1,-2-1 1,-1 0 0,-2-1-1,11-53 1,-12 32-4,-3 0 1,-3 0 0,-2-1 0,-9-97 0,5 132 2,-2 0 0,0 1 1,-2-1-1,0 2 0,-2-1 0,0 0 1,-1 2-1,-1-1 0,-1 1 0,-1 0 1,0 1-1,-23-25 0,22 29-7,0 1-1,-1 1 1,0 0-1,-1 0 1,-1 2-1,0 0 1,0 1-1,-1 0 1,0 1-1,0 1 1,-1 1-1,0 1 1,0 0-1,-37-4 1,30 6-12,1 2 1,-1 0-1,0 2 1,-27 4 0,40-3 8,1 1 1,-1 0 0,1 1-1,-1 0 1,1 1 0,0 0-1,1 1 1,-1 0 0,1 0-1,-13 12 1,2 2 4,1 0-1,1 2 1,1 0 0,1 1 0,1 1 0,1 1 0,1 0-1,1 1 1,1 0 0,2 1 0,1 0 0,-12 54-1,10-21-6,3 0 0,2 0-1,3 1 1,2 0 0,8 65 0,-4-102 10,1-1 1,1 1-1,1-1 1,1 0 0,1-1-1,0 0 1,2 0-1,1-1 1,1 0 0,0-1-1,2 0 1,19 21 0,-23-29-1,0-1 0,1-1 0,0 0 1,1 0-1,0-1 0,1-1 1,0 0-1,0 0 0,1-2 1,-1 1-1,1-2 0,1 0 0,-1-1 1,1 0-1,0-1 0,0-1 1,0 0-1,0-1 0,30-2 1,-35 0-3,0-1 1,-1-1 0,1 0 0,-1 0-1,0-1 1,0 0 0,0 0 0,0-1-1,-1 0 1,0-1 0,0 0 0,0 0 0,-1-1-1,1 0 1,-2 0 0,1 0 0,-1-1-1,0 0 1,8-16 0,2-5 3,-2-1 0,-1-1-1,-1 1 1,12-53 0,-11 26 6,-3 1 1,-3-2-1,-1 1 0,-4-1 0,-5-75 1,2 126-12,1 0 1,-1 1 0,0 0 0,0-1 0,-1 1 0,0 0 0,0-1 0,-1 1 0,1 0 0,-1 0 0,0 1-1,-1-1 1,0 1 0,-5-7 0,5 9-1,0 0 1,1 0-1,-1 0 0,0 1 0,0-1 0,-1 1 0,1 0 1,0 0-1,-1 1 0,1 0 0,-1-1 0,1 1 0,-1 1 1,0-1-1,1 1 0,-1 0 0,0 0 0,0 0 1,1 0-1,-7 2 0,3 0-5,-1 1 1,1 0-1,1 0 1,-1 1-1,0 0 1,1 0-1,0 0 1,0 1 0,0 0-1,1 1 1,-1-1-1,1 1 1,1 1-1,-1-1 1,1 1-1,0 0 1,-7 12-1,-1 5-2,1 1 0,0-1-1,2 2 1,-9 34 0,7-1 9,2 1 0,3 1 0,2-1 0,5 76 0,0-120-1,1 33-4,1 0 0,14 72 0,-11-98 2,0 1 1,2-1-1,1 0 1,1-1-1,1 0 1,25 41 0,-31-58 4,-1 1 0,2-1 1,-1 0-1,0-1 0,1 1 1,0-1-1,0 0 0,1 0 1,-1-1-1,11 6 0,-13-8 2,0 1 0,0-1 0,1 0 0,-1-1-1,0 1 1,0 0 0,1-1 0,-1 0 0,0 0-1,0 0 1,1 0 0,-1 0 0,0-1 0,0 1-1,1-1 1,-1 0 0,0 0 0,0 0 0,0-1-1,0 1 1,0-1 0,0 1 0,4-4 0,2-4-4,0-1 1,0 0 0,-1 0 0,0 0-1,-1-1 1,0 0 0,-1-1-1,0 0 1,6-18 0,5-15-3,13-59 1,-20 53 10,-2-1 1,-2 0 0,-1-87-1,-5 138-8,0 1 0,0-1 0,0 0 0,0 1 0,0-1-1,0 1 1,0-1 0,0 0 0,0 1 0,0-1 0,0 1 0,0-1 0,0 0-1,0 1 1,-1-1 0,1 1 0,0-1 0,-1 1 0,1-1 0,0 1-1,-1-1 1,1 1 0,0-1 0,-1 1 0,1 0 0,-1-1 0,1 1 0,-1 0-1,1-1 1,-1 1 0,1 0 0,-1-1 0,1 1 0,-2 0 0,-20 8-2,16-4-9,1 0 0,-1 1 0,1 0 0,0 0 0,-6 7 0,5-2-14,0-2 4,1 0 0,-1 0 0,2 0 0,-1 0 0,1 1 0,1 0-1,0 0 1,0 0 0,0 0 0,1 0 0,-1 17 0,3-24-209,1 0-1,-1 1 0,1-1 1,0 0-1,0 0 0,0 0 1,0 1-1,0-1 0,0 0 1,1 0-1,-1-1 0,0 1 1,1 0-1,0 0 0,-1-1 1,1 1-1,0-1 0,0 1 1,3 1-1</inkml:trace>
</inkml:ink>
</file>

<file path=ppt/ink/ink1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32.57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950 1169 6161,'0'0'5152,"20"-28"-4783,62-93-115,-74 107-135,0 0 0,-1-1 1,-1 0-1,-1 0 0,0-1 1,-1 1-1,-1-1 0,0 0 0,-1 0 1,-1 0-1,0 0 0,-1 0 0,-3-18 1,2-12 224,1 15 3,-1 1 0,-9-51 0,7 66-256,-2-1-1,1 1 0,-2 0 1,0 0-1,-1 1 0,-16-26 0,8 18-31,-1 0-1,0 2 0,-2 0 0,-1 0 0,0 2 0,-1 0 0,-1 2 1,0 0-1,-32-17 0,38 25-54,0 1-1,-1 0 1,1 1-1,-1 1 1,0 1 0,-1 0-1,1 1 1,-1 1-1,1 0 1,-1 1 0,0 1-1,0 1 1,1 0-1,-1 1 1,0 1 0,-19 6-1,17-2-11,1 1 0,1 0-1,-1 2 1,2 0 0,-1 1-1,1 1 1,1 0 0,0 1-1,1 1 1,0 0 0,1 1-1,1 0 1,1 1 0,0 0 0,0 1-1,2 1 1,0-1 0,1 1-1,1 1 1,1-1 0,-7 37-1,9-20 9,2 1-1,1 0 0,3 0 0,0-1 0,2 1 0,2-1 1,2 0-1,0 0 0,3-1 0,0 0 0,19 35 0,-5-20 1,2-1 1,2-1-1,2-2 0,2-1 0,2-2 0,62 60 0,-73-80-9,1-1-1,0-1 1,1-1-1,2-1 1,34 17-1,-45-27 3,0-1 1,0-1-1,1 0 0,0-1 0,0-1 0,1-1 0,-1 0 0,1-2 0,-1 0 0,30-2 0,-40 0 11,1-1 1,-1 0-1,0 0 1,0 0-1,0-1 1,0 0-1,-1-1 1,1 0-1,-1 0 1,0 0-1,11-9 1,-7 3 8,-1 0 1,0-1-1,0 0 1,-1-1 0,0 0-1,7-14 1,1-5 41,-3 0 0,0-1 0,-2-1 0,14-64 0,-13 22 23,-3 0 0,-4-1 0,-5-112 0,-1 170-69,-1-45 49,-3 1 0,-17-93 0,15 127-40,-1 0 0,-1 1 0,-2 0 1,-1 0-1,-1 1 0,-1 0 0,-30-44 0,21 41-4,-1 1 0,-1 1 0,-46-41 0,57 57-15,0 1 0,-1 0 0,0 2-1,-1-1 1,0 2 0,0 0 0,-1 1-1,1 0 1,-1 1 0,-23-4 0,18 6-4,0 1 1,0 1-1,0 0 0,0 2 1,0 0-1,0 2 1,1 0-1,-1 1 1,1 1-1,0 1 1,0 1-1,0 1 0,1 0 1,0 2-1,1 0 1,0 1-1,1 1 1,0 0-1,1 1 1,0 1-1,1 1 0,1 0 1,-25 34-1,13-12-5,3 1 0,0 1 0,-30 78 0,-27 134-36,64-185 31,3 0 0,-8 106 1,19-140 10,2-1 1,1 1-1,2-1 1,0 1-1,3-1 1,0 0-1,19 51 1,-8-43 5,1 0 0,3-2 0,1 0 1,1-1-1,3-1 0,0-2 0,2-1 1,2 0-1,50 40 0,-56-53 1,1-1 0,1-1 0,1-2 0,0 0 0,1-2-1,30 10 1,-37-16-1,0-1 0,1-2 0,0 0 0,0-1 0,0-1 0,0-1-1,0-1 1,0 0 0,23-5 0,-36 3 9,0-1-1,0 0 1,0 0 0,0-1 0,-1 0 0,1-1-1,-1 0 1,0 0 0,0-1 0,-1 0 0,1 0-1,-1 0 1,-1-1 0,1-1 0,8-13-1,2-3 52,-2-1 0,0 0 0,20-55 0,-16 29-34,-4-1 0,-1 0-1,-3-1 1,7-83 0,-11 20-24,-9-124 1,-1 173 4,-2 0 0,-4 0 0,-33-125-1,32 162 4,0 1 0,-2-1 0,-2 2-1,0 0 1,-2 0 0,-1 2-1,-1 0 1,-1 1 0,-1 1 0,-2 0-1,-23-20 1,23 26-16,1 1-1,-2 2 1,0 0-1,-1 1 1,-1 1 0,1 1-1,-2 1 1,0 2-1,-46-11 1,59 17-6,-1 1 1,0 0-1,0 1 1,1 1-1,-1 0 1,0 1-1,0 1 1,1 0-1,-1 0 1,1 2-1,-1 0 1,1 0-1,0 1 1,1 1-1,-1 0 1,1 0-1,0 1 1,1 1-1,0 0 1,0 1-1,-15 15 1,1 4-1,1 1 1,2 0-1,1 2 1,1 1-1,2 0 0,-22 52 1,9-3-6,-34 142 1,42-119 3,5 2 0,5 0 1,4 1-1,6 151 0,5-225 9,2 0-1,1-1 1,1 1-1,2-1 1,1-1-1,26 60 1,-2-25 1,77 115 1,-80-136 2,2-1 1,2-2 0,2-2 0,55 50 0,-73-74-3,1-2 1,0 0 0,1-1 0,1 0 0,0-2-1,0-1 1,1 0 0,0-2 0,1-1-1,0 0 1,0-2 0,36 5 0,-48-10-2,1 0 0,0 0 0,-1-1 0,1 0 0,-1-1 0,1-1 0,-1 1 1,0-2-1,0 0 0,0 0 0,16-9 0,-12 3 4,1 0 1,-2-1 0,1 0-1,-2-2 1,1 1-1,19-26 1,-8 4 11,-1-2 1,-3 0 0,0-1-1,-3-1 1,25-71 0,-13 10-12,-4 0 0,-5-2 0,-5-1 0,-3 0 0,-5-1 0,-8-141 0,-2 198-2,-3 1 0,-1 0 0,-2 0 0,-3 1 0,-22-63 0,20 76 10,-1-1 1,-1 2-1,-2 0 0,-1 1 0,-2 1 1,0 0-1,-2 2 0,-27-26 0,23 28-3,0 1 0,-2 1-1,-1 1 1,-39-21-1,47 31-9,0 1 0,-1 1 0,0 1 0,0 1 0,0 1 0,-1 1 0,-36-3 0,49 7-7,0 1 1,0 0-1,0 1 0,0 0 1,1 1-1,-1 0 0,0 0 1,0 1-1,1 0 0,0 1 1,0 0-1,-15 9 0,11-5-1,0 2 0,1 0 0,0 1 1,0 0-1,1 0 0,1 1 0,-12 18 0,-5 14-15,1 2-1,3 1 1,-34 96 0,24-44 15,4 1 0,-20 127 1,38-148 12,2 1-1,4-1 1,9 126 0,-1-179-4,2 0 0,1 0 0,1-1 0,1 0-1,1 0 1,1 0 0,1-2 0,17 28 0,-2-10-10,2-1 0,1-1 0,44 43 0,-56-66 10,0 0 1,0-2-1,2 0 1,0-1-1,0-1 1,1 0-1,0-2 1,1 0-1,27 8 1,-36-14 9,-1-1 0,1 0 0,-1-1-1,1 0 1,0-1 0,0 0 0,0 0 0,0-2 0,0 1 0,0-2 0,-1 1 0,1-2-1,0 1 1,-1-2 0,1 0 0,-1 0 0,0-1 0,-1 0 0,15-9 0,-5-2 27,-1-1-1,-1 0 1,-1-2 0,0 0 0,-2 0 0,0-2-1,18-32 1,-2-4 23,39-102-1,-41 74-39,-4-2 0,-3-1 0,-4 0-1,-5-2 1,-3 1 0,-3-166 0,-6 231-15,-1 0-1,-2 1 1,0-1 0,-2 0 0,-1 1 0,0 0-1,-2 0 1,0 1 0,-17-35 0,11 32-10,-2 1-1,0 1 1,-1 0 0,-2 1-1,0 1 1,-1 0 0,-1 2-1,-23-18 1,31 27 0,-1 1 1,0 1-1,-1 0 0,1 1 0,-1 0 0,-1 1 1,1 1-1,-1 0 0,0 1 0,0 1 0,-1 0 1,1 1-1,0 0 0,-1 2 0,1 0 0,-20 2 0,24 0 1,0 0 0,0 2 0,0-1 0,0 1 0,1 0 0,0 1 0,-1 1 0,2-1 0,-1 2 0,1-1 0,0 1-1,0 1 1,0-1 0,1 1 0,1 1 0,-10 12 0,-4 10-6,1 1 0,1 1 0,-24 59 0,16-23-2,3 1-1,2 0 1,4 2-1,-10 83 1,17-54-5,4 0 0,8 150 0,1-227 12,0 0 1,2 0-1,1 0 1,1 0-1,1-1 0,1 0 1,1 0-1,1-1 1,21 35-1,-21-42 7,1 1-1,0-2 1,1 0 0,1 0-1,1-1 1,-1 0 0,2-1-1,0-1 1,0-1 0,1 0-1,0 0 1,27 10 0,-27-15 4,0 0 1,0 0-1,0-1 1,1-1-1,-1-1 1,1-1-1,0 0 1,-1-1-1,1 0 1,0-2-1,-1 0 1,1-1-1,-1 0 1,0-1-1,0-1 1,0-1-1,-1 0 1,0-1-1,0-1 1,0 0-1,-1-1 1,20-17-1,-11 6 12,-1-2 0,0-1 0,-2 0 0,-1-2 1,-1 0-1,-1-1 0,-1-1 0,-1 0 0,13-35 0,-18 36-12,-1 0-1,-1-1 1,-1 0 0,-1-1 0,-2 0-1,-1 0 1,-1 0 0,-1 0 0,-2 0-1,-4-37 1,4 61-3,0 0 0,0 0 0,-1 0 0,1 0 0,-1 0 0,1 0 0,-1 0 0,-1 0 0,1 1 0,0-1 0,-1 1 0,0 0 1,0-1-1,0 1 0,0 0 0,0 1 0,-1-1 0,1 1 0,-1-1 0,1 1 0,-1 0 0,0 0 0,0 1 0,0-1 0,0 1 0,0 0 0,-1 0 0,1 0 0,0 1 0,0-1 0,-1 1 0,1 0 0,0 0 0,0 1 0,-1-1 0,1 1 0,0 0 0,0 0 0,0 0 0,-6 3 0,3 1-8,-1 0 1,1 1-1,0 0 0,0 0 0,1 0 0,0 1 0,0 0 1,0 0-1,1 0 0,0 1 0,-6 13 0,-2 7 9,0 0-1,-10 39 0,9-11 15,3 1 0,3 0 0,2 1-1,2-1 1,8 109 0,-3-152-16,0 0 0,1 0 1,1 0-1,0 0 0,1 0 1,0-1-1,1 0 0,10 19 1,-13-27-1,1-1 0,0 0 0,-1 0 1,1 0-1,1 0 0,-1-1 1,1 1-1,-1-1 0,1 0 1,0 0-1,0 0 0,0 0 1,1-1-1,-1 1 0,1-1 1,-1 0-1,1-1 0,0 1 0,-1-1 1,1 0-1,0 0 0,0-1 1,0 1-1,0-1 0,0 0 1,0 0-1,7-2 0,-6 0 10,0 0-1,0 0 0,0 0 1,-1-1-1,1 0 0,-1-1 1,0 1-1,1-1 1,-2 0-1,1 0 0,0 0 1,-1-1-1,0 0 0,0 0 1,0 0-1,-1 0 1,1 0-1,3-11 0,8-14-6,-2 0-1,11-41 0,-21 61 1,15-51-1,-3-1 0,-2 0 0,-3-1 0,-4 0 0,-1-1 0,-4 1 0,-11-106 0,6 139-2,-2 0 0,-2 1 0,-1-1 0,-1 2 0,-20-43 0,22 55 3,0 0-1,-1 1 1,0 1-1,-2 0 1,1 0-1,-2 1 1,1 0 0,-2 1-1,0 0 1,-27-19-1,34 28-8,1 0-1,0 0 0,0 1 1,-1-1-1,0 1 1,1 0-1,-1 1 0,0-1 1,0 1-1,0 0 0,0 1 1,0-1-1,0 1 1,0 0-1,0 1 0,0 0 1,0 0-1,0 0 0,0 0 1,0 1-1,1 0 1,-1 0-1,0 1 0,1 0 1,0-1-1,0 2 0,0-1 1,0 1-1,0 0 1,1 0-1,-1 0 0,1 0 1,-6 8-1,-6 11-2,1 0 1,0 1-1,2 0 0,1 1 1,-16 46-1,13-29 9,3 0 0,1 1 0,-8 73 0,8 129 45,11-219-47,1-1 0,1 1 0,1-1 0,2 0 0,9 34 1,-12-53 2,0 1 1,0 0 0,1-1 0,0 0 0,0 1 0,1-1 0,0 0 0,0-1 0,0 1 0,0-1 0,1 0 0,0 0 0,0 0 0,0 0 0,1-1 0,0 0 0,0 0 0,0-1 0,0 0 0,0 0 0,1 0 0,-1-1 0,1 0 0,8 2 0,-9-3 2,0-1-1,0 0 1,0-1 0,0 1 0,0-1 0,0 0 0,0-1 0,0 1 0,0-1 0,0 0-1,-1-1 1,1 1 0,-1-1 0,0 0 0,1 0 0,-1-1 0,-1 0 0,1 0-1,-1 0 1,1 0 0,-1-1 0,0 1 0,-1-1 0,1 0 0,3-7 0,8-13-55,-1-2 1,-2 0 0,17-49-1,-28 74 44,13-44-122,-3-1 0,-1 0 0,-2-1 0,-3 0-1,-1-1 1,-3 1 0,-6-67 0,3 95 121,-2 0 0,0-1 0,0 1 1,-2 1-1,-1-1 0,0 1 0,-1 0 1,-22-35-1,25 45 11,-1 0-1,0 1 1,-1 0 0,1 0 0,-2 0 0,1 1-1,-1 0 1,0 0 0,-1 1 0,1 0 0,-1 1-1,0 0 1,-1 0 0,1 1 0,-1 0 0,0 0-1,0 1 1,0 1 0,-12-2 0,17 4-1,1-1-1,-1 2 1,1-1 0,-1 0 0,1 1 0,0 0 0,-1 0-1,1 0 1,0 1 0,-1 0 0,1-1 0,0 1 0,0 1-1,0-1 1,1 1 0,-7 4 0,3 0-2,0 0 1,1 0-1,0 1 1,0 0 0,0 0-1,1 1 1,-6 12-1,1 3-18,0 2 0,2-1-1,1 1 1,-7 50 0,10-48-141,3 1 0,0-1 0,2 0 0,1 0-1,1 1 1,1-1 0,2-1 0,0 1 0,2-1 0,1 0 0,2-1 0,20 39 0,21 22-3398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39.811"/>
    </inkml:context>
    <inkml:brush xml:id="br0">
      <inkml:brushProperty name="width" value="0.05" units="cm"/>
      <inkml:brushProperty name="height" value="0.05" units="cm"/>
    </inkml:brush>
  </inkml:definitions>
  <inkml:trace contextRef="#ctx0" brushRef="#br0">465 58 7618,'0'0'9114,"0"-3"-8816,1-1 0,-1 0 0,0 0 0,-1 0 0,1 1 0,0-1 0,-1 0-1,-1-3 1,-3 4-295,0 0-1,0 1 0,-1-1 1,1 1-1,-1 1 0,1-1 0,-1 1 1,0 0-1,-10-1 0,-61 2 12,46 1 14,17-2-36,-1 2 0,1 0 0,0 0 0,0 2 0,0-1 0,0 2 0,-16 6 0,20-5-9,1 0 0,-1 0 0,1 1 0,0 0-1,1 1 1,-1 0 0,1 0 0,1 1 0,-1 0 0,-7 11-1,8-8 19,0 0-1,0 0 0,1 0 1,1 1-1,0 0 0,0 0 0,2 1 1,-1-1-1,1 1 0,1-1 0,0 1 1,1 0-1,1 0 0,0 14 0,0-23-2,1-1-1,-1 1 0,1 0 1,-1 0-1,1 0 0,0-1 0,0 1 1,1 0-1,-1-1 0,1 1 1,0-1-1,0 0 0,0 1 1,0-1-1,0 0 0,1 0 0,3 3 1,0-1 18,1 0 0,-1 0 0,1-1 0,0 0 0,0 0 0,0-1 0,0 0 0,9 2 0,7 2 137,1-2 1,0-1-1,0-1 1,42 0-1,-38-2-45,34-2 120,-59 1-201,-1-1 0,1 0 0,0 1 0,-1-1 0,1 0 0,0 0 0,-1-1 0,1 1 0,-1 0 0,0-1 0,1 0 0,-1 1 0,0-1 0,0 0 0,0 0 0,0 0 0,-1 0 0,1-1 0,1-2 0,-1 2-405,4-8 935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0.441"/>
    </inkml:context>
    <inkml:brush xml:id="br0">
      <inkml:brushProperty name="width" value="0.05" units="cm"/>
      <inkml:brushProperty name="height" value="0.05" units="cm"/>
      <inkml:brushProperty name="color" value="#004F8B"/>
    </inkml:brush>
  </inkml:definitions>
  <inkml:trace contextRef="#ctx0" brushRef="#br0">1 1057 9642,'0'0'8871,"21"-13"-8429,4 0-358,-8 5-24,-1-1-1,0-1 1,-1-1 0,0 0 0,0-1 0,17-19-1,-11 7-22,-2 0 0,0-1-1,-2-1 1,-1-1 0,-1 0-1,-1-1 1,-2-1 0,0 0-1,-2-1 1,-2 0 0,7-38-1,-4-8 46,-3 0 0,-4 0 1,-6-108-1,2 172-89,0 0 0,-1 0 0,-1 1 0,1-1-1,-2 0 1,0 1 0,0-1 0,-1 1 0,0 0 0,-9-16 0,12 26-3,1 0-1,-1 0 0,1 0 1,-1 0-1,0 0 0,0 0 0,1 0 1,-1 0-1,0 1 0,0-1 1,0 0-1,0 0 0,0 1 1,0-1-1,0 0 0,0 1 1,0-1-1,0 1 0,-1-1 1,1 1-1,0 0 0,0 0 1,0-1-1,0 1 0,-1 0 0,1 0 1,0 0-1,-2 0 0,1 1 5,0 0 1,0 0-1,1 1 0,-1-1 0,0 0 0,0 1 0,1-1 0,-1 1 0,1-1 0,-1 1 1,1 0-1,0 0 0,0 0 0,-2 2 0,-4 10 5,1 0 0,0 1 0,-4 18 0,-6 27 20,4 0 1,2 1-1,-1 65 1,6 189 159,6-203-146,3 69 166,7 0-1,9-1 0,63 265 1,-79-428-196,-2-6 25,1 0-1,0 0 0,1-1 1,0 1-1,9 16 1,-13-27-9,0 1 1,0-1 0,0 1-1,1-1 1,-1 0 0,0 1-1,0-1 1,1 0-1,-1 1 1,0-1 0,1 0-1,-1 0 1,0 1-1,0-1 1,1 0 0,-1 0-1,1 1 1,-1-1 0,0 0-1,1 0 1,-1 0-1,1 0 1,-1 1 0,0-1-1,1 0 1,-1 0-1,1 0 1,-1 0 0,0 0-1,1 0 1,-1 0-1,1 0 1,-1 0 0,1-1-1,-1 1 1,0 0 0,1 0-1,-1 0 1,1 0-1,-1-1 1,0 1 0,1 0-1,-1 0 1,0-1-1,1 1 1,-1 0 0,0 0-1,1-1 1,11-18 556,-4-8-509,-1 1-1,-2-1 1,0-1-1,-2 1 1,0-1-1,-3-50 1,-2 56-101,0-1-1,-2 1 1,0 0 0,-1 0-1,-1 0 1,-2 1 0,0 0-1,-1 1 1,0-1-1,-2 2 1,-1-1 0,-27-33-1,22 31 1,-1 2 0,-1 0-1,-1 0 1,-1 2-1,0 1 1,-1 1-1,-1 0 1,-1 2-1,0 1 1,-32-14-1,121 40 42,104 5 0,-152-17-62,0-1 1,0-1-1,0-1 0,17-4 1,-26 3-91,-1 1-1,1-1 1,-1-1-1,0 1 1,0-1-1,0-1 1,-1 1 0,0-1-1,1 0 1,-2 0-1,7-8 1,67-86-4991,-46 51 167</inkml:trace>
</inkml:ink>
</file>

<file path=ppt/ink/ink1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33.6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640 475 8490,'0'0'6609,"31"-2"-5790,3 1-514,60-9 1,-90 9-284,-1 0 0,1-1 1,0 1-1,-1-1 0,0 1 1,1-1-1,-1 0 0,0-1 1,0 1-1,0 0 0,0-1 0,0 0 1,0 0-1,-1 0 0,0 0 1,1 0-1,-1 0 0,0 0 1,-1-1-1,1 1 0,0-1 1,-1 1-1,0-1 0,0 0 0,0 0 1,0-5-1,3-5 37,2-6-36,-1 0 0,0-1 0,-2 1 0,-1-1 0,0 0 0,-2 0 0,0 1 0,-1-1 0,-8-39 0,7 54-23,0 0 1,-1-1 0,0 1 0,0 0-1,-1 0 1,1 0 0,-1 1-1,0-1 1,-1 1 0,1 0-1,-1 0 1,0 1 0,-1 0 0,-6-5-1,3 3 2,0 1 0,0 1 0,-1 0 0,0 0 0,0 1 0,0 0 0,0 0 0,-20-1 0,17 3-11,0 0 0,0 1 1,0 0-1,0 1 0,0 1 0,0 0 0,0 1 0,0 0 0,0 1 1,1 0-1,0 1 0,0 1 0,0-1 0,1 2 0,-15 10 0,1 7 0,1 0 0,1 2-1,1 1 1,1 0 0,2 2 0,1 0-1,-25 54 1,21-32 24,1 0-1,4 2 1,1 0-1,-8 58 1,17-64 17,3-1 1,1 67-1,3-107-23,0 1-1,0-1 0,0 0 0,1 1 0,0-1 0,0 0 1,0 0-1,1 0 0,0 0 0,0 0 0,1 0 1,-1 0-1,1-1 0,1 1 0,-1-1 0,1 0 0,0 0 1,0 0-1,0-1 0,1 1 0,-1-1 0,1 0 1,0 0-1,1-1 0,-1 1 0,0-1 0,1-1 0,0 1 1,6 2-1,3 0 9,1 0 1,-1-1-1,0-1 1,1-1 0,0 0-1,0 0 1,0-2-1,-1 0 1,1-1-1,0 0 1,0-2-1,-1 1 1,19-7 0,-11 1-1,-1 0-1,1-1 1,-1-2 0,-1 0 0,0-1 0,-1-2 0,38-30 0,-38 26 2,0-1 0,-1-1 0,-2 0 0,0-1 0,-1-1 0,0-1 0,-2 0 0,-1-1 0,-1 0 0,-2-1-1,0 0 1,-1-1 0,-1 0 0,-2 0 0,-1-1 0,-1 0 0,-1 0 0,-1 0 0,-2-34 0,0 53-4,-1 0 1,1 0-1,-2 0 0,1 0 1,-1 0-1,0 1 0,0-1 1,-1 0-1,0 1 0,0 0 1,-1 0-1,0 0 0,0 0 1,-1 1-1,0-1 0,0 1 1,0 0-1,-1 0 0,0 1 1,0 0-1,0 0 0,-1 0 1,0 1-1,0 0 0,0 0 1,0 1-1,0 0 0,-1 0 1,0 1-1,1 0 0,-1 0 1,0 1-1,0 0 0,0 0 1,0 1-1,0 0 0,0 0 1,0 1-1,0 0 0,0 0 1,-14 5-1,9-1-15,0 0 0,0 1 0,1 0 0,0 1 0,1 1 0,-1 0 0,1 0 0,1 1 0,-12 12 0,-5 8 0,2 1 0,-24 34 0,29-35 4,1 1 0,2 0 0,1 2 0,1 0 0,1 0-1,2 1 1,2 1 0,1 0 0,1 0 0,2 1 0,1 0 0,1 57 0,4-86-1,0 0 0,0 0 0,1 0 0,-1 0-1,2 0 1,-1 0 0,1-1 0,-1 1 0,2 0 0,-1-1 0,1 1 0,-1-1 0,1 0 0,1 0 0,-1 0 0,1 0 0,0-1 0,0 0 0,0 1 0,1-1 0,-1-1 0,1 1-1,0-1 1,0 0 0,0 0 0,1 0 0,-1-1 0,11 4 0,2 0 10,0-2 0,1 0 1,-1 0-1,1-2 0,-1 0 0,1-2 0,0 0 0,0-1 0,-1 0 0,1-2 1,-1 0-1,1-1 0,-1-1 0,0-1 0,-1 0 0,1-2 0,-2 0 1,1 0-1,26-19 0,-25 14-7,0-1 0,-1-1 0,0-1 0,-1 0 0,-1-1 1,-1 0-1,0-1 0,-1-1 0,-1 0 0,-1-1 0,-1 0 0,-1-1 1,0 0-1,-2 0 0,0-1 0,-2 0 0,0 0 0,-1-1 0,-1 1 1,-2-1-1,0 1 0,-1-1 0,-1 0 0,-5-22 0,1 23-5,-1 0 1,-1 0-1,-1 1 0,-1 0 0,-1 1 0,-1 0 0,0 0 0,-2 1 1,0 1-1,-1 0 0,-29-28 0,24 27-2,-2 0 0,0 1 0,-2 1 0,1 1-1,-2 1 1,0 1 0,-1 1 0,0 2 0,-33-11 0,40 16-13,-1 2 1,0 0 0,0 1-1,0 1 1,0 1 0,-30 1-1,37 1 10,-1 1 0,1 1 0,0-1 0,0 2 0,0 0 0,0 0 0,0 1-1,1 1 1,0 0 0,-19 13 0,8-1-64,2 1 0,0 0-1,1 2 1,1 0 0,1 1 0,1 0-1,1 2 1,1 0 0,1 0-1,-15 39 1,4 5-1530,3 0 0,-23 129 0,25-78-3963</inkml:trace>
</inkml:ink>
</file>

<file path=ppt/ink/ink1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08.41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 8786,'0'0'10027,"5"-2"-9707,6-3-276,0 1 0,0 1-1,0-1 1,1 2 0,-1 0-1,22-2 1,80 4 73,-55 1-45,1568 42 738,-373-3-636,-871-27-36,91 2 195,-85-30-121,-371 11 126,-39 0 2,-124-2-4369,60 0-1864</inkml:trace>
</inkml:ink>
</file>

<file path=ppt/ink/ink1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09.4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696 317 3089,'0'0'10237,"22"32"-8867,76 102-365,-92-126-906,1-1 1,0 1 0,1-2-1,-1 1 1,1-1-1,1 0 1,-1 0 0,1-1-1,0-1 1,0 1 0,0-1-1,1-1 1,14 4 0,-3-1 46,0 1-27,1-1-1,1-1 0,-1-1 1,1 0-1,-1-2 0,1-1 0,0-1 1,0-1-1,22-3 0,-41 3-94,-1 0 0,1 0 1,-1-1-1,1 1 0,-1-1 0,0 0 0,1 0 0,-1 0 0,0 0 0,0 0 0,-1-1 1,1 0-1,0 1 0,-1-1 0,0 0 0,1 0 0,-1 0 0,0 0 0,-1-1 0,1 1 1,-1 0-1,1-1 0,-1 1 0,0-1 0,0 0 0,0 1 0,-1-1 0,0 0 0,1 1 1,-1-1-1,0 0 0,-1-3 0,0-3 18,1 0 1,-2 1-1,0-1 0,0 1 1,0 0-1,-1-1 1,-1 1-1,1 0 0,-2 1 1,1-1-1,-10-13 1,-8-3-21,-1 2 1,0 0-1,-2 1 1,0 2-1,-2 1 1,-33-19-1,-12-2 8,-99-40 0,127 62-26,-1 3 0,0 1 0,-1 3 1,0 1-1,-1 3 0,0 2 0,-57 0 0,88 5-4,-1 0-1,1 2 1,0 0 0,-1 0-1,1 2 1,0 0-1,-22 9 1,26-8-1,1 1 0,0 1 1,0 0-1,0 1 0,1 0 1,0 0-1,1 1 0,-1 0 0,-13 20 1,11-14-3,2 2 1,0 0-1,0 0 1,2 1 0,0 0-1,1 0 1,1 1-1,-5 23 1,6-12-1,1-1 0,1 0 0,2 1 0,4 53 1,-2-70 1,1 1 1,1-1-1,0 0 1,0 1-1,1-1 1,1-1-1,1 1 1,-1-1-1,2 0 1,0 0-1,15 19 1,-11-18 2,1 0 1,1-1 0,0-1-1,1 0 1,0 0 0,0-2-1,1 0 1,22 10-1,-4-5 13,1-2 0,1-2 0,0-1 0,1-1-1,0-2 1,0-2 0,0-1 0,47-2-1,-60-3-1,0 0 0,0-1-1,0-2 1,0 0 0,-1-1 0,0-1-1,0-2 1,-1 0 0,0-1-1,0-1 1,27-20 0,-35 22-5,-1-1-1,0 0 1,-1 0-1,0-1 1,-1-1 0,0 0-1,-1 0 1,0-1 0,-1 0-1,0 0 1,-1-1-1,-1 0 1,0-1 0,-1 1-1,0-1 1,-1 0-1,-1 0 1,2-18 0,-5 19-7,1 0-1,-2 0 1,0 0 0,0-1 0,-1 1 0,-1 1-1,-1-1 1,0 0 0,0 1 0,-2 0 0,1 0 0,-12-18-1,5 13-8,0 2-1,-1-1 1,-1 2-1,0 0 1,-1 1-1,-1 0 1,-33-23-1,33 28 4,0-1 0,0 2 0,-1 0 0,0 1 0,0 1 0,0 1 0,-1 0 0,0 1 0,0 1 0,0 0 0,-23 1 0,27 2 3,0 1-1,-1 0 0,1 1 0,0 0 1,1 1-1,-1 1 0,0 0 0,1 1 1,0 0-1,0 1 0,0 1 0,1 0 1,0 0-1,0 1 0,-10 10 0,3 0-4,2 0-1,0 2 1,1-1-1,1 2 1,0 0 0,2 1-1,1 0 1,0 1-1,-14 42 1,16-32-4,1 0 0,2 1 1,1 1-1,2-1 0,1 1 1,3 55-1,1-79 0,0-1-1,0 1 1,1-1 0,1 1 0,0-1-1,0 0 1,1 0 0,0 0-1,1-1 1,0 0 0,0 1 0,1-2-1,0 1 1,14 14 0,-5-9-171,1 0 0,0-1 0,1-1 0,0-1 0,1 0 0,25 11 0,62 22-2629,-1-10-3228</inkml:trace>
</inkml:ink>
</file>

<file path=ppt/ink/ink1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11.36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446 534 6329,'0'0'7081,"33"13"-6044,102 39-174,-131-50-821,0 0 0,0-1-1,1 1 1,-1-1 0,1-1 0,-1 1 0,1 0 0,-1-1 0,1 0-1,-1 0 1,1 0 0,-1-1 0,1 0 0,-1 0 0,0 0-1,6-2 1,-6 1-12,0-1 0,0 0 0,0 0 0,0 0 0,-1 0 0,0-1 0,1 0 0,-1 1 0,4-9 0,3-2 45,-1 2-56,-1-1 1,0 0 0,-2 0 0,1-1-1,-1 0 1,-1 0 0,-1 0 0,0-1 0,-1 0-1,0 0 1,-1 0 0,-1 0 0,0 0 0,-1 0-1,-1 0 1,-4-25 0,2 23-19,0 1 0,-1 0 0,-1-1 0,-1 2 1,0-1-1,-1 1 0,0-1 0,-1 2 0,-1-1 0,-1 2 0,0-1 1,0 1-1,-1 0 0,-21-17 0,26 25 11,0 1-1,-1-1 1,1 1 0,-1 1-1,0-1 1,0 1 0,-1 0-1,1 1 1,0 0 0,-1 0-1,0 1 1,1 0 0,-1 0-1,0 0 1,1 1 0,-1 1-1,-13 1 1,11 0 0,-1 1-1,1 0 1,0 0 0,0 1-1,0 1 1,1-1 0,0 2-1,-1-1 1,2 1-1,-1 1 1,1-1 0,-9 10-1,-20 25 89,1 2-1,2 2 0,2 1 1,2 1-1,3 2 1,1 1-1,3 0 0,1 2 1,-21 83-1,17-31-48,4 2 0,5-1 0,-6 210 0,22-274-29,3 114 64,0-136-56,1-1 0,1 0 1,0 1-1,2-1 0,0-1 1,12 25-1,-3-12-5,2-1-1,1 0 1,1-1 0,1-1 0,2-1-1,0-1 1,39 33 0,-42-44-7,-1 0 1,2-1 0,0-1-1,0 0 1,1-2 0,0-1-1,1 0 1,0-2-1,0 0 1,1-1 0,40 4-1,-25-7 10,1-1-1,-1-2 0,1-1 0,-1-2 1,52-12-1,-63 9-7,-1-2 0,0-1 0,-1-1 0,1-1 0,-2-1 0,0-2 0,0 0 0,27-22 0,-30 18-13,0 0-1,0-2 0,-2 0 0,0-1 1,-2-1-1,0 0 0,-2-2 0,0 0 0,-2 0 1,-1-1-1,0-1 0,-2 0 0,-1-1 1,-1 0-1,-2 0 0,0 0 0,1-33 1,-3 17 2,-3 0 0,-1 0 1,-2 0-1,-2 0 1,-2 1-1,-2 0 1,-2 0-1,-1 1 1,-3 0-1,-19-42 1,6 26-10,-3 2 0,-2 0 0,-51-64 0,63 93-9,-1 2 0,-1 1 0,-1 0 0,-1 2 0,-1 0 0,-1 2 0,0 1 0,-40-20 0,55 33 6,0 0 0,0 1-1,0 0 1,-1 1-1,1 1 1,-1 0-1,0 0 1,1 1-1,-22 1 1,25 0 1,1 1 0,-1 1 1,0-1-1,0 1 0,1 1 1,-1-1-1,1 1 0,0 1 1,0-1-1,0 1 0,0 0 1,1 1-1,-1 0 0,1 0 1,-6 6-1,-10 14-8,0 2-1,2 0 1,1 1-1,1 1 1,2 0-1,1 2 1,1 0-1,1 0 1,2 1-1,-9 43 1,5 1 17,4 0 0,2 1 0,3 109 0,7-159-4,1 0 0,1 0-1,2 0 1,1 0-1,0-1 1,2 0-1,1-1 1,2 0 0,0 0-1,1-1 1,1 0-1,32 41 1,-32-49 1,1 1 0,0-2 1,1 0-1,1 0 0,1-1 1,0-2-1,0 1 0,1-2 1,1 0-1,0-2 0,0 0 1,1 0-1,0-2 0,0-1 1,1 0-1,42 4 0,-39-8 16,0-1-1,0-1 1,0-1-1,37-6 0,-47 4-9,1-1-1,-1-1 0,-1 0 0,1 0 0,-1-2 1,0 1-1,0-2 0,19-14 0,-12 6 3,0-2 0,-1 0 0,-1-1 0,0-1-1,-2-1 1,-1 0 0,17-30 0,-14 18-11,-3-1 1,0-1-1,-2 0 0,13-58 1,-13 23 8,-4-2-1,-2 1 1,-3-1 0,-11-134 0,3 172-7,-1 0 0,-1 0 0,-2 1-1,-2 0 1,-23-55 0,24 68-6,-1 0 1,0 1-1,-2 0 0,0 0 0,-1 2 0,-1-1 1,-1 2-1,0 0 0,-34-26 0,42 36-4,-1 1 0,0 0-1,-1 1 1,1-1 0,-1 2-1,1-1 1,-1 1 0,0 1-1,-1-1 1,1 2 0,0-1-1,-1 1 1,1 1 0,0-1-1,-15 3 1,10 0 3,1 1 0,0 1 0,0 0 0,0 1 0,0 0-1,1 1 1,0 0 0,0 1 0,-18 14 0,-2 6 2,1 2 0,2 0 0,1 2 0,1 1 0,2 1 0,-23 39 0,11-7-12,2 0 0,3 3 0,3 0 0,3 2 0,-26 114-1,30-78 18,5 2-1,4-1 0,3 141 0,11-202 21,1 0-1,3-1 1,2 1-1,2-1 0,2-1 1,2 0-1,1 0 1,3-2-1,1 0 1,2-1-1,32 49 1,-41-76-17,-1 1 0,2-2 1,0 1-1,1-1 1,0-1-1,0-1 0,2 0 1,-1 0-1,1-1 0,1-1 1,0-1-1,17 7 1,-11-7 17,1-2 0,0 0 0,0-1-1,0-2 1,0 0 0,0-1 0,1-2 0,41-3 0,-52 0-19,1 0-1,0 0 0,-1-1 0,0-1 1,0-1-1,0 0 0,-1 0 1,1-1-1,-2-1 0,1 0 1,-1 0-1,0-1 0,-1-1 0,0 0 1,0 0-1,13-20 0,-2 1 5,-2 0-1,-1-2 1,-1 0-1,-2-1 1,17-51-1,-20 44-2,-3 1 0,-1-1 0,-2-1 0,-2 1 0,-1-1-1,-2 0 1,-6-52 0,4 81-6,-1 1-1,0 0 1,-1 0-1,0 0 1,0 0-1,-1 0 1,-1 0 0,1 1-1,-2 0 1,1 0-1,-1 0 1,-1 1-1,1 0 1,-2 0 0,1 1-1,-1 0 1,0 0-1,0 0 1,-1 1-1,1 1 1,-2-1 0,1 1-1,-19-6 1,17 7-4,0 0-1,-1 1 1,1 0 0,-1 1 0,1 0-1,-1 1 1,0 0 0,0 1 0,0 0 0,1 1-1,-1 0 1,0 1 0,0 1 0,1 0 0,0 0-1,-1 1 1,1 0 0,1 1 0,-1 0 0,-18 13-1,5 1 4,1 1 0,1 1-1,0 1 1,2 0 0,1 2-1,0 0 1,2 1 0,-19 38 0,24-40-3,2 1 0,0 0 1,2 0-1,0 1 0,2 0 1,1 0-1,1 0 0,1 1 1,1 0-1,2 31 0,1-51 3,-1-1 1,1 0-1,0 0 0,1 1 0,-1-1 0,1 0 0,0 0 0,0-1 0,1 1 1,-1 0-1,1-1 0,0 1 0,1-1 0,-1 0 0,1 0 0,-1 0 0,1-1 1,0 1-1,1-1 0,-1 0 0,0 0 0,1 0 0,0-1 0,-1 0 0,1 0 1,0 0-1,0 0 0,11 1 0,4 1 34,1 0 1,0-2 0,0-1-1,0 0 1,1-2-1,23-3 1,-25 0-24,-1 0 1,0-1 0,0-1-1,-1-1 1,0-1 0,0 0 0,0-1-1,-1-1 1,-1-1 0,0 0-1,0-2 1,-1 1 0,18-21-1,-16 16-1,-1-1 0,-1-1-1,-1 0 1,0-1 0,-2-1 0,0 0-1,-1-1 1,-1 0 0,-1 0-1,9-38 1,-14 43-1,-1-1 0,-1 0 1,0 0-1,-1 0 0,-1-1 0,-1 1 0,-1 0 0,0 0 0,-7-24 1,7 35-12,0 0 0,-1 1 0,0-1 0,0 1 0,0 0 0,-1 0-1,0 0 1,0 0 0,0 1 0,-1 0 0,0 0 0,0 0 0,0 0 0,-1 1 0,1 0 0,-1 0 0,0 0 0,0 1 0,-1 0 0,1 0 0,-1 0 0,1 1 0,-1 0 0,0 1 0,0-1 0,-11 0 0,1 1-6,0 1 0,1 0 1,-1 2-1,0 0 0,1 0 0,0 2 0,-1 0 0,1 1 0,1 0 1,-1 2-1,1 0 0,0 0 0,0 1 0,1 1 0,-18 14 1,9-4-3,0 1 0,2 1 0,0 1 0,2 1 0,0 1 0,1 0 0,-25 48 0,32-50-227,0 2 0,2 0 1,1 0-1,-6 27 1,-3 49-4955</inkml:trace>
</inkml:ink>
</file>

<file path=ppt/ink/ink1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26.8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211 174 9418,'0'0'5272,"4"-4"-5256,-2 1 46,0 0 1,0 0-1,0-1 1,0 1-1,-1-1 1,1 1-1,-1-1 1,0 0-1,0 1 1,-1-1-1,1 0 1,-1 0-1,1 1 1,-1-1 0,-1-5 462,-7 12-222,1 7-297,0 0 0,1 0 0,0 0 1,1 1-1,0-1 0,1 2 0,0-1 1,-4 16-1,2-6 11,1-9 3,2 0 0,-1 0 0,1 0 0,1 0 0,1 0 1,-1 0-1,2 1 0,0-1 0,0 1 0,4 20 0,-3-32-18,1 1-1,0 0 1,-1 0-1,1-1 1,0 1-1,0-1 1,0 1 0,0-1-1,0 0 1,0 1-1,0-1 1,0-1-1,1 1 1,-1 0-1,0 0 1,1-1-1,-1 1 1,0-1-1,1 0 1,-1 0 0,1 0-1,3 0 1,3 0 9,0 0 0,1 0 0,-1-1 0,16-4 0,-16 2 0,-1-1 0,1 0 0,-1-1 0,0 0-1,0 0 1,-1-1 0,1 0 0,-1 0 0,-1-1 0,1 0 0,-1 0 0,0-1 0,-1 1-1,7-12 1,-5 5 5,1 1 0,-2-1 0,0 0 0,0-1 0,-2 1 0,0-1 0,0 0 0,1-17 0,-4 22 14,0 0 1,-1 0-1,0 0 1,-1 0 0,0 1-1,0-1 1,-1 0-1,0 1 1,-5-12-1,5 17-14,0 0-1,0 0 0,0 1 1,-1-1-1,0 1 0,0 0 1,0-1-1,0 1 0,0 0 1,0 1-1,-1-1 0,1 1 1,-1-1-1,0 1 0,0 0 1,0 1-1,0-1 0,0 1 1,0-1-1,-1 1 0,1 1 1,0-1-1,-5 0 0,-1 0-1,1 0 0,-1 1 0,0 0 1,0 1-1,0 0 0,1 0 0,-1 1 0,0 0 0,1 1 0,0 0 0,-1 1 0,-14 8 0,12-5-9,1 0-1,0 1 1,0 1-1,1 0 1,1 0-1,-1 1 1,1 0 0,-12 18-1,9-9 0,1 1-1,1 0 1,0 0-1,2 1 1,0 0-1,2 1 1,0-1 0,1 1-1,1 0 1,1 1-1,1 23 1,2-37 6,-1 0-12,1-1 1,0 1-1,1 0 1,0-1-1,0 1 0,5 13 1,-5-20 0,0 0 0,1 1 1,-1-1-1,0 0 0,1 0 1,0 0-1,0 0 0,-1 0 0,1 0 1,0-1-1,0 1 0,1-1 1,-1 1-1,0-1 0,0 0 1,1 0-1,-1 0 0,1 0 0,-1 0 1,1 0-1,-1-1 0,1 1 1,-1-1-1,1 0 0,0 0 1,3 0-1,0 1 6,1-1 0,-1 0 0,1 0 0,-1-1 0,1 0 0,-1 0 0,0-1 0,1 1 0,-1-1 1,0-1-1,0 1 0,0-1 0,0 0 0,-1 0 0,1-1 0,-1 0 0,0 0 0,0 0 0,0 0 0,0-1 0,-1 0 0,0 0 0,0 0 0,0 0 1,-1-1-1,0 0 0,0 1 0,0-1 0,3-9 0,-2 2-11,-1 0 0,0 0 1,-1 0-1,0 0 0,0-1 1,-2-21-1,0 34-34,1 0 1,-1 0-1,0 0 0,0 0 1,0 0-1,0 0 0,0 0 1,0 0-1,0 1 0,0-1 1,0 0-1,0 0 0,0 0 0,-1 0 1,1 0-1,0 0 0,0 0 1,-1 0-1,1 1 0,-1-1 1,1 0-1,-1 0 0,1 0 1,-1 1-1,0-1 0,1 0 1,-1 1-1,0-1 0,0 1 1,1-1-1,-1 1 0,0-1 1,0 1-1,0-1 0,1 1 1,-1 0-1,0-1 0,0 1 1,0 0-1,0 0 0,0 0 1,0-1-1,0 1 0,0 0 1,0 0-1,0 1 0,0-1 1,0 0-1,1 0 0,-1 0 1,-2 1-1,0 1-431,-1-1 1,1 1 0</inkml:trace>
</inkml:ink>
</file>

<file path=ppt/ink/ink1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27.9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0 214 8954,'0'0'7727,"0"-23"-6814,1 11-868,1 1 0,1 0-1,0 0 1,6-15 0,3-3 108,-8 24-90,-3 8-18,-5 67 25,1-51-80,2 0 0,0 1 0,1 0 1,3 20-1,-2-38 14,0 0 1,0 1-1,-1-1 0,2 0 1,-1 1-1,0-1 0,0 0 1,1 0-1,-1 0 0,1 0 1,0 0-1,-1 0 0,1-1 1,0 1-1,0 0 0,0-1 1,0 0-1,0 1 0,1-1 1,-1 0-1,0 0 0,1 0 1,-1-1-1,0 1 0,1 0 1,-1-1-1,1 0 0,-1 1 1,1-1-1,-1 0 0,1 0 1,2-1-1,0 1 16,-1 0-1,1 0 1,0-1 0,-1 0-1,1 0 1,-1 0 0,1 0-1,-1-1 1,1 0 0,-1 0-1,0 0 1,0 0 0,0-1-1,0 1 1,-1-1 0,6-5-1,-1-2-3,0-1-1,-1-1 0,-1 1 1,0-1-1,0 0 1,-1-1-1,-1 1 0,6-26 1,-5 6 171,-2 1 0,-1-50 0,-2 80-174,0 0-1,-1 0 1,1 1-1,-1-1 0,1 0 1,-1 0-1,1 1 1,-1-1-1,1 0 0,-1 1 1,0-1-1,1 1 1,-1-1-1,0 0 0,0 1 1,1 0-1,-1-1 0,0 1 1,0-1-1,0 1 1,1 0-1,-1 0 0,0-1 1,0 1-1,0 0 1,0 0-1,0 0 0,0 0 1,0 0-1,1 0 0,-3 1 1,-33 4 205,30-2-216,-1 1 0,1 0 1,0 0-1,1 0 0,-1 1 0,1 0 0,0 0 0,0 0 0,0 1 0,1-1 1,-1 1-1,2 0 0,-1 1 0,1-1 0,0 0 0,-4 11 0,2-2 3,0 1 1,1-1-1,1 1 0,0 0 0,1 1 0,1 19 0,2-35-2,0 0-1,0 1 1,1-1-1,-1 0 1,1 0 0,-1 0-1,1-1 1,-1 1-1,1 0 1,-1 0-1,1-1 1,0 1-1,-1-1 1,1 0-1,0 1 1,-1-1-1,1 0 1,0 0 0,0 0-1,-1 0 1,3-1-1,23 0-1507</inkml:trace>
</inkml:ink>
</file>

<file path=ppt/ink/ink1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0.972"/>
    </inkml:context>
    <inkml:brush xml:id="br0">
      <inkml:brushProperty name="width" value="0.1" units="cm"/>
      <inkml:brushProperty name="height" value="0.1" units="cm"/>
    </inkml:brush>
  </inkml:definitions>
  <inkml:trace contextRef="#ctx0" brushRef="#br0">6 1 7906,'0'0'8452,"-6"0"-7561</inkml:trace>
</inkml:ink>
</file>

<file path=ppt/ink/ink1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2.121"/>
    </inkml:context>
    <inkml:brush xml:id="br0">
      <inkml:brushProperty name="width" value="0.1" units="cm"/>
      <inkml:brushProperty name="height" value="0.1" units="cm"/>
    </inkml:brush>
  </inkml:definitions>
  <inkml:trace contextRef="#ctx0" brushRef="#br0">0 0 8850,'0'0'4121</inkml:trace>
</inkml:ink>
</file>

<file path=ppt/ink/ink1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5.048"/>
    </inkml:context>
    <inkml:brush xml:id="br0">
      <inkml:brushProperty name="width" value="0.1" units="cm"/>
      <inkml:brushProperty name="height" value="0.1" units="cm"/>
    </inkml:brush>
  </inkml:definitions>
  <inkml:trace contextRef="#ctx0" brushRef="#br0">0 1032 4705,'0'0'12452,"23"-9"-12116,-1 1-272,2 0-20,0-2 0,-1-1 0,0 0 0,28-21 0,-32 20-12,0-2 0,-2-1 1,1 0-1,-2-1 0,0-1 0,15-21 0,-23 26-25,0 0 1,-1-1-1,-1 1 1,0-1-1,-1-1 0,-1 1 1,0-1-1,0 0 0,-1 0 1,-1 0-1,0-17 1,1-2 7,-2 0 1,-2 0 0,-1 0 0,-1 0 0,-2 1 0,-2-1 0,0 1-1,-2 1 1,-19-44 0,7 27-211,-2 0-1,-2 2 1,-45-63 0,69 107 149,0 1 0,0-1 0,0 1 0,0 0 0,0 0 0,0-1 0,-1 1 0,1 0 0,0 0 0,-1 0 0,1 0 0,0 0 0,-1 1 0,1-1 0,-1 0 0,1 1 0,-1-1 0,0 1 0,-2-1 0,3 1 3,0 1 0,0-1 0,0 0 0,0 1-1,0-1 1,0 1 0,0 0 0,0-1 0,0 1 0,0 0 0,1-1 0,-1 1 0,0 0 0,1 0 0,-1 0 0,0-1 0,1 1 0,-1 0 0,1 0 0,-1 0 0,1 0 0,-1 1 0,-2 9-54,0-1 0,0 1 1,1 0-1,-1 15 0,-2 25 206,1 1 0,3 0 1,2 0-1,2 0 0,3-1 0,1 0 0,3 0 1,2 0-1,23 58 0,-16-64 123,1-2-1,3 0 0,1-2 1,52 69-1,-59-89-193,0-1 1,2-1-1,0 0 0,2-2 0,0 0 1,0-1-1,2-1 0,-1-1 0,2-1 1,25 10-1,-39-20 32,-1 1 0,1-1 1,0 0-1,0-1 0,1 0 0,-1-1 1,0 0-1,1-1 0,-1 0 1,0 0-1,1-1 0,16-4 0,-19 2-29,0 0-1,-1 0 0,1 0 0,-1-1 1,0-1-1,0 1 0,-1-1 0,1 0 1,-1 0-1,0-1 0,0 0 0,-1 0 1,0 0-1,0-1 0,8-13 0,-4 1-45,0 1-1,-1-1 0,-1-1 0,-1 1 1,-1-1-1,-1 0 0,0 0 1,-2-1-1,0 1 0,-1-1 0,-1 1 1,-3-21-1,3 40-5,0 0 1,-1 0-1,1 0 0,0 0 1,0 0-1,-1 0 1,1 0-1,0 0 0,-1 0 1,1 0-1,-1 1 1,1-1-1,-1 0 1,0 0-1,1 0 0,-1 1 1,0-1-1,1 0 1,-1 1-1,0-1 0,0 1 1,0-1-1,1 1 1,-1-1-1,0 1 0,0 0 1,0-1-1,0 1 1,0 0-1,0 0 0,0-1 1,0 1-1,0 0 1,0 0-1,0 0 1,0 0-1,0 0 0,0 1 1,0-1-1,0 0 1,0 0-1,0 1 0,1-1 1,-1 0-1,0 1 1,0-1-1,0 1 0,0-1 1,0 1-1,1 0 1,-1-1-1,0 1 1,1 0-1,-1-1 0,0 1 1,1 0-1,-1 0 1,1 0-1,-1-1 0,1 1 1,-1 0-1,1 0 1,0 0-1,-1 0 0,1 0 1,0 0-1,0 1 1,-5 23-11,1-1-1,2 1 1,0 0 0,2-1 0,2 31 0,-1-45 34,-1-4-5,1 0-1,0-1 1,0 1-1,0-1 1,0 1-1,1-1 1,0 1-1,1-1 1,-1 0-1,1 0 1,0 0-1,0 0 1,0 0-1,1-1 0,4 6 1,-1-4 5,1 0 0,-1 0 1,1 0-1,0-1 0,1 0 1,-1 0-1,1-1 0,14 4 0,-6-2 20,1-2 1,-1 0-1,1-1 0,0-1 0,0 0 0,0-2 1,0 0-1,0-1 0,25-4 0,-35 3-21,0 0 0,0-1-1,0 0 1,-1 0 0,0-1 0,1 0-1,-1 0 1,0 0 0,-1-1 0,1 0-1,-1-1 1,0 1 0,0-1-1,-1 0 1,0-1 0,0 1 0,0-1-1,-1 0 1,0-1 0,0 1 0,-1 0-1,0-1 1,0 0 0,1-8 0,-1 4-15,-1 1 0,0-1 1,-1 0-1,0 1 0,-1-1 1,0 0-1,0 0 0,-2 0 1,0 1-1,0-1 0,-1 1 1,0-1-1,-1 1 0,0 0 0,-1 0 1,-6-11-1,-2 2-32,0 0-1,-1 1 1,-31-32-1,39 45-9,0 1 0,1 0 0,-2 0 0,1 1-1,-1 0 1,1 0 0,-1 0 0,0 1 0,-1 0 0,1 0 0,0 1-1,-1 0 1,1 0 0,-1 1 0,-12-1 0,17 2 34,0 0 0,0 0 0,0 0 0,0 1 0,0-1 0,0 1 0,1-1 0,-1 1 0,0 0 0,0 0 1,1 1-1,-1-1 0,0 1 0,1-1 0,-1 1 0,1 0 0,0 0 0,-3 2 0,2 0 3,0 0 0,0 1 0,1-1 0,0 0 0,0 1 0,0 0 0,0-1 0,1 1 0,0 0 0,-1 7 0,1-7-1,0-1 1,0 1-1,0-1 1,1 1-1,0-1 0,0 1 1,0-1-1,1 1 1,1 6-1,-1-9 11,0 0 0,0-1 0,0 1 0,0-1 0,1 0 0,-1 1 0,0-1 1,1 0-1,-1 0 0,1 0 0,-1 0 0,1 0 0,0 0 0,-1 0 0,1-1 0,0 1 0,0-1 0,0 1 0,-1-1 0,1 0 0,0 1 0,0-1 0,0 0 0,2 0 0,135 7 305,227-18-1,-54-1-23,-308 12-247,0-1 47,1 1 0,-1 0-1,1 0 1,0 0 0,-1 1 0,1-1 0,-1 1-1,0 0 1,1 0 0,-1 1 0,0-1-1,1 1 1,-1 0 0,0 0 0,0 1 0,6 4 1476,-20-8-1490,0 0 0,1-1 0,-1 0 0,1-1 1,0 0-1,-13-6 0,-37-10-145,38 15 63,0 1 1,0 1 0,0 1-1,0 0 1,-1 2-1,1 1 1,-32 6 0,44-6 8,0 1 0,0 0 1,0 1-1,0-1 1,0 2-1,1-1 0,-1 1 1,1 1-1,0 0 0,1 0 1,0 0-1,0 1 0,0 0 1,0 0-1,1 1 1,1-1-1,-1 1 0,-6 14 1,7-10-7,0-1-1,1 1 1,0-1 0,1 1 0,0 0 0,1 1-1,0-1 1,1 0 0,1 18 0,0-24 9,0 0-1,1-1 1,0 1-1,0 0 1,0-1 0,1 1-1,-1-1 1,1 0 0,1 1-1,-1-1 1,1 0-1,0 0 1,0-1 0,0 1-1,1 0 1,-1-1 0,1 0-1,0 0 1,1 0-1,-1-1 1,1 1 0,4 2-1,4 0 14,0 0 0,0-1 0,0-1 0,1 0 0,0-1 0,-1 0-1,1-1 1,0-1 0,1 0 0,-1-1 0,0 0 0,0-1 0,19-4 0,-23 3-10,0 0 1,0 0-1,-1-2 1,1 1-1,-1-1 1,0 0 0,0-1-1,0 0 1,0 0-1,-1-1 1,0 0-1,0-1 1,-1 0-1,0 0 1,0 0 0,0-1-1,-1 0 1,0 0-1,5-12 1,-4 3 9,0 0 1,-2 0-1,0-1 1,-1 0-1,-1 0 0,0 0 1,-1-1-1,-1 1 1,-1-1-1,-1 1 1,-3-19-1,2 30-39,0 9-78,3 12 34,11 8 70,1-1 1,0 0-1,2 0 0,1-2 0,25 26 0,-17-18-4,-11-13-6,48 53 36,-2 3 1,-4 2-1,71 121 0,-118-177-26,-2 0-1,1 0 1,-2 0-1,0 1 1,-1 0-1,2 20 1,-2 9 29,-2 48 0,-2-86-21,-1-1 0,0 0 1,0 1-1,-1-1 0,0 0 1,0 0-1,-1 0 0,0 0 1,0-1-1,0 1 0,-1-1 1,0 0-1,0 0 0,-1 0 1,0 0-1,0-1 0,0 0 1,-1 0-1,1 0 0,-1 0 1,0-1-1,-1 0 0,1-1 1,-1 1-1,1-1 0,-1-1 1,0 1-1,0-1 0,0 0 1,-1-1-1,1 1 0,0-1 1,-1-1-1,1 0 1,0 0-1,-1 0 0,1-1 1,0 0-1,-11-3 0,10 1 1,0-1 0,0 0 0,1 0 1,0-1-1,0 0 0,0 0 0,0 0 0,1-1 0,0 0 0,0 0 0,1-1 0,-6-8 0,-12-18 29,-21-42-1,40 68-35,-10-20 2,1 0-1,2-1 1,0-1 0,2 1-1,1-1 1,2-1 0,1 1-1,1-1 1,0-59 0,5 77-4,0 1 1,1-1 0,1 1 0,-1-1-1,2 1 1,0 0 0,0 1 0,1-1 0,0 1-1,1-1 1,0 2 0,1-1 0,0 1-1,0 0 1,10-9 0,-1 1-9,1 2 1,1 0-1,0 1 0,1 1 1,0 0-1,37-17 1,-47 29 26,11-8-126,-19 9 52,15-10-1328,34-32-3567,-25 12-2766</inkml:trace>
</inkml:ink>
</file>

<file path=ppt/ink/ink1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6.666"/>
    </inkml:context>
    <inkml:brush xml:id="br0">
      <inkml:brushProperty name="width" value="0.1" units="cm"/>
      <inkml:brushProperty name="height" value="0.1" units="cm"/>
    </inkml:brush>
  </inkml:definitions>
  <inkml:trace contextRef="#ctx0" brushRef="#br0">1 0 9450,'0'0'6312,"0"10"-6147,0 26-204,1 72 1193,1-97-958,-1 0 1,1 0-1,0 0 1,1 0-1,1 0 0,0-1 1,9 19-1,-4-14-97,0 0 0,0-1-1,2-1 1,-1 0 0,2 0-1,0-1 1,0 0 0,1-1 0,0-1-1,1 0 1,0-1 0,1 0-1,0-1 1,0-1 0,1 0-1,0-1 1,0-1 0,0 0-1,1-1 1,0-1 0,31 2-1,-41-5-52,0 0-1,0 0 1,0-1-1,-1 0 0,1 0 1,0 0-1,-1-1 0,11-4 1,-13 4-35,0-1-1,1 0 1,-2 0 0,1 0 0,0-1 0,-1 1 0,1-1 0,-1 0-1,0 0 1,0 0 0,-1 0 0,4-8 0,1-5-5,-1 0 1,0 0 0,-1 0-1,-1-1 1,-1 1-1,0-1 1,-1 0-1,-1 0 1,-1 0-1,-1 0 1,-4-27 0,4 37-4,-1 0 0,0 0 1,-1 0-1,0 1 0,0-1 1,-8-13-1,9 17-2,-1 0-1,1 0 1,-1 1 0,0-1 0,0 1-1,0-1 1,0 1 0,0 0 0,-1 0-1,0 1 1,1-1 0,-1 1 0,0 0-1,-5-2 1,9 3-7,-1 1 0,0 0 0,1 0 0,-1 0 0,0 0-1,0-1 1,1 1 0,-1 0 0,0 0 0,1 0 0,-1 1-1,0-1 1,0 0 0,1 0 0,-1 0 0,0 0 0,1 1 0,-1-1-1,0 0 1,1 1 0,-1-1 0,1 0 0,-1 1 0,0-1 0,1 1-1,-1-1 1,1 1 0,-1-1 0,1 1 0,0-1 0,-1 2 0,-6 27-9,10 33 73,4-38-53,1 0 0,1-1 0,1 0 0,1 0 0,1-1 0,25 37-1,-9-15-1,20 38 49,-3 2 0,45 123 0,-73-158-22,-2 0-1,-2 1 1,-2 1 0,-3 0 0,-1 0 0,-2 54-1,-4-90-16,-4 31 87,2-45-95,1 0 0,-1 0 0,1 1 0,-1-1 1,1 0-1,-1 0 0,0 0 0,0 0 0,0 0 1,1 0-1,-1 0 0,0 0 0,0 0 0,0 0 1,-1 0-1,1 0 0,0-1 0,0 1 0,0-1 1,-1 1-1,1-1 0,0 1 0,0-1 0,-1 1 1,1-1-1,0 0 0,-1 0 0,1 0 0,0 0 0,-2 0 1,-6-1 22,0 0 0,0-1 1,1 0-1,-1 0 0,1-1 1,-1 0-1,1-1 0,0 0 1,0 0-1,1 0 0,-1-1 1,1 0-1,0-1 0,-10-9 1,-6-9-7,0 0 0,-31-44 1,44 53-22,0-1 0,1 0 0,0 0-1,2-1 1,0 1 0,1-2 0,0 1 0,1-1 0,2 0 0,-1 0 0,2 0 0,1 0 0,0 0 0,1-1 0,1 1 0,0 0 0,2 0-1,0 0 1,1 0 0,1 0 0,0 1 0,14-29 0,10 0 29,1 1 1,50-58-1,-55 73-37,-22 26-179,0-1-1,0 1 1,-1-1-1,1 1 1,-1-1-1,0 0 1,0 0-1,-1 0 1,0 0-1,1 0 1,-2-1-1,1 1 1,0 0 0,-1 0-1,-1-9 1,2-14-2680,2-3-2945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1.112"/>
    </inkml:context>
    <inkml:brush xml:id="br0">
      <inkml:brushProperty name="width" value="0.05" units="cm"/>
      <inkml:brushProperty name="height" value="0.05" units="cm"/>
      <inkml:brushProperty name="color" value="#004F8B"/>
    </inkml:brush>
  </inkml:definitions>
  <inkml:trace contextRef="#ctx0" brushRef="#br0">338 0 7058,'0'0'5139,"-31"35"-4424,-99 120-27,117-140-551,1 1-1,1 1 0,1 0 0,0 0 1,2 1-1,0 0 0,-8 24 1,6-12 61,-8 20 111,3 1 0,2 1 0,2-1 0,2 2 1,3 0-1,0 58 0,6-103-307,-1-1 0,1 1 0,1 0 0,0 0 0,0 0 0,0-1 0,1 1 0,0-1 0,1 1 0,0-1 0,0 0 0,0 0 0,1 0 0,0 0 0,0 0 0,1-1 0,0 0 0,0 0 0,0 0 0,1-1 0,0 0 0,0 0-1,0 0 1,1-1 0,0 0 0,-1 0 0,1 0 0,1-1 0,-1 0 0,14 3 0,22 2-843,0-2-1,65 1 1,-19-6-3139</inkml:trace>
</inkml:ink>
</file>

<file path=ppt/ink/ink1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8.655"/>
    </inkml:context>
    <inkml:brush xml:id="br0">
      <inkml:brushProperty name="width" value="0.1" units="cm"/>
      <inkml:brushProperty name="height" value="0.1" units="cm"/>
    </inkml:brush>
  </inkml:definitions>
  <inkml:trace contextRef="#ctx0" brushRef="#br0">99 168 8386,'0'0'9332,"0"-30"-8098,1 25-1202,-1-1 0,1 1 0,0 0 0,0 0-1,1 0 1,-1-1 0,1 1 0,0 1 0,1-1 0,-1 0 0,1 0-1,0 1 1,0 0 0,0-1 0,1 1 0,-1 0 0,1 1 0,0-1 0,0 1-1,1-1 1,-1 1 0,1 1 0,7-5 0,-1 2-35,0 0 0,0 1 0,0 0 0,0 1 0,1 0 0,0 1 0,-1 0 0,1 1 0,0 0 0,13 2 0,-20 0-5,0 0 0,0 1-1,0 0 1,0 0 0,0 0-1,-1 1 1,1-1 0,-1 1-1,1 0 1,-1 1 0,0-1-1,0 1 1,0 0 0,-1-1-1,1 2 1,-1-1 0,0 0-1,3 7 1,2 2 11,0 0 0,-2 1-1,1-1 1,-2 1 0,6 23 0,-8-28 19,-1 1 0,0 0 1,-1 1-1,0-1 0,0 0 1,-1 0-1,-1 0 0,0 1 1,0-1-1,-1 0 0,0 0 1,-1-1-1,0 1 0,0 0 1,-1-1-1,0 0 0,-1 1 1,0-2-1,-1 1 0,0-1 1,0 0-1,0 0 0,-1 0 1,0-1-1,-1 0 0,-13 10 1,-5 2 28,-1-1 1,0-1 0,-54 24-1,62-33-22,0-1 0,0 0-1,-1-2 1,0 0 0,0-2-1,0 0 1,-24 0 0,44-4-33,-1 0 1,0 0 0,1 0 0,-1 0-1,0 0 1,1 0 0,0 0-1,-1-1 1,1 1 0,0 0-1,-1 0 1,1-1 0,0 1-1,0 0 1,0 0 0,0-1 0,0 1-1,1 0 1,-1-1 0,0 1-1,0 0 1,1-2 0,0 1 2,0 0-1,1-1 1,-1 1 0,0 0 0,1-1-1,-1 1 1,1 0 0,0 0 0,0 0 0,0 1-1,0-1 1,0 0 0,0 1 0,0-1-1,0 1 1,1 0 0,-1-1 0,1 1 0,-1 0-1,1 1 1,-1-1 0,1 0 0,-1 1-1,5-1 1,10-1-27,-1 0 1,30 2-1,-32 0-16,10 1 31,0 1-1,29 7 1,-29-4 33,0-1 1,29 0 0,-22-3-48,-17-1-67,1 0 0,0 0-1,-1-1 1,1-1 0,18-4 0,-26 5-466</inkml:trace>
</inkml:ink>
</file>

<file path=ppt/ink/ink1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49.620"/>
    </inkml:context>
    <inkml:brush xml:id="br0">
      <inkml:brushProperty name="width" value="0.1" units="cm"/>
      <inkml:brushProperty name="height" value="0.1" units="cm"/>
    </inkml:brush>
  </inkml:definitions>
  <inkml:trace contextRef="#ctx0" brushRef="#br0">1 60 2985,'0'0'13306,"16"0"-12640,-4 0-575,60 1 448,0-4 1,84-14 0,-104 8-445,-32 6 52,0-1 1,0-1-1,35-12 0,-52 15-133,-3 1-16,-27 9-7939,12 3 4346,-2-1-3744</inkml:trace>
</inkml:ink>
</file>

<file path=ppt/ink/ink1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0.041"/>
    </inkml:context>
    <inkml:brush xml:id="br0">
      <inkml:brushProperty name="width" value="0.1" units="cm"/>
      <inkml:brushProperty name="height" value="0.1" units="cm"/>
    </inkml:brush>
  </inkml:definitions>
  <inkml:trace contextRef="#ctx0" brushRef="#br0">0 0 1360,'0'0'16004,"16"1"-15690,332 10 1974,-188-10-9909,-132-1 1109</inkml:trace>
</inkml:ink>
</file>

<file path=ppt/ink/ink1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2.590"/>
    </inkml:context>
    <inkml:brush xml:id="br0">
      <inkml:brushProperty name="width" value="0.1" units="cm"/>
      <inkml:brushProperty name="height" value="0.1" units="cm"/>
    </inkml:brush>
  </inkml:definitions>
  <inkml:trace contextRef="#ctx0" brushRef="#br0">1 810 8282,'0'0'7801,"37"-8"-7222,125-29-107,-131 30-303,1-2 0,-1-1 0,0-1 0,-1-1 0,-1-2 0,0-1-1,51-36 1,-70 44-145,0-1 0,0-1 0,-1 0 0,-1 0 0,0 0 0,0-1-1,0 0 1,-2-1 0,1 0 0,-1 0 0,-1 0 0,0-1 0,0 0 0,-1 0-1,-1 0 1,3-15 0,-4 12-14,-1-1 0,0 1 0,0 0 0,-2-1 0,0 1 0,-1-1 0,0 1 0,-1 0 0,-1 0 0,-1 0 0,0 1 0,-13-27 0,1 9 10,-39-53 0,48 73-72,-1 1-1,-1 1 1,0-1-1,0 2 1,-1-1-1,0 1 1,-21-12-1,30 20 26,-1-1 0,1 1 0,-1-1 0,0 1-1,0 0 1,0 0 0,1 0 0,-1 0 0,0 0-1,0 1 1,0-1 0,-1 1 0,1 0 0,0 0 0,0 0-1,0 0 1,0 1 0,0-1 0,0 1 0,0 0-1,0 0 1,0 0 0,1 0 0,-1 0 0,0 1 0,0-1-1,1 1 1,-1 0 0,1 0 0,0 0 0,-1 0-1,1 0 1,0 0 0,0 0 0,0 1 0,1-1-1,-1 1 1,-2 4 0,-6 19 13,1 1 0,1 0-1,2 0 1,0 0 0,-2 41-1,5 143 34,3-133-13,1-58 4,0 0 1,1-1-1,1 1 1,1-1-1,1 1 1,0-1-1,2-1 1,0 1-1,1-1 1,1 0-1,21 32 1,-22-39 25,0 0 1,1-1-1,0 0 1,0-1 0,1 0-1,1 0 1,-1-1 0,1-1-1,1 1 1,-1-2-1,1 0 1,1 0 0,-1-1-1,1-1 1,-1 0-1,1 0 1,1-1 0,20 1-1,-26-3-9,1 0 0,-1 0 0,0-1 0,1-1 0,-1 1 0,0-1 0,1-1-1,-1 1 1,0-2 0,0 1 0,0-1 0,0 0 0,-1 0 0,1-1 0,-1 0 0,0-1-1,0 0 1,0 0 0,-1 0 0,0-1 0,0 1 0,0-2 0,9-12 0,2-3-10,25-41 0,-38 55-18,0 0 0,0-1 1,0 1-1,-1-1 0,-1 1 0,1-1 1,-1 0-1,-1 0 0,1-11 0,-2 19-52,0 31-175,0-6 205,0-6 16,0 0-1,1-1 1,5 30-1,-4-40 10,0-1-1,0 1 1,1-1-1,-1 0 1,2 0-1,-1 0 1,1 0-1,-1-1 1,2 1-1,-1-1 1,0 0-1,1 0 1,6 4-1,0-1 34,2 0 0,-1-1 0,1 0 1,0-1-1,1 0 0,-1-1 0,1-1 0,0 0 0,0-1 0,1 0 1,-1-1-1,0-1 0,1-1 0,-1 0 0,1 0 0,21-4 0,-28 2-21,-1 0 0,1 0 0,-1 0 0,1-1 0,-1 0 0,0 0 0,0-1 0,-1 0 0,1 0 0,-1-1 0,0 1 0,0-1 0,0-1 0,0 1 0,-1-1 0,0 0 0,-1 0 0,7-11 0,-4 5 2,-1 1 0,0-1 0,-1 0 0,0 0 0,-1 0 0,0-1 1,-1 1-1,-1-1 0,0 0 0,0-19 0,-1 25-21,0-1 0,-1 0 0,0 1 0,-1-1 0,0 1 0,0-1 0,-1 1 0,0-1 0,0 1 0,0 0 0,-1 0 0,0 0 0,-1 0 0,1 0 0,-1 1 0,-1-1 0,1 1 0,-1 0 0,0 1 0,-1-1 0,1 1 0,-1 0 0,0 0 0,-11-6 0,1 1-28,-1 1 1,1 0 0,-2 2-1,1 0 1,-1 1 0,0 1-1,0 0 1,-1 1-1,1 1 1,-1 1 0,0 1-1,0 1 1,-21 1-1,35 0 21,0-1-1,0 1 0,1-1 0,-1 2 0,0-1 0,1 0 0,-1 1 0,1 0 1,-1 0-1,1 0 0,0 1 0,0-1 0,0 1 0,0 0 0,0 0 1,1 0-1,-1 1 0,-5 6 0,5-4 9,1 0 0,-1 0 0,1 0 0,0 0 0,1 1-1,-1-1 1,1 1 0,1 0 0,-1-1 0,1 1 0,0 0 0,0 12 0,2-18 7,-1 0 0,0 0 0,1 0 0,-1 0 0,1 0-1,0 0 1,-1 0 0,1 0 0,0 0 0,-1 0 0,1 0 0,0-1 0,0 1 0,0 0 0,0 0 0,0-1 0,0 1-1,0-1 1,0 1 0,0-1 0,0 1 0,0-1 0,0 0 0,0 1 0,0-1 0,0 0 0,0 0 0,0 0-1,2 0 1,43 3 118,-37-2-68,338-18 376,-58-1-428,-267 18-10,1 1 0,-2 1-1,30 6 1,-41-6 45,-1 1-1,1 0 1,-1 1-1,0 0 1,0 0 0,0 1-1,0 0 1,-1 1-1,12 13 993,-31-21-484,-29-7-356,-42-7-360,60 14 179,0 2 1,-1 0-1,1 1 0,0 1 0,-42 10 1,54-9-14,1 0-1,0 1 1,0 0 0,0 0 0,1 1 0,0 0-1,-1 1 1,2 0 0,-1 0 0,1 0 0,0 1 0,0 0-1,1 1 1,0 0 0,0 0 0,-4 9 0,7-13 4,1 0 0,-1 1 1,1-1-1,1 1 1,-1-1-1,0 1 1,1 0-1,0-1 0,0 1 1,1 0-1,-1 0 1,1 0-1,0 0 1,0 0-1,1-1 0,-1 1 1,1 0-1,0 0 1,1 0-1,-1-1 1,1 1-1,0-1 0,0 1 1,0-1-1,1 0 1,-1 1-1,1-1 1,0-1-1,0 1 1,0 0-1,1-1 0,0 1 1,4 3-1,11 1 10,-1-1 0,1 0 0,0-2-1,0 0 1,1 0 0,0-2 0,-1-1-1,1 0 1,0-2 0,0 0 0,30-4 0,-44 3-6,-1 0 1,1 0-1,0 0 1,-1 0 0,0-1-1,1 0 1,-1 0-1,0-1 1,0 1 0,0-1-1,0 0 1,-1 0-1,1-1 1,-1 1 0,0-1-1,0 0 1,0 0-1,0-1 1,-1 1 0,0-1-1,0 0 1,0 0-1,0 0 1,-1 0 0,3-8-1,1-6 2,-2 1 0,0-2 0,-1 1 0,-1 0-1,-1-39 1,-1 57-65,2 37-115,-1-28 175,2 0 1,-1 0-1,1 0 1,0 0-1,1 0 1,0 0-1,0-1 1,0 0-1,7 8 1,56 62-14,-34-40 14,8 9 14,-3 3 0,-2 1-1,36 67 1,-58-90 3,-1 0-1,-1 1 1,-2 1-1,-1 0 1,-1 0 0,-1 1-1,-2 0 1,3 48-1,-7-63-14,-1-1 0,-1 0 0,0 1 1,-1-1-1,0 0 0,-2 0 0,1 0 0,-12 26 0,13-35 6,-2 1-1,1-1 1,-1 1-1,1-1 1,-1 0 0,-1-1-1,1 1 1,-1-1-1,0 1 1,0-2 0,0 1-1,0 0 1,-1-1-1,1 0 1,-1 0-1,0-1 1,0 0 0,0 0-1,0 0 1,-1 0-1,1-1 1,-9 1 0,7-2-2,0 1 0,1-1 0,-1 0 0,0 0 0,0-1 0,1 0 0,-1-1 0,1 0 1,-1 0-1,1 0 0,0-1 0,0 0 0,0 0 0,0-1 0,0 0 0,1 0 0,-1-1 0,1 0 1,0 0-1,1 0 0,-1 0 0,1-1 0,0 0 0,1 0 0,-8-14 0,-1 0-8,2-1 0,0 0 0,1-1-1,1 0 1,2-1 0,0 0 0,-7-40-1,9 25 2,2 1-1,1-1 0,1 0 0,7-44 1,-3 62-12,1 0 0,1 0-1,1 1 1,1 0 0,1 0 0,0 1 0,1-1 0,1 2 0,13-17 0,-20 31-185,0 0-1,1 0 1,0 0-1,-1 1 1,1 0-1,0 0 1,0 0-1,0 0 1,6-1-1,2-2-475,23-11-2479,0-3-2551</inkml:trace>
</inkml:ink>
</file>

<file path=ppt/ink/ink1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3.471"/>
    </inkml:context>
    <inkml:brush xml:id="br0">
      <inkml:brushProperty name="width" value="0.1" units="cm"/>
      <inkml:brushProperty name="height" value="0.1" units="cm"/>
    </inkml:brush>
  </inkml:definitions>
  <inkml:trace contextRef="#ctx0" brushRef="#br0">0 2 2969,'0'0'12416,"21"0"-12066,-2 0-293,4-2 11,-1 2 0,1 1 0,0 1 0,0 1 0,-1 0 0,0 2 0,36 12-1,-47-11-14,0-1-1,0 2 0,-1-1 0,0 2 0,0-1 0,-1 1 0,0 1 0,9 9 0,-14-12 40,1 0 0,-1 1 0,1-1 0,-2 1 0,1 0 0,-1 0 0,0 0 0,-1 1 1,1-1-1,-1 1 0,-1-1 0,0 1 0,0 0 0,0 8 0,0-3 38,-1-1 0,0 1-1,-1 0 1,0 0 0,-1 0-1,0-1 1,-1 1 0,-1-1-1,0 0 1,0 0 0,-1 0-1,-9 14 1,-14 13 507,31-54-329,11-7-296,0 1-1,1 0 1,21-22 0,12-16 49,-15 14-132,-2-1 0,48-96 0,-90 160-274,3-8 338,1 1-1,0 1 0,1-1 1,-6 16-1,7-15 11,2 1-1,0 0 1,0 0-1,1 0 1,1 0-1,0 0 1,0 0 0,2 1-1,3 23 1,-2-29-6,0-1 1,0 0 0,1 0 0,0 0 0,0 0 0,1 0 0,0-1 0,0 1 0,1-1 0,0 0-1,0 0 1,0-1 0,0 0 0,1 0 0,0 0 0,0 0 0,1-1 0,7 4 0,1-1 17,-1-1 0,1 0 0,-1-1 0,2-1 0,-1 0 0,0-1 0,1-1 0,-1 0-1,1-1 1,0-1 0,-1 0 0,30-5 0,-40 3-253,1-1-1,-1 1 1,0-1-1,0 0 1,0 0-1,0-1 0,0 1 1,-1-1-1,0 0 1,0 0-1,0-1 1,0 1-1,-1-1 1,1 0-1,-1 0 0,3-7 1,9-16-4420</inkml:trace>
</inkml:ink>
</file>

<file path=ppt/ink/ink1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4.279"/>
    </inkml:context>
    <inkml:brush xml:id="br0">
      <inkml:brushProperty name="width" value="0.1" units="cm"/>
      <inkml:brushProperty name="height" value="0.1" units="cm"/>
    </inkml:brush>
  </inkml:definitions>
  <inkml:trace contextRef="#ctx0" brushRef="#br0">1 1 824,'0'0'13628,"7"6"-13378,-4-4-195,0 1 0,0 0 0,0 0 0,0 0 0,0 1 0,0-1 0,-1 0 0,0 1 0,0 0 0,0 0 0,0-1 0,0 1 0,-1 0 0,0 1 0,0-1 0,0 0 1,0 0-1,-1 0 0,1 1 0,-1-1 0,-1 6 0,3 38 757,0-33-560,-1 0 0,-1 0-1,0 0 1,-1 0 0,0 0-1,-2 0 1,-7 29 0,9-46-201,0 0 0,0 0 0,1-1 0,-1 1 0,1 0 0,0 0 1,-1 0-1,1-1 0,0 1 0,0 0 0,0 0 0,1-1 0,-1 1 1,1 0-1,-1 0 0,1 0 0,-1-1 0,1 1 0,0 0 0,0 0 1,0 0-1,1 0 0,-1 1 0,0-1 0,1 0 0,-1 0 0,1 1 1,2-3-1,7-1-60,-1 1 1,1 0 0,0 1 0,0 0 0,1 0 0,-1 2 0,0-1-1,1 1 1,-1 1 0,1 0 0,15 2 0,9-1-2,-22 0 0,0 0 1,1 1-1,-1 1 1,0 0-1,0 1 1,0 1-1,-1 0 1,15 7-1,-19-8 2,0 1-1,-1 0 1,1 1 0,-1-1-1,0 1 1,0 1-1,-1 0 1,0 0 0,0 0-1,-1 1 1,0 0-1,9 14 1,-13-15 16,0 0 1,0 0-1,0 0 1,-1 0-1,0 0 1,0 0 0,-1 0-1,0 1 1,0-1-1,0 0 1,-1 0-1,0 0 1,-1 1-1,0-1 1,0 0-1,0-1 1,-1 1-1,0 0 1,0-1-1,-1 0 1,0 1-1,0-1 1,0-1-1,-1 1 1,-7 7-1,-2 1 24,-1 1-1,0-2 0,-25 18 1,35-27-42,-1-1 1,1 0 0,0 0-1,-1 0 1,0-1-1,1 0 1,-1 0-1,0 0 1,0-1 0,0 0-1,0 0 1,-1 0-1,1-1 1,0 0-1,0 0 1,-6-1 0,10 0-97,0 0 0,0 0 1,0 0-1,1 0 1,-1 0-1,0 0 0,1 0 1,-1-1-1,1 1 1,-1-1-1,1 1 0,0-1 1,0 0-1,-1 1 1,1-1-1,1 0 0,-1 0 1,0 0-1,-1-3 1,-10-42-3639,11 42 3016,-3-20-3552</inkml:trace>
</inkml:ink>
</file>

<file path=ppt/ink/ink1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4.666"/>
    </inkml:context>
    <inkml:brush xml:id="br0">
      <inkml:brushProperty name="width" value="0.1" units="cm"/>
      <inkml:brushProperty name="height" value="0.1" units="cm"/>
    </inkml:brush>
  </inkml:definitions>
  <inkml:trace contextRef="#ctx0" brushRef="#br0">1 1 8978,'0'0'8854,"31"0"-8095,-4 0-638,45-1 248,92 11-1,-132-6-347,-16-2-86,0 0-1,0 1 1,1 0 0,-2 1 0,17 7 0,-19 4-4187</inkml:trace>
</inkml:ink>
</file>

<file path=ppt/ink/ink1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6.070"/>
    </inkml:context>
    <inkml:brush xml:id="br0">
      <inkml:brushProperty name="width" value="0.1" units="cm"/>
      <inkml:brushProperty name="height" value="0.1" units="cm"/>
    </inkml:brush>
  </inkml:definitions>
  <inkml:trace contextRef="#ctx0" brushRef="#br0">1 0 7114,'0'0'11007,"23"6"-10900,144 41 45,-127-35 46,0-3 1,1-1-1,58 4 0,125-8 612,-167-4 67,-58-43-1914,-1 39 472,-1 1 1,1 0-1,0 0 0,-1 0 1,0 0-1,0 0 0,0 1 0,0-1 1,0 1-1,0 0 0,-5-2 1,-9-3-4105</inkml:trace>
</inkml:ink>
</file>

<file path=ppt/ink/ink1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6.585"/>
    </inkml:context>
    <inkml:brush xml:id="br0">
      <inkml:brushProperty name="width" value="0.1" units="cm"/>
      <inkml:brushProperty name="height" value="0.1" units="cm"/>
    </inkml:brush>
  </inkml:definitions>
  <inkml:trace contextRef="#ctx0" brushRef="#br0">2 0 8042,'0'0'8692,"-2"16"-8370,6 6 4,1 0 1,1 0 0,11 29-1,3 8 156,41 205 533,11 38-372,-72-301-614,0 0-1,0 1 1,1-1 0,-1 1 0,0-1 0,1 0 0,0 1 0,-1-1-1,1 0 1,0 1 0,-1-1 0,1 0 0,0 0 0,0 0-1,0 0 1,0 0 0,0 0 0,0 0 0,1 0 0,-1 0 0,0 0-1,0-1 1,1 1 0,1 0 0,-2-1-12,0-1 0,1 1-1,-1-1 1,0 0 0,0 1 0,1-1 0,-1 0-1,0 0 1,0 0 0,0 0 0,0 0 0,0 0 0,0 0-1,0 0 1,0 0 0,-1-1 0,1 1 0,0 0-1,-1 0 1,1-1 0,-1 1 0,1-1 0,-1 1-1,1-2 1,17-23-4295,-8 14-76</inkml:trace>
</inkml:ink>
</file>

<file path=ppt/ink/ink1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8.567"/>
    </inkml:context>
    <inkml:brush xml:id="br0">
      <inkml:brushProperty name="width" value="0.1" units="cm"/>
      <inkml:brushProperty name="height" value="0.1" units="cm"/>
    </inkml:brush>
  </inkml:definitions>
  <inkml:trace contextRef="#ctx0" brushRef="#br0">0 1016 9482,'0'0'7728,"23"-2"-6798,-10 1-814,-1 1-44,0-1-1,0-1 0,0 0 0,0 0 0,0-1 1,-1-1-1,1 0 0,-1 0 0,0-1 0,0-1 1,19-13-1,1-4 22,-2-3 0,-1 0 0,0-2 0,-2 0 0,24-37 0,-37 46-63,0-1 0,-2 0-1,0-1 1,-1 0 0,-2-1 0,0 0 0,-1 0-1,-1-1 1,5-41 0,-8 25 9,-1 0 1,-2 0-1,-7-55 1,4 72-46,-2 0 0,0 0 0,-1 0-1,-2 0 1,0 1 0,-1 0 0,-14-22 0,16 32-25,0-1-1,-2 1 0,1 1 1,-1-1-1,-1 1 0,-13-11 1,21 19 25,0 0 0,0 1 0,0-1 1,0 1-1,0 0 0,0-1 0,0 1 1,0 0-1,0 0 0,0 0 0,-1 0 1,1 1-1,0-1 0,-1 1 1,1-1-1,-1 1 0,1 0 0,-1 0 1,1 0-1,0 0 0,-1 0 0,1 1 1,-1-1-1,1 1 0,0 0 1,-1-1-1,1 1 0,0 0 0,0 0 1,0 0-1,0 1 0,0-1 0,0 1 1,0-1-1,0 1 0,0-1 1,0 1-1,1 0 0,-1 0 0,1 0 1,0 0-1,-3 4 0,-6 13-11,0 1 0,1 1-1,1 0 1,1 0 0,0 0-1,2 1 1,-4 37-1,0 160 19,9-186 8,1 7 46,1 0-1,2 0 1,2-1 0,22 77-1,-21-93-33,1 0 1,1-1-1,2 0 0,0-1 0,1 0 0,1-1 1,1 0-1,0-1 0,29 28 0,-33-39 4,1 0 0,-1 0 0,2-1 0,-1 0 0,1 0 0,0-2 0,0 1 0,0-2-1,1 0 1,0 0 0,0-1 0,0-1 0,0 0 0,23 1 0,-25-3-9,0 0-1,0-1 1,0 0 0,0-1 0,0 0 0,0-1-1,0 0 1,0-1 0,-1 0 0,0-1-1,0 0 1,0 0 0,0-1 0,-1 0-1,0-1 1,0 0 0,11-12 0,-8 3-9,0 0 1,-1 0 0,-1-1-1,-1-1 1,0 0 0,-1 0-1,-1-1 1,-1 1 0,-1-2-1,0 1 1,-2 0 0,0-1-1,-1 0 1,-1 0 0,-1-21-1,0 41-145,-2 15-6,-4 6 143,1 0 0,1 1 0,1 0 0,1 0 0,1 0 0,2 37 0,0-53 4,0 1 0,0 0 0,1-1 1,0 1-1,0-1 0,1 0 0,-1 0 0,2 0 0,-1 0 1,0 0-1,1 0 0,0-1 0,0 0 0,1 0 0,0 0 1,0 0-1,0-1 0,0 0 0,1 0 0,-1 0 0,1 0 1,0-1-1,0 0 0,0-1 0,1 1 0,7 1 0,-5-1 18,0-1-1,1 1 1,-1-2-1,0 1 1,1-2-1,0 1 1,-1-1-1,1-1 1,-1 1-1,1-2 0,14-3 1,-17 3-12,0-1 0,-1 0-1,1 0 1,0-1 0,-1 0 0,0 0 0,0-1 0,0 0-1,0 0 1,-1 0 0,0 0 0,0-1 0,0 0-1,-1 0 1,4-7 0,-1-1-1,-1 1 0,0-1-1,-1 0 1,-1-1 0,0 1 0,-1-1 0,-1 0-1,0 1 1,-1-1 0,-1 0 0,-2-25-1,2 35-19,-1 0 0,0 0 0,0 0 0,0 0 0,-1 0 0,0 0 0,0 0 0,0 0 0,0 0 0,-1 1 0,0-1 0,0 1 0,0 0 0,0 0 0,-1 0 0,1 0 0,-1 1 0,0-1 0,0 1 0,-1 0-1,1 0 1,-1 1 0,1-1 0,-1 1 0,0 0 0,0 0 0,0 1 0,-6-2 0,-11-2-51,1 0-1,-1 2 0,0 1 1,0 0-1,-30 3 1,46-1 58,0 1 1,0-1 0,1 1 0,-1 0 0,0 1-1,0 0 1,1 0 0,-1 0 0,1 0-1,0 1 1,0 0 0,-1 0 0,2 0-1,-1 1 1,0-1 0,1 1 0,0 0 0,0 1-1,0-1 1,0 1 0,1 0 0,-1 0-1,1 0 1,0 0 0,1 0 0,0 1-1,-1-1 1,2 1 0,-1-1 0,1 1 0,-1 0-1,2 0 1,-1 0 0,1 6 0,0-10 4,0 0 0,1-1 1,-1 1-1,1 0 0,-1-1 1,1 1-1,0-1 0,0 1 1,0-1-1,-1 0 0,1 1 1,1-1-1,-1 0 0,0 0 1,0 0-1,0 1 0,1-1 1,-1 0-1,0-1 0,1 1 1,-1 0-1,1 0 0,-1-1 1,1 1-1,0-1 0,-1 1 1,1-1-1,-1 1 0,4-1 1,55 6 35,-53-6-26,31 2 45,1-1 1,0-2-1,0-2 1,-1-2-1,48-11 1,21-17-40,99-26-51,-172 51 49,0 3 0,0 1 0,1 1 0,41 2 0,-68 2-9,1 1 1,-1 0-1,0 0 1,0 1 0,0 0-1,0 0 1,0 1-1,-1 0 1,0 0-1,10 7 1,27 15 209,-44-26-193,0 0 0,0-1 0,0 1 0,0 0 1,0 0-1,0 0 0,0-1 0,0 1 0,0 0 0,0 0 0,0 0 1,0 0-1,0-1 0,0 1 0,0 0 0,0 0 0,0 0 0,0-1 1,0 1-1,0 0 0,0 0 0,0 0 0,0 0 0,0-1 0,1 1 0,-1 0 1,0 0-1,0 0 0,0 0 0,0 0 0,0-1 0,0 1 0,1 0 1,-1 0-1,0 0 0,0 0 0,0 0 0,0 0 0,1 0 0,-1 0 1,0 0-1,0 0 0,0 0 0,0-1 0,1 1 0,-1 0 0,0 0 1,0 0-1,0 0 0,1 0 0,-1 1 0,0-1 0,0 0 0,0 0 1,1 0-1,-1 0 0,-11-15-105,6 12 78,0 0 0,-1 1 0,1-1 0,-1 1 0,1 0 0,-1 1 0,0-1 1,0 1-1,-11-1 0,-60 0 9,51 3-5,9-1-1,-1 1 0,0 1 0,1 1-1,-1 0 1,1 1 0,0 1 0,-32 14 0,38-14-6,1 0 0,-1 2 0,1-1 0,0 1 0,1 0 0,0 1 0,0 0 0,0 1 0,1 0 0,0 0 0,1 1 0,-11 18 0,15-21 4,-1-1 1,1 1-1,1 0 0,0 1 1,0-1-1,0 0 0,1 1 1,0-1-1,0 0 0,0 1 1,1-1-1,1 1 0,0 9 0,0-13 9,0 0 0,1 1-1,-1-1 1,1 0-1,-1 0 1,1 0-1,0 0 1,1 0 0,-1 0-1,1-1 1,0 1-1,0-1 1,0 1-1,0-1 1,0 0-1,1 0 1,-1-1 0,1 1-1,0-1 1,0 0-1,0 0 1,8 3-1,1 0-2,0-2 0,0 1 0,1-2 0,-1 0 0,1 0 0,0-1 0,-1-1 0,1-1 0,20-2 0,-25 2 5,0-1 0,1-1 1,-1 0-1,0 0 0,0 0 0,0-1 0,-1-1 1,1 1-1,-1-1 0,0-1 0,-1 1 1,1-1-1,-1-1 0,7-8 0,-4 2-12,0 0-1,-1-1 0,-1 0 1,-1-1-1,0 0 0,0 0 0,-2 0 1,0-1-1,-1 0 0,4-24 1,-4 61 8,1-1 0,1 0 1,1 0-1,0-1 1,19 35-1,65 91-10,-42-70 11,-11-15 51,59 128 1,-88-167-44,-1 1 0,-1-1 1,-1 1-1,-1 0 0,-1 1 0,-1-1 0,0 1 1,-2 0-1,-1-1 0,-4 33 0,3-49-11,-1 0 1,0 1-1,-1-1 0,0 0 0,0 0 0,0 0 0,0-1 0,-1 1 0,0-1 0,0 0 0,0 0 0,-1 0 0,0 0 1,0-1-1,0 0 0,0 0 0,-1 0 0,0-1 0,0 0 0,1 0 0,-2 0 0,1-1 0,0 0 0,0 0 0,-11 1 1,9-1 8,0 0 0,0 0 1,0-1-1,-1-1 0,1 0 1,0 0-1,-1 0 0,1-1 1,0 0-1,0-1 0,0 0 1,0 0-1,0 0 0,0-1 1,0-1-1,1 1 0,-1-1 1,1 0-1,0-1 0,-6-5 1,4 1-9,0-1 1,1-1-1,0 1 1,1-1-1,1 0 1,-1-1-1,2 0 1,0 0-1,0 0 1,1 0-1,0-1 1,-1-13-1,0-8-38,1 0-1,2 0 1,3-48-1,1 63 39,0-1 0,2 1-1,0 0 1,1 0-1,0 1 1,2-1 0,0 1-1,1 0 1,14-22-1,12-11 24,65-77-1,-21 30-74,-77 96 845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1.732"/>
    </inkml:context>
    <inkml:brush xml:id="br0">
      <inkml:brushProperty name="width" value="0.05" units="cm"/>
      <inkml:brushProperty name="height" value="0.05" units="cm"/>
      <inkml:brushProperty name="color" value="#004F8B"/>
    </inkml:brush>
  </inkml:definitions>
  <inkml:trace contextRef="#ctx0" brushRef="#br0">0 0 8834,'0'0'4845,"21"12"-4736,65 39-54,-81-47-35,1 0 1,-1 1-1,0 0 1,-1 0-1,1 0 1,-1 1-1,0 0 1,-1 0-1,1 0 1,-1 0-1,0 0 1,-1 1-1,1-1 1,1 11-1,0 1 205,-2 1 0,0-1 0,-1 29-1,-1-41-122,0 4 53,0 4 179,0 1 0,-1-1 0,-3 16 1,3-25-216,-1 0 0,1 0 1,-1-1-1,0 1 1,0-1-1,0 1 0,-1-1 1,0 0-1,0 0 0,0 0 1,0 0-1,-7 6 621,12-24-47,0 8-676,1-1 0,0 1 0,0 0 0,1 1 0,0-1 0,0 1 0,0-1 0,9-7 0,49-40 100,-36 31-101,13-10-14,44-40-34,-74 63 30,0 0-1,-1-1 1,0 0 0,-1 0 0,0 0-1,8-16 1,-32 61-93,6-14-46,1 1-1,1 0 1,1 1-1,1 0 1,0 0-1,-2 26 1,6-30 203,2 1 0,0 0 0,2 0 0,0-1 0,5 32 0,-4-45-45,0-1 0,-1 1 1,2-1-1,-1 1 0,0-1 0,1 0 0,0 0 0,1 0 0,-1 0 0,1-1 0,0 1 0,0-1 0,0 0 0,0 0 0,1-1 0,-1 1 0,1-1 0,0 0 0,0 0 0,1 0 0,-1-1 0,1 0 0,7 2 0,-2 0-61,1-1 1,1-1-1,-1 0 0,0-1 1,0 0-1,0-1 0,1 0 1,-1-1-1,0 0 0,0-1 1,19-5-1,-14 1-669,-1 0-1,0-2 1,0 1 0,0-2-1,-1 0 1,0-1 0,16-15-1,26-25-4721</inkml:trace>
</inkml:ink>
</file>

<file path=ppt/ink/ink1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5:59.507"/>
    </inkml:context>
    <inkml:brush xml:id="br0">
      <inkml:brushProperty name="width" value="0.1" units="cm"/>
      <inkml:brushProperty name="height" value="0.1" units="cm"/>
    </inkml:brush>
  </inkml:definitions>
  <inkml:trace contextRef="#ctx0" brushRef="#br0">1 1 6729,'0'0'10556,"19"0"-10240,64 5-133,-72-2-130,1-1-1,-1 2 1,0 0 0,0 0 0,0 1 0,0 1-1,-1-1 1,0 2 0,0-1 0,-1 1 0,1 1-1,10 11 1,-2-4 118,-9-7-93,-1-1-1,1 1 1,-1 0-1,0 1 1,-1 0-1,0 0 1,-1 0-1,0 1 1,0 0-1,-1 1 1,0-1-1,-1 1 1,0 0-1,-1 0 1,0 0-1,0 0 1,-2 0-1,1 1 1,-1 20-1,-1-28-71,0-1-1,0 1 1,0-1 0,-1 0 0,1 1-1,-1-1 1,0 0 0,0 1-1,0-1 1,0 0 0,0 0 0,-1 0-1,1 0 1,-1 0 0,-3 3-1,1-2 5,0 0 0,-1 0-1,1-1 1,-1 0 0,0 0 0,0-1-1,0 1 1,-9 2 0,-2 0 20,1-1 1,-1 0 0,0-1-1,0-1 1,-1-1 0,1 0-1,0-1 1,-1 0 0,-25-6-1,40 6-26,0 0-1,1-1 1,-1 0-1,0 1 0,1-1 1,-1 0-1,1 0 1,-1 0-1,1 0 0,-1 0 1,1 0-1,-1 0 1,1-1-1,0 1 0,0 0 1,0-1-1,0 1 0,0-1 1,0 1-1,0-1 1,0 1-1,1-1 0,-2-2 1,-3-41 228,6 44-234,0 0 0,-1 1 0,1-1 0,0 0 0,0 0 0,-1 0 0,1 1 0,0-1 0,0 0 0,0 1 0,0-1 0,0 1 0,0-1 0,0 1 0,0 0 0,0-1 0,0 1 0,0 0 0,0 0 0,0 0 0,0 0 0,0 0 0,1 0 1,1 0-1,35-1-18,-34 1 15,21-1 13,-1 1 0,0 1 0,0 1 0,0 1 0,0 2 0,0 0 0,30 12 0,-49-15-7,28 11 20,-2 1 0,0 2 1,36 24-1,-61-36-15,1 1 0,-1-1 0,0 1 0,0 1 0,0-1 0,-1 1 0,0 0 0,0 0 0,-1 1 0,1-1 0,-1 1 0,-1 0 0,1 0 0,-1 1 0,-1-1-1,1 1 1,-1-1 0,-1 1 0,1 0 0,0 10 0,-2-12 7,0 1 0,0 0 0,-1-1 0,0 1 0,0-1 0,-1 1 1,1-1-1,-2 1 0,1-1 0,0 0 0,-1 0 0,0 0 0,-1 0 0,1-1 0,-1 1 0,0-1 0,-1 0 0,1 0 0,-1 0 0,0-1 0,0 0 0,-9 6 0,-3 3 8,1-2 0,-2 0 0,0 0 0,0-2-1,-1 0 1,0-1 0,0-1 0,-1-1 0,-23 4 0,-5-2 56,0-2 1,-85-1 0,131-4-75,0-1-1,0 0 1,0 0 0,0 0 0,0 0 0,0 0 0,0-1 0,0 1 0,0 0 0,0-1-1,0 0 1,0 1 0,0-1 0,0 0 0,0 0 0,1 0 0,-1 0 0,0-1-1,1 1 1,-1 0 0,1-1 0,-1 1 0,1-1 0,0 1 0,-2-3 0,2-1 4,-1 0 0,1 0 1,0 0-1,0 0 0,1-1 1,-1 1-1,1 0 1,1-7-1,-1 0-75,1 9-81,0 0 1,1 0-1,-1 0 0,1 1 1,-1-1-1,1 0 0,0 1 1,0-1-1,0 1 0,1 0 1,-1-1-1,0 1 0,4-2 1,4-4-633,18-21-3234,0 1-2536</inkml:trace>
</inkml:ink>
</file>

<file path=ppt/ink/ink1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00.101"/>
    </inkml:context>
    <inkml:brush xml:id="br0">
      <inkml:brushProperty name="width" value="0.1" units="cm"/>
      <inkml:brushProperty name="height" value="0.1" units="cm"/>
    </inkml:brush>
  </inkml:definitions>
  <inkml:trace contextRef="#ctx0" brushRef="#br0">43 1 5129,'0'0'9725,"-3"6"-9357,-5 18 29,0 1-1,1 0 1,2 1-1,0-1 1,2 1 0,1 0-1,1 0 1,1 0-1,5 38 1,-3-58-362,0 0 0,0 0 0,1 0 0,0 0-1,0-1 1,0 1 0,1-1 0,-1 0 0,1 0 0,0 0 0,1-1-1,-1 1 1,1-1 0,0 0 0,0 0 0,0-1 0,1 0 0,-1 1-1,9 2 1,4 2 58,-1-2 0,1 1 0,0-2 0,0-1 0,25 4 0,-3-5 12,45-2 1,-49-1-101,-34 0-48,1-1 0,-1 0 0,1 0 1,-1 0-1,1 0 0,-1 0 0,0 0 0,0 0 0,1-1 0,-1 1 0,0-1 0,0 0 1,0 1-1,0-1 0,-1 0 0,1 0 0,-1 0 0,1-1 0,-1 1 0,1 0 1,1-5-1,1-2-1387,0 0 0,0-1-1,-1 1 1,3-14 0,-2 4-2725</inkml:trace>
</inkml:ink>
</file>

<file path=ppt/ink/ink1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00.489"/>
    </inkml:context>
    <inkml:brush xml:id="br0">
      <inkml:brushProperty name="width" value="0.1" units="cm"/>
      <inkml:brushProperty name="height" value="0.1" units="cm"/>
    </inkml:brush>
  </inkml:definitions>
  <inkml:trace contextRef="#ctx0" brushRef="#br0">1 1 7346,'0'0'8056,"0"24"-7191,0 158 977,3-94-1087,3 0 1,5 0-1,29 116 0,-40-202-749,0-1 5,0-1-1,0 1 1,0 0 0,0-1 0,0 1 0,1 0 0,-1-1 0,0 1 0,0 0-1,1-1 1,-1 1 0,0-1 0,1 1 0,-1 0 0,1-1 0,-1 1 0,1-1-1,-1 1 1,1-1 0,-1 1 0,1-1 0,-1 0 0,1 1 0,0-1 0,-1 0-1,1 1 1,-1-1 0,1 0 0,1 1 0</inkml:trace>
</inkml:ink>
</file>

<file path=ppt/ink/ink1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05.817"/>
    </inkml:context>
    <inkml:brush xml:id="br0">
      <inkml:brushProperty name="width" value="0.1" units="cm"/>
      <inkml:brushProperty name="height" value="0.1" units="cm"/>
    </inkml:brush>
  </inkml:definitions>
  <inkml:trace contextRef="#ctx0" brushRef="#br0">1 996 9498,'0'0'7319,"8"0"-6682,0 0-460,1 0 0,-1 0 0,1-1 0,-1 0 0,0 0 0,0-1-1,1 0 1,-1 0 0,0-1 0,-1 0 0,1 0 0,13-9 0,-1-5-88,0 0 1,-1-2-1,-1 0 1,-1-1-1,-1-1 1,0 0 0,-2-1-1,18-36 1,-16 25-88,-2-1 0,-1 1-1,-2-2 1,-2 0 0,10-60 0,-14 35-292,-2 0-1,-8-100 1,4 146 174,0 0 0,-2 1 0,1 0 0,-2-1 1,0 1-1,0 0 0,-1 1 0,-1-1 0,0 1 0,-1 0 0,0 1 0,-1-1 0,-9-10 0,15 20 79,1 1 1,-1-1-1,1 1 0,-1-1 1,0 1-1,0 0 0,1 0 0,-1 0 1,0 0-1,0 0 0,0 0 1,0 0-1,0 1 0,0-1 0,-1 1 1,1-1-1,0 1 0,0 0 1,0 0-1,0 0 0,-1 0 0,1 0 1,0 0-1,-4 2 0,3-1 29,1 0 0,0 1 0,-1-1 0,1 1 0,0-1 0,0 1 0,0 0 0,0 0 0,0 0 0,0 0 0,1 1 0,-1-1 0,1 0 0,-1 1 0,1-1-1,0 1 1,0-1 0,-1 4 0,-6 27-6,1 0-1,2 0 1,1 1 0,2-1-1,3 53 1,-1-43 7,3-5 48,1 0 0,2 0 0,2-1 0,1 0 1,1 0-1,3-1 0,1-1 0,1 0 0,2-1 0,2 0 0,40 55 0,-50-77 6,1 0-1,1-1 0,-1 0 0,2 0 0,-1-2 0,1 1 1,1-1-1,0-1 0,0-1 0,1 1 0,-1-2 0,2 0 1,-1-1-1,1 0 0,-1-1 0,1-1 0,0 0 0,0-1 1,1-1-1,24-1 0,-27 1 4,-1-1 0,0-1 1,0 0-1,1-1 0,-1 0 0,14-5 1,-20 4-37,1 0 0,-1 0 0,0-1 0,0 0 0,0 0 0,0-1 0,-1 1 0,0-1 0,0 0 0,0-1 1,-1 1-1,5-8 0,2-3-6,-2 0 0,0 0 1,-1 0-1,-1-1 0,-1-1 1,0 1-1,-1-1 0,-1 0 1,0 0-1,-2 0 0,1-27 1,-3 45-224,0 7-364,-3 69 486,1-49 112,0-1 0,2 0 0,1 0 1,7 39-1,-6-57-12,0 0 1,0-1-1,1 1 0,0 0 0,1-1 0,0 0 1,0 1-1,0-2 0,1 1 0,0 0 1,0-1-1,1 0 0,0 0 0,0-1 0,0 1 1,1-1-1,0-1 0,13 8 0,-11-7 26,0-1 1,0 1-1,0-2 0,0 1 0,1-2 1,-1 1-1,1-1 0,-1-1 0,1 1 1,0-2-1,0 1 0,0-1 0,0-1 0,0 0 1,-1 0-1,1-1 0,0 0 0,-1-1 1,1 0-1,-1 0 0,0-1 0,0-1 1,-1 1-1,1-1 0,-1-1 0,0 1 0,0-2 1,0 1-1,-1-1 0,0 0 0,-1 0 1,1-1-1,-2 0 0,1 0 0,4-9 1,-1-1-29,-2 0 0,0-1 0,-1 0 0,-1 0 1,0 0-1,-2-1 0,0 0 0,-1 1 1,-2-1-1,0 0 0,-2-24 0,0 37-17,0-1 0,0 1 0,0-1-1,-1 1 1,0 0 0,-1 0 0,0 0 0,0 0-1,0 0 1,-1 1 0,0 0 0,0 0-1,0 0 1,-1 1 0,0 0 0,0 0 0,-12-8-1,6 5-39,-1 0-1,-1 1 1,1 0-1,-1 1 0,0 1 1,0 0-1,-1 1 0,-20-4 1,30 7 35,0 1 1,0-1 0,0 1 0,0 0-1,0 0 1,1 0 0,-1 1-1,0 0 1,0 0 0,0 0 0,1 0-1,-1 1 1,0 0 0,1-1-1,0 2 1,-1-1 0,-3 4 0,3-2 16,1 1 0,0 0 0,0 0 0,0 0 1,1 0-1,0 0 0,0 1 0,0 0 0,1 0 0,-1-1 1,1 1-1,-2 12 0,2-6 38,-1 0 0,1 0 0,1 0 0,1 0 0,0 23 0,1-31-32,-1 0 1,1-1 0,-1 1 0,1 0 0,0 0-1,0-1 1,1 1 0,-1-1 0,1 1 0,0-1-1,0 0 1,0 1 0,0-1 0,1 0 0,-1 0 0,1-1-1,-1 1 1,1 0 0,0-1 0,0 0 0,7 4-1,9 1 82,1-1 0,0-1 0,1-1 0,-1-1-1,1-1 1,-1-1 0,1 0 0,0-2-1,-1 0 1,32-6 0,-19-2-63,0-1 0,0-2-1,-1-1 1,45-25 0,56-23 33,-116 55-55,0 1-1,1 0 0,-1 1 1,1 1-1,0 1 0,20 0 1,-5 1 48,0 2 1,1 2-1,-1 0 1,0 3-1,36 10 1,-49-11 385,-22-8 442,-33-14 89,27 14-1262,-5-2 281,1 0 0,-1 1 0,1 1 0,-1 0 1,0 1-1,0 0 0,-1 1 0,1 0 0,0 1 0,0 1 0,0 0 1,-1 0-1,1 2 0,-22 6 0,27-6 9,0-1-1,0 2 1,1-1 0,-1 1 0,1 1-1,0-1 1,0 1 0,1 0-1,-1 1 1,1-1 0,0 1 0,1 1-1,-1-1 1,1 1 0,1 0-1,-1 0 1,1 0 0,0 1-1,1-1 1,0 1 0,0 0 0,0 0-1,1 0 1,-1 10 0,1-9-10,1 0-1,0 1 1,1-1 0,0 0 0,0 0 0,1 1 0,3 14-1,-2-20 19,-1 0 0,1 0-1,0 0 1,0 0 0,0 0 0,1 0-1,-1-1 1,1 1 0,0-1-1,0 0 1,0 1 0,0-1 0,1-1-1,-1 1 1,1 0 0,0-1-1,4 3 1,7 2 3,-1-1 0,1-1-1,0 0 1,0 0 0,0-2 0,1 0 0,-1-1-1,1 0 1,0-1 0,-1-1 0,20-2-1,-32 2-8,1-1 0,-1 1-1,0-1 1,1 0 0,-1 0-1,0-1 1,0 1 0,0-1-1,0 1 1,0-1 0,0 0-1,0 0 1,0 0 0,-1 0-1,1-1 1,3-5 0,-1 2 6,-2 0 1,1 0-1,-1 0 1,0-1-1,0 1 1,0-1-1,2-12 1,0-7 21,-2 0 0,0 0 0,-2-36 0,-1 59-25,0-39-17,0 41-18,0 13-119,0 0 140,2 0 1,-1 0-1,2 0 0,-1-1 1,2 1-1,0-1 0,0 1 0,6 10 1,53 88 24,-26-50-19,8 20 10,-3 3 1,35 100-1,-63-143-8,-2 2 1,-1-1-1,-3 1 0,-1 1 0,-2 0 1,-2 81-1,-4-121 8,1 1 0,-1 0 0,0 0-1,0-1 1,0 1 0,0-1 0,-1 1 0,0-1 0,1 0 0,-1 0 0,0 1-1,-1-1 1,1-1 0,-1 1 0,1 0 0,-1 0 0,0-1 0,0 0-1,0 1 1,0-1 0,0 0 0,0-1 0,-1 1 0,1-1 0,-1 1 0,1-1-1,-1 0 1,1 0 0,-1 0 0,-5 0 0,2 0 5,0 0-1,0-1 1,0 1 0,1-1 0,-1-1 0,0 1-1,0-1 1,0 0 0,1-1 0,-1 0 0,1 0-1,-1 0 1,1-1 0,0 0 0,-1 0 0,-5-5-1,1-2-7,0-1 0,1 0 0,0 0 0,1-1 0,1-1 0,-1 0 0,2 0 0,0 0 0,1-1 0,0 0 0,1 0 0,0-1 0,2 1 0,-5-30 0,3-3 22,2 0-1,2 0 0,7-70 1,-4 98-30,1 0 0,2 0 0,-1 0 0,2 1 0,1 0-1,0 0 1,1 1 0,1 0 0,0 0 0,2 1 0,0 0 0,0 1 0,24-24 0,-16 20 0,1 2 1,0 0-1,1 1 1,0 1-1,2 1 1,0 1-1,0 1 1,1 1-1,38-11 1,-41 18-414,-6 3-4635</inkml:trace>
</inkml:ink>
</file>

<file path=ppt/ink/ink1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06.750"/>
    </inkml:context>
    <inkml:brush xml:id="br0">
      <inkml:brushProperty name="width" value="0.1" units="cm"/>
      <inkml:brushProperty name="height" value="0.1" units="cm"/>
    </inkml:brush>
  </inkml:definitions>
  <inkml:trace contextRef="#ctx0" brushRef="#br0">33 1 8026,'0'0'8247,"-1"0"-8244,0 0 1,0 0-1,1 0 1,-1 0-1,0 0 1,0 0-1,0 0 0,0 0 1,1 0-1,-1 1 1,0-1-1,0 0 1,1 1-1,-1-1 1,0 1-1,0-1 0,1 1 1,-1-1-1,0 1 1,1-1-1,-1 1 1,1-1-1,-1 1 1,1 0-1,-1-1 0,1 1 1,-1 0-1,0 1 1,-4 28 487,1 0-1,2 1 1,2 58 0,0-41-144,1-32-278,0 0 0,1 0 0,0 0 0,1-1 0,1 1 0,1-1 0,0 0 0,1 0 0,0-1 0,1 0 0,1 0 0,0 0 0,1-1 0,12 14 0,-12-17-35,0 0 1,1-1-1,0 0 1,1 0-1,0-1 1,0-1-1,1 0 1,0 0-1,0-1 1,0-1-1,1 0 1,0 0-1,0-1 1,0-1-1,0-1 1,27 3-1,-34-5-5,0 1 0,0-1-1,0 0 1,-1-1 0,1 1 0,0-1-1,0 0 1,-1-1 0,1 0-1,-1 1 1,1-2 0,-1 1 0,0-1-1,6-3 1,-6 2-16,-1-1 0,1 0-1,-1 0 1,0 0 0,-1 0 0,1-1 0,-1 0 0,0 1-1,0-1 1,-1 0 0,0-1 0,3-9 0,1-11-2,-1 0 1,-2-1 0,0 0-1,-2 1 1,-1-1 0,-4-37-1,-6 29 10,10 35-22,-1-1 1,1 1-1,-1 0 0,0 0 1,1 0-1,-1 0 0,0 0 0,1 0 1,-1 0-1,0 0 0,0 0 1,0 0-1,0 0 0,0 1 1,0-1-1,0 0 0,0 1 0,0-1 1,-1 1-1,1-1 0,0 1 1,0-1-1,-3 1 0,4 15-176,0-11 168,-1 10 6,1 0 0,0 1 0,1-1-1,1 0 1,0 0 0,1 0 0,1 0 0,0-1 0,6 14 0,62 118 76,51 113-76,-101-206 14,-3 2-1,-3-1 0,11 59 1,-22-72 59,-2 1 1,-1 0 0,-4 41 0,1-77-68,1-1 0,-1 1 0,1-1 0,-1 0 0,-1 1 1,1-1-1,-1 0 0,1 1 0,-1-1 0,0 0 0,-1 0 0,1-1 1,-1 1-1,0 0 0,0-1 0,0 0 0,0 1 0,0-1 1,-1 0-1,1-1 0,-1 1 0,-7 3 0,9-5 6,-1 0 0,0 0-1,0 0 1,0 0 0,0-1-1,0 1 1,0-1 0,0 0-1,0 0 1,0 0 0,0 0 0,0 0-1,0-1 1,0 1 0,0-1-1,0 0 1,0 0 0,0 0-1,0 0 1,0-1 0,1 1-1,-1-1 1,1 1 0,-1-1-1,1 0 1,-1 0 0,1 0-1,0-1 1,0 1 0,0 0 0,0-1-1,1 1 1,-3-5 0,-6-12-2,0 0 1,1 0 0,1-1-1,2 0 1,-1-1-1,2 0 1,1 0 0,-3-30-1,3-25-21,5-79-1,1 60 78,-4 26-51,0 38-131,1-1 1,7-59-1,-1 74-362,0 0 0,1 0 0,0 1 0,11-19 0,9-23-3536,-12 16-1450</inkml:trace>
</inkml:ink>
</file>

<file path=ppt/ink/ink1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07.394"/>
    </inkml:context>
    <inkml:brush xml:id="br0">
      <inkml:brushProperty name="width" value="0.1" units="cm"/>
      <inkml:brushProperty name="height" value="0.1" units="cm"/>
    </inkml:brush>
  </inkml:definitions>
  <inkml:trace contextRef="#ctx0" brushRef="#br0">1 22 11642,'0'0'7318,"18"-2"-7225,8-1-81,38-6 38,122 2-1,-180 8-45,1 0 0,-1 0 0,0 0 0,0 1 0,0 0 0,0 1 0,-1-1 0,1 1 0,0 0 0,-1 1 0,0-1 0,0 1 0,0 0 0,0 0 0,-1 1 0,0-1 0,1 1-1,-2 0 1,1 0 0,0 0 0,-1 1 0,0-1 0,-1 1 0,1 0 0,-1 0 0,0 0 0,0 0 0,1 11 0,0-3 77,-1 0 1,0 1-1,-1-1 0,-1 1 0,0-1 0,-1 0 1,0 1-1,-1-1 0,-1 0 0,-1 0 0,-8 24 1,6-24-36,-1 0 1,-1-1-1,0 0 1,-1 0-1,0 0 1,-1-2 0,0 1-1,-13 10 1,17-17-45,0 0 1,1 0 0,-2-1 0,1 0-1,0 0 1,-1-1 0,1 0 0,-1 0-1,0-1 1,0 1 0,0-1-1,-1-1 1,1 1 0,0-1 0,-1-1-1,1 0 1,0 0 0,-13-1-1,20 0-1,-1 1 0,0-1 0,1 1-1,-1-1 1,1 1 0,0-1 0,-1 0 0,1 1-1,0-1 1,-1 0 0,1 1 0,0-1-1,0 0 1,-1 0 0,1 1 0,0-1-1,0 0 1,0 0 0,0 1 0,0-1-1,0 0 1,0 0 0,0 1 0,0-1-1,1 0 1,-1 1 0,0-1 0,0 0 0,1 0-1,-1 1 1,0-1 0,1 0 0,-1 1-1,1-2 1,15 0 22,-1 0-1,1 0 1,0 2-1,0 0 0,15 2 1,1 0-9,105 10-22,26 0-2,-156-11-61,1-1 1,0 0-1,-1 0 1,1 0-1,0-1 1,-1-1-1,1 1 1,-1-1-1,1-1 1,-1 1-1,0-1 1,0 0-1,13-9 1,43-25-6537,-46 27 609</inkml:trace>
</inkml:ink>
</file>

<file path=ppt/ink/ink1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10.0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271 280 9074,'0'0'9194,"2"-30"-8761,2-9-308,1-2 87,-2-54-1,-3 92-194,0 0-1,0 0 0,0 0 0,-1 0 1,1 0-1,-1 0 0,1 0 1,-1 1-1,0-1 0,0 0 0,-1 0 1,1 1-1,0-1 0,-1 0 0,0 1 1,1 0-1,-1-1 0,0 1 0,0 0 1,-1 0-1,1 0 0,0 0 0,-1 1 1,1-1-1,-1 0 0,1 1 0,-1 0 1,0 0-1,1-1 0,-1 2 0,0-1 1,0 0-1,-4 0 0,1 0-9,1 1 0,-1 0 0,0 0 0,1 0 0,-1 1 0,1 0 0,-1 0 0,1 0 0,-1 1 0,1 0-1,0 0 1,0 0 0,-1 1 0,2-1 0,-1 1 0,0 1 0,-5 4 0,-1 2-10,0 1-1,1 0 1,0 1-1,1 0 1,1 1 0,0 0-1,1 0 1,0 1-1,1-1 1,0 2 0,-5 19-1,5-5-3,1 0-1,1 0 1,1 0-1,2 0 1,3 31 0,-1-46 10,1 0 1,0 0 0,1 0 0,1 0-1,0 0 1,1-1 0,1 0 0,0 0 0,0 0-1,2-1 1,-1 0 0,1-1 0,1 1 0,0-1-1,1-1 1,0 0 0,0 0 0,1-1-1,20 12 1,-10-7 3,0-2 0,1-1 0,0 0 1,1-2-1,0 0 0,0-2 0,1 0 0,0-2 0,0-1 0,40 3 0,-38-6 2,0-1-1,0-1 1,45-7-1,-60 5 2,0 0 0,0 0 0,0-2-1,0 1 1,-1-1 0,1-1-1,-1 0 1,-1 0 0,1-1 0,14-14-1,-12 9-3,0-1 0,-1-1-1,0 0 1,-1 0 0,-1-1-1,0 0 1,-1-1-1,-1 0 1,0 0 0,-1-1-1,-1 1 1,0-1 0,3-30-1,-6 36-2,-1-1 0,0 1-1,-1 0 1,-1-1 0,0 1-1,0 0 1,-1 0 0,0 0-1,-1 0 1,0 0-1,-1 0 1,0 1 0,-1-1-1,0 1 1,-1 0 0,0 1-1,0-1 1,-1 1 0,0 0-1,-1 1 1,0 0 0,-9-8-1,5 8-6,-1 0-1,0 0 0,0 1 1,0 0-1,-1 2 1,1-1-1,-2 2 0,1 0 1,0 0-1,-1 1 0,0 1 1,1 1-1,-1 0 0,0 1 1,0 0-1,0 1 1,1 1-1,-28 6 0,29-4 1,1-1 0,-1 2 0,1 0 0,0 0 0,1 1 0,0 0 0,0 1 0,0 1 0,0 0 0,1 0 0,1 1 0,-1 0 0,2 0 0,-1 1 0,1 0 0,1 1 0,0 0 0,0 0 0,1 1 0,0-1 0,-6 22 0,8-20 7,1 0-1,0 0 0,1 0 1,0 0-1,1 0 0,1 0 1,0 1-1,1-1 1,3 18-1,-3-22 3,2-1 0,-1 0 0,1-1 0,0 1 0,1 0 0,-1-1-1,2 0 1,-1 0 0,1 0 0,0 0 0,0-1 0,1 0 0,0 0 0,0 0 0,13 8 0,-5-5-5,2-1 0,-1-1 1,1 0-1,0-1 0,0-1 0,1 0 0,0-1 0,0-1 1,0-1-1,0 0 0,0-2 0,0 0 0,0 0 0,32-6 1,-41 4 3,1 0-1,-1-1 1,-1 0 0,1 0 0,0-1 0,-1 0 0,1 0 0,-1-1 0,0 0-1,-1 0 1,1-1 0,-1 0 0,0 0 0,-1 0 0,1-1 0,-1 1 0,-1-1-1,1-1 1,-1 1 0,0-1 0,-1 1 0,0-1 0,0 0 0,3-16 0,-2 9-9,-1 0 0,0 0 0,-2-1 0,0 1 0,0-1 1,-2 1-1,1-1 0,-2 1 0,0-1 0,-1 1 0,-1 0 1,0 0-1,-7-15 0,2 12-3,0 1 1,-2 0-1,0 1 1,0 0-1,-2 1 1,0 0-1,0 1 1,-23-18-1,26 23-76,-1 1-1,-1 0 1,0 1-1,0 0 1,0 1-1,-1 0 1,1 1 0,-1 0-1,-1 1 1,1 1-1,-1 0 1,-25-2-1,33 5-17,0 0-1,-1 1 1,1 0 0,0 0-1,0 0 1,-1 1-1,1 0 1,0 0-1,0 0 1,1 1-1,-1 0 1,1 0-1,-1 0 1,1 1-1,-6 5 1,-4 5-847,1 0 0,1 1 1,-16 25-1,15-22-406,-34 49-5284</inkml:trace>
</inkml:ink>
</file>

<file path=ppt/ink/ink1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16.145"/>
    </inkml:context>
    <inkml:brush xml:id="br0">
      <inkml:brushProperty name="width" value="0.1" units="cm"/>
      <inkml:brushProperty name="height" value="0.1" units="cm"/>
    </inkml:brush>
  </inkml:definitions>
  <inkml:trace contextRef="#ctx0" brushRef="#br0">0 1 4865,'0'0'14220,"17"0"-13942,68 1-179,0 3 1,86 17 0,-170-21-187,-1 0 1,1 0 0,-1 0 0,1 0 0,-1 0 0,1 0 0,-1 0 0,1 0 0,-1 1 0,1-1 0,-1 0 0,0 0 0,1 1 0,-1-1 0,1 0 0,-1 0 0,0 1 0,1-1 0,-1 1 0,1-1 0,-1 0-1,0 1 1,0-1 0,1 1 0,-1-1 0,0 1 0,0-1 0,1 0 0,-1 1 0,0-1 0,0 1 0,0-1 0,0 1 0,0-1 0,0 1 0,0 0 0,0-1 0,0 1 0,0-1 0,0 1 0,0-1 0,0 1-1,0-1 1,-1 1 0,1-1 0,0 0 0,-1 2 0,-15 20-7346</inkml:trace>
</inkml:ink>
</file>

<file path=ppt/ink/ink1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16.646"/>
    </inkml:context>
    <inkml:brush xml:id="br0">
      <inkml:brushProperty name="width" value="0.1" units="cm"/>
      <inkml:brushProperty name="height" value="0.1" units="cm"/>
    </inkml:brush>
  </inkml:definitions>
  <inkml:trace contextRef="#ctx0" brushRef="#br0">0 13 5577,'0'0'11619,"9"-1"-10891,473-11 785,-481 12-1363</inkml:trace>
</inkml:ink>
</file>

<file path=ppt/ink/ink1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1.660"/>
    </inkml:context>
    <inkml:brush xml:id="br0">
      <inkml:brushProperty name="width" value="0.1" units="cm"/>
      <inkml:brushProperty name="height" value="0.1" units="cm"/>
    </inkml:brush>
  </inkml:definitions>
  <inkml:trace contextRef="#ctx0" brushRef="#br0">1 866 5721,'0'0'11281,"9"0"-10363,13-1-733,0-1 0,0-1 0,0-1-1,0-1 1,-1-1 0,0-1 0,0 0 0,-1-2 0,0-1 0,0 0 0,22-17 0,-26 17-179,-1-1 0,0-1 1,-1 0-1,0-1 1,-1-1-1,-1 0 1,0-1-1,-1 0 0,0 0 1,-2-2-1,0 1 1,0-1-1,10-30 0,-10 5-119,-2 0 0,-2-1 1,-2 0-1,-1 1 0,-8-77 0,5 99-75,-1 0-1,-1 0 1,-1 0 0,-1 0 0,0 1 0,-1-1 0,-2 1-1,-12-25 1,19 43 174,1 1 1,-1-1-1,1 0 1,-1 0-1,0 0 0,0 0 1,1 1-1,-1-1 0,0 0 1,0 1-1,0-1 0,1 0 1,-1 1-1,0-1 0,0 1 1,0 0-1,0-1 0,0 1 1,0 0-1,0-1 0,0 1 1,0 0-1,0 0 0,-1 0 1,1 0-1,0 0 0,0 0 1,0 0-1,0 0 0,0 1 1,0-1-1,0 0 0,0 0 1,0 1-1,0-1 0,0 1 1,0-1-1,0 1 0,1 0 1,-1-1-1,0 1 0,0 0 1,0-1-1,1 1 0,-1 0 1,0 0-1,0 1 0,-3 3-9,0 0-1,0 1 0,0 0 0,0 0 0,-4 12 0,-8 24 10,3 1-1,1 1 0,2 0 0,-7 73 0,8 182 11,10-265 67,1 0 0,2-1 1,2 1-1,1-1 0,19 55 1,-18-66 6,0 0 0,2 0-1,1-1 1,1-1 0,0 0 0,2 0 0,0-2 0,1 1 0,18 16 0,-25-28-27,1-1 1,-1 0-1,1 0 1,0-1 0,0 0-1,1-1 1,-1 0 0,1 0-1,0-1 1,0 0 0,1-1-1,-1 0 1,0-1 0,1 0-1,-1 0 1,0-1 0,1-1-1,-1 1 1,1-2 0,-1 0-1,0 0 1,0 0-1,0-2 1,0 1 0,0-1-1,-1 0 1,1-1 0,-1 0-1,-1-1 1,1 0 0,-1 0-1,0-1 1,0 0 0,0-1-1,-1 1 1,7-11 0,-6 6-35,1 0 1,-2-1 0,0 0-1,0 0 1,-1-1 0,-1 1-1,0-2 1,-1 1 0,2-16-1,-1-9 40,-1 1 0,-2-47-1,-2 85-53,-1-1 0,1 1-1,0 0 1,0 0 0,0-1 0,0 1-1,0 0 1,-1 0 0,1-1 0,0 1-1,0 0 1,0 0 0,-1 0 0,1-1-1,0 1 1,0 0 0,-1 0 0,1 0-1,0 0 1,0-1 0,-1 1 0,1 0-1,0 0 1,0 0 0,-1 0 0,1 0-1,0 0 1,-1 0 0,1 0 0,0 0-1,-1 0 1,1 0 0,0 0 0,0 0-1,-1 0 1,1 0 0,0 0 0,-1 0-1,1 1 1,0-1 0,0 0 0,-1 0-1,1 0 1,0 0 0,0 0 0,-1 1-1,1-1 1,0 0 0,0 0 0,0 1-1,-1-1 1,1 0 0,0 0 0,0 1-1,0-1 1,0 0 0,0 0 0,0 1-1,-1-1 1,1 0 0,0 1 0,0-1-1,0 0 1,0 0 0,0 1 0,-3 7 6,1 1 0,0-1 0,0 1 0,0-1 0,1 1 1,1-1-1,-1 1 0,1 0 0,1-1 0,0 1 0,0 0 1,0-1-1,1 1 0,1-1 0,-1 0 0,1 0 0,1 0 1,0 0-1,0 0 0,0-1 0,1 1 0,0-1 0,7 8 1,2-4 28,0 0 0,0-1 1,1 0-1,0-1 1,1-1-1,31 12 1,-35-16 2,0 0 0,1-1 1,-1-1-1,1 0 0,-1 0 0,1-1 0,0-1 1,0 0-1,0-1 0,16-2 0,-23 1-29,-1 0-1,0-1 1,0 1-1,0-1 0,0 0 1,0 0-1,-1 0 1,1-1-1,-1 1 0,0-1 1,0-1-1,0 1 1,0 0-1,-1-1 1,4-6-1,3-6 1,0 0 1,-1-1-1,7-19 0,-11 21 7,0 0 0,-1 0-1,0 0 1,-1 0 0,-1-1-1,-1 1 1,0-25 0,-2 32-14,1 0 0,-1 0 1,-1 1-1,0-1 0,0 0 1,0 1-1,-1 0 0,-1-1 1,1 1-1,-1 1 0,-1-1 1,1 0-1,-1 1 0,-1 0 1,-8-9-1,1 3-59,-1 2 0,-1 0 0,0 0 1,-1 1-1,0 1 0,-28-11 0,33 15 8,-1 1-1,1 1 1,-1 0 0,0 0 0,0 2-1,0-1 1,0 1 0,-1 1 0,1 0-1,0 1 1,-13 2 0,20-1 44,1-1 1,-1 1 0,0 0 0,1 1-1,-1-1 1,1 1 0,0 0-1,0 0 1,0 0 0,0 0-1,1 1 1,-1-1 0,1 1 0,0 0-1,0 0 1,0 1 0,1-1-1,-1 0 1,1 1 0,0 0-1,1-1 1,-3 7 0,0 5-12,-1 1 1,2-1 0,0 1-1,1-1 1,1 24 0,1-38 26,0 0 0,0-1 1,0 1-1,1 0 0,-1 0 1,0 0-1,1-1 0,0 1 1,-1 0-1,1-1 0,0 1 1,0 0-1,0-1 0,0 1 1,0-1-1,0 1 0,1-1 1,-1 0-1,0 0 0,3 2 0,0 0 14,1-1 0,-1 1 0,0-1 0,1 0 0,0-1 0,-1 1 0,10 1 0,9 0 69,0-1 1,39-2-1,-43-1-55,515-5 216,-525 6-252,1 1 1,-1-1-1,0 2 0,0-1 0,0 1 1,0 1-1,0 0 0,-1 0 1,1 0-1,-1 1 0,0 1 1,0-1-1,9 7 0,-12-6 57,0-1-1,-1 0 0,1 1 0,-1 0 0,0 0 0,0 0 1,0 1-1,-1-1 0,0 1 0,0 0 0,0 0 1,-1 0-1,0 0 0,0 1 0,-1-1 0,1 0 1,-1 1-1,-1-1 0,1 9 0,0-7 2096,1-33-774,-2 20-1340,0-1-1,0 0 1,0 0 0,-1 0-1,0 1 1,0-1-1,0 0 1,-1 1 0,-2-7-1,0 5-53,0 0 0,0-1-1,1 1 1,1-1 0,-1 0 0,1 1-1,-2-16 1,2 13-86,0 0 0,0 0 0,-1 0 0,-9-18-1,10 24 49,-1 0 0,0 0-1,0 0 1,0 0 0,0 0-1,-1 1 1,0 0-1,0-1 1,0 1 0,0 1-1,0-1 1,0 1 0,-1-1-1,1 1 1,-1 0-1,1 1 1,-1-1 0,-8 0-1,-6-1-88,1 1 0,-1 2 0,-31 1 0,45 0 144,-2 0-8,-1 0 0,1 1 0,0 0 0,0 0 0,0 1 0,0 0 0,0 0 0,1 1 0,-1 0 0,1 0 0,0 0 0,0 1 0,1 0 0,-1 0-1,1 1 1,-9 11 0,4-4-5,1 1 0,0 0 0,0 0 0,2 1 0,0 0 0,-9 28 0,13-34 15,0 1 0,1 0-1,0-1 1,1 1 0,0 0 0,1 0-1,0 0 1,0 0 0,1 0 0,0 0-1,1 0 1,0 0 0,1-1 0,0 1-1,0-1 1,1 1 0,0-1 0,1 0-1,0-1 1,0 1 0,1-1 0,11 12-1,-8-10 2,1 0-1,0-1 0,1 0 0,0-1 0,1 0 0,0 0 0,0-2 1,0 1-1,23 7 0,-28-12 8,-1 0 1,1 0-1,0-1 0,1 0 1,-1 0-1,0-1 0,0 0 1,0 0-1,0 0 1,1-1-1,-1 0 0,0-1 1,0 1-1,0-1 0,-1-1 1,1 1-1,0-1 0,-1 0 1,0-1-1,8-5 0,-4 1-4,-1 0 0,0 0 0,-1-1-1,0 0 1,0 0 0,-1-1-1,0 0 1,-1 0 0,0-1-1,0 0 1,-1 0 0,-1 0-1,0-1 1,4-21 0,-1-6-7,-2-1 0,-2 0 0,-3-44 0,0 79-5,0 5 6,0 0-1,0 0 0,0-1 1,0 1-1,-1 0 0,1 0 1,0 0-1,0 0 0,0 0 1,0 0-1,-1 0 0,1 0 1,0 0-1,0 0 0,0 0 1,-1 0-1,1 0 0,0 0 0,0 0 1,0 0-1,-1 0 0,1 0 1,0 0-1,0 0 0,0 0 1,-1 0-1,1 0 0,0 0 1,0 0-1,0 0 0,0 0 1,-1 0-1,1 1 0,0-1 1,0 0-1,0 0 0,0 0 1,0 0-1,0 0 0,-1 1 1,1-1-1,0 0 0,0 0 0,0 0 1,0 0-1,0 1 0,0-1 1,0 0-1,0 0 0,0 0 1,0 1-1,0-1 0,0 0 1,0 0-1,0 0 0,0 0 1,0 1-1,0-1 0,0 0 1,0 0-1,0 0 0,0 1 1,0-1-1,0 0 0,0 27-49,-1-11 44,1 0 1,0 1-1,1-1 1,1 0-1,1 0 1,0 1 0,1-2-1,7 20 1,30 44 60,3-2 1,64 85-1,-60-95-35,-3 2 0,70 145 0,-109-197-3,0 1 0,-1 0 0,-1 0 0,-1 0 1,0 1-1,-2-1 0,0 26 0,-1-42-14,-1-1-1,1 0 1,-1 1 0,0-1-1,1 0 1,-1 0 0,0 0-1,0 1 1,0-1 0,0 0-1,0 0 1,0 0 0,0-1-1,0 1 1,0 0 0,-1 0-1,1 0 1,0-1-1,0 1 1,-1-1 0,1 1-1,0-1 1,-1 0 0,1 1-1,-1-1 1,1 0 0,0 0-1,-1 0 1,1 0 0,-1 0-1,1 0 1,-3-1 0,-53-3 99,46 1-82,-1-1 0,1 1 0,0-2 0,0 0 0,0 0 0,0-1 0,1 0 0,0-1 0,0 0 0,1-1 1,-13-13-1,4 2-19,0 0 0,1-2 1,2 0-1,-18-29 1,25 34 3,0 0 0,1 0-1,1-1 1,0 0 0,1 0 0,1-1 0,1 1-1,1-1 1,0 0 0,1 1 0,1-1 0,0 0-1,2 0 1,0 0 0,1 1 0,0-1 0,2 1-1,0 0 1,1 0 0,9-19 0,-2 12-10,0 0 0,2 1 0,1 1 1,0 0-1,2 1 0,0 1 0,1 1 0,1 1 1,1 0-1,35-22 0,-30 20-661,-23 16 294,1 1 1,-1 0-1,1-1 1,0 1-1,0 1 1,1-1-1,-1 1 1,0 0-1,1 0 1,-1 0-1,1 0 1,0 1-1,0-1 1,5 1-1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2.213"/>
    </inkml:context>
    <inkml:brush xml:id="br0">
      <inkml:brushProperty name="width" value="0.05" units="cm"/>
      <inkml:brushProperty name="height" value="0.05" units="cm"/>
      <inkml:brushProperty name="color" value="#004F8B"/>
    </inkml:brush>
  </inkml:definitions>
  <inkml:trace contextRef="#ctx0" brushRef="#br0">1 0 7194,'0'0'4803,"9"32"-3368,0-4-1116,7 24 244,2-1 0,29 57 1,-6-24 97,-4 2 0,36 127 0,-61-170-495,-3 0 0,-1 1-1,-2 0 1,-2 1 0,-2-1 0,-2 1 0,-7 56 0,4-84-67,-1-1 0,0 1-1,-2-1 1,1 0 0,-2-1 0,0 1 0,-12 17 0,-73 94 388,19-30-232,73-96-248,0-1 0,0 1 0,-1-1-1,1 1 1,0-1 0,0 1 0,0-1-1,-1 1 1,1-1 0,0 1-1,-1-1 1,1 0 0,0 1 0,-1-1-1,1 0 1,0 1 0,-1-1 0,1 0-1,-1 1 1,1-1 0,-1 0 0,1 0-1,0 1 1,-1-1 0,1 0 0,-1 0-1,1 0 1,-1 0 0,1 0 0,-1 0-1,1 0 1,-1 0 0,0 0 0,0 0-1,-3-18 54,10-41-200,32-59-2860,-20 61-1421</inkml:trace>
</inkml:ink>
</file>

<file path=ppt/ink/ink1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3.012"/>
    </inkml:context>
    <inkml:brush xml:id="br0">
      <inkml:brushProperty name="width" value="0.1" units="cm"/>
      <inkml:brushProperty name="height" value="0.1" units="cm"/>
    </inkml:brush>
  </inkml:definitions>
  <inkml:trace contextRef="#ctx0" brushRef="#br0">18 47 5217,'0'0'8329,"-3"7"-7849,-11 20-55,14-26-374,0-1-1,0 0 1,0 1 0,0-1-1,0 0 1,1 1 0,-1-1-1,0 0 1,0 1 0,0-1-1,1 0 1,-1 1 0,0-1-1,0 0 1,0 0 0,1 1-1,-1-1 1,0 0 0,1 0-1,-1 0 1,0 1 0,1-1-1,-1 0 1,0 0 0,1 0-1,-1 0 1,0 0 0,1 0-1,-1 0 1,0 0 0,1 0-1,-1 0 1,0 0 0,1 0-1,-1 0 1,1 0 0,-1 0-1,0 0 1,1 0 0,19 0 380,-18 0-258,84-6 753,-58 3-845,55 0 1,-80 4-82,0-1 1,0 1 0,0-1-1,-1 1 1,1 0 0,0 0-1,-1 1 1,1-1 0,-1 0-1,0 1 1,1 0 0,-1-1-1,0 1 1,0 0 0,0 0-1,0 0 1,0 1 0,0-1-1,-1 0 1,1 1 0,-1-1-1,0 1 1,1-1 0,-1 1-1,0 0 1,-1-1 0,1 1-1,1 5 1,1 9 48,-1-1 1,-1 1-1,0 28 0,-1-34 24,-2 22 46,-2 0 1,-1-1-1,-2 0 0,-1 0 1,-1 0-1,-2-1 0,-23 49 1,28-66-306,0 3 1090,3-28-342,4 1-555,0 0 0,0 0 0,1 0 0,1 1-1,-1-1 1,1 1 0,1 0 0,0 0 0,6-11 0,55-79 71,-27 45-60,23-36-22,-21 31-15,51-98 0,-126 215-375,16-32 384,2 2 0,1 0 0,1 1 0,-15 42 0,26-56 10,0 1 1,1 0 0,0 0 0,1 0-1,1 1 1,1-1 0,0 0-1,3 19 1,-1-27 0,0-1 0,0 0 1,0 0-1,0 0 0,1 0 0,1 0 1,-1 0-1,1-1 0,0 0 0,0 1 0,1-2 1,0 1-1,0 0 0,0-1 0,1 0 0,0 0 1,0-1-1,0 0 0,10 6 0,5-2 15,-1 0 0,2-1 0,-1-1 0,1-2 0,0 0 0,0-1 0,0-1 0,0-1 0,0-1 0,40-5 0,-59 5-15,0-1-1,1 1 1,-1-1-1,0 0 0,0 0 1,0 0-1,1 0 1,-1-1-1,0 1 0,-1-1 1,1 0-1,0 0 1,0 0-1,-1 0 0,1-1 1,-1 1-1,0 0 1,0-1-1,0 0 0,0 0 1,0 1-1,0-1 1,1-5-1,2-4-1199,-1-1 0,-1 1-1,0-1 1,2-22 0,-4 27-120,2-20-4466</inkml:trace>
</inkml:ink>
</file>

<file path=ppt/ink/ink1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3.839"/>
    </inkml:context>
    <inkml:brush xml:id="br0">
      <inkml:brushProperty name="width" value="0.1" units="cm"/>
      <inkml:brushProperty name="height" value="0.1" units="cm"/>
    </inkml:brush>
  </inkml:definitions>
  <inkml:trace contextRef="#ctx0" brushRef="#br0">0 12 6553,'0'0'9029,"13"-2"-8824,40-7-13,-51 9-161,-1 0 1,0-1-1,1 1 0,-1 0 0,1 0 0,-1 0 0,0 0 0,1 1 0,-1-1 0,0 0 0,1 0 0,-1 1 0,0-1 0,0 1 0,1-1 1,-1 1-1,0 0 0,0-1 0,0 1 0,1 0 0,-1 0 0,0 0 0,0 0 0,-1 0 0,1 0 0,0 0 0,0 0 0,0 0 0,-1 0 0,1 0 1,0 1-1,-1-1 0,1 0 0,-1 0 0,1 1 0,-1 1 0,1 4 109,0 1 0,0-1 0,-1 1 0,0-1 0,-1 10 1,0-4 118,1 11-70,1-17-143,-1 0 1,1 1-1,-1-1 1,-1 1-1,1-1 1,-1 0-1,-1 1 0,1-1 1,-1 0-1,-1 0 1,1 0-1,-1 0 1,0 0-1,-1-1 1,-4 8-1,-3-3 671,14-21-537,19-22-146,-12 25-43,1 0-1,0 1 0,0 1 0,0-1 0,1 2 1,0 0-1,-1 0 0,1 1 0,1 1 0,-1 0 1,0 0-1,1 1 0,-1 1 0,0 0 1,1 1-1,-1 0 0,16 4 0,-19-2 15,0 1-1,0 0 1,-1 0 0,1 0-1,-1 1 1,0 1-1,-1-1 1,0 1-1,1 1 1,-2-1-1,1 1 1,-1 0 0,0 0-1,0 1 1,-1 0-1,0 0 1,-1 0-1,0 1 1,0 0 0,0-1-1,-1 1 1,-1 0-1,0 1 1,0-1-1,1 12 1,-3-15 5,0 0 1,0 1-1,-1-1 1,0 0-1,0 0 1,-1 0-1,1 0 1,-1 0-1,0 0 1,-1 0-1,0-1 1,0 1-1,0-1 1,0 0-1,-1 0 1,0 0-1,0 0 1,0 0-1,-1-1 1,1 0-1,-1 0 1,-7 4-1,7-3-17,-1 0 0,0 0-1,0-1 1,-1 1 0,1-2 0,-1 1-1,0-1 1,0 0 0,0 0-1,0-1 1,-1 0 0,1 0-1,0-1 1,-1 0 0,1 0 0,-1-1-1,0 0 1,-11-1 0,17 0-88,0 0 0,0-1 0,0 1 1,0 0-1,0-1 0,0 1 1,0-1-1,1 1 0,-1-1 0,1 0 1,-1 0-1,1 0 0,0 0 1,-1 0-1,1 0 0,0 0 0,0 0 1,1 0-1,-1-1 0,0-3 0,-10-51-3581,10 51 2736,-2-22-3022</inkml:trace>
</inkml:ink>
</file>

<file path=ppt/ink/ink1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4.431"/>
    </inkml:context>
    <inkml:brush xml:id="br0">
      <inkml:brushProperty name="width" value="0.1" units="cm"/>
      <inkml:brushProperty name="height" value="0.1" units="cm"/>
    </inkml:brush>
  </inkml:definitions>
  <inkml:trace contextRef="#ctx0" brushRef="#br0">1 0 5553,'0'0'9245,"21"0"-8756,173 0 1468,61 0-456,-265 10-5867,-1-4 717</inkml:trace>
</inkml:ink>
</file>

<file path=ppt/ink/ink1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5.410"/>
    </inkml:context>
    <inkml:brush xml:id="br0">
      <inkml:brushProperty name="width" value="0.1" units="cm"/>
      <inkml:brushProperty name="height" value="0.1" units="cm"/>
    </inkml:brush>
  </inkml:definitions>
  <inkml:trace contextRef="#ctx0" brushRef="#br0">21 1 7906,'0'0'8084,"0"14"-7696,1 43-73,-1-57-297,-1 1 1,1-1 0,0 1-1,0-1 1,0 1-1,0-1 1,0 1 0,0-1-1,0 1 1,0-1-1,0 1 1,0-1 0,0 1-1,0-1 1,1 1-1,-1-1 1,0 1-1,0-1 1,0 1 0,1-1-1,-1 0 1,0 1-1,0-1 1,1 1 0,-1-1-1,0 0 1,1 1-1,-1-1 1,1 0 0,-1 1-1,0-1 1,1 0-1,-1 0 1,1 1-1,-1-1 1,1 0 0,-1 0-1,1 0 1,-1 0-1,1 0 1,-1 1 0,1-1-1,-1 0 1,1 0-1,-1 0 1,1 0 0,-1-1-1,1 1 1,-1 0-1,1 0 1,-1 0-1,0 0 1,1 0 0,-1-1-1,1 1 1,-1 0-1,1-1 1,16-11 291,-13 8-273,-1 0-1,1 0 0,-1-1 1,1 1-1,-1-1 0,-1 0 1,1 0-1,-1 0 1,1 0-1,1-11 0,-4 15 3,-1 7 37,-22 40 54,11-29 57,12-17-180,0 0 0,0 0 0,0 0 0,0 0 0,0 0 0,0 0 0,0-1 0,0 1 0,0 0 0,0 0 0,0 0 0,0 0 0,0 0 0,0-1 0,0 1 0,0 0 0,0 0 0,0 0 1,0 0-1,-1 0 0,1 0 0,0-1 0,0 1 0,0 0 0,0 0 0,0 0 0,0 0 0,0 0 0,0 0 0,-1 0 0,1 0 0,0 0 0,0 0 0,0 0 0,0-1 0,0 1 0,0 0 0,-1 0 1,1 0-1,0 0 0,0 0 0,0 0 0,0 0 0,0 0 0,0 0 0,-1 0 0,1 0 0,0 0 0,0 0 0,0 0 0,0 1 0,0-1 0,-1 0 0,1 0 0,0 0 0,0 0 0,0 0 0,0 0 0,0 0 1,0 0-1,0 0 0,-1 0 0,1 0 0,0 1 0,0-2-50,1 0 0,-1 0-1,0 0 1,0 1 0,0-1 0,0 0 0,-1 0 0,1 0 0,0 0 0,0 1-1,0-1 1,-1 0 0,1 0 0,0 1 0,-1-1 0,1 0 0,0 0-1,-1 1 1,1-1 0,-1 0 0,1 1 0,-1-1 0,0 1 0,1-1 0,-1 1-1,0-1 1,1 1 0,-1-1 0,0 1 0,1 0 0,-1-1 0,0 1 0,0 0-1,0-1 1,1 1 0,-1 0 0,0 0 0,0 0 0,0 0 0,-1 0-241,0 0 1,0 1-1,0-1 1,1 0 0,-1 1-1,0 0 1,0-1-1,1 1 1,-1 0-1,1 0 1,-1 0 0,1 0-1,-1 0 1,1 0-1,-1 1 1,1-1-1,-1 2 1</inkml:trace>
</inkml:ink>
</file>

<file path=ppt/ink/ink1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6.320"/>
    </inkml:context>
    <inkml:brush xml:id="br0">
      <inkml:brushProperty name="width" value="0.1" units="cm"/>
      <inkml:brushProperty name="height" value="0.1" units="cm"/>
    </inkml:brush>
  </inkml:definitions>
  <inkml:trace contextRef="#ctx0" brushRef="#br0">0 2 8450,'0'0'7299,"17"0"-7277,13 0-9,2-2-1,1 2 0,58 8 0,-83-7 14,-1 0 0,1 1 1,-1-1-1,0 2 0,1-1 0,-1 1 1,0 0-1,0 0 0,-1 1 0,1 0 1,-1 0-1,0 0 0,0 1 0,0 0 1,0 0-1,-1 1 0,0 0 0,0 0 1,4 6-1,-7-7 24,0 0-1,0 0 1,-1-1 0,1 1-1,-1 1 1,0-1 0,0 0 0,-1 0-1,1 0 1,-1 0 0,0 0 0,-1 1-1,1-1 1,-1 0 0,0 0-1,0 0 1,-1 0 0,-2 5 0,1-1 28,-2-1 1,1 1-1,-1-1 0,-1 0 1,1-1-1,-1 1 1,-1-1-1,-10 10 1,1-3 48,0 0 0,-32 19 0,41-29-92,-1 0-1,1 0 1,-1-1-1,1 0 1,-1-1-1,0 1 1,0-2 0,0 1-1,0-1 1,-10 0-1,18-1 29,-1-1-56,1-1 0,0 0-1,0 0 1,0 0 0,0 0 0,1 0 0,-1 0 0,0 0-1,1 1 1,-1-1 0,1 0 0,0 0 0,-1 0-1,1 1 1,0-1 0,0 1 0,0-1 0,0 0-1,1 1 1,-1 0 0,0-1 0,1 1 0,-1 0-1,1 0 1,-1-1 0,1 1 0,-1 0 0,1 1 0,0-1-1,-1 0 1,1 0 0,0 1 0,0-1 0,3 0-1,6-2-14,0 0-1,1 1 1,-1 0 0,17 0-1,-5 1 1,0 1-1,0 2 1,0 0-1,0 1 1,0 2-1,42 13 1,-51-13 12,1 1 0,-1 1 0,0 0 0,-1 1 0,0 1-1,0 0 1,0 0 0,-1 2 0,-1-1 0,0 1 0,12 16 0,-17-18 19,0 1-1,-1 0 0,0 0 1,-1 1-1,0-1 1,0 1-1,-1 0 1,-1 0-1,0 0 1,1 19-1,-2-12 50,-1 0-1,0 0 1,-2 0-1,0-1 1,-1 1 0,-5 19-1,0-16-21,0-1 0,-1 0-1,-1-1 1,-1 0 0,0-1 0,-20 24-1,22-30-33,-2 0-1,0 0 1,0-1 0,-1 0-1,0-1 1,-1 0-1,0-1 1,0-1 0,-22 10-1,29-15-2,0-1 0,0 0-1,0 0 1,0 0 0,-1-1-1,1 0 1,0 0 0,-1-1-1,1 0 1,-1 0 0,1-1-1,-1 1 1,1-1 0,0-1-1,0 1 1,-1-1 0,-6-3-1,6 1 1,2 1 0,-1-1 0,0 0 0,1-1 0,0 0-1,0 0 1,0 0 0,0 0 0,1-1 0,0 1 0,0-1-1,1 0 1,-1 0 0,1-1 0,-2-8 0,0 2-2,1 1 0,0-1 0,2 0 0,-4-25 0,9 0-2800,2 29-12,10 0-2376</inkml:trace>
</inkml:ink>
</file>

<file path=ppt/ink/ink1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6.865"/>
    </inkml:context>
    <inkml:brush xml:id="br0">
      <inkml:brushProperty name="width" value="0.1" units="cm"/>
      <inkml:brushProperty name="height" value="0.1" units="cm"/>
    </inkml:brush>
  </inkml:definitions>
  <inkml:trace contextRef="#ctx0" brushRef="#br0">1 1 8666,'0'0'5477,"0"14"-5124,0-3-207,0 1-1,0-1 1,2 0-1,-1 0 0,1 1 1,1-1-1,0-1 0,0 1 1,1 0-1,0-1 0,1 0 1,7 12-1,-5-13-30,0-1 0,0 0 1,0 0-1,1 0 0,0-1 0,0 0 0,1 0 0,0-1 0,0-1 0,1 1 1,0-1-1,12 4 0,-3-3-87,0-2 0,0 0 0,0-1 0,1 0 0,37-2 0,-55-1-198,0-1 1,0 1-1,0-1 1,0 0 0,0 0-1,0 0 1,-1 0 0,1 0-1,0 0 1,-1 0 0,1-1-1,0 1 1,-1-1 0,1 1-1,-1-1 1,0 1-1,0-1 1,1 0 0,-1 0-1,0 0 1,-1 0 0,1 1-1,0-1 1,0-4 0,3-2-1200,4-10-2645</inkml:trace>
</inkml:ink>
</file>

<file path=ppt/ink/ink1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7.210"/>
    </inkml:context>
    <inkml:brush xml:id="br0">
      <inkml:brushProperty name="width" value="0.1" units="cm"/>
      <inkml:brushProperty name="height" value="0.1" units="cm"/>
    </inkml:brush>
  </inkml:definitions>
  <inkml:trace contextRef="#ctx0" brushRef="#br0">4 1 7162,'0'0'8661,"0"34"-8070,1 112-43,15 125 1342,-16-40-2449,-21-263-13237</inkml:trace>
</inkml:ink>
</file>

<file path=ppt/ink/ink1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7.912"/>
    </inkml:context>
    <inkml:brush xml:id="br0">
      <inkml:brushProperty name="width" value="0.1" units="cm"/>
      <inkml:brushProperty name="height" value="0.1" units="cm"/>
    </inkml:brush>
  </inkml:definitions>
  <inkml:trace contextRef="#ctx0" brushRef="#br0">370 0 3649,'0'0'9178,"-28"23"-8654,-88 80-13,105-93-424,1 0 0,1 1 0,-1 0 0,2 1 1,0 0-1,0 0 0,1 1 0,-9 23 1,5-11 11,-13 33 50,2 1-1,3 0 1,3 2 0,3 0-1,-10 100 1,15-48-124,6 0 0,12 128 0,-6-185-15,2 0 0,3 0 0,2-1 0,3 0 1,1-1-1,4-1 0,38 79 0,-43-108-14,1-2-1,1 1 1,1-2-1,1 0 0,1-2 1,33 28-1,-26-24-72,92 78-1033,0-13-1574</inkml:trace>
</inkml:ink>
</file>

<file path=ppt/ink/ink1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28.817"/>
    </inkml:context>
    <inkml:brush xml:id="br0">
      <inkml:brushProperty name="width" value="0.1" units="cm"/>
      <inkml:brushProperty name="height" value="0.1" units="cm"/>
    </inkml:brush>
  </inkml:definitions>
  <inkml:trace contextRef="#ctx0" brushRef="#br0">50 1 8482,'0'0'8088,"7"11"-8004,31 51 127,132 235 1502,-145-245-1479,-2 1-1,-2 1 0,-3 1 0,13 63 0,-19-34-76,-3 0 0,-3 1 0,-10 138 0,-2-159-86,-4 0-1,-1 0 0,-4-1 1,-3 0-1,-2-2 0,-3 0 1,-51 96-1,53-120 38,-2-1 1,-2 0-1,-56 60 1,66-83 1189,5-26-337,4 4-1635,-24-39-3133,13 23-2609</inkml:trace>
</inkml:ink>
</file>

<file path=ppt/ink/ink1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6:32.363"/>
    </inkml:context>
    <inkml:brush xml:id="br0">
      <inkml:brushProperty name="width" value="0.1" units="cm"/>
      <inkml:brushProperty name="height" value="0.1" units="cm"/>
    </inkml:brush>
  </inkml:definitions>
  <inkml:trace contextRef="#ctx0" brushRef="#br0">1 1 5017,'0'0'5593,"21"0"-5585,-11 0-8,1 0-88,3 0-400,7 0-160,0 0-360,-3 0-1689</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2.681"/>
    </inkml:context>
    <inkml:brush xml:id="br0">
      <inkml:brushProperty name="width" value="0.05" units="cm"/>
      <inkml:brushProperty name="height" value="0.05" units="cm"/>
      <inkml:brushProperty name="color" value="#004F8B"/>
    </inkml:brush>
  </inkml:definitions>
  <inkml:trace contextRef="#ctx0" brushRef="#br0">200 0 600,'0'0'8265,"7"37"-6518,53 238 513,-39-157-1375,-4 1 0,-6 0 1,-4 138-1,-8-210-615,-2-1 0,-2 0 0,-2 0 0,-2 0 0,-30 87 0,16-73 120,-4-2 0,-1-1 0,-67 99 1,69-114-309,19-29-57,-1-1 1,0 0-1,0 0 1,-20 20-1,27-31 24,3-27-894,0 1-1,1-1 0,2 1 0,1 0 1,12-35-1,-11 38-562,13-41-5633</inkml:trace>
</inkml:ink>
</file>

<file path=ppt/ink/ink1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53.225"/>
    </inkml:context>
    <inkml:brush xml:id="br0">
      <inkml:brushProperty name="width" value="0.05" units="cm"/>
      <inkml:brushProperty name="height" value="0.05" units="cm"/>
      <inkml:brushProperty name="color" value="#FF0066"/>
    </inkml:brush>
  </inkml:definitions>
  <inkml:trace contextRef="#ctx0" brushRef="#br0">2 386 6545,'0'0'8263,"0"-4"-7596,-1 2-616,1 0 0,0 1 1,0-1-1,0 0 0,0 1 0,0-1 0,0 0 0,1 0 0,-1 1 0,1-1 0,-1 1 0,1-1 0,-1 0 0,1 1 0,0-1 0,0 1 1,0-1-1,0 1 0,0 0 0,0-1 0,0 1 0,0 0 0,1 0 0,-1-1 0,0 1 0,1 0 0,-1 1 0,1-1 0,-1 0 1,1 0-1,-1 1 0,1-1 0,0 0 0,-1 1 0,1 0 0,2-1 0,117-36-8,2 6 0,233-29 0,-234 44-34,29-5 33,167 0 1,-45 7-45,0 0-4,-225 16 18,91 17 0,-82 4 86,-35-18 515,-20-23 130,-2-1-942,-1 19 192,0-1-1,1 1 1,-1 0 0,0-1 0,0 1 0,0 0 0,0 0 0,0-1 0,1 1 0,-1 0-1,0 0 1,0 0 0,0 0 0,0 0 0,0 0 0,0 0 0,0 0 0,0 1 0,1-1-1,-1 0 1,0 0 0,0 1 0,-1 0 0,-6 5 2,0 0-1,1 0 1,0 1-1,0-1 1,0 2-1,1-1 1,-9 16-1,-35 63 13,40-70-6,7-12-2,1 1 0,-1-1 0,0 1 0,1 0 0,0 0 0,0-1 0,1 1 0,-1 1 1,0 4-1,2-9 79,2-27 290,26-59-300,-18 58-70,-1 0 0,9-52 0,-13 47-10,4-49-38,-9 81 50,21 3-77,-19-3 66,1 0 1,-1 0-1,0 0 0,1 1 0,-1-1 0,1 1 0,-1 0 0,0 0 0,1-1 0,-1 2 0,0-1 1,3 2-1,60 34 89,-50-30-86,0 1 1,-1 1-1,1 0 1,-2 0 0,1 2-1,-1-1 1,13 16-1,-23-23 9,-1 1 0,0-1 1,0 1-1,0-1 0,-1 1 0,1 0 0,-1-1 0,0 1 0,0 0 0,0 0 0,0 0 0,-1 0 0,1 0 0,-1 0 0,0 0 0,0 0 0,-1 0 0,1 0 1,-1 0-1,0 0 0,-2 6 0,1-4 1,-1-1 0,0 1 0,0-1 0,0 0-1,0 0 1,-1 0 0,0 0 0,0 0 0,0-1 0,-1 0 0,1 0 0,-1 0 0,-6 3 0,-9 4-526,-1-1-1,-1-1 1,-23 7 0,-4 1-1631,24-7-2875</inkml:trace>
</inkml:ink>
</file>

<file path=ppt/ink/ink1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7:56.507"/>
    </inkml:context>
    <inkml:brush xml:id="br0">
      <inkml:brushProperty name="width" value="0.05" units="cm"/>
      <inkml:brushProperty name="height" value="0.05" units="cm"/>
      <inkml:brushProperty name="color" value="#FF0066"/>
    </inkml:brush>
  </inkml:definitions>
  <inkml:trace contextRef="#ctx0" brushRef="#br0">0 315 6529,'0'0'8297,"13"-4"-7997,101-45 795,149-55-554,-177 80-503,168-24 1,-112 25-12,-30 6 0,181-4-1,115 24-7,-384-1-22,1 0 0,0 1 0,-1 1-1,0 2 1,0 0 0,28 12 0,-27-10 11,2-2 0,-1 0 0,1-2 0,-1 0 0,42-1 0,-27-2 1,43 9 0,-81-10-3,0 1-1,0 0 0,0 1 0,0-1 1,-1 0-1,1 1 0,0 0 0,-1 0 1,1-1-1,-1 1 0,0 1 1,0-1-1,0 0 0,0 0 0,0 1 1,0-1-1,-1 1 0,1 0 0,-1 0 1,1-1-1,-1 1 0,0 0 1,1 5-1,-1-4 2,1 1 0,0-1 0,0 0 0,0 0 0,0 0 1,1 0-1,0-1 0,3 5 0,33 10 298,-39-17-261,29-6 343,-25-1-392,0 0-1,-1 0 1,0-1-1,1 1 0,-2-1 1,1 1-1,-1-1 1,0 0-1,1-7 1,5-67-200,-10 84 198,0 0 0,0 1-1,0-1 1,0 0 0,-1 0 0,1 0 0,-1-1-1,0 1 1,-5 3 0,-4 6 8,-7 10 79,1 2 0,1 0 0,1 1 0,2 0 1,0 1-1,-18 53 0,49-153 1637,-7 45-1708,0 6-2,-2-1 0,-1-1 0,-1 1 0,0-1 0,-2 0 0,1-37 0,-5 61-10,-1 0 0,1 0 0,0 0 0,0 1 0,0-1 0,0 0 1,0 0-1,0 0 0,0 1 0,0-1 0,0 0 0,1 0 0,-1 0 1,0 0-1,0 1 0,1-1 0,-1 0 0,0 0 0,1 1 1,-1-1-1,1 0 0,-1 1 0,1-1 0,-1 0 0,1 1 0,0-1 1,-1 1-1,1-1 0,0 1 0,-1-1 0,1 1 0,0 0 0,1-1 1,0 1-7,1 0 1,-1 1 0,0-1 0,1 1-1,-1 0 1,0 0 0,0 0 0,1 0-1,-1 0 1,0 0 0,3 3 0,169 90 62,-172-93-55,0 0 0,-1-1 0,1 1 0,-1 0 0,0 0 0,1 0 0,-1 0 0,0 0 0,1 1 0,-1-1 0,0 0 0,0 0 0,0 1-1,0-1 1,0 1 0,0-1 0,0 1 0,-1-1 0,1 1 0,-1-1 0,1 1 0,-1 0 0,1-1 0,-1 1 0,0 0 0,0 0 0,0 1 0,-1 0 3,0 0 1,0 1-1,0-1 1,0 0-1,-1-1 1,0 1-1,1 0 0,-1 0 1,0-1-1,0 1 1,-1-1-1,1 0 1,-3 3-1,-6 4 4,0-1 0,0 0 0,0-1 0,-1-1 0,0 0 0,-13 5 0,6-4 14,0-1 0,-1-1 0,1-1 0,-34 3 0,53-7 32</inkml:trace>
</inkml:ink>
</file>

<file path=ppt/ink/ink1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00.005"/>
    </inkml:context>
    <inkml:brush xml:id="br0">
      <inkml:brushProperty name="width" value="0.05" units="cm"/>
      <inkml:brushProperty name="height" value="0.05" units="cm"/>
      <inkml:brushProperty name="color" value="#FF0066"/>
    </inkml:brush>
  </inkml:definitions>
  <inkml:trace contextRef="#ctx0" brushRef="#br0">0 254 3609,'0'0'10050,"14"-19"-8884,40-12-793,2 4 1,1 1 0,1 3 0,60-14-1,-7 9-381,144-18-1,-151 36 107,-1 4 1,133 10 0,-181 2-71,-1 3 0,87 26 0,-117-29-20,68 25 31,23 5 46,28 4-111,-108-33 69,-34-7 108,-11-10-3491,-1 1-674</inkml:trace>
</inkml:ink>
</file>

<file path=ppt/ink/ink1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00.829"/>
    </inkml:context>
    <inkml:brush xml:id="br0">
      <inkml:brushProperty name="width" value="0.05" units="cm"/>
      <inkml:brushProperty name="height" value="0.05" units="cm"/>
      <inkml:brushProperty name="color" value="#FF0066"/>
    </inkml:brush>
  </inkml:definitions>
  <inkml:trace contextRef="#ctx0" brushRef="#br0">95 45 6145,'0'0'4863,"-2"8"-4486,-63 230 4271,60-225-3951,4-21 382,8-25-517,2 9-540,0-1 0,-2-1 0,-1 1 0,-1-1 0,-1 0 0,-1 0 0,-1-1 0,-2-29 0,0 55-134,6 12 25,1 0 99,0 0 0,0-1-1,2 1 1,-1-2-1,1 1 1,0-1 0,12 8-1,12 7 83,45 24-1,-43-28-21,37 29 1,-71-48-73,1 0 0,0 0 0,-1 0 1,1 1-1,-1-1 0,0 0 0,1 1 1,-1-1-1,0 1 0,0 0 0,0-1 1,0 1-1,0 0 0,0 0 0,0 0 0,-1 0 1,1 0-1,-1-1 0,0 1 0,1 0 1,-1 0-1,0 0 0,0 3 0,-1-2 9,0 0-1,0 0 0,0 0 1,0 0-1,-1-1 0,1 1 1,-1-1-1,0 1 0,0-1 1,0 0-1,0 1 0,0-1 0,-4 3 1,-7 5 27,0-2-1,-1 1 1,0-2 0,-22 10 0,14-10-102,-1 0 0,0-1 1,-1-1-1,1-2 0,-1 0 0,0-1 0,-38-3 0,59 2-275,0 0 0,0 0 0,0 0 0,0 1 0,0-1 0,0 1-1,1 0 1,-1-1 0,1 1 0,-1 0 0,1 0 0,0 1 0,0-1 0,-4 5-1,5-5-181,-11 14-4612</inkml:trace>
</inkml:ink>
</file>

<file path=ppt/ink/ink1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04.1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635 592 9338,'0'0'3886,"-20"-31"-3091,-68-102-92,81 122-546,-1-1 1,0 1-1,0 1 0,-2 0 1,1 0-1,-1 0 0,-20-13 1,23 19-97,-1 1 1,1 0-1,0 1 1,-1-1-1,1 2 1,-1-1-1,0 1 1,1 0-1,-1 1 0,-14 0 1,17 1-52,-1 0-1,1 0 1,-1 0-1,1 1 1,0 0 0,-1 0-1,1 0 1,0 1 0,0-1-1,1 1 1,-1 0-1,0 1 1,1-1 0,0 1-1,0 0 1,0 0 0,0 0-1,1 1 1,0-1 0,0 1-1,-5 8 1,5-6-2,-1-1 0,1 1 0,0 0 0,1-1 0,-1 2 0,1-1 0,1 0 0,-1 0 0,1 0 0,1 1 0,-1-1 0,1 0 0,0 1 0,1-1 0,0 1 0,3 10 0,-3-15 1,1 0 0,0 0 1,0 0-1,0-1 0,0 1 0,0-1 1,1 1-1,-1-1 0,1 0 0,0 0 1,-1 0-1,1 0 0,0-1 0,0 1 1,0-1-1,0 0 0,1 0 0,-1 0 0,0 0 1,0 0-1,6 0 0,10 2 72,0-2-1,28 1 0,-44-2-64,8 0 28,1 0 0,-1-1 0,0 0-1,0-1 1,0 0 0,-1-1 0,1 0 0,0-1-1,13-6 1,-17 6-27,0-1-1,0 1 0,-1-1 1,0-1-1,0 1 1,0-1-1,-1 0 1,0 0-1,0-1 1,0 1-1,-1-1 0,0 0 1,5-14-1,-5 11-9,0-1-1,0 0 0,-1 1 1,-1-1-1,0 0 1,0-1-1,-1 1 0,0 0 1,-1 0-1,-1-1 1,0 1-1,0 0 0,-1 0 1,0 0-1,-5-13 1,2 10 3,-1 0 0,-1 1 0,0 0 0,-1 0 1,-1 0-1,0 1 0,0 0 0,-1 1 1,0 0-1,-20-16 0,15 15-3,-1 0 1,0 1-1,-1 1 0,0 0 1,0 2-1,-1-1 1,-1 2-1,-31-8 0,42 13-13,1 0-1,-1 1 1,0 0 0,1 1-1,-1-1 1,0 1-1,1 1 1,-1 0-1,0 0 1,1 0-1,-1 1 1,1 0 0,0 1-1,-1 0 1,1 0-1,1 0 1,-1 1-1,0 0 1,1 0-1,0 0 1,0 1 0,0 0-1,0 0 1,-7 11-1,0-1 13,2 1 0,0 0 0,1 1 0,1 0 0,0 1 0,2 0 1,0 0-1,1 1 0,0 0 0,2 0 0,0 0 0,1 0 0,1 1 0,1-1 0,1 1 0,3 28 0,-1-41-5,0-1 0,0 1 0,1-1 0,0 1 1,0-1-1,0 0 0,1 0 0,0 0 0,0-1 0,0 0 0,1 1 1,0-2-1,0 1 0,0 0 0,1-1 0,-1 0 0,1 0 0,0-1 1,0 0-1,0 0 0,1 0 0,-1 0 0,13 2 0,8 2 6,1-1-1,-1-1 0,1-2 0,44 0 1,-47-2-4,0-2 1,0-1 0,0-1 0,0-1 0,0-1 0,-1-1 0,39-15-1,-55 18-6,1-1 0,-1 0 0,0-1 0,0 1-1,-1-1 1,1-1 0,-1 0 0,0 0 0,-1 0-1,1-1 1,-1 0 0,-1 0 0,1 0 0,-1-1-1,-1 0 1,1 0 0,-1 0 0,-1-1 0,1 1-1,-1-1 1,-1 0 0,0 0 0,0 0-1,1-12 1,-4 9 1,1 1 1,-1 0-1,-1 0 0,0 0 0,-1 0 0,0 0 1,0 1-1,-1-1 0,0 1 0,-1 0 0,-1 0 1,1 1-1,-1-1 0,-1 1 0,0 0 0,0 1 1,-1 0-1,0 0 0,0 0 0,-1 1 0,-9-6 1,0 1 1,0 0 0,-1 1 0,0 1 0,-1 0 0,0 2 0,0 0 0,-1 2 0,0 0 0,0 1 1,-25-2-1,34 6-6,0 0 1,-1 1 0,1 0 0,0 1 0,-23 5 0,28-5-4,1 1 1,0 1-1,-1-1 1,1 1 0,1 1-1,-1-1 1,0 1-1,1 0 1,-1 0 0,1 0-1,0 1 1,-4 5 0,-3 4 14,0 1 1,2 0 0,0 1 0,1 0 0,0 1 0,1 0 0,1 0 0,1 0 0,-8 35 0,7-9-697,2 1 1,0 84-1,5-46-3078</inkml:trace>
</inkml:ink>
</file>

<file path=ppt/ink/ink1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05.1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459 502 7802,'0'0'3750,"-10"24"-3338,-28 81 117,37-102-490,0 0-1,0 0 0,0 0 1,1 0-1,0 0 0,-1 0 1,1 1-1,0-1 0,0 0 0,1 0 1,-1 0-1,1 0 0,0 1 1,0-1-1,0 0 0,0 0 1,0 0-1,0-1 0,1 1 1,0 0-1,-1 0 0,1-1 1,0 1-1,0-1 0,0 0 1,1 1-1,-1-1 0,1 0 1,2 2-1,2 0 63,0 0 1,1 0-1,-1-1 1,1 0-1,0 0 1,0-1 0,16 3-1,-7-2 53,0-1 1,1 0-1,-1-2 1,0 0-1,1-1 0,18-3 1,-28 2-131,1 0 1,-1 0 0,0-1-1,0 0 1,0-1 0,0 0-1,0 0 1,-1-1-1,0 1 1,0-2 0,0 1-1,0-1 1,10-11 0,-9 6-7,-1 0 1,1 0-1,-2 0 1,1-1-1,-2 0 1,1 0-1,-2-1 1,0 1-1,0-1 1,-1 0-1,-1 0 1,0 0-1,-1 0 1,0-1-1,-1 1 1,0 0-1,-1 0 1,-1 0-1,0-1 1,-1 1-1,0 1 1,-1-1-1,0 0 1,-1 1-1,-1 0 1,0 0-1,0 1 1,-1-1-1,-1 1 1,0 1-1,-14-15 1,7 9 10,0 2 0,-1-1-1,-1 2 1,0 1 0,-1 0 0,0 1 0,-1 0 0,0 2 0,-1 0 0,0 2-1,0 0 1,-1 1 0,1 1 0,-1 1 0,0 1 0,-1 0 0,1 2 0,0 1-1,-31 2 1,42 0-15,1 0-1,-1 1 0,0 0 0,1 1 0,-1 0 1,1 0-1,0 1 0,1 0 0,-1 0 0,1 1 1,0 0-1,0 1 0,1 0 0,0 0 0,0 1 1,1-1-1,0 1 0,0 1 0,1-1 0,0 1 1,-4 10-1,1-2 21,1 0 0,1 1 0,1-1 1,0 1-1,2 0 0,0 1 0,0-1 0,2 1 1,1-1-1,2 31 0,-1-42-29,0 0 0,1 0 0,0-1-1,0 1 1,0 0 0,1-1 0,0 1 0,0-1 0,1 0-1,0 0 1,0 0 0,0-1 0,1 0 0,5 6 0,0-3 5,-1 0 0,2 0-1,-1-1 1,1 0 0,0-1 0,1-1 0,15 6 0,3-1 8,1-2 1,0-1-1,0-1 0,1-2 0,45 1 1,-55-4-45,0-2 0,0 0 0,0-1 0,-1-1 0,1-2 0,-1 0 0,0-1 1,36-16-1,-48 18-13,0-1 1,-1 0-1,1 0 1,-1-1 0,-1-1-1,1 1 1,-1-1-1,0 0 1,-1-1 0,0 1-1,0-1 1,0-1-1,-1 1 1,-1-1 0,1 0-1,-1 0 1,-1 0 0,0 0-1,0-1 1,-1 1-1,3-19 1,-4 14 27,0 0-1,-1 0 1,-1 0 0,0 0 0,0 0-1,-2 0 1,0 1 0,0-1 0,-1 1 0,-1 0-1,0 0 1,-1 0 0,0 0 0,-16-22-1,8 17 19,-1 0 0,0 1 0,-1 1-1,-1 1 1,-1 0 0,0 1-1,-1 0 1,-29-14 0,25 15 36,-1 2 1,-1 1-1,0 1 1,0 1-1,-1 1 0,1 1 1,-1 1-1,-1 2 0,1 0 1,-1 2-1,1 1 1,-52 7-1,65-4-32,1 0 1,0 1-1,0 0 1,0 1-1,1 1 0,0 0 1,0 0-1,0 1 0,1 0 1,0 1-1,0 0 1,1 1-1,0 0 0,0 0 1,1 1-1,0 0 1,-10 20-1,10-17-4,1 0 0,0 1 0,1-1 1,1 2-1,0-1 0,1 0 0,0 1 0,2 0 0,-1 0 0,2 0 1,0 0-1,1 0 0,0 0 0,5 26 0,-4-37-52,0 1 0,1 0-1,0 0 1,-1-1 0,2 1 0,-1-1 0,1 0-1,-1 1 1,1-1 0,0-1 0,1 1-1,-1 0 1,0-1 0,1 1 0,0-1 0,0 0-1,0 0 1,0-1 0,1 1 0,-1-1-1,1 0 1,-1 0 0,1 0 0,9 1 0,7 1-708,1 0 0,-1-2 0,1 0 0,28-3 0,-28 1-484,39 0-4243</inkml:trace>
</inkml:ink>
</file>

<file path=ppt/ink/ink1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06.2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461 126 7178,'0'0'5045,"8"30"-3773,35 99-449,-41-123-779,1 0 0,0 0 1,0 0-1,0 0 1,1-1-1,0 0 0,0 1 1,1-1-1,0 0 1,-1-1-1,1 1 0,1-1 1,-1 0-1,1-1 0,-1 1 1,10 3-1,-1 1 53,2 0-35,1-2 0,-1 1 1,1-2-1,1 0 0,-1-1 0,1-1 1,-1 0-1,1-2 0,0 0 1,23-2-1,-36 2-60,1-2 0,-1 1 0,1-1 0,-1 1 0,0-1 1,0-1-1,0 1 0,1-1 0,-1 0 0,-1 0 0,1-1 0,0 1 0,0-1 0,-1 0 0,0 0 0,0-1 0,0 1 0,0-1 1,0 0-1,0 0 0,-1 0 0,0 0 0,0-1 0,0 1 0,-1-1 0,1 0 0,-1 0 0,0 0 0,-1 0 0,1 0 0,1-10 1,-2 7-2,0-1 0,0 1 0,-1-1 0,0 1 0,0-1 0,-1 1 0,0-1 0,0 1 0,-1-1 0,-1 1 0,1 0 0,-1 0 1,-1 0-1,1 0 0,-1 0 0,0 1 0,-1 0 0,0 0 0,-8-9 0,-3 0 40,-1 2-1,0 0 1,-1 1 0,0 1-1,-1 1 1,-1 1 0,1 0-1,-2 1 1,1 1 0,-1 1 0,0 1-1,-1 1 1,1 1 0,-1 1-1,0 1 1,0 0 0,-35 3-1,46 1-22,0 0-1,-1 0 0,1 1 1,0 0-1,0 1 0,1 0 1,-1 1-1,1 0 0,0 1 1,0 0-1,0 0 0,1 1 1,0 0-1,1 1 0,-1 0 1,2 0-1,-1 1 0,1 0 1,-10 16-1,9-12 3,1 1 0,1-1-1,0 1 1,0 0 0,2 1-1,0-1 1,0 1 0,1 0 0,1 0-1,1 0 1,0 0 0,1 0 0,0 0-1,5 24 1,-2-26-15,1 0 0,1-1 0,0 0 0,1 0 0,0 0 0,0-1 0,2 0 0,-1 0 0,1-1 0,1 0 0,0 0 0,0-1 0,1 0 0,0-1 0,1 0 0,22 13 0,-10-8 8,1 0 1,0-1 0,1-2 0,0-1-1,1 0 1,0-2 0,37 5 0,-52-10-14,16 2 30,1-1 0,-1-1 0,1-1 0,42-5 0,-65 3-24,0 1 0,1-1 0,-1 0 0,0-1 0,0 1 0,1-1 0,-1 0-1,0 0 1,-1-1 0,1 1 0,0-1 0,-1 0 0,1-1 0,-1 1 0,0-1 0,0 0 0,-1 0 0,1 0 0,-1 0 0,0 0-1,0-1 1,0 0 0,0 1 0,-1-1 0,0 0 0,0 0 0,0-1 0,-1 1 0,2-10 0,-2 2 0,-1 0 0,0 0 1,-1 0-1,0 0 0,-1 0 1,0 0-1,-1 0 0,-1 0 0,0 1 1,-1 0-1,0 0 0,0 0 1,-2 0-1,1 1 0,-2 0 0,-11-15 1,-7-4-6,-1 0 0,-2 2 1,0 2-1,-40-29 0,55 45-8,0 0 1,-2 1-1,1 1 0,-1 0 1,0 1-1,0 0 0,-29-6 1,36 11-4,1 0 0,-1 1 0,0 0 0,0 1 0,1 0 0,-1 0 0,0 1 0,1 0 0,-1 0 0,0 1 0,1 0 0,0 1 0,-1-1 0,1 2 0,0-1 0,0 1 0,-11 8 0,5-1 11,0 2-1,0 0 1,1 0 0,1 1-1,0 0 1,1 1 0,1 1 0,0 0-1,1 0 1,1 1 0,0 0 0,1 0-1,1 1 1,1 0 0,0 0 0,2 0-1,0 1 1,1-1 0,0 20-1,2-32 2,0-1-1,0 1 0,1 0 1,0-1-1,0 1 0,1-1 1,-1 0-1,1 1 0,0-1 0,1 0 1,-1 0-1,1 0 0,0-1 1,0 1-1,1-1 0,-1 1 1,1-1-1,0 0 0,0-1 0,0 1 1,1-1-1,-1 1 0,1-1 1,0 0-1,10 4 0,-2-2 2,1-1 1,0 0-1,0 0 0,0-1 0,1-1 1,-1-1-1,1 0 0,28-2 0,-38 0-11,0 1 0,0-2-1,0 1 1,0 0 0,0-1-1,0 0 1,0 0 0,-1-1 0,1 1-1,-1-1 1,0 0 0,1 0-1,-1-1 1,-1 1 0,1-1 0,0 0-1,-1 0 1,0 0 0,0 0 0,0-1-1,0 1 1,-1-1 0,0 1-1,0-1 1,0 0 0,0 0 0,-1 0-1,2-10 1,-1 1-32,1-1 1,-2 0-1,0 0 1,0 0-1,-2 0 0,0 0 1,0 0-1,-2 1 1,-4-19-1,-2 11-127,-1 0-1,0 1 1,-2 0 0,0 0 0,-2 1-1,0 1 1,-1 1 0,-1 0 0,-1 1-1,0 0 1,-1 2 0,-1 0-1,-21-13 1,28 22-89,0 0-1,-1 0 1,0 1-1,1 1 1,-2 0-1,1 1 1,0 1-1,-1 0 1,1 0-1,-1 1 1,0 1-1,1 0 1,-1 1-1,0 1 1,1 0-1,0 1 1,-20 6-1,17-3-999,-1 1 0,-22 13-1</inkml:trace>
</inkml:ink>
</file>

<file path=ppt/ink/ink1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33.930"/>
    </inkml:context>
    <inkml:brush xml:id="br0">
      <inkml:brushProperty name="width" value="0.05" units="cm"/>
      <inkml:brushProperty name="height" value="0.3" units="cm"/>
      <inkml:brushProperty name="color" value="#004F8B"/>
      <inkml:brushProperty name="inkEffects" value="pencil"/>
    </inkml:brush>
  </inkml:definitions>
  <inkml:trace contextRef="#ctx0" brushRef="#br0">2 25 8706,'0'0'2544,"0"0"-223,0 0-737,0 0-199,0 0-321,0 0-520,0 0-248,-2-11-288,8 0 248,15 8 16,20 14 264,22 17-88,22 17 48,21 17-120,18 16-7,14 13-25,17 13-120,19 12 128,23 17-80,15 12 88,2 3-280,-15-8 112,-29-15-88,-27-17-96,-20-11 160,-13-7-160,-9-3 120,-6-3-16,-8-3 152,-10-3-192,-10-7 192,-11-8-184,-13-9 96,-12-12-56,-11-12 40,-7-9 32,-7-9-120,-4-7 200,-2-4-80,-2-1 161,1-2-33,-1 0 56,1 0-208,0-1-40,-1-2-128,0-3 0,-2-2 0,-3-2 8,-2-1-16,-3 0-120,-1 0-344,-3 1-705,-8 4-559,-6 1-777,-8 4-6561,3 1-2592</inkml:trace>
</inkml:ink>
</file>

<file path=ppt/ink/ink1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34.762"/>
    </inkml:context>
    <inkml:brush xml:id="br0">
      <inkml:brushProperty name="width" value="0.05" units="cm"/>
      <inkml:brushProperty name="height" value="0.3" units="cm"/>
      <inkml:brushProperty name="color" value="#004F8B"/>
      <inkml:brushProperty name="inkEffects" value="pencil"/>
    </inkml:brush>
  </inkml:definitions>
  <inkml:trace contextRef="#ctx0" brushRef="#br0">0 2509 10282,'0'0'2953,"0"0"-921,0 0-503,0 0-409,0 0-176,29-40-376,24-33-40,24-28-208,27-29-16,24-25-120,15-15-40,5-3-40,-4 7-55,-9 9 103,-8 8-144,-7 4 144,-9 4-152,-10 5 24,-11 5 48,-9 8-72,-11 9 80,-11 11-16,-10 15 176,-11 15-88,-11 17 360,-11 17-184,-8 13 72,-5 13-288,-3 7-8,-2 6-96,0 2-16,0 0-88,0 1 56,1 0 32,-1-1 16,0 0-56,-3 1-128,-1 1-112,-3 3-464,-6 4-96,-6 5-649,-5 4-3480,2-1-9762</inkml:trace>
</inkml:ink>
</file>

<file path=ppt/ink/ink1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32.840"/>
    </inkml:context>
    <inkml:brush xml:id="br0">
      <inkml:brushProperty name="width" value="0.05" units="cm"/>
      <inkml:brushProperty name="height" value="0.3" units="cm"/>
      <inkml:brushProperty name="color" value="#004F8B"/>
      <inkml:brushProperty name="inkEffects" value="pencil"/>
    </inkml:brush>
  </inkml:definitions>
  <inkml:trace contextRef="#ctx0" brushRef="#br0">0 0 12579,'0'0'2648,"0"0"-807,0 0-761,0 0-488,0 0-296,0 0-288,0 0-8,15 7 0,16 10 0,14 12 0,13 13 0,10 15 192,9 14-96,6 13 272,7 15-16,7 12 104,10 12-304,11 11 192,12 9-183,15 11 63,19 13 112,19 16-280,12 15-32,-3 6 72,-17-9-32,-29-21-64,-31-28 80,-25-25 56,-19-18 64,-11-12 184,-9-10-88,-7-8-48,-6-10-128,-6-9 96,-7-10-56,-6-10 112,-5-10-208,-5-9 136,-4-6-48,-2-6 16,-2-2 48,-1-3-120,0 1 144,-1-1-192,1 0 160,-1 1-208,1 1 136,0-1-128,-1 1 32,1 0-40,0-1-16,0-2 16,0-2-448,0-4-344,-2-4-496,-3-5-5970,0-1-8593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3.166"/>
    </inkml:context>
    <inkml:brush xml:id="br0">
      <inkml:brushProperty name="width" value="0.05" units="cm"/>
      <inkml:brushProperty name="height" value="0.05" units="cm"/>
      <inkml:brushProperty name="color" value="#004F8B"/>
    </inkml:brush>
  </inkml:definitions>
  <inkml:trace contextRef="#ctx0" brushRef="#br0">81 1 8066,'0'0'3954,"10"38"-2819,-2-1-879,2 5 45,1 0 1,2-1-1,34 74 0,-20-61-170,-2 2-1,-3 1 0,-3 0 0,-2 2 0,-2 0 1,-3 1-1,7 115 0,-19 23 189,-3-165-158,0 0 0,-3 0 0,-17 62 0,0-34 118,-2-1 1,-40 69-1,-77 106 167,133-221-430,4-7 5,1-1-7,0-1 1,1 1-1,-1 0 1,1 0 0,0 0-1,1 0 1,-1 1 0,1-1-1,-1 12 1,3-17-19,1-1 0,0 1-1,-1-1 1,1 1 0,0-1 0,0 0 0,0 1 0,0-1-1,-1 0 1,1 0 0,0 0 0,0 1 0,0-1 0,0 0-1,0 0 1,0 0 0,-1-1 0,1 1 0,0 0 0,0 0 0,0 0-1,0-1 1,0 1 0,1-1 0,3-1-161,0-1 1,1 0-1,-1 0 1,0-1-1,-1 0 0,1 1 1,-1-1-1,1-1 1,-1 1-1,0-1 1,5-9-1,1 2-466,29-40-4073,-3-1-4562</inkml:trace>
</inkml:ink>
</file>

<file path=ppt/ink/ink1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35.714"/>
    </inkml:context>
    <inkml:brush xml:id="br0">
      <inkml:brushProperty name="width" value="0.05" units="cm"/>
      <inkml:brushProperty name="height" value="0.3" units="cm"/>
      <inkml:brushProperty name="color" value="#004F8B"/>
      <inkml:brushProperty name="inkEffects" value="pencil"/>
    </inkml:brush>
  </inkml:definitions>
  <inkml:trace contextRef="#ctx0" brushRef="#br0">0 2407 11626,'0'0'3897,"0"0"-2136,0 0-625,0 0-368,0 0-544,12-32 120,15-27-336,18-21 144,24-24-152,28-25 0,30-30 0,28-27 8,15-14-16,2 2 16,-13 20 80,-19 24-80,-18 24 8,-12 17-16,-9 11 0,-7 9-56,-11 10 56,-12 11-8,-14 12 8,-13 10-24,-12 8 96,-10 8 176,-8 6 88,-6 2 56,-4 4-191,-2 2-9,-2 4 0,-1 2-88,0 4 40,0 4-72,0 2 216,0 2-232,1 2 40,0 0-96,0 0-8,0 1-120,0 0-112,0-1-336,-1 2-281,-2 5-535,-3 8-2721,-3 5-4369,1 0 1937</inkml:trace>
</inkml:ink>
</file>

<file path=ppt/ink/ink1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5.887"/>
    </inkml:context>
    <inkml:brush xml:id="br0">
      <inkml:brushProperty name="width" value="0.05" units="cm"/>
      <inkml:brushProperty name="height" value="0.05" units="cm"/>
      <inkml:brushProperty name="color" value="#FF0066"/>
    </inkml:brush>
  </inkml:definitions>
  <inkml:trace contextRef="#ctx0" brushRef="#br0">4 30 9754,'0'0'9025,"0"-6"-8705,-3-18-136,3 47-67,8 56 31,5-25-3,2-1 0,2 0 0,3-2 1,37 72-1,-53-116-133,0 0 0,0 0 0,1-1-1,0 1 1,0-1 0,0 0 0,1-1 0,0 1 0,0-1 0,0-1 0,1 1 0,0-1 0,-1 0 0,2 0 0,-1-1 0,0 0 0,1 0 0,-1-1 0,1 0 0,0 0 0,0-1 0,-1 0 0,1 0 0,0-1-1,0 0 1,13-2 0,-15 2-4,0-1 1,0-1-1,0 1 0,0-1 0,0 0 0,0 0 0,-1 0 0,1-1 0,-1 0 0,0 0 0,1-1 0,-1 1 0,-1-1 0,1 0 1,-1-1-1,1 1 0,-1-1 0,-1 1 0,1-1 0,-1 0 0,5-9 0,-2 3 7,-1 0-1,0-1 1,0 0 0,-1 0-1,-1 0 1,0 0 0,-1-1-1,0 1 1,0-21-1,-2 13-4,1-12 1,-2 0 1,-6-33 0,6 54 2,-2 1 0,1 0 1,-2 0-1,1 0 0,-1 0 0,-1 0 1,0 1-1,0 0 0,-1 0 1,-8-11-1,10 22-109,2 10 41,1 13 1,2 2 73,1 0-1,2 0 0,1 0 0,1 0 0,13 36 1,60 129 218,-54-137-170,15 35 66,99 249 454,-123-293-468,-3 1 0,-1 0 0,-3 1 1,-2 0-1,2 69 0,-9-115-111,0-1 0,0 1 0,0-1 0,0 1 0,0-1 0,0 0 0,0 1 0,-1-1 0,1 1 0,0-1 0,-1 1 0,1-1 0,-1 0 0,0 1 0,0-1 0,1 0 0,-1 1 0,0-1 0,0 0 0,0 0 0,0 0 0,0 0 0,0 0 0,0 0 0,-1 0 0,-1 1 0,0-1 5,0-1-1,0 1 1,1-1-1,-1 0 1,0 1-1,0-2 1,0 1-1,1 0 1,-1 0 0,0-1-1,0 1 1,1-1-1,-5-1 1,-3-2 8,0-1 1,1 1-1,-1-2 1,1 1 0,0-1-1,-14-12 1,6-1-14,1 0 1,0 0 0,2-2 0,0 0 0,2-1-1,0 0 1,1 0 0,2-2 0,0 1 0,-7-32-1,8 18-24,1 0 0,2 0 0,1 0 0,2 0-1,2-1 1,6-47 0,-5 77 9,0 1 0,1-1 1,0 1-1,0 0 0,1 0 0,0 0 0,0 0 1,1 0-1,0 0 0,0 1 0,1 0 0,-1 0 1,11-10-1,3-1-361,2 1-1,40-25 1,-39 28-1516,0-1 0,33-31 0,-26 14-4236</inkml:trace>
</inkml:ink>
</file>

<file path=ppt/ink/ink1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6.524"/>
    </inkml:context>
    <inkml:brush xml:id="br0">
      <inkml:brushProperty name="width" value="0.05" units="cm"/>
      <inkml:brushProperty name="height" value="0.05" units="cm"/>
      <inkml:brushProperty name="color" value="#FF0066"/>
    </inkml:brush>
  </inkml:definitions>
  <inkml:trace contextRef="#ctx0" brushRef="#br0">0 101 10458,'0'0'8641,"17"-12"-8607,57-39 10,-61 45-31,0 0-1,0 1 0,0 0 0,1 1 0,0 1 0,0 0 0,-1 1 0,1 0 0,1 1 0,-1 1 0,0 0 1,0 1-1,17 3 0,-22-3 8,-6-1 1,1 1 1,-1-1-1,1 1 1,-1 0-1,1 0 1,-1 1-1,0-1 1,1 0-1,-1 1 0,0 0 1,0 0-1,0 0 1,0 0-1,-1 1 1,1-1-1,0 1 1,3 5-1,-2-3 23,0 1 0,-1 1 0,0-1 0,0 0 0,0 1 0,-1-1 0,0 1 0,2 13 0,-2-6 18,-1-1 0,-1 1 0,1-1 0,-2 1 0,0-1 0,-1 0 0,0 1 0,-1-1-1,-7 19 1,4-18-36,-1-1 0,-1-1-1,0 0 1,-1 0-1,0 0 1,0-1-1,-2 0 1,1-1-1,-1-1 1,-17 12-1,20-14-26,-2-1 0,1 0 0,-1-1 0,1 0 0,-1 0 0,-1-1-1,1-1 1,-1 0 0,1 0 0,-1-1 0,0 0 0,0-1 0,0 0 0,-17-1-1,26-1 0,1 0-1,0 0 1,0-1-1,0 1 0,0 0 1,0-1-1,0 1 0,1-1 1,-1 1-1,0 0 1,1-1-1,-1 0 0,1 1 1,-1-1-1,1 1 0,0-1 1,0 1-1,-1-1 0,1 0 1,0 1-1,1-1 1,-1 0-1,0 1 0,0-1 1,1 1-1,-1-1 0,1 1 1,-1-1-1,1 1 1,0-1-1,0 1 0,-1-1 1,1 1-1,0 0 0,0-1 1,0 1-1,2-1 0,5-2 22,0 1-1,0 0 1,0 1-1,1 0 1,-1 0-1,1 1 1,14-1-1,70 3 173,-43 1-145,4-3-190,-21-1-416,48 5-1,-78-2 224,-1 0 0,1-1 0,0 1 0,-1 0 0,1 0 0,-1 1 0,1-1 0,-1 0 0,0 1 0,0-1 0,0 1 0,1 0 0,-1 0 0,2 2 0,19 18-5034</inkml:trace>
</inkml:ink>
</file>

<file path=ppt/ink/ink1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7.059"/>
    </inkml:context>
    <inkml:brush xml:id="br0">
      <inkml:brushProperty name="width" value="0.05" units="cm"/>
      <inkml:brushProperty name="height" value="0.05" units="cm"/>
      <inkml:brushProperty name="color" value="#FF0066"/>
    </inkml:brush>
  </inkml:definitions>
  <inkml:trace contextRef="#ctx0" brushRef="#br0">1 0 10762,'0'0'8498,"20"5"-8104,43 5-128,81 4 1,43 5 169,-186-19-491,-1 0-1,1 0 1,0 0 0,-1 1-1,1-1 1,0 0 0,-1 1-1,1-1 1,-1 0-1,1 1 1,-1-1 0,1 1-1,-1-1 1,1 1 0,-1-1-1,1 1 1,-1-1 0,1 1-1,-1-1 1,0 1-1,1 0 1,-1-1 0,0 1-1,0 0 1,1-1 0,-1 1-1,0 0 1,0-1 0,0 1-1,0 0 1,0-1 0,0 1-1,0 0 1,0-1-1,0 1 1,0 0 0,0-1-1,0 1 1,-1 0 0,1-1-1,0 1 1,-1 1-1,-11 26-5061,-1-17 1370,2 1-2638</inkml:trace>
</inkml:ink>
</file>

<file path=ppt/ink/ink1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7.415"/>
    </inkml:context>
    <inkml:brush xml:id="br0">
      <inkml:brushProperty name="width" value="0.05" units="cm"/>
      <inkml:brushProperty name="height" value="0.05" units="cm"/>
      <inkml:brushProperty name="color" value="#FF0066"/>
    </inkml:brush>
  </inkml:definitions>
  <inkml:trace contextRef="#ctx0" brushRef="#br0">0 51 1192,'0'0'19724,"228"-41"-19708,-175 35 161,-7 2-129,-8 4-48,-6 0 0,-7 0-16,-8 0 8,1 0-321,10 0-391,-4 0-1552,-3 0-3121</inkml:trace>
</inkml:ink>
</file>

<file path=ppt/ink/ink1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9.134"/>
    </inkml:context>
    <inkml:brush xml:id="br0">
      <inkml:brushProperty name="width" value="0.05" units="cm"/>
      <inkml:brushProperty name="height" value="0.05" units="cm"/>
      <inkml:brushProperty name="color" value="#FF0066"/>
    </inkml:brush>
  </inkml:definitions>
  <inkml:trace contextRef="#ctx0" brushRef="#br0">1 71 5457,'0'0'11553,"3"-1"-10697,70-26-222,-55 19-515,0 1 1,0 1-1,0 0 0,1 1 0,0 2 1,23-3-1,-33 5-114,1 1 0,-1 0-1,1 0 1,-1 1 0,1 0 0,-1 1 0,14 4 0,-19-4-3,0 0 1,0 0-1,0 1 1,0 0-1,0 0 1,-1 0-1,0 0 1,1 0-1,-1 1 1,0-1-1,0 1 1,-1 0-1,1 0 1,-1 0-1,0 0 1,0 0-1,1 6 1,5 14 4,-2 1 1,-1 0-1,-2 0 1,0 0-1,-1 1 1,-2-1-1,-3 35 1,2 6 36,-1-30 8,-2 0 0,-1 0 0,-2-1 0,-13 42 0,22-121 1271,-2 35-1328,0 0 0,0-1 0,1 1 0,0 0 0,0 0 0,4-11 0,26-51 23,62-106 0,-28 57-72,-48 90 18,-11 22 25,-1-1 0,0 0 0,0 0 0,-1-1 0,3-10 0,-7 14-1,0 5-40,-3 24-160,-7 4 183,-1-2 1,-25 41-1,22-43 25,1 0-1,2 1 1,-16 43-1,22-43 10,0 0-1,2 0 0,1 1 1,0 0-1,5 48 1,-2-68-5,-1-1-1,1 1 1,0 0 0,0-1 0,1 1 0,-1-1 0,1 0 0,0 1 0,0-1 0,1 0-1,-1 0 1,1 0 0,0-1 0,0 1 0,0-1 0,5 5 0,-1-2 12,1-1 1,-1 0 0,1-1 0,0 0-1,0 0 1,1 0 0,-1-1 0,10 2-1,12 1 67,0-1-1,1-1 1,59-1-1,-54-1-57,-26-1-24,0 0 1,-1 0-1,1-1 1,0-1-1,0 1 0,0-2 1,0 1-1,11-4 1,-19 3-53,-1 1 1,1 0-1,-1 0 0,0-1 1,0 1-1,1 0 0,-1-1 1,0 0-1,0 1 1,0-1-1,-1 1 0,1-1 1,0 0-1,-1 0 1,1 1-1,-1-1 0,1 0 1,-1 0-1,0-3 0,2-41-2513,-3 33 998,1-21-3475</inkml:trace>
</inkml:ink>
</file>

<file path=ppt/ink/ink1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49.663"/>
    </inkml:context>
    <inkml:brush xml:id="br0">
      <inkml:brushProperty name="width" value="0.05" units="cm"/>
      <inkml:brushProperty name="height" value="0.05" units="cm"/>
      <inkml:brushProperty name="color" value="#FF0066"/>
    </inkml:brush>
  </inkml:definitions>
  <inkml:trace contextRef="#ctx0" brushRef="#br0">29 1 5329,'0'0'11677,"-5"12"-11542,3-6-128,-2 2 47,1 1 0,0 0 0,0-1 0,0 1 0,2 1 0,-1-1 0,1 0 0,0 0 0,1 1 0,1 15 0,0-24-48,0 1 0,0 0 0,0 0 0,0-1 0,0 1-1,1-1 1,-1 1 0,1-1 0,-1 1 0,1-1-1,-1 0 1,1 0 0,0 1 0,0-1 0,-1-1-1,1 1 1,0 0 0,0 0 0,0-1 0,0 1 0,0-1-1,3 1 1,56 8 280,-42-8-79,12 3 105,-5-1-185,1 0 1,-1 2-1,1 1 1,35 13 0,-57-17-114,0 0 0,0 1-1,0-1 1,0 1 0,0 0 0,0 0 0,-1 1 0,1-1 0,-1 1 0,0 0 0,0 0 0,-1 1 0,1-1 0,-1 1 0,0 0 0,0-1 0,0 1-1,-1 1 1,0-1 0,0 0 0,0 0 0,-1 1 0,1-1 0,-1 1 0,-1 0 0,1 10 0,-1-13-4,0 0 0,0 0 0,0 0 0,0 0 0,-1 0 0,1 0 0,-1 0 0,0 0 0,0 0 0,0 0 0,0 0 0,-1 0 0,1 0 0,-1-1 0,0 1 0,0-1 0,0 1 0,0-1 0,0 0 0,0 1 0,0-1 0,-1 0 0,1-1 0,-1 1 0,0 0 0,1-1 0,-1 1 0,0-1 0,0 0 0,0 0 0,0 0 0,0 0 1,0-1-1,0 1 0,0-1 0,-6 0 0,-4 2-212,-1-1 1,0 0 0,0-1 0,0 0 0,0-2-1,1 1 1,-15-5 0,17 3-522,1 0-1,-1-1 1,1 0 0,0-1 0,-13-7-1,-9-10-4198</inkml:trace>
</inkml:ink>
</file>

<file path=ppt/ink/ink1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50.037"/>
    </inkml:context>
    <inkml:brush xml:id="br0">
      <inkml:brushProperty name="width" value="0.05" units="cm"/>
      <inkml:brushProperty name="height" value="0.05" units="cm"/>
      <inkml:brushProperty name="color" value="#FF0066"/>
    </inkml:brush>
  </inkml:definitions>
  <inkml:trace contextRef="#ctx0" brushRef="#br0">1 30 8634,'0'0'9983,"32"-4"-9764,104-13-51,-107 13-106,1 1-1,-1 2 1,1 0 0,-1 2-1,1 2 1,-1 0 0,0 2-1,34 10 1,-62-14-222,0 0 1,0 0 0,0 0-1,0 0 1,0 0-1,0 0 1,0 1 0,0-1-1,0 0 1,0 0 0,-1 1-1,1-1 1,-1 1-1,1-1 1,-1 1 0,1-1-1,-1 1 1,0-1-1,0 1 1,1-1 0,-1 1-1,0-1 1,-1 1-1,1-1 1,0 1 0,0-1-1,-1 1 1,0 2-1,0 8-1434,1 7-2330</inkml:trace>
</inkml:ink>
</file>

<file path=ppt/ink/ink1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50.446"/>
    </inkml:context>
    <inkml:brush xml:id="br0">
      <inkml:brushProperty name="width" value="0.05" units="cm"/>
      <inkml:brushProperty name="height" value="0.05" units="cm"/>
      <inkml:brushProperty name="color" value="#FF0066"/>
    </inkml:brush>
  </inkml:definitions>
  <inkml:trace contextRef="#ctx0" brushRef="#br0">1 217 10474,'0'0'8931,"-1"-19"-8853,8-141 10,-6 126 15,-1 31 96,0 20-166,-2-10-207,0 1-5022</inkml:trace>
</inkml:ink>
</file>

<file path=ppt/ink/ink1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51.340"/>
    </inkml:context>
    <inkml:brush xml:id="br0">
      <inkml:brushProperty name="width" value="0.05" units="cm"/>
      <inkml:brushProperty name="height" value="0.05" units="cm"/>
      <inkml:brushProperty name="color" value="#FF0066"/>
    </inkml:brush>
  </inkml:definitions>
  <inkml:trace contextRef="#ctx0" brushRef="#br0">0 1 6873,'0'0'8204,"9"1"-7666,46 6 403,71 18-1,-111-22-845,0 2 0,0 0 0,0 0-1,-1 2 1,0 0 0,0 0 0,0 1 0,-1 1 0,-1 0 0,14 13 0,-23-18-75,1 0 0,-2 0 0,1 0 0,0 0 0,-1 1 0,0-1 0,0 1 0,0 0 0,0-1 0,-1 1 0,0 0-1,0 0 1,0 0 0,0 0 0,-1 0 0,0 0 0,0 0 0,-1 0 0,1 0 0,-1 0 0,-2 8 0,1-4 6,-1 0 1,-1-1-1,1 1 0,-1 0 0,-1-1 1,1 0-1,-2 0 0,1 0 1,-1-1-1,-9 9 0,-9 8 64,-42 30-1,60-48-63,-2-1-1,1-1 1,-1 1 0,1-1-1,-1-1 1,0 1-1,0-1 1,-1-1-1,1 0 1,-1 0-1,-13 1 1,21-3-21,0-1 0,0 0 1,0 1-1,0-1 0,0 0 1,0 0-1,0 0 0,1 0 1,-1 0-1,0 0 0,1 0 1,-1 0-1,0 0 0,1 0 1,-1 0-1,1-1 0,0 1 1,-1 0-1,1 0 0,0 0 1,0-1-1,0 1 0,0 0 1,0 0-1,0-1 0,0 1 1,0 0-1,0 0 0,1-1 1,0-1-1,-1-1 4,0 0 0,1 0-1,-1 0 1,1 0 0,0 0-1,0 1 1,1-1 0,-1 0 0,1 0-1,2-3 1,1 3 4,-1 0-1,1 1 1,-1-1-1,1 1 1,0 1-1,0-1 1,0 0 0,1 1-1,-1 0 1,1 1-1,-1-1 1,1 1-1,10-1 1,9-1-28,47 3 0,-42 0 10,-19 1 6,-1-1 0,1 1 0,0 1-1,0 0 1,0 1 0,-1 0 0,1 0-1,-1 1 1,0 0 0,0 1 0,-1 0-1,1 1 1,-1 0 0,0 0 0,-1 1-1,1 0 1,-1 1 0,-1 0 0,1 0 0,-2 0-1,1 1 1,-1 0 0,0 1 0,-1-1-1,0 1 1,0 0 0,-1 0 0,-1 0-1,0 1 1,0 0 0,-1-1 0,0 1-1,-1 0 1,0 12 0,1-8 17,-2 0-1,0-1 1,-1 1 0,0 0 0,-1 0 0,-1-1-1,0 1 1,-1-1 0,-1 0 0,0 0-1,-1 0 1,0-1 0,-1 0 0,-1 0-1,0-1 1,-1 1 0,0-2 0,-14 15-1,14-17 3,0-1 0,-1 0-1,0-1 1,0 0-1,-1 0 1,1-1-1,-1-1 1,-1 0-1,1 0 1,-1-1 0,-13 3-1,3-3 4,-1-1-1,-1 0 1,1-2 0,-45-3-1,67 2-17,-1 0-1,0 0 1,0-1-1,0 1 0,1 0 1,-1-1-1,0 1 0,0-1 1,1 0-1,-1 1 0,0-1 1,1 0-1,-1 0 0,1 0 1,-1 0-1,1 0 0,-1-1 1,1 1-1,0 0 0,-2-3 1,2 1-20,-1 0 0,1 0 1,0 0-1,0 0 0,0-1 0,0 1 1,1 0-1,0-1 0,-1 1 0,2-6 1,0 7-201,0-1 1,1 1-1,-1 0 0,1 1 1,0-1-1,0 0 1,-1 0-1,1 1 0,0-1 1,1 1-1,-1-1 1,0 1-1,0 0 0,5-2 1,0 0-817,20-15-3130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43.653"/>
    </inkml:context>
    <inkml:brush xml:id="br0">
      <inkml:brushProperty name="width" value="0.05" units="cm"/>
      <inkml:brushProperty name="height" value="0.05" units="cm"/>
      <inkml:brushProperty name="color" value="#004F8B"/>
    </inkml:brush>
  </inkml:definitions>
  <inkml:trace contextRef="#ctx0" brushRef="#br0">292 0 8330,'0'0'4467,"33"28"-3480,108 96-197,-121-105-655,0 0 0,-2 2 0,0 0 1,-1 1-1,-1 1 0,-2 1 0,0 0 0,-1 0 0,-1 1 1,11 40-1,-8-22-47,-3 1 1,-2 1 0,-1 0-1,-3 0 1,-1 1-1,-3-1 1,-1 1 0,-3 0-1,-8 52 1,-5-6 252,-4-1 0,-4-1 1,-50 124-1,-8-22 443,-8-3 0,-115 175 0,185-331-772,13-19 3,-2-1 1,0 0 0,0-1-1,-1 0 1,-15 15 0,23-26-72,-1-1 1,0 1 0,0-1 0,0 1-1,0-1 1,0 0 0,0 0-1,0 0 1,0 0 0,0 0 0,0 0-1,0-1 1,0 1 0,0-1-1,0 1 1,0-1 0,1 0-1,-1 1 1,0-1 0,0 0 0,1 0-1,-1-1 1,0 1 0,1 0-1,-2-2 1,-29-27-4024,1-10-6117</inkml:trace>
</inkml:ink>
</file>

<file path=ppt/ink/ink1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51.836"/>
    </inkml:context>
    <inkml:brush xml:id="br0">
      <inkml:brushProperty name="width" value="0.05" units="cm"/>
      <inkml:brushProperty name="height" value="0.05" units="cm"/>
      <inkml:brushProperty name="color" value="#FF0066"/>
    </inkml:brush>
  </inkml:definitions>
  <inkml:trace contextRef="#ctx0" brushRef="#br0">15 0 8130,'0'0'6820,"-2"11"-6471,-3 8-77,2-1-1,1 1 1,0 0 0,1 0-1,1 0 1,1 0-1,4 23 1,-3-34-191,-1-1 0,2 0 0,-1 1-1,1-1 1,0 0 0,0 0 0,1 0 0,0-1 0,0 1 0,0-1 0,1 0-1,0 0 1,1-1 0,-1 1 0,1-1 0,0-1 0,0 1 0,0-1 0,1 0-1,0 0 1,-1 0 0,11 2 0,-2 0-71,1-2 0,0 0-1,0-1 1,0 0 0,1-1 0,-1-1-1,1-1 1,-1 0 0,24-4-1,-37 3-348,1-1-1,0 0 0,-1 0 1,1 0-1,-1 0 0,0 0 0,1-1 1,-1 0-1,0 1 0,-1-1 1,1 0-1,-1-1 0,1 1 0,-1 0 1,0-1-1,0 1 0,0-1 0,2-6 1,4-7-3986</inkml:trace>
</inkml:ink>
</file>

<file path=ppt/ink/ink1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8:52.194"/>
    </inkml:context>
    <inkml:brush xml:id="br0">
      <inkml:brushProperty name="width" value="0.05" units="cm"/>
      <inkml:brushProperty name="height" value="0.05" units="cm"/>
      <inkml:brushProperty name="color" value="#FF0066"/>
    </inkml:brush>
  </inkml:definitions>
  <inkml:trace contextRef="#ctx0" brushRef="#br0">1 1 7514,'0'0'7432,"0"16"-6579,3 31-68,1-1-1,17 67 0,17 32 677,85 213 0,-123-358-1454,0 0-1,0 0 1,0 0 0,0 0 0,0 0 0,0 0-1,0 0 1,0-1 0,0 1 0,0 0 0,0 0-1,0 0 1,0 0 0,0 0 0,0 0 0,0 0-1,0 0 1,0 0 0,0-1 0,0 1 0,1 0-1,-1 0 1,0 0 0,0 0 0,0 0 0,0 0-1,0 0 1,0 0 0,0 0 0,0 0 0,0 0-1,1 0 1,-1 0 0,0 0 0,0 0 0,0 0-1,0 0 1,0 0 0,0 0 0,0 0 0,0 0-1,1 0 1,-1 0 0,0 0 0,0 0-1,0 0 1,0 0 0,0 0 0,0 0 0,0 0-1,0 0 1,1 0 0,-1 0 0,0 0 0,2-21 44,-2 15-444,0 0 0,-1 0-1,1 0 1,-1-1 0,0 1 0,-3-9 0,-12-13-4815</inkml:trace>
</inkml:ink>
</file>

<file path=ppt/ink/ink1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2.294"/>
    </inkml:context>
    <inkml:brush xml:id="br0">
      <inkml:brushProperty name="width" value="0.1" units="cm"/>
      <inkml:brushProperty name="height" value="0.1" units="cm"/>
    </inkml:brush>
  </inkml:definitions>
  <inkml:trace contextRef="#ctx0" brushRef="#br0">14 5 5617,'0'0'12380,"0"-1"-12378,0 1 0,0 0 0,0 0 0,-1-1 0,1 1 0,0 0 0,0-1 0,0 1 0,-1 0-1,1 0 1,0 0 0,-1-1 0,1 1 0,0 0 0,0 0 0,-1 0 0,1 0 0,0-1 0,-1 1 0,1 0 0,0 0 0,-1 0 0,1 0 0,0 0-1,-1 0 1,1 0 0,0 0 0,-1 0 0,1 0 0,0 0 0,-1 0 0,1 0 0,0 1 0,-1-1 0,1 0 0,0 0 0,-1 0 0,1 0 0,0 0-1,-1 1 1,1-1 0,0 0 0,0 0 0,-1 1 0,1-1 0,0 0 0,0 0 0,-1 1 0,4 33 62,1 0 1,2 0-1,1 0 1,2-1-1,1-1 1,1 1-1,32 59 1,-34-74-25,0 0 0,2-1 1,0 0-1,1-1 0,1 0 0,0-1 0,1-1 0,1 0 1,0-1-1,1 0 0,0-1 0,1-1 0,0-1 1,1 0-1,0-1 0,0-1 0,1-1 0,0-1 0,0 0 1,1-1-1,0-1 0,28 1 0,-28-3-6,0-2 1,0 0-1,0-1 0,26-5 0,-39 4-24,-1 0 0,1 0 0,-1 0 0,0-1-1,0 0 1,0 0 0,0-1 0,0 1 0,-1-1 0,0-1 0,1 1 0,-2-1-1,1 0 1,0 0 0,-1 0 0,5-8 0,-1-1 8,-1 0 0,-1 1 0,0-2 0,-1 1 1,0-1-1,-1 0 0,-1 0 0,3-30 0,-3-7-16,-5-65 0,1 98-5,0 12 4,1 0 1,-1 1-1,0-1 0,-1 1 1,0 0-1,0-1 0,0 1 1,-1 0-1,1 0 0,-2 0 1,1 1-1,-1-1 0,1 1 1,-1 0-1,-1 0 0,1 0 1,-1 0-1,-6-4 0,11 9-7,0 0 0,-1 0-1,1 0 1,0 0 0,-1 0 0,1 0-1,0 0 1,-1 1 0,1-1-1,0 0 1,-1 0 0,1 0 0,0 0-1,0 1 1,-1-1 0,1 0-1,0 0 1,0 1 0,-1-1 0,1 0-1,0 0 1,0 1 0,0-1-1,0 0 1,0 1 0,-1-1 0,1 0-1,0 1 1,0-1 0,0 0-1,0 1 1,0-1 0,0 0 0,0 1-1,0-1 1,0 0 0,0 1-1,0-1 1,0 0 0,0 1 0,0-1-1,1 1 1,-2 16 7,0 4-3,1 1 0,1-1 1,1 1-1,1-1 0,1 0 1,12 41-1,16 19 15,104 279 241,-96-239-155,24 127 0,-58-211-47,-2 0-1,-2 64 0,-2-74-33,-1-26-12,1 0 0,0 0 0,0 1 0,-1-1 0,1 0-1,-1 0 1,1 0 0,-1 0 0,1 0 0,-1 0 0,0 1-1,1-1 1,-1-1 0,0 1 0,0 0 0,0 0 0,0 0-1,0 0 1,0 0 0,0-1 0,0 1 0,0-1 0,0 1-1,0-1 1,0 1 0,-1-1 0,1 1 0,0-1 0,0 0-1,0 0 1,-1 1 0,1-1 0,0 0 0,-2-1 0,-3 2 15,0-1 1,1 0 0,-1-1-1,1 0 1,-1 1 0,-9-4-1,6-1-13,0 1-1,1-1 0,-1-1 1,1 0-1,0 0 0,1 0 0,0-1 1,0 0-1,0 0 0,1-1 0,-8-11 1,-2-5 11,1-1 0,-19-42-1,24 45-31,1 0 0,2-1-1,0 0 1,1 0-1,1-1 1,2 0-1,0 0 1,1 0-1,2 0 1,2-30-1,-1 52-67,0 0-1,0-1 0,1 1 0,-1 0 0,0 0 0,1 0 0,-1 1 0,1-1 1,0 0-1,0 0 0,0 1 0,0-1 0,0 1 0,0 0 0,0-1 0,0 1 0,0 0 1,0 0-1,5-1 0,6-4-426,74-41-4273,-47 20-3</inkml:trace>
</inkml:ink>
</file>

<file path=ppt/ink/ink1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2.731"/>
    </inkml:context>
    <inkml:brush xml:id="br0">
      <inkml:brushProperty name="width" value="0.1" units="cm"/>
      <inkml:brushProperty name="height" value="0.1" units="cm"/>
    </inkml:brush>
  </inkml:definitions>
  <inkml:trace contextRef="#ctx0" brushRef="#br0">0 10 11979,'0'0'6426,"21"-2"-6380,162-6 32,6 11 220,-189-3-253,7 31-7589,-7-20 4463</inkml:trace>
</inkml:ink>
</file>

<file path=ppt/ink/ink1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3.120"/>
    </inkml:context>
    <inkml:brush xml:id="br0">
      <inkml:brushProperty name="width" value="0.1" units="cm"/>
      <inkml:brushProperty name="height" value="0.1" units="cm"/>
    </inkml:brush>
  </inkml:definitions>
  <inkml:trace contextRef="#ctx0" brushRef="#br0">1 9 4625,'0'0'12677,"18"0"-12535,184 0 116,-183-4-125,9-1-872</inkml:trace>
</inkml:ink>
</file>

<file path=ppt/ink/ink1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3.944"/>
    </inkml:context>
    <inkml:brush xml:id="br0">
      <inkml:brushProperty name="width" value="0.1" units="cm"/>
      <inkml:brushProperty name="height" value="0.1" units="cm"/>
    </inkml:brush>
  </inkml:definitions>
  <inkml:trace contextRef="#ctx0" brushRef="#br0">0 73 1672,'0'0'13755,"23"-7"-13208,0-1-389,-5 2-15,-1 0 0,1 1 0,1 1-1,-1 1 1,37-2 0,132-4 826,68-1-3158,-294 4-2495,18 2-192</inkml:trace>
</inkml:ink>
</file>

<file path=ppt/ink/ink1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4.350"/>
    </inkml:context>
    <inkml:brush xml:id="br0">
      <inkml:brushProperty name="width" value="0.1" units="cm"/>
      <inkml:brushProperty name="height" value="0.1" units="cm"/>
    </inkml:brush>
  </inkml:definitions>
  <inkml:trace contextRef="#ctx0" brushRef="#br0">0 1 8210,'0'0'3994,"1"5"-3839,48 202 3696,-26-128-3326,65 150 0,-84-213-399</inkml:trace>
</inkml:ink>
</file>

<file path=ppt/ink/ink1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4.818"/>
    </inkml:context>
    <inkml:brush xml:id="br0">
      <inkml:brushProperty name="width" value="0.1" units="cm"/>
      <inkml:brushProperty name="height" value="0.1" units="cm"/>
    </inkml:brush>
  </inkml:definitions>
  <inkml:trace contextRef="#ctx0" brushRef="#br0">1 1 5401,'0'0'11181,"25"0"-10865,192 0 340,-161 2-752,42 2 780,-31-4-5563</inkml:trace>
</inkml:ink>
</file>

<file path=ppt/ink/ink1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07.565"/>
    </inkml:context>
    <inkml:brush xml:id="br0">
      <inkml:brushProperty name="width" value="0.1" units="cm"/>
      <inkml:brushProperty name="height" value="0.1" units="cm"/>
    </inkml:brush>
  </inkml:definitions>
  <inkml:trace contextRef="#ctx0" brushRef="#br0">0 793 6569,'0'0'5536,"19"21"-4816,111 132 390,-78-89-58,81 133 0,21 82 512,-108-192-1374,-17-33-104,2-2-1,2-1 1,2-2-1,3-1 1,1-2-1,46 42 1,-82-86-23,0 1 0,0-1 0,0 1 0,0-1 0,0 0 0,0 0 0,1 0 0,-1-1-1,0 1 1,1-1 0,0 0 0,-1 0 0,7 1 0,-8-2-28,0 0-1,-1-1 1,1 1-1,0-1 1,-1 1 0,1-1-1,0 1 1,-1-1-1,1 0 1,0 0-1,-1 0 1,0 0-1,1 0 1,-1 0-1,1-1 1,-1 1 0,0 0-1,0-1 1,0 1-1,0 0 1,0-1-1,0 0 1,0 1-1,0-1 1,-1 1-1,1-1 1,-1 0 0,1 0-1,-1-2 1,6-23-1,-1-1 0,-2 0 1,-1 0-1,-1 0 0,-3-32 1,1 9-24,-2-1-7,-3 1 0,-2 1 0,-2-1 0,-19-53 0,12 38-11,-36-151 36,13 49-27,-62-166-1,17 153-162,11 28 37,73 153 123,1-1 1,0 1-1,0 0 1,0-1-1,0 1 1,0 0-1,-1-1 1,1 1-1,0-1 1,0 1-1,0 0 1,0-1-1,0 1 1,0 0-1,0-1 1,0 1-1,0-1 1,0 1-1,0 0 1,1-1-1,-1 1 1,0 0-1,0-1 1,0 1-1,0 0 1,1-1-1,-1 1 1,0 0-1,0-1 1,0 1-1,1 0 1,-1 0-1,0-1 0,1 1 1,-1 0-1,0 0 1,1-1-1,-1 1 1,0 0-1,1 0 1,22-2-49,35 14-46,-49-10 88,164 25-1,-13-3 19,385 51 11,29-63-23,-360-14 25,354-17 256,-303 14-267,40-3 87,184-57 86,-452 62-175,0-1 0,1-2 1,-2-2-1,1-1 0,37-15 1,-17 2 52,0 2 0,119-22 0,123 2-126,-253 37 88,-11 0-2,58-11 0,10-6 10,1 5 0,1 4 0,134 4 0,-221 6-27,-1-2-1,0 0 1,0 0 0,31-12 0,15-4 32,-29 12-39,-6 0-10,1 2 0,1 0 0,32 1 0,-44-4 171,-12 6 17,1 16-83,6 30-116,-1 0 0,8 80 0,-9-53 24,1 27-405,-28-119-1087,-4-12-2390</inkml:trace>
</inkml:ink>
</file>

<file path=ppt/ink/ink1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15.726"/>
    </inkml:context>
    <inkml:brush xml:id="br0">
      <inkml:brushProperty name="width" value="0.1" units="cm"/>
      <inkml:brushProperty name="height" value="0.1" units="cm"/>
    </inkml:brush>
  </inkml:definitions>
  <inkml:trace contextRef="#ctx0" brushRef="#br0">1 32 5337,'0'0'12020,"28"-13"-11899,-19 9-125,0 1 0,0 0 0,0 1 0,0 0 0,1 0 0,-1 1 0,1 0 0,-1 0 0,1 1 0,16 2 0,5-1 18,-27 0-19,-1 0 0,0-1 0,0 1 0,0 1 0,0-1 0,0 0 0,0 1 0,0-1 0,0 1 0,0 0 0,-1 0 0,1 0 0,-1 1 0,0-1 0,1 0 0,-1 1 0,0 0 0,-1-1 0,1 1 0,0 0 1,-1 0-1,1 0 0,-1 0 0,0 0 0,0 0 0,1 4 0,2 8 19,0 0 0,0 0 1,-1 0-1,0 19 0,0-6 124,-2-1 0,-1 1 0,-1-1 0,-2 1 0,0-1-1,-2 1 1,-1-1 0,-1-1 0,-13 31 0,-5 25 181,24-91 233,4-30-452,177-431-148,-177 463 99,1-5-288,-4 19 85,-2 1 150,0-1 0,-1 0 0,0 0-1,-1 0 1,1 0 0,-9 11 0,-15 32-48,15-11 45,1 1-1,3 0 0,1 1 1,1 0-1,1 79 1,5-114 6,1-1 0,-1 0 0,1 0 0,-1 0 0,1 0 1,1 0-1,-1 0 0,1 0 0,0 0 0,0 0 0,0-1 0,1 1 1,0-1-1,0 0 0,0 0 0,0 0 0,1 0 0,-1 0 0,1-1 0,0 1 1,7 4-1,5 1 61,1 0-1,0-1 1,0-1 0,31 8 0,3 2 143,-47-15-187,-1-1 1,1-1 0,0 1 0,0-1 0,-1 1 0,1-1 0,0 0 0,0 0-1,0-1 1,-1 1 0,1-1 0,0 0 0,-1 0 0,1 0 0,0 0 0,-1-1-1,1 1 1,-1-1 0,0 0 0,0 0 0,1 0 0,-1 0 0,0-1 0,-1 0 0,1 1-1,0-1 1,-1 0 0,0 0 0,0 0 0,0 0 0,3-5 0,-3 5-23,-2 2-6,-21 1-9152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51.60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1 923 9642,'0'0'11936,"29"0"-11669,100-1-58,384 15-69,199 0-133,-459-16 78,81-14-62,-271 12-88,-27 2 90,-1-1 0,43-10-1,27-5-67,-73 14 63,0-1 0,-1-2-1,37-12 1,-64 17-18,0 0 0,0 0 0,0-1 0,0 1 0,-1-1 0,1 0 0,-1 0 0,1 0 0,-1 0 0,0-1 0,0 1 0,2-6 0,26-52 36,-1 3-19,-25 50-14,0 0 1,-1 0-1,0-1 0,-1 1 1,0-1-1,0 0 0,-1 0 1,3-17-1,0-80 80,-4 50-54,0 33-35,2-14-96,-5-62 0,1 94 100,0 1 1,-1-1-1,1 1 1,-1-1-1,0 1 1,-1 0-1,1 0 1,-1-1-1,0 2 1,0-1-1,0 0 1,-7-6-1,-53-42 9,47 40-8,-3-1-9,1 2 0,-2 0 1,1 1-1,-1 0 0,-1 2 0,0 0 1,-35-7-1,-162-19 9,143 24-58,-106-6 66,-208 7 0,354 9-43,10 1 46,1 2 0,-1 0 0,-35 11 0,32-7-40,0-1 0,-39 3-1,-156-6 110,-59 3-183,236-2 10,1 2-1,0 2 1,0 2 0,-47 17-1,63-14 98,0 1-1,0 2 0,2 1 1,0 1-1,1 1 1,-28 27-1,45-38-11,1 0-1,1 0 1,0 1-1,0 1 1,1-1 0,0 1-1,0 0 1,1 0-1,1 1 1,0-1 0,0 1-1,-4 22 1,3 2-18,1 2-1,2 60 1,2-94 25,1 14 4,1 0 1,0 0-1,2 0 0,0-1 1,0 1-1,11 22 0,0-3 8,37 59 1,-40-75 0,1 0 0,1-1-1,1 0 1,0-1 0,2-1 0,0 0 0,1-2 0,0 0 0,1-1 0,1 0 0,0-2 0,1 0 0,0-2 0,1 0 0,0-1 0,38 9 0,-6-4 120,-30-7-118,0 0 0,1-2-1,0 0 1,0-2-1,1-1 1,44-1 0,-68-2-21,0 0-1,-1 1 1,1-1 0,0 0 0,0 0 0,-1 0 0,1 0 0,-1 0 0,1 0-1,-1 0 1,1 0 0,-1-1 0,0 1 0,1-1 0,-1 1 0,0-1-1,0 1 1,0-1 0,0 0 0,-1 1 0,1-1 0,0 0 0,-1 0-1,1 0 1,-1 1 0,1-1 0,-1-2 0,2-19-2932</inkml:trace>
</inkml:ink>
</file>

<file path=ppt/ink/ink1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17.018"/>
    </inkml:context>
    <inkml:brush xml:id="br0">
      <inkml:brushProperty name="width" value="0.1" units="cm"/>
      <inkml:brushProperty name="height" value="0.1" units="cm"/>
    </inkml:brush>
  </inkml:definitions>
  <inkml:trace contextRef="#ctx0" brushRef="#br0">18 29 3489,'0'0'8000,"1"-5"-7614,-1 4-163,0 0-146,0 0 0,0 0 0,0 0 0,0 0 0,0 0 0,0 0 0,1 0-1,-1 0 1,0 0 0,1 1 0,-1-1 0,0 0 0,1 0 0,-1 0 0,1 0-1,-1 1 1,1-1 0,-1 0 0,1 0 0,0 1 0,-1-1 0,1 1 0,0-1 0,0 0-1,-1 1 1,1 0 0,1-1 0,-1 4-5,1 0 0,-1 1 0,0 0 0,0-1 0,0 1 0,-1-1 0,1 1 0,-1 0 0,0 0 0,0-1 0,-1 6 0,1-5-9,1 46 344,0-12-124,-4 42 1,2-69-253,0-1 0,-1 0 1,0 0-1,-1 0 0,0 0 1,0-1-1,-1 1 0,0-1 1,-7 10-1,11-19-7,0 0 0,-1 1 0,1-1-1,0 0 1,-1 1 0,1-1 0,0 0 0,0 1 0,-1-1 0,1 1 0,0-1 0,0 1 0,0-1 0,0 1-1,0-1 1,-1 0 0,1 1 0,0-1 0,0 1 0,0-1 0,0 1 0,0-1 0,1 1 0,-1-1-1,0 1 1,0-1 0,0 1 0,0-1 0,0 1 0,1-1 0,-1 0 0,0 1 0,0-1 0,1 1-1,18 3 284,37-13-379,-39 6 142,122 2-70,-75 1 43,-47-3 182,-22-8-528,-3-3-1414,2-3-1733,5 2 504</inkml:trace>
</inkml:ink>
</file>

<file path=ppt/ink/ink1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17.624"/>
    </inkml:context>
    <inkml:brush xml:id="br0">
      <inkml:brushProperty name="width" value="0.1" units="cm"/>
      <inkml:brushProperty name="height" value="0.1" units="cm"/>
    </inkml:brush>
  </inkml:definitions>
  <inkml:trace contextRef="#ctx0" brushRef="#br0">1 1 5449,'0'0'6164,"0"67"-2796,2-42-2982,1-1 0,1 1 1,1-1-1,1 0 0,17 44 1,-12-38-118,-1 1 0,9 51 1,-17-46 842,-3-29-1746,1-24-5684</inkml:trace>
</inkml:ink>
</file>

<file path=ppt/ink/ink1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18.276"/>
    </inkml:context>
    <inkml:brush xml:id="br0">
      <inkml:brushProperty name="width" value="0.1" units="cm"/>
      <inkml:brushProperty name="height" value="0.1" units="cm"/>
    </inkml:brush>
  </inkml:definitions>
  <inkml:trace contextRef="#ctx0" brushRef="#br0">25 4 336,'0'0'13622,"-1"0"-13516,1-1 0,-1 1 0,1 0 0,0 0 0,-1-1 1,1 1-1,-1 0 0,1 0 0,-1-1 0,1 1 0,-1 0 1,0 0-1,1 0 0,-1 0 0,1 0 0,-1 0 0,1 0 0,-1 0 1,1 0-1,-1 0 0,1 0 0,-1 0 0,0 0 0,0 1 1,-10 42 1529,11-43-1425,2 16-976,21-16-2737,-6 0-784</inkml:trace>
</inkml:ink>
</file>

<file path=ppt/ink/ink1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19.444"/>
    </inkml:context>
    <inkml:brush xml:id="br0">
      <inkml:brushProperty name="width" value="0.1" units="cm"/>
      <inkml:brushProperty name="height" value="0.1" units="cm"/>
    </inkml:brush>
  </inkml:definitions>
  <inkml:trace contextRef="#ctx0" brushRef="#br0">0 35 9162,'0'0'4908,"23"-6"-4880,-5 1-25,-5 0 5,0 0 1,0 1-1,0 1 1,0 1-1,1 0 1,0 0-1,-1 1 1,1 1-1,26 3 1,-31 0 82,1 1 0,-1 0 0,-1 0 0,1 1 0,0 0 0,-1 1 0,0 0 0,-1 0 0,1 0 0,-1 1 0,-1 0 0,1 1 0,-1-1 0,0 1 0,-1 1 0,0-1 1,7 16-1,-1-1 70,-1 0 1,-2 1-1,0 0 1,-1 1 0,6 45-1,-9-32 168,-1 1 0,-2-1-1,-6 71 1,2-101-271,1 0-1,-1 0 0,0 0 1,-1 0-1,-5 9 1421,8-22-1464,0 0 1,1 0 0,-1 0-1,1 0 1,0 0 0,0 0-1,2-8 1,-1-5 8,1 6-23,0 1 1,1-1 0,1 1 0,-1 0 0,2 0-1,0 1 1,0-1 0,10-15 0,8-17 1,-8 11 24,22-48-160,45-140 1,-80 215 115,-1 4-54,-2 27-167,-3-7 228,0-1-1,-2 0 1,0-1-1,-1 0 1,-11 20-1,-13 34 61,19-35-47,3 0 0,1 0-1,1 1 1,2-1-1,0 71 1,5-104 4,0 0 0,0 0 0,1 0 1,-1 0-1,1 0 0,0 0 0,0 0 0,0 0 1,0 0-1,0 0 0,1 0 0,0-1 0,-1 1 1,1-1-1,0 1 0,0-1 0,2 3 0,1-1 6,0 0-1,0-1 0,0 1 0,0-1 1,1 0-1,-1-1 0,1 1 0,7 1 1,7 1 34,1 0 0,-1-2 0,1 0 0,23-1 0,-27-1-42,27 1 55,45-5 0,-88 3-79,1 0 0,-1-1 0,1 1-1,0-1 1,-1 1 0,0-1 0,1 0-1,-1 1 1,1-1 0,-1 0 0,0 0 0,0 0-1,1 0 1,-1 0 0,0 0 0,0-1 0,0 1-1,0 0 1,0 0 0,-1-1 0,1 1-1,0-1 1,-1 1 0,1-1 0,-1 1 0,1-1-1,-1 1 1,1-1 0,-1 1 0,0-1-1,0 1 1,0-1 0,0 0 0,0 1 0,0-1-1,-1 1 1,1-1 0,0 1 0,-2-3-1,1-5-1133,-1 0 0,-1 1-1,0 0 1,0 0 0,-7-14-1,-5-6-5997</inkml:trace>
</inkml:ink>
</file>

<file path=ppt/ink/ink1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21.603"/>
    </inkml:context>
    <inkml:brush xml:id="br0">
      <inkml:brushProperty name="width" value="0.1" units="cm"/>
      <inkml:brushProperty name="height" value="0.1" units="cm"/>
    </inkml:brush>
  </inkml:definitions>
  <inkml:trace contextRef="#ctx0" brushRef="#br0">1 152 9914,'0'0'7223,"1"-8"-6855,11-29-90,-6 19-231,0-1-1,-1 0 1,3-29-1,-8 46-67,0 4-50,-8 143-1733,16-169-1826</inkml:trace>
</inkml:ink>
</file>

<file path=ppt/ink/ink1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22.864"/>
    </inkml:context>
    <inkml:brush xml:id="br0">
      <inkml:brushProperty name="width" value="0.1" units="cm"/>
      <inkml:brushProperty name="height" value="0.1" units="cm"/>
    </inkml:brush>
  </inkml:definitions>
  <inkml:trace contextRef="#ctx0" brushRef="#br0">1 1 7826,'0'0'6794,"9"0"-6349,-3 0-405,29-1 173,0 3 0,36 5-1,-58-5-126,0 1 0,-1 1 0,0 0-1,1 0 1,-1 2 0,-1-1 0,1 1-1,-1 1 1,10 8 0,-17-12-55,-1 0 0,0 0 0,0 0 0,0 1-1,0-1 1,0 1 0,-1 0 0,0-1 0,0 1 0,0 1 0,0-1 0,0 0 0,-1 0 0,0 0 0,0 1 0,0-1 0,-1 1-1,1-1 1,-1 1 0,0-1 0,0 0 0,0 1 0,-1-1 0,0 1 0,0-1 0,0 0 0,-2 6 0,0-1 16,0 0 0,-1 0 0,0 0 0,-1 0 0,0-1 0,0 0 0,-1 0 0,0 0 0,0 0 0,-1-1 0,-7 7 0,1-4-3,-1 0 0,0-1 0,0-1 0,0 0 0,-1-1 0,-16 5 0,31-12-35,-1 1 1,1-1 0,-1 0 0,1 0 0,0-1 0,-1 1-1,1 0 1,-1 0 0,1 0 0,0 0 0,-1 0-1,1 0 1,-1 0 0,1-1 0,0 1 0,-1 0 0,1 0-1,0 0 1,-1-1 0,1 1 0,0 0 0,0-1 0,-1 1-1,1 0 1,0-1 0,0 1 0,-1 0 0,1-1 0,0 1-1,0 0 1,0-1 0,0 1 0,0 0 0,-1-1-1,1 1 1,0-1 0,0 1 0,0 0 0,0-1 0,0 1-1,0-1 1,0 1 0,0 0 0,1-1 0,-1 1 0,0-1-1,0 1 1,0 0 0,0-1 0,1 1 0,-1-2-7,0 1 1,0-1 0,0 1-1,1-1 1,-1 1 0,1-1-1,-1 1 1,1 0 0,-1-1-1,1 1 1,0 0 0,0-1-1,-1 1 1,3-2 0,3 0-5,0 0 1,-1 1-1,2-1 1,-1 1-1,0 1 1,0-1 0,1 1-1,-1 0 1,9 0-1,66 2-63,-37 1 74,-38-3-14,0 1 0,0 0 0,1 0 0,-1 1 0,0 0 0,0 0 0,0 0 0,0 1 0,0 0 0,0 0 0,-1 0 0,1 1 0,-1 0 0,1 0 0,-1 0 0,0 1 0,0 0 0,0 0 0,-1 0 0,1 1 0,-1-1 0,0 1 0,-1 0 0,1 0 0,-1 0 0,0 1 0,4 8 0,2 6 71,-1 0 0,0 1 0,-2-1 0,0 1 0,-2 1-1,4 34 1,-5 2 184,-5 69 0,2-121-244,-1 0 0,1 1 1,-1-1-1,-1 0 1,1 0-1,-1 0 0,0 0 1,0-1-1,-1 1 1,1-1-1,-1 1 1,0-1-1,-1 0 0,0 0 1,1 0-1,-2 0 1,1-1-1,0 0 0,-1 1 1,0-2-1,0 1 1,0-1-1,0 1 1,-1-1-1,1-1 0,-1 1 1,0-1-1,-9 3 1,-12 1 50,-1-1 0,1-1 1,-1-1-1,-55-3 0,63 0-39,17 0-11,-1-1 0,1 1 0,-1-1 0,1 0 0,0 0 0,-1-1 0,1 1 0,0-1 0,0 0 0,0 1 0,0-1 0,1-1 0,-1 1 0,0 0 0,1-1 0,0 1 0,-1-1 0,1 0 0,-2-2 0,4 3-85,0 1 0,0-1 0,0 1 0,0 0 1,0-1-1,0 1 0,0-1 0,1 1 0,-1 0 0,0-1 0,1 1 0,-1 0 0,1 0 1,0-1-1,-1 1 0,1 0 0,0 0 0,0 0 0,-1 0 0,1 0 0,0 0 0,0 0 0,0 0 1,0 0-1,1 0 0,-1 0 0,0 1 0,0-1 0,0 0 0,2 0 0,0-1-118,22-15-2595,-1-4-2514</inkml:trace>
</inkml:ink>
</file>

<file path=ppt/ink/ink1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23.629"/>
    </inkml:context>
    <inkml:brush xml:id="br0">
      <inkml:brushProperty name="width" value="0.1" units="cm"/>
      <inkml:brushProperty name="height" value="0.1" units="cm"/>
    </inkml:brush>
  </inkml:definitions>
  <inkml:trace contextRef="#ctx0" brushRef="#br0">0 0 7602,'0'0'6482,"4"58"-3436,-4 16-2027,-1-59-935,0 0 0,1 0 0,0-1-1,1 1 1,1 0 0,0 0 0,6 17 0,-6-29-73,-1 0 0,1-1 1,0 1-1,0-1 0,0 0 0,0 0 0,0 1 1,0-1-1,1-1 0,-1 1 0,0 0 0,1 0 0,0-1 1,-1 0-1,1 1 0,0-1 0,0 0 0,0 0 1,0-1-1,0 1 0,0-1 0,5 1 0,10 0 36,1 0 0,31-3-1,-13 0 53,-3-5-693,-33 7 335,0-1 0,0 1 0,0-1 0,0 1 0,0-1 0,0 0 0,0 1-1,0-1 1,0 0 0,0 0 0,0 1 0,0-1 0,-1 0 0,1 0 0,0 0-1,-1 0 1,1 0 0,-1 0 0,1 0 0,-1 0 0,1-1 0,-1 1 0,0 0-1,1 0 1,-1-2 0</inkml:trace>
</inkml:ink>
</file>

<file path=ppt/ink/ink1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24.127"/>
    </inkml:context>
    <inkml:brush xml:id="br0">
      <inkml:brushProperty name="width" value="0.1" units="cm"/>
      <inkml:brushProperty name="height" value="0.1" units="cm"/>
    </inkml:brush>
  </inkml:definitions>
  <inkml:trace contextRef="#ctx0" brushRef="#br0">0 0 6769,'0'0'5114,"6"12"-4609,4 11 71,-1 1 1,-1 0-1,-2 0 0,0 0 1,-1 1-1,1 28 0,-4-1-12,2-1-1,2 0 1,3 0-1,1-1 0,23 63 1,-27-102-560,-3-15-240,-1-19-1693,-2 19 613,3-9-3488</inkml:trace>
</inkml:ink>
</file>

<file path=ppt/ink/ink1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45.112"/>
    </inkml:context>
    <inkml:brush xml:id="br0">
      <inkml:brushProperty name="width" value="0.1" units="cm"/>
      <inkml:brushProperty name="height" value="0.1" units="cm"/>
    </inkml:brush>
  </inkml:definitions>
  <inkml:trace contextRef="#ctx0" brushRef="#br0">8 30 4033,'0'0'9391,"-7"-16"-4115,7 15-5278,1 0 1,0 0-1,-1 0 0,1 1 1,0-1-1,0 0 0,-1 0 1,1 1-1,0-1 0,0 0 1,0 1-1,0-1 0,0 1 1,0 0-1,0-1 0,0 1 1,0 0-1,0-1 0,0 1 1,0 0-1,1 0 0,-1 0 1,0 0-1,0 0 0,1 0 1,35-1-96,-33 1 76,14 0-113,-13-1 83,0 1 1,0 0-1,0 0 0,0 1 0,0 0 1,0-1-1,6 3 0,-9-1 44,1-1 0,-1 0 0,0 1 0,0-1 0,0 1 0,0 0 0,0 0-1,0 0 1,-1 0 0,1 0 0,-1 0 0,1 0 0,-1 1 0,0-1 0,1 0 0,0 6-1,3 11 2,0 0-1,-2 0 1,0 0-1,-2 1 1,0-1-1,-1 1 1,-2 21-1,0 12 34,1-42-22,-1-1-1,0 0 1,-1 0-1,0 0 1,0 0-1,-1 0 1,-1-1-1,0 1 1,0-1-1,0 0 1,-1-1-1,-1 0 1,1 0-1,-1 0 1,-1 0-1,1-1 1,-1-1-1,-14 10 1,21-15-12,-1 0 0,1-1 0,0 1 0,0 0 0,-1-1 0,1 1 0,0-1 0,-1 1 0,1-1 0,0 0 0,-1 0 0,1 0 0,-1 0 0,1 0 0,-1 0 0,1 0 0,0 0 0,-1 0 0,1 0 0,-1-1 0,1 1 0,0-1 0,0 1 0,-1-1 0,1 0 0,0 1 0,0-1 0,-1 0 0,1 0 0,0 0 0,0 0 1,0 0-1,0 0 0,0 0 0,0 0 0,1 0 0,-1 0 0,0 0 0,1-1 0,-2-1 0,1 0-166,-1-1 1,1 1 0,0-1-1,0 0 1,0 0-1,1 1 1,-1-1 0,1 0-1,0 0 1,0 0-1,1 0 1,-1 1 0,2-9-1,-1 11 151,0 0-1,-1-1 1,1 1-1,0 0 1,0 0 0,0-1-1,0 1 1,0 0-1,0 0 1,0 0-1,1 0 1,-1 0 0,0 1-1,0-1 1,1 0-1,-1 1 1,1-1-1,-1 0 1,0 1-1,1 0 1,-1-1 0,1 1-1,-1 0 1,1 0-1,-1 0 1,1 0-1,0 0 1,-1 0-1,1 0 1,-1 0 0,1 1-1,-1-1 1,0 0-1,1 1 1,2 1-1,2-1-3,0 1-1,-1 1 0,1-1 1,0 1-1,-1 0 0,1 1 0,5 4 1,-6-3 30,0 0 0,0-1 0,1 0 0,-1 0 0,1 0 0,0 0 0,0-1 0,0 0 0,1 0 0,-1-1 0,1 0 0,-1 0 0,1 0 0,0-1 0,0 0 0,-1 0 0,1-1 0,7 0 0,45 0 81,-58 0-112</inkml:trace>
</inkml:ink>
</file>

<file path=ppt/ink/ink1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51.215"/>
    </inkml:context>
    <inkml:brush xml:id="br0">
      <inkml:brushProperty name="width" value="0.1" units="cm"/>
      <inkml:brushProperty name="height" value="0.1" units="cm"/>
    </inkml:brush>
  </inkml:definitions>
  <inkml:trace contextRef="#ctx0" brushRef="#br0">0 48 10786,'0'0'6340,"13"-7"-6280,2-1-30,1 2-1,0 0 0,0 1 0,0 1 0,0 0 0,1 1 1,0 1-1,20-1 0,177 3 1046,-214 0-1090,0 16-3001,-1-13 2661,-1 0 0,0 1 1,1-1-1,-1 0 0,0 0 0,0-1 1,-1 1-1,1 0 0,-1-1 1,1 1-1,-1-1 0,-4 3 1,-2 3-1191,-9 8-2807</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54.20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7098,'0'0'8696,"26"10"-7073,56 24 700,-59-23-2110,-1-1-1,26 7 1,314 95 118,-43-12-328,-187-69 49,216 22 0,-168-29-29,457 36 517,-587-58-490,641 14 370,-613-15-444,852-30 146,-883 22-9,64-17 0,13-2-28,-34 11 21,100-30 0,-135 33-102,1 2-1,92-5 1,53-8 18,-191 20-14,1-1 0,-1 0-1,0-1 1,0 0-1,0-1 1,14-10-1,23-13 0,199-82 312,-85 50-215</inkml:trace>
</inkml:ink>
</file>

<file path=ppt/ink/ink1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51.687"/>
    </inkml:context>
    <inkml:brush xml:id="br0">
      <inkml:brushProperty name="width" value="0.1" units="cm"/>
      <inkml:brushProperty name="height" value="0.1" units="cm"/>
    </inkml:brush>
  </inkml:definitions>
  <inkml:trace contextRef="#ctx0" brushRef="#br0">0 35 4401,'0'0'9723,"18"0"-9220,330-6 2174,-344 6-2708,0 0-1,0 0 1,0-1 0,0 1 0,0-1 0,0 0-1,0 0 1,0 0 0,7-3 0,18-15-5042,-29 18 4853</inkml:trace>
</inkml:ink>
</file>

<file path=ppt/ink/ink1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52.159"/>
    </inkml:context>
    <inkml:brush xml:id="br0">
      <inkml:brushProperty name="width" value="0.1" units="cm"/>
      <inkml:brushProperty name="height" value="0.1" units="cm"/>
    </inkml:brush>
  </inkml:definitions>
  <inkml:trace contextRef="#ctx0" brushRef="#br0">0 26 8674,'0'0'5734,"24"2"-5446,190 14 441,-27-15 63,-186-2-879,0 1 1,0-1-1,0 1 0,-1-1 1,1 0-1,0 1 0,0-1 1,-1 0-1,1 0 0,-1 1 1,1-1-1,-1 0 1,1 0-1,-1 0 0,1 0 1,-1 0-1,0 0 0,1 0 1,-1 0-1,0 1 0,0-1 1,0 0-1,0 0 1,0 0-1,0 0 0,0 0 1,0 0-1,0 0 0,0 0 1,0 0-1,-1-1 0,1-3-1564,0-7-2548</inkml:trace>
</inkml:ink>
</file>

<file path=ppt/ink/ink1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52.544"/>
    </inkml:context>
    <inkml:brush xml:id="br0">
      <inkml:brushProperty name="width" value="0.1" units="cm"/>
      <inkml:brushProperty name="height" value="0.1" units="cm"/>
    </inkml:brush>
  </inkml:definitions>
  <inkml:trace contextRef="#ctx0" brushRef="#br0">1 0 7346,'0'0'5563,"0"25"-4936,1 5-424,-1 17 376,9 54 1,2 1 513,-5-32-439,23 102-1,-22-151-467,0 18-5698,-7-30 2590</inkml:trace>
</inkml:ink>
</file>

<file path=ppt/ink/ink1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39:52.889"/>
    </inkml:context>
    <inkml:brush xml:id="br0">
      <inkml:brushProperty name="width" value="0.1" units="cm"/>
      <inkml:brushProperty name="height" value="0.1" units="cm"/>
    </inkml:brush>
  </inkml:definitions>
  <inkml:trace contextRef="#ctx0" brushRef="#br0">0 16 8874,'0'0'6777,"207"0"-6769,-172 0-8,-7 0 16,-3 0-16,-11 0-88,0 0-440,-7 0-128,4-3-696,-1-9-489</inkml:trace>
</inkml:ink>
</file>

<file path=ppt/ink/ink1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10.343"/>
    </inkml:context>
    <inkml:brush xml:id="br0">
      <inkml:brushProperty name="width" value="0.1" units="cm"/>
      <inkml:brushProperty name="height" value="0.1" units="cm"/>
    </inkml:brush>
  </inkml:definitions>
  <inkml:trace contextRef="#ctx0" brushRef="#br0">1 419 8786,'0'0'5128,"15"13"-4954,-13-11-163,25 20 340,-2 0 1,43 51 0,135 242 2087,-164-250-2286,57 101 86,102 154 283,-194-313-528,19 19 98,-23-26-81,1 1 1,0-1 0,-1 0-1,1 1 1,0-1-1,0 0 1,-1 1 0,1-1-1,0 0 1,0 0-1,-1 0 1,1 1 0,0-1-1,0 0 1,0 0 0,-1 0-1,1 0 1,0-1-1,0 1 1,0 0 0,-1 0-1,1 0 1,0-1-1,0 1 1,-1 0 0,1-1-1,0 1 1,-1 0 0,1-1-1,0 1 1,-1-1-1,1 1 1,-1-1 0,1 0-1,-1 1 1,1-1 0,-1 0-1,1 1 1,0-2-1,5-9 19,1 0 0,-1 0 0,-1-1-1,0 1 1,-1-1 0,0 0 0,-1-1-1,0 1 1,2-23 0,-2-17 8,-2-56 0,-2 56-14,-1-6-20,-3-1-1,-2 1 1,-2 0 0,-24-75-1,-3 19 1,-57-121 0,69 186-68,-1 1 0,-3 2 0,-1 0-1,-47-54 1,70 89 68,-11-12-173,43 23 77,-19 0 76,845 19 385,-98-29-234,-727 9-125,-1-1 1,1-2 0,-1 0-1,1-2 1,34-11 0,-58 15 9,0 0 1,0 1-1,0-1 1,-1 0-1,1 0 1,0-1-1,-1 1 1,1 0 0,1-4-1,2 2 320,-13 30-254,-4 23-75,1 1 0,2 0 0,3 0 0,1 77 1,4-126 82,-11-2-2462</inkml:trace>
</inkml:ink>
</file>

<file path=ppt/ink/ink1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11.411"/>
    </inkml:context>
    <inkml:brush xml:id="br0">
      <inkml:brushProperty name="width" value="0.1" units="cm"/>
      <inkml:brushProperty name="height" value="0.1" units="cm"/>
    </inkml:brush>
  </inkml:definitions>
  <inkml:trace contextRef="#ctx0" brushRef="#br0">0 89 4121,'0'0'12752,"18"-9"-12581,-10 5-167,0 1 0,0 1 1,0-1-1,0 1 0,0 1 1,1-1-1,-1 1 1,1 1-1,15 0 0,-19 1-2,-1 0-1,1-1 1,-1 1-1,0 1 0,1-1 1,-1 0-1,0 1 1,0 0-1,0 0 0,0 1 1,0-1-1,-1 1 1,1-1-1,-1 1 1,1 0-1,-1 0 0,0 1 1,0-1-1,4 8 1,2 9 92,0 0 1,-2 1-1,0 0 1,-1 1-1,-2-1 1,0 1-1,-1 0 1,-1 0-1,-1 0 1,-1 1-1,-1-1 1,-1 0-1,-1 0 1,-1-1-1,-7 23 1,3-24-29,0 1-1,-2-1 1,0-1-1,-1 0 1,-1 0-1,-16 18 1,28-37-45,0 0 1,0 0 0,-1 0-1,1 0 1,0 0-1,0 0 1,-1 0 0,1 0-1,0 0 1,-1 0 0,1 0-1,0 0 1,0-1-1,-1 1 1,1 0 0,0 0-1,0 0 1,-1 0-1,1 0 1,0-1 0,0 1-1,0 0 1,-1 0-1,1 0 1,0 0 0,0-1-1,0 1 1,-1 0 0,1 0-1,0-1 1,0 1-1,0 0 1,0 0 0,0-1-1,0 1 1,0 0-1,0 0 1,0-1 0,0 1-1,0 0 1,0-1 0,0 1-1,0 0 1,0 0-1,0-1 1,0 1 0,0 0-1,0-1 1,0 1-1,0 0 1,0 0 0,0-1-1,0 1 1,1 0 0,1-24-91,16-10 97,2 0 0,25-31 0,6-11 5,-2 0-142,-4-2-1,64-154 0,-109 228 83,0 4-63,-1 22 53,-2 0 0,-1 0 1,-1 0-1,-12 34 1,-5 27-12,11-14 50,3 1-1,2 98 1,6-164 3,0 0 0,1 0 0,-1 0 0,1 0 0,-1 0 0,1 0 0,1 0 0,-1 0-1,0-1 1,1 1 0,0-1 0,0 1 0,0-1 0,0 1 0,0-1 0,1 0 0,0 0 0,-1 0 0,1 0-1,0-1 1,1 1 0,-1-1 0,0 0 0,1 0 0,-1 0 0,1 0 0,-1 0 0,1-1 0,0 0 0,0 0 0,7 2-1,10 0 4,0 0-1,0-2 0,0 0 1,36-4-1,-51 3-9,5-1 21,0 0 0,0-1 0,-1 0 1,1-1-1,-1 0 0,11-5 0,-18 7-63,0-1 0,0 1-1,0 0 1,0-1 0,-1 0 0,1 1 0,-1-1 0,1 0 0,-1 0 0,0-1-1,1 1 1,-1 0 0,0-1 0,-1 1 0,1-1 0,0 0 0,-1 0 0,1 1 0,-1-1-1,0 0 1,0 0 0,0 0 0,0 0 0,-1-1 0,1-2 0,-17 7-3542,-7 7 178,-1 5-1916</inkml:trace>
</inkml:ink>
</file>

<file path=ppt/ink/ink1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16.1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212 74 7458,'0'0'5323,"-3"4"-5000,-5 5-162,1 0-1,0 1 0,0 0 1,1 0-1,0 0 0,1 1 1,0 0-1,1 0 1,0 1-1,1-1 0,0 1 1,1 0-1,0-1 1,1 16-1,0-20-149,0-1 0,1 0-1,0 1 1,1-1 0,-1 0 0,1 1-1,0-1 1,1 0 0,-1 0 0,1 0-1,3 7 1,-3-10-4,0-1 1,1 1-1,-1-1 0,0 0 1,1 1-1,-1-1 0,1 0 0,-1-1 1,1 1-1,0 0 0,0-1 1,0 1-1,0-1 0,0 0 0,0 0 1,0 0-1,1-1 0,-1 1 1,0-1-1,0 1 0,1-1 0,-1 0 1,4-1-1,1 1 22,0 0 1,0 0-1,-1-1 0,1 0 0,0 0 1,-1-1-1,1 0 0,-1 0 1,14-7-1,-16 6-14,-1 0 1,0 0-1,0-1 1,0 0 0,0 1-1,-1-2 1,1 1-1,-1 0 1,0-1-1,0 1 1,-1-1-1,1 0 1,-1 0-1,0 0 1,2-8 0,0 1-4,-1-1 0,0 0 1,-1 0-1,0 0 0,-1 0 1,0 0-1,-1 0 0,-1 0 1,0 0-1,0 0 0,-7-24 1,6 32-9,0-1 1,0 1 0,0 0 0,-1 0 0,0 0 0,0 0 0,0 0 0,0 1 0,-1-1 0,0 1 0,0 0 0,0 0 0,0 1 0,-1-1 0,0 1-1,1 0 1,-1 0 0,0 0 0,-1 1 0,1 0 0,0 0 0,-1 0 0,1 0 0,-1 1 0,1 0 0,-1 0 0,0 1 0,1-1 0,-8 2 0,8-2-5,0 1 1,-1 0 0,1 0 0,0 1 0,0-1 0,-1 1 0,1 0 0,0 1 0,0-1 0,0 1 0,0 0 0,1 0-1,-1 1 1,0-1 0,1 1 0,-1 0 0,1 0 0,0 1 0,0-1 0,1 1 0,-1 0 0,1 0 0,-1 0 0,1 1-1,1-1 1,-1 1 0,0-1 0,1 1 0,0 0 0,0 0 0,-1 8 0,-1 1 8,1 0 1,0 0-1,1 1 1,1-1-1,0 0 1,2 18-1,-1-10 0,0-21-7,0-1 0,0 1 1,0-1-1,0 1 1,0 0-1,0-1 1,0 1-1,0 0 1,0-1-1,0 1 0,1-1 1,-1 1-1,0 0 1,0-1-1,1 1 1,-1-1-1,0 1 1,1-1-1,-1 1 0,0-1 1,1 1-1,-1-1 1,1 1-1,-1-1 1,1 1-1,-1-1 1,1 0-1,-1 1 0,1-1 1,-1 0-1,1 1 1,0-1-1,-1 0 1,1 0-1,-1 0 0,1 0 1,0 1-1,-1-1 1,1 0-1,0 0 1,-1 0-1,1 0 1,-1 0-1,1-1 0,0 1 1,-1 0-1,2 0 1,-1-1 2,1 1 0,-1-1 1,0 1-1,0-1 0,1 0 0,-1 1 1,0-1-1,0 0 0,0 0 1,0 0-1,0 0 0,0 0 0,0 0 1,0 0-1,0 0 0,0 0 1,-1 0-1,1-1 0,0 1 0,-1 0 1,1-1-1,-1 0 0,1-2-59,0 0-1,0 0 0,0 0 0,-1 1 0,0-1 1,0 0-1,0 0 0,0 0 0,-1 0 0,1 1 1,-1-1-1,-2-6 0,2 8-32,-1 1 1,1-1-1,-1 1 0,0 0 1,1-1-1,-1 1 0,0 0 1,0 0-1,0 0 0,0 0 1,0 0-1,0 1 0,0-1 1,0 1-1,0-1 0,0 1 0,-1 0 1,1 0-1,0 0 0,0 0 1,0 0-1,-3 0 0,-38 0-2232,1 0-1640</inkml:trace>
</inkml:ink>
</file>

<file path=ppt/ink/ink1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17.88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95 8058,'0'0'4073,"25"14"-3592,84 43 158,-104-54-571,1-1-1,-1 1 1,1-1 0,-1 0 0,1-1 0,0 1-1,0-1 1,-1 0 0,1-1 0,0 1-1,0-1 1,0 0 0,0-1 0,0 1 0,0-1-1,5-2 1,-7 3-19,-2-2 28,1 0 1,0 1-1,-1-1 0,1 0 0,-1 0 0,0 0 0,1 0 0,-1-1 0,0 1 0,-1-1 0,1 1 0,0-1 0,-1 0 0,1 0 0,-1 1 0,0-1 0,0 0 0,0 0 0,0 0 1,0 0-1,-1 0 0,0-1 0,1 1 0,-1-4 0,0 1 10,1 1-1,-1 0 1,0 0 0,0-1-1,0 1 1,-1 0 0,1 0 0,-1 0-1,-1 0 1,1-1 0,-1 1 0,0 1-1,-5-10 1,5 11-71,0 1 0,0-1 0,0 1 0,0 0 0,0 0 0,-1 0 0,1 0 0,-1 1 0,0-1 0,1 1 0,-1-1 0,0 1 0,0 0 0,0 0 0,0 0 0,0 1 0,0-1 0,0 1 0,0 0 0,0-1 0,0 1 0,0 0 0,0 1 0,0-1 0,0 1 0,0-1 1,0 1-1,-4 1 0,2 1-20,-1 0 0,1 0 0,0 1 0,0-1 0,0 1 1,0 0-1,1 1 0,-1-1 0,1 1 0,0 0 0,0 0 1,-5 10-1,1 3 7,1 0 0,0 0 0,1 1 0,1-1 1,1 1-1,1 1 0,1-1 0,0 0 0,1 1 0,4 36 1,-3-52 1,0 1 1,1-1 0,0 0 0,-1 1 0,2-1-1,-1 0 1,0 1 0,1-1 0,0 0 0,0 0-1,0 0 1,0-1 0,1 1 0,-1 0 0,1-1 0,0 0-1,0 1 1,1-1 0,-1 0 0,0-1 0,1 1-1,0-1 1,0 1 0,0-1 0,0 0 0,0 0-1,7 1 1,4 1 14,0 0 1,1-1-1,-1-1 0,1-1 0,0 0 0,25-2 1,-37 0-17,-1 1 1,1-1 0,-1 0-1,1 0 1,-1 0 0,0-1-1,0 1 1,1-1 0,-1 1-1,0-1 1,-1 0 0,1-1-1,0 1 1,0 0 0,-1-1-1,0 1 1,1-1 0,-1 0-1,0 0 1,0 0 0,0 0-1,-1 0 1,1 0 0,-1 0 0,0-1-1,0 1 1,0 0 0,0-1-1,0-4 1,2-8 28,-1 0-1,0 0 1,-1 0-1,-1 0 1,-3-21 0,2 31-36,0 1 1,-1 0 0,0-1 0,0 1 0,0 0 0,0 0-1,-1 0 1,0 0 0,0 1 0,0-1 0,-1 1 0,1 0-1,-1 0 1,0 0 0,0 0 0,-1 1 0,1-1-1,-1 1 1,0 0 0,-9-4 0,11 5 0,-1 1-1,0-1 1,1 1 0,-1-1 0,0 1-1,0 0 1,0 1 0,0-1 0,0 1-1,0 0 1,0 0 0,0 0 0,0 0-1,0 1 1,0-1 0,0 1 0,0 0-1,1 0 1,-1 1 0,0-1 0,1 1-1,-1 0 1,1 0 0,-1 0 0,1 0-1,0 1 1,0-1 0,0 1 0,-5 6-1,-3 5 8,1 1-1,1 0 0,0 1 1,1 0-1,-11 33 0,15-38-2,1 0-1,0 0 0,1 0 0,0 1 1,1-1-1,0 1 0,1-1 0,0 1 1,1-1-1,3 17 0,-3-27 3,0 1 0,-1-1 0,1 0 0,0 1-1,0-1 1,0 0 0,0 0 0,1 1 0,-1-1 0,0 0-1,0-1 1,1 1 0,-1 0 0,1 0 0,-1 0-1,0-1 1,1 1 0,0-1 0,-1 1 0,1-1 0,-1 1-1,1-1 1,-1 0 0,1 0 0,0 0 0,-1 0-1,1 0 1,-1 0 0,1-1 0,0 1 0,-1 0 0,1-1-1,-1 1 1,2-2 0,2 1 10,0 0-1,-1 0 1,1-1-1,-1 1 1,0-1-1,1 0 1,-1-1-1,0 1 1,0-1-1,-1 1 1,5-5-1,-3 0 4,-1 1 0,0-1 0,0 0 0,-1 0 0,0-1 0,0 1 0,-1-1 0,1 1 0,-2-1 0,1 0 0,-1 0 0,0 0 0,-1 0 0,-1-12 0,1 19-17,-1 1-1,1-1 1,-1 1-1,1-1 1,-1 1-1,0-1 1,1 1-1,-1-1 1,0 1-1,1 0 1,-1-1-1,0 1 1,0 0 0,1 0-1,-1 0 1,0-1-1,0 1 1,1 0-1,-1 0 1,0 0-1,0 0 1,1 0-1,-1 1 1,0-1-1,0 0 1,1 0-1,-1 0 1,0 1 0,0-1-1,-23 9-125,20 17-3549</inkml:trace>
</inkml:ink>
</file>

<file path=ppt/ink/ink1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19.07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43 55 6649,'0'0'6903,"7"8"-6339,11 10-264,118 133 2904,-133-147-3178,-1 0 0,1-1 0,0 1 1,1-1-1,-1 0 0,1 0 0,-1 0 0,1 0 1,0 0-1,4 2 0,-7-5-8,0 0 0,0 0 0,0 1 0,0-1 0,0 0 0,-1 0 0,1 0 0,0 0 0,0 0 0,0 0 1,0 0-1,0 0 0,0 0 0,-1-1 0,1 1 0,0 0 0,0 0 0,0-1 0,0 1 0,-1-1 0,2 0 0,0 0 3,-1-1-1,1 0 1,-1 1 0,1-1 0,-1 0-1,0 0 1,0 0 0,0 0 0,0 0-1,0 0 1,-1 0 0,2-3 0,2-17 3,-1 0 1,0 0 0,-2 0 0,0 0-1,-2 0 1,-4-35 0,4 54-25,0 1 0,0-1 0,0 1 0,0-1 0,0 1 0,0 0 0,0-1 1,-1 1-1,1 0 0,-1 0 0,0 0 0,0 0 0,0 0 0,0 0 0,0 1 0,0-1 0,0 0 0,0 1 0,-1 0 0,1 0 0,0 0 0,-1 0 0,1 0 1,-1 0-1,-3 0 0,2 0-7,1 0 0,-1 1 1,0-1-1,1 1 1,-1 0-1,1 0 0,-1 0 1,0 1-1,1-1 0,-1 1 1,0 0-1,1 0 1,0 0-1,-1 1 0,1-1 1,0 1-1,-1-1 1,-4 5-1,0 2-4,0 1-1,0 0 1,1 0 0,0 1 0,1 0-1,0 0 1,1 1 0,0 0-1,0 0 1,-5 20 0,6-17 16,0 0 0,2 0 0,0 0 1,0 0-1,1 0 0,1 0 0,0 0 0,4 28 1,-3-40-6,0 1 1,0-1-1,0 1 0,0-1 1,0 1-1,0-1 1,1 0-1,-1 0 1,1 0-1,0 0 1,-1 0-1,1 0 1,0 0-1,0 0 1,0-1-1,0 1 1,1-1-1,-1 1 0,0-1 1,0 0-1,1 0 1,-1 0-1,1 0 1,4 0-1,4 2 21,1-2-1,0 1 0,0-2 1,13 0-1,-14 0 13,-8 0-24,0 0 1,1 0-1,-1-1 0,0 1 0,0-1 0,1 0 0,-1 0 0,0 0 0,0 0 0,0-1 0,0 1 1,0-1-1,0 0 0,0 0 0,-1 0 0,1 0 0,4-4 0,-3 1 2,-1-1 0,1 1 0,-1 0 0,0-1 0,0 0 0,0 1 0,-1-1 0,3-12 0,0-6-20,-1 0 0,-2 0 1,0-43-1,-2 66 7,0-4 1,0 0 0,-1 1-1,1-1 1,-1 0 0,0 0 0,-1 1 0,1-1 0,-1 1 0,1-1 0,-2 1 0,1 0 0,0-1-1,-1 1 1,0 0 0,0 0 0,0 1 0,0-1 0,0 1 0,-1 0 0,0-1 0,1 2 0,-1-1 0,0 0-1,-1 1 1,1 0 0,0 0 0,-1 0 0,-6-2 0,5 2-10,0 1 0,-1-1 0,1 1 0,-1 1 0,1-1 0,-1 1 0,1 0-1,-1 1 1,1-1 0,0 1 0,-1 1 0,1-1 0,0 1 0,-1 0 0,1 0 0,0 1 0,1 0 0,-1 0 0,0 0 0,-8 7 0,6-3 0,1-1 1,-1 1-1,1 0 1,1 1-1,-1 0 1,1 0-1,1 0 1,-1 1 0,1-1-1,1 1 1,0 1-1,0-1 1,1 1-1,0-1 1,0 1-1,1 0 1,1 0-1,-2 17 1</inkml:trace>
</inkml:ink>
</file>

<file path=ppt/ink/ink1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21.2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123 266 6177,'0'0'5075,"19"-16"-4957,58-58-4,-73 69-30,0 0 0,-1 0 0,1-1 0,-1 1 0,0-1 0,0 0 1,-1 0-1,0 0 0,0-1 0,0 1 0,-1 0 0,0-1 0,0 1 0,-1-1 0,1 1 1,-1-1-1,-1 1 0,-2-13 0,2-8 837,1 26-873,0 1 0,0-1 0,0 0 1,0 0-1,0 0 0,0 1 0,0-1 0,0 0 0,0 0 0,0 0 1,-1 1-1,1-1 0,0 0 0,-1 0 0,1 1 0,0-1 0,-1 0 0,1 1 1,-1-1-1,1 0 0,-1 1 0,1-1 0,-1 1 0,0-1 0,1 1 1,-1-1-1,1 1 0,-1-1 0,0 1 0,0 0 0,1-1 0,-1 1 1,0 0-1,0 0 0,1-1 0,-1 1 0,0 0 0,-1 0 0,1 0-35,-1 0 0,0 1 0,1-1-1,-1 1 1,1-1 0,-1 1-1,0-1 1,1 1 0,0 0 0,-1 0-1,1 0 1,-1 0 0,1 0 0,0 0-1,0 0 1,-1 0 0,1 0-1,-1 3 1,-8 13 6,0 0 0,2 0 0,0 1 0,1 0 0,0 0 0,2 1 0,0 0 0,2 0 0,0 0 0,1 0 0,0 24 0,2-43-14,1 0 1,-1 0-1,0 0 0,1 1 0,-1-1 0,0 0 1,1 0-1,-1 0 0,1 0 0,-1 0 0,0 0 1,1 0-1,-1 0 0,1 0 0,-1 0 0,0 0 1,1 0-1,-1 0 0,1 0 0,-1 0 1,0 0-1,1-1 0,-1 1 0,0 0 0,1 0 1,-1 0-1,0-1 0,1 1 0,-1 0 0,0 0 1,1-1-1,-1 1 0,0 0 0,0-1 0,1 1 1,-1 0-1,0-1 0,0 1 0,15-13 22,-9 5-23,-1 0 0,0 0 1,0 0-1,0-1 1,-2 0-1,1 0 0,-1 0 1,0-1-1,-1 1 0,0-1 1,0 1-1,-1-1 1,0 0-1,-1 0 0,0 1 1,-2-16-1,1 24-14,0-1 1,0 1-1,-1-1 0,1 1 0,0-1 1,0 1-1,-1 0 0,1 0 0,0 0 1,-1 0-1,0 0 0,1 0 0,-1 0 1,1 0-1,-1 0 0,0 1 0,0-1 0,1 1 1,-1-1-1,0 1 0,0 0 0,0 0 1,1 0-1,-1 0 0,0 0 0,0 0 1,-3 1-1,0-1-11,1 0 1,-1 1-1,1-1 1,-1 1-1,1 1 0,-1-1 1,1 0-1,0 1 1,-1 0-1,1 0 1,-5 3-1,2 1 18,1 1-1,-1-1 1,1 1 0,0 1-1,1-1 1,0 1-1,0 0 1,0 0 0,1 0-1,1 1 1,-1-1 0,1 1-1,1 0 1,-3 16-1,5-25 44,1 0 76,-1 0 0,20-9 2667,-20 8-2667,1 0 0,-1 0 0,0 0 0,1 0 0,-1 1 0,0-1 0,1 0 0,-1 0 0,0 0 0,0 0 0,0-2 0,0 3-66,-1 0 0,0 1 0,1-1 0,-1 0 0,0 0 0,1 0 0,-1-1 0,0 1 0,1 0 0,-1 0 1,0 0-1,1 0 0,-1 0 0,1-1 0,-1 1 0,1 0 0,-1-1 0,0 1 0,1 0 0,-1-1 0,1 1 0,-1-1 0,1 1 0,0-1 0,-1 1 1,1-1-1,-1 1 0,1-1 0,0 1 0,-1-1 0,1 1 0,0-2 0,-1 0-51,0-1 0,0 1-1,0-1 1,0 1 0,0-1 0,0 1 0,0 0-1,-1 0 1,1-1 0,-1 1 0,-2-2-1,3 3 32,1 1-29,0 0 0,-1 0 1,1 1-1,0-1 0,-1 0 1,1 0-1,0 0 1,0 0-1,-1 0 0,1 0 1,0 0-1,0 0 0,-1 0 1,1 0-1,0 0 0,-1 0 1,1 0-1,0-1 0,0 1 1,-1 0-1,1 0 0,0 0 1,0 0-1,-1 0 0,1-1 1,0 1-1,0 0 1,0 0-1,-1 0 0,1-1 1,0 1-1,0 0 0,0 0 1,0 0-1,-1-1 0,1 1 1,0 0-1,0 0 0,0-1 1,0 1-1,0 0 0,0-1 1,0 1-1,0 0 0,0-1 1,-5-12-12,5 13 8,-3-9 497</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9:58.640"/>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9034,'0'0'6348,"13"3"-5911,41 9 90,-48-10-357,-1 1-1,0-1 1,1 1 0,-1 0-1,0 0 1,-1 1 0,1 0-1,-1-1 1,1 1 0,-1 1-1,0-1 1,-1 1 0,1 0-1,5 9 1,16 19 200,41 31-5,58 60 134,173 132-1,-216-198-435,2-3 1,2-5-1,3-2 0,109 41 0,-50-28-22,-57-23 86,159 47 0,308 85 278,-427-125-225,2-6-1,207 35 1,-21-23-114,652 91 109,-258-95-12,-711-47-163,986 6 174,-939-7-171,433-29-26,-226 9 36,-97 10-2,-136 8-13,-1-1 1,0-1-1,0-2 1,32-13-1,38-11 22,125-11-25,49-13-34,-246 48 52,-1 0 0,0-2 0,-1 0 0,0-1 0,19-14 0,50-28 23,38 3-67,-76 31 79,87-44-1,-42-4-104,-10 7-16,2 8 148,101-66-74,-62 38-6,-80 53 8,-1-2 0,54-45 0,-68 44-5,-1-2 1,34-48-1,15-18 37,63-84-112,-51 62 44,-84 113 57,5-8 133,-10 14-155,0 0 0,0 0 0,0 0 1,0-1-1,0 1 0,0 0 0,0 0 1,0-1-1,0 1 0,0 0 1,0 0-1,0 0 0,0-1 0,0 1 1,0 0-1,0 0 0,0 0 0,0-1 1,0 1-1,0 0 0,-1 0 0,1 0 1,0-1-1,0 1 0,0 0 1,0 0-1,0 0 0,-1 0 0,1 0 1,0-1-1,0 1 0,0 0 0,0 0 1,-1 0-1,1 0 0,0 0 1,0 0-1,0 0 0,-1 0 0,1 0 1,0 0-1,0 0 0,0-1 0,-1 1 1,1 0-1,0 0 0,0 1 0,-1-1 1,1 0-1,0 0 0,0 0 1,0 0-1,-1 0 0,1 0 0,0 0 1,-1 0 47,-39 1-416,-19 22-1433,12-4-4679</inkml:trace>
</inkml:ink>
</file>

<file path=ppt/ink/ink1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05.410"/>
    </inkml:context>
    <inkml:brush xml:id="br0">
      <inkml:brushProperty name="width" value="0.1" units="cm"/>
      <inkml:brushProperty name="height" value="0.1" units="cm"/>
    </inkml:brush>
  </inkml:definitions>
  <inkml:trace contextRef="#ctx0" brushRef="#br0">1 23 7578,'0'0'7655,"15"-1"-7349,30-7-284,1 2-1,58-1 0,-100 7-16,1 0 0,-1 0-1,1 0 1,-1 0-1,0 1 1,1 0-1,-1 0 1,0 0 0,1 1-1,-1-1 1,0 1-1,0 0 1,0 0 0,0 1-1,-1-1 1,1 1-1,-1 0 1,1-1-1,-1 2 1,0-1 0,0 0-1,0 1 1,-1-1-1,1 1 1,-1 0 0,0 0-1,0 0 1,0 0-1,0 0 1,-1 0-1,2 8 1,2 11 108,-2 0 0,-1 0 0,0 0 1,-2 0-1,-1 1 0,0-1 0,-2 0 0,-1 0 0,0 0 1,-2-1-1,-1 0 0,0 0 0,-2 0 0,0-1 0,-2 0 0,0-1 1,-1 0-1,-30 36 0,37-48-61,-9 10-51,9-15 183,4-11 272,4 0-442,0 0 0,1 1 0,-1-1 0,1 1 0,1 0 0,-1 0-1,1 0 1,1 1 0,5-7 0,14-19 7,-14 15 10,114-180-926,-105 161 558,-1-2 0,-2 1 1,19-63-1,-32 78 233,-13 35-94,-7 12 217,2-6 12,1 1 0,0 1 0,2 0 0,0 0 0,2 1 0,0 0-1,2 1 1,0 0 0,1 0 0,2 0 0,0 1 0,2 0 0,0 0-1,2 25 1,0-43-23,1 0-1,0 0 0,0 0 1,0 0-1,0 0 0,1-1 0,0 1 1,0 0-1,1-1 0,-1 0 1,1 1-1,1-1 0,-1 0 1,1 0-1,-1-1 0,1 1 1,1-1-1,-1 0 0,0 0 1,1 0-1,0-1 0,0 0 1,0 0-1,1 0 0,-1 0 1,0-1-1,1 0 0,6 2 1,6 2-46,1-2-1,0 0 1,0-1 0,0-1 0,0 0 0,0-2 0,33-2 0,-48 1-237,0 1 0,0-1 0,0 0 0,0 0 0,0-1 0,0 1-1,-1-1 1,1 1 0,0-1 0,-1-1 0,1 1 0,-1 0 0,3-4 0,13-13-3998</inkml:trace>
</inkml:ink>
</file>

<file path=ppt/ink/ink1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06.264"/>
    </inkml:context>
    <inkml:brush xml:id="br0">
      <inkml:brushProperty name="width" value="0.1" units="cm"/>
      <inkml:brushProperty name="height" value="0.1" units="cm"/>
    </inkml:brush>
  </inkml:definitions>
  <inkml:trace contextRef="#ctx0" brushRef="#br0">0 149 10114,'0'0'5657,"7"-11"-5599,2-3-49,1 1-1,0 0 1,1 0 0,19-17 0,-24 24 6,1 1 0,-1-1-1,2 1 1,-1 1 0,0-1 0,1 1 0,0 1 0,0-1 0,0 1 0,0 1-1,0-1 1,17-1 0,-15 3-11,0 1 0,1 0 1,-1 1-1,0 0 0,0 1 0,0 0 0,0 0 0,-1 1 0,19 8 1,-22-8 26,0 1 1,0-1 0,0 1 0,-1 0 0,0 1 0,1-1-1,-2 1 1,1 0 0,0 0 0,-1 1 0,0 0 0,0-1-1,-1 1 1,0 0 0,5 12 0,-5-9 37,-1 1 0,0-1 0,0 1 1,-1-1-1,0 1 0,-1 0 0,0-1 0,0 1 1,-1 0-1,-1 0 0,1-1 0,-2 1 0,1-1 0,-1 0 1,-1 0-1,1 0 0,-2 0 0,-7 12 0,6-10-46,-2 0 0,1-1-1,-1 0 1,-1 0-1,0-1 1,0 0 0,-1-1-1,0 0 1,0-1-1,-1 1 1,0-2 0,0 0-1,-18 7 1,21-10-48,0-1 0,0 0 0,0-1 0,0 0 0,-1 0-1,1-1 1,0 0 0,0 0 0,-14-3 0,21 3 11,1-1 0,-1 0 0,0 1 0,0-1 0,0 0 0,0 0 0,0 0 0,1 0 1,-1 0-1,0 0 0,1 0 0,-1 0 0,1 0 0,-1 0 0,1 0 0,-1 0 0,1 0 0,0 0 0,0 0 0,-1 0 0,1 0 0,0-1 0,0 1 0,0 0 0,0 0 0,0 0 0,1 0 0,-1-1 0,0 1 0,0 0 0,1 0 0,-1 0 0,1 0 1,-1 0-1,1 0 0,-1 0 0,1 0 0,0 0 0,-1 0 0,1 0 0,0 0 0,0 1 0,0-1 0,0 0 0,-1 0 0,3 0 0,13-3 28,0 2 0,1 0-1,-1 0 1,0 2 0,1 0-1,19 3 1,-7-2-25,125 23-5,-134-23 26,0 0 1,35-5-1,-48 2-2,0 1 0,0-1 1,0 0-1,-1-1 1,1 0-1,-1 0 0,0 0 1,1 0-1,-2-1 0,1 0 1,7-7-1,-4 5-4,-8 5-3,1 0 0,0 0-1,-1 0 1,1 0 0,-1-1 0,1 1 0,-1 0 0,0-1 0,1 1 0,-1-1-1,0 0 1,0 1 0,0-1 0,0 0 0,0 0 0,0-3 0,0 4 39,-12 1-4839,-3 0 1104</inkml:trace>
</inkml:ink>
</file>

<file path=ppt/ink/ink1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26.247"/>
    </inkml:context>
    <inkml:brush xml:id="br0">
      <inkml:brushProperty name="width" value="0.1" units="cm"/>
      <inkml:brushProperty name="height" value="0.1" units="cm"/>
    </inkml:brush>
  </inkml:definitions>
  <inkml:trace contextRef="#ctx0" brushRef="#br0">56 81 8850,'0'0'6711,"0"-32"-5196,1 31-1492,-1 1 1,0-1 0,0 1-1,0-1 1,0 1-1,1-1 1,-1 1 0,0-1-1,0 1 1,0-1 0,0 1-1,0-1 1,0 0-1,0 1 1,0-1 0,-1 1-1,1-1 1,0 1 0,0-1-1,0 1 1,-1-1-1,1 1 1,0-1 0,0 1-1,-1-1 1,1 1 0,0-1-1,-1 1 1,1 0-1,-1-1 1,1 1 0,0 0-1,-1-1 1,1 1 0,-1 0-1,1-1 1,-1 1 0,1 0-1,-2 0 1,-15 13 361,11-9-506,6-3 295,-3-17-137,-1-9-247,4 25 203,0-1 0,0 1 0,0 0 0,0-1 1,0 1-1,0 0 0,0 0 0,0-1 0,0 1 1,0 0-1,0 0 0,0-1 0,0 1 0,-1 0 1,1 0-1,0-1 0,0 1 0,0 0 1,0 0-1,-1-1 0,1 1 0,0 0 0,0 0 1,0 0-1,-1 0 0,1-1 0,0 1 0,0 0 1,-1 0-1,1 0 0,0 0 0,0 0 1,-1 0-1,1 0 0,0 0 0,0 0 0,-1 0 1,1 0-1,0 0 0,-1 0 0,1 0 0,0 0 1,0 0-1,-1 0 0,1 0 0,0 0 1,0 0-1,-1 0 0,1 0 0,0 0 0,0 0 1,-1 1-1,1-1 0,0 0 0,0 0 0,0 0 1,-1 1-1,0 0 25,0 0 0,1 0-1,-1 0 1,0 0 0,1 1 0,-1-1 0,1 0 0,-1 0 0,1 1 0,0-1 0,-1 0-1,1 1 1,0-1 0,0 0 0,0 2 0,0 8-2770</inkml:trace>
</inkml:ink>
</file>

<file path=ppt/ink/ink1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27.397"/>
    </inkml:context>
    <inkml:brush xml:id="br0">
      <inkml:brushProperty name="width" value="0.1" units="cm"/>
      <inkml:brushProperty name="height" value="0.1" units="cm"/>
    </inkml:brush>
  </inkml:definitions>
  <inkml:trace contextRef="#ctx0" brushRef="#br0">0 5 4929,'0'0'10966,"18"0"-10600,29-2-330,-32 1-28,1 0 1,-1 1-1,1 0 1,-1 1-1,21 4 0,-33-3-3,0 0-1,0 0 0,0-1 0,0 2 0,0-1 0,0 0 1,-1 1-1,1-1 0,-1 1 0,0-1 0,0 1 0,0 0 0,0 0 1,0 0-1,-1 1 0,1-1 0,-1 0 0,0 0 0,0 1 0,0-1 1,0 1-1,-1-1 0,1 1 0,-1-1 0,0 1 0,-1 6 1,2-2 43,-2-1 1,1 1 0,-1 0 0,0-1-1,0 1 1,-1-1 0,0 1 0,-1-1 0,1 0-1,-1 0 1,-6 9 0,7-12-11,-1 1-1,0-1 1,-1 1-1,1-1 1,-1 0-1,0-1 1,0 1-1,0 0 1,0-1-1,-1 0 1,0 0 0,1-1-1,-1 1 1,0-1-1,0 0 1,0 0-1,0 0 1,-1-1-1,1 0 1,0 0-1,-1 0 1,1-1 0,-1 0-1,1 0 1,-8-1-1,12 1-35,0 0 0,0-1 0,1 1 0,-1-1 0,0 1 0,0-1-1,1 1 1,-1-1 0,1 1 0,-1-1 0,0 0 0,1 1 0,-1-1 0,1 0 0,0 1 0,-1-1-1,1 0 1,0 0 0,-1 1 0,1-1 0,0 0 0,0 0 0,-1 0 0,1 1 0,0-1-1,0 0 1,0 0 0,0 0 0,0 0 0,0 1 0,0-1 0,1 0 0,-1 0 0,0-1 0,0-3-30,0 4 20,1 0 4,-1 0-1,1 0 1,-1 0 0,1 0-1,0 0 1,-1 0 0,1 0-1,0 0 1,-1 0 0,1 1 0,0-1-1,0 0 1,0 0 0,0 1-1,0-1 1,0 1 0,2-2 0,18-3-3,1 0 1,-1 2 0,1 0 0,0 2 0,0 0 0,40 4 0,-55-2 2,-1 0-1,1 0 1,-1 0 0,0 1 0,1 0 0,-1 0-1,0 1 1,0-1 0,-1 2 0,1-1-1,-1 0 1,1 1 0,-1 0 0,0 0 0,0 1-1,-1-1 1,1 1 0,-1 0 0,0 1 0,0-1-1,-1 0 1,0 1 0,0 0 0,0 0 0,3 12-1,1 4 58,-1 0 0,-1 0 0,-1 1 0,-1 0-1,-1 0 1,-1 25 0,0-4 71,0-18-44,0 0 0,-2 1 0,-1-1 0,-1 0 0,-9 34 0,11-54-63,-1-1 1,0 1-1,-1-1 1,1 0-1,-1 0 1,0 0-1,0 0 0,0 0 1,-1-1-1,0 1 1,0-1-1,0 0 1,0 0-1,-1 0 0,1-1 1,-1 0-1,0 0 1,0 0-1,0 0 0,0-1 1,-1 0-1,1 0 1,-1 0-1,1-1 1,-1 0-1,0 0 0,0 0 1,1-1-1,-1 0 1,-6 0-1,11 0-14,-8 0 32,0 0-1,0 0 1,0-1 0,0 0 0,-11-3 0,17 3-31,-1-1 1,0 0-1,1 0 1,-1-1-1,1 1 1,0-1-1,-1 1 1,1-1-1,1 0 1,-1 0-1,0 0 1,1-1-1,-3-3 1,3 5-127,1 0 1,0 0-1,0 1 0,0-1 1,-1 0-1,2 0 0,-1 0 1,0 0-1,0-1 0,1 1 1,-1 0-1,0-3 0,2 3-213,-1 1-1,0-1 1,1 1-1,0 0 1,-1 0-1,1-1 1,0 1-1,-1 0 0,1 0 1,0 0-1,0 0 1,0 0-1,0 0 1,0 0-1,0 0 1,0 0-1,0 0 1,1 0-1,1 0 0,15-12-7093</inkml:trace>
</inkml:ink>
</file>

<file path=ppt/ink/ink1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28.450"/>
    </inkml:context>
    <inkml:brush xml:id="br0">
      <inkml:brushProperty name="width" value="0.1" units="cm"/>
      <inkml:brushProperty name="height" value="0.1" units="cm"/>
    </inkml:brush>
  </inkml:definitions>
  <inkml:trace contextRef="#ctx0" brushRef="#br0">0 73 8282,'0'0'7369,"1"-34"-6040,0 32-1324,0 0 0,0 0 1,0 0-1,0 0 1,0 0-1,0 0 1,0 1-1,1-1 1,-1 0-1,1 1 0,-1-1 1,1 1-1,0-1 1,0 1-1,-1 0 1,1 0-1,0 0 0,0 0 1,0 0-1,0 0 1,0 0-1,1 1 1,-1-1-1,3 0 0,58-3-35,-51 5-2,-9-1 35,1 0 1,0 0-1,-1 1 1,1-1-1,-1 1 1,1 0-1,-1 0 1,1 1-1,-1-1 1,0 1-1,0-1 1,1 1-1,-1 0 1,0 0-1,-1 1 0,1-1 1,0 0-1,-1 1 1,1 0-1,-1 0 1,0-1-1,0 1 1,0 1-1,0-1 1,0 0-1,-1 0 1,0 1-1,1-1 1,-1 1-1,1 4 0,1 9 68,0 0 0,-1 0 0,-1 0 0,0 0-1,-3 19 1,1-25-35,-2 1-1,1 0 0,-1-1 1,-1 0-1,0 1 1,0-1-1,-2-1 1,1 1-1,-1-1 0,-11 15 1,6-10-7,-1-1 0,0 1 1,-1-2-1,-1 0 0,-29 22 1,42-34-27,-1 0 1,0 1 0,0-1 0,0 0 0,0 0 0,0-1 0,0 1 0,0 0 0,0-1-1,0 1 1,0-1 0,0 1 0,0-1 0,-3 0 0,4 0-8,0-1 0,0 1 0,0 0 1,1-1-1,-1 1 0,0 0 0,0-1 0,1 1 0,-1-1 1,0 0-1,1 1 0,-1-1 0,1 1 0,-1-1 0,1 0 1,-1 1-1,1-1 0,-1 0 0,1 0 0,0 1 0,-1-1 1,1 0-1,0 0 0,0 0 0,-1 0 0,1 1 0,0-1 1,0 0-1,0 0 0,0 0 0,0 0 0,0 0 0,1 0 1,-2-16-166,1 8 70,0 1 1,0 0 0,0-1-1,1 1 1,4-16 0,-4 22 80,-1 0 0,1 0 0,0 0 0,0 0-1,0 0 1,1 1 0,-1-1 0,0 0 0,1 1 0,-1-1 0,0 1 0,1 0 0,0-1 0,-1 1 0,1 0 0,0 0 0,0 0 0,0 0 0,0 0 0,0 0 0,0 1 0,0-1 0,0 1 0,0-1-1,0 1 1,0 0 0,0 0 0,0 0 0,3 0 0,-1 0 10,1 1 0,-1 0 0,1 0-1,-1 0 1,0 0 0,1 1 0,-1-1 0,0 1-1,0 0 1,0 1 0,0-1 0,0 1 0,-1-1-1,1 1 1,3 4 0,-4-4 8,1 1 0,0-1-1,0 0 1,1 0 0,-1 0 0,0-1 0,1 0 0,0 1 0,-1-2-1,1 1 1,0 0 0,0-1 0,6 1 0,4-1 31,-1 0 0,1-1 1,27-4-1,-39 4-95,1-1-1,0 0 1,-1 0 0,1 0 0,-1 0-1,1-1 1,-1 1 0,1-1 0,-1 0-1,0 0 1,0 0 0,0 0 0,0 0-1,0-1 1,-1 0 0,1 1 0,-1-1-1,1 0 1,-1 0 0,2-5 0,-2-7-3102</inkml:trace>
</inkml:ink>
</file>

<file path=ppt/ink/ink1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47.248"/>
    </inkml:context>
    <inkml:brush xml:id="br0">
      <inkml:brushProperty name="width" value="0.05" units="cm"/>
      <inkml:brushProperty name="height" value="0.05" units="cm"/>
      <inkml:brushProperty name="color" value="#FF0066"/>
    </inkml:brush>
  </inkml:definitions>
  <inkml:trace contextRef="#ctx0" brushRef="#br0">33 275 1560,'0'0'16837,"10"0"-16827,0 0 5,0 0 0,-1-1 0,1 0 0,-1 0 0,1-1 0,-1-1 0,0 0 0,0 0 1,12-6-1,-17 7-8,-1 0 0,1-1 0,0 0 0,-1 1 1,1-2-1,-1 1 0,0 0 0,0 0 0,0-1 0,0 0 1,-1 0-1,1 0 0,-1 0 0,0 0 0,0 0 0,-1 0 1,1 0-1,-1-1 0,0 1 0,0-1 0,-1 1 0,1-8 1,0 6 1,-1 0 0,1 1 0,-1-1 0,-1 0 0,1 0 0,-1 0 0,0 0 1,-1 1-1,1-1 0,-1 0 0,0 1 0,0-1 0,-1 1 0,0 0 0,0 0 0,0 0 1,0 0-1,-1 0 0,0 1 0,0 0 0,0-1 0,-1 2 0,1-1 0,-1 0 0,0 1 1,0 0-1,0 0 0,0 0 0,-7-2 0,-42-8 69,52 12-79,-1 1 0,1 0 0,0-1 0,0 1 0,0 0 1,0 0-1,0 0 0,0 1 0,0-1 0,-1 0 0,1 1 0,0-1 1,0 1-1,0 0 0,0 0 0,0 0 0,1 0 0,-1 0 1,0 0-1,0 0 0,1 0 0,-1 1 0,-2 2 0,1 4-7,1 0-1,0 1 0,0-1 0,1 1 0,0 0 0,0-1 0,1 1 0,0 0 1,0-1-1,1 1 0,1-1 0,-1 1 0,1-1 0,1 1 0,0-1 1,0 0-1,0 0 0,1 0 0,7 10 0,-4-10 10,0-2 0,0 1 0,1-1 1,0 0-1,0-1 0,0 1 0,1-2 0,-1 1 0,1-1 0,1-1 1,-1 1-1,0-1 0,1-1 0,-1 0 0,1-1 0,0 1 0,0-2 1,-1 1-1,1-2 0,16-1 0,-22 1 2,0-1 0,0 1 1,0-1-1,0 0 0,-1 0 0,1-1 0,-1 1 0,1-1 1,-1 1-1,0-1 0,0 0 0,0 0 0,-1-1 0,1 1 1,-1-1-1,0 1 0,1-1 0,-2 0 0,1 1 1,0-1-1,-1 0 0,0 0 0,1 0 0,-2 0 0,1-1 1,0 1-1,-1-7 0,1 5-5,-1 0 0,1 0 1,-1-1-1,-1 1 0,1 0 0,-1 0 1,0-1-1,0 1 0,-1 0 0,0 0 1,0 0-1,-1 1 0,1-1 0,-1 0 1,0 1-1,-1 0 0,-7-10 0,5 10 2,0 0-1,0 0 1,-1 1-1,1 0 1,-1 0-1,0 0 1,-1 1-1,1 0 1,-1 0-1,-10-2 1,16 5-6,-1 0-1,1-1 1,-1 1 0,1 0 0,0 0 0,-1 1-1,1-1 1,0 0 0,-1 1 0,1-1-1,0 1 1,-1 0 0,1 0 0,0 0 0,0 0-1,0 0 1,0 0 0,0 0 0,0 1-1,0-1 1,0 1 0,1 0 0,-1-1 0,1 1-1,-1 0 1,1 0 0,-1 0 0,1 0 0,0 0-1,0 0 1,0 0 0,0 1 0,1-1-1,-1 0 1,0 1 0,1-1 0,0 0 0,-1 3-1,-2 12 9,0 1-1,1-1 1,1 32-1,1-45-35,0 0-1,1-1 1,-1 1-1,1 0 0,-1 0 1,1 0-1,0-1 1,0 1-1,1 0 0,-1-1 1,1 1-1,0-1 1,0 0-1,0 0 0,0 0 1,1 1-1,-1-2 1,1 1-1,0 0 1,0-1-1,0 1 0,0-1 1,5 3-1,55 12-4327,-37-11-7</inkml:trace>
</inkml:ink>
</file>

<file path=ppt/ink/ink1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47.999"/>
    </inkml:context>
    <inkml:brush xml:id="br0">
      <inkml:brushProperty name="width" value="0.05" units="cm"/>
      <inkml:brushProperty name="height" value="0.05" units="cm"/>
      <inkml:brushProperty name="color" value="#FF0066"/>
    </inkml:brush>
  </inkml:definitions>
  <inkml:trace contextRef="#ctx0" brushRef="#br0">82 48 7218,'0'0'3222,"8"16"-439,-8-19-2609,0 0 1,0-1-1,0 1 1,-1 0 0,1 0-1,-1 0 1,1 0-1,-1 0 1,0 0-1,0 0 1,0 0-1,-1 1 1,1-1 0,-2-3-1,1 5-125,0-1 0,0 0 0,0 1 1,-1 0-1,1-1 0,0 1 0,-1 0 0,1 0 0,0 0 0,-1 1 0,1-1 0,-1 1 0,1-1 1,-1 1-1,1 0 0,-1 0 0,-5 0 0,7 0-49,-1 1 0,1-1 0,-1 1 1,1-1-1,0 1 0,-1-1 0,1 1 0,0 0 1,-1 0-1,1 0 0,0 0 0,0 0 0,-1 0 1,1 0-1,0 0 0,0 0 0,0 0 0,1 0 1,-1 1-1,0-1 0,0 0 0,1 1 0,-1-1 1,1 1-1,-1-1 0,1 1 0,-1-1 0,1 1 1,0-1-1,0 1 0,0-1 0,0 3 0,0 61-114,1-52 90,0-7 29,0 0 0,0-1 0,0 1 1,0-1-1,1 1 0,0-1 0,0 1 0,1-1 0,-1 0 1,1 0-1,0-1 0,1 1 0,-1 0 0,1-1 1,0 0-1,0 0 0,0 0 0,0 0 0,1-1 0,0 0 1,0 0-1,9 5 0,-2-2 20,1-1 1,-1-1-1,1 1 1,0-2-1,0 0 1,0-1-1,1 0 1,21 0-1,-32-2-20,-1 0 1,0 0-1,1 0 1,-1-1-1,1 1 1,-1-1-1,0 1 0,1-1 1,-1 0-1,0 0 1,0 0-1,0 0 1,0 0-1,0 0 1,0-1-1,0 1 0,0-1 1,0 1-1,-1-1 1,1 0-1,0 0 1,-1 0-1,0 0 0,1 0 1,-1 0-1,0 0 1,0 0-1,0 0 1,1-5-1,0-3 21,0-1-1,0 0 0,-1 0 1,0 0-1,-1-12 1,0 17-11,-1 1-1,1 0 1,-1-1 0,0 1 0,-1 0-1,1 0 1,-1 0 0,0 1 0,0-1-1,0 0 1,-1 1 0,1-1-1,-1 1 1,0 0 0,-1 0 0,1 0-1,-1 0 1,0 1 0,1-1 0,-1 1-1,-8-4 1,6 3 9,-1 0 1,0 0-1,1 1 0,-1 0 0,-1 0 1,1 1-1,0 0 0,-1 0 1,1 0-1,-1 1 0,0 1 1,1-1-1,-12 1 0,16 1-24,0 0 1,0 1-1,0-1 0,0 0 0,0 1 1,1-1-1,-1 1 0,1 0 0,-1 0 0,1 0 1,0 0-1,-1 1 0,1-1 0,0 0 1,1 1-1,-1 0 0,0-1 0,1 1 1,-1 0-1,1 0 0,0 0 0,0 0 0,-1 6 1,-2 6 3,0 0 0,1 0 1,-1 23-1,3 83 73,2-119-77,0 0 0,-1 0 1,1 0-1,0 0 0,0 0 0,0 0 0,0-1 0,1 1 1,-1 0-1,0-1 0,1 1 0,-1 0 0,1-1 0,0 0 0,-1 1 1,1-1-1,0 0 0,0 0 0,0 0 0,0 0 0,0 0 1,0 0-1,0-1 0,0 1 0,0-1 0,0 1 0,1-1 1,-1 0-1,0 0 0,0 0 0,2 0 0,8 1-45,-1-1-1,0-1 1,0 1-1,20-5 0,-23 3-193,-1-1 0,-1 0 0,1 0 0,0 0 0,-1-1 0,1 0 0,-1 0 0,0 0 0,9-10 0,24-27-5027,-13 8-4348</inkml:trace>
</inkml:ink>
</file>

<file path=ppt/ink/ink1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48.660"/>
    </inkml:context>
    <inkml:brush xml:id="br0">
      <inkml:brushProperty name="width" value="0.05" units="cm"/>
      <inkml:brushProperty name="height" value="0.05" units="cm"/>
      <inkml:brushProperty name="color" value="#FF0066"/>
    </inkml:brush>
  </inkml:definitions>
  <inkml:trace contextRef="#ctx0" brushRef="#br0">69 127 6041,'0'0'10721,"-6"-3"-10622,4 2-115,-1-1 1,0-1 0,1 1-1,0 0 1,-1 0-1,1-1 1,0 1-1,0-1 1,1 0-1,-1 0 1,1 1 0,-1-1-1,1 0 1,-2-6-1,-20-32-434,19 44 95,2 14 267,1 18 81,1-20-10,-1-9 7,1 0 1,0-1-1,0 1 0,1 0 0,0-1 1,2 9-1,-3-12 10,1-1 0,0 1 0,-1-1 0,1 0 0,0 1 0,0-1 0,0 0 0,0 0 0,0 0 0,1 0 0,-1 0 0,0 0 0,0 0 0,1 0 0,-1 0 0,0-1 0,1 1 0,-1 0 0,1-1 0,-1 1-1,1-1 1,-1 0 0,1 1 0,-1-1 0,1 0 0,-1 0 0,1 0 0,2 0 0,1 0 17,-1 0 0,1 0-1,0 0 1,-1 0-1,1-1 1,-1 0 0,1 0-1,-1 0 1,1-1 0,6-2-1,-9 2-14,0 0-1,0 0 1,-1 0-1,1 0 1,-1 0 0,1 0-1,-1 0 1,0 0-1,0 0 1,0-1-1,0 1 1,0-1 0,0 1-1,0-1 1,-1 1-1,0-1 1,1 1-1,-1-1 1,0 1 0,0-1-1,-1-4 1,2-10-140,-1 9 25,0 0 0,0 0 0,0 0-1,-1 0 1,0 0 0,-4-15 0,4 21 107,0 0-1,0 1 1,0-1 0,0 0 0,0 1 0,-1-1 0,1 1-1,0-1 1,-1 1 0,1 0 0,-1 0 0,1-1 0,-1 1 0,0 0-1,0 0 1,1 1 0,-1-1 0,0 0 0,0 1 0,0-1-1,0 1 1,0-1 0,0 1 0,0 0 0,0 0 0,0 0-1,0 0 1,0 0 0,0 0 0,1 1 0,-1-1 0,0 1-1,0-1 1,-3 2 0,3-1 11,0 1 0,-1-1-1,1 1 1,0-1 0,0 1-1,0 0 1,0 0 0,0 0 0,0 0-1,1 0 1,-1 1 0,1-1-1,-1 0 1,1 1 0,0-1 0,0 1-1,0 0 1,0-1 0,0 1-1,1 0 1,-1 4 0,-7 62 422,8-60-377,0-4-34,0-1 0,0 0-1,0 1 1,0-1 0,1 0-1,-1 0 1,1 1 0,0-1-1,3 5 1,-3-8-11,0 1 1,0-1-1,0 0 1,1 0-1,-1 0 1,1 0-1,-1 0 1,0-1-1,1 1 1,-1 0-1,1-1 0,0 1 1,-1-1-1,1 1 1,0-1-1,-1 0 1,1 0-1,0 0 1,-1 0-1,1 0 1,0 0-1,-1 0 1,1 0-1,0-1 0,-1 1 1,1-1-1,-1 1 1,3-2-1,-3 2-27,1-1-1,-1 1 1,1-1-1,-1 0 0,1 1 1,-1-1-1,0 0 1,0 0-1,1 0 0,-1 0 1,0 0-1,0 0 1,0-1-1,0 1 0,0 0 1,0 0-1,-1-1 1,1 1-1,0-1 0,-1 1 1,1-1-1,-1 1 1,1-1-1,-1 1 0,1-2 1,1-43-1904,-2 36 1385,0 9 524,-1 0-1,1 0 0,-1 0 1,0 0-1,1 0 0,-1 0 1,0 0-1,0 0 0,0 0 1,1 0-1,-1 0 0,0 0 1,0 1-1,0-1 1,-1 0-1,1 1 0,0-1 1,0 1-1,0-1 0,0 1 1,0-1-1,-1 1 0,1 0 1,0 0-1,0 0 0,-1 0 1,1-1-1,0 2 0,0-1 1,-1 0-1,1 0 0,0 0 1,0 0-1,-1 1 0,1-1 1,0 1-1,0-1 0,0 1 1,0-1-1,0 1 1,-2 1-1,1 8-106,0 0 1,1 1 0,0-1-1,0 0 1,1 1-1,1-1 1,0 1-1,3 13 1,10-3-2284</inkml:trace>
</inkml:ink>
</file>

<file path=ppt/ink/ink1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49.856"/>
    </inkml:context>
    <inkml:brush xml:id="br0">
      <inkml:brushProperty name="width" value="0.05" units="cm"/>
      <inkml:brushProperty name="height" value="0.05" units="cm"/>
      <inkml:brushProperty name="color" value="#FF0066"/>
    </inkml:brush>
  </inkml:definitions>
  <inkml:trace contextRef="#ctx0" brushRef="#br0">0 0 8002,'0'0'6885,"1"18"-6729,-1-7-96,0 5 42,1-1 1,0 0-1,1 0 0,1 0 1,0 0-1,8 21 0,14 27 885,60 107 0,-74-150-881,1-2-1,1 1 1,1-2-1,0 0 1,1 0-1,1-1 1,1-1-1,0-1 1,28 18-1,-32-26-52,-1-1-1,1 0 1,0-1 0,1-1-1,-1 0 1,1-1 0,-1 0-1,1-1 1,0-1 0,18-1-1,-22 1-4,-5-1-35,1 1 1,0-1 0,-1 0-1,1 0 1,-1-1 0,1 1-1,-1-1 1,0 0-1,1-1 1,-1 1 0,0-1-1,-1 0 1,1-1-1,0 1 1,-1-1 0,0 0-1,0 0 1,0 0-1,0 0 1,-1-1 0,0 0-1,0 1 1,0-1-1,0 0 1,-1-1 0,1 1-1,-2 0 1,1-1 0,0 1-1,-1-1 1,1-6-1,0 3 0,-1-1-1,0 1 1,0-1-1,-1 1 1,0-1 0,0 1-1,-1-1 1,-1 1-1,0-1 1,0 1-1,0 0 1,-1 0-1,-1 0 1,0 0-1,0 0 1,0 1-1,-1 0 1,-6-8-1,-2 1 33,7 7-40,-1 0 1,0 0-1,0 0 1,0 1-1,-1 0 0,-1 1 1,1 0-1,-1 0 1,-15-7-1,24 13-8,-1 0 0,1 0 0,-1 0 0,1 0 0,0 0 0,-1 1 0,1-1 0,-1 0 0,1 0 0,0 1 0,-1-1 0,1 0-1,0 1 1,-1-1 0,1 0 0,0 1 0,0-1 0,-1 0 0,1 1 0,0-1 0,0 1 0,0-1 0,0 0 0,-1 1 0,1-1 0,0 1 0,0-1 0,0 1 0,0-1 0,0 0 0,0 1 0,0-1 0,0 1 0,0-1 0,0 1 0,0 0 0,0 26 20,1-18-22,-1-1 6,1 0 0,0 0 0,1 0 0,-1 0 0,2 0 0,-1-1 0,1 1 0,0 0 0,1-1 0,0 0 0,6 9 0,8 9 24,36 38 1,-29-36-10,67 82 232,102 154 0,-148-190-177,-3 3 1,-3 1 0,42 117-1,-73-168-52,2 2 26,-1 0-1,-1 2 1,-1-1-1,-2 1 0,4 55 1,-10-85-36,0 1-1,-1 0 1,1 0 0,-1 0 0,1 0 0,-1 0-1,1-1 1,-1 1 0,1 0 0,-1 0 0,0-1-1,0 1 1,1 0 0,-1-1 0,0 1 0,0-1-1,1 1 1,-1-1 0,0 0 0,0 1-1,0-1 1,0 0 0,0 1 0,0-1 0,0 0-1,0 0 1,0 0 0,0 0 0,0 0 0,0 0-1,0 0 1,0 0 0,0 0 0,1 0 0,-1-1-1,0 1 1,-1-1 0,-43-10 102,15-7-84,0-1 0,1-1 0,1-2 0,0-1 0,-24-27 0,31 30-1,3 4-11,2-1 1,0 0-1,1-1 0,-20-33 0,28 40-23,2 0 0,-1 0 0,1-1-1,1 0 1,0 1 0,1-1 0,0-1 0,1 1 0,1 0 0,-1-18 0,3 25 7,0-1-1,0 0 1,0 1-1,1-1 1,0 1 0,0 0-1,0 0 1,1 0-1,0 0 1,0 0-1,0 0 1,1 1 0,-1-1-1,1 1 1,0 0-1,0 0 1,5-3 0,13-11-2,1 1 1,27-14 0,-40 24-2,97-57-19,-102 56 89,-5 7-157,0 1 0,0-1 0,0 1 0,1-1 0,-1 1 0,0-1 0,0 1 0,0-1 1,1 1-1,-1 0 0,0-1 0,1 1 0,-1-1 0,0 1 0,1 0 0,-1-1 0,0 1 0,1 0 0,-1 0 0,1-1 0,-1 1 0,1 0 1,-1 0-1,0-1 0,1 1 0,-1 0 0,1 0 0,-1 0 0,1 0 0,-1 0 0,1 0 0,-1 0 0,1 0 0,9-1-2829,1-5-2099</inkml:trace>
</inkml:ink>
</file>

<file path=ppt/ink/ink1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0.605"/>
    </inkml:context>
    <inkml:brush xml:id="br0">
      <inkml:brushProperty name="width" value="0.05" units="cm"/>
      <inkml:brushProperty name="height" value="0.05" units="cm"/>
      <inkml:brushProperty name="color" value="#FF0066"/>
    </inkml:brush>
  </inkml:definitions>
  <inkml:trace contextRef="#ctx0" brushRef="#br0">0 0 9778,'0'0'8278,"31"1"-7769,198 5 105,179-6 951,-437 7-3445,26-5 1512,-1 1-1,1-1 1,0 1 0,0 0 0,0 0-1,0 0 1,0 1 0,1-1-1,-1 1 1,-2 6 0,-5 5-1801,-4 5-1665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0.969"/>
    </inkml:context>
    <inkml:brush xml:id="br0">
      <inkml:brushProperty name="width" value="0.05" units="cm"/>
      <inkml:brushProperty name="height" value="0.05" units="cm"/>
    </inkml:brush>
  </inkml:definitions>
  <inkml:trace contextRef="#ctx0" brushRef="#br0">134 189 4233,'0'0'7175,"-4"-2"-7042,4 2-117,-1-1 0,0 1-1,0-1 1,1 1 0,-1 0-1,0-1 1,1 1 0,-1 0 0,0 0-1,0 0 1,1 0 0,-1-1-1,0 1 1,0 0 0,0 0-1,1 0 1,-1 1 0,0-1 0,0 0-1,0 0 1,1 0 0,-1 0-1,0 1 1,1-1 0,-1 0 0,0 1-1,0-1 1,1 1 0,-1-1-1,0 1 1,-7 33 755,1 50 1441,8 157 1,0-234-2043,0 1-1,0-1 1,1 0 0,0 0 0,1 0 0,3 8 0,-5-14-99,-1 0 1,1 0 0,-1 0 0,1 0 0,-1 0-1,1 0 1,0-1 0,-1 1 0,1 0 0,0 0 0,0-1-1,0 1 1,-1 0 0,1-1 0,0 1 0,0-1-1,0 1 1,0-1 0,1 1 0,-1-1-26,0 0-1,0-1 1,0 1 0,0 0-1,0-1 1,0 1 0,0-1-1,0 1 1,0-1 0,0 0 0,0 1-1,-1-1 1,1 0 0,0 0-1,-1 1 1,1-1 0,0 0-1,-1 0 1,1 0 0,-1 0-1,1 0 1,-1 0 0,0 0-1,1-2 1,5-13-25,-2 0 0,0-1 0,-1 0 0,0 0 0,-2 0 0,0 0 0,-1 0 0,-2-25 0,0-8 46,2 33-61,-2 0 0,0 1 1,-1-1-1,-1 1 0,0 0 0,-2 0 0,-10-25 0,-65-104-139,38 71 255,44 84-427,10 14 280,8-3 28,1 0 0,1-2 0,1-1 0,0-1 0,1 0 0,1-2 0,50 24 0,10-3 17,96 28-1,-134-51 4,-34-11-15,0 1 0,-1 0 0,1 1 0,-1 0 0,0 0 0,0 1 0,-1 1 0,12 8 0,-20-13-16,-1 0 1,0 1 0,0-1 0,0 1-1,-1-1 1,1 1 0,0-1 0,0 1-1,-1 0 1,1-1 0,-1 1 0,0 0 0,1-1-1,-1 1 1,0 0 0,0-1 0,0 1-1,0 0 1,0 0 0,0-1 0,-1 1 0,0 3-1,0-2 13,0 0 0,0 0 0,0 0 0,0 1 1,-1-1-1,0-1 0,1 1 0,-1 0 0,0 0 0,-4 4 0,-9 5-5,0 0 0,0-1 0,-1-1 0,0 0 0,-1-2 0,0 1 0,0-2 0,-1 0 1,0-1-1,0-1 0,-1-1 0,0-1 0,1 0 0,-1-1 0,-35-1 0,-230-1-85,283 0 206,37 0-2513,-24-1-132,-3-2-1492</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01.88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4 19 5417,'0'0'9797,"0"0"-9788,0 0 0,0 1-1,0-1 1,0 0 0,0 0 0,0 0 0,0 0 0,0 0-1,0 0 1,0 0 0,0 0 0,0 0 0,0 0 0,-1 1 44,1-1-45,0 0 1,0 0 0,0 0 0,0 0 0,0 0-1,0 0 1,0 0 0,0 0 0,-1 0 0,1 0 0,0 0-1,0 0 1,0 0 0,0 0 0,0 0 0,0 0 0,0 0-1,0 0 1,0 0 0,0 0 0,-1 0 0,1 0 0,0 0-1,0 0 1,0 0 0,0 0 0,0 0 0,0 0 0,0 0-1,0 0 1,0 0 27,0 0-28,-1 0 1,1-1 0,1 9 135,0-1 0,0 1-1,1-1 1,0 0 0,0 0 0,0 0 0,1 0-1,0 0 1,1-1 0,-1 1 0,1-1 0,7 9-1,10 11 358,38 35-1,-20-20-315,35 32 130,4-4-1,122 86 0,-113-90-120,122 80 196,248 127 0,-312-190-292,-7-5-8,3-7 0,269 94 0,-161-84 21,628 193 21,-243-65 91,-322-100-53,27-7 176,557 91 0,-63-73-20,-799-114-345,127 8 321,228-10 0,-358-3-279,699-26 95,-124 22-188,-55 2 84,-351-11 30,237-47-1,-258 32-92,-91 14 56,127-38-1,-171 38 25,0-2 1,-1-3-1,-1-1 0,65-41 0,210-169-39,74-48-17,551-294-17,-800 476 80,-5-6 0,230-224 0,-314 276-18,123-127-68,-154 150 39,-1 0 0,-1-1 0,-2-1 0,0-1 0,16-40 0,36-79 3,-104 189-4921</inkml:trace>
</inkml:ink>
</file>

<file path=ppt/ink/ink1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1.043"/>
    </inkml:context>
    <inkml:brush xml:id="br0">
      <inkml:brushProperty name="width" value="0.05" units="cm"/>
      <inkml:brushProperty name="height" value="0.05" units="cm"/>
      <inkml:brushProperty name="color" value="#FF0066"/>
    </inkml:brush>
  </inkml:definitions>
  <inkml:trace contextRef="#ctx0" brushRef="#br0">1 64 10418,'0'0'9466,"9"0"-9175,67-4 186,107-20-1,-103 11-304,122-3 1,-200 16-135,-2 0-26,1 1 0,0-1-1,-1 0 1,1 0-1,-1 0 1,1 0 0,-1 0-1,1 0 1,-1 0-1,1 0 1,-1 0 0,1 0-1,0 0 1,-1 0-1,1 0 1,-1 0 0,1 0-1,-1-1 1,1 1-1,-1 0 1,1 0-1,-1-1 1,1 1 0,-1 0-1,1-1 1,-1 1-1,0 0 1,1-1 0,-1 1-1,1-1 1,-1 1-1,1-1 1,-1 0-220,-5 1-1480,-50 0-5433,23 0-651</inkml:trace>
</inkml:ink>
</file>

<file path=ppt/ink/ink1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2.259"/>
    </inkml:context>
    <inkml:brush xml:id="br0">
      <inkml:brushProperty name="width" value="0.05" units="cm"/>
      <inkml:brushProperty name="height" value="0.05" units="cm"/>
      <inkml:brushProperty name="color" value="#FF0066"/>
    </inkml:brush>
  </inkml:definitions>
  <inkml:trace contextRef="#ctx0" brushRef="#br0">0 30 10082,'0'0'6690,"31"0"-6097,201 0 211,144 0 402,-376 0-1074,0-1-144,1-1 0,-1 1 1,0 0-1,0 0 0,0-1 0,0 1 1,0 0-1,0 0 0,-1-1 0,1 1 1,0 0-1,-1 0 0,1 0 0,-1-1 1,0 0-1,-3 0-301,0 1 0,0-1 0,-1 1 0,1 0 0,-1 0 0,1 1 0,0-1 0,-1 1 0,1 0 0,-10 1 0,0 0-1556,-14-1-2568</inkml:trace>
</inkml:ink>
</file>

<file path=ppt/ink/ink1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2.669"/>
    </inkml:context>
    <inkml:brush xml:id="br0">
      <inkml:brushProperty name="width" value="0.05" units="cm"/>
      <inkml:brushProperty name="height" value="0.05" units="cm"/>
      <inkml:brushProperty name="color" value="#FF0066"/>
    </inkml:brush>
  </inkml:definitions>
  <inkml:trace contextRef="#ctx0" brushRef="#br0">1 48 9130,'0'0'7177,"0"-8"-7117,0-26 57,1 34-112,-1 1 1,0-1-1,0 0 1,0 0-1,0 1 1,1-1-1,-1 0 1,0 0-1,0 0 1,0 1 0,1-1-1,-1 0 1,0 0-1,0 0 1,1 0-1,-1 1 1,0-1-1,0 0 1,1 0-1,-1 0 1,0 0 0,1 0-1,-1 0 1,0 0-1,0 0 1,1 0-1,-1 0 1,0 0-1,1 0 1,-1 0-1,0 0 1,0 0 0,1 0-1,-1 0 1,0 0-1,0-1 1,1 1-1,-1 0 1,0 0-1,0 0 1,1 0-1,-1-1 1,0 1-1,0 0 1,1 0 0,-1 0-1,0-1 1,0 1-1,0 0 1,0 0-1,0-1 1,1 1-1,-1 0 1,0 0-1,0-1 1,0 1 0,0 0-1,0-1 1,0 1-1,0 0 1,0 0-1,0-1 1,0 1-1,0 0 1,0-1-1,0 1 1,0 0 0,0 0-1,0-1 1,11 16 106,47 125 1280,-39-89-1098,1-1 1,34 56 0,-46-92-247,1 0 1,0 0-1,1-1 0,24 24 1,-33-35-5,-1 2-35,0-3-40</inkml:trace>
</inkml:ink>
</file>

<file path=ppt/ink/ink1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3.012"/>
    </inkml:context>
    <inkml:brush xml:id="br0">
      <inkml:brushProperty name="width" value="0.05" units="cm"/>
      <inkml:brushProperty name="height" value="0.05" units="cm"/>
      <inkml:brushProperty name="color" value="#FF0066"/>
    </inkml:brush>
  </inkml:definitions>
  <inkml:trace contextRef="#ctx0" brushRef="#br0">0 92 3777,'0'0'13581,"40"-8"-13008,128-25-157,-101 20-171,0 4 0,137-3 1,-169 4-2270,-26 5-1041,2-2-2575</inkml:trace>
</inkml:ink>
</file>

<file path=ppt/ink/ink1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4.985"/>
    </inkml:context>
    <inkml:brush xml:id="br0">
      <inkml:brushProperty name="width" value="0.05" units="cm"/>
      <inkml:brushProperty name="height" value="0.05" units="cm"/>
      <inkml:brushProperty name="color" value="#FF0066"/>
    </inkml:brush>
  </inkml:definitions>
  <inkml:trace contextRef="#ctx0" brushRef="#br0">393 130 624,'0'0'12571,"14"1"-11196,56 2 899,-70-34 42,0 28-2281,0 0 0,0 0 0,0 0 0,-1 0 0,0 0 0,1 0 0,-1 0-1,0 0 1,-1 0 0,1 1 0,0-1 0,-1 0 0,1 1 0,-1-1 0,0 1 0,0 0 0,-4-4 0,1 2-16,0 0 0,0 1 0,0-1 1,-1 1-1,1 1 0,-1-1 0,0 1 1,-7-2-1,-11-2-20,0 1 0,-1 2 1,-33-2-1,54 5 13,-12-1-11,0 0-1,-1 1 1,1 1-1,0 0 1,0 2-1,-1-1 1,-15 7 0,25-7-7,0 1 0,1 0 0,-1 1 0,1 0 0,0 0 0,0 0 0,0 1 0,1 0 0,-1 0 0,1 0 0,0 0 0,1 1 0,-1 0 0,1 0 0,0 0 0,1 1 0,-6 12 0,6-12 2,0 1-1,1 0 1,0-1-1,0 1 1,0 0-1,1 0 1,1 1-1,-1-1 1,1 0-1,0 0 0,3 15 1,-2-18 0,1 0 0,-1 0 1,1 0-1,0-1 0,0 1 0,0-1 1,1 1-1,-1-1 0,1 0 0,0 0 1,0 0-1,1 0 0,-1-1 0,1 1 1,0-1-1,0 0 0,0 0 0,0 0 1,8 3-1,7 2 0,0-2 1,0 0-1,0-1 1,0-2-1,1 1 1,-1-2-1,1-1 1,0 0-1,0-2 1,-1 0 0,1-1-1,29-7 1,-44 8 5,-1-1 1,1 1-1,0-1 1,-1 0-1,0 0 1,1 0-1,-1-1 1,0 0-1,0 0 1,0 0-1,-1 0 1,1 0-1,-1-1 1,0 0-1,0 1 1,0-1-1,0-1 1,3-6-1,-2 1 13,-1 1-1,0-1 1,-1 0-1,0 0 1,-1 0-1,0 0 1,-1-19 0,0 29-16,1 0 0,-1 0 1,0 0-1,0 0 1,0-1-1,0 1 1,0 0-1,0 0 1,0 0-1,0 0 1,0 0-1,0 0 0,0 0 1,0-1-1,0 1 1,0 0-1,0 0 1,0 0-1,0 0 1,0 0-1,0 0 0,0-1 1,0 1-1,0 0 1,0 0-1,0 0 1,0 0-1,-1 0 1,1 0-1,0 0 1,0 0-1,0-1 0,0 1 1,0 0-1,0 0 1,0 0-1,0 0 1,0 0-1,0 0 1,-1 0-1,1 0 0,0 0 1,0 0-1,0 0 1,0 0-1,0 0 1,0 0-1,-1 0 1,1 0-1,0 0 0,0 0 1,0 0-1,0 0 1,0 0-1,0 0 1,0 0-1,-1 0 1,1 0-1,0 0 1,0 0-1,0 0 0,0 0 1,0 0-1,0 0 1,-2 10-55,5-2 53,2-1-1,-1 1 1,1-1-1,0 0 1,0 0 0,1-1-1,0 0 1,0 0-1,9 7 1,8 9 26,-12-10-21,12 11 8,-1 1-1,33 49 1,-49-63 2,-1-1 0,0 1 1,-1 0-1,0 0 0,0 0 0,-1 1 0,0-1 1,-1 1-1,-1 0 0,1-1 0,-2 1 0,0 16 1,0-24-4,-1 0 0,1 0 0,-1 1 1,0-1-1,0 0 0,0 0 1,-1 0-1,1-1 0,-1 1 0,1 0 1,-1 0-1,0-1 0,0 1 0,0-1 1,-4 4-1,0-1 26,-1 0-1,0 0 1,0 0 0,0-1 0,-14 6-1,-3 0 60,0-2 0,-49 10-1,17-9-33,-1-2-1,0-3 0,-83-5 1,135 1-17,0 0 0,-1-1 0,1 0 0,0 0 0,0 0 0,0-1 0,0 1 1,0-1-1,0-1 0,0 1 0,1-1 0,-1 1 0,1-1 0,0-1 0,0 1 0,-7-8 0,10 11-22,48 0-1981,53 0-4043,-50 0-693</inkml:trace>
</inkml:ink>
</file>

<file path=ppt/ink/ink1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5.870"/>
    </inkml:context>
    <inkml:brush xml:id="br0">
      <inkml:brushProperty name="width" value="0.05" units="cm"/>
      <inkml:brushProperty name="height" value="0.05" units="cm"/>
      <inkml:brushProperty name="color" value="#FF0066"/>
    </inkml:brush>
  </inkml:definitions>
  <inkml:trace contextRef="#ctx0" brushRef="#br0">1 1 8146,'0'0'8692,"27"3"-8638,89 14-38,-100-15-10,-1 1 0,0 1 1,0 0-1,0 1 1,-1 1-1,0 0 0,0 0 1,0 2-1,-1 0 1,14 10-1,-21-12 41,1 0-1,-1 0 0,0 0 1,-1 1-1,1 0 1,-1 0-1,-1 1 1,1-1-1,-1 1 1,-1 0-1,1 0 1,-1 0-1,-1 1 1,0-1-1,0 1 1,0-1-1,0 10 0,0 13 162,0 0 0,-2 0 0,-1 0 0,-2 0 0,-1 0 0,-8 33-1,7-53 815,7-23-760,8-27-237,12-1-77,2 1 0,34-43 0,33-53-86,-67 94 51,-20 37 21,-14 28 26,4-6 28,0 0 1,1 0-1,1 0 1,1 0-1,0 1 0,1-1 1,1 1-1,1 0 1,4 28-1,-3-42 14,0 1-1,0 0 1,1-1 0,0 1-1,1-1 1,-1 0 0,1 1-1,0-1 1,0 0 0,1-1-1,-1 1 1,1-1 0,0 1-1,0-1 1,1 0 0,-1-1-1,1 1 1,0-1 0,0 0-1,0 0 1,0 0 0,0-1-1,1 0 1,-1 0 0,1 0-1,6 1 1,7 2 6,1-1 0,0-1 0,0-1 0,0 0 0,0-2 0,28-2 0,-43 1-29,1 0-1,0 0 1,-1 0-1,1-1 1,-1 0-1,0 0 0,1 0 1,-1-1-1,0 0 1,0 0-1,-1 0 1,1 0-1,-1-1 1,7-6-1,-3 1-1017,-1 0 0,0 0 0,0-1 0,-1 0 0,10-21 0,-2-4-5342</inkml:trace>
</inkml:ink>
</file>

<file path=ppt/ink/ink1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6.498"/>
    </inkml:context>
    <inkml:brush xml:id="br0">
      <inkml:brushProperty name="width" value="0.05" units="cm"/>
      <inkml:brushProperty name="height" value="0.05" units="cm"/>
      <inkml:brushProperty name="color" value="#FF0066"/>
    </inkml:brush>
  </inkml:definitions>
  <inkml:trace contextRef="#ctx0" brushRef="#br0">0 61 6241,'0'0'10301,"11"-4"-10127,16-7-14,1 1 0,0 1 0,1 1 0,-1 1 0,49-4 0,-75 11-157,12 0 31,-1 0 0,1 1 0,0 0 0,0 1 0,19 5 0,-29-6-24,-1 1 1,1-1 0,-1 1 0,0 0 0,1 0-1,-1 0 1,0 0 0,0 0 0,-1 1-1,1-1 1,0 1 0,-1 0 0,0 0-1,1 0 1,-1 0 0,0 0 0,-1 0-1,1 1 1,0-1 0,-1 1 0,0-1-1,0 1 1,0-1 0,0 1 0,0 5 0,1 4 55,-1 0-1,0 1 1,-1-1 0,0 0 0,-1 1 0,-5 23 0,4-29-38,-1 1 0,0-1 1,0 0-1,-1 0 0,0-1 0,-1 1 0,1-1 0,-1 0 0,-1 0 0,1-1 0,-10 9 0,11-10-20,-1-1 0,1 1 0,-1-1 0,-1 0 0,1-1 0,0 1 0,-1-1 0,0 0 0,1-1 0,-1 1 0,0-1 0,-1 0 0,1-1 0,0 1 0,0-1 0,-1 0 0,1-1 0,-12 0 0,18-1-12,-1 0 0,0 0-1,0 0 1,1 0 0,-1 0-1,0 0 1,1 0 0,-1 0-1,1 0 1,-1 0 0,1 0-1,-1 0 1,1 0 0,0-1-1,0 1 1,0 0 0,0 0-1,0 0 1,0-1 0,0 1-1,0 0 1,0 0 0,0 0-1,1-1 1,-1 1 0,0 0-1,1 0 1,-1 0 0,1 0-1,-1 0 1,1 0 0,0 0-1,-1 0 1,1 0 0,1-1-1,3-1 10,0 1 1,1-1-1,-1 1 0,1 1 0,0-1 0,-1 1 0,1 0 0,0 0 0,6 0 0,62 1 74,-46 0-66,264 0-6396,-281 0 1860</inkml:trace>
</inkml:ink>
</file>

<file path=ppt/ink/ink1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7.799"/>
    </inkml:context>
    <inkml:brush xml:id="br0">
      <inkml:brushProperty name="width" value="0.05" units="cm"/>
      <inkml:brushProperty name="height" value="0.05" units="cm"/>
      <inkml:brushProperty name="color" value="#FF0066"/>
    </inkml:brush>
  </inkml:definitions>
  <inkml:trace contextRef="#ctx0" brushRef="#br0">0 465 1464,'0'0'12251,"10"11"-11211,93 104 497,5-5 1,215 170-1,-321-279-1535,9 8 21,1 0 1,0-2-1,1 1 1,14 5-1,-24-12-7,0 1 0,0-1 0,0 0 0,0 0 0,0-1-1,0 1 1,0-1 0,0 1 0,0-1 0,1 0 0,-1 0 0,0 0 0,0-1-1,0 1 1,0-1 0,0 0 0,0 0 0,0 0 0,0 0 0,0 0 0,0-1-1,0 1 1,-1-1 0,1 0 0,4-3 0,2-5 7,-1 0-1,1-1 1,-2 0 0,1 0 0,-2-1-1,1 0 1,-2 0 0,1 0 0,-2-1-1,0 0 1,4-17 0,-6 21-7,0-1-1,-1 0 1,0 1 0,-1-1 0,0 0 0,0 0-1,-1 0 1,0 1 0,-1-1 0,0 0 0,0 1-1,-1-1 1,0 1 0,-1 0 0,0 0 0,-6-10-1,-37-41 9,-3 2-1,-101-92 0,-31-34-3,151 151 0,19 21-9,2 0 1,-1 0-1,1-1 1,-11-20-1,20 32-58,4 1 19,91 11 16,-11 1 20,60-6 71,0-7-1,265-33 0,-139-8-48,294-8 0,-382 39-11,46 0 572,-228 66-514,0-26-73,0 0 0,2-1 1,2 1-1,0 0 0,11 39 0,-10-58 143,-3-6-758,-12-4-683,10 0 1184,-28 0-3876,-6 0-2525</inkml:trace>
</inkml:ink>
</file>

<file path=ppt/ink/ink1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0:58.664"/>
    </inkml:context>
    <inkml:brush xml:id="br0">
      <inkml:brushProperty name="width" value="0.05" units="cm"/>
      <inkml:brushProperty name="height" value="0.05" units="cm"/>
      <inkml:brushProperty name="color" value="#FF0066"/>
    </inkml:brush>
  </inkml:definitions>
  <inkml:trace contextRef="#ctx0" brushRef="#br0">0 98 10882,'0'0'7671,"20"-5"-7544,16-5-76,95-24 86,-120 31-132,0 1-1,1 1 1,-1 0-1,0 1 1,1 0 0,-1 1-1,17 2 1,-25-2 3,0 0 1,1 1-1,-1-1 1,0 0-1,0 1 1,0 0-1,0 0 0,0 0 1,0 0-1,-1 0 1,1 1-1,-1-1 1,1 1-1,-1 0 1,0-1-1,0 1 0,0 0 1,0 0-1,-1 0 1,1 1-1,-1-1 1,0 0-1,0 1 1,0-1-1,0 0 1,0 1-1,-1 3 0,3 15 44,-1 0 0,-1 1-1,-2-1 1,0 0 0,-1 0-1,-1 0 1,-1 0 0,-1-1 0,-1 1-1,0-1 1,-19 38 0,17-42-38,-1 1 32,2 1 1,-8 26 0,14-43 40,1-4-52,0 0-1,0-1 1,0 1-1,0-1 1,0 1 0,1-1-1,-1 1 1,1 0-1,0-1 1,0 1 0,0 0-1,0 0 1,1-3 0,-1 4-13,18-35 27,1 2 1,2 1 0,1 1 0,40-44-1,26-36-59,-82 103 10,11-16 15,-1-1-1,-1 0 0,21-48 1,-36 72-11,-2 12-155,-7 17 147,0 0-1,-16 35 1,14-40 6,2-1 1,0 2 0,1-1-1,-5 37 1,10-46-4,0 1 0,2 0 0,-1-1 0,2 1 0,3 25 0,-3-35 5,1 0 0,-1 0 0,1-1-1,-1 1 1,1-1 0,0 1 0,0-1-1,1 1 1,-1-1 0,1 0-1,0 0 1,-1-1 0,1 1 0,1 0-1,-1-1 1,0 0 0,0 0 0,1 0-1,-1 0 1,1 0 0,0-1 0,0 1-1,5 0 1,11 3 40,0-1-1,0-1 1,0-1 0,0 0-1,1-2 1,-1 0-1,30-5 1,-19 0-10,1-1 1,-1-2-1,59-23 1,-62 21-50,-19 7-40,0-1 1,0 1 0,0-2 0,-1 1 0,1-1-1,10-8 1,-18 12-419,-17 1-3719,-7 0-1272</inkml:trace>
</inkml:ink>
</file>

<file path=ppt/ink/ink1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1:05.5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637 1400 7498,'0'0'7220,"-10"-29"-6144,-68-214 551,52 164-1286,-4 2 0,-60-110 0,64 140-142,-3 1 0,-1 2 1,-3 1-1,-71-73 0,-76-36 536,182 149-961,11 3 166,17 4 61,68 8 48,1-4 1,179-10 0,-71-17 32,25-1 3,779 20 53,-779 17-129,39 0 40,51-18 42,440 5 262,-567 8-282,214 42 0,-282-36-50,196 2 0,127-28 27,-372 5-47,431 0 124,111-5 64,-104-7-176,30 11 53,-150 4-111,-269-9 54,-1-5-1,161-39 1,-64 9-24,-23-2 107,-133 28-109,0 3 0,75-7 0,557-19 48,-560 37-33,-79 4 10,109-14 1,-161 11 1,1-1 0,-1 0 0,0-1 1,-1 1-1,1-1 0,-1-1 1,0 1-1,0-1 0,8-11 1,0 4-4,-7 8-13,1 0 0,-1 1 0,1 0 0,0 0 0,0 1 0,0 1 0,12-3-1,-6 1 4,31-5-23,0 1 0,0 2-1,89 0 1,-133 6 20,1 1 1,-1-1-1,0 0 1,0 0 0,0 1-1,0-1 1,-1 1-1,1 0 1,0-1-1,0 1 1,0 0-1,0 0 1,-1 0-1,1 1 1,0-1-1,-1 0 1,1 0-1,-1 1 1,1-1-1,-1 1 1,2 2-1,18 43 17,-5-8-8,196 288 3,-194-305-1,1-2 1,0 0-1,2-1 1,22 16-1,16 14-11,-58-48 4,-1 0 1,1 0-1,0 0 1,0 0-1,0 0 1,-1 0-1,1 0 1,-1 0-1,1 0 1,-1 0-1,1 0 1,-1 0-1,1 0 1,-1 1-1,0-1 1,0 0-1,0 0 0,0 0 1,0 1-1,0-1 1,0 0-1,0 0 1,0 0-1,0 1 1,-1-1-1,1 0 1,0 0-1,-1 0 1,1 0-1,-1 0 1,1 1-1,-1-1 1,0 0-1,0 0 1,1-1-1,-1 1 0,0 0 1,0 0-1,0 0 1,0 0-1,0-1 1,0 1-1,-2 1 1,-4 3 1,-1 1 0,0-1 1,-1 0-1,-9 3 1,-36 14 9,-1-2 1,-83 18-1,-120 11 34,174-35-39,-25 2 9,-132 1 1,-113-17 33,156-2-37,-649 17 67,506-9-111,-290 18 93,471-10-99,-302 34 101,-335 19-134,408-42 142,23-5-69,-91 8 9,-423 3 22,549-27-25,-242 16 38,225 19-112,-26 1 114,33-32-55,-319 19 0,499-12 21,-272-10-1,130-32 27,172 6-49,-7-1 39,56 18-23,46 3-17,0-2-1,0-1 0,-55-13 1,76 4 24,14 12-15,1 1 0,0 0 0,-1-1 0,1 1-1,0-1 1,-1 1 0,1-1 0,0 0 0,0 1-1,0-1 1,0 1 0,-1-1 0,1 1 0,0-1-1,0 0 1,0 1 0,0-1 0,0 1 0,0-1 0,0 1-1,1-1 1,-1 0 0,0 1 0,0-1 0,0 1-1,1-1 1,-1 1 0,0-1 0,0 1 0,1-1-1,-1 1 1,0-1 0,1 1 0,-1-1 0,1 1-1,-1 0 1,1-1 0,-1 1 0,1 0 0,-1-1 0,1 1-1,-1 0 1,1-1 0,32-12-6,1 1 1,0 1-1,1 2 0,67-9 0,-74 13 7,437-59-18,-313 38 25,285-10-1,-277 38-45,136-3 84,-227-3-33,-1-2 1,88-21 0,642-102-22,-273 54 34,-292 44-27,1 10-1,1 10 0,245 20 1,-124-3-776,-352-6 755,41-1-1846,-14-7-2563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09.721"/>
    </inkml:context>
    <inkml:brush xml:id="br0">
      <inkml:brushProperty name="width" value="0.05" units="cm"/>
      <inkml:brushProperty name="height" value="0.05" units="cm"/>
      <inkml:brushProperty name="color" value="#FF0066"/>
    </inkml:brush>
  </inkml:definitions>
  <inkml:trace contextRef="#ctx0" brushRef="#br0">306 0 13539,'0'0'5546,"-24"28"-5408,-76 93 106,-1 26 46,78-112-154,-34 44-1,57-77-1439,7-4-322,10-7-2117,7-9-3099</inkml:trace>
</inkml:ink>
</file>

<file path=ppt/ink/ink1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1:51.5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0 217 5049,'0'0'9655,"7"24"-8734,4 85 43,-10-74-752,2-1-1,2-1 1,1 1 0,14 44 0,-20-78-190,0 1 0,0-1 0,0 1 0,0-1 0,0 1-1,0-1 1,0 0 0,0 1 0,0-1 0,1 1 0,-1-1 0,0 1 0,0-1 0,0 0 0,1 1 0,-1-1 0,0 0 0,1 1 0,-1-1 0,0 0 0,1 1 0,-1-1 0,0 0 0,1 0 0,-1 1-1,0-1 1,1 0 0,-1 0 0,1 0 0,-1 1 0,1-1 0,-1 0 0,0 0 0,1 0 0,-1 0 0,1 0 0,-1 0 0,1 0 0,-1 0 0,1 0 0,-1 0 0,1 0 0,-1 0 0,0-1 0,1 1-1,-1 0 1,1 0 0,-1 0 0,0 0 0,1-1 0,-1 1 0,1 0 0,-1-1 0,0 1 0,1 0 0,-1-1 0,0 1 0,0 0 0,1-1 0,-1 1 0,0 0 0,0-1 0,1 1 0,-1-1 0,0 0-1,14-27 511,-5-15-489,-1 1 0,-3-1 1,-1 0-1,-3 0 0,-4-57 0,1 8-100,2-41-190,0 565 404,0-436 114,-4-313 184,1 304-493,-3 17-45,-5 17-50,-5 55-801,9-37-1542</inkml:trace>
</inkml:ink>
</file>

<file path=ppt/ink/ink1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11.541"/>
    </inkml:context>
    <inkml:brush xml:id="br0">
      <inkml:brushProperty name="width" value="0.1" units="cm"/>
      <inkml:brushProperty name="height" value="0.1" units="cm"/>
    </inkml:brush>
  </inkml:definitions>
  <inkml:trace contextRef="#ctx0" brushRef="#br0">1 487 2617,'0'4'14957,"0"-3"-14957,0 0 1,0 0-1,0 0 0,0 0 1,1 0-1,-1 0 1,0 0-1,0 0 0,1 0 1,-1 0-1,1-1 1,-1 1-1,1 0 0,-1 0 1,1 0-1,-1 0 1,2 0-1,33 17 118,2-2 1,0-2-1,0-1 0,1-2 1,0-2-1,52 6 0,213 30 290,24 2-261,-303-46-91,361 6 145,-355-11-163,-1-2 0,0-2 0,-1 0-1,0-2 1,51-25 0,11-3 61,-78 34-97,143-60 33,-132 52-11,0-1 0,0-1-1,-2-1 1,29-24 0,-39 28-33,22-19-1,0 2-1,56-36 1,-86 61 23,0 1 0,0 0 0,0 0 0,-1-1 0,1 0 0,-1 1 0,1-1 0,-1 0 0,0 0 0,0 0 1,-1-1-1,1 1 0,-1 0 0,1-1 0,-1 1 0,1-5 0,12-27 256,-12 32-218,0 0 1,0 0 0,-1 0-1,1-1 1,-1 1 0,0-1-1,0 1 1,0-1 0,0 1-1,-1-1 1,0 1 0,1-1-1,-1 1 1,-1-1 0,1 0-1,0 1 1,-1-1 0,0 1 0,1-1-1,-1 1 1,-1-1 0,1 1-1,-4-6 1,2 4-43,0 1 0,0 0 0,0-1 0,1 0 0,0 1 0,0-1-1,0 0 1,0 0 0,0-7 0,2 12 6,0 29-356,2-19 343,0 1 1,1-1 0,0 0 0,1 1 0,0-2 0,0 1 0,1 0 0,7 9 0,54 74 35,-53-76-34,69 94 73,-76-105-64,-2-2 671,-3-19-647,-1 0-1,-1 0 0,0 0 0,-1 0 1,-1 0-1,0 0 0,-1 0 0,-1 1 1,0 0-1,-1 0 0,-1 0 0,0 1 1,0 0-1,-2 0 0,1 1 0,-16-17 1,3 5-41,-1 0 1,-1 1 0,0 2 0,-2 0 0,-54-33 0,150 47-453,-34 8 464,0 1 1,-1 2-1,1 1 1,70 21-1,-86-20-3,-1 2-1,0 0 0,0 1 0,-1 1 1,-1 1-1,1 1 0,-2 0 1,0 1-1,31 30 0,-44-37-10,0 0 0,0 0 0,0 0 0,-1 0 0,0 1 0,0-1 0,0 1 0,-1 0 0,0-1 0,-1 1 0,1 0 0,-1 0 0,-1 1 0,1-1 0,-1 0 0,0 0 1,-2 8-1,2-4 4,0-8 0,-1-1 1,1 0-1,-1 0 1,0 0-1,0 0 1,1 0-1,-1 0 0,-1-1 1,1 1-1,0 0 1,0 0-1,-1-1 1,1 1-1,-1-1 1,1 1-1,-1-1 1,0 0-1,0 0 1,1 1-1,-4 0 1,-44 21-50,41-19 44,-11 3 20,-1 0 0,0-1-1,-1 0 1,1-2 0,-1-1-1,0 0 1,-25-1 0,45-2-43,7-16-2606,6 0-1106,5 1-2033</inkml:trace>
</inkml:ink>
</file>

<file path=ppt/ink/ink1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13.750"/>
    </inkml:context>
    <inkml:brush xml:id="br0">
      <inkml:brushProperty name="width" value="0.1" units="cm"/>
      <inkml:brushProperty name="height" value="0.1" units="cm"/>
    </inkml:brush>
  </inkml:definitions>
  <inkml:trace contextRef="#ctx0" brushRef="#br0">2564 427 7154,'0'0'10727,"0"-41"-7813,-2 33-2882,-1 0-1,1 0 1,-1 1 0,0-1-1,-1 0 1,0 1 0,0 0-1,-1 0 1,0 0-1,0 1 1,0 0 0,-1-1-1,-12-8 1,-7-6-1,-57-35-1,32 28-35,-1 2 0,-1 3 0,-1 1-1,-1 4 1,-1 1 0,0 3 0,-106-13 0,-27 11 11,-193 8 0,319 8-10,-239 26 40,142-7-29,102-14-58,-179 22 102,196-20-46,0 2-1,1 1 1,-68 29-1,84-26-18,1 1-1,1 1 1,1 0 0,0 2-1,1 1 1,1 0-1,1 1 1,0 1 0,-24 39-1,32-47 19,6-9-4,1 0-1,0 0 0,-1 0 1,1 1-1,0-1 0,1 1 1,-3 5-1,4-8 181,0-10-1032,0-11-1498,0 4-2793</inkml:trace>
</inkml:ink>
</file>

<file path=ppt/ink/ink1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14.720"/>
    </inkml:context>
    <inkml:brush xml:id="br0">
      <inkml:brushProperty name="width" value="0.1" units="cm"/>
      <inkml:brushProperty name="height" value="0.1" units="cm"/>
    </inkml:brush>
  </inkml:definitions>
  <inkml:trace contextRef="#ctx0" brushRef="#br0">14 1 7786,'0'0'6930,"7"6"-6801,-1 2-14,0 1 0,0-1 0,0 1 1,-1 0-1,-1 0 0,0 1 1,0-1-1,0 1 0,-1 0 1,-1 0-1,0 0 0,0 0 1,-1 0-1,0 14 0,0 12 159,0-15-166,0 0-1,-2-1 1,0 1 0,-1 0 0,-1-1-1,-1 0 1,-1 1 0,0-1-1,-11 23 1,-26 46 428,47-88-345,0 0 0,0 0 0,1-1 0,-1 0 0,0 0 0,1 0-1,7-2 1,182-57 58,-76 19-298,105-39 89,-32 10-48,-177 65-6,-11 4 20,0-1 0,0 0 0,-1 0 0,1-1 0,0 1 0,0-1 1,-1 1-1,1-1 0,5-5 872,-53-9-526,-310-96-361,161 47 92,186 63-127,0 0 0,-1 0 1,1 0-1,0 1 1,-1 0-1,1 0 0,0 1 1,-1 0-1,1 0 1,-1 1-1,-11 3 0,15-3-186,0 0-1,0 1 0,0 0 0,0 0 0,1 0 0,-1 0 1,1 1-1,-6 4 0,5-3-537,0 1 1,0-1-1,0 1 1,1 0-1,0 0 0,-5 10 1,3 2-4790</inkml:trace>
</inkml:ink>
</file>

<file path=ppt/ink/ink1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3.696"/>
    </inkml:context>
    <inkml:brush xml:id="br0">
      <inkml:brushProperty name="width" value="0.1" units="cm"/>
      <inkml:brushProperty name="height" value="0.1" units="cm"/>
    </inkml:brush>
  </inkml:definitions>
  <inkml:trace contextRef="#ctx0" brushRef="#br0">1 468 8434,'0'0'8714,"1"-1"-8445,0 1 0,0-1 1,1 1-1,-1-1 1,0 1-1,0-1 0,0 0 1,1 0-1,-1 0 1,0 0-1,0 0 0,0 0 1,-1 0-1,3-2 1,19-41-212,-2-1 0,-1 0 0,-3-2 0,-1 0 0,-3 0 0,-2-2 0,4-51 0,-13 71-92,-1 28-27,0 4-34,-7 795-154,7-753 302,0-44 151,-6-12-1145,-24-22-4107,13 20-880</inkml:trace>
</inkml:ink>
</file>

<file path=ppt/ink/ink1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4.182"/>
    </inkml:context>
    <inkml:brush xml:id="br0">
      <inkml:brushProperty name="width" value="0.1" units="cm"/>
      <inkml:brushProperty name="height" value="0.1" units="cm"/>
    </inkml:brush>
  </inkml:definitions>
  <inkml:trace contextRef="#ctx0" brushRef="#br0">0 0 10202,'0'0'7066,"42"0"-6758,138 0 38,400 18 1018,-341-7-1048,-195-11-196,-14-1-832,-53 7-1785,-8 1-771,3 0-1527</inkml:trace>
</inkml:ink>
</file>

<file path=ppt/ink/ink1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5.041"/>
    </inkml:context>
    <inkml:brush xml:id="br0">
      <inkml:brushProperty name="width" value="0.1" units="cm"/>
      <inkml:brushProperty name="height" value="0.1" units="cm"/>
    </inkml:brush>
  </inkml:definitions>
  <inkml:trace contextRef="#ctx0" brushRef="#br0">0 105 3609,'0'0'11145,"21"-12"-10929,69-36-117,-84 45-95,0 0 0,0 0 1,0 0-1,0 1 0,1 0 1,-1 1-1,1-1 0,-1 1 1,1 0-1,0 1 0,-1 0 1,14 1-1,4 0 26,-22-1-27,1 0 0,-1 0 0,0 0 0,0 1 0,0-1 1,0 1-1,0 0 0,0-1 0,0 1 0,0 0 0,0 0 0,0 0 0,0 0 0,0 1 0,-1-1 0,1 0 0,0 1 0,-1 0 0,3 2 0,-1 1 26,0-1-1,0 1 0,-1 0 1,0 0-1,0 0 0,0 0 1,2 10-1,0 5 186,-2 0 0,0 1 0,-1 23 0,-1-36-148,1 17 143,-1 1 0,-2-1 0,0 0 0,-1 0 1,-13 42-1,-49 116 418,69-195-313,1 0 0,0 1 1,1 0-1,0 0 0,1 0 1,9-10-1,56-68-347,-17 24 24,-3-2 0,69-118 0,-115 174 4,-1 3-2,-1 0-1,0 0 1,0-1 0,0 1-1,-1-1 1,-1 0-1,3-9 1,-5 17-61,-1 6 4,-3 14 16,-1 0 0,-1-1 0,-16 34 0,12-30 35,1 1 1,-8 31 0,13-33 4,0 0 1,1 0 0,2 1-1,0-1 1,1 0 0,4 32-1,-3-43 12,1-1 0,0 1 0,1-1 0,0 0 0,1 0 0,0 0 0,0-1 0,0 1 0,1-1 0,1 0 0,0 0 0,0-1 0,0 1 0,1-2 0,0 1 0,11 9 0,-5-8-3,1-1 0,-1 0 0,1-1 0,0 0 0,1-1 0,-1 0 0,1-1 0,0-1 0,21 2 0,-7-3-207,1 0 1,0-2-1,50-7 0,-56 3-777,0-1-1,35-13 0,37-19-5372</inkml:trace>
</inkml:ink>
</file>

<file path=ppt/ink/ink1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6.947"/>
    </inkml:context>
    <inkml:brush xml:id="br0">
      <inkml:brushProperty name="width" value="0.1" units="cm"/>
      <inkml:brushProperty name="height" value="0.1" units="cm"/>
    </inkml:brush>
  </inkml:definitions>
  <inkml:trace contextRef="#ctx0" brushRef="#br0">485 0 4521,'0'0'7668,"-3"3"-7329,-30 29 311,1 2-1,1 1 1,-45 71-1,-59 135-572,105-175-67,4 1-1,2 1 0,3 1 1,-19 110-1,24-58 62,-2 229-1,21-295-42,2 0 1,2 0-1,3-1 0,2-1 0,2 1 0,3-2 0,2 0 1,2-1-1,53 90 0,-23-58-698,4-2 1,3-3-1,3-3 1,119 113-1,-79-96-3381</inkml:trace>
</inkml:ink>
</file>

<file path=ppt/ink/ink1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7.806"/>
    </inkml:context>
    <inkml:brush xml:id="br0">
      <inkml:brushProperty name="width" value="0.1" units="cm"/>
      <inkml:brushProperty name="height" value="0.1" units="cm"/>
    </inkml:brush>
  </inkml:definitions>
  <inkml:trace contextRef="#ctx0" brushRef="#br0">1 1 5641,'0'0'6858,"23"33"-5826,76 108-184,-24-34 236,-5 4 1,100 216-1,-135-241-909,-4 2 0,-4 1 1,-4 1-1,17 132 0,-24-78 95,-6 1 0,-17 275-1,-13-270-124,-7 0 0,-60 192 0,79-316-141,-51 163 206,59-187-88,0-7-83,-1-1 0,2 1-1,-1 0 1,1 0 0,-1 0 0,1 0-1,1 0 1,-1 0 0,1 0-1,0 0 1,3-6 0,34-51-920,-15 26-966,4-14-3039</inkml:trace>
</inkml:ink>
</file>

<file path=ppt/ink/ink1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29.452"/>
    </inkml:context>
    <inkml:brush xml:id="br0">
      <inkml:brushProperty name="width" value="0.1" units="cm"/>
      <inkml:brushProperty name="height" value="0.1" units="cm"/>
    </inkml:brush>
  </inkml:definitions>
  <inkml:trace contextRef="#ctx0" brushRef="#br0">0 1 9098,'0'0'7220,"10"0"-6977,182 1 2337,-61 0-3538,-45 0-5659,-69-1 980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0.078"/>
    </inkml:context>
    <inkml:brush xml:id="br0">
      <inkml:brushProperty name="width" value="0.05" units="cm"/>
      <inkml:brushProperty name="height" value="0.05" units="cm"/>
      <inkml:brushProperty name="color" value="#FF0066"/>
    </inkml:brush>
  </inkml:definitions>
  <inkml:trace contextRef="#ctx0" brushRef="#br0">158 1 200,'0'0'17428,"-56"142"-16988,35-92-72,0 1-192,3-4-56,1-3-96,3-3 48,3-6-144,11-3-864,0-10-2121,4-6-5929</inkml:trace>
</inkml:ink>
</file>

<file path=ppt/ink/ink1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0.269"/>
    </inkml:context>
    <inkml:brush xml:id="br0">
      <inkml:brushProperty name="width" value="0.1" units="cm"/>
      <inkml:brushProperty name="height" value="0.1" units="cm"/>
    </inkml:brush>
  </inkml:definitions>
  <inkml:trace contextRef="#ctx0" brushRef="#br0">0 0 5857,'0'0'6040,"24"3"-5765,11 1-285,118 18 868,-127-17-531,0 1 0,-1 1 0,-1 1 0,29 13 0,-51-20-311,0 0-1,0 0 1,0 0 0,0 0-1,0 1 1,0-1 0,-1 0-1,1 1 1,-1 0 0,1-1-1,-1 1 1,1 0 0,-1 0-1,0 0 1,0 0 0,0 0-1,0 0 1,0 0 0,-1 0-1,1 0 1,-1 0 0,1 0-1,-1 0 1,0 1 0,1-1-1,-1 0 1,0 0 0,-1 5-1,0-4 13,0 0-1,0 0 0,0 0 1,0 0-1,0 0 1,-1 0-1,1 0 0,-1 0 1,0 0-1,0 0 0,0-1 1,0 1-1,-1-1 1,1 0-1,-1 0 0,1 0 1,-5 3-1,-7 3 44,-1-1 1,-1 0-1,1-1 0,-1-1 1,0 0-1,0-1 0,0-1 1,-1 0-1,-27 0 0,65-18-1,-4 11-84,0 1 0,1 1-1,-1 1 1,0 1 0,24 2 0,4-1-4,-42-1 17,0 1 1,0-1-1,0 1 0,0 0 1,0 0-1,0 0 0,0 0 0,-1 0 1,1 1-1,0-1 0,-1 1 1,1 0-1,-1 0 0,1 0 0,-1 0 1,0 0-1,0 0 0,0 1 1,0-1-1,0 1 0,-1 0 0,1-1 1,-1 1-1,1 0 0,-1 0 1,0 0-1,0 0 0,0 0 1,-1 0-1,1 0 0,-1 3 0,2 2 0,-1-1-1,-1 0 1,1 1-1,-1-1 1,0 1-1,-1-1 1,0 0-1,0 1 1,-1-1-1,0 0 1,0 0-1,-5 11 0,-7 3 57,-2-2-1,0 0 1,-1-1-1,-1-1 1,0 0-1,-26 16 1,43-31-41,-1-1 0,0 1 1,0-1-1,0 1 0,0-1 0,0 0 1,0 0-1,0 0 0,0 0 0,0 0 1,-1 0-1,1-1 0,0 1 0,-1-1 1,1 0-1,0 1 0,-1-1 0,1 0 0,0 0 1,-4-1-1,2-1 8,1 0 0,0 0 0,0 0 0,0 0 0,1-1 0,-1 1 1,0-1-1,1 0 0,0 0 0,0 1 0,-2-5 0</inkml:trace>
</inkml:ink>
</file>

<file path=ppt/ink/ink1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0.785"/>
    </inkml:context>
    <inkml:brush xml:id="br0">
      <inkml:brushProperty name="width" value="0.1" units="cm"/>
      <inkml:brushProperty name="height" value="0.1" units="cm"/>
    </inkml:brush>
  </inkml:definitions>
  <inkml:trace contextRef="#ctx0" brushRef="#br0">0 711 6249,'0'0'10279,"36"-14"-9955,117-46-160,-88 33-89,-2-4 1,-1-2 0,-2-3 0,-1-2 0,70-61-1,-56 38 13,-3-2 0,-3-4-1,82-107 1,-149 173-74,0 1 0,0 0-1,1-1 1,-1 1 0,0 0 0,0-1-1,0 1 1,1-1 0,-1 1 0,0 0-1,0-1 1,1 1 0,-1 0 0,0 0-1,0-1 1,1 1 0,-1 0 0,0 0-1,1-1 1,-1 1 0,1 0 0,-1 0 0,0 0-1,1 0 1,-1-1 0,0 1 0,1 0-1,-1 0 1,1 0 0,-1 0 0,1 0-1,-1 0 1,0 0 0,1 0 0,-1 0-1,1 0 1,-1 1 0,0-1 0,1 0-1,2 19 133,-12 32-1367,-11-3-2568,13-28-36</inkml:trace>
</inkml:ink>
</file>

<file path=ppt/ink/ink1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1.880"/>
    </inkml:context>
    <inkml:brush xml:id="br0">
      <inkml:brushProperty name="width" value="0.1" units="cm"/>
      <inkml:brushProperty name="height" value="0.1" units="cm"/>
    </inkml:brush>
  </inkml:definitions>
  <inkml:trace contextRef="#ctx0" brushRef="#br0">169 0 6177,'0'0'7214,"0"14"-6245,-1-8-867,1-1 0,-1 1 0,-1 0-1,1-1 1,-1 1 0,0-1-1,0 0 1,0 1 0,-1-1 0,0 0-1,0 0 1,0-1 0,-5 7-1,-10 9 202,-33 30-1,2-3-35,36-32 54,9-11 154,9-10-298,-2 4-174,1-1-1,0 0 0,0 1 1,0 0-1,0 0 1,0 0-1,0 0 1,0 0-1,1 1 1,-1 0-1,1 0 1,-1 0-1,1 1 1,6-1-1,74 3-104,-61 0 103,-16-2 0,-1 1 1,1 0-1,0 0 0,0 1 0,0 0 1,-1 1-1,1-1 0,-1 1 0,13 8 1,-16-9-5,-1 0 1,0 1 0,1 0 0,-1 0 0,0 0 0,0 0 0,-1 0 0,1 0 0,-1 1-1,1-1 1,-1 1 0,0 0 0,-1 0 0,1 0 0,-1 0 0,1 0 0,-1 0-1,0 0 1,-1 0 0,1 6 0,0-1 10,-1-1 0,0 1 1,-1-1-1,0 1 0,0-1 0,-1 0 0,0 1 0,0-1 0,-1 0 1,0 0-1,0 0 0,-8 11 0,4-8 26,-1-1 1,-1 0-1,1 0 0,-2-1 0,1 0 1,-1 0-1,-20 11 0,27-17-38,-1-1-1,1 0 0,-1 0 1,0-1-1,0 1 0,1-1 1,-1 0-1,-1 0 0,1 0 1,0 0-1,0-1 1,0 1-1,0-1 0,0 0 1,0-1-1,-7 0 0,10 0-51,0 0 0,1 1 0,-1-1 0,0 0 0,0 1 0,0-1 0,1 0 0,-1 0 0,0 0 0,1 0 0,-1 0 0,1 0 0,-1 0 0,1 0 0,-1 0 0,1 0 0,0 0 0,-1 0 0,1 0 0,0 0 0,0-1 0,0 1 0,0 0 0,0-1 0,1-38-1850,-1 27 363,0-19-3088</inkml:trace>
</inkml:ink>
</file>

<file path=ppt/ink/ink1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2.208"/>
    </inkml:context>
    <inkml:brush xml:id="br0">
      <inkml:brushProperty name="width" value="0.1" units="cm"/>
      <inkml:brushProperty name="height" value="0.1" units="cm"/>
    </inkml:brush>
  </inkml:definitions>
  <inkml:trace contextRef="#ctx0" brushRef="#br0">1 0 5881,'0'0'11453,"13"4"-11067,66 13-246,146 10 1,-224-27-329,0 0 0,0 0 0,0 0-1,0 0 1,0 1 0,0-1 0,0 0 0,0 0-1,0 1 1,0-1 0,0 0 0,0 1 0,0-1-1,0 1 1,-1 0 0,1-1 0,0 1 0,0-1-1,-1 1 1,1 0 0,0 0 0,-1-1 0,1 1-1,-1 0 1,1 0 0,-1 0 0,1 0 0,-1 0-1,0 0 1,1 0 0,-1 0 0,0 0 0,0-1-1,0 1 1,1 0 0,-1 0 0,0 0 0,0 0-1,-1 0 1,1 0 0,0 0 0,0 0 0,-1 2-1,1 0-881</inkml:trace>
</inkml:ink>
</file>

<file path=ppt/ink/ink1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3.071"/>
    </inkml:context>
    <inkml:brush xml:id="br0">
      <inkml:brushProperty name="width" value="0.1" units="cm"/>
      <inkml:brushProperty name="height" value="0.1" units="cm"/>
    </inkml:brush>
  </inkml:definitions>
  <inkml:trace contextRef="#ctx0" brushRef="#br0">1 5 8314,'0'0'9099,"36"0"-8707,271 0-21,-264-2-329,-30 1-35,-1 0 0,1 0-1,0 2 1,0-1 0,-1 2 0,20 3-1,-31-4-46,0-1-1,1 1 0,-1-1 1,0 1-1,0-1 1,0 1-1,0 0 0,0-1 1,0 1-1,0 0 1,0 0-1,0 0 0,0 0 1,-1 0-1,1 0 1,0 0-1,-1 0 0,1 0 1,0 2-1,2 22-4618,-3-20 3505,0 7-2668</inkml:trace>
</inkml:ink>
</file>

<file path=ppt/ink/ink1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3.398"/>
    </inkml:context>
    <inkml:brush xml:id="br0">
      <inkml:brushProperty name="width" value="0.1" units="cm"/>
      <inkml:brushProperty name="height" value="0.1" units="cm"/>
    </inkml:brush>
  </inkml:definitions>
  <inkml:trace contextRef="#ctx0" brushRef="#br0">1 76 11002,'0'0'5256,"30"-4"-4393,-1 0-726,185-23 419,-176 26-449,-21 0-74,-1 0 0,1 0 0,29-8 0,7-13-4838,-36 16 871</inkml:trace>
</inkml:ink>
</file>

<file path=ppt/ink/ink1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4.798"/>
    </inkml:context>
    <inkml:brush xml:id="br0">
      <inkml:brushProperty name="width" value="0.1" units="cm"/>
      <inkml:brushProperty name="height" value="0.1" units="cm"/>
    </inkml:brush>
  </inkml:definitions>
  <inkml:trace contextRef="#ctx0" brushRef="#br0">156 195 9450,'0'0'7326,"13"-17"-7222,7-9-57,3 0 0,0 2 0,52-44 0,-70 64-11,0 1 0,0-1 0,0 1 0,0 0 0,1 0 1,-1 1-1,1 0 0,0 0 0,-1 0 0,1 0 0,0 1 1,0 0-1,0 0 0,0 1 0,1 0 0,-1 0 0,0 0 1,0 1-1,0 0 0,0 0 0,0 0 0,0 1 0,-1 0 1,1 0-1,0 0 0,-1 1 0,0 0 0,1 0 0,-1 0 1,0 1-1,-1 0 0,1 0 0,-1 0 0,1 0 0,-1 1 1,0 0-1,-1-1 0,1 1 0,-1 1 0,0-1 0,-1 0 0,3 7 1,1 1 10,0 1 0,-1-1 0,-1 1 1,-1 0-1,0 0 0,0 1 0,-2-1 0,0 0 1,0 1-1,-1-1 0,-1 1 0,-1-1 0,-3 20 1,-1-14 12,1 0 0,-2-1 0,-1 0 0,0 0 0,-2-1 0,0 0 0,0 0 0,-26 29 0,17-24-23,-2-1 0,-1 0 0,-1-2 0,-1 0 0,0-2 0,-31 17 0,37-25-20,0 0 0,-1-1-1,0-2 1,0 0 0,-1 0 0,0-2 0,0-1 0,-1 0 0,-38 1 0,57-5-27,0 0-1,1-1 0,-1 1 1,1 0-1,0-1 0,-1 1 1,1-1-1,-1 1 0,1-1 0,0 0 1,-1 1-1,1-1 0,0 0 1,0 0-1,-1 0 0,1 0 1,0 0-1,0 0 0,0-1 1,0 1-1,0 0 0,1 0 1,-1-1-1,0 1 0,1 0 1,-1-1-1,1 1 0,-1-1 0,1 1 1,-1-1-1,1 1 0,0-1 1,0 1-1,0-1 0,0 1 1,0-1-1,0 1 0,0-1 1,1-2-1,-1 1-1,1 0-1,-1 0 1,0 0 0,1 0 0,0-1-1,0 1 1,0 0 0,0 0 0,1 0-1,-1 1 1,1-1 0,-1 0 0,1 0-1,0 1 1,0-1 0,0 1 0,1 0-1,2-3 1,6 0-5,0 1 0,0 0 0,1 0 0,0 1 0,-1 1 0,1 0 0,0 1 0,22-1-1,-15 3-1,-1 0-1,1 1 0,-1 0 0,0 2 0,20 6 0,1 0-171,1-2 0,0-2 1,0-1-1,0-2 0,55-3 1,-88-1-227,-1 1 1,1-1 0,0-1-1,-1 0 1,1 0 0,-1 0 0,0 0-1,0-1 1,0 0 0,0 0 0,0-1-1,-1 0 1,8-6 0,-5 4-441,24-18-4112</inkml:trace>
</inkml:ink>
</file>

<file path=ppt/ink/ink1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5.327"/>
    </inkml:context>
    <inkml:brush xml:id="br0">
      <inkml:brushProperty name="width" value="0.1" units="cm"/>
      <inkml:brushProperty name="height" value="0.1" units="cm"/>
    </inkml:brush>
  </inkml:definitions>
  <inkml:trace contextRef="#ctx0" brushRef="#br0">1 32 10114,'0'0'8306,"19"-6"-8245,14-2-49,0 2 0,0 1-1,48-2 1,-73 7-11,0 1 0,-1-1 0,1 2 0,-1-1-1,0 1 1,1 0 0,-1 0 0,0 1 0,0 0 0,0 0 0,0 1 0,-1 0 0,10 7-1,-7-3 1,0 1 0,0 0-1,-1 0 1,0 1 0,-1-1-1,0 2 1,10 18 0,-6-6 1,-2 0-1,0 1 1,-2 0 0,0 0 0,-2 0 0,-1 1 0,3 42 0,-7-50 11,2 18 32,-1 0-1,-2 1 0,-2-1 0,-1 0 1,-12 50-1,-64 117 45,21-60-98,55-133 86,-1 4 4,-2-20-704,-3-7-608,-4-2-1819,0 0-1810</inkml:trace>
</inkml:ink>
</file>

<file path=ppt/ink/ink1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2:35.670"/>
    </inkml:context>
    <inkml:brush xml:id="br0">
      <inkml:brushProperty name="width" value="0.1" units="cm"/>
      <inkml:brushProperty name="height" value="0.1" units="cm"/>
    </inkml:brush>
  </inkml:definitions>
  <inkml:trace contextRef="#ctx0" brushRef="#br0">0 26 10730,'0'0'5898,"222"0"-5618,-152 0-216,0 0 32,-10 0-96,-11 0 0,-10 0 0,-15 0-32,-6 0-72,-8 0-513,-3-7-15,-3-2-832,-4-1-1793</inkml:trace>
</inkml:ink>
</file>

<file path=ppt/ink/ink1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17.610"/>
    </inkml:context>
    <inkml:brush xml:id="br0">
      <inkml:brushProperty name="width" value="0.1" units="cm"/>
      <inkml:brushProperty name="height" value="0.1" units="cm"/>
    </inkml:brush>
  </inkml:definitions>
  <inkml:trace contextRef="#ctx0" brushRef="#br0">1 75 7498,'0'0'12445,"3"-1"-12330,17-5-113,0 1 0,0 1 1,0 0-1,0 1 0,1 2 1,-1 0-1,27 2 0,-43 0-3,-1 0 0,0 0-1,0 0 1,1 1-1,-1-1 1,0 1 0,0 0-1,-1 0 1,1 0 0,0 0-1,-1 0 1,1 0 0,-1 1-1,1 0 1,-1-1 0,0 1-1,0 0 1,-1 0-1,1 0 1,-1 0 0,1 0-1,-1 0 1,0 0 0,0 1-1,1 4 1,1 7-1,0 1 1,-1-1 0,0 0-1,-1 19 1,-1-32 1,1 23-2,-1 1 0,-1-1 0,-2 0 0,0 0 0,-2 0 0,-9 30 0,2-23 54,-28 53-1,71-136 306,317-414-705,-335 446 315,-32 50-100,0 1-1,-19 47 1,28-56 131,2 1 0,0 0 1,1 0-1,1 0 0,-4 47 0,9-61-2,1-1 0,0 1 0,0 0 0,1-1 0,1 1 0,3 14 0,-4-20 9,1 0 0,0-1 0,0 1-1,0-1 1,0 0 0,1 1 0,-1-1-1,1 0 1,0-1 0,0 1 0,0 0-1,0-1 1,0 0 0,1 1 0,-1-1 0,1 0-1,-1-1 1,5 2 0,2 1-5,1-1 1,-1 0-1,0-1 1,1 0 0,0-1-1,14 1 1,14-2-2459,-38 0 2241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1.105"/>
    </inkml:context>
    <inkml:brush xml:id="br0">
      <inkml:brushProperty name="width" value="0.05" units="cm"/>
      <inkml:brushProperty name="height" value="0.05" units="cm"/>
      <inkml:brushProperty name="color" value="#FF0066"/>
    </inkml:brush>
  </inkml:definitions>
  <inkml:trace contextRef="#ctx0" brushRef="#br0">681 1012 12107,'0'0'6886,"-8"-26"-6790,-32-87 71,34 97-120,-1 1-1,-1-1 1,-1 1-1,0 0 1,-1 1-1,0 0 1,-1 1-1,0 0 1,-2 1-1,-17-15 1,10 12-11,-1 1-1,0 1 1,-1 1-1,-1 1 1,-38-14 0,37 17-28,-1 2 0,1 0 0,-1 2 0,0 0 0,0 2 0,0 1 0,-36 3 0,57-2-14,-1 1 0,1 0 0,-1 0 1,1 0-1,0 0 0,0 1 0,0 0 1,-1-1-1,1 2 0,1-1 0,-1 0 1,0 1-1,1 0 0,-1 0 0,1 0 1,0 0-1,0 0 0,0 1 0,0-1 1,1 1-1,-1 0 0,1 0 0,0 0 1,0 0-1,0 0 0,1 0 0,0 0 1,-2 5-1,-1 12-28,0 1 0,1-1 0,2 1 0,0 30 0,1-47 33,0 1 12,0 0 0,1 0-1,-1 0 1,1 0 0,1 1-1,-1-1 1,1-1 0,0 1-1,0 0 1,1 0 0,0-1-1,0 1 1,0-1 0,1 0 0,-1 0-1,9 8 1,-6-7 23,1-1 0,0 0-1,0 0 1,0-1 0,1 0 0,0 0 0,0 0-1,0-1 1,0 0 0,0-1 0,10 2 0,-4-2 6,-1 0 1,1-1-1,-1 0 1,1-1-1,0-1 0,-1 0 1,1-1-1,-1 0 1,1-1-1,-1-1 1,0 0-1,-1 0 1,1-2-1,-1 1 1,15-10-1,-5-1-22,-1-1 0,-1-1-1,0-1 1,-1 0 0,-1-2-1,-2 0 1,0 0 0,-1-2 0,-1 0-1,-1-1 1,-1 0 0,-1-1-1,-1 0 1,-1-1 0,-2 0 0,0 0-1,-2-1 1,-1 1 0,-1-1 0,-1-43-1,-2 22 36,-4-125 104,2 147-131,-2 1-1,-1 0 1,0 0-1,-17-43 1,16 59-241,2 11 88,-1 24 55,2 41 36,2 42 104,8 196-110,-3-273 56,1 0 1,1-1-1,1 0 0,2-1 0,1 0 1,2 0-1,22 42 0,-28-62 3,0 1 0,0-2 0,1 1 0,1-1 0,0 0-1,0 0 1,0-1 0,1 0 0,1-1 0,-1 0 0,1 0 0,0-1-1,0 0 1,1-1 0,0 0 0,0-1 0,0 0 0,1-1 0,-1 0-1,1-1 1,-1 0 0,1-1 0,0 0 0,14-1 0,-14 1 2,0-1 1,0-1 0,0 0-1,0 0 1,-1-1 0,1 0-1,-1-1 1,1-1 0,-1 0-1,0 0 1,0-1-1,0-1 1,-1 1 0,0-2-1,0 1 1,-1-2 0,1 1-1,15-18 1,-18 18-23,-1-1 1,0 0-1,0 0 0,0-1 1,-1 1-1,-1-1 0,1 0 1,-2-1-1,5-13 0,-4 5-68,-1-1-1,0 1 1,-2-1-1,0-21 1,-2 36 52,0-1 0,0 1 1,0-1-1,0 1 0,0-1 0,-1 1 1,0 0-1,0 0 0,0 0 0,-1 0 0,1 0 1,-1 0-1,0 1 0,0-1 0,0 1 1,0 0-1,-1 0 0,1 0 0,-1 0 1,0 1-1,0-1 0,0 1 0,0 0 0,0 0 1,0 1-1,-1-1 0,1 1 0,-1 0 1,1 0-1,-1 0 0,1 1 0,-1 0 1,1-1-1,-1 2 0,1-1 0,-1 0 0,0 1 1,1 0-1,-9 3 0,10-3 11,0 0 0,-1 1 0,1 0-1,0 0 1,0 0 0,1 0 0,-1 0 0,0 0 0,1 1-1,-1-1 1,1 1 0,0 0 0,0 0 0,0 0 0,0 0-1,0 0 1,1 0 0,0 0 0,-1 0 0,1 1 0,0-1-1,0 1 1,0 3 0,-1 11-2,0-1-1,1 0 1,2 26 0,-1-32 19,2 0 5,0 0-1,1 0 1,0 0-1,0 0 1,2-1-1,-1 1 1,1-1 0,0 0-1,1 0 1,0-1-1,1 0 1,0 0-1,0 0 1,1-1 0,0 0-1,1 0 1,11 7-1,7 6 8,2-1 0,0-2 0,1-1-1,47 20 1,-47-26-506,0-1-1,1-2 1,0-1-1,0-1 1,0-2 0,46 1-1,-8-4-5196</inkml:trace>
</inkml:ink>
</file>

<file path=ppt/ink/ink1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18.017"/>
    </inkml:context>
    <inkml:brush xml:id="br0">
      <inkml:brushProperty name="width" value="0.1" units="cm"/>
      <inkml:brushProperty name="height" value="0.1" units="cm"/>
    </inkml:brush>
  </inkml:definitions>
  <inkml:trace contextRef="#ctx0" brushRef="#br0">1 13 5817,'0'0'11256,"19"0"-10772,306-6 806,40-1-809,-365 7-414,-28 1-3113,4 6 359,2 4-1381</inkml:trace>
</inkml:ink>
</file>

<file path=ppt/ink/ink1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18.347"/>
    </inkml:context>
    <inkml:brush xml:id="br0">
      <inkml:brushProperty name="width" value="0.1" units="cm"/>
      <inkml:brushProperty name="height" value="0.1" units="cm"/>
    </inkml:brush>
  </inkml:definitions>
  <inkml:trace contextRef="#ctx0" brushRef="#br0">0 1 11322,'0'0'6218,"0"186"-6178,0-123-40,0 4 144,0-7-136,0-10 48,0-9-56,0-12-8</inkml:trace>
</inkml:ink>
</file>

<file path=ppt/ink/ink1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18.881"/>
    </inkml:context>
    <inkml:brush xml:id="br0">
      <inkml:brushProperty name="width" value="0.1" units="cm"/>
      <inkml:brushProperty name="height" value="0.1" units="cm"/>
    </inkml:brush>
  </inkml:definitions>
  <inkml:trace contextRef="#ctx0" brushRef="#br0">204 1 4425,'0'0'4055,"-20"34"-3176,-64 116-143,73-129-593,2 0 0,0 0 0,2 1 0,0 0 0,1 0 0,-4 35-1,5-29-28,-11 89 466,-2 128 0,16 120 354,2-336-862,3 81 225,5 0 1,27 133-1,-18-161-271,4-2-1,3 0 1,53 116 0,-58-159-588,2-2 0,1 0 0,1-1 0,2-2 1,2 0-1,39 37 0,2-1-4658</inkml:trace>
</inkml:ink>
</file>

<file path=ppt/ink/ink1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19.577"/>
    </inkml:context>
    <inkml:brush xml:id="br0">
      <inkml:brushProperty name="width" value="0.1" units="cm"/>
      <inkml:brushProperty name="height" value="0.1" units="cm"/>
    </inkml:brush>
  </inkml:definitions>
  <inkml:trace contextRef="#ctx0" brushRef="#br0">1 1 7498,'0'0'6136,"12"33"-4948,3 5-881,71 171 1037,86 226 883,-150-360-2033,-3 0 0,-3 1 0,-4 1 0,3 84 0,-14-52-73,-5 0-1,-5 0 1,-4-1 0,-5 0 0,-5-1 0,-73 205 0,6-60 97,81-235-73,7-35 137,6-13-441,1 0 1,2 0-1,15-41 1,4-22-2452,-10 20-2032</inkml:trace>
</inkml:ink>
</file>

<file path=ppt/ink/ink1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2.534"/>
    </inkml:context>
    <inkml:brush xml:id="br0">
      <inkml:brushProperty name="width" value="0.1" units="cm"/>
      <inkml:brushProperty name="height" value="0.1" units="cm"/>
    </inkml:brush>
  </inkml:definitions>
  <inkml:trace contextRef="#ctx0" brushRef="#br0">46 7 8362,'0'0'9268,"36"-6"-8799,-26 6-414,-1 1 1,1-1 0,-1 2 0,0-1 0,1 2 0,-1-1 0,0 1 0,-1 0 0,10 5 0,-14-6-43,-1 0 0,1 0 0,-1 0 1,0 1-1,0-1 0,0 1 0,0 0 0,0 0 1,0 0-1,-1 0 0,1 1 0,-1-1 0,0 1 1,0-1-1,0 1 0,-1 0 0,1-1 0,-1 1 1,0 0-1,0 0 0,0 0 0,-1 0 1,1 8-1,-1-7-4,0-1 0,-1 1 0,1-1 1,-1 1-1,0 0 0,0-1 0,0 1 0,-1-1 1,1 0-1,-1 1 0,0-1 0,-1 0 0,1 0 1,-1 0-1,-4 5 0,-2 0 25,-1-1 1,0 0-1,0 0 0,-20 10 0,21-13-24,-6 5 5,0-1-1,-1 0 0,-1-1 0,1-1 0,-28 7 0,38-13 15,4-1 90,3-3-110,0 1 0,1 0-1,-1-1 1,0 1 0,1 0 0,-1 0-1,1 0 1,-1 0 0,1 0-1,0 0 1,0 0 0,0 0 0,0 1-1,0-1 1,1 1 0,-1 0 0,4-2-1,44-20-65,-47 22 56,8-2-22,0 0 1,-1 0-1,1 2 0,0-1 1,0 1-1,21 1 0,-31 0 23,1 1-3,1-1 0,-1 1 0,0-1 0,1 1 1,-1 0-1,0 0 0,0 0 0,0 0 0,0 0 0,0 1 0,0-1 0,0 0 0,0 1 0,0 0 0,-1-1 0,1 1 0,-1 0 0,1 0 1,-1 0-1,0 0 0,1 0 0,-1 0 0,0 0 0,0 1 0,-1-1 0,1 0 0,0 0 0,-1 1 0,1-1 0,-1 5 0,3 11-10,-1 0 0,-2 36 0,0-40 12,0-4 8,-2 1 0,1-1 0,-1 0 0,-1 0 0,0 0 0,0 0 0,-1 0-1,0 0 1,-1-1 0,0 0 0,0 0 0,-1 0 0,0-1 0,-1 0 0,0 0 0,0 0-1,-1-1 1,-12 10 0,16-15-263,0-1 0,-1 1-1,1-1 1,0 0 0,-1 0 0,1 0 0,0-1-1,-1 0 1,1 0 0,-1 0 0,1 0-1,-7-1 1,-6 0-4177</inkml:trace>
</inkml:ink>
</file>

<file path=ppt/ink/ink1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2.940"/>
    </inkml:context>
    <inkml:brush xml:id="br0">
      <inkml:brushProperty name="width" value="0.1" units="cm"/>
      <inkml:brushProperty name="height" value="0.1" units="cm"/>
    </inkml:brush>
  </inkml:definitions>
  <inkml:trace contextRef="#ctx0" brushRef="#br0">1 407 7378,'0'0'9990,"34"-12"-9529,111-41-215,13-5-48,199-106 1,-320 144-211,-2-1-1,-1-2 1,39-32 0,-72 58-348,0 0 1,-1 1 0,1-1-1,0 0 1,-1 1 0,0-1-1,0 1 1,-1 5 0,-5 7-2046,-4-3-1433</inkml:trace>
</inkml:ink>
</file>

<file path=ppt/ink/ink1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3.507"/>
    </inkml:context>
    <inkml:brush xml:id="br0">
      <inkml:brushProperty name="width" value="0.1" units="cm"/>
      <inkml:brushProperty name="height" value="0.1" units="cm"/>
    </inkml:brush>
  </inkml:definitions>
  <inkml:trace contextRef="#ctx0" brushRef="#br0">129 1 5089,'0'0'3804,"-11"7"-3394,0 0-356,-6 2 677,1 2 0,0 0-1,-25 23 1,40-33-698,-1 1 0,1-1 0,-1 0 0,1 1 0,0-1 0,0 1 0,0 0 0,0-1 0,0 1 0,0 0 0,0 0 0,1 0 0,-1 0 0,1-1-1,-1 1 1,1 0 0,0 0 0,0 0 0,0 3 0,0-3-7,1-1-1,-1 1 0,1-1 0,0 0 1,0 1-1,0-1 0,0 1 1,0-1-1,0 0 0,0 0 1,0 1-1,0-1 0,0 0 0,1 0 1,-1 0-1,0-1 0,1 1 1,2 1-1,8 3 100,2 0-1,-1-1 1,0-1-1,22 3 1,-9-1 59,-2 1-109,1 0-1,-1 2 1,-1 1 0,25 13-1,-43-20-25,0 1-1,0 0 0,0 0 1,0 0-1,0 1 0,-1-1 1,1 1-1,-1 1 0,0-1 1,0 0-1,-1 1 1,1 0-1,-1 0 0,0 0 1,0 0-1,-1 0 0,0 1 1,0-1-1,0 1 0,0 0 1,-1-1-1,0 1 0,1 8 1,-2 3 45,-4 34 136,3-48-225,0-1-1,0 1 1,0-1 0,0 1-1,-1-1 1,1 1-1,-1-1 1,1 0 0,-1 0-1,0 0 1,0 0-1,0 0 1,0 0 0,-1 0-1,1-1 1,-5 3-1,-2 1-43,-1-1 0,0 0 0,0 0-1,-1-1 1,1 0 0,-1-1 0,-17 1-1,22-2-313,-1-1-1,1 0 1,-1 0-1,1-1 1,-1 0-1,1 0 1,0-1 0,-9-2-1,-8-13-3232</inkml:trace>
</inkml:ink>
</file>

<file path=ppt/ink/ink1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3.868"/>
    </inkml:context>
    <inkml:brush xml:id="br0">
      <inkml:brushProperty name="width" value="0.1" units="cm"/>
      <inkml:brushProperty name="height" value="0.1" units="cm"/>
    </inkml:brush>
  </inkml:definitions>
  <inkml:trace contextRef="#ctx0" brushRef="#br0">1 3 3873,'0'0'9826,"154"-3"-9394,-115 3-240,0 0 48,-4 0-224,-4 0 8,-10 0-24,-7 0-192,-6 0-680</inkml:trace>
</inkml:ink>
</file>

<file path=ppt/ink/ink1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5.041"/>
    </inkml:context>
    <inkml:brush xml:id="br0">
      <inkml:brushProperty name="width" value="0.1" units="cm"/>
      <inkml:brushProperty name="height" value="0.1" units="cm"/>
    </inkml:brush>
  </inkml:definitions>
  <inkml:trace contextRef="#ctx0" brushRef="#br0">1 1 8106,'0'0'5170,"36"0"-4719,260 0 755,-84 9 462</inkml:trace>
</inkml:ink>
</file>

<file path=ppt/ink/ink1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5.508"/>
    </inkml:context>
    <inkml:brush xml:id="br0">
      <inkml:brushProperty name="width" value="0.1" units="cm"/>
      <inkml:brushProperty name="height" value="0.1" units="cm"/>
    </inkml:brush>
  </inkml:definitions>
  <inkml:trace contextRef="#ctx0" brushRef="#br0">0 23 9418,'0'0'6255,"31"0"-5802,11 1-326,136-5 286,151-2 1286,-305-7-4435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2.599"/>
    </inkml:context>
    <inkml:brush xml:id="br0">
      <inkml:brushProperty name="width" value="0.05" units="cm"/>
      <inkml:brushProperty name="height" value="0.05" units="cm"/>
      <inkml:brushProperty name="color" value="#FF0066"/>
    </inkml:brush>
  </inkml:definitions>
  <inkml:trace contextRef="#ctx0" brushRef="#br0">471 923 9434,'0'0'8215,"13"-18"-7585,38-61-32,-49 75-539,0 1-1,0-1 1,0 0-1,0 0 1,-1 0-1,0 0 1,0 0-1,0 0 1,0-1-1,-1 1 1,0 0-1,1 0 1,-1-1-1,-1 1 1,0-8-1,-1-1 48,0 3-67,0 0-1,-1 0 1,0 0-1,0 0 1,-1 1-1,-1 0 1,1 0 0,-1 0-1,-1 0 1,0 1-1,0 0 1,-14-15-1,0 3-39,-1 1 0,-1 1-1,-35-23 1,40 30-4,0 1 0,-1 2 0,0-1 0,0 2-1,0 0 1,-1 2 0,0 0 0,-1 1 0,1 0 0,-1 2 0,-32 0 0,48 2 2,0 0 0,0 1 0,0-1 0,0 1 0,0 0 0,0 0 0,0 0 0,1 0 0,-1 1 1,1 0-1,-1 0 0,1 0 0,-1 0 0,1 0 0,0 1 0,0-1 0,0 1 0,0 0 0,1 0 0,-1 0 0,1 0 0,0 0 1,-1 0-1,1 1 0,1-1 0,-1 1 0,1 0 0,-1 0 0,1-1 0,-1 7 0,-2 11-17,0 1 1,2-1-1,0 1 0,2 29 0,0-34 18,0-11 10,1 0 0,0-1 0,-1 1 0,2 0 0,-1 0 0,1-1 0,0 1 0,0-1 0,0 1 0,1-1 0,0 0 0,0 0 0,0 0 0,1 0 0,0-1 0,0 1 0,0-1 0,0 0 0,1 0 0,-1-1 0,1 1 0,0-1 0,0 0 1,0 0-1,1-1 0,-1 0 0,0 0 0,11 3 0,8 1 40,0 0 1,0-2-1,1-1 1,-1-1-1,41-1 1,-50-3-31,1 0 0,-1 0 0,0-1 0,-1-1 0,1-1 0,-1 0 0,1 0 0,-1-2 0,-1 0 0,0 0 0,0-1 0,0-1 0,-1 0 0,0-1-1,-1 0 1,0-1 0,0 0 0,-1-1 0,11-16 0,-8 8-2,0-1-1,-1 0 0,0-1 0,-2 0 0,-1-1 0,-1 0 0,-1-1 1,0 1-1,-2-1 0,-1 0 0,1-36 0,-4 23-15,-2-118 12,0 139-2,-2 0 1,1 1-1,-2-1 1,0 1-1,-1-1 1,0 1 0,-12-21-1,17 35-13,0 0 0,-1 0 0,1 0 0,-1 0 0,1 1 0,-1-1 0,1 0 0,-1 0 0,1 1 0,-1-1 0,0 0 0,1 1 0,-1-1-1,0 1 1,0-1 0,1 1 0,-1-1 0,0 1 0,0-1 0,0 1 0,0 0 0,-1-1 0,2 1-3,-1 1 1,0-1-1,0 0 1,1 1-1,-1-1 0,0 0 1,1 1-1,-1-1 1,0 1-1,1-1 0,-1 1 1,1-1-1,-1 1 1,1-1-1,-1 1 0,1 0 1,-1-1-1,1 1 1,0 0-1,-1 1 1,-15 48-142,14-40 173,-8 42-14,3 0 0,1 1-1,3 0 1,5 67 0,0-102-11,0 0 0,2 0 0,0 0 0,1 0 0,1-1 0,0 0 0,1 0 0,1 0 0,1-1 0,0 0 0,1-1 0,1 0 0,0 0 0,1-1 0,15 13 0,-12-13 19,0 0 1,1 0-1,0-2 0,1 0 0,1-1 1,0-1-1,0 0 0,1-1 1,1-2-1,-1 0 0,1 0 0,0-2 1,23 3-1,-21-5-7,0-1 1,0-2-1,0 0 1,0-1-1,0-1 1,0-1 0,41-12-1,-54 12-11,0-1 0,-1 0 0,1 0 0,-1-1 0,0 0 1,0 0-1,0-1 0,-1 0 0,1 0 0,-2-1 0,1 0 0,-1 0 0,0-1 0,0 0 0,-1 0 0,0 0 1,-1 0-1,1-1 0,-2 0 0,5-15 0,-4 12-27,-1 0 1,0-1-1,-1 1 0,-1-1 1,0 0-1,-1 1 1,-2-25-1,2 34 9,-1-1 0,1 1 0,-1-1 0,0 1 0,0 0 0,0-1 0,0 1 0,-1 0-1,1-1 1,-1 1 0,0 0 0,0 0 0,0 1 0,0-1 0,0 0 0,-1 1 0,1-1 0,-1 1 0,0 0 0,0 0 0,0 0 0,0 0 0,0 0 0,0 1 0,0-1-1,0 1 1,-1 0 0,1 0 0,-1 0 0,1 0 0,-7 0 0,7 1 10,-1-1-1,1 1 0,-1 0 1,1 0-1,-1 1 1,1-1-1,-1 1 0,1 0 1,-1-1-1,1 2 1,-1-1-1,1 0 0,0 1 1,0-1-1,0 1 1,0 0-1,0 0 0,0 0 1,0 0-1,1 1 1,-1-1-1,1 1 0,-1 0 1,1-1-1,0 1 1,0 0-1,0 0 1,1 1-1,-1-1 0,1 0 1,0 0-1,0 1 1,0-1-1,0 1 0,0 4 1,-2 1 7,2 0 1,-1-1 0,1 1 0,0 0-1,1 0 1,0 0 0,0 0 0,1 0-1,0-1 1,1 1 0,0 0-1,0-1 1,1 1 0,0-1 0,1 0-1,-1 0 1,1 0 0,1 0-1,0 0 1,0-1 0,0 0 0,7 6-1,1-1 5,0-1 0,0 0 0,1-1 0,1 0 0,-1-1 0,1-1 0,1-1 0,0 0 0,0-1 0,27 7 0,-5-6 9,1-1 0,-1-2 0,1-2 0,0-1 0,44-6-1,-75 4-23,-1-1 0,1 1 0,0-2 0,-1 1 0,0-1 0,0 0 0,0-1 0,0 0 0,0 0 0,0 0 0,-1-1 0,0 0 0,0 0 0,0 0 0,-1-1 0,0 0 0,0 0 0,0 0 0,-1-1 0,0 0 0,0 1 0,-1-2-1,0 1 1,0 0 0,0 0 0,-1-1 0,0 0 0,-1 1 0,0-1 0,0 0 0,0-12 0,3 29 0,0 0 1,0-1-1,1 1 0,1-1 0,-1 0 1,1 0-1,1 0 0,8 8 0,-9-10 19,0-1 0,1 1-1,-1-1 1,1-1-1,0 1 1,0-1 0,0 0-1,1-1 1,-1 1-1,1-1 1,15 3 0,1-2 98,1-1 0,39 0 1,36 5-47,62 20-142,-119-24-2794,-37-5 1087,5 1-3473</inkml:trace>
</inkml:ink>
</file>

<file path=ppt/ink/ink1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29.829"/>
    </inkml:context>
    <inkml:brush xml:id="br0">
      <inkml:brushProperty name="width" value="0.1" units="cm"/>
      <inkml:brushProperty name="height" value="0.1" units="cm"/>
    </inkml:brush>
  </inkml:definitions>
  <inkml:trace contextRef="#ctx0" brushRef="#br0">32 0 5033,'0'0'9796,"-6"0"-9028,-20 0 1259,69 16-1810,-15-8-183,0 0-1,-1 2 1,0 1-1,29 15 0,-50-22-30,1-1-1,-1 1 0,0 0 1,0 1-1,0 0 0,0 0 1,-1 0-1,0 0 0,0 1 1,0 0-1,-1 0 0,0 0 1,0 1-1,0-1 0,-1 1 1,0 0-1,-1 0 1,1 0-1,-1 0 0,-1 1 1,2 8-1,-3-7 7,0 0 0,-1-1 0,1 1 0,-2-1 0,1 1 0,-1-1 0,-1 1 0,0-1 0,0 0 0,0 0 0,-1-1 0,0 1 0,-1-1 0,1 1 0,-1-2 0,-1 1 0,0 0 0,1-1-1,-2 0 1,1 0 0,-1-1 0,0 0 0,0 0 0,0-1 0,-1 1 0,0-2 0,0 1 0,0-1 0,-9 3 0,5-3 9,-1 0 0,0-1 0,0-1-1,1 0 1,-24 0 0,34-1-7,0-5 15,1 0 0,0 0 0,0-1 0,1 1 0,-1 0 0,1 0 0,0 0 0,2-7 0,-2 5-36,0 5 6,1 0 1,0 0 0,0 0 0,0 1 0,0-1-1,1 0 1,-1 1 0,0-1 0,1 1-1,-1-1 1,1 1 0,-1 0 0,1 0-1,-1 0 1,1 0 0,0 0 0,0 0 0,0 0-1,-1 0 1,1 1 0,3-2 0,46-13 12,-36 11-14,1 0 0,-1 1 0,1 1-1,0 0 1,0 1 0,0 1-1,0 1 1,0 0 0,0 1 0,0 0-1,-1 1 1,1 1 0,-1 1 0,0 0-1,0 1 1,0 1 0,25 15 0,-23-10 11,0 1 0,-1 0 0,0 2 0,-1-1 0,-1 2 0,17 22 0,-24-26 13,0 0 0,-1 0 0,0 0 0,-1 1 0,0-1 0,-1 1 0,-1 1 1,0-1-1,-1 0 0,2 27 0,-3-18 85,-1-1 0,0 0 1,-2 1-1,-1-1 0,-9 37 1,10-49-74,-2 0 0,1 0 0,-1-1 0,-1 1-1,1-1 1,-1 0 0,-1 0 0,0-1 0,0 1 0,0-1 0,-1-1 0,0 1 0,0-1 0,-1 0 0,-12 7 0,7-6 15,-1 0 0,1-2 0,-1 1 0,0-2 0,0 0 0,-1 0 0,-17 1 1,-12-1 178,-48-2 0,84-2-201,5 0 9,0 0-1,0-1 1,0 1-1,0-1 1,0 0-1,0 0 1,0 0 0,0 0-1,0 0 1,0-1-1,1 1 1,-4-3-1,-13-7 452,9 11-268,10 0-104,21 0-8203</inkml:trace>
</inkml:ink>
</file>

<file path=ppt/ink/ink1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3:31.276"/>
    </inkml:context>
    <inkml:brush xml:id="br0">
      <inkml:brushProperty name="width" value="0.1" units="cm"/>
      <inkml:brushProperty name="height" value="0.1" units="cm"/>
    </inkml:brush>
  </inkml:definitions>
  <inkml:trace contextRef="#ctx0" brushRef="#br0">4 0 6937,'0'0'5692,"67"1"-3114,-51 1-2506,0 0 0,0 2 1,0-1-1,0 2 0,0 0 0,-1 1 0,19 10 0,-29-13-60,0 0-1,0 0 1,0 1-1,0-1 1,0 1 0,-1 0-1,0 0 1,0 1-1,0-1 1,-1 1-1,1 0 1,-1 0 0,0 0-1,0 0 1,-1 1-1,1-1 1,-1 1 0,-1-1-1,1 1 1,-1 0-1,0 0 1,0 0 0,0 6-1,-1-7-4,0 1 0,0-1 0,0 0 0,0 0 0,-1 0 0,0 0 0,0 0 0,0 0 0,-1 0 0,0 0 0,1 0 0,-2-1 0,1 1 0,-1-1 0,1 1 0,-1-1 0,0 0 0,-1 0 0,1 0 0,-1 0 0,0-1 0,0 0 0,0 0 0,0 0 0,0 0 0,-8 3 0,-4 5 37,-1-2 0,0 0-1,-1-1 1,0-1-1,0 0 1,-1-1-1,0-1 1,0-1-1,0-1 1,-24 1-1,43-5-28,0 0 0,0 1 0,0-1 0,0 0 0,0 0 0,0 0 0,0 0 0,0 1 0,0-1 0,0 0 0,1 0 0,-1 0 0,0 1 0,1-1 0,-1 0 0,1 0 0,-1 1 0,1-1 0,-1 0 0,1 1 0,-1-1 0,1 1 0,-1-1 0,1 1 0,1-1 0,10-5-20,1 0 1,0 1-1,0 1 1,1 0 0,-1 1-1,1 1 1,0 0 0,14 0-1,119 4 20,-121-1 7,-15 0-20,0 1-1,0 0 1,0 1 0,-1 0 0,1 0-1,-1 1 1,1 1 0,-1 0-1,-1 0 1,1 1 0,13 11 0,-17-13 25,0 1 1,0 0 0,-1 0-1,0 0 1,0 0 0,-1 1-1,1 0 1,-1 0 0,0 1-1,-1-1 1,0 1 0,0-1 0,0 1-1,-1 0 1,1 0 0,-2 0-1,1 0 1,0 12 0,-1-14 6,-1-1 0,0 0-1,0 0 1,0 1 0,0-1 0,-1 0 0,1 1 0,-1-1 0,0 0-1,-1 0 1,1 0 0,-1 0 0,0 0 0,0 0 0,0 0 0,0 0 0,0-1-1,-1 1 1,0-1 0,0 0 0,0 0 0,0 0 0,0 0 0,-1 0-1,1-1 1,-1 1 0,1-1 0,-1 0 0,0 0 0,0-1 0,0 1-1,-8 1 1,-6 3 112,0-1 0,0-1 0,0-1 0,0-1 0,-1 0 0,1-2 0,-32-2 0,3 1 235,46 1-353,1-3 242</inkml:trace>
</inkml:ink>
</file>

<file path=ppt/ink/ink1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07.908"/>
    </inkml:context>
    <inkml:brush xml:id="br0">
      <inkml:brushProperty name="width" value="0.05" units="cm"/>
      <inkml:brushProperty name="height" value="0.05" units="cm"/>
      <inkml:brushProperty name="color" value="#FF0066"/>
    </inkml:brush>
  </inkml:definitions>
  <inkml:trace contextRef="#ctx0" brushRef="#br0">805 6 3673,'0'0'12841,"-9"0"-12605,-101-2 572,43-1-520,1 2 0,0 4-1,-127 22 1,142-12-207,1 2-1,-58 26 1,105-39-67,0 1 1,0-1-1,0 1 1,0-1-1,1 1 1,-1 0-1,1 0 1,0 0-1,0 0 1,0 0-1,0 1 1,0-1-1,1 1 1,-2 5-1,-17 58-15,17-54 6,-8 48 38,3 0 0,3 1-1,3 110 1,3-98-54,-1 27-14,14 430 686,35 491-49,-49-527-298,-2-457-300,-2 0 0,-15 64 0,11-65 629,2 1 0,-4 64 0,26-102-527,102-1-115,202 6 10,-263 0-5,0 1 0,-1 4 0,87 25 0,-125-26 21,8 1 699,-6-41-3224,-11 21 649,8-15-4235</inkml:trace>
</inkml:ink>
</file>

<file path=ppt/ink/ink1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09.918"/>
    </inkml:context>
    <inkml:brush xml:id="br0">
      <inkml:brushProperty name="width" value="0.05" units="cm"/>
      <inkml:brushProperty name="height" value="0.05" units="cm"/>
      <inkml:brushProperty name="color" value="#FF0066"/>
    </inkml:brush>
  </inkml:definitions>
  <inkml:trace contextRef="#ctx0" brushRef="#br0">1 0 6889,'0'0'11304,"17"0"-10881,283 17 731,38 1-316,-171-18-659,-164 1-182,0 0 0,0 0 0,0 0 0,-1 0 0,1 1 0,-1-1-1,1 1 1,-1-1 0,1 1 0,-1 0 0,0 0 0,0 0 0,0 0 0,0 1 0,0-1 0,0 0-1,0 1 1,-1-1 0,2 5 0,28 57-66,-29-59 68,17 47 13,-1 1 0,-4 1 1,14 89-1,2 169 80,-24 281 655,-8-336-504,2-187-160,-5 234 223,0-228-142,-4 0-1,-18 74 0,-74 473 458,93-509-470,7 114-1,2-100 301,-1-128-33,0 41-513,0 9 178,0-49 17,-45-3-15,-59-11 0,59 7-59,-59-2 1,49 7-38,32 0-6,1 0 0,-1 1 0,0 1 0,0 1 0,1 1 0,-1 2 0,1 0 0,-27 10 0,44-15-32,7-10-436,48-56-3046,-19 29-1268</inkml:trace>
</inkml:ink>
</file>

<file path=ppt/ink/ink1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11.214"/>
    </inkml:context>
    <inkml:brush xml:id="br0">
      <inkml:brushProperty name="width" value="0.05" units="cm"/>
      <inkml:brushProperty name="height" value="0.05" units="cm"/>
      <inkml:brushProperty name="color" value="#FF0066"/>
    </inkml:brush>
  </inkml:definitions>
  <inkml:trace contextRef="#ctx0" brushRef="#br0">4 1 6545,'0'0'7759,"1"0"-7690,0 0 0,-1 0 0,1 0-1,0 0 1,-1 0 0,1 1-1,-1-1 1,1 0 0,0 0 0,-1 1-1,1-1 1,-1 0 0,1 0 0,-1 1-1,1-1 1,-1 1 0,1-1 0,-1 1-1,1-1 1,-1 1 0,0-1-1,1 1 1,-1-1 0,0 1 0,1-1-1,-1 1 1,0 0 0,6 31 314,-1 0 1,-2 0 0,-2 0-1,-1 0 1,-5 46 0,-9-39-91,12-35-242,0 1-1,0-1 1,1 0-1,-1 1 1,1-1-1,0 1 1,-1 9 785,2-52-88,0 30-740,0 0-1,1-1 1,0 1 0,1 0 0,0 1-1,0-1 1,0 0 0,1 1 0,1-1 0,-1 1-1,1 0 1,0 0 0,0 0 0,1 0-1,0 1 1,0 0 0,1 0 0,9-8 0,-7 8-17,1 0 0,-1 0 0,2 1 1,-1 0-1,0 0 0,1 1 0,0 1 1,0 0-1,0 0 0,0 1 0,1 0 1,-1 0-1,20 1 0,-25 1 3,1 1 1,0-1-1,-1 1 1,1 1-1,-1-1 0,0 1 1,1 0-1,-1 0 0,0 1 1,0-1-1,0 1 1,-1 0-1,1 1 0,-1-1 1,1 1-1,-1 0 0,0 0 1,-1 0-1,1 0 1,3 6-1,-2-2 3,0 0 0,0 1-1,-1-1 1,0 1 0,-1-1 0,0 1 0,0 0 0,-1 1 0,0-1-1,-1 0 1,1 17 0,-1-18 7,-1 1-1,0-1 1,-1 0 0,0 1-1,0-1 1,-1 0-1,0 0 1,0 0 0,-1 0-1,0 0 1,-1 0 0,1-1-1,-1 1 1,-1-1-1,0 0 1,0 0 0,0-1-1,0 1 1,-1-1-1,-9 7 1,4-2 16,-1-1-1,-1 0 1,0-1 0,0 0-1,-1-1 1,0 0 0,0-1-1,0-1 1,-1 0 0,0-1-1,-1-1 1,1 0 0,-1-1-1,-23 1 1,37-4-82,1-1 0,0 0 0,0 0 0,0 0 0,-1 0 1,1 0-1,0 0 0,1 0 0,-1-1 0,0 1 0,0 0 0,0-1 0,1 1 0,-1 0 1,1-1-1,-1 1 0,1 0 0,-1-1 0,1 1 0,0-1 0,0 1 0,-1-1 0,1 1 1,0-1-1,1 1 0,-1-1 0,0 1 0,1-2 0,2-49-2959,4 26-112,6 0-1702</inkml:trace>
</inkml:ink>
</file>

<file path=ppt/ink/ink1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11.697"/>
    </inkml:context>
    <inkml:brush xml:id="br0">
      <inkml:brushProperty name="width" value="0.05" units="cm"/>
      <inkml:brushProperty name="height" value="0.05" units="cm"/>
      <inkml:brushProperty name="color" value="#FF0066"/>
    </inkml:brush>
  </inkml:definitions>
  <inkml:trace contextRef="#ctx0" brushRef="#br0">0 39 7058,'0'0'11271,"18"-2"-10679,311-33 909,-329 35-1567,0-1 0,1 1 0,-1 0 0,1 0 0,-1 0 0,0 0 0,1 0 0,-1 0 0,1 0 0,-1 0 0,0 0 0,1 0 0,-1 0 0,1 0 0,-1 0 0,0 0 0,1 0 0,-1 0 0,1 0 0,-1 1 0,0-1 0,1 0 0,-1 0 0,0 1 0,1-1 0,-1 0 0,0 0 0,1 1 0,-1-1 0,0 0 0,1 1 0,-8 11-1376,-29 20-1358,26-23 988,-11 10-3218</inkml:trace>
</inkml:ink>
</file>

<file path=ppt/ink/ink1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12.476"/>
    </inkml:context>
    <inkml:brush xml:id="br0">
      <inkml:brushProperty name="width" value="0.05" units="cm"/>
      <inkml:brushProperty name="height" value="0.05" units="cm"/>
      <inkml:brushProperty name="color" value="#FF0066"/>
    </inkml:brush>
  </inkml:definitions>
  <inkml:trace contextRef="#ctx0" brushRef="#br0">0 594 5777,'0'0'10153,"17"-14"-9393,125-105 1214,70-37-670,93-78-964,-234 164 830,-70 70-931,-4 30-3629,-19-1-345,11-15-343,-6 7-5764</inkml:trace>
</inkml:ink>
</file>

<file path=ppt/ink/ink1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13.467"/>
    </inkml:context>
    <inkml:brush xml:id="br0">
      <inkml:brushProperty name="width" value="0.05" units="cm"/>
      <inkml:brushProperty name="height" value="0.05" units="cm"/>
      <inkml:brushProperty name="color" value="#FF0066"/>
    </inkml:brush>
  </inkml:definitions>
  <inkml:trace contextRef="#ctx0" brushRef="#br0">1 82 7618,'0'0'6318,"19"-12"-5956,64-35 70,-77 43-340,1 1 1,0 0 0,0 0 0,1 1-1,-1 0 1,0 0 0,1 1-1,-1 0 1,1 0 0,0 1-1,-1 0 1,13 1 0,6 0 103,-25-1-188,0 0-1,1 0 0,-1 0 0,0 1 0,0-1 1,0 0-1,0 1 0,1-1 0,-1 1 0,0-1 0,0 1 1,0-1-1,0 1 0,0 0 0,0 0 0,0-1 0,0 1 1,-1 0-1,1 0 0,0 0 0,0 0 0,-1 0 1,2 1-1,8 34 255,-10 40 638,-2-71-857,1 0 0,-1 1-1,0-1 1,0 0-1,-1 0 1,0 0-1,1-1 1,-2 1 0,1-1-1,0 1 1,-1-1-1,0 0 1,0 0 0,0-1-1,-9 7 1,1-1 18,-1 0 0,-1-1 1,0-1-1,-21 9 1,30-14 10,-1 0 1,0 0 0,0-1 0,0 0-1,0 0 1,-7 0 0,12-1 175,3-31 17,2 27-262,-1 1 0,1-1 0,0 1 0,-1 0 0,2 0 0,-1 0 0,0 0 0,0 1-1,1 0 1,0 0 0,-1 0 0,1 0 0,0 1 0,0-1 0,0 1 0,5 0 0,14-2-21,-1 1 0,26 0 0,-33 2 8,0 1-1,1 0 1,-1 1-1,0 1 0,0 0 1,0 1-1,16 7 0,-27-9 18,0 0-1,-1 0 1,1 1-1,-1-1 1,0 1-1,1 0 1,-1 1-1,0-1 1,-1 1-1,1-1 1,-1 1-1,1 0 1,-1 0-1,0 1 1,-1-1 0,1 1-1,-1-1 1,0 1-1,0 0 1,0 0-1,-1 0 1,0 0-1,0 0 1,0 0-1,0 0 1,-1 9-1,1-7 24,-1 0 0,0 1 0,-1-1 0,0 0 0,0 1-1,-1-1 1,1 0 0,-1 0 0,-1 0 0,0 0 0,0-1 0,0 1 0,-1-1 0,1 0-1,-2 1 1,1-2 0,-1 1 0,1 0 0,-2-1 0,1 0 0,0 0 0,-1-1 0,0 0-1,0 0 1,-1 0 0,-7 3 0,2-1 63,-1-1 0,-1-1 1,1 0-1,-1 0 0,0-1 0,1-1 0,-1-1 0,0 0 1,0-1-1,-16-1 0,21 1 78,-2-5 430</inkml:trace>
</inkml:ink>
</file>

<file path=ppt/ink/ink1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19.8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372 157 5473,'0'0'9003,"1"-24"-8388,-3-74-237,1 96-369,1 0 1,0 1 0,-1-1 0,1 0 0,-1 1-1,1-1 1,-1 1 0,0-1 0,0 1-1,0 0 1,0-1 0,0 1 0,0 0 0,0-1-1,0 1 1,0 0 0,0 0 0,-1 0-1,1 0 1,-1 0 0,1 0 0,0 0-1,-1 1 1,1-1 0,-1 1 0,0-1 0,1 1-1,-1-1 1,0 1 0,1 0 0,-1 0-1,0-1 1,1 1 0,-1 1 0,0-1 0,1 0-1,-1 0 1,-2 1 0,-5 0 38,0-2-19,0 1 0,0 0 1,0 0-1,1 1 0,-1 0 0,0 1 0,1 0 1,-1 0-1,1 1 0,-1 0 0,1 1 0,0 0 0,1 0 1,-1 0-1,1 1 0,-1 0 0,2 1 0,-1 0 1,0 0-1,1 0 0,0 1 0,1-1 0,0 1 1,0 1-1,-5 8 0,0 1 55,0 1 0,1 0 1,1 1-1,0 0 0,2 0 0,0 1 0,2 0 1,0 0-1,1 0 0,0 0 0,2 0 0,1 0 1,2 25-1,-2-42-63,0 0 0,1 0 1,0 0-1,-1 0 0,1 0 0,0 0 1,0 0-1,0-1 0,1 1 0,-1 0 1,1-1-1,0 1 0,-1-1 0,1 1 1,0-1-1,1 0 0,-1 0 0,0 0 1,0 0-1,1 0 0,-1 0 0,1-1 1,0 1-1,0-1 0,-1 0 0,1 1 1,0-2-1,0 1 0,4 1 0,9 1 175,1 0-1,-1-2 1,1 0-1,20-1 1,-21 0-25,-9 0-120,-1-1 1,0 0 0,0 0 0,0 0 0,0 0 0,0-1-1,0 0 1,-1-1 0,1 1 0,-1-1 0,1 0 0,7-7-1,-3 3-12,-1-1 0,0-1 0,-1 1-1,0-2 1,0 1 0,7-12-1,-3 1-32,0-1 0,-2-1 0,0 0 0,-1 0 0,-2-1 0,6-25 0,-13 48-5,6-44-12,-5 43 9,-1 0 1,0 0-1,0-1 1,0 1-1,0 0 1,0 0-1,0 0 1,0 0-1,0-1 1,0 1 0,-1 0-1,1 0 1,0 0-1,-1 0 1,1 0-1,-1 0 1,1-1-1,-1 1 1,0 0-1,1 1 1,-1-1-1,0 0 1,0 0 0,1 0-1,-1 0 1,0 0-1,0 1 1,0-1-1,0 0 1,-2 0-1,-6 1-15,-1 0-1,1 0 1,0 1-1,-1 0 1,1 0 0,0 1-1,0 1 1,0 0-1,0 0 1,0 0-1,1 1 1,-1 0-1,1 1 1,0 0-1,0 0 1,-12 12-1,-2 2 2,0 1 0,2 1 0,0 1 0,-20 30 0,35-45 19,0 0 0,0 1 0,0-1-1,1 1 1,1 0 0,-1 0 0,1 1 0,0-1 0,1 1 0,0-1 0,1 1-1,-1 12 1,6-20 3,0 0 0,1 0 0,-1 0-1,1-1 1,-1 1 0,1-1 0,-1 0-1,1 0 1,5-2 0,-7 2 4,6-1-1,-1-1 0,1 0-1,-1-1 1,0 0-1,0 0 1,0 0-1,-1-1 1,1-1 0,-1 1-1,0-1 1,0 0-1,0-1 1,-1 1 0,0-1-1,0-1 1,0 1-1,-1-1 1,5-8 0,2-2-7,-1 0 0,-1-1 1,-1 0-1,-1 0 1,0-1-1,9-33 0,-14 32-51,0 0 0,-1 0-1,-1-25 1,-1 43 23,0-1 1,0 1-1,-1 0 0,1 0 1,0 0-1,-1 0 0,1-1 1,-1 1-1,0 0 0,0 0 1,0 0-1,0 0 0,0 1 1,0-1-1,-1 0 0,1 0 0,-1 1 1,1-1-1,-1 0 0,1 1 1,-1 0-1,0-1 0,0 1 1,0 0-1,0 0 0,0 0 1,0 0-1,0 0 0,0 1 1,0-1-1,0 1 0,0-1 1,-4 1-1,-3-1-169,0 0 1,0 1-1,0 1 1,0-1-1,0 1 0,0 1 1,0 0-1,-10 3 0,-17 10-1990,1 1 0,-62 41-1,21-7-5967</inkml:trace>
</inkml:ink>
</file>

<file path=ppt/ink/ink1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26.583"/>
    </inkml:context>
    <inkml:brush xml:id="br0">
      <inkml:brushProperty name="width" value="0.1" units="cm"/>
      <inkml:brushProperty name="height" value="0.1" units="cm"/>
    </inkml:brush>
  </inkml:definitions>
  <inkml:trace contextRef="#ctx0" brushRef="#br0">4 159 9570,'0'0'8143,"0"0"-8100,-1-1 1,1 1-1,0 0 0,0 0 0,-1-1 0,1 1 1,0 0-1,0-1 0,-1 1 0,1 0 1,0-1-1,0 1 0,0 0 0,0-1 0,0 1 1,-1 0-1,1-1 0,0 1 0,0 0 1,0-1-1,0 1 0,0 0 0,0-1 0,0 1 1,0-1-1,0 1 0,0 0 0,1-1 1,-1 1-1,0 0 0,0-1 0,0 1 0,0 0 1,0-1-1,1 1 0,-1 0 0,0-1 1,0 1-1,1 0 0,-1 0 0,0-1 0,0 1 1,1 0-1,6-10-35,1 1 0,1 0-1,-1 1 1,1 0 0,1 0 0,-1 1 0,1 0-1,1 1 1,-1 0 0,1 1 0,0 0 0,0 0 0,1 1-1,-1 1 1,1 0 0,0 0 0,0 1 0,0 1 0,0 0-1,0 1 1,0 0 0,13 2 0,-20 0-10,-1-1 0,1 1 0,-1 0 0,0 1 0,0-1 1,0 1-1,0-1 0,-1 1 0,1 1 0,-1-1 0,1 0 0,-1 1 0,0-1 1,-1 1-1,1 0 0,0 0 0,-1 0 0,0 1 0,2 5 0,5 11 1,-2-1 1,9 38-1,-12-36 16,0 0 1,-1 1-1,-1-1 1,-1 1 0,-1-1-1,-1 1 1,-1 0-1,-1-1 1,-1 1-1,-1-1 1,-1 0-1,-1-1 1,-1 0-1,-1 0 1,0 0-1,-23 35 1,27-49 158,-11 19-255,11-22 519,7-13 866,4-2-1289,0 0 1,1 0-1,1 0 0,0 1 1,0 0-1,1 1 1,0 0-1,17-13 0,5-7-10,28-29-8,-3-3 0,-2-2 0,-4-2 0,-2-3 0,63-119 0,-110 181-76,-6 12 26,-19 26 6,-32 49 10,35-46 33,2 2 1,1 0-1,-12 41 0,23-59-1,2 1 1,1-1-1,0 1 1,1 0-1,1-1 1,1 1-1,1 0 1,4 29-1,-4-45 4,1 0 0,0 0 1,0 0-1,1 0 0,-1 0 0,1 0 0,0 0 0,0 0 0,1 0 0,-1-1 0,1 1 0,-1-1 1,1 0-1,0 0 0,4 3 0,-1-1 0,1 0 1,1 0-1,-1-1 1,1 0 0,-1 0-1,1-1 1,10 3-1,7 1 70,1-2 1,0-1-1,50 2 0,44-5 35,-120-1 51,25 0-6730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3.453"/>
    </inkml:context>
    <inkml:brush xml:id="br0">
      <inkml:brushProperty name="width" value="0.05" units="cm"/>
      <inkml:brushProperty name="height" value="0.05" units="cm"/>
      <inkml:brushProperty name="color" value="#FF0066"/>
    </inkml:brush>
  </inkml:definitions>
  <inkml:trace contextRef="#ctx0" brushRef="#br0">478 0 8674,'0'0'8692,"11"30"-8302,4 4-244,-6-15-32,-1 1 0,-1-1 0,0 1 0,-2 1 0,0-1 0,-1 1 1,1 30-1,2 93 669,9 100-128,-10-193-471,2 0 1,25 84-1,-31-132-148,-1 1 0,0 0 0,1-1 0,0 1 0,0-1 0,0 0 0,0 0 0,0 0 0,1 0 0,-1 0 0,1 0 0,0 0 0,0-1 1,3 3-1,-4-4-16,-1-1 0,0 1 0,1-1 0,-1 1 0,1-1 0,-1 0 0,1 0 1,-1 1-1,1-1 0,-1 0 0,1 0 0,-1 0 0,1-1 0,-1 1 0,1 0 1,-1 0-1,0-1 0,1 1 0,-1-1 0,1 0 0,-1 1 0,0-1 0,1 0 1,-1 0-1,0 1 0,0-1 0,0 0 0,0 0 0,0-1 0,0 1 0,0 0 1,0 0-1,0 0 0,0-1 0,-1 1 0,1 0 0,0-1 0,0 0 0,3-8-7,1 0-1,-2-1 0,1 1 0,-1 0 0,-1-1 0,0 0 0,-1 0 0,0 1 0,0-1 1,-2-12-1,1 7-7,-1 1 0,-1-1 1,-1 1-1,0-1 0,-1 1 1,-9-22-1,1 13 0,-2 1-1,0 0 1,-1 1-1,-2 1 1,0 0-1,-1 1 1,-33-27-1,-10-3-90,-87-55 0,-151-74-62,290 174 152,7 4-1,-1 0 0,1-1 0,0 1 0,-1 0 0,1-1 0,0 1 0,0-1 0,0 0 0,0 0 0,0 0 0,1 0 0,-1 0 0,1 0 0,-1 0 0,-1-4 0,26 5-18,126-1-59,200 8 120,-342-5-50,-1-1-1,1 1 1,-1 1-1,1-1 1,-1 1-1,1 1 1,8 3-1,-12-4-184,-1 0 0,0-1 0,1 1 0,-1 0 0,0 0 0,0 0 0,0 0 0,0 1 0,-1-1 0,1 0 0,-1 1 0,1-1 0,-1 1 0,0 0 0,0-1 0,0 1 0,0 0 0,1 5 0,2 9-2748,6-2-2068</inkml:trace>
</inkml:ink>
</file>

<file path=ppt/ink/ink1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27.693"/>
    </inkml:context>
    <inkml:brush xml:id="br0">
      <inkml:brushProperty name="width" value="0.1" units="cm"/>
      <inkml:brushProperty name="height" value="0.1" units="cm"/>
    </inkml:brush>
  </inkml:definitions>
  <inkml:trace contextRef="#ctx0" brushRef="#br0">0 33 11178,'0'0'6825,"40"-5"-6608,130-12-164,78 7 120,-194 10-176,-51 0-74,0 0 1,-1 0 0,1 0 0,-1 1 0,1-1-1,-1 1 1,1-1 0,-1 1 0,1 0 0,-1 0-1,1 0 1,-1 0 0,0 1 0,0-1 0,1 1-1,-1-1 1,0 1 0,0 0 0,-1 0-1,1 0 1,3 4 0,-4-4-620,1 1 0,-1 0 0,0 0 0,0 0 0,0 0 0,0 0 0,0 0 0,-1 0 0,1 0 0,-1 0 0,0 4 0</inkml:trace>
</inkml:ink>
</file>

<file path=ppt/ink/ink1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28.034"/>
    </inkml:context>
    <inkml:brush xml:id="br0">
      <inkml:brushProperty name="width" value="0.1" units="cm"/>
      <inkml:brushProperty name="height" value="0.1" units="cm"/>
    </inkml:brush>
  </inkml:definitions>
  <inkml:trace contextRef="#ctx0" brushRef="#br0">0 46 10778,'0'0'8873,"38"-1"-8742,257-17 250,-259 16-318,-8 1 4,0-1-1,0-2 1,39-9-1,-64 9-1066</inkml:trace>
</inkml:ink>
</file>

<file path=ppt/ink/ink1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39.541"/>
    </inkml:context>
    <inkml:brush xml:id="br0">
      <inkml:brushProperty name="width" value="0.1" units="cm"/>
      <inkml:brushProperty name="height" value="0.1" units="cm"/>
    </inkml:brush>
  </inkml:definitions>
  <inkml:trace contextRef="#ctx0" brushRef="#br0">108 177 9274,'0'0'6713,"3"-32"-5938,22-36 257,-3 6-788,-15 47-201,-7 15-42,0 0 0,0 0 1,0 0-1,0 1 0,0-1 0,0 0 0,0 0 1,0 0-1,0 0 0,0 0 0,0 0 1,0 0-1,0 0 0,0 1 0,0-1 1,0 0-1,0 0 0,0 0 0,0 0 0,0 0 1,0 0-1,0 0 0,0 1 0,0-1 1,0 0-1,0 0 0,0 0 0,0 0 1,0 0-1,0 0 0,0 0 0,0 0 1,0 0-1,0 1 0,0-1 0,1 0 0,-1 0 1,0 0-1,0 0 0,0 0 0,0 0 1,0 0-1,0 0 0,0 0 0,0 0 1,0 0-1,1 0 0,-1 0 0,0 0 0,0 0 1,0 0-1,0 0 0,0 0 0,0 0 1,0 0-1,1 0 0,-1 0 0,0 0 1,0 0-1,0 0 0,0 0 0,-14 362-2,11-113 570,-1-243 789,-4-13-846,-5-9-431,10 12-81,-1 0-1,1 1 0,-1 0 0,0 0 0,0 0 0,0 0 0,0 1 0,0-1 0,-1 1 0,1 0 0,-1 0 1,0 1-1,1 0 0,-1-1 0,0 1 0,-8 0 0,-32-1-100,66 1 107,0-2-1,0 0 0,37-10 0,19-4-4,-54 7-957,-10 0-4018</inkml:trace>
</inkml:ink>
</file>

<file path=ppt/ink/ink1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44.586"/>
    </inkml:context>
    <inkml:brush xml:id="br0">
      <inkml:brushProperty name="width" value="0.05" units="cm"/>
      <inkml:brushProperty name="height" value="0.3" units="cm"/>
      <inkml:brushProperty name="color" value="#004F8B"/>
      <inkml:brushProperty name="inkEffects" value="pencil"/>
    </inkml:brush>
  </inkml:definitions>
  <inkml:trace contextRef="#ctx0" brushRef="#br0">1 96 744,'0'0'7298,"0"0"-5682,0 0-320,0 0-167,0 0-81,0 0-160,0 0-72,27 0-392,16 0 8,9 0-232,4 0 64,1 0-80,-1 0-23,-1-1 15,-1-1-160,-2-1 168,-1-3-136,-1 0 96,0 0-136,-1 1 64,-2 1-72,-2 1 0,-2 1 32,-6 1-24,-4 1 24,-6 0-24,-6 0 168,-6 0-48,-4 0 216,-4 1-80,-2-2 8,-1-1-120,-1-1 0,-1-1 8,0-1-72,-1-1 120,-1-1-128,0 1 64,0-1-144,-1 1 0,-4 1-360,-2 2-608,-4 1-624,-3 1-1345,-1 5-1480,1 0-4705</inkml:trace>
</inkml:ink>
</file>

<file path=ppt/ink/ink1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45.591"/>
    </inkml:context>
    <inkml:brush xml:id="br0">
      <inkml:brushProperty name="width" value="0.05" units="cm"/>
      <inkml:brushProperty name="height" value="0.3" units="cm"/>
      <inkml:brushProperty name="color" value="#004F8B"/>
      <inkml:brushProperty name="inkEffects" value="pencil"/>
    </inkml:brush>
  </inkml:definitions>
  <inkml:trace contextRef="#ctx0" brushRef="#br0">0 20 7586,'0'0'1736,"0"0"-400,0 0-271,0 0-177,0 0-248,0 0-208,0 0 24,3-1-40,3-1 256,2-1-232,3 2 24,4-1-151,4 0 7,6-1-112,6 1-64,8 0 32,6 1-80,7 1 112,6-1-120,5 1 112,2 0-192,-1 1 120,-2 2-128,-7 0 0,-8 2-8,-10-1 16,-9 1-24,-10-2 32,-6 1 80,-6-2-96,-3-1 216,-3 0-208,-1 0 208,0-1-64,-1 0-32,1 0 96,1 0-144,-1-1 112,1 1-88,0 0 104,0 0-184,0 0 64,0 0-80,0 0-8,-1 0-128,-1 0-552,-4 0-488,-3 0-705,-5 0-655,0-1-2753,0 0-2689</inkml:trace>
</inkml:ink>
</file>

<file path=ppt/ink/ink1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46.507"/>
    </inkml:context>
    <inkml:brush xml:id="br0">
      <inkml:brushProperty name="width" value="0.05" units="cm"/>
      <inkml:brushProperty name="height" value="0.3" units="cm"/>
      <inkml:brushProperty name="color" value="#004F8B"/>
      <inkml:brushProperty name="inkEffects" value="pencil"/>
    </inkml:brush>
  </inkml:definitions>
  <inkml:trace contextRef="#ctx0" brushRef="#br0">1 0 6185,'0'0'1745,"0"0"-585,0 0 64,0 0-72,0 0-327,0 0-369,0 0 88,4 0-16,5 0 216,4 1-144,5 0-112,4 1-144,5 1 40,5 2-39,5 1-113,5 2 96,8 1-40,6 1-8,6 0-88,4 1 8,1-2-200,-1 1 72,-5-1-72,-6 0 0,-9-1 0,-10 0 48,-10-2-40,-10-1 0,-6-2 240,-6-1 24,-3-1 144,-2 0-208,0-1 24,-1 0-192,0 0-32,1 0-16,0 0-80,1-1-576,0 3-1040,-3 4-1241,-5 3-2208,-2 0-4089</inkml:trace>
</inkml:ink>
</file>

<file path=ppt/ink/ink1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4:47.273"/>
    </inkml:context>
    <inkml:brush xml:id="br0">
      <inkml:brushProperty name="width" value="0.05" units="cm"/>
      <inkml:brushProperty name="height" value="0.3" units="cm"/>
      <inkml:brushProperty name="color" value="#004F8B"/>
      <inkml:brushProperty name="inkEffects" value="pencil"/>
    </inkml:brush>
  </inkml:definitions>
  <inkml:trace contextRef="#ctx0" brushRef="#br0">1 13 4305,'0'0'5049,"0"0"-3033,0 0-503,0 0 159,0 0-704,0 0-168,0 0-399,0 0-17,1-2 88,8 0 96,11 0-56,11 0-160,14 0-8,11 0-208,10 2 48,7 1-112,4 3 48,-1 3-120,-4 2 8,-8 3 0,-9-1-8,-12-1 0,-10-1 48,-11-2 8,-8-2-56,-6-2 240,-4-1-72,-4-2 160,-1 0-120,0 0-47,-1 0-97,1-1-8,0 1-112,0 0 56,1 0-185,0 2-895,0 5-1688,-1 4-2609,1 0-6370</inkml:trace>
</inkml:ink>
</file>

<file path=ppt/ink/ink1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0.539"/>
    </inkml:context>
    <inkml:brush xml:id="br0">
      <inkml:brushProperty name="width" value="0.05" units="cm"/>
      <inkml:brushProperty name="height" value="0.05" units="cm"/>
      <inkml:brushProperty name="color" value="#FF0066"/>
    </inkml:brush>
  </inkml:definitions>
  <inkml:trace contextRef="#ctx0" brushRef="#br0">811 1 6737,'0'0'14848,"-13"0"-14494,-81-1-294,1 5-1,-160 25 1,212-21-74,-117 29 12,143-33-4,-1 2 0,1 0 1,0 1-1,1 0 0,-1 1 0,1 1 0,-20 16 0,32-22 5,0 0 0,0-1 0,0 1 1,0 0-1,1 0 0,-1 0 0,1 0 0,0 0 0,-1 0 0,1 0 0,1 1 0,-1-1 0,0 0 0,1 7 0,1 55-73,0-33 84,3 39 14,24 135-1,-17-145-26,49 286-21,41 262 512,-38 5 253,-42 4-457,-16-113-107,-6-297-131,-6 39 102,7-246 71,32-1 397,137-2-529,180 4 27,-247 10 150,-101-12-138,-1-3-538,0 1 219,1-1 1,-1 0 0,1 0 0,0 0 0,0 1-1,0-1 1,0 1 0,0-1 0,2-2 0,4-10-580,8-27-3189,2-1-5261</inkml:trace>
</inkml:ink>
</file>

<file path=ppt/ink/ink1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2.322"/>
    </inkml:context>
    <inkml:brush xml:id="br0">
      <inkml:brushProperty name="width" value="0.05" units="cm"/>
      <inkml:brushProperty name="height" value="0.05" units="cm"/>
      <inkml:brushProperty name="color" value="#FF0066"/>
    </inkml:brush>
  </inkml:definitions>
  <inkml:trace contextRef="#ctx0" brushRef="#br0">1 3 7282,'0'0'9876,"3"2"-9125,14 3-444,0-1 0,0-1 0,0-1-1,1 0 1,-1-1 0,1-1 0,17-2 0,3 1-113,400 4 674,-436-3-868,1 0 0,-1-1 1,0 0-1,0 1 0,1-1 0,-1 0 0,0 0 1,0 0-1,0-1 0,0 1 0,0 0 1,2-3-1,10-4-42,-13 9 41,-1-1 1,1 0-1,-1 1 1,1-1-1,-1 1 1,1 0-1,-1-1 1,0 1-1,1-1 1,-1 1-1,0 0 1,1-1-1,-1 1 0,0-1 1,0 1-1,0 0 1,0-1-1,0 1 1,1 0-1,-1 0 1,0-1-1,-1 1 1,1 0-1,0-1 1,0 1-1,0 1 1,2 44-41,3 0 1,11 47 0,0 5 83,151 846-12,-25-67 546,-120-679-362,26 405 212,-48-24 356,0-563-717,1-1 0,1 1 0,0-1 0,1 0 0,1 0 0,0 0 0,1 0 0,12 22 0,5 14-18,-105-82 745,54 22-790,-1 2 0,-1 1 0,1 1 0,-33-1 0,-129 5 11,99 3-11,92-2-11,-8-53-4624,3 28 910,-4-21-7286</inkml:trace>
</inkml:ink>
</file>

<file path=ppt/ink/ink1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4.786"/>
    </inkml:context>
    <inkml:brush xml:id="br0">
      <inkml:brushProperty name="width" value="0.05" units="cm"/>
      <inkml:brushProperty name="height" value="0.05" units="cm"/>
      <inkml:brushProperty name="color" value="#FF0066"/>
    </inkml:brush>
  </inkml:definitions>
  <inkml:trace contextRef="#ctx0" brushRef="#br0">99 1 6409,'0'0'9965,"3"6"-9665,-1 17-113,0 0 0,-2 0 0,0 0 0,-2 0 0,0 0 0,-2 0-1,-7 26 1,0-13-21,-1 0-1,-2-1 0,-31 54 1,41-85 690,6-15-614,9-18-209,-6 22-24,1-1 1,0 1 0,0 0 0,1 1 0,0-1 0,0 2-1,0-1 1,1 1 0,0 0 0,0 0 0,16-6 0,-10 6-19,1 1-1,-1 1 1,1 0 0,0 1 0,0 0 0,23 2 0,-32-1 6,-1 1-1,0 0 1,1 1-1,-1-1 1,0 1-1,0 0 1,0 0-1,0 0 1,0 1 0,0 0-1,0 0 1,0 0-1,-1 1 1,1 0-1,-1-1 1,1 2-1,-1-1 1,0 0-1,0 1 1,-1 0-1,1 0 1,-1 0-1,0 0 1,0 0-1,0 1 1,0-1-1,1 6 1,2 2 0,-1 0 0,0-1 0,-1 2 0,0-1 0,-1 0 0,-1 1 0,2 14-1,-2 8 29,-2 48 0,-1-74-14,0 0 1,0 0-1,-1 0 0,-1 0 0,1-1 0,-1 1 1,-1-1-1,1 1 0,-2-1 0,1 0 0,-1-1 1,0 1-1,0-1 0,-1 0 0,0 0 0,-1-1 0,1 1 1,-1-2-1,0 1 0,-1-1 0,1 0 0,-1 0 1,0-1-1,0 0 0,-1 0 0,1-1 0,-1 0 1,0-1-1,0 0 0,1 0 0,-1-1 0,-1 0 0,1-1 1,0 0-1,-15-1 0,22 0-76,0 1-1,0-1 1,0 0-1,0 1 1,0-1-1,1 0 1,-1 0-1,0 0 1,0-1 0,1 1-1,-1 0 1,1-1-1,-1 1 1,1-1-1,-1 1 1,1-1 0,0 0-1,-2-3 1,-13-37-2976,12 29 1326,-6-13-3191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4.469"/>
    </inkml:context>
    <inkml:brush xml:id="br0">
      <inkml:brushProperty name="width" value="0.05" units="cm"/>
      <inkml:brushProperty name="height" value="0.05" units="cm"/>
      <inkml:brushProperty name="color" value="#FF0066"/>
    </inkml:brush>
  </inkml:definitions>
  <inkml:trace contextRef="#ctx0" brushRef="#br0">0 40 8906,'0'0'4674,"0"29"-3640,1 170 406,9-115-590,1 13 1073,-11-97-1898,-1 0 0,1 0 0,0 1 0,0-1 0,0 0 0,0 0 1,0 0-1,0 1 0,0-1 0,0 0 0,1 0 0,-1 0 0,0 1 0,0-1 1,0 0-1,0 0 0,0 0 0,0 0 0,0 1 0,0-1 0,0 0 1,1 0-1,-1 0 0,0 0 0,0 0 0,0 1 0,0-1 0,0 0 0,1 0 1,-1 0-1,0 0 0,0 0 0,0 0 0,0 0 0,1 0 0,-1 0 0,0 0 1,0 0-1,0 0 0,0 0 0,1 0 0,-1 0 0,0 0 0,0 0 0,0 0 1,1 0-1,-1 0 0,0 0 0,0 0 0,0 0 0,0 0 0,1 0 0,-1 0 1,0 0-1,0 0 0,0 0 0,0-1 0,1 1 0,-1 0 0,0 0 1,0 0-1,11-12 538,47-146-234,-45 116-311,2 0 0,1 1 0,40-69 0,-53 105-22,1 0 1,0 0 0,0 1-1,1 0 1,-1 0 0,1 0 0,6-4-1,-10 7 0,0 0-1,0 0 0,0 1 0,0-1 1,1 0-1,-1 1 0,0-1 0,0 1 1,0-1-1,0 1 0,1 0 0,-1-1 1,0 1-1,1 0 0,-1 0 0,0 0 0,0 0 1,1 0-1,-1 0 0,0 0 0,0 0 1,1 1-1,-1-1 0,0 0 0,0 1 1,1-1-1,-1 1 0,0 0 0,0-1 1,0 1-1,0 0 0,0-1 0,0 1 1,0 0-1,0 0 0,0 0 0,0 0 1,-1 0-1,1 0 0,1 2 0,36 94 13,-32-76-18,2 1-1,1-1 1,19 34-1,-23-48 13,0 0 0,0-1 0,0 1 0,1-1 0,0 0 0,1-1 0,-1 1 0,1-1-1,0-1 1,0 1 0,1-1 0,-1 0 0,1-1 0,8 3 0,4 0 29,-1-2 0,1 0 0,0-1 0,0-1 0,0-1 1,0 0-1,0-2 0,37-5 0,-53 5-31,1-1 1,0 0-1,-1 0 1,1 0-1,-1 0 1,0 0-1,0-1 1,0 0-1,0 0 1,0 0-1,-1 0 1,6-7-1,31-50-22,-40 59 54,0 9-91,0-1 52,0 0 0,1 0 1,0 1-1,0-1 0,1 0 0,0 0 0,0 0 0,1-1 1,0 1-1,0 0 0,0-1 0,1 0 0,0 0 0,0 0 1,1 0-1,-1-1 0,1 1 0,1-1 0,-1 0 1,1-1-1,-1 0 0,1 1 0,12 4 0,-5-1 37,1-1 0,1-1 0,-1 0 0,1-1 0,0 0 0,1-1-1,18 2 1,10-2 24,58-1 0,-95-4-52,-1 0-1,1 0 1,-1 0-1,0-1 1,0 0 0,1-1-1,-1 1 1,-1-1 0,1 0-1,0-1 1,-1 1 0,0-1-1,1 0 1,-2 0-1,1-1 1,0 0 0,-1 1-1,0-2 1,0 1 0,0 0-1,-1-1 1,0 0-1,0 1 1,0-1 0,-1 0-1,2-8 1,-1 8-1,-1-1-1,0 0 1,0 0-1,0 1 1,-1-1-1,0 0 1,-1 0 0,0 0-1,0 0 1,0 0-1,-1 0 1,0 0 0,0 0-1,-1 0 1,1 1-1,-2-1 1,1 0 0,-1 1-1,0 0 1,0-1-1,-1 1 1,1 1-1,-1-1 1,-7-7 0,-6 0-21,-1 0 0,0 2 0,0 0 0,-1 1 0,0 1 1,-1 0-1,0 2 0,-1 0 0,1 2 0,-1 0 0,0 1 1,0 1-1,-1 1 0,1 1 0,-43 3 0,60-1 21,1 0 0,0-1 0,-1 1 0,1 0 0,0 1 0,0-1 0,-1 0 0,1 1 0,0 0 0,1 0 0,-1 0 0,0 0 0,0 0 0,1 0 0,-1 1 0,1-1 0,0 1 0,0 0 0,0 0 0,0 0 0,-2 4 0,3-6 9,1 1 0,-1 0 0,0 0 0,1 0-1,-1 0 1,1 0 0,-1 0 0,1 0 0,0 0 0,0 0-1,0 0 1,0 0 0,0-1 0,1 1 0,-1 0 0,0 0 0,1 0-1,0 0 1,-1 0 0,1 0 0,0 0 0,0-1 0,0 1-1,0 0 1,0-1 0,0 1 0,1-1 0,-1 1 0,0-1 0,1 1-1,-1-1 1,1 0 0,0 0 0,-1 0 0,1 0 0,0 0-1,2 1 1,16 6 96,0-1 1,1-1-1,0-1 0,0-1 0,0 0 0,40 0 0,132-9 293,-191 5-395,36-3-137,1-3-1,-2 0 1,1-3-1,-1-1 1,0-2 0,36-16-1,-65 25-698,-2 3-3462</inkml:trace>
</inkml:ink>
</file>

<file path=ppt/ink/ink1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5.317"/>
    </inkml:context>
    <inkml:brush xml:id="br0">
      <inkml:brushProperty name="width" value="0.05" units="cm"/>
      <inkml:brushProperty name="height" value="0.05" units="cm"/>
      <inkml:brushProperty name="color" value="#FF0066"/>
    </inkml:brush>
  </inkml:definitions>
  <inkml:trace contextRef="#ctx0" brushRef="#br0">0 0 7682,'0'0'9331,"19"0"-8638,335 0 102,-356 13-5676,-4 3 711</inkml:trace>
</inkml:ink>
</file>

<file path=ppt/ink/ink1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5.864"/>
    </inkml:context>
    <inkml:brush xml:id="br0">
      <inkml:brushProperty name="width" value="0.05" units="cm"/>
      <inkml:brushProperty name="height" value="0.05" units="cm"/>
      <inkml:brushProperty name="color" value="#FF0066"/>
    </inkml:brush>
  </inkml:definitions>
  <inkml:trace contextRef="#ctx0" brushRef="#br0">0 1090 6553,'0'0'10212,"7"-11"-9591,32-54 174,3 3 1,73-84-1,124-113-648,-207 225-102,62-62-38,69-74-40,-135 137 85,-2-1-1,0-1 1,26-52-1,-43 64-7,-8 19-23,0 1 0,0 0 0,0-1 0,0 1 0,1 0 1,0 0-1,-1 0 0,5-5 0,-5 7 5,0 7-1349,0-1 581,0 1 1,-1-1 0,0 1 0,0 0 0,0-1 0,-2 11 0,1 5-3530,1-2-2894</inkml:trace>
</inkml:ink>
</file>

<file path=ppt/ink/ink1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06.572"/>
    </inkml:context>
    <inkml:brush xml:id="br0">
      <inkml:brushProperty name="width" value="0.05" units="cm"/>
      <inkml:brushProperty name="height" value="0.05" units="cm"/>
      <inkml:brushProperty name="color" value="#FF0066"/>
    </inkml:brush>
  </inkml:definitions>
  <inkml:trace contextRef="#ctx0" brushRef="#br0">1 64 6313,'0'0'9738,"6"-9"-9365,22-28-200,-25 35-160,0 0 0,0 0 0,0 0 0,0 1 0,0-1 1,0 1-1,0 0 0,1 0 0,-1 0 0,1 0 0,-1 0 0,1 1 0,-1-1 0,1 1 0,-1 0 1,1 0-1,-1 0 0,1 1 0,5 1 0,7-1 34,-14-1-41,0 0 0,0 0 0,0 1 0,0-1 0,0 0 0,1 1 0,-1-1 0,0 1 0,-1 0 0,1 0 0,0 0 0,0 0 0,0 0 0,0 0 0,-1 0 0,1 1 0,0-1 0,-1 0 0,1 1 0,-1 0 0,0-1 0,2 4 0,0 0-5,-1-1 0,0 1 0,-1-1 0,1 1 0,-1 0 0,0 0 0,0 0 0,0-1-1,-1 10 1,0-4 31,0-1 1,-1 1-1,0-1 0,-1 0 0,1 0 0,-2 0 0,0 0 0,0 0 0,0 0 0,-9 14 0,6-14 68,-22 28 122,27-35-183,0 0 0,-1-1 0,1 1 0,-1 0 0,0-1 0,0 0 0,1 1 0,-1-1 1,0 0-1,0 0 0,0 0 0,0 0 0,-1 0 0,1 0 0,-3 0 652,28-4-233,39-4-372,1 3 0,93 6 1,-153-2-90,0 0 1,1 1 0,-1-1-1,1 0 1,-1 1 0,0 0-1,0 0 1,1 0 0,-1 0-1,0 1 1,0-1 0,0 1-1,0 0 1,0 0 0,-1 0-1,1 0 1,0 0 0,-1 1-1,0-1 1,1 1 0,-1-1-1,0 1 1,-1 0 0,1 0-1,0 0 1,-1 0 0,1 0-1,-1 0 1,0 1 0,0-1-1,0 0 1,-1 1 0,1-1-1,-1 0 1,0 1 0,0-1-1,0 1 1,-1 3 0,1 3 10,-1 0 0,-1 0 0,0 1 1,0-1-1,-1 0 0,0 0 0,-1-1 1,0 1-1,0-1 0,-1 0 0,-10 14 1,-5 1 55,-2 0 0,0-1 0,-2-1 0,-28 20 0,36-31-9,0 0 1,0-1 0,-1 0-1,0-2 1,-1 0 0,0-1 0,0 0-1,-21 3 1,38-11 48,0 0-1,0 1 0,0-1 1,0 0-1,0-1 1,1 1-1,-1 0 1,0 0-1,1 0 1,-1 0-1,1 0 1,-1-1-1,1 1 0,0 0 1,-1 0-1,1-1 1,0 1-1,0 0 1,0-3-1,-9-25-2823,-1 17-1433</inkml:trace>
</inkml:ink>
</file>

<file path=ppt/ink/ink1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39.535"/>
    </inkml:context>
    <inkml:brush xml:id="br0">
      <inkml:brushProperty name="width" value="0.05" units="cm"/>
      <inkml:brushProperty name="height" value="0.3" units="cm"/>
      <inkml:brushProperty name="color" value="#004F8B"/>
      <inkml:brushProperty name="inkEffects" value="pencil"/>
    </inkml:brush>
  </inkml:definitions>
  <inkml:trace contextRef="#ctx0" brushRef="#br0">1 0 10898,'0'0'4209,"0"0"-2496,0 0-745,0 0 224,0 0-680,0 0-104,0 0-184,13 0 40,14 0-200,14 0 200,14 0 0,14 3-71,10 2 95,11 3-128,7 3 144,6 2-224,3 1 192,-1 1-152,-2 0 48,-7 0-160,-10 0-8,-13 0 32,-15-2 16,-14-3-56,-13-1 56,-13-3 72,-8-2-64,-5-1 152,-5-2-56,-1 0 48,-2-1-64,1-1-40,0 1 144,1 0-168,0 0 168,1-1-144,0 1 176,0 0-152,0 0 72,0 0-192,0 0 56,0 0 32,0 0-80,0 0 16,0 0 24,0 0 24,0 0-56,0 0 8,0 0 32,0 0-112,0 0 56,0 0-8,0 0 8,0 0 0,0 0-8,0 0 88,0 0-72,0 0-8,0 0 0,0 0-480,0 0-800,1 1-552,3 1-3626,1 0-10793</inkml:trace>
</inkml:ink>
</file>

<file path=ppt/ink/ink1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40.434"/>
    </inkml:context>
    <inkml:brush xml:id="br0">
      <inkml:brushProperty name="width" value="0.05" units="cm"/>
      <inkml:brushProperty name="height" value="0.3" units="cm"/>
      <inkml:brushProperty name="color" value="#004F8B"/>
      <inkml:brushProperty name="inkEffects" value="pencil"/>
    </inkml:brush>
  </inkml:definitions>
  <inkml:trace contextRef="#ctx0" brushRef="#br0">15 91 6241,'0'0'4801,"0"0"-2568,0 0-289,0 0 17,0 0-537,0 0-392,0 0-472,-1 0-56,-2 0-256,0 0-7,0 0-169,1 0 32,1 0 16,0 0-48,1 0 0,0 0-24,0 0 144,0 0-144,0 0 168,0 0-120,1 0 112,5-1 72,10-1-80,14-3-88,16-1-56,16-2 128,14-2-176,11 1 168,7 0-120,3 2-8,-2 2 0,-7 1-32,-10 3-16,-12 0 0,-14 1-64,-14 0 136,-12 0-80,-12 1 88,-7 0-16,-5-1-64,-3 1 48,-1 0 24,-1-1-72,1 1 96,0-1-96,1 0 112,1 0-104,-1 0-16,1-1-16,-5-2-824,-15-3-1000,-17 0-3354,-17 0-6368,1 0 6969</inkml:trace>
</inkml:ink>
</file>

<file path=ppt/ink/ink1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46.845"/>
    </inkml:context>
    <inkml:brush xml:id="br0">
      <inkml:brushProperty name="width" value="0.1" units="cm"/>
      <inkml:brushProperty name="height" value="0.1" units="cm"/>
    </inkml:brush>
  </inkml:definitions>
  <inkml:trace contextRef="#ctx0" brushRef="#br0">50 13 8546,'0'0'10952,"-1"0"-10930,1 0 0,-1 0 1,1-1-1,-1 1 1,1 0-1,-1-1 0,1 1 1,-1-1-1,1 1 1,0 0-1,-1-1 0,1 1 1,0-1-1,-1 1 1,1-1-1,0 1 1,0-1-1,-1 1 0,1-1 1,0 0-1,0 1 1,0-1-1,0 1 0,0-1 1,0 0-1,17 1-29,0 1 0,0 0 0,0 2 0,0 0 1,0 1-1,29 10 0,-37-10 4,0 0 0,-1 0 0,0 1 0,0 0 0,0 0 0,0 1 0,-1 0 0,0 1 0,0-1 0,0 1 0,-1 1 0,0-1 0,-1 1 0,6 11 0,-7-12 5,0 1 0,-1 0 0,-1 0 0,1 0 0,-1 0 0,-1 1-1,1-1 1,-1 1 0,-1-1 0,0 1 0,0-1 0,0 0 0,-1 1 0,-1-1 0,1 1 0,-1-1 0,-1 0 0,1 0 0,-1 0 0,-1 0 0,0-1 0,0 1-1,0-1 1,-1 0 0,0 0 0,0 0 0,-1-1 0,1 0 0,-2 0 0,-11 9 0,6-7 15,-1 0 1,0 0-1,0-1 1,0-1-1,-1 0 1,0-1-1,-1 0 0,1-1 1,-1-1-1,0 0 1,1-1-1,-1-1 1,-20 0-1,33-1-15,1-1 0,-1 1 0,1-1 1,-1 1-1,1-1 0,-1 0 0,1 0 0,0 0 0,-1 1 1,1-1-1,0-1 0,0 1 0,0 0 0,0 0 0,0 0 0,0 0 1,0-1-1,0 1 0,0-1 0,0 1 0,1 0 0,-1-1 0,1 1 1,-1-1-1,1 0 0,-1 1 0,1-1 0,0 1 0,0-1 1,0 1-1,0-1 0,0-2 0,0 2 5,0-1 0,-1 1 0,1 0 0,0-1 0,0 1 0,1 0 0,-1-1 0,1 1 0,-1 0 0,1 0 0,-1-1 0,1 1 0,0 0 0,0 0 0,0 0 0,1 0 0,-1 0 0,0 0 0,1 0 0,-1 1 0,3-3 0,6 1-13,1 0 0,-1 1-1,0 0 1,1 1 0,-1 0 0,1 1-1,0 0 1,13 3 0,13-2-6,-20 1 11,0 0-1,0 1 0,0 1 0,0 1 0,0 0 0,-1 2 1,0-1-1,0 2 0,-1 0 0,0 1 0,0 0 0,-1 1 1,0 1-1,-1 0 0,0 1 0,-1 1 0,-1 0 1,13 18-1,-15-16 10,-1 1 1,-1 1-1,-1-1 1,0 1 0,-1 0-1,-1 1 1,-1-1-1,0 1 1,-2 0-1,1-1 1,-2 1 0,-1 0-1,-4 27 1,4-37-1,-1 0 1,0 0 0,-1 0-1,1-1 1,-2 1 0,1-1-1,-1 0 1,0 0 0,-1 0-1,1 0 1,-1-1 0,-1 0-1,1 0 1,-1 0 0,0-1-1,0 0 1,-10 6-1,6-5 17,0 0-1,-1-1 0,0 0 0,1 0 1,-2-1-1,1-1 0,0 0 0,-1-1 1,0 0-1,1-1 0,-16 1 0,9-2 45,0 0 0,0-2 0,1 1 0,-32-9 0,41 7-56,0 0 1,0 0-1,1-1 0,0 0 0,-1 0 1,2 0-1,-1-1 0,0-1 1,1 1-1,0-1 0,0 0 1,-8-10-1,-10-16 388,23 32-253,8 0-1629,65 0-2512,-28 0-970</inkml:trace>
</inkml:ink>
</file>

<file path=ppt/ink/ink1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47.822"/>
    </inkml:context>
    <inkml:brush xml:id="br0">
      <inkml:brushProperty name="width" value="0.1" units="cm"/>
      <inkml:brushProperty name="height" value="0.1" units="cm"/>
    </inkml:brush>
  </inkml:definitions>
  <inkml:trace contextRef="#ctx0" brushRef="#br0">83 10 3745,'0'0'9062,"0"-10"-6175,0 33-2682,-1-1-1,-1 1 1,-2-1-1,0 1 1,-1-1 0,-1-1-1,-1 1 1,-1-1-1,-1 0 1,-1-1 0,-17 25 1841,32-52-1727,14-15-474,-9 15 150,0 0 0,1 1 1,-1 0-1,1 1 0,1 0 0,-1 1 0,1 0 1,0 1-1,0 0 0,0 1 0,0 0 1,0 1-1,0 0 0,0 1 0,1 0 0,20 4 1,-28-3-1,0 0 0,0 0 1,-1 0-1,1 1 0,0 0 1,-1 0-1,1 0 1,-1 1-1,0-1 0,1 1 1,-1 0-1,-1 0 0,1 0 1,0 1-1,-1 0 0,1-1 1,-1 1-1,0 0 1,-1 0-1,1 1 0,-1-1 1,0 1-1,0-1 0,0 1 1,0 0-1,1 7 1,0 4 6,0-1 1,0 1 0,-2 0 0,0 0 0,-1 0-1,-1 0 1,-2 16 0,1-23-1,0 0-1,0 0 1,-1 0 0,0-1-1,-1 1 1,0-1 0,0 0-1,-1 0 1,0-1 0,0 1 0,-1-1-1,0 0 1,0 0 0,-1-1-1,0 0 1,0 0 0,-12 7-1,8-6-8,-1 0-1,0-1 0,-1 0 0,1-1 1,-1 0-1,0-1 0,0 0 0,0-1 1,-1-1-1,1 0 0,-16 0 0,16-2-172,11 0 32,0 0 1,0 1-1,0-1 1,-1 0-1,1 0 1,0-1-1,0 1 1,0 0-1,0-1 1,0 0-1,-1 1 1,1-1-1,-2-1 1,3 0-198,0 0 0,0 0 0,0 0 1,0 0-1,0 0 0,1 0 0,-1 0 1,0 0-1,1 0 0,0 0 0,0-1 1,-1 1-1,1 0 0,1 0 0,-1-4 1,0-15-5562</inkml:trace>
</inkml:ink>
</file>

<file path=ppt/ink/ink1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5:48.302"/>
    </inkml:context>
    <inkml:brush xml:id="br0">
      <inkml:brushProperty name="width" value="0.1" units="cm"/>
      <inkml:brushProperty name="height" value="0.1" units="cm"/>
    </inkml:brush>
  </inkml:definitions>
  <inkml:trace contextRef="#ctx0" brushRef="#br0">1 4 8106,'0'0'8527,"21"-1"-8162,168-1 518,-127 2-749,-36 0-4335</inkml:trace>
</inkml:ink>
</file>

<file path=ppt/ink/ink1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0.291"/>
    </inkml:context>
    <inkml:brush xml:id="br0">
      <inkml:brushProperty name="width" value="0.05" units="cm"/>
      <inkml:brushProperty name="height" value="0.05" units="cm"/>
      <inkml:brushProperty name="color" value="#FF0066"/>
    </inkml:brush>
  </inkml:definitions>
  <inkml:trace contextRef="#ctx0" brushRef="#br0">0 28 11226,'0'0'6080,"4"-3"-6002,2-1-71,0 1 1,0 0 0,0 0 0,1 1-1,-1-1 1,1 2 0,-1-1 0,1 1-1,0 0 1,0 0 0,-1 1 0,12 0-1,1 0-6,-1 1 0,1 1 0,34 7 0,-33-3 12,-1 1 1,0 0-1,-1 1 1,1 1-1,-1 0 1,22 18-1,-33-22 8,0 0-1,0 1 1,0 0-1,-1 0 1,0 0-1,0 1 1,-1 0-1,0 0 1,0 1 0,-1-1-1,0 1 1,0 0-1,-1 0 1,0 1-1,0-1 1,-1 1-1,2 9 1,-3-7 34,1 0 0,-1 0 0,-1 0 0,0 0 0,-1 0 0,0 0 0,-1-1 0,0 1 0,0 0 0,-1-1 0,0 1 0,-1-1 0,-1 0-1,1 0 1,-2 0 0,1-1 0,-9 12 0,-126 144 507,272-285 822,-57 36-1363,-4-4 1,84-139-1,-148 215-6,12-18 45,-19 30-55,-1 3-245,-4 8 244,-1 0 0,0-1 0,0 0 0,-1-1 0,0 1 0,-16 15 0,-17 23-5,26-30 7,1 1 0,1 1 0,0 0 0,2 1 1,0 0-1,2 0 0,0 1 0,1 0 0,2 0 0,0 1 0,1 0 1,-1 39-1,5-58 11,0 0 1,1 1-1,0-1 0,-1 0 1,1 0-1,1 0 1,-1 1-1,1-1 0,-1-1 1,1 1-1,0 0 1,1 0-1,-1-1 0,5 7 1,-1-4 14,0 0 0,1-1 1,-1 1-1,1-1 0,0-1 1,1 1-1,7 3 0,7 1 89,-1-1-1,2 0 0,-1-2 0,39 6 0,-15-7 234,80-2 1,-82-3 14,-43 0-344,0-1 1,1 1 0,-1 0-1,0 0 1,0 0-1,1-1 1,-1 1 0,0 0-1,0-1 1,0 1 0,0-1-1,1 0 1,-1 1 0,0-1-1,0 0 1,0 0 0,0 0-1,-1 1 1,1-1 0,0 0-1,0 0 1,0 0-1,-1 0 1,1-1 0,0 1-1,-1 0 1,1 0 0,-1 0-1,0 0 1,1-3 0,3-41 249,-4 36-328,0 8 28,-1 1 0,1-1 0,0 1 0,0-1 0,0 1 0,0-1 0,-1 0-1,1 1 1,0-1 0,0 1 0,-1-1 0,1 1 0,0-1 0,-1 1 0,1-1 0,-1 1 0,1 0 0,-1-1-1,1 1 1,-1-1 0,1 1 0,-1 0 0,1 0 0,-1-1 0,1 1 0,-1 0 0,1 0 0,-1 0 0,0-1-1,1 1 1,-1 0 0,0 0 0,-5-2-206,-84-32-4696,38 13-2958</inkml:trace>
</inkml:ink>
</file>

<file path=ppt/ink/ink1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1.108"/>
    </inkml:context>
    <inkml:brush xml:id="br0">
      <inkml:brushProperty name="width" value="0.05" units="cm"/>
      <inkml:brushProperty name="height" value="0.05" units="cm"/>
      <inkml:brushProperty name="color" value="#FF0066"/>
    </inkml:brush>
  </inkml:definitions>
  <inkml:trace contextRef="#ctx0" brushRef="#br0">124 220 9538,'0'0'5979,"4"-25"-5889,12-80 118,-15 100-129,0 1-1,-1 0 0,0 0 0,0 0 0,0-1 0,0 1 1,-1 0-1,0 0 0,1 0 0,-1 0 0,-1 0 1,1 0-1,-3-5 0,3 7-15,-1 0 0,1 0 0,0 0 1,-1 1-1,1-1 0,-1 0 0,0 1 0,1-1 1,-1 1-1,0 0 0,0 0 0,0 0 0,0 0 1,0 0-1,0 0 0,0 0 0,-5 0 0,4 0-33,0 1-1,0 0 1,0 0-1,0 0 1,0 0-1,0 0 1,0 1-1,0-1 1,0 1-1,0 0 1,0 0-1,0 0 1,0 0-1,0 1 1,1-1-1,-1 1 1,1-1-1,-1 1 1,1 0-1,-1 0 1,1 0 0,0 0-1,0 1 1,0-1-1,0 1 1,-3 5-1,1 2-25,0 0 0,0 0-1,1 1 1,0-1 0,1 1 0,0 0 0,1 0-1,0 0 1,0 0 0,3 16 0,-2-23 3,0-1 1,1 1-1,0-1 1,0 1-1,0-1 1,0 1-1,0-1 0,1 0 1,-1 0-1,1 0 1,0 0-1,0 0 1,0 0-1,1 0 1,-1 0-1,1-1 1,-1 1-1,1-1 0,0 0 1,0 0-1,0 0 1,0 0-1,0-1 1,0 1-1,1-1 1,-1 1-1,0-1 1,1 0-1,-1-1 0,1 1 1,-1-1-1,1 1 1,0-1-1,5 0 1,-7 0-2,1 0 1,-1 0 0,1 0-1,-1 0 1,1 0 0,-1 0 0,0 0-1,1-1 1,-1 1 0,0-1-1,1 0 1,-1 0 0,0 0-1,0 0 1,1 0 0,-1 0-1,0-1 1,0 1 0,0 0-1,-1-1 1,4-3 0,-3 1 3,0-1-1,-1 0 1,0 1 0,0-1 0,0 0-1,0 0 1,-1 0 0,1 0 0,-1 0 0,-1-5-1,1 1 11,0 1 0,0-1 0,-1 0 0,-1 1 0,1-1 0,-1 0 0,-1 1 0,-3-9 0,5 14-29,0 1 1,-1 0-1,1-1 1,-1 1-1,0 0 1,0 0-1,0-1 1,0 2-1,0-1 1,0 0-1,-1 0 1,1 1-1,0-1 0,-1 1 1,0 0-1,1-1 1,-1 1-1,0 0 1,1 1-1,-1-1 1,0 1-1,0-1 1,0 1-1,1 0 1,-1 0-1,0 0 1,0 0-1,-5 1 0,6 0 1,0 0 0,0 0-1,1 0 1,-1 0-1,0 0 1,1 0-1,-1 1 1,1-1 0,-1 1-1,1-1 1,-1 1-1,1-1 1,0 1-1,0 0 1,0 0-1,0 0 1,0-1 0,0 1-1,0 0 1,1 0-1,-1 0 1,1 0-1,0 0 1,-1 0 0,1 4-1,-5 56 4,4-36-125,0 14-1576,4-15-3028,3-12-2180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8.449"/>
    </inkml:context>
    <inkml:brush xml:id="br0">
      <inkml:brushProperty name="width" value="0.05" units="cm"/>
      <inkml:brushProperty name="height" value="0.05" units="cm"/>
      <inkml:brushProperty name="color" value="#FF0066"/>
    </inkml:brush>
  </inkml:definitions>
  <inkml:trace contextRef="#ctx0" brushRef="#br0">1 0 3385,'0'0'16650,"29"0"-16451,225 0-3,74 23 52,-174-8-158,65 3 73,765 96 117,-952-106-336,-21-5 94,-21-5 331,-16-15-325</inkml:trace>
</inkml:ink>
</file>

<file path=ppt/ink/ink1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1.483"/>
    </inkml:context>
    <inkml:brush xml:id="br0">
      <inkml:brushProperty name="width" value="0.05" units="cm"/>
      <inkml:brushProperty name="height" value="0.05" units="cm"/>
      <inkml:brushProperty name="color" value="#FF0066"/>
    </inkml:brush>
  </inkml:definitions>
  <inkml:trace contextRef="#ctx0" brushRef="#br0">0 267 4913,'0'0'11317,"2"-13"-11192,7-53 99,1-78-1,-10 138-288,-1-28 936,0 31-335,-3 20-500,3-9-25,0-1 0,0 0 0,1 1 0,0-1 0,0 1 1,2 10-1,-2-17-40,1 1 1,-1 0 0,1-1 0,-1 1 0,1-1-1,0 1 1,0-1 0,0 1 0,0-1 0,0 0-1,0 1 1,0-1 0,0 0 0,1 0 0,-1 0-1,0 0 1,1 0 0,-1 0 0,1 0 0,-1 0 0,1-1-1,-1 1 1,1 0 0,-1-1 0,1 0 0,0 1-1,-1-1 1,1 0 0,3 0 0,33 1-2302,-3-1-2390</inkml:trace>
</inkml:ink>
</file>

<file path=ppt/ink/ink1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1.854"/>
    </inkml:context>
    <inkml:brush xml:id="br0">
      <inkml:brushProperty name="width" value="0.05" units="cm"/>
      <inkml:brushProperty name="height" value="0.05" units="cm"/>
      <inkml:brushProperty name="color" value="#FF0066"/>
    </inkml:brush>
  </inkml:definitions>
  <inkml:trace contextRef="#ctx0" brushRef="#br0">43 159 8810,'0'0'8691,"5"-12"-8670,1-3-12,-1 0-1,-1 0 0,-1 0 0,0 0 0,0-1 1,-1-25-1,-1 41-8,-1-1 1,0 1-1,0-1 1,0 1-1,0-1 1,0 1-1,0-1 1,0 1-1,0-1 1,0 1-1,0-1 1,0 1-1,-1-1 1,1 1-1,0 0 0,0-1 1,0 1-1,-1-1 1,1 1-1,0-1 1,0 1-1,-1 0 1,1-1-1,0 1 1,-1 0-1,1-1 1,-1 1-1,1 0 1,0-1-1,-1 1 1,1 0-1,-1 0 1,1 0-1,-1-1 1,1 1-1,0 0 1,-1 0-1,1 0 1,-1 0-1,1 0 1,-1 0-1,1 0 1,-1 0-1,1 0 0,-1 0 1,1 0-1,-1 0 1,1 0-1,-1 0 1,1 0-1,-1 1 1,1-1-1,0 0 1,-1 0-1,1 1 1,-1-1-1,1 0 1,-1 0-1,1 1 1,0-1-1,-1 0 1,1 1-1,0-1 1,0 1-1,-1-1 1,1 0-1,0 1 1,-1 0-1,-5 8 43,0 0 0,0 1 0,0 0 0,1 0 0,1 0 0,0 1 1,0-1-1,1 1 0,1 0 0,-1 0 0,2 0 0,0 0 0,0 16 0,1-26-121,0 1 1,1 0-1,-1-1 1,1 1-1,0-1 1,-1 0-1,1 1 1,0-1-1,0 0 1,0 1-1,0-1 1,0 0-1,0 0 1,0 0-1,0 0 1,1 0-1,-1 0 1,0 0-1,1 0 1,-1 0-1,0-1 0,1 1 1,-1 0-1,1-1 1,-1 1-1,1-1 1,0 0-1,-1 1 1,1-1-1,-1 0 1,4 0-1,1 1-642,22 5-3749</inkml:trace>
</inkml:ink>
</file>

<file path=ppt/ink/ink1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2.541"/>
    </inkml:context>
    <inkml:brush xml:id="br0">
      <inkml:brushProperty name="width" value="0.05" units="cm"/>
      <inkml:brushProperty name="height" value="0.05" units="cm"/>
      <inkml:brushProperty name="color" value="#FF0066"/>
    </inkml:brush>
  </inkml:definitions>
  <inkml:trace contextRef="#ctx0" brushRef="#br0">1 0 13435,'0'0'7032,"37"0"-6975,248 1-9,-144 11 215,-140-10-464,0-1 0,0 1 0,0 0-1,0 0 1,-1-1 0,1 1 0,0 0-1,-1 0 1,1 0 0,-1 0 0,0 0 0,1 0-1,-1 0 1,0 0 0,0 0 0,-1 0 0,1 0-1,-1 2 1,1 0-357,0 39-5070,-3-24 27</inkml:trace>
</inkml:ink>
</file>

<file path=ppt/ink/ink1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2.899"/>
    </inkml:context>
    <inkml:brush xml:id="br0">
      <inkml:brushProperty name="width" value="0.05" units="cm"/>
      <inkml:brushProperty name="height" value="0.05" units="cm"/>
      <inkml:brushProperty name="color" value="#FF0066"/>
    </inkml:brush>
  </inkml:definitions>
  <inkml:trace contextRef="#ctx0" brushRef="#br0">1 23 2497,'0'0'18620,"214"-13"-18612,-158 13-16,-3 0 8,-4 0 0,-3 0 0,-8 0-24,-3 0-25,-3 0-231,7 0-792,-11-3-1736,-4-4-3442</inkml:trace>
</inkml:ink>
</file>

<file path=ppt/ink/ink1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6.425"/>
    </inkml:context>
    <inkml:brush xml:id="br0">
      <inkml:brushProperty name="width" value="0.05" units="cm"/>
      <inkml:brushProperty name="height" value="0.05" units="cm"/>
      <inkml:brushProperty name="color" value="#FF0066"/>
    </inkml:brush>
  </inkml:definitions>
  <inkml:trace contextRef="#ctx0" brushRef="#br0">250 283 11330,'0'0'8582,"-11"-8"-7482,8-4-1080,0-1-1,0 1 1,1 0-1,1-1 1,0 0-1,1 1 0,0-1 1,1 1-1,1-1 1,-1 1-1,2-1 0,0 1 1,1 0-1,0 0 1,0 0-1,1 1 0,13-21 1,-16 30-25,0-1 0,0 0 0,0 1 0,0 0 0,1-1 0,-1 1 0,1 0 1,-1 0-1,1 0 0,0 1 0,0-1 0,0 1 0,0 0 0,0-1 0,0 1 0,0 0 0,0 1 0,1-1 0,-1 1 0,0-1 1,0 1-1,1 0 0,-1 0 0,0 1 0,1-1 0,-1 0 0,0 1 0,0 0 0,0 0 0,0 0 0,0 0 0,0 1 0,6 2 1,-1 2-13,0 0 1,0 0 0,0 0-1,0 1 1,-1 0 0,0 1-1,-1 0 1,0 0-1,9 15 1,-8-10 16,0 0-1,-2 0 1,1 1-1,-2-1 1,0 1-1,4 28 1,-4-9-4,-3 65-1,-3-86 5,1-1 0,-2 1 0,0 0 0,0 0 0,-1-1 0,-1 0 0,0 0 0,0 0 0,-1-1 1,-1 1-1,1-1 0,-2-1 0,-15 17 0,-6 4 17,-1-1 1,-57 40 0,53-44 8,-50 27 1,73-46-24,0 0 0,0-1 1,-1-1-1,0 0 1,0 0-1,0-1 1,0 0-1,-25 1 1,36-4-17,0-1 1,-1 1 0,1 0-1,0-1 1,0 1 0,-1 0 0,1-1-1,0 0 1,0 1 0,0-1-1,0 0 1,0 0 0,0 1 0,0-1-1,0 0 1,0 0 0,0 0-1,0 0 1,0 0 0,1 0 0,-1 0-1,0-1 1,1 1 0,-1 0-1,1 0 1,-1-1 0,1 1 0,0 0-1,0 0 1,-1-1 0,1 1-1,0 0 1,0-1 0,0 1 0,0 0-1,0-1 1,1 1 0,-1-2-1,1-2-46,-1-1 0,1 1 0,0 0-1,0 0 1,1 0 0,0 0 0,0 0 0,4-9-1,-2 8 47,1 0 0,0 0 0,0 0 0,0 1-1,0 0 1,1 0 0,0 0 0,0 1 0,0 0-1,1 0 1,0 0 0,-1 1 0,1 0 0,0 0 0,0 1-1,1 0 1,-1 0 0,0 1 0,1 0 0,-1 0-1,1 0 1,-1 1 0,1 1 0,-1-1 0,12 3 0,-12 0 9,1 1 1,-1 0-1,0 1 1,-1 0-1,1 0 1,-1 0-1,0 1 1,0-1-1,0 2 1,-1-1-1,4 7 1,24 24 31,-17-24-18,0 0 0,1-1-1,0 0 1,1-2 0,0 0-1,1-1 1,-1-1 0,2 0 0,-1-2-1,1 0 1,23 3 0,-27-7-445,-1 0 0,1-2 1,0 0-1,-1 0 1,22-5-1,-3-7-3440,0-11-2017</inkml:trace>
</inkml:ink>
</file>

<file path=ppt/ink/ink1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6.926"/>
    </inkml:context>
    <inkml:brush xml:id="br0">
      <inkml:brushProperty name="width" value="0.05" units="cm"/>
      <inkml:brushProperty name="height" value="0.05" units="cm"/>
      <inkml:brushProperty name="color" value="#FF0066"/>
    </inkml:brush>
  </inkml:definitions>
  <inkml:trace contextRef="#ctx0" brushRef="#br0">9 0 7826,'0'0'10195,"-1"3"-9980,-3 35 133,1 1-1,5 75 1,0 7 296,-5-7-240,3-113-394,0 0 1,0 1-1,1-1 1,-1 0-1,0 1 1,1-1-1,0 0 1,-1 0-1,1 1 0,0-1 1,-1 0-1,1 0 1,0 0-1,0 0 1,0 0-1,0 0 1,0 0-1,0 0 1,0 0-1,0-1 0,1 1 1,-1 0-1,0-1 1,0 1-1,1-1 1,-1 1-1,0-1 1,1 0-1,1 1 0,48 5 228,-41-6-146,309 8 408,-319-11-558,1 1 0,0-1-1,-1 0 1,1 1 0,-1-1 0,0 0 0,0 1 0,0-1-1,0 0 1,0-2 0,-1 1-272,2-16-1247,-2-29-6317,-2 30 954</inkml:trace>
</inkml:ink>
</file>

<file path=ppt/ink/ink1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7.283"/>
    </inkml:context>
    <inkml:brush xml:id="br0">
      <inkml:brushProperty name="width" value="0.05" units="cm"/>
      <inkml:brushProperty name="height" value="0.05" units="cm"/>
      <inkml:brushProperty name="color" value="#FF0066"/>
    </inkml:brush>
  </inkml:definitions>
  <inkml:trace contextRef="#ctx0" brushRef="#br0">0 1 7682,'0'0'11661,"6"19"-11505,9 33-16,-2 1 1,9 83-1,-20 76 753,0-7-40,-2-203-844,0 0 0,1 0 0,-1 1 0,0-1 0,1 0-1,-1 0 1,1 0 0,0 0 0,0 0 0,0 0 0,0 0 0,1 3 0,-1-5 3,-1 1 1,0-1 0,1 1-1,-1-1 1,1 0-1,-1 1 1,1-1-1,-1 0 1,1 1-1,0-1 1,-1 0-1,1 0 1,-1 1 0,1-1-1,0 0 1,-1 0-1,1 0 1,0 0-1,-1 0 1,1 0-1,-1 0 1,1 0 0,0 0-1,-1 0 1,1 0-1,1-1 1,0 0-114,0 0 1,0-1 0,0 1-1,0 0 1,0-1 0,0 0-1,-1 1 1,1-1-1,-1 0 1,1 0 0,-1 0-1,1 0 1,-1 0 0,0 0-1,0 0 1,0-1-1,0 1 1,0-4 0,5-15-4489,3-3-4667</inkml:trace>
</inkml:ink>
</file>

<file path=ppt/ink/ink1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08.290"/>
    </inkml:context>
    <inkml:brush xml:id="br0">
      <inkml:brushProperty name="width" value="0.05" units="cm"/>
      <inkml:brushProperty name="height" value="0.05" units="cm"/>
      <inkml:brushProperty name="color" value="#FF0066"/>
    </inkml:brush>
  </inkml:definitions>
  <inkml:trace contextRef="#ctx0" brushRef="#br0">0 2 7882,'0'0'11726,"19"0"-11519,16 0-182,9-1-14,67 7 0,-98-5-16,0 1 0,0 1-1,0 0 1,0 1 0,-1 0 0,1 1-1,-1 0 1,0 1 0,-1 0-1,16 11 1,-21-11 11,0-1 0,-1 1 0,0 0 0,0 1 0,0-1 0,0 1 0,-1 0 0,0 0 0,-1 0 0,0 0 0,0 1 0,4 14 0,-6-17 9,0 1 0,0-1 0,0 1 0,-1-1 0,0 1 0,0-1 0,0 1 0,-1-1 0,0 1 0,0-1 0,0 1 0,-1-1 0,0 0 0,0 1 0,0-1 0,0 0 0,-1 0 0,0-1 0,-5 8 0,0-3 3,-1 0 0,0-1 0,0 0 0,-1-1 1,0 0-1,0 0 0,-1-1 0,1-1 0,-1 1 1,-18 4-1,9-4 28,0-1 0,0-1 0,-1-1 0,0 0 0,-29-2 0,49-1-41,1 0 0,-1 0 1,0 0-1,0-1 0,0 1 0,1 0 1,-1-1-1,0 1 0,0-1 1,1 1-1,-1-1 0,0 1 0,1-1 1,-1 1-1,1-1 0,-1 0 0,1 1 1,-1-1-1,1 0 0,-1 1 1,1-1-1,-1 0 0,1 0 0,0 0 1,0 1-1,-1-1 0,1 0 0,0 0 1,0 0-1,0 0 0,0 1 1,0-1-1,0 0 0,0 0 0,0-1 1,0 0-1,0 0 0,0 0 0,1 0 0,-1-1 0,0 1 0,1 0 1,0 0-1,-1 0 0,1 0 0,0 1 0,0-1 0,0 0 0,0 0 0,3-3 0,1 1 1,1 0 0,0 1 0,0 0 0,0 0 0,0 0 0,1 1 0,-1-1 0,1 2 0,0-1 0,-1 1 0,9-1-1,79-2 50,-91 4-54,15 0 5,116 5-29,-118-3 16,0 1-1,0 0 0,0 2 1,-1 0-1,1 0 0,17 10 0,-22-10 12,0 1-1,0 1 0,-1 0 0,0 0 0,0 1 0,-1 0 0,1 1 0,12 16 0,-17-17-3,0 0 0,0 0-1,-1 1 1,0 0 0,-1-1 0,0 2-1,0-1 1,-1 0 0,0 0-1,0 1 1,-1-1 0,0 10-1,0-9 10,-1 0-1,1 0 0,-2 0 0,1 0 0,-2 0 0,1 0 0,-1 0 0,0 0 1,-1-1-1,0 1 0,-1-1 0,0 0 0,-1 0 0,1 0 0,-2-1 0,1 1 1,-1-1-1,0 0 0,-1-1 0,0 0 0,-12 10 0,8-9 9,0 0 1,-1-1-1,1-1 0,-1 0 0,-1 0 0,1-1 0,-1-1 1,0 0-1,-22 4 0,1-4 15,-1-2-1,-53-2 1,79 0 35,0-1 0,0 1 0,0-2 0,1 1 0,-1-1 0,1 0 0,-1-1 0,1 0 1,0 0-1,0-1 0,0 0 0,1 0 0,-1-1 0,1 0 0,0 0 0,-9-10 0,14 2 2325,2 11-2624,0 10-1438,0 16-918,0-1-2693</inkml:trace>
</inkml:ink>
</file>

<file path=ppt/ink/ink1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6:13.0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619 1261 8386,'0'0'7161,"-10"-34"-6347,-32-111-143,27 96-285,-2 0-1,-2 1 1,-3 1 0,-44-73 0,27 64-173,-2 2-1,-74-75 1,11 37 33,74 69 123,2-2 0,-38-41 0,63 62-268,2 4-143,23 7-57,16 7 108,2-1 0,0-2-1,0-2 1,43 4 0,169 6 40,-218-17-24,671 0 308,-528-8-199,-1-7 1,296-62-1,-326 40-110,241-54 74,8 33-40,-84 31-46,458-19 35,358 28 75,-1026 17-147,42 0 72,210-24-1,-302 15-36,5-1 15,90-3 0,-146 12-51,4 3-90,6 22 119,-2 0 1,-2 0 0,0 1-1,4 36 1,3 18-56,6-6 62,3-1 0,4-1 0,2-1 0,62 109 0,-89-179 39,-49 5 234,-510 83-229,-237 22-25,580-89-2,72-7-44,-539 72 16,-299 43-22,257-41 55,566-65-95,-464 57 83,401-45-31,40-4 14,132-28 29,-70-3 0,57-2-20,55 0-8,-1 0 0,1 0 0,0-1-1,0 0 1,0-1 0,0 1 0,0-1-1,0-1 1,1 1 0,0-1 0,-1 0-1,2-1 1,-1 0 0,0 1 0,1-2-1,0 1 1,0-1 0,0 1-1,-4-9 1,-11-15-1,2-1 1,-24-52-1,36 70-17,-56-124 22,-37-74 23,60 136-26,42 73-32,-1 0 0,1 0 1,0 1-1,0-1 0,-1 1 0,1 0 0,0 0 0,0 0 0,4 0 1,-6 0 21,355 16 16,-143-3-6,1069 1 112,-432-109-123,-21 1 24,-519 80-36,472-9 52,-698 20 7,144-22 0,77-37-43,-188 36-44,-41 12 28,-34 7 47,-1-2 0,39-14 0,-82 36-1334,-18 13 173,16-20 568</inkml:trace>
</inkml:ink>
</file>

<file path=ppt/ink/ink1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41.43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359 139 6209,'0'0'7733,"0"-12"-6963,1-3-572,1 2 466,-1-1 0,-1 0 0,0 0 0,-4-27 1,2 40-646,1-1 0,0 1 1,-1 0-1,1-1 1,-1 1-1,1 0 1,-1 0-1,1 0 1,-1 1-1,0-1 0,0 0 1,1 0-1,-1 1 1,0 0-1,0-1 1,0 1-1,0 0 0,1 0 1,-1-1-1,0 1 1,0 1-1,-3-1 1,-45 6-117,37-1 96,1 1 0,-1 1-1,1 0 1,1 0-1,-1 1 1,1 1 0,0 0-1,1 0 1,-11 13 0,4-2-4,0 0 0,2 2 1,-26 44-1,31-45 1,2 0-1,1 0 1,0 1 0,2 0-1,0 0 1,1 0-1,2 0 1,0 1 0,2 27-1,0-43 8,1 1-1,1 0 1,-1-1-1,1 0 0,0 1 1,1-1-1,-1 0 1,2 0-1,-1 0 0,1 0 1,0-1-1,0 0 1,1 1-1,-1-1 0,1-1 1,1 1-1,-1-1 1,1 0-1,0 0 0,0-1 1,1 0-1,-1 0 1,1 0-1,10 4 1,2 0 5,0 0 1,1-2-1,-1 0 1,2-1 0,-1-1-1,0 0 1,42 0 0,-48-4 0,1 0 1,0 0 0,-1-1-1,1-1 1,-1-1 0,15-4-1,-25 5-10,0 0 1,0 0-1,0 0 0,0-1 0,0 1 1,0-1-1,-1 0 0,1 0 0,-1 0 1,0-1-1,0 1 0,0-1 0,-1 1 1,1-1-1,-1 0 0,0 0 0,0 0 1,0-1-1,-1 1 0,1 0 0,-1-1 0,0 1 1,0-8-1,2-1 0,-2-1 1,0 0-1,-1 0 0,0 0 1,-1 1-1,0-1 1,-2 0-1,1 1 0,-2-1 1,1 1-1,-10-21 0,8 24-4,0 0-1,0 1 1,-1 0-1,0 0 1,-1 1-1,0-1 1,0 1-1,-1 1 1,0-1-1,0 1 1,0 1-1,-1 0 1,0 0-1,-1 0 1,-13-5-1,16 8-5,0 1 0,0 0 0,0 0-1,0 1 1,0 0 0,0 0 0,-1 1 0,1 0 0,0 0 0,0 1-1,0-1 1,-1 1 0,1 1 0,0 0 0,0 0 0,1 0 0,-1 1-1,0 0 1,1 0 0,0 1 0,-1-1 0,2 1 0,-1 1 0,0-1-1,1 1 1,0 0 0,0 0 0,-5 7 0,-5 7 1,0 1 0,2 0-1,0 1 1,1 0 0,1 1 0,1 0 0,-7 26 0,11-29 9,0-1 1,2 1-1,0 0 0,2 0 1,0 0-1,1 1 0,0-1 1,2 0-1,0 0 0,6 29 1,-3-32 1,1-1 1,0 0 0,1 0 0,1 0 0,0-1 0,1 0 0,0 0 0,1 0 0,1-2 0,0 1-1,1-1 1,21 18 0,-14-15 10,1 0-1,0-2 1,1 0 0,1-2-1,0 0 1,1-1-1,0-1 1,0-1-1,1-1 1,0-1 0,0-1-1,0-1 1,1-1-1,-1-1 1,42-3 0,-61 1-7,1 0 1,0-1 0,0 0 0,-1 0 0,1 0 0,0 0 0,-1-1 0,1 0 0,-1 0 0,0 0-1,1 0 1,-1-1 0,0 1 0,0-1 0,6-7 0,-5 5 3,0-2 1,0 1-1,-1 0 1,0-1-1,0 0 1,-1 0-1,0 0 0,0 0 1,2-9-1,0-5 9,-1-1 0,0 1 0,-2-1 0,-1 0-1,0 0 1,-4-24 0,1 30-18,-1 0 0,-1 0 0,-1 0-1,0 1 1,-1-1 0,-1 1 0,0 1 0,-1-1-1,-1 1 1,0 1 0,-20-23 0,4 7-3,-2 2 0,-1 1 1,-1 1-1,-32-21 0,52 39-1,0 0 1,-1 1-1,1 1 0,-1-1 1,-1 2-1,1-1 0,-1 1 1,1 1-1,-1 0 1,0 0-1,0 1 0,0 1 1,-1 0-1,-15 0 0,22 2-2,1 0-1,0 0 0,-1 1 1,1-1-1,0 1 1,0 0-1,0 0 0,0 0 1,1 0-1,-1 1 1,0 0-1,1-1 0,0 1 1,-1 1-1,1-1 1,1 0-1,-1 1 0,0-1 1,1 1-1,0 0 0,0 0 1,-3 7-1,-1 2-7,1 1-1,0 0 1,1 0-1,0 0 1,-2 28 0,4-22 17,0 0 0,2 0 1,1 0-1,0 0 0,5 23 1,-3-33 3,0 1 0,0-1 0,1 0 1,0 0-1,1 0 0,0-1 0,1 1 0,0-1 1,0-1-1,1 1 0,9 8 0,-7-7 0,0-1-1,1-1 0,0 1 0,0-2 1,0 1-1,1-1 0,1-1 0,-1 0 1,1-1-1,0 0 0,0-1 1,0 0-1,1-1 0,-1 0 0,1-1 1,0 0-1,-1-1 0,1-1 0,20-1 1,-29 0-1,0 0-1,1-1 1,-1 1 0,0-1 0,0 0 0,0 0 0,-1 0 0,1-1 0,0 1-1,-1-1 1,1 0 0,-1 0 0,0 0 0,0 0 0,0-1 0,-1 1 0,1-1-1,-1 0 1,0 0 0,0 1 0,0-2 0,2-5 0,1-4-7,0-1 1,-1 1 0,-1-1 0,0 0-1,2-21 1,-3 1-35,-1-1 0,-5-41 0,2 65 30,0-1-1,0 0 1,-2 0 0,1 1 0,-2 0 0,0 0-1,0 0 1,-1 0 0,-8-12 0,5 11 5,0 1 1,-1 0 0,-1 0-1,1 1 1,-2 0 0,-19-14-1,25 21-10,-1-1 0,0 1 0,-1 1 0,1-1 0,-1 1 0,1 1 0,-1-1 0,0 1 0,0 1 0,0-1 0,0 1 0,0 1 0,0 0 0,-11 0 0,14 2-1,0-1 0,0 1 0,-1 0 0,1 0 0,0 0 0,1 1 1,-1 0-1,0 0 0,1 0 0,-1 0 0,1 1 0,0-1 0,0 1 0,1 0 0,-1 1 0,1-1 0,0 1 0,0-1 0,0 1 0,1 0 0,-1 0 0,-1 6 0,-3 7 10,0 0-1,2 1 0,0-1 1,1 1-1,-2 22 1,3-21 2,1 1 0,2-1-1,0 1 1,1-1 0,1 1 0,1-1 0,6 24 0,-8-39 0,1 1 0,0-1 1,1 0-1,-1 1 0,1-1 1,0-1-1,0 1 1,1 0-1,0-1 0,-1 1 1,1-1-1,1 0 0,-1 0 1,1-1-1,-1 1 1,1-1-1,0 0 0,0-1 1,0 1-1,1-1 1,-1 0-1,1 0 0,-1 0 1,1-1-1,0 0 0,-1 0 1,1 0-1,0-1 1,9 0-1,-3 0 32,-5 0-17,0 0 1,-1 0-1,1 0 0,0-1 1,-1 0-1,12-3 0,-16 2-15,1 1 1,-1-1-1,1 1 1,-1-1-1,0 0 0,0 0 1,1 0-1,-1 0 0,-1 0 1,1 0-1,0 0 1,0-1-1,-1 1 0,0-1 1,1 1-1,-1-1 1,0 0-1,1-4 0,2-6 20,-2 0-1,0 0 0,0 0 0,-1 0 1,-1-24-1,0 20 30,0 16-56,-3 2-236,2 0 229,0 0 1,0-1-1,0 1 1,0 0 0,0 0-1,0 0 1,0 0 0,0 0-1,0 0 1,1 0 0,-1 0-1,0 0 1,1 1 0,-1-1-1,1 0 1,-1 3-1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9.075"/>
    </inkml:context>
    <inkml:brush xml:id="br0">
      <inkml:brushProperty name="width" value="0.05" units="cm"/>
      <inkml:brushProperty name="height" value="0.05" units="cm"/>
      <inkml:brushProperty name="color" value="#FF0066"/>
    </inkml:brush>
  </inkml:definitions>
  <inkml:trace contextRef="#ctx0" brushRef="#br0">1 1 9722,'0'0'7454,"28"0"-7237,383 0 639,1119 69 993,-674 7-1532,-18 37 7,-825-111-321,46 7-2,1 2 1,-2 3 0,97 36-1,-150-36-1316,0 1-4929</inkml:trace>
</inkml:ink>
</file>

<file path=ppt/ink/ink1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43.84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107 28 8106,'0'0'3903,"-10"30"-3329,-2 2-393,2-4 21,0 0 0,2 0-1,1 1 1,-5 57-1,9 321 1448,6-365-1541,1-1 0,3 1 1,13 46-1,-14-67-59,1 0-1,1 0 1,0-1 0,2-1-1,0 0 1,1 0 0,26 32-1,-34-47-6,1 0 0,0 0 0,0 0 0,0 0 0,0-1 0,1 1 0,0-1 0,-1-1 0,1 1 0,0 0 0,0-1 0,0 0 0,1-1 0,10 3 0,-13-4 10,1 0-1,-1 0 1,1 0 0,0-1 0,-1 1 0,1-1-1,-1 0 1,1 0 0,-1 0 0,0-1-1,1 1 1,-1-1 0,0 0 0,0 0 0,0 0-1,0 0 1,0 0 0,0-1 0,-1 1 0,1-1-1,-1 0 1,0 0 0,2-3 0,7-11-25,0 0 0,-2-1 0,0 0 0,-1-1 0,-1 0 0,-1 0 1,-1-1-1,0 1 0,2-32 0,-2-11 11,-5-110 0,-2 146-26,-1 1 0,-1-1 1,-2 1-1,0 0 1,-1 0-1,-2 0 1,-14-28-1,14 34-15,-1 1 0,-1-1-1,-1 2 1,0 0 0,-1 0-1,-1 2 1,0-1 0,-1 2 0,-24-19-1,33 29-5,-1 0-1,0 0 0,0 1 0,0 0 0,0 0 1,-13-3-1,18 5 3,-1 1-1,1-1 1,-1 1-1,0-1 1,1 1 0,-1 0-1,1 0 1,-1 0 0,0 1-1,1-1 1,-1 0-1,0 1 1,1 0 0,-1-1-1,1 1 1,-1 0 0,1 1-1,0-1 1,-1 0-1,1 1 1,0-1 0,0 1-1,-3 2 1,-1 4 1,1 0-1,0 0 1,1 1-1,-1-1 1,2 1 0,-1 0-1,-3 17 1,-12 72-7,18-94 13,-6 67-33,2 123 1,5-135 33,1-32 6,0 0 0,2 0 0,1 0 0,1 0 0,2-1 0,0 0 0,2 0 0,17 36 0,-18-46 5,1-1 1,0 0 0,1 0 0,1 0-1,0-1 1,1-1 0,0 0 0,1-1-1,1 0 1,0-1 0,0 0 0,1-2 0,29 16-1,-39-23 4,0 0 0,0 0 0,1 0-1,-1 0 1,0-1 0,1 0 0,-1 0-1,1-1 1,0 1 0,-1-1 0,1 0-1,10-2 1,-13 1 7,1 0-1,-1-1 0,0 1 1,1-1-1,-1 1 1,0-1-1,0 0 1,0-1-1,0 1 0,0 0 1,0-1-1,-1 1 1,1-1-1,-1 0 1,0 0-1,0 0 0,0 0 1,0 0-1,2-6 1,8-22 30,-1 1 0,-1-1 0,-1-1 0,-3 0 0,6-53 0,-5-166 11,-7 189-54,-1-2-10,-2 0 0,-16-89 1,13 124 0,-1 0-1,-1 1 1,-2-1 0,-1 2-1,-1-1 1,-1 2 0,-23-36-1,32 55-9,0 1 0,-1 0 0,0 1 0,0-1 0,0 1 0,-1 0 0,1 0 0,-1 1 0,0 0 0,-1 0 0,1 0 0,-1 1 0,0-1 0,1 2 0,-1-1-1,-9-1 1,10 3-266,-1 0 0,1 1 0,-1 0 0,1 1 0,-1-1 0,1 1 0,-1 0 0,1 1 0,0-1 0,0 1 0,-1 1 0,1-1 0,0 1 0,1 0 0,-1 0 0,1 1 0,-1 0 0,-4 4 0</inkml:trace>
</inkml:ink>
</file>

<file path=ppt/ink/ink1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7:45.33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169 397 7634,'0'0'8987,"1"-32"-8206,2-107-334,11-86 1077,-33 228-1405,11 3-116,0 0 0,1 0 0,0 1 0,1 1 0,-1-1 0,1 1-1,0 0 1,-4 9 0,-38 73 11,38-67-18,1-1 0,1 1-1,1 0 1,1 1 0,1 0-1,1 0 1,1 0 0,0 27-1,4-50 8,-1 0 0,0-1-1,1 1 1,-1-1-1,0 1 1,1-1-1,-1 1 1,1-1-1,-1 1 1,0-1-1,1 0 1,-1 1-1,1-1 1,-1 0-1,1 1 1,0-1-1,-1 0 1,1 1 0,-1-1-1,1 0 1,0 0-1,-1 0 1,1 0-1,-1 0 1,1 0-1,0 1 1,-1-1-1,1-1 1,0 1-1,-1 0 1,1 0-1,-1 0 1,1 0-1,0 0 1,-1 0 0,1-1-1,-1 1 1,1 0-1,-1-1 1,1 1-1,0 0 1,-1-1-1,1 1 1,-1-1-1,0 1 1,1 0-1,0-1 1,3-4 12,1 1 0,-1-1-1,0 0 1,0 0 0,-1 0 0,1-1 0,-1 1 0,0-1 0,-1 0 0,1 0 0,1-9-1,16-70-1097,-18 77 608,-30 94-3834,4-27-39</inkml:trace>
</inkml:ink>
</file>

<file path=ppt/ink/ink1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9:15.5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187 992 9194,'0'0'7371,"0"-15"-6778,-4-40 158,-3-1-1,-21-87 0,16 98-613,0-4-90,-22-57 0,28 91-18,-1 1 0,0 0 0,0 1 0,-1-1 0,-1 2 0,0-1 1,-1 1-1,-16-15 0,25 26 12,15 1-148,86-6 143,0-4-1,147-35 0,-128 21-22,187-36 13,569-85 388,-821 140-420,652-85 103,-705 90-79,0-1 0,0 1 0,0 0 0,1-1 0,-1 1 1,0 0-1,1 0 0,-1-1 0,0 1 0,0 0 0,1 1 1,-1-1-1,0 0 0,1 0 0,-1 0 0,0 1 0,0-1 0,1 1 1,0 0-1,-8 18 606,-6 6-399,-9 43-224,3 1-1,4 1 1,-9 93 0,14-84 0,-3 0-1,-28 92 1,39-167 2,0-1 0,0 1 0,0-1-1,-1 1 1,1-1 0,-1 0 0,0 1-1,0-1 1,0 0 0,-2 3 0,1-5 8,1 0 1,-1 1-1,1-1 1,-1 0-1,0 0 1,1-1 0,-1 1-1,0-1 1,1 1-1,-1-1 1,0 0-1,0 0 1,-5 0-1,-29-3 72,0-2 1,1-1-1,-1-1 0,-49-18 0,-21-5-84,-31 5-11,-2 5-1,0 6 1,-212 7 0,293 10 14,1 3-1,0 2 1,0 3 0,-97 31 0,-219 103 10,209-76-11,147-63-5,13-5-3,0 1 1,0 0 0,0-1-1,0 2 1,0-1-1,-7 6 1,11-8 13,33 0-341,98-4-2678,-64-5-2304</inkml:trace>
</inkml:ink>
</file>

<file path=ppt/ink/ink1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49:24.2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77 965 9554,'0'0'5945,"-1"-27"-5377,-4-89-223,5 91-216,0-1 0,2 0 0,7-33 1,-6 39 35,0-1 0,0-25 0,-2 20 25,-1 1-1,-1-1 1,-1 0 0,-1 1 0,-2-1 0,0 1 0,-18-48 0,-30-44 196,53 116-378,0 1 0,0-1-1,0 0 1,0 1-1,0-1 1,0 0 0,0 1-1,0-1 1,1 0-1,-1 1 1,0-1-1,0 0 1,1 1 0,-1-1-1,0 0 1,1 1-1,-1-1 1,0 1-1,1-1 1,-1 1 0,1-1-1,-1 1 1,1-1-1,-1 1 1,1 0-1,0-1 1,-1 1 0,1 0-1,-1-1 1,1 1-1,0 0 1,-1 0 0,1-1-1,0 1 1,-1 0-1,1 0 1,0 0-1,-1 0 1,2 0 0,34-4-42,-30 3 55,770-20 267,-516 23-264,259-29 112,-5-34-37,-490 58-103,101-12 37,330-52 246,-388 58-279,0 4-1,128 4 1,-85 3 9,-71 0-5,0 2 0,0 2 0,0 1-1,52 18 1,-44-13-6,-8-1 0,-1 1-1,-1 2 0,51 26 1,-33-14 3,99 31 1,-8-4-12,-119-41 18,38 26 0,-43-24-12,1-1 0,35 14 0,-42-21 25,28 10-16,-1 1 0,-1 2 0,58 36 0,-99-54-11,-1-1 0,1 1 0,0-1-1,0 1 1,0 0 0,0 0 0,-1-1-1,1 1 1,0 0 0,-1 0 0,1 0-1,-1 0 1,1 0 0,-1 0 0,1 0-1,-1 0 1,0 0 0,1 0 0,-1 0-1,0 0 1,0 0 0,0 0 0,0 0-1,0 0 1,0 0 0,0 0 0,0 0-1,0 0 1,0 0 0,-1 1 0,1-1 0,0 0-1,-1 0 1,1 0 0,-1-1 0,1 1-1,-1 0 1,1 0 0,-1 0 0,-1 1-1,0 1 0,-1 0-1,0 0 1,0 0-1,0 0 1,0 0-1,-1-1 0,1 1 1,-8 2-1,-23 9-4,-1-2 0,0-1 0,0-2 0,-39 4 0,-151 10 103,190-20-90,-1422 110 5,511-37 36,610-71 324,36-2-181,134 17-206,86-9 75,62-7-51,1 1-1,-1 1 0,1 0 0,0 1 1,-31 18-1,38-22 108,0 0 1,0-2-1,0 1 1,0-1-1,0 0 0,0-1 1,-1 0-1,-15-3 1,-10 2-61,10-1-49,1 0 1,-35-9-1,35 6-26,0 1-1,-35-1 1,59 5 23,-23-1 82,23 1-80,0 0-1,1 0 0,-1 0 1,0 0-1,1 0 0,-1-1 1,0 1-1,1 0 0,-1 0 1,0 0-1,1-1 0,-1 1 1,0 0-1,1-1 0,-1 1 0,1-1 1,-1 1-1,0 0 0,1-1 1,-1 1-1,1-1 0,-1 0 1,1 1-1,0-1 0,-1 1 1,1-1-1,0 0 0,-1 0 1,1 0 5</inkml:trace>
</inkml:ink>
</file>

<file path=ppt/ink/ink1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2.722"/>
    </inkml:context>
    <inkml:brush xml:id="br0">
      <inkml:brushProperty name="width" value="0.05" units="cm"/>
      <inkml:brushProperty name="height" value="0.05" units="cm"/>
      <inkml:brushProperty name="color" value="#008C3A"/>
    </inkml:brush>
  </inkml:definitions>
  <inkml:trace contextRef="#ctx0" brushRef="#br0">1 26 1120,'0'0'2001,"0"-22"-2906,0 18-775</inkml:trace>
</inkml:ink>
</file>

<file path=ppt/ink/ink1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3.069"/>
    </inkml:context>
    <inkml:brush xml:id="br0">
      <inkml:brushProperty name="width" value="0.05" units="cm"/>
      <inkml:brushProperty name="height" value="0.05" units="cm"/>
      <inkml:brushProperty name="color" value="#008C3A"/>
    </inkml:brush>
  </inkml:definitions>
  <inkml:trace contextRef="#ctx0" brushRef="#br0">1 146 3849,'24'-92'5273,"-24"86"-5265,0-1 40,0 4-48,0-3-152,0 0-360,0-4-192,4 4-1073,3-4-4256</inkml:trace>
</inkml:ink>
</file>

<file path=ppt/ink/ink1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3.397"/>
    </inkml:context>
    <inkml:brush xml:id="br0">
      <inkml:brushProperty name="width" value="0.05" units="cm"/>
      <inkml:brushProperty name="height" value="0.05" units="cm"/>
      <inkml:brushProperty name="color" value="#008C3A"/>
    </inkml:brush>
  </inkml:definitions>
  <inkml:trace contextRef="#ctx0" brushRef="#br0">0 1 1568,'0'0'2209</inkml:trace>
</inkml:ink>
</file>

<file path=ppt/ink/ink1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3.773"/>
    </inkml:context>
    <inkml:brush xml:id="br0">
      <inkml:brushProperty name="width" value="0.05" units="cm"/>
      <inkml:brushProperty name="height" value="0.05" units="cm"/>
      <inkml:brushProperty name="color" value="#008C3A"/>
    </inkml:brush>
  </inkml:definitions>
  <inkml:trace contextRef="#ctx0" brushRef="#br0">77 418 4337,'-77'-126'3321,"77"113"-3321,0 0-1377,0 4-4904</inkml:trace>
  <inkml:trace contextRef="#ctx0" brushRef="#br0" timeOffset="1">14 70 5145,'0'0'3265,"0"-53"-5458,0 46 185,0-2-1089</inkml:trace>
</inkml:ink>
</file>

<file path=ppt/ink/ink1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4.131"/>
    </inkml:context>
    <inkml:brush xml:id="br0">
      <inkml:brushProperty name="width" value="0.05" units="cm"/>
      <inkml:brushProperty name="height" value="0.05" units="cm"/>
      <inkml:brushProperty name="color" value="#008C3A"/>
    </inkml:brush>
  </inkml:definitions>
  <inkml:trace contextRef="#ctx0" brushRef="#br0">0 42 3993,'0'0'3825,"0"-41"-11003</inkml:trace>
</inkml:ink>
</file>

<file path=ppt/ink/ink1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4.475"/>
    </inkml:context>
    <inkml:brush xml:id="br0">
      <inkml:brushProperty name="width" value="0.05" units="cm"/>
      <inkml:brushProperty name="height" value="0.05" units="cm"/>
      <inkml:brushProperty name="color" value="#008C3A"/>
    </inkml:brush>
  </inkml:definitions>
  <inkml:trace contextRef="#ctx0" brushRef="#br0">0 281 4049,'0'0'672</inkml:trace>
  <inkml:trace contextRef="#ctx0" brushRef="#br0" timeOffset="1">0 281 4809,'14'-202'1504,"-14"199"-231,0-7-601,0 4-280,0-3-256,0-1-136,0-6-152,0 4-768,0-1-2273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6.147"/>
    </inkml:context>
    <inkml:brush xml:id="br0">
      <inkml:brushProperty name="width" value="0.05" units="cm"/>
      <inkml:brushProperty name="height" value="0.05" units="cm"/>
      <inkml:brushProperty name="color" value="#FF0066"/>
    </inkml:brush>
  </inkml:definitions>
  <inkml:trace contextRef="#ctx0" brushRef="#br0">0 1086 6009,'0'0'10098,"34"7"-8543,116 20-338,-132-25-1055,-1 0-1,1-1 1,0-1 0,-1-1 0,1 0 0,34-8 0,-22 0 1,0-1 0,37-19 1,-54 24-131,24-13 39,0-1-1,-1-2 1,-1-1-1,-1-2 1,-1-2 0,52-51-1,-67 59-72,-2-1 0,0-1 0,-1 0-1,-1-1 1,-1-1 0,-1 0 0,-1-1 0,0 0-1,-2-1 1,-1 1 0,-1-2 0,6-34-1,-9 25-7,-1 0-1,-2 1 1,-1-1-1,-2 0 1,-8-49-1,5 61 6,0 0 1,-2 0-1,0 1 0,-1 0 0,-2 0 0,0 1 0,-1 1 0,0 0 0,-16-19 0,23 32 2,-1 1 0,1 0 0,-1 1 0,0-1 0,0 1-1,-1 0 1,1 0 0,-1 0 0,0 1 0,0 0 0,0 0-1,-8-2 1,10 4-3,1 0 0,-1 1 0,1-1 0,-1 1-1,1 0 1,-1 0 0,1 0 0,-1 1 0,1-1 0,-1 1-1,1 0 1,-1 0 0,1 0 0,0 0 0,-1 0 0,1 1-1,0 0 1,0-1 0,0 1 0,0 0 0,0 1 0,1-1-1,-1 0 1,-4 6 0,-6 10-7,0 0 0,1 1-1,1 0 1,0 1 0,2 0 0,0 0 0,-8 34-1,1 7 3,-13 98-1,15-14 35,8 0 0,12 155-1,-1-237 18,3 0-1,2 0 1,4-1-1,41 116 1,-23-95 32,5-2 0,85 140 1,-39-104 59,-75-106-85,1-1-1,0-1 1,1 1 0,0-1-1,0-1 1,1 0-1,0-1 1,15 8-1,-23-13-11,0 0 0,1-1-1,0 1 1,-1-1 0,1 0 0,0 0-1,0 0 1,-1-1 0,1 1-1,0-1 1,0 0 0,0 0 0,0 0-1,0-1 1,0 1 0,-1-1-1,6-1 1,-7 0-9,1 1 0,0-1 0,-1 0 0,0 0 0,1 0 0,-1 0 0,0 0 0,0 0 1,0-1-1,0 1 0,0-1 0,0 1 0,-1-1 0,1 0 0,-1 0 0,2-5 0,1-8 27,-1 0 0,0 0 0,-2 0 0,0-1 1,0 1-1,-4-28 0,0 23-47,-1 1 0,0-1 0,-2 1 0,-1 0 0,0 1 0,-1-1 0,-1 1 0,-1 1 0,-1 0-1,-1 0 1,0 1 0,-20-21 0,-1 2-27,-1 2-1,-2 1 0,-1 2 0,-54-34 1,59 43-2,-2 2 1,-1 1 0,0 1-1,-1 3 1,-54-17 0,126 49-303,-10-13 344,-1-1 0,1-1 0,44-3 0,-22 1 22,-7-1 2,-1-2 0,0-1 1,0-2-1,74-22 0,-93 22-42,0-2 0,0 0 0,-1-1 0,-1-1 0,0-1 1,0-1-1,-1 0 0,0-1 0,-1-2 0,25-25 0,-15-9-14,-14 28-146,-12 23 150,0-1-1,-1 1 0,1 0 1,0 0-1,-1-1 0,1 1 0,-1 0 1,0 0-1,0 0 0,0 0 0,0 0 1,0 0-1,0 0 0,0-1 1,-1 4-1,1 2 5,0 1 0,1 0 0,0-1 0,0 1 1,1-1-1,0 1 0,0-1 0,1 0 0,0 0 0,0 0 1,0 0-1,1 0 0,0-1 0,8 9 0,-5-7 15,0-1 1,1 0-1,0 0 0,1-1 0,-1 0 1,1 0-1,0-1 0,1 0 0,15 5 0,-2-2 9,0-2 0,1-1 0,0 0 1,0-2-1,0-1 0,0-1 0,0-1 0,38-4 0,-53 2-17,1 0 0,-1-1 1,0 0-1,0 0 0,0-1 1,-1-1-1,1 1 1,-1-1-1,0 0 0,0-1 1,-1 0-1,1 0 0,-1-1 1,-1 0-1,1 0 1,-1-1-1,0 1 0,-1-1 1,0-1-1,0 1 0,-1-1 1,0 1-1,-1-1 0,0 0 1,0-1-1,0 1 1,-2 0-1,1-1 0,-1 1 1,0-1-1,-1 0 0,0 1 1,-1-1-1,0 0 1,-4-16-1,2 18-9,1 1-1,-2 0 1,1 0 0,-1 1-1,0-1 1,0 1 0,-1-1 0,0 1-1,0 1 1,0-1 0,-1 1-1,1 0 1,-1 0 0,-1 1 0,1-1-1,-13-5 1,3 2-19,0 1 1,0 0-1,-1 1 0,0 1 0,0 1 1,-23-4-1,20 5 13,1 2 1,0 0-1,-1 1 1,1 0-1,-1 2 1,1 0-1,-32 9 1,46-10 3,-1 1 0,1 0 0,-1 0 0,1 1 1,0 0-1,0 0 0,0 0 0,0 0 0,0 1 0,1 0 0,0 0 0,0 0 1,0 0-1,0 1 0,0-1 0,1 1 0,0 0 0,0 0 0,0 0 1,1 1-1,0-1 0,0 0 0,0 1 0,1 0 0,0-1 0,0 1 0,0 0 1,0 0-1,1 8 0,1-11 9,-1-1 0,1 0 0,-1 1 0,1-1 0,0 0-1,0 0 1,0 1 0,0-1 0,0 0 0,1 0 0,-1 0 0,1 0 0,-1-1 0,1 1 0,-1 0 0,1-1 0,0 1 0,0-1 0,0 1 0,0-1 0,0 0-1,0 0 1,1 0 0,-1 0 0,0 0 0,4 0 0,9 4 27,0-1 0,29 3 1,-41-6-29,33 3 18,0-1 0,-1-1 0,1-3-1,0 0 1,-1-2 0,1-2 0,-1-2-1,0 0 1,0-3 0,-1-1 0,-1-1-1,41-21 1,-37 11 13,-28 16-18,0 0-1,0 1 1,1 0 0,-1 0 0,1 1-1,14-3 1,-23 7-21,0 0 1,-1 0-1,1 1 0,0-1 0,0 1 0,0-1 0,0 1 0,0-1 0,-1 1 1,1 0-1,0-1 0,0 1 0,-1 0 0,1-1 0,-1 1 0,1 0 1,0 0-1,-1 0 0,0 0 0,1 0 0,-1-1 0,1 1 0,-1 0 0,0 0 1,0 0-1,1 0 0,-1 0 0,0 0 0,0 0 0,0 2 0,2 5-37,6 15 56,2 0 1,0 0 0,1-1-1,2-1 1,0 0 0,1 0-1,18 19 1,-24-31-6,0 0 1,1-1-1,1 0 1,-1 0 0,1-1-1,0 0 1,1-1-1,0 0 1,0-1-1,0 0 1,0-1-1,1 0 1,0-1-1,-1 0 1,1-1-1,18 2 1,-17-4-25,3 2-170,-1-1-1,1-1 1,-1 0 0,1-2 0,-1 1-1,1-2 1,-1 0 0,18-6 0,5-6-2035,0 3 1,60-13 0,-61 17 392,53-11-3668</inkml:trace>
</inkml:ink>
</file>

<file path=ppt/ink/ink1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05.750"/>
    </inkml:context>
    <inkml:brush xml:id="br0">
      <inkml:brushProperty name="width" value="0.05" units="cm"/>
      <inkml:brushProperty name="height" value="0.05" units="cm"/>
      <inkml:brushProperty name="color" value="#008C3A"/>
    </inkml:brush>
  </inkml:definitions>
  <inkml:trace contextRef="#ctx0" brushRef="#br0">50 132 904,'0'0'6155,"-2"-5"-5467,2 4-684,-4-18 1221,0-1-1,0-27 547,3 53-1663,-4 41 490,3 92 0,3-93-173,-2 0 0,-8 61 0,6-86-298,2-16-92,1 0 0,-1 1 0,0-1 1,0 0-1,-1 0 0,-4 10 1044,10-66-319,-5-88 0,-2 45-830,3-28-37,0 121 81,0 33-312,0 126 1054,10-210-401,5-69-1,-2 14-329,-16 164-152,4 74 1,2-27 267,-3-104 212,0-8-173,0-21-138,1 9-25,-1-1 0,-1 1 0,-1 0 0,-7-31 0,9 50-3,0 1 0,0-1-1,0 1 1,0-1 0,0 1 0,0-1 0,0 1-1,0 0 1,0-1 0,0 1 0,0-1 0,-1 1-1,1-1 1,0 1 0,0 0 0,-1-1 0,1 1-1,0 0 1,0-1 0,-1 1 0,1 0 0,0-1-1,-1 1 1,1 0 0,0-1 0,-1 1 0,1 0 0,-1 0-1,1 0 1,0-1 0,-1 1 0,1 0 0,-1 0-1,1 0 1,-1 0 0,1 0 0,-1 0 0,1 0-1,0 0 1,-1 0 0,1 0 0,-1 0 0,1 0-1,-1 0 1,1 0 0,-1 0 0,1 0 0,0 1-1,-1-1 1,0 0 0,-11 19-2080,9-4-367,2-2-1658</inkml:trace>
</inkml:ink>
</file>

<file path=ppt/ink/ink1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12.448"/>
    </inkml:context>
    <inkml:brush xml:id="br0">
      <inkml:brushProperty name="width" value="0.05" units="cm"/>
      <inkml:brushProperty name="height" value="0.05" units="cm"/>
      <inkml:brushProperty name="color" value="#008C3A"/>
    </inkml:brush>
  </inkml:definitions>
  <inkml:trace contextRef="#ctx0" brushRef="#br0">52 1811 1840,'0'0'10768,"43"-3"-5291,-16-21-4599,-17 17-705,-1-1 0,-1 0-1,1 0 1,8-13 0,65-105 839,-48 77-810,-18 29-150,-1-1 0,-2 0-1,0-2 1,10-23-1,-13 22-19,0 0 0,2 1 0,0 1 0,2 0 0,17-22 0,78-94 0,7 21-9,-72 64-20,47-65 39,30-96-44,-100 180 3,0 0 1,2 2-1,2 1 1,50-51 0,-57 64-6,1 1 1,1 1 0,0 1-1,1 1 1,1 1 0,34-17-1,147-46 51,-63 26-40,-99 33 13,0 3 0,1 1-1,73-13 1,-94 22-28,0-1 1,38-13-1,-43 12 4,0 0-1,0 1 0,1 1 1,-1 1-1,35-2 0,-17 5 17,-34 0 399,-32 0-582,-1 0 151,-133 5 17,142-3 5,1 2-1,-1 1 0,1 0 1,-44 18-1,-2 11 7,3 4-1,1 2 0,-113 93 0,110-81-24,40-28 12,2 1 0,1 2-1,1 0 1,-39 58-1,46-59 18,-2 0 0,0-1 0,-2-1 0,-1-1 0,-1 0 0,-45 33-1,34-32-22,2 2-1,-35 35 0,-7 5 22,-11 6-2,2 4-1,-95 114 1,149-158-9,-2-2 1,-68 52-1,3-4 32,80-61-37,1 0 0,1 1-1,0 1 1,2 0 0,-19 37-1,18-32 9,-2 20 6,22-51 2,0 0-1,1 0 0,-1 0 1,1 1-1,1 0 1,-1 1-1,1 0 1,0 0-1,10-4 1,41-25-16,-36 14 18,-1-2 0,0 0 0,-2-1 0,0-2-1,-2 0 1,-1-1 0,22-42 0,24-32-17,29-20 30,10-16-5,-69 90-20,62-65 0,2-1 28,-57 58-25,-18 22 8,2 0-1,51-49 1,187-133-67,-244 200 45,5-4 16,1 0 0,1 2 0,32-16 0,29-9-44,61-26 85,112-33-17,-231 90-18,0 2 0,1 2 0,0 0 1,0 2-1,39-1 0,15-4-78,-83 9 142,-38 1-1101,28 1 385,1 0-1,0 0 0,1 1 0,-1 0 1,-10 5-1,-10 6-4236</inkml:trace>
</inkml:ink>
</file>

<file path=ppt/ink/ink1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33.274"/>
    </inkml:context>
    <inkml:brush xml:id="br0">
      <inkml:brushProperty name="width" value="0.05" units="cm"/>
      <inkml:brushProperty name="height" value="0.05" units="cm"/>
      <inkml:brushProperty name="color" value="#008C3A"/>
    </inkml:brush>
  </inkml:definitions>
  <inkml:trace contextRef="#ctx0" brushRef="#br0">95 3106 1432,'0'0'2808,"-3"1"-2784,-1 0-266,3 0 329,1 0 1,-1-1-1,0 1 1,0-1-1,0 1 0,0-1 1,0 0-1,0 1 0,-1-1 1,1 0-1,0 0 1,0 1-1,0-1 0,0 0 1,0 0-1,0 0 0,0-1 1,0 1-1,-1 0 1,1 0-1,0-1 0,0 1 1,0 0-1,0-1 0,0 1 1,0-1-1,0 1 1,0-1-1,1 0 0,-1 1 1,0-1-1,0 0 0,0 0 1,0-1-1,0 0-104,0 1 0,0-1 0,0 1 0,0-1-1,0 0 1,-1 1 0,1 0 0,0-1 0,-1 1 0,1 0-1,-1 0 1,1 0 0,-1 0 0,0 0 0,1 0 0,-1 0 0,0 0-1,0 1 1,1-1 0,-1 1 0,-2-1 0,3 1 433,-16-7 8659,17 3-8778,1-1 0,1 1 0,-1-1 0,0 1 0,1 0-1,0 0 1,0 0 0,1 0 0,-1 0 0,1 0 0,-1 1 0,1-1 0,0 1 0,4-3-1,53-45-587,11-3 252,-54 38 49,1 2 1,1 0-1,0 1 1,27-13 0,-27 17 1,-1-2 1,0 0 0,-1-1 0,0-1-1,-1-1 1,0 0 0,-1-1 0,-1-1-1,0 0 1,14-22 0,71-114 289,-80 130-296,1 0 0,1 2-1,1 0 1,47-31-1,-36 26 76,43-39 0,-19 10 54,-22 22-22,-2-2-1,35-45 1,24-28 10,-8 6 0,45-48 55,-97 114-62,30-43-1,-12 14-15,-7 15-60,66-61 0,-61 67-25,77-90 1,-93 93-15,-2-1 1,-2-2 0,24-47-1,-42 66 28,-1-1 0,6-25 0,11-32-26,-23 71 5,0-1 1,0 1 0,-2-1-1,1 0 1,-1 0 0,-2-17-1,4-30 85,5-34-85,-7-160 1,-3 113 29,2 109-71,0 30 53,-4-24-397,2 27 373,1-1-1,-1 0 0,1 1 1,-1-1-1,1 1 0,0-1 1,0 1-1,0-1 0,0 1 1,0 0-1,0 0 0,0 0 1,1-1-1,-1 1 0,1 0 1,-1 0-1,1 0 0,0 0 1,0 0-1,0 3 0,-3 43-73,3-47 78,0 2 1,-1 0 0,1-1-1,0 1 1,0-1 0,1 1-1,-1 0 1,0-1 0,1 1-1,0-1 1,-1 1 0,1-1-1,0 1 1,0-1-1,1 1 1,-1-1 0,0 0-1,1 0 1,-1 0 0,4 3-1,-1-3 0,0 0-1,-1 0 0,1-1 1,1 0-1,-1 0 0,0 0 1,0 0-1,0 0 0,0-1 0,1 0 1,-1 0-1,4-1 0,-5 2 0,0-1-1,0 0 0,0 0 0,0 0 0,0-1 1,0 1-1,0-1 0,0 1 0,0-1 0,-1 0 1,1 0-1,0 0 0,0-1 0,-1 1 1,1-1-1,3-2 0,-3 0 3,-1 1 0,0 0 0,-1-1 0,1 1-1,0-1 1,-1 0 0,0 0 0,0 1 0,0-1 0,0 0 0,-1 0 0,0-7 0,1 7-4,0 0-1,-1-1 1,0 1 0,0 0 0,0 0 0,0 0-1,-1-1 1,0 1 0,0 0 0,0 0 0,0 0 0,-2-5-1,1 7-1,0 1-1,1-1 1,-1 0-1,0 1 1,0-1-1,0 1 0,0 0 1,0-1-1,0 1 1,0 0-1,0 0 1,-1 0-1,1 1 0,0-1 1,-1 0-1,1 1 1,0 0-1,-1-1 1,1 1-1,-1 0 1,1 0-1,-3 1 0,0-1-3,0 0-1,-1 0 0,1 0 0,0 1 1,0 0-1,0 0 0,0 0 1,0 1-1,0 0 0,1 0 0,-1 0 1,0 0-1,-4 4 0,6-4 7,1 1-1,-1 0 0,1-1 0,0 1 1,-1 0-1,1 1 0,1-1 0,-1 0 1,0 0-1,1 1 0,0-1 0,0 1 1,0 0-1,0-1 0,0 1 1,1 0-1,-1-1 0,1 1 0,1 6 1,-2-9 2,1 0 1,0 0 0,0 1-1,0-1 1,0 0 0,1 1 0,-1-1-1,0 0 1,0 0 0,1 1-1,-1-1 1,1 0 0,-1 0-1,1 0 1,0 0 0,-1 1 0,1-1-1,0 0 1,0 0 0,0 0-1,0-1 1,0 1 0,0 0-1,0 0 1,0 0 0,0-1 0,0 1-1,2 0 1,37 3 1,-25-5-1,-13 1 0,0-1 1,0 1-1,0-1 1,0 0-1,0 0 1,0 0 0,0 0-1,-1 0 1,1 0-1,0-1 1,0 1-1,-1 0 1,1-1 0,-1 1-1,0-1 1,1 0-1,-1 0 1,0 1-1,0-1 1,0 0-1,0 0 1,0 0 0,0 0-1,-1 0 1,1 0-1,-1 0 1,1-4-1,9-60 1,-9 57 1,-1 0-1,0 0 1,0 0 0,-1 0 0,0 0 0,-1 0 0,-4-17 0,4 23-6,1 1-1,0-1 1,-1 1-1,0-1 1,0 1-1,1 0 1,-1-1-1,-1 1 1,1 0-1,0 0 1,0 0-1,-1 1 1,1-1-1,-1 0 0,0 1 1,1 0-1,-1 0 1,0 0-1,0 0 1,0 0-1,0 0 1,0 1-1,0-1 1,1 1-1,-1 0 1,0 0-1,-4 0 1,2 1 0,1-1 1,0 1-1,-1 0 0,1 0 1,0 0-1,0 0 1,0 1-1,0 0 0,0 0 1,0 0-1,1 0 1,-1 1-1,1-1 0,-1 1 1,1 0-1,0 0 0,0 0 1,0 0-1,0 1 1,1-1-1,-1 1 0,1 0 1,0 0-1,0 0 0,1 0 1,-1 0-1,1 0 1,-2 8-1,-1 4 3,0 0-1,2 0 1,0 0-1,0 0 1,2 1 0,2 26-1,-1-41 2,-1-1 0,1 1-1,0-1 1,0 1 0,0-1-1,0 0 1,0 1-1,0-1 1,0 0 0,1 1-1,-1-1 1,0 0 0,1 0-1,-1 0 1,1 0 0,-1-1-1,1 1 1,-1 0 0,1-1-1,0 1 1,-1-1 0,1 1-1,0-1 1,-1 0 0,1 1-1,0-1 1,0 0-1,2-1 1,1 2-1,0-1-1,-1 0 1,1 0-1,0 0 1,0-1-1,0 0 0,-1 0 1,1 0-1,7-3 1,-8 1-35,0 0 0,-1 0-1,1 0 1,-1 0 0,0-1 0,0 1 0,0-1-1,-1 0 1,1 0 0,-1 0 0,0 0 0,0 0-1,0 0 1,0-1 0,-1 1 0,0-1 0,1-5-1,1-8-205,-1 0-1,0-36 1,-2 53 236,0 0 1,-1 0-1,1 0 0,0 0 0,-1 1 1,0-1-1,1 0 0,-1 0 1,1 0-1,-1 1 0,0-1 1,1 0-1,-1 0 0,0 1 0,0-1 1,0 1-1,1-1 0,-1 1 1,0-1-1,0 1 0,0-1 0,0 1 1,0 0-1,0 0 0,0-1 1,0 1-1,0 0 0,0 0 1,0 0-1,0 0 0,0 0 0,0 0 1,0 0-1,0 1 0,0-1 1,0 0-1,0 1 0,0-1 1,-1 1-1,-3 0-13,1 0 1,0 0 0,0 0-1,0 1 1,0-1-1,0 1 1,0 0 0,0 0-1,-4 3 1,-2 7-689,-1 1-1,2 0 1,0 1 0,-13 24-1,17-30-219,-12 22-4658</inkml:trace>
</inkml:ink>
</file>

<file path=ppt/ink/ink1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37.1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388 152 7346,'0'0'3171,"14"-12"-3034,42-42 262,-55 54-359,0-1-1,0 1 0,-1-1 1,1 1-1,0-1 1,-1 1-1,1-1 1,0 0-1,-1 0 1,1 1-1,-1-1 1,1 0-1,-1 0 1,0 0-1,1 1 1,-1-1-1,0 0 1,1 0-1,-1 0 1,0 0-1,0 0 1,0 0-1,0 0 1,0 1-1,0-1 1,0 0-1,0 0 1,0 0-1,0 0 1,-1 0-1,1 0 1,0 0-1,-1 1 1,1-1-1,0 0 1,-1 0-1,1 0 1,-1 1-1,1-1 1,-1 0-1,0 1 1,1-1-1,-1 0 1,0 1-1,1-1 0,-1 1 1,0-1-1,-1 0 1,-38-11 1102,37 12-1053,-15-3 100,-1 1 0,-1 0-1,1 2 1,0 0 0,0 1 0,0 1 0,0 1-1,0 1 1,1 0 0,-1 2 0,-27 11 0,36-12-181,0-1 0,0 2 1,1 0-1,-1 0 0,2 0 1,-1 1-1,1 0 1,0 1-1,0 0 0,1 0 1,0 1-1,0 0 0,1 0 1,0 1-1,1-1 1,0 1-1,1 0 0,0 1 1,0-1-1,1 1 1,-2 16-1,2-15-6,2 1 0,-1 0 0,2-1 1,0 1-1,0 0 0,1 0 0,1-1 0,6 24 0,-6-30 0,1 1 0,0-1-1,1 0 1,-1 0 0,1 0-1,0 0 1,1-1 0,-1 1-1,1-1 1,0-1 0,0 1-1,1-1 1,-1 1 0,1-2-1,0 1 1,0-1 0,11 5-1,-4-2 38,1-1 0,0-1 0,0 0 0,0-1 0,0 0 0,1-2-1,-1 1 1,1-2 0,-1 1 0,1-2 0,-1 0 0,1-1 0,22-6 0,-19 3-9,0-1-1,-1-1 1,0-1 0,0 0 0,0-1 0,-1-1 0,-1 0 0,0-1 0,0-1 0,13-13 0,-18 15 16,0 0 1,-1-1-1,0 0 1,0 0-1,-1-1 1,-1 0 0,0-1-1,0 1 1,-2-1-1,1-1 1,-2 1-1,0-1 1,0 1-1,-1-1 1,-1 0-1,-1 0 1,0-1-1,-1-17 1,0 26-2,-1 1 0,1 0-1,-1 0 1,-1 0 0,1 0 0,-1 0 0,0 0-1,0 0 1,0 0 0,-1 1 0,0-1 0,0 1 0,0-1-1,0 1 1,-6-6 0,2 5-17,0-1 1,0 1-1,0-1 0,0 2 0,-1-1 1,0 1-1,0 1 0,0-1 1,-10-2-1,10 4-22,0-1 0,-1 1 0,0 1 0,1-1 0,-1 1 1,0 1-1,1 0 0,-1 0 0,0 1 0,1 0 0,-1 0 0,1 1 0,-1 0 0,1 1 1,-1-1-1,1 2 0,0-1 0,1 1 0,-1 0 0,-9 8 0,8-3-11,-1 0-1,2 1 0,0 1 1,0 0-1,1 0 1,0 0-1,1 1 0,0 0 1,1 0-1,0 0 0,1 1 1,0-1-1,1 1 1,1 0-1,0 0 0,0 1 1,2-1-1,1 26 0,-1-35 6,0 0-1,1 0 1,-1-1-1,1 1 0,0 0 1,1-1-1,-1 1 1,0 0-1,1-1 0,0 0 1,0 1-1,0-1 1,0 0-1,1 0 0,-1 0 1,1 0-1,3 3 0,0-1 1,1-1 0,-1 0 0,1 0 0,0 0-1,0-1 1,0 0 0,0 0 0,9 1 0,11 2 12,0-2-1,0-1 1,50 0 0,-59-3 1,-1 0 0,1-1-1,-1-1 1,1 0 0,-1-2-1,28-8 1,-40 10-9,1-1 0,-1 0-1,0 1 1,0-2 0,0 1 0,0 0 0,-1-1-1,1 0 1,-1 0 0,0-1 0,0 1 0,-1-1-1,1 1 1,-1-1 0,0 0 0,0-1 0,-1 1-1,1 0 1,-1-1 0,0 0 0,-1 1 0,1-1-1,0-10 1,-1 10-2,0 0-1,0 0 1,-1 1 0,0-1-1,0 0 1,-1 0 0,1 0-1,-1 0 1,-1 0-1,1 0 1,-1 1 0,0-1-1,0 1 1,0-1 0,-1 1-1,0 0 1,-7-10-1,4 8-1,-1 1-1,-1 0 0,1 0 1,-1 0-1,0 1 0,0 0 0,-1 1 1,1 0-1,-1 0 0,-13-3 1,6 2 7,-1 0 0,0 1 0,0 1 0,-1 0 0,1 1 0,-1 1 0,1 1 0,-1 1 0,-23 3 0,36-3-9,-1 0 1,0 0 0,1 1 0,-1-1 0,1 1 0,0 0-1,-1 1 1,1-1 0,0 1 0,0 0 0,0 1-1,1-1 1,-1 1 0,1 0 0,0 0 0,0 0-1,0 1 1,1-1 0,-1 1 0,1 0 0,0 0-1,1 0 1,-1 0 0,1 0 0,0 1 0,0-1 0,1 1-1,-1 0 1,1-1 0,1 1 0,-1 7 0,0-9-6,1 1 0,0 0 0,0-1 0,0 1 1,1 0-1,-1-1 0,1 1 0,0-1 0,1 1 0,-1-1 1,1 1-1,0-1 0,0 0 0,0 0 0,0 0 1,5 6-1,-3-6 11,1 0 1,0 0 0,0 0-1,1-1 1,-1 0 0,1 0-1,0 0 1,-1-1 0,1 1-1,0-1 1,11 2 0,-3-1-1,0 0 0,0 0 1,0-1-1,0-1 1,0 0-1,1-1 0,-1-1 1,0 0-1,22-5 1,-31 4-1,0 1 0,0-1 1,-1 0-1,1 0 1,0-1-1,-1 1 1,0-1-1,1 0 1,-1 0-1,-1-1 0,1 1 1,0-1-1,-1 0 1,1 0-1,-1 0 1,0 0-1,-1-1 1,1 1-1,-1-1 0,0 1 1,0-1-1,0 0 1,0 0-1,-1 0 1,0 0-1,0 0 1,-1 0-1,1 0 0,-1-6 1,0 5 1,1 1-1,-1-1 1,-1 1-1,1-1 1,-1 0 0,0 1-1,0-1 1,0 1-1,-1 0 1,0-1 0,0 1-1,0 0 1,-5-7 0,3 7-11,-1 0 0,0 0 0,0 0 0,0 0 0,-1 1 0,1 0 1,-1 0-1,0 1 0,0-1 0,-11-3 0,2 1-5,-1 0-1,0 1 1,0 1 0,-1 1-1,-30-3 1,39 5 2,1 0 0,-1 1 1,1 0-1,0 1 0,-1 0 1,1 0-1,0 0 0,-1 1 1,1 0-1,0 0 0,0 1 1,1 0-1,-1 0 0,0 1 1,-8 6-1,7-3-90,1 1 0,0-1 0,0 2 0,1-1 0,0 1 0,1 0 0,0 0 0,0 0 0,0 1 0,2 0 0,-1 0 0,-3 19 0,2 3-1905,1 0-1,2 60 1,3-70 376,-1 39-6800</inkml:trace>
</inkml:ink>
</file>

<file path=ppt/ink/ink1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54.51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98 683 8466,'0'0'9338,"0"-8"-8813,-5-99 1459,5 65-1795,-1 0 0,-3 1-1,-1 0 1,-14-54 0,9 67-154,-2 1 0,-28-52 0,38 77-34,2 2 9,0 0 0,0-1 0,0 1 0,0 0 0,0-1 0,0 1 0,1 0 0,-1 0 0,0-1 0,0 1 0,0 0-1,0 0 1,0 0 0,0-1 0,0 1 0,0 0 0,1 0 0,-1-1 0,0 1 0,0 0 0,0 0 0,0 0 0,1-1 0,-1 1 0,0 0 0,0 0 0,1 0-1,-1 0 1,0 0 0,0 0 0,0 0 0,1-1 0,-1 1 0,0 0 0,1 0 0,-1 0 0,0 0 0,0 0 0,1 0 0,-1 0 0,0 0 0,0 0 0,1 0-1,-1 0 1,0 0 0,0 1 0,1-1 0,18 0-11,-14 0 48,317-12 454,24 1-341,-56 5 65,256-34 37,-454 33-203,144-18 269,-67 0-275,191-4-1,172 22-31,-396 8 76,369-5-63,-497 5-43,1 0-1,-1 0 1,0 1-1,0 0 1,0 1-1,0-1 1,0 2-1,0-1 1,-1 1-1,1 0 1,-1 0-1,0 1 0,-1 0 1,1 0-1,-1 1 1,0 0-1,0 0 1,0 0-1,-1 1 1,0 0-1,-1 0 1,1 0-1,-2 0 1,1 1-1,-1 0 1,5 13-1,-7-17 9,-1-1 0,1 0 0,0 1 0,-1-1 0,0 1-1,1 0 1,-2-1 0,1 1 0,0-1 0,-1 1 0,1-1 0,-1 1 0,0-1 0,0 1 0,0-1-1,-1 0 1,1 0 0,-1 0 0,0 0 0,0 0 0,0 0 0,0 0 0,-1 0 0,1-1 0,-1 1-1,1-1 1,-1 0 0,0 1 0,-4 1 0,-6 3-4,-2-1 0,1 0-1,0-1 1,-1-1 0,-24 4 0,34-7 5,-100 16 55,-1-6-1,-177-2 1,143-7-19,-2 1 46,-818 12 108,621-17-233,-357 5 162,518 12-108,-35 1 27,179-16 43,21 1-43,0 0 1,0-1 0,0 0-1,-1-1 1,1-1 0,0 0-1,0-1 1,1 0 0,-1-1-1,1 0 1,-15-8 0,25 11-29,0-1 0,1 0 0,-1 0-1,0 0 1,1 0 0,0 0 0,-1 0 0,1-1 0,0 1 0,0 0 0,0-1 0,0 1 0,0-1 0,1 1 0,-1-1 0,1 1 0,0-1 0,0-4 0,1-56 253,0 37-211,-1 21-57,1-1 1,-1 0 0,1 0 0,0 0-1,1 0 1,-1 0 0,1 1 0,1-1-1,-1 1 1,1-1 0,0 1 0,0 0-1,0 0 1,0 0 0,1 1 0,0-1-1,0 1 1,1 0 0,-1 0 0,1 0-1,0 1 1,0-1 0,0 1 0,0 0-1,0 1 1,1-1 0,-1 1 0,1 0-1,0 1 1,-1-1 0,1 1 0,0 0-1,0 1 1,0-1 0,0 1 0,6 1-1,2813-8 173,-2814 10-168,0-1 0,-1 2 0,1-1 0,-1 1 1,14 8-1,-9-5 1,8 2 272,-8-1-1418,-41 4-877,-81 28-4326,51-24-1743</inkml:trace>
</inkml:ink>
</file>

<file path=ppt/ink/ink1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3.757"/>
    </inkml:context>
    <inkml:brush xml:id="br0">
      <inkml:brushProperty name="width" value="0.1" units="cm"/>
      <inkml:brushProperty name="height" value="0.1" units="cm"/>
    </inkml:brush>
  </inkml:definitions>
  <inkml:trace contextRef="#ctx0" brushRef="#br0">0 666 11122,'0'0'7830,"21"-33"-7611,70-109-111,23-21 54,-82 121-100,-2-1 0,-2-1 0,-2-1 0,35-82 0,-51 101 218,-10 36-95,-2 28-213,-9 779 735,11-809-685,2 32 35,-2-39-47,0 1-1,0-1 1,1 1 0,-1-1-1,0 1 1,1-1 0,-1 1 0,1-1-1,0 1 1,-1-1 0,1 1-1,0-1 1,0 0 0,0 1 0,0-1-1,0 0 1,0 0 0,0 0-1,0 0 1,2 1 0,-2-2 18,0 0 1,-1 0-1,1-1 1,0 1-1,0 0 1,0 0 0,-1-1-1,1 1 1,0-1-1,-1 1 1,1-1-1,0 1 1,-1-1-1,1 1 1,0-1-1,-1 1 1,1-1-1,-1 0 1,1 1-1,-1-1 1,0 0-1,1 0 1,-1 1 0,0-1-1,1 0 1,-1 0-1,0 0 1,0 1-1,0-1 1,0 0-1,0 0 1,0 0-1,0 1 1,0-1-1,0 0 1,0 0-1,0-1 1,0 1-121,0-1 1,1 1-1,-1-1 1,0 1-1,0-1 1,0 1-1,0-1 0,-1 1 1,1-1-1,0 1 1,0-1-1,-1 1 1,1-1-1,-1 1 0,0-1 1,1 1-1,-1 0 1,0 0-1,0-1 1,0 1-1,0 0 0,0 0 1,-1-2-1,-9 1-1594,0 0 0,0 1 0,-1 0 0,-15 0 0,-11 1-7259</inkml:trace>
</inkml:ink>
</file>

<file path=ppt/ink/ink1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4.209"/>
    </inkml:context>
    <inkml:brush xml:id="br0">
      <inkml:brushProperty name="width" value="0.1" units="cm"/>
      <inkml:brushProperty name="height" value="0.1" units="cm"/>
    </inkml:brush>
  </inkml:definitions>
  <inkml:trace contextRef="#ctx0" brushRef="#br0">1 134 10546,'0'0'6863,"34"-3"-5981,491-27 131,-98 26-666,708-41 248,-1052 35-418,248-14 1057,-350 14-1200,-15 6-1153,0 1 0,-36 3-1,-22 6-4056,29 5 45</inkml:trace>
</inkml:ink>
</file>

<file path=ppt/ink/ink1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5.578"/>
    </inkml:context>
    <inkml:brush xml:id="br0">
      <inkml:brushProperty name="width" value="0.1" units="cm"/>
      <inkml:brushProperty name="height" value="0.1" units="cm"/>
    </inkml:brush>
  </inkml:definitions>
  <inkml:trace contextRef="#ctx0" brushRef="#br0">1 618 7642,'0'0'8852,"27"-7"-7840,3 1-768,-14 4-133,0-2-1,1 0 1,-2 0 0,1-2 0,-1 0-1,0-1 1,0 0 0,23-17 0,-14 8 25,-1-2 1,0 0 0,-2-2 0,26-29-1,-39 39-100,-1 0 0,0 0 0,0-1 0,-1 0 0,0 0 0,-1-1 0,0 1 0,-1-1 0,0 0 0,-1-1 0,0 1 0,1-17 0,-3 10 11,0 1 1,-2-1-1,0 1 1,-1-1-1,-8-29 1,8 39-48,0 1 0,-1 0 0,-1 0 0,1 0 0,-1 1 0,0-1 0,-1 1 0,0 0 0,0 0 0,-1 1 0,1-1 0,-1 1 0,-1 0 0,-9-6 0,16 12-1,-1 0 1,1 0-1,0 0 1,-1 0-1,1 0 1,0 0-1,-1 0 1,1 0-1,0 0 0,-1 0 1,1 0-1,-1 0 1,1 1-1,0-1 1,0 0-1,-1 0 1,1 0-1,0 0 1,-1 1-1,1-1 0,0 0 1,0 0-1,-1 1 1,1-1-1,0 0 1,0 1-1,-1-1 1,1 0-1,0 1 0,0-1 1,0 0-1,0 1 1,0-1-1,0 0 1,0 1-1,0-1 1,-1 0-1,1 1 1,0-1-1,0 1 0,0-1 1,1 0-1,-1 1 1,0-1-1,0 0 1,0 1-1,0-1 1,0 0-1,0 1 0,0-1 1,1 1-1,0 24-11,-1-25 12,2 8-7,-1 0 0,1 0 0,1-1 0,0 1 0,0-1 0,0 0 0,1 0 0,0 0 0,0 0 0,1-1 0,0 1 0,7 6 0,12 12 12,42 33 0,-26-24 13,-38-32-17,25 21 16,-2 1-1,0 1 1,23 34-1,-42-52-15,-1 1 0,1 0-1,-2 1 1,0-1-1,0 1 1,0 0-1,-1 0 1,0 0 0,-1 0-1,0 1 1,-1-1-1,1 0 1,-2 1 0,1-1-1,-2 1 1,-1 16-1,1-23 1,0 1-1,-1-1 1,1 0-1,-1 0 0,0 0 1,1 0-1,-1-1 1,0 1-1,-1 0 1,1-1-1,0 0 0,-1 1 1,0-1-1,1 0 1,-1 0-1,0 0 1,0-1-1,0 1 0,0-1 1,0 0-1,0 1 1,-1-1-1,1-1 1,0 1-1,-7 0 0,-11 2 45,-1 0 0,-40-2 0,44-2 8,17 1-53,1 0 1,0 1-1,0-1 0,-1 0 0,1 0 1,0 0-1,-1 0 0,1 0 1,0 0-1,-1 0 0,1 0 0,0 0 1,0 0-1,-1 0 0,1-1 1,0 1-1,-1 0 0,1 0 0,0 0 1,0 0-1,-1 0 0,1-1 1,0 1-1,0 0 0,-1 0 0,1 0 1,0-1-1,0 1 0,0 0 1,-1 0-1,1 0 0,0-1 0,0 1 1,0 0-1,0-1 0,0 1 1,0 0-1,0 0 0,-1-1 0,1 1 1,0 0-1,0-1 0,0 1 1,0 0-1,0 0 0,0-1 0,0 1 1,0 0-1,0-1 0,1 1 1,-1-1-1,0-2 9,1 2-7,-1 0-1,1 1 1,0-1-1,-1 0 1,1 1-1,0-1 1,0 1-1,0-1 1,0 1 0,0-1-1,-1 1 1,1 0-1,0 0 1,0-1-1,0 1 1,0 0-1,0 0 1,0 0-1,0 0 1,0 0 0,0 0-1,0 0 1,0 0-1,0 0 1,1 1-1,0-1 0,42 1 37,0-2-1,-1-2 0,1-1 1,82-22-1,-114 23-24,0-2 0,0 0 0,0 0-1,-1-1 1,0-1 0,0 0 0,-1 0 0,0-1 0,13-12-1,-17 13-7,1-1-1,-1 0 0,-1-1 0,1 1 0,-2-1 0,1 0 1,-1 0-1,0-1 0,-1 1 0,0-1 0,-1 0 0,0 1 1,1-16-1,-2 21-5,0-7-34,0 1-1,0-1 1,-1 0-1,-1 0 0,-2-15 1,3 24 28,0 0 0,-1-1 0,0 1 0,0 0 0,0 0 0,0 0 0,0 0-1,0 0 1,0 0 0,0 1 0,-1-1 0,1 0 0,-1 0 0,1 1 0,-1-1 0,0 1 0,0 0 0,1-1 0,-1 1 0,0 0 0,0 0 0,0 0 0,0 0 0,-1 1-1,1-1 1,0 1 0,0-1 0,0 1 0,0 0 0,-1-1 0,1 1 0,-3 1 0,1-2-3,-1 1 0,1 0-1,0 1 1,0-1 0,0 1 0,0-1 0,0 1 0,0 0-1,0 1 1,0-1 0,0 1 0,-7 4 0,8-4 3,1 1 0,0 0 0,-1 0 0,1-1 1,0 2-1,0-1 0,0 0 0,1 0 0,-1 0 1,1 1-1,0-1 0,0 1 0,0-1 0,0 1 0,0 6 1,-1 6-4,0 1 0,1 0 1,0 0-1,1 0 0,1 0 1,1 0-1,1-1 0,0 1 1,10 28-1,-10-37 10,0-1 1,0 0-1,1 0 1,0 0 0,0-1-1,1 1 1,0-1-1,0 0 1,0 0-1,1-1 1,0 0-1,0 0 1,0 0-1,1 0 1,-1-1-1,1 0 1,0-1-1,0 0 1,1 0 0,-1 0-1,1-1 1,-1 0-1,13 2 1,-8-3 7,-1 1 1,0-1 0,1-1 0,-1 0 0,1-1 0,-1 0 0,0 0-1,0-1 1,1-1 0,-1 0 0,-1 0 0,1-1 0,0-1-1,-1 0 1,0 0 0,0-1 0,0 0 0,13-12 0,20-23 46,-35 31-52,1 1-1,1 0 1,-1 0-1,22-13 1,-28 20-9,0 1 1,-1 0-1,1 0 1,0 0-1,0 0 1,0 0-1,0 1 1,-1-1-1,1 1 1,0 0-1,0 0 1,0 0-1,0 0 1,0 1-1,0-1 1,0 1-1,0 0 1,3 1-1,0 0 5,-1 1-1,1 0 0,-1 0 1,0 0-1,0 1 1,0 0-1,0 0 1,5 6-1,1 4 16,0 0 1,0 1-1,-1 0 1,15 32-1,-17-27-13,5 11 71,-12-31-66,-1 1 0,1-1-1,-1 0 1,1 1-1,-1-1 1,1 0 0,0 0-1,-1 1 1,1-1-1,-1 0 1,1 0 0,0 0-1,-1 0 1,1 0 0,-1 0-1,1 0 1,0 0-1,-1 0 1,1 0 0,-1 0-1,1 0 1,0 0-1,-1 0 1,1-1 0,-1 1-1,1 0 1,-1-1 0,1 1-1,-1 0 1,1-1-1,-1 1 1,1 0 0,0-1-1,14-17 17,-13 15-19,16-19-12,1 1 0,0 1-1,1 1 1,31-23 0,-41 35-7,0 0 0,1 0 0,0 1 0,0 1 0,0 0 0,0 0 0,1 1 0,0 1 0,0 0 0,0 0 0,0 2 0,16-2 0,-23 3 12,1 0 0,-1 0 0,0 0 0,1 0 0,-1 1 0,0 0 0,1 0 0,-1 1 0,0 0 0,0-1 0,0 1 0,0 1 0,0-1 0,-1 1 0,1 0 0,-1 0 0,0 0 0,0 1 0,0 0 0,0-1 0,6 10 0,22 26 40,21 23 14,-49-58-57,0 0 1,0-1-1,0 0 0,1 1 0,-1-2 0,1 1 0,0 0 0,0-1 0,0 0 1,0 0-1,0-1 0,6 2 0,67-2-2842,-39-7-1862</inkml:trace>
</inkml:ink>
</file>

<file path=ppt/ink/ink1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5.920"/>
    </inkml:context>
    <inkml:brush xml:id="br0">
      <inkml:brushProperty name="width" value="0.1" units="cm"/>
      <inkml:brushProperty name="height" value="0.1" units="cm"/>
    </inkml:brush>
  </inkml:definitions>
  <inkml:trace contextRef="#ctx0" brushRef="#br0">457 1 9378,'0'0'10317,"1"6"-10049,-2 4-259,0-1-1,0 1 1,-1-1 0,0 1-1,-1-1 1,0 0 0,-1 0-1,0 0 1,0 0 0,-1-1 0,0 1-1,0-1 1,-1-1 0,-8 10-1,-10 11 22,-1-1-1,-46 39 1,45-45 59,0-1 1,-36 21-1,51-35-625,1-1 0,-1 0-1,0-1 1,-1 0-1,1 0 1,-1-2-1,1 1 1,-1-1-1,-21 0 1,4-2-5172</inkml:trace>
</inkml:ink>
</file>

<file path=ppt/ink/ink1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6.279"/>
    </inkml:context>
    <inkml:brush xml:id="br0">
      <inkml:brushProperty name="width" value="0.1" units="cm"/>
      <inkml:brushProperty name="height" value="0.1" units="cm"/>
    </inkml:brush>
  </inkml:definitions>
  <inkml:trace contextRef="#ctx0" brushRef="#br0">0 1 12827,'0'0'6953,"158"170"-6529,-115-122-176,2-7-128,1-7-104,-4-11 80,-3-8-96,-4-8 64,-4-1-64,-10-6-184,-7 0-264,-3 0-144,-4 0-656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1.355"/>
    </inkml:context>
    <inkml:brush xml:id="br0">
      <inkml:brushProperty name="width" value="0.05" units="cm"/>
      <inkml:brushProperty name="height" value="0.05" units="cm"/>
    </inkml:brush>
  </inkml:definitions>
  <inkml:trace contextRef="#ctx0" brushRef="#br0">1 0 10882,'0'0'5770,"14"13"-6827,0-10-863,-4-3-441,1 0-3688</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6.710"/>
    </inkml:context>
    <inkml:brush xml:id="br0">
      <inkml:brushProperty name="width" value="0.05" units="cm"/>
      <inkml:brushProperty name="height" value="0.05" units="cm"/>
      <inkml:brushProperty name="color" value="#FF0066"/>
    </inkml:brush>
  </inkml:definitions>
  <inkml:trace contextRef="#ctx0" brushRef="#br0">657 282 6993,'0'0'12443,"3"-10"-11811,0 3-568,11-48 423,-14 51-462,1 0-1,-1 1 0,0-1 1,0 0-1,-1 0 1,1 1-1,-1-1 0,1 0 1,-1 1-1,-1-1 0,1 1 1,0-1-1,-1 1 1,0 0-1,1-1 0,-4-2 1,-6-6-7,0 0 1,-1 1-1,0 1 1,-1 0-1,0 1 1,0 0 0,-1 1-1,0 0 1,-1 2-1,1-1 1,-22-5-1,6 4-28,0 1 0,0 1-1,0 2 1,-61-2 0,73 6 2,1 0 1,-1 1 0,1 1 0,0 1 0,0 0 0,0 1 0,-22 9 0,32-10 15,0 1 0,0-1-1,1 1 1,-1 1 0,1 0-1,0-1 1,1 2 0,-1-1-1,1 1 1,0 0 0,0 0-1,1 0 1,-1 0 0,2 1-1,-1 0 1,1 0 0,0 0 0,0 0-1,-2 9 1,3-9-4,0 1 0,0-1 0,1 1 0,0 0 0,0-1 0,1 1 0,0 0 0,0-1 0,1 1 0,0 0 0,0-1 0,1 1 0,2 7 0,-1-9 1,-1-1 1,1 1-1,1-1 1,-1 0-1,1 0 0,0 0 1,0-1-1,0 1 1,0-1-1,1 0 0,0 0 1,0-1-1,0 0 1,0 1-1,1-2 1,8 5-1,6 0 31,0 0 1,1-1 0,-1-1-1,1-1 1,38 3-1,106-8 210,-149 0-234,0-1-1,0-1 0,-1 0 0,1-1 0,-1-1 1,0-1-1,0 0 0,-1 0 0,0-2 1,0 1-1,15-13 0,-28 20 0,1-1-1,-1 0 1,1 1 0,-1-1-1,1 1 1,-1 0 0,1-1-1,-1 1 1,1 0 0,0 0-1,-1 0 1,1 0 0,0 0-1,-1 0 1,1 0 0,-1 1-1,1-1 1,0 1 0,-1-1-1,1 1 1,-1 0 0,0-1-1,1 1 1,-1 0 0,2 1-1,38 31-95,-27-20 114,3-1-46,-1 0 0,2-1-1,0 0 1,0-2-1,1 0 1,0-1-1,0-1 1,1-1-1,0 0 1,0-2-1,26 3 1,-25-6-914,-1 0 0,1-1-1,-1-1 1,1-1 0,-1-1 0,38-11-1,27-14-5258,6-3 2182</inkml:trace>
</inkml:ink>
</file>

<file path=ppt/ink/ink1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7.272"/>
    </inkml:context>
    <inkml:brush xml:id="br0">
      <inkml:brushProperty name="width" value="0.1" units="cm"/>
      <inkml:brushProperty name="height" value="0.1" units="cm"/>
    </inkml:brush>
  </inkml:definitions>
  <inkml:trace contextRef="#ctx0" brushRef="#br0">2310 1 1632,'0'0'8354,"-22"23"-8096,-69 76 74,-23 47 714,28-35-788,-230 253-78,-260 320-101,-205 483 1854,714-1053-1687,6 3 0,5 2 0,5 3 0,-35 130 0,84-245-1292,1-9 236,5-20-470,12-38-2490,2 19-2570</inkml:trace>
</inkml:ink>
</file>

<file path=ppt/ink/ink1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27.947"/>
    </inkml:context>
    <inkml:brush xml:id="br0">
      <inkml:brushProperty name="width" value="0.1" units="cm"/>
      <inkml:brushProperty name="height" value="0.1" units="cm"/>
    </inkml:brush>
  </inkml:definitions>
  <inkml:trace contextRef="#ctx0" brushRef="#br0">1 0 8186,'0'0'4375,"20"28"-3557,-14-19-741,28 38 375,3-2 0,74 73-1,223 175 1583,126 118-939,-152-94-909,-14 13 0,250 370 1,-504-643-125,-2 2 1,-3 1 0,-2 2-1,-3 1 1,-3 1 0,-3 2-1,-3 0 1,22 119 0,-39-152 529,0 63 1667,-5-140-1675,-1 44-651,1-1 0,-1 1 0,0-1 1,0 1-1,0-1 0,0 1 0,0 0 0,0 0 0,0 0 0,0 0 0,0 0 0,0 1 1,-2 0-1,-4-1-282,-21 0-1715,-2 0-2474</inkml:trace>
</inkml:ink>
</file>

<file path=ppt/ink/ink1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45.179"/>
    </inkml:context>
    <inkml:brush xml:id="br0">
      <inkml:brushProperty name="width" value="0.1" units="cm"/>
      <inkml:brushProperty name="height" value="0.1" units="cm"/>
    </inkml:brush>
  </inkml:definitions>
  <inkml:trace contextRef="#ctx0" brushRef="#br0">1 3 9570,'0'0'8691,"0"0"-8688,0-1 0,0 1 0,0 0 0,1 0 0,-1-1 0,0 1 0,1 0 0,-1 0 0,0 0 0,0 0 0,1 0 0,-1-1 0,0 1 0,1 0 0,-1 0 0,0 0 0,1 0 0,-1 0 0,0 0 0,1 0 0,-1 0 0,0 0 0,1 0 0,-1 0 0,0 0 0,1 0 0,-1 0 0,0 1-1,1-1 1,-1 0 0,0 0 0,0 0 0,1 0 0,-1 0 0,0 1 0,1-1 0,-1 0 0,0 0 0,0 1 0,0-1 0,1 0 0,-1 0 0,0 1 0,0-1 0,0 0 0,0 1 0,1-1 0,-1 0 0,0 0 0,0 1 0,0 0 0,9 15 35,-2 1 1,0 1 0,-1 0-1,0 0 1,5 33-1,0-3 140,2 2 34,-3-5 26,27 71 0,-33-105-213,1-1 0,0 0 1,0 0-1,1 0 1,0 0-1,1-1 0,0 0 1,1 0-1,0-1 1,0 0-1,18 13 1,-20-17-5,0-1 1,0 0 0,0-1-1,0 1 1,0-1-1,1-1 1,-1 1 0,1-1-1,-1 0 1,1 0 0,0-1-1,-1 0 1,1 0 0,0-1-1,-1 1 1,1-1 0,-1-1-1,1 0 1,-1 1 0,1-2-1,-1 1 1,0-1-1,0 0 1,0 0 0,-1-1-1,1 0 1,-1 0 0,0 0-1,0 0 1,0-1 0,0 0-1,-1 0 1,0 0 0,0-1-1,-1 1 1,1-1 0,-1 0-1,0 0 1,-1 0-1,1 0 1,-1-1 0,1-7-1,2-10 23,-1 0-1,-2 0 0,0 0 0,-2-1 1,-1 1-1,-4-32 0,-6 28-72,5 22-75,3 20-44,3 17 143,-1-7 6,1 0 0,1 0 1,1 0-1,1 0 0,10 35 0,56 129 51,16 51 86,-74-200-122,-2-1 1,-2 2-1,-2-1 0,2 57 0,-8-26-8,1-69-1,-1-1-1,0 1 1,1 0-1,-1 0 0,0-1 1,1 1-1,-1 0 1,0-1-1,0 1 1,0-1-1,0 1 1,0-1-1,1 0 1,-1 1-1,0-1 1,0 0-1,0 0 1,0 1-1,0-1 0,0 0 1,0 0-1,0 0 1,0 0-1,0 0 1,0 0-1,-2-1 1,-27-6 113,22 1-108,1-1 1,0 0-1,0 0 0,1-1 1,0 0-1,0 0 1,1-1-1,-7-13 0,1-2-16,0 0 0,-8-31 0,14 38 0,0 0 0,1-1 1,1 1-1,1-1 1,1 0-1,0 0 1,1 0-1,4-24 1,-3 39-38,0 0 1,1 0-1,-1 0 1,1 1-1,0-1 1,0 0-1,0 0 1,0 1 0,0 0-1,1-1 1,-1 1-1,5-3 1,41-26-1519,-26 17 475,49-26-4299,-39 21 644</inkml:trace>
</inkml:ink>
</file>

<file path=ppt/ink/ink1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45.568"/>
    </inkml:context>
    <inkml:brush xml:id="br0">
      <inkml:brushProperty name="width" value="0.1" units="cm"/>
      <inkml:brushProperty name="height" value="0.1" units="cm"/>
    </inkml:brush>
  </inkml:definitions>
  <inkml:trace contextRef="#ctx0" brushRef="#br0">0 28 7362,'0'0'11034,"27"-4"-10882,10-3-92,-10 2 8,-1 1 0,2 1 0,42 1 0,17 0 24,21 1-107,-37 4-3112,-75 22-3461,-2-16 3835</inkml:trace>
</inkml:ink>
</file>

<file path=ppt/ink/ink1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45.988"/>
    </inkml:context>
    <inkml:brush xml:id="br0">
      <inkml:brushProperty name="width" value="0.1" units="cm"/>
      <inkml:brushProperty name="height" value="0.1" units="cm"/>
    </inkml:brush>
  </inkml:definitions>
  <inkml:trace contextRef="#ctx0" brushRef="#br0">0 23 5049,'0'0'13092,"11"-1"-12784,-5 0-281,300-19 648,-306 20-662,21 12-5742,-10-2 2080</inkml:trace>
</inkml:ink>
</file>

<file path=ppt/ink/ink1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47.494"/>
    </inkml:context>
    <inkml:brush xml:id="br0">
      <inkml:brushProperty name="width" value="0.1" units="cm"/>
      <inkml:brushProperty name="height" value="0.1" units="cm"/>
    </inkml:brush>
  </inkml:definitions>
  <inkml:trace contextRef="#ctx0" brushRef="#br0">1 443 3393,'0'0'11652,"35"-12"-11444,111-36-52,-140 45-130,1 1 0,-1-1 1,1 0-1,-1-1 1,0 1-1,0-1 1,0-1-1,-1 1 0,0-1 1,1 0-1,-2 0 1,1 0-1,0 0 1,-1-1-1,0 0 0,-1 0 1,1 0-1,2-7 1,-3 0 55,1 1 0,-2-1 0,0 0 1,0 0-1,-2 0 0,0-23 0,0 18 40,-1 9-41,1 1 0,-1-1 1,0 1-1,-1 0 1,0-1-1,-1 1 1,1 0-1,-1 0 1,-9-14-1,10 17-62,-1 0 0,0 1 0,-1 0 0,1-1 0,-1 1 0,0 1 0,0-1 0,0 1-1,0-1 1,-1 1 0,1 0 0,-1 0 0,0 1 0,0 0 0,0 0 0,-10-3 0,15 5-24,0 0 1,0 0-1,-1 0 1,1 0-1,0 0 1,-1 0-1,1 0 1,0 0-1,-1 0 1,1 0-1,0 0 0,0 0 1,-1 0-1,1 0 1,0 0-1,0 1 1,-1-1-1,1 0 1,0 0-1,0 0 1,-1 0-1,1 1 1,0-1-1,0 0 1,0 0-1,-1 0 1,1 1-1,0-1 1,0 0-1,0 0 0,0 1 1,0-1-1,0 0 1,-1 1-1,1-1 1,0 0-1,0 0 1,0 1-1,0-1 1,0 0-1,0 1 1,0-1-1,0 0 1,0 0-1,0 1 1,0-1-1,0 0 0,1 1 1,-1-1-1,0 0 1,0 0-1,0 1 1,0-1-1,0 0 1,1 0-1,-1 1 1,0-1-1,0 0 1,1 0-1,12 20 19,20 3 93,2-3 0,44 21-1,16 8 44,-89-46-147,22 13 29,0 2-1,45 36 0,-66-48-32,-1-1-1,0 1 1,0 1 0,-1-1-1,0 1 1,0-1-1,-1 2 1,1-1-1,-2 0 1,1 1 0,-1 0-1,0-1 1,0 1-1,-1 0 1,-1 1 0,2 10-1,-2-15 8,-1 0-1,0 0 1,0 0-1,0 0 1,0 0-1,-1 0 1,1 1-1,-1-1 1,0 0-1,0-1 1,-1 1 0,1 0-1,-1 0 1,0 0-1,0-1 1,-3 5-1,1-5-1,1-1 0,0 1 0,-1-1 0,0 0 0,1 0 0,-1 0 0,0 0 0,0-1 1,0 0-1,0 0 0,0 0 0,0 0 0,0 0 0,-1-1 0,1 0 0,-5 0 0,3 0 16,-7 1-13,-1 0 0,1-2 0,-1 1 0,-22-6 0,34 6-1,-1-1 0,1 1 0,-1-1 0,1 0 0,-1 0 0,1 0 0,0 0 0,-1-1 0,1 1 0,0 0 0,0-1 0,0 0 0,0 1 0,0-1 0,0 0 0,1 0 0,-1 0 0,1 0 0,-1-1 0,1 1 0,0 0 0,0-1 0,0 1 0,0 0 0,0-1 0,0 1 0,1-1 0,-1 0 0,1 1 0,0-1 0,0-3 0,0 6 7,1-1 0,-1 0 0,1 1 0,-1-1 0,1 1 0,-1-1 0,1 1 0,0 0 0,-1-1 0,1 1 0,0-1 0,0 1 0,-1 0 0,1 0 0,0-1 0,0 1 0,-1 0 0,1 0 0,0 0 0,0 0 0,-1 0 0,1 0 0,0 0 0,1 0 0,28 1-30,-22-1 50,36 0 10,-6 2 0,0-2 0,0-2-1,-1-1 1,61-14 0,-90 15-37,-1 0 0,1-1 0,0 1 0,-1-2 0,1 1 1,-1-1-1,0 0 0,0 0 0,-1-1 0,1 0 0,-1 0 0,0-1 0,0 0 0,-1 0 1,0 0-1,0-1 0,0 1 0,-1-1 0,0 0 0,0 0 0,-1-1 0,1 1 1,-2-1-1,1 0 0,-1 0 0,-1 0 0,2-10 0,-2 6-6,0 0 0,0 0-1,-2 0 1,1 0 0,-1 0 0,-5-16 0,6 24-17,-1 1 1,0 0 0,0 0 0,0 0-1,-1 0 1,1 0 0,-1 0-1,1 1 1,-1-1 0,0 0 0,0 1-1,0-1 1,-1 1 0,1 0 0,0 0-1,-1 0 1,0 0 0,1 0-1,-1 1 1,0-1 0,0 1 0,0-1-1,0 1 1,0 0 0,0 0 0,0 1-1,0-1 1,-5 0 0,4 0-26,0 1 0,-1 0 1,1 0-1,0 0 0,0 0 1,0 1-1,-1 0 0,1 0 0,0 0 1,0 0-1,0 0 0,0 1 1,0 0-1,1 0 0,-6 3 1,6-2 34,0 0 0,0 1 0,0-1 0,1 1 0,0-1 0,0 1 0,0 0 0,0 0 0,0 0 0,1 0 0,0 0 0,0 0 0,0 0 0,0 0 0,0 0 0,1 5 0,-2 6 7,1-1 0,1 1 0,0-1-1,1 1 1,0-1 0,1 1 0,7 23 0,-6-29 26,0-1 0,1 0 0,0 1 0,1-2 1,0 1-1,0 0 0,0-1 0,1 0 0,0 0 1,1-1-1,-1 0 0,1 0 0,11 7 1,-6-4 9,0-1 0,1-1 0,0 0 0,0 0 0,0-1 1,1-1-1,0-1 0,0 0 0,0 0 0,0-1 0,1-1 1,-1-1-1,1 0 0,0-1 0,-1 0 0,19-3 0,-21-2-26,1 0 1,-1 0-1,0-1 0,0-1 0,-1 0 0,0 0 0,0-1 0,-1-1 0,0 0 0,10-11 0,32-25 29,-33 30-38,1 1 1,1 1-1,28-13 1,-38 22-12,0 0 0,0 0 0,0 1 0,1 1 0,-1 0 0,1 1 0,-1 0 0,1 0 0,13 2 0,-19 0 12,0 1 0,-1 0 0,1 0 0,0 0 0,-1 1 0,1 0 0,-1 0 0,0 0 0,0 0-1,0 1 1,-1 0 0,1 0 0,-1 1 0,0-1 0,0 1 0,0 0 0,3 6 0,1 0-2,0 1 1,-2 0 0,1 0-1,-1 0 1,-1 1-1,6 22 1,-7 24 76,-4-58-31,2-3-26,0 0 1,0-1-1,0 1 1,0-1-1,-1 1 0,1-1 1,-1 0-1,0 0 1,2-4-1,1-3-7,7-14-16,1 1-1,1 0 1,1 1 0,18-22 0,-27 38-6,1 0 1,0 0 0,0 0-1,1 1 1,-1 0-1,1 0 1,0 1 0,1 0-1,-1 0 1,1 0 0,0 1-1,0 1 1,0-1 0,0 1-1,0 0 1,0 1 0,10-1-1,-9 1 8,1 0 0,-1 0 0,1 1 0,-1 1 0,1-1 0,-1 1-1,1 1 1,-1 0 0,0 0 0,0 1 0,0 0 0,0 1-1,0-1 1,15 11 0,23 24-7,-35-27 10,0 0 0,1-1 0,0 0 0,1-1 0,0-1 0,15 7-1,21-8-177,-29-7-2293,-15 0 1002</inkml:trace>
</inkml:ink>
</file>

<file path=ppt/ink/ink1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1:53.25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23 13 3753,'0'0'14203,"0"-1"-14177,0 1 1,0 0-1,0-1 1,0 1-1,0-1 1,0 1-1,0-1 1,0 1-1,0 0 1,0-1-1,0 1 1,0-1-1,0 1 1,0 0-1,1-1 1,-1 1-1,0-1 1,0 1-1,0 0 1,1-1-1,-1 1 1,0 0-1,0-1 0,1 1 1,-1 0-1,0-1 1,1 1-1,-1 0 1,0 0-1,1-1 1,-1 1-1,0 0 1,1 0-1,-1 0 1,1 0-1,-1 0 1,0-1-1,1 1 1,-1 0-1,1 0 1,-1 0-1,1 0 1,52 1 84,0 2-1,0 2 1,-1 3 0,0 2 0,0 2 0,-1 2 0,-1 3-1,88 42 1,-173-76 295,0 1-1,-59-16 1,13 16-474,0 5 1,0 2 0,-98 3-1,196 8 64,0 1-1,0 0 0,0 1 1,0 0-1,23 11 0,19 5 0,83 10-1,21 7 61,-192-40-2074</inkml:trace>
</inkml:ink>
</file>

<file path=ppt/ink/ink1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0.231"/>
    </inkml:context>
    <inkml:brush xml:id="br0">
      <inkml:brushProperty name="width" value="0.1" units="cm"/>
      <inkml:brushProperty name="height" value="0.1" units="cm"/>
    </inkml:brush>
  </inkml:definitions>
  <inkml:trace contextRef="#ctx0" brushRef="#br0">1 32 5817,'0'0'12263,"0"-1"-12162,0 1-1,0-1 1,0 0 0,0 0-1,0 0 1,0 1-1,0-1 1,1 0 0,-1 0-1,0 0 1,0 1 0,1-1-1,-1 0 1,0 0 0,1 1-1,-1-1 1,1 0 0,-1 1-1,1-1 1,-1 1 0,1-1-1,0 1 1,-1-1 0,2 0-1,10-3-100,1 1 0,0 1 0,-1 0 0,1 1 0,0 0 0,0 1 0,0 0 0,23 4 0,-32-3-3,1-1 0,-1 2-1,1-1 1,-1 0-1,0 1 1,0 0 0,0 0-1,0 0 1,0 0 0,0 1-1,-1-1 1,1 1-1,-1 0 1,0 0 0,0 1-1,0-1 1,0 0 0,0 1-1,-1 0 1,1 0-1,-1 0 1,0 0 0,0 0-1,-1 0 1,1 0-1,-1 0 1,1 9 0,3 11 22,-2 0 1,-1 0-1,-1 48 1,-1-49-2,-1-3-15,-2-1 1,0 0-1,0 0 1,-2 0-1,-1 0 1,0-1-1,-1 1 1,-1-2-1,-1 1 1,-14 21-1,24-44 511,-1-1-499,0 1 0,1-1 1,0 0-1,0 1 1,0-1-1,1 1 0,2-7 1,17-17-24,1 2 1,1 0 0,1 1-1,1 2 1,1 0 0,43-29 0,-37 30-61,-2-1 1,-1-2-1,-1-1 1,46-57-1,-69 76 51,-7 6-15,-14 11-55,-20 20-33,23-18 121,1 1-1,0 1 1,0 0-1,1 0 1,1 1-1,0 1 0,1-1 1,0 2-1,2-1 1,-1 1-1,2 0 0,0 1 1,1-1-1,1 1 1,1 0-1,0 1 1,1-1-1,0 31 0,2-44 4,1-1-1,-1 0 0,0 0 0,1 0 0,0 1 0,0-1 0,0 0 1,0 0-1,0 0 0,0 0 0,1-1 0,0 1 0,-1 0 0,1 0 0,0-1 1,0 1-1,1-1 0,-1 0 0,0 0 0,1 0 0,-1 0 0,1 0 1,0 0-1,0-1 0,-1 1 0,1-1 0,0 0 0,0 0 0,1 0 1,4 1-1,10 2 58,0-2 1,1 0-1,-1 0 1,24-3-1,-22 1 9,17 0 38,0-2-1,58-10 1,-79 8-100,0 1 0,-1-2 0,0 0 0,0-1 1,0 0-1,-1-2 0,0 1 0,21-17 0,-32 23-10,-2 1 1,0 0 0,0-1 1,-1 1-1,1-1 1,0 1-1,-1 0 0,1-1 1,0 0-1,-1 1 1,1-1-1,0 1 1,-1-1-1,1 0 0,-1 1 1,1-1-1,-1 0 1,0 0-1,1 1 0,-1-1 1,0 0-1,1 0 1,-1 1-1,0-1 0,0 0 1,0 0-1,0 0 1,1 0-1,-1 0 1,-1 1-1,1-1 0,0 0 1,0 0-1,0-1 1,-15 2-1429,7 0 525,1 0-1,-1 1 0,1 0 0,-1 0 0,1 1 1,-8 3-1,-16 7-5801</inkml:trace>
</inkml:ink>
</file>

<file path=ppt/ink/ink1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2.060"/>
    </inkml:context>
    <inkml:brush xml:id="br0">
      <inkml:brushProperty name="width" value="0.1" units="cm"/>
      <inkml:brushProperty name="height" value="0.1" units="cm"/>
    </inkml:brush>
  </inkml:definitions>
  <inkml:trace contextRef="#ctx0" brushRef="#br0">5 0 7274,'0'0'9192,"-3"12"-8694,2 23-260,1-1 0,2 0 0,2 0 1,1 0-1,18 62 0,-13-65-125,57 143 255,-60-158-342,1-1 1,1 0-1,0 0 0,1-1 0,1 0 0,0-1 0,1 0 0,18 15 0,-27-25-16,0-1 0,0 1-1,1-1 1,-1 0 0,1 0-1,-1 0 1,1-1 0,0 1-1,0-1 1,-1 0 0,1 0-1,0 0 1,0 0 0,0-1-1,0 0 1,0 0 0,0 0-1,0 0 1,0-1 0,0 1-1,0-1 1,0 0 0,0 0-1,6-3 1,-4 1 21,0-1 0,-1 1 0,0-1 0,0 0 0,0-1 0,0 1 0,-1-1 0,0 0 0,0 0 0,0 0 0,0-1 0,-1 1 0,0-1 0,3-8 0,1-8-1,0-1-1,-2 1 0,-1-1 0,-1 0 1,0-1-1,-2 1 0,-3-35 1,2 25-22,-3-7 40,3 38-46,-1 0-1,1 0 1,0 0-1,-1 1 1,1-1-1,-1 0 1,0 0-1,1 0 0,-1 1 1,0-1-1,0 0 1,0 1-1,-1-1 1,1 1-1,0-1 1,0 1-1,-1 0 1,-1-2-1,3 3-5,-1 0 1,1 0-1,0 0 0,-1-1 0,1 1 1,0 0-1,-1 0 0,1 0 1,0 0-1,-1 0 0,1 0 0,0 1 1,-1-1-1,1 0 0,-1 0 0,1 0 1,0 0-1,-1 0 0,1 0 1,0 1-1,0-1 0,-1 0 0,1 0 1,0 0-1,-1 1 0,1-1 1,0 0-1,0 0 0,0 1 0,-1-1 1,1 0-1,0 1 0,0-1 1,0 0-1,0 1 0,-1-1 0,1 0 1,0 1-1,0-1 0,0 0 1,0 1-1,0 0 0,-3 18 8,3-14-11,-3 26 8,1 0 1,1 0-1,2 1 0,1-1 0,2 0 1,1 0-1,1 0 0,1 0 0,2-1 0,1-1 1,23 47-1,44 65 25,29 63 14,-96-181-24,-2 1 0,0 0-1,-2 1 1,-1 0-1,0 0 1,-2 0-1,0 27 1,-2-29 3,-1-15-18,1 0 0,-1-1 0,0 1 0,-1 0 0,-3 13 0,4-19 0,-1 0 1,0 0 0,0 0 0,0-1-1,0 1 1,0-1 0,0 1 0,0 0-1,0-1 1,0 0 0,-1 1 0,1-1-1,-1 0 1,1 0 0,-1 1 0,1-1 0,-1-1-1,0 1 1,0 0 0,1 0 0,-1 0-1,0-1 1,0 1 0,0-1 0,0 0-1,0 1 1,1-1 0,-4 0 0,-2 0 11,0 1 1,0-2 0,1 1 0,-1-1 0,0 1 0,0-2 0,0 1-1,1-1 1,-1 0 0,1-1 0,-1 1 0,1-1 0,0 0-1,-9-7 1,7 4-6,0-1 0,1-1 0,0 1 0,1-1 0,-1 0 1,1-1-1,1 0 0,0 0 0,-5-11 0,1-3-15,1-1 0,0 0 0,2-1 0,1 1 0,1-1 0,2 0-1,0-1 1,1 1 0,2 0 0,5-37 0,-5 55-61,1-1 0,-1 1-1,2 1 1,-1-1 0,1 0-1,0 1 1,0-1-1,1 1 1,0 0 0,0 0-1,0 0 1,9-8 0,6-5-2129,1 1 1,23-15 0,-23 17-1104,5-5-3346</inkml:trace>
</inkml:ink>
</file>

<file path=ppt/ink/ink1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2.448"/>
    </inkml:context>
    <inkml:brush xml:id="br0">
      <inkml:brushProperty name="width" value="0.1" units="cm"/>
      <inkml:brushProperty name="height" value="0.1" units="cm"/>
    </inkml:brush>
  </inkml:definitions>
  <inkml:trace contextRef="#ctx0" brushRef="#br0">0 1 11570,'0'0'6898,"186"0"-6754,-143 0-48,-5 0-96,-10 0 96,-7 0-88,-3 0-8,-8 0-216,-2 0-304,-1 0-416,-4 6-601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7.190"/>
    </inkml:context>
    <inkml:brush xml:id="br0">
      <inkml:brushProperty name="width" value="0.05" units="cm"/>
      <inkml:brushProperty name="height" value="0.05" units="cm"/>
      <inkml:brushProperty name="color" value="#FF0066"/>
    </inkml:brush>
  </inkml:definitions>
  <inkml:trace contextRef="#ctx0" brushRef="#br0">1 1 11602,'0'0'7354,"5"21"-6905,7 31 48,-2 1 0,2 63 0,-11-78-280,0 1-120,1 1 0,8 38 1,-10-77-154,0 1 0,1-1 0,-1 0 0,1 1 0,-1-1 0,1 0 0,-1 1 0,1-1 0,0 0 0,0 0 0,0 0 0,0 0 1,0 0-1,0 0 0,0 0 0,0 0 0,0 0 0,0 0 0,0 0 0,1-1 0,-1 1 0,0 0 0,1-1 0,-1 1 0,0-1 0,1 0 1,-1 1-1,0-1 0,1 0 0,-1 0 0,1 0 0,-1 0 0,1 0 0,-1 0 0,0 0 0,1-1 0,-1 1 0,1 0 0,-1-1 1,0 1-1,0-1 0,3-1 0,2 0-706,0 0-1,-1-1 1,1 0 0,-1 0 0,1-1 0,-1 1-1,0-1 1,6-7 0,15-22-6265</inkml:trace>
</inkml:ink>
</file>

<file path=ppt/ink/ink1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2.791"/>
    </inkml:context>
    <inkml:brush xml:id="br0">
      <inkml:brushProperty name="width" value="0.1" units="cm"/>
      <inkml:brushProperty name="height" value="0.1" units="cm"/>
    </inkml:brush>
  </inkml:definitions>
  <inkml:trace contextRef="#ctx0" brushRef="#br0">0 0 12723,'0'0'6097,"95"0"-6281,-81 6-584,-3-6-648,10 0-937,-4 0-1552</inkml:trace>
</inkml:ink>
</file>

<file path=ppt/ink/ink1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3.955"/>
    </inkml:context>
    <inkml:brush xml:id="br0">
      <inkml:brushProperty name="width" value="0.1" units="cm"/>
      <inkml:brushProperty name="height" value="0.1" units="cm"/>
    </inkml:brush>
  </inkml:definitions>
  <inkml:trace contextRef="#ctx0" brushRef="#br0">0 538 7482,'0'0'7629,"31"-15"-7482,94-50-26,-122 63-113,1 0 0,-1 0 0,0 0 0,1 0-1,-1-1 1,0 1 0,0-1 0,-1 0 0,1 0 0,-1 0-1,1 0 1,-1 0 0,0-1 0,0 1 0,0-1-1,0 1 1,-1-1 0,0 0 0,1 0 0,-2 0 0,1 1-1,0-1 1,-1 0 0,1-7 0,0-4 16,3-17 286,-1 0 0,-2-36 0,-2 56-162,0 0 0,0 0-1,-1 0 1,0 1 0,-1-1 0,-1 1 0,0 0 0,-9-20 0,5 18-4,-26-43 201,32 53-337,0 1-1,1 0 1,-1-1-1,0 1 1,0 0-1,0 0 1,0 0-1,0 0 1,-1 1-1,1-1 1,0 0-1,-1 1 1,1 0-1,-1 0 1,0 0-1,1 0 0,-5-1 1,5 32-208,2-21 199,1-1 0,1 1 1,-1-1-1,1 0 0,1 1 1,0-1-1,0 0 0,0-1 0,1 1 1,0-1-1,10 14 0,8 7 27,40 40 1,-31-35-8,170 169 158,-199-200-172,-1-1 0,1 1 0,-1-1 0,0 1 0,0-1 0,1 1 0,-1-1 0,0 1 0,0 0 0,-1 0 0,1 0 0,0 0 0,0-1 0,-1 1 0,0 0 0,1 0 1,-1 0-1,0 0 0,0 0 0,0 2 0,-1-2-1,1-1 1,-1 0-1,0 0 1,0 0 0,0 0-1,0 0 1,0-1-1,0 1 1,-1 0 0,1 0-1,0-1 1,0 1-1,0 0 1,-1-1 0,1 0-1,0 1 1,-1-1 0,1 0-1,0 1 1,-1-1-1,1 0 1,-1 0 0,1 0-1,0 0 1,-3-1-1,-2 1-2,1 1-1,0-2 1,-1 1 0,1 0-1,-1-1 1,1 0-1,0-1 1,0 1-1,-10-5 1,12 4 1,1 0-1,0 0 1,-1 0 0,1 0 0,1-1-1,-1 1 1,0 0 0,0-1 0,1 0-1,-1 1 1,1-1 0,0 0 0,0 0-1,0 0 1,0 0 0,1 0 0,-1 0-1,1 0 1,-1 0 0,1 0 0,0 0-1,1-5 1,25 6 88,19 2-52,-1 1-19,69-8-1,-98 5-11,0-1 0,0-1 0,0 0 0,-1-1 0,0 0 0,0-1 0,0-1 0,17-11 0,-19 10-1,-2-1 0,1 0 0,-1 0 0,0-1 0,-1 0-1,0-1 1,0 0 0,-2 0 0,1-1 0,-1 1 0,-1-2-1,0 1 1,-1-1 0,0 0 0,-1 0 0,0-1-1,-1 1 1,-1-1 0,0 1 0,-1-1 0,-1 0 0,0 0-1,0 1 1,-4-20 0,4 30-15,-1 1 0,0-1 0,0 0 0,0 0 0,0 1 0,0-1-1,0 1 1,-1-1 0,1 1 0,-1-1 0,1 1 0,-1 0 0,0 0 0,0 0 0,0 0 0,0 0-1,-1 0 1,1 0 0,0 1 0,-1-1 0,1 1 0,-1 0 0,0 0 0,1 0 0,-1 0 0,0 0 0,0 0-1,1 1 1,-1-1 0,0 1 0,0 0 0,0 0 0,0 0 0,1 0 0,-1 1 0,0-1 0,0 1-1,0-1 1,1 1 0,-1 0 0,0 0 0,1 1 0,-1-1 0,1 0 0,-1 1 0,1-1 0,0 1 0,-1 0-1,1 0 1,0 0 0,0 0 0,0 0 0,1 0 0,-1 1 0,0-1 0,0 3 0,-3 7-8,1 0 0,1 0 0,0 1 0,1-1 0,1 1 1,-1 21-1,8 79 16,-5-104 15,1 1 0,0-1 0,1 1 0,0-1 0,0 0 0,1 0 1,0 0-1,1 0 0,10 14 0,-12-18-3,1-1 0,-1 1 1,1-1-1,0 0 1,1 0-1,-1-1 0,0 1 1,1-1-1,0 0 0,0 0 1,0-1-1,0 1 0,1-1 1,-1 0-1,1 0 0,-1-1 1,1 0-1,7 1 0,0-2 3,-1 0 1,0-1-1,1 0 0,-1-1 0,0 0 0,0-1 0,0 0 0,-1-1 0,1 0 0,-1-1 0,0-1 0,0 1 0,0-2 0,-1 0 0,0 0 0,15-14 0,-6 5-11,55-39-29,-68 51 22,0 0 1,0 1 0,1 0 0,-1 0-1,1 1 1,0 0 0,0 0 0,0 1-1,0-1 1,10 1 0,-10 0 1,0 1 0,0 0 0,0 1 0,0 0 1,0 0-1,-1 0 0,1 1 0,0 0 0,-1 1 0,1-1 0,-1 1 1,0 0-1,0 1 0,0-1 0,0 1 0,-1 0 0,1 1 1,-1-1-1,0 1 0,0 0 0,4 7 0,2 1 20,-1 1-1,0 0 0,-1 1 1,0 0-1,-1 1 1,-1 0-1,-1 0 0,0 0 1,6 29-1,-12-44-12,0-1-1,-1 0 1,1 1-1,0-1 1,0 0-1,0 0 1,0 1-1,0-1 1,0 0-1,1 1 1,-1-1-1,0 0 1,0 0-1,0 1 1,0-1-1,0 0 0,0 0 1,0 1-1,0-1 1,1 0-1,-1 0 1,0 1-1,0-1 1,0 0-1,1 0 1,-1 0-1,0 1 1,0-1-1,0 0 1,1 0-1,-1 0 1,0 0-1,0 0 1,1 0-1,-1 1 1,0-1-1,1 0 1,-1 0-1,8-9 83,4-18-43,-1-3-42,-6 14 3,1-1 0,0 2 0,17-30 0,-21 41-10,1 1-1,-1-1 1,1 1-1,0 0 0,0-1 1,0 1-1,0 0 0,1 1 1,-1-1-1,1 1 1,0-1-1,0 1 0,0 0 1,0 1-1,0-1 1,0 1-1,0-1 0,1 1 1,-1 1-1,6-2 1,16 1-6,1 0 1,42 5 0,-60-3 8,0 0-1,1 1 1,-1 1 0,-1 0 0,1 0-1,0 0 1,-1 1 0,0 1 0,1-1-1,-2 1 1,9 7 0,36 38-33,-41-37 41,2 0-1,0-1 1,0-1-1,1 0 1,0-1-1,19 10 1,6-8-25,-12-10-4046</inkml:trace>
</inkml:ink>
</file>

<file path=ppt/ink/ink1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4.939"/>
    </inkml:context>
    <inkml:brush xml:id="br0">
      <inkml:brushProperty name="width" value="0.1" units="cm"/>
      <inkml:brushProperty name="height" value="0.1" units="cm"/>
    </inkml:brush>
  </inkml:definitions>
  <inkml:trace contextRef="#ctx0" brushRef="#br0">531 141 10282,'0'0'7307,"-8"-16"-7231,2 4-51,4 6-15,0 1-1,0 0 0,-1-1 0,1 1 0,-1 0 0,-1 1 0,1-1 0,0 0 0,-1 1 1,0 0-1,0 0 0,-1 0 0,1 1 0,-1-1 0,0 1 0,1 0 0,-8-3 0,-19-3 19,0 2-1,-1 1 1,1 2-1,-1 0 0,0 3 1,-34 2-1,56-1-25,3 0 1,0 0-1,-1 1 1,1 0 0,0 0-1,0 0 1,0 1 0,0 0-1,0 1 1,1 0 0,-1 0 0,1 0-1,-1 0 1,1 1 0,0 0-1,1 1 1,-1 0 0,-8 8-1,8-5 4,0 0-1,1 0 1,0 0-1,0 0 1,1 1-1,0-1 1,0 1-1,1 0 1,1 1-1,-1-1 1,1 0-1,1 1 1,-1 10-1,1-10 18,0 1 0,1 0 0,0-1 0,1 1 0,0 0 0,1-1 0,6 21-1,-6-26-13,0-1-1,0 1 1,1-1-1,0 0 1,-1 0-1,1 0 1,1 0-1,-1-1 0,1 1 1,-1-1-1,1 0 1,0 0-1,0 0 1,0 0-1,0-1 1,1 0-1,-1 0 0,1 0 1,8 2-1,1 0 22,1 0-1,0-2 0,0 0 0,-1 0 0,1-2 1,0 0-1,25-3 0,-31 2-14,1 0-1,-1-1 1,1-1-1,-1 1 1,0-1-1,0-1 1,0 0-1,-1 0 1,1-1-1,-1 0 1,0 0 0,13-12-1,-16 11-2,1 0 1,-1-1-1,0 1 0,-1-1 0,0 0 0,0-1 1,0 1-1,-1-1 0,0 1 0,-1-1 1,3-10-1,-2-1 190,0 0 0,-2 0 0,0-21 0,-1 51-236,-1 0 41,1-1 0,0 0 0,1 1 0,0-1 0,1 0 0,0 1 0,0-1 0,1 0 0,5 11 0,20 27 147,1 0 0,48 57 1,9 14-50,-82-112-102,1 0-1,-1 1 1,-1-1-1,0 1 1,0-1-1,0 1 1,-1 0 0,0 0-1,1 10 1,-3-15-1,1 0 1,-1 0 0,0 0-1,-1 0 1,1 0 0,0 1 0,-1-1-1,0 0 1,0 0 0,0 0-1,0 0 1,0-1 0,-1 1 0,1 0-1,-1 0 1,0-1 0,1 1-1,-1-1 1,0 1 0,-1-1 0,1 0-1,0 0 1,-1 0 0,1 0-1,-1 0 1,-4 2 0,-5 1 6,0 0-1,0-1 1,0 0 0,0-1 0,0 0-1,-23 1 1,-80-2 27,73-2 5,35-1-31,-1 1 0,1-1 0,0-1 0,0 1 0,0-1 0,1 0-1,-1-1 1,-11-5 0,-14-6 9,29 13-95,1 1-1,-1-1 1,1 0-1,-1 1 0,1 0 1,-1 0-1,0 0 1,1 0-1,-1 0 0,1 0 1,-1 1-1,-3 0 1,5-1 21,0 1 1,0-1 0,-1 1-1,1-1 1,0 1 0,1-1 0,-1 1-1,0-1 1,0 1 0,0 0 0,0-1-1,0 1 1,1 0 0,-1 0-1,0 0 1,0 0 0,1 0 0,-1 0-1,1 0 1,-1 0 0,1 0 0,-1 0-1,1 0 1,0 0 0,0 0-1,-1 0 1,1 0 0,0 2 0,10-3-3075,12 0-25,2 0-2525</inkml:trace>
</inkml:ink>
</file>

<file path=ppt/ink/ink1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5.575"/>
    </inkml:context>
    <inkml:brush xml:id="br0">
      <inkml:brushProperty name="width" value="0.1" units="cm"/>
      <inkml:brushProperty name="height" value="0.1" units="cm"/>
    </inkml:brush>
  </inkml:definitions>
  <inkml:trace contextRef="#ctx0" brushRef="#br0">73 72 7466,'0'0'4697,"-7"23"-3949,-21 76 215,24-84-670,1 0 0,1 1 1,0 0-1,1 0 1,1-1-1,0 1 0,2 0 1,4 28-1,-4-35-197,1 1 0,0 0-1,0-1 1,1 0 0,1 0-1,-1 0 1,1 0 0,1-1-1,-1 1 1,1-1 0,1-1 0,0 1-1,0-1 1,0-1 0,16 12-1,-12-11-20,1 0-1,0-1 1,-1 0 0,2-1-1,-1-1 1,1 0-1,-1-1 1,1 0-1,0-1 1,0 0-1,23 0 1,-22-2-33,1 0-1,-1-1 1,1 0-1,-1-1 1,1-1-1,24-8 1,-34 9-34,-1 0 0,1-1 0,-1 1 0,0-1 0,0 0 1,0 0-1,0 0 0,0 0 0,-1-1 0,0 0 0,1 1 0,-1-1 0,-1 0 0,1-1 0,0 1 1,-1 0-1,0-1 0,0 1 0,-1-1 0,1 0 0,-1 0 0,0 1 0,0-1 0,0-6 0,1-2 2,0-1 0,-2 0-1,1 0 1,-2 0-1,0 0 1,0 0-1,-2 0 1,1 0 0,-2 1-1,0-1 1,0 1-1,-2 0 1,1 0-1,-2 1 1,1 0 0,-14-18-1,4 9-14,-2 0 1,0 0-1,-1 2 0,0 1 1,-40-29-1,51 41 2,-1 0 1,1 1-1,-1 0 1,0 1 0,0 0-1,-1 0 1,1 1-1,-1 0 1,0 0-1,1 1 1,-1 0 0,0 1-1,0 1 1,-1-1-1,1 1 1,0 1-1,0 0 1,-16 4 0,21-3-3,0 1 1,0-1-1,1 1 1,-1 0-1,1 1 1,-1-1-1,1 1 1,0 0-1,1 0 1,-1 0-1,1 1 1,0-1-1,0 1 1,0 0 0,0 0-1,1 0 1,0 0-1,0 0 1,0 0-1,-1 7 1,-2 9-12,0 1 0,2-1 0,-2 40 0,4-44 7,1-10-23,-1-1 0,1 1 0,-1 0 0,2-1 0,-1 1 0,1 0 0,0-1 0,1 1 0,-1-1 0,1 1 0,0-1 0,5 9 0,3-3-440,2 0 1,0-1 0,0 0 0,1 0-1,0-1 1,0-1 0,18 9 0,32 8-4008</inkml:trace>
</inkml:ink>
</file>

<file path=ppt/ink/ink1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6.046"/>
    </inkml:context>
    <inkml:brush xml:id="br0">
      <inkml:brushProperty name="width" value="0.1" units="cm"/>
      <inkml:brushProperty name="height" value="0.1" units="cm"/>
    </inkml:brush>
  </inkml:definitions>
  <inkml:trace contextRef="#ctx0" brushRef="#br0">313 231 9250,'0'0'7890,"36"29"-7578,116 85-31,-143-108-236,-1 0 1,1-1-1,0 0 1,17 6-1,6-9 134,-16-3-111,-10 2-24,0-1 1,0 0-1,0-1 1,-1 1-1,1-1 1,0-1-1,0 1 0,-1-1 1,8-2-1,-10 1-28,0 1-1,0 0 0,0-1 0,-1 1 1,1-1-1,-1 0 0,0 0 0,0 0 1,0 0-1,0 0 0,0 0 0,0 0 1,-1-1-1,0 1 0,0-1 0,1-4 1,1-1-12,0-1-1,-1 1 1,0-1 0,-1 1 0,0-1 0,0 1 0,-1-1 0,0 0-1,-1 1 1,0-1 0,0 0 0,-1 1 0,-1-1 0,0 1 0,0 0-1,0 0 1,-1 0 0,-1 1 0,1-1 0,-1 1 0,-1 0-1,0 0 1,0 1 0,0-1 0,-1 1 0,-8-6 0,-1 2-22,0 0 1,-1 2 0,-1 0 0,1 0-1,-1 2 1,-1 0 0,1 1-1,-1 1 1,-39-5 0,-12 4-1253,-101 2 1,86 4-1340,-16-2-3451</inkml:trace>
</inkml:ink>
</file>

<file path=ppt/ink/ink1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09.224"/>
    </inkml:context>
    <inkml:brush xml:id="br0">
      <inkml:brushProperty name="width" value="0.1" units="cm"/>
      <inkml:brushProperty name="height" value="0.1" units="cm"/>
    </inkml:brush>
  </inkml:definitions>
  <inkml:trace contextRef="#ctx0" brushRef="#br0">0 6 9706,'0'0'7662,"0"-5"-7456,1 28-109,1 0-1,1 0 0,1 0 0,1-1 0,0 1 1,2-1-1,1-1 0,0 1 0,2-1 0,1-1 1,0 1-1,1-2 0,1 0 0,24 27 0,-17-22-46,-11-12-26,0 0-1,1-1 1,15 12 0,-22-19-23,1-2 1,0 1-1,1 0 1,-1-1-1,0 0 1,1 0-1,-1 0 1,1-1-1,0 1 1,-1-1-1,1 0 1,0 0-1,0-1 1,5 1-1,-5-1 9,0 0-1,-1-1 1,1 1-1,0-1 1,0 0-1,-1 0 1,1-1-1,0 0 1,-1 1-1,0-1 1,1-1-1,-1 1 1,0 0-1,0-1 1,0 0 0,4-4-1,-3 1 3,0 0-1,0 0 1,-1 0-1,0-1 1,0 1 0,0-1-1,-1 0 1,0 0-1,3-11 1,-1-6 14,0 0-1,-1-1 0,-2 1 1,-1-1-1,-2-37 1,1 55-19,-1 0-1,-1 1 1,1-1 0,-1 0 0,0 1-1,-4-8 1,5 12-7,1 0 1,-1 0-1,0 0 0,0 0 1,0 0-1,-1 0 0,1 1 1,0-1-1,-1 0 0,1 1 0,-1-1 1,0 1-1,1-1 0,-1 1 1,0 0-1,0 0 0,0 0 1,0 0-1,0 0 0,0 0 1,0 0-1,0 1 0,-4-1 1,6 10-151,-1 4 149,1 0-1,0 0 1,1 0-1,1-1 1,0 1 0,1 0-1,0-1 1,1 1-1,0-1 1,1 0-1,0-1 1,10 16 0,66 91 161,33 52-34,-100-146-102,-2 1 1,-1 0-1,0 0 0,-2 2 0,8 38 1,-10-17 22,-2-1 0,-3 79 0,-2-95-27,0-30-17,0 0 0,0 1-1,0-1 1,0 0 0,-1 1 0,1-1 0,0 0-1,-1 0 1,1 1 0,-1-1 0,1 0 0,-1 0-1,0 0 1,1 1 0,-1-1 0,0 0 0,0 0 0,0 0-1,0 0 1,0-1 0,0 1 0,0 0 0,0 0-1,0-1 1,0 1 0,-1 0 0,1-1 0,0 1-1,0-1 1,-1 0 0,1 1 0,0-1 0,-1 0-1,-1 0 1,-1 1 14,0-1 0,1 0 0,-1-1-1,1 1 1,-1 0 0,0-1 0,1 0-1,-1 0 1,1 0 0,0-1 0,-1 1-1,-5-4 1,-1-3-5,0 0 1,0-1-1,1-1 0,0 1 0,0-2 1,1 1-1,-13-22 0,9 9-15,0 0-1,1-1 1,-9-27-1,15 30-6,1-1-1,1 0 1,1 1 0,1-1 0,0 0-1,6-38 1,-5 55-2,2 1-1,-1-1 1,1 1 0,-1 0-1,1 0 1,0 0 0,0 0-1,1 0 1,-1 0 0,1 0-1,0 1 1,0-1 0,6-4-1,50-40-1091,-52 42 830,91-57-8406,-84 51 3793</inkml:trace>
</inkml:ink>
</file>

<file path=ppt/ink/ink1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0.051"/>
    </inkml:context>
    <inkml:brush xml:id="br0">
      <inkml:brushProperty name="width" value="0.1" units="cm"/>
      <inkml:brushProperty name="height" value="0.1" units="cm"/>
    </inkml:brush>
  </inkml:definitions>
  <inkml:trace contextRef="#ctx0" brushRef="#br0">0 0 10522,'0'0'6906,"34"0"-6597,196 0-38,7 15 193,-225-15 20,5 1-1681,-16 0 1116,-1-1-1,0 0 1,0 0 0,0 0 0,1 1-1,-1-1 1,0 0 0,0 0-1,0 1 1,1-1 0,-1 0-1,0 0 1,0 1 0,0-1-1,0 0 1,0 1 0,0-1 0,0 0-1,0 1 1,0-1 0,0 0-1,0 1 1,0-1 0,0 0-1,0 0 1,0 1 0,0-1-1,0 0 1,0 1 0,0-1 0,0 0-1,0 1 1,-1-1 0,1 0-1,0 0 1,0 1 0,0-1-1,0 0 1,-1 0 0,1 1-1,0-1 1,0 0 0,-1 0 0,1 0-1,0 0 1,0 1 0,-1-1-1,-11 11-2425,-3-4-472</inkml:trace>
</inkml:ink>
</file>

<file path=ppt/ink/ink1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0.424"/>
    </inkml:context>
    <inkml:brush xml:id="br0">
      <inkml:brushProperty name="width" value="0.1" units="cm"/>
      <inkml:brushProperty name="height" value="0.1" units="cm"/>
    </inkml:brush>
  </inkml:definitions>
  <inkml:trace contextRef="#ctx0" brushRef="#br0">0 0 9458,'0'0'9823,"21"0"-9652,165 0 156,-83 3 446,-38 0-2263,-18-2-4041</inkml:trace>
</inkml:ink>
</file>

<file path=ppt/ink/ink1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3.144"/>
    </inkml:context>
    <inkml:brush xml:id="br0">
      <inkml:brushProperty name="width" value="0.1" units="cm"/>
      <inkml:brushProperty name="height" value="0.1" units="cm"/>
    </inkml:brush>
  </inkml:definitions>
  <inkml:trace contextRef="#ctx0" brushRef="#br0">42 389 9210,'0'0'9782,"3"-10"-9503,10-30-128,-1 0 1,-3-1-1,-1 0 1,3-61-1,-11-13-7,-14 127-194,9-2 49,2 0 1,-1 1-1,1-1 1,1 1-1,0-1 1,0 1 0,0 11-1,3 83-5,0-47 5,1-22 4,1 0 0,2-1 0,1 1 0,2-1 1,2-1-1,0 1 0,3-2 0,1 1 0,1-2 0,2 0 0,27 40 0,-37-60 79,-6-11 194,-46-1-206,0 2-1,-50 8 1,86-10-86,8 0 14,0 0-1,0-1 1,0 1 0,1 0 0,-1 0 0,0 0-1,0 0 1,0 0 0,1 0 0,-1 0 0,0 0-1,0 0 1,0 1 0,1-1 0,-1 0-1,0 0 1,0 1 0,1-1 0,-1 0 0,0 1-1,0-1 1,1 1 0,-1-1 0,1 1-1,-1-1 1,0 1 0,1 0 0,-1-1 0,1 1-1,-1-1 1,1 1 0,-1 1 0,20-2 6,207 0 380,-225 0-308</inkml:trace>
</inkml:ink>
</file>

<file path=ppt/ink/ink1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7.695"/>
    </inkml:context>
    <inkml:brush xml:id="br0">
      <inkml:brushProperty name="width" value="0.1" units="cm"/>
      <inkml:brushProperty name="height" value="0.1" units="cm"/>
    </inkml:brush>
  </inkml:definitions>
  <inkml:trace contextRef="#ctx0" brushRef="#br0">0 10 4417,'0'0'5697,"49"0"-5697,-31 0-8,-1 0-248,12-3-520,-8 0-816,0 0-4202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7.543"/>
    </inkml:context>
    <inkml:brush xml:id="br0">
      <inkml:brushProperty name="width" value="0.05" units="cm"/>
      <inkml:brushProperty name="height" value="0.05" units="cm"/>
      <inkml:brushProperty name="color" value="#FF0066"/>
    </inkml:brush>
  </inkml:definitions>
  <inkml:trace contextRef="#ctx0" brushRef="#br0">56 0 10042,'0'0'8534,"-4"29"-7841,-37 233 686,30-7-948,11-253-677,0 0 0,0 0 0,0 0 0,1 0 0,-1 0 0,1 0 0,-1-1 0,1 1 0,-1 0 0,1 0 0,0 0 0,0 0 0,0-1 0,0 1 0,0 0 0,0-1 0,0 1 0,1-1 0,-1 1 0,2 0 0,5 5-5537</inkml:trace>
</inkml:ink>
</file>

<file path=ppt/ink/ink1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8.085"/>
    </inkml:context>
    <inkml:brush xml:id="br0">
      <inkml:brushProperty name="width" value="0.1" units="cm"/>
      <inkml:brushProperty name="height" value="0.1" units="cm"/>
    </inkml:brush>
  </inkml:definitions>
  <inkml:trace contextRef="#ctx0" brushRef="#br0">1 4 4841,'0'0'4465,"126"-4"-4465,-105 4-200,4 0-392,-4 0-432,-4 0-1401</inkml:trace>
</inkml:ink>
</file>

<file path=ppt/ink/ink1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8.428"/>
    </inkml:context>
    <inkml:brush xml:id="br0">
      <inkml:brushProperty name="width" value="0.1" units="cm"/>
      <inkml:brushProperty name="height" value="0.1" units="cm"/>
    </inkml:brush>
  </inkml:definitions>
  <inkml:trace contextRef="#ctx0" brushRef="#br0">0 35 4905,'0'0'4641,"127"-32"-4585,-110 29-56,1 3-8,-4 0-352,0 0-64,-3 0-144,3 0-432,-4 0-1057</inkml:trace>
  <inkml:trace contextRef="#ctx0" brushRef="#br0" timeOffset="1">446 51 3345,'0'0'5417,"92"0"-5313,-85 0-32,0 0-72,0 0 0,0 0 0,0 0 0,10 0-336,-6 0-544,3 0-1905</inkml:trace>
</inkml:ink>
</file>

<file path=ppt/ink/ink1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19.629"/>
    </inkml:context>
    <inkml:brush xml:id="br0">
      <inkml:brushProperty name="width" value="0.1" units="cm"/>
      <inkml:brushProperty name="height" value="0.1" units="cm"/>
    </inkml:brush>
  </inkml:definitions>
  <inkml:trace contextRef="#ctx0" brushRef="#br0">0 206 928,'0'0'14705,"21"-22"-12233,40-41-1821,-45 49-626,-1-1 0,0-1 0,-1-1 0,-1 0 0,14-23-1,-26 39-80,-5 43-178,-5 22 366,2 1 0,4-1 0,6 81 0,-1-27 4,-1-100-64,0-13 91,0-1 0,-1 1 1,0 0-1,0-1 0,0 1 1,0-1-1,-1 1 0,-1 4 0,0-12-154,1 0-1,-1 0 0,-1 0 0,1 0 0,0 0 0,-1 1 0,1-1 0,-1 1 0,0 0 0,0 0 0,1 0 0,-2 0 0,1 0 0,0 1 0,0-1 0,0 1 1,-1 0-1,-6-2 0,-3 1-39,-1 0 1,0 1-1,-21 1 1,19 0 4,15 0 98,33-1-323,98-26-668,-117 13-1638,-6 2-2371</inkml:trace>
</inkml:ink>
</file>

<file path=ppt/ink/ink1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20.035"/>
    </inkml:context>
    <inkml:brush xml:id="br0">
      <inkml:brushProperty name="width" value="0.1" units="cm"/>
      <inkml:brushProperty name="height" value="0.1" units="cm"/>
    </inkml:brush>
  </inkml:definitions>
  <inkml:trace contextRef="#ctx0" brushRef="#br0">0 25 5737,'0'0'8002,"92"-25"-7810,-61 25-144,4 3 32,0 10-80,25-4 0,-11 1-1280,-3-4-1929</inkml:trace>
</inkml:ink>
</file>

<file path=ppt/ink/ink1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4.072"/>
    </inkml:context>
    <inkml:brush xml:id="br0">
      <inkml:brushProperty name="width" value="0.1" units="cm"/>
      <inkml:brushProperty name="height" value="0.1" units="cm"/>
    </inkml:brush>
  </inkml:definitions>
  <inkml:trace contextRef="#ctx0" brushRef="#br0">1 17 9250,'0'0'8031,"1"-3"-7788,8-10-180,-1 19-36,-1 14 29,3 20 162,7 57 0,-13-63-127,2 0 1,2 0 0,21 59 0,-26-84-77,1-1 1,0 0 0,1 0-1,0 0 1,0 0-1,1-1 1,0 0 0,0 0-1,0 0 1,1-1-1,0 0 1,1-1 0,-1 1-1,1-1 1,0-1 0,0 1-1,0-1 1,18 5-1,-14-6 11,0 0-1,0 0 0,0-2 0,1 1 1,-1-2-1,0 1 0,1-2 1,-1 0-1,1 0 0,-1-1 0,22-6 1,-29 6-17,1 0 0,-1-1 0,1 1 1,-1-1-1,0 0 0,0 0 0,0 0 1,-1-1-1,1 0 0,-1 0 1,0 0-1,0 0 0,0-1 0,0 0 1,-1 0-1,0 0 0,0 0 0,0 0 1,-1 0-1,1-1 0,-1 1 0,-1-1 1,1 0-1,-1 0 0,0 1 1,0-10-1,1-4 9,-2 0-1,0 0 1,-1 1 0,-1-1-1,-1 0 1,-1 1 0,0-1 0,-2 1-1,-9-24 1,4 23-25,10 39-8,1-2 13,3 6 0,1-1-1,1 1 1,1-1 0,1-1 0,1 1-1,16 32 1,-10-22 13,140 291 347,24 61 27,-171-366-357,-1 1 0,-1 0 0,-1 0 0,-1 1 0,-1-1 0,0 31 0,-2-50-23,-1 0 0,0 0 0,1 0-1,-1-1 1,0 1 0,1 0 0,-1 0 0,0-1 0,0 1 0,0-1 0,0 1 0,0-1 0,0 1 0,0-1 0,0 1 0,0-1 0,0 0 0,0 0 0,0 1 0,0-1 0,0 0 0,0 0-1,0 0 1,0 0 0,0 0 0,0 0 0,-2-1 0,-38-3 101,18-6-85,0-1-1,0-1 1,1-1 0,1-1 0,1 0 0,-32-30 0,17 16-25,27 22 3,-11-8-1,0-2 0,1 0 0,0-1 0,-22-29-1,38 43 4,0 0 0,0 0-1,0 0 1,1-1-1,0 1 1,-1-1-1,1 1 1,0 0-1,1-1 1,-1 0-1,1 1 1,-1-1 0,1 1-1,0-1 1,1 0-1,-1 1 1,0-1-1,1 1 1,0-1-1,0 1 1,0-1-1,0 1 1,1 0 0,-1-1-1,1 1 1,0 0-1,0 0 1,4-5-1,5-5-10,1 0 0,0 1 0,1 1 0,23-17 0,-21 17-5,198-153 64,-204 151-186,-6-3-3390,1-5-2949</inkml:trace>
</inkml:ink>
</file>

<file path=ppt/ink/ink1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5.037"/>
    </inkml:context>
    <inkml:brush xml:id="br0">
      <inkml:brushProperty name="width" value="0.1" units="cm"/>
      <inkml:brushProperty name="height" value="0.1" units="cm"/>
    </inkml:brush>
  </inkml:definitions>
  <inkml:trace contextRef="#ctx0" brushRef="#br0">0 1 5329,'0'0'11956,"25"0"-11779,373 6 768,-398-6-982,1 0 0,-1 0 0,0 0 0,1 0 0,-1 0 0,0 1 0,1-1 0,-1 0 0,0 0 0,0 0 0,1 0 0,-1 0 0,0 1 0,1-1 0,-1 0 0,0 0 0,0 0 0,0 1 0,1-1 0,-1 0 0,0 0 0,0 1 1,0-1-1,0 0 0,1 1 0,-1-1 0,0 0 0,0 0 0,0 1 0,0-1 0,0 0 0,0 1 0,0-1 0,0 0 0,0 1 0,0-1 0,0 0 0,0 1 0,0-1 0,0 0 0,0 0 0,0 1 0,0-1 0,-1 0 0,1 1 0,0-1 0,0 0 1,0 0-1,-1 1 0,-6 12-2647,-4-6-1,-2-1-1439</inkml:trace>
</inkml:ink>
</file>

<file path=ppt/ink/ink1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5.491"/>
    </inkml:context>
    <inkml:brush xml:id="br0">
      <inkml:brushProperty name="width" value="0.1" units="cm"/>
      <inkml:brushProperty name="height" value="0.1" units="cm"/>
    </inkml:brush>
  </inkml:definitions>
  <inkml:trace contextRef="#ctx0" brushRef="#br0">0 10 8570,'0'0'6825,"32"-2"-6426,5 0-285,153-4 518,-61 6 572,-74 0-9709</inkml:trace>
</inkml:ink>
</file>

<file path=ppt/ink/ink1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6.783"/>
    </inkml:context>
    <inkml:brush xml:id="br0">
      <inkml:brushProperty name="width" value="0.1" units="cm"/>
      <inkml:brushProperty name="height" value="0.1" units="cm"/>
    </inkml:brush>
  </inkml:definitions>
  <inkml:trace contextRef="#ctx0" brushRef="#br0">552 310 6617,'0'0'8091,"0"-8"-7846,1-1-167,-2-1 0,0 1 1,0-1-1,0 1 1,-1-1-1,-1 1 1,0 0-1,0 0 1,-1 0-1,0 0 1,0 1-1,-1-1 1,0 1-1,0 0 1,-1 0-1,0 1 1,-1 0-1,-9-8 1,1 1-78,-2 0 1,0 2 0,0 0 0,-2 1 0,1 1 0,-1 0 0,0 1 0,-1 2 0,0 0 0,0 1 0,-1 1 0,0 0-1,0 2 1,0 1 0,-35 0 0,51 3-4,0 0 0,-1 0-1,1 1 1,0-1 0,0 1 0,0 1-1,0-1 1,0 1 0,1 0 0,-1 0-1,1 0 1,0 0 0,0 1 0,0 0-1,0 0 1,1 0 0,-1 0-1,1 0 1,0 1 0,0 0 0,1-1-1,-3 8 1,-2 1 1,2 1-1,0 0 1,0 0 0,1 1-1,1-1 1,0 1 0,0 17 0,2-21-1,0 0 0,1 1 1,1-1-1,0 0 1,4 21-1,-3-27 3,0 0 0,0 0-1,1 0 1,0 0-1,0-1 1,0 1 0,0-1-1,0 0 1,1 0-1,0 0 1,0 0 0,0-1-1,0 1 1,8 3 0,4 3 8,0-1 0,0-1 0,1-1 1,1 0-1,-1-1 0,1-1 1,28 4-1,-19-5 7,2-1 0,-1-2 1,0-1-1,37-4 1,-59 4-12,0-1 0,-1-1 0,1 1 0,0-1 0,-1 0 0,1 0 0,-1-1 1,0 0-1,1 0 0,-1 0 0,-1 0 0,1-1 0,0 0 0,-1 0 0,0 0 1,0-1-1,0 1 0,0-1 0,-1 0 0,0 0 0,0 0 0,0 0 0,2-6 1,0-4-8,0 1 0,-1-1 0,0-1 0,-1 1 0,-1 0 0,0-1 0,-1-21 1,-2 69-33,1-18 35,0 1-1,0-1 1,1 1 0,6 26-1,-6-36 20,1 0 0,0 0-1,1 0 1,-1 0 0,1 0-1,0 0 1,0-1 0,0 1-1,1-1 1,-1 0 0,1 0-1,0 0 1,1-1 0,-1 1-1,1-1 1,8 5 0,0-2 30,1-1 0,0-1 1,0 0-1,0 0 1,1-2-1,-1 0 1,1 0-1,0-1 0,28-3 1,-23 2-29,-17 0-17,0 0 0,1 0 0,-1-1 0,0 1 0,1-1 0,-1 0 0,0 0 0,0 0 0,0-1 0,0 1 0,0-1 0,0 1 0,0-1 0,0 0 0,-1 0 0,1-1 0,-1 1 0,4-5 0,-1 1 5,0 0 1,-1-1-1,-1 0 0,1 0 1,-1 0-1,0 0 1,4-14-1,-2-5 24,0 0 0,-2 0 0,0-48 0,-4 48-38,0 19 1,0-1 0,1 1 0,0-1-1,0 0 1,1 1 0,0-1-1,0 1 1,1-1 0,-1 1 0,2 0-1,2-8 1,-4 14 0,0 0-1,0 0 1,0 1-1,0-1 1,0 0-1,0 0 1,0 1 0,0-1-1,0 1 1,0-1-1,0 1 1,1-1-1,-1 1 1,0 0-1,0-1 1,0 1-1,1 0 1,-1 0 0,0 0-1,0 0 1,1 0-1,-1 0 1,0 0-1,0 1 1,0-1-1,1 0 1,-1 1 0,0-1-1,0 0 1,2 2-1,0-1-8,1 1 0,0 0-1,-1 0 1,1 0 0,-1 0 0,0 1-1,0 0 1,4 2 0,46 70-75,-40-55 104,0-1-1,23 25 1,-30-38 10,1 0 0,-1 0 0,1-1 1,0 0-1,0 0 0,1 0 0,-1-1 1,1-1-1,0 1 0,12 3 0,4-2-73,0 0 0,0-1 0,35 1 0,27-10-4413,-54-3-310</inkml:trace>
</inkml:ink>
</file>

<file path=ppt/ink/ink1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8.570"/>
    </inkml:context>
    <inkml:brush xml:id="br0">
      <inkml:brushProperty name="width" value="0.1" units="cm"/>
      <inkml:brushProperty name="height" value="0.1" units="cm"/>
    </inkml:brush>
  </inkml:definitions>
  <inkml:trace contextRef="#ctx0" brushRef="#br0">160 3 5025,'0'0'2514,"-10"-1"-2070,-30-1-21,37 2-365,1 0 0,0 0 0,0 1 0,0-1 0,-1 1 1,1-1-1,0 1 0,0 0 0,0-1 0,0 1 0,0 0 0,0 1 1,0-1-1,0 0 0,1 0 0,-1 1 0,0-1 0,1 1 0,-1 0 0,-1 1 1,-20 37 996,20-31-764,-5 7-32,2 0-1,0 1 1,1-1 0,0 1 0,2 1-1,0-1 1,1 0 0,0 1 0,2 0-1,2 23 1,-2-37-206,2 1 1,-1 0-1,1-1 0,-1 1 1,1-1-1,1 0 0,-1 0 1,1 1-1,-1-1 0,1-1 1,0 1-1,0 0 1,1-1-1,-1 0 0,1 1 1,0-2-1,5 5 0,5 2 164,0 0-1,1-1 0,28 11 1,-16-11-32,0-2 0,0 0 1,1-2-1,-1-1 1,1-1-1,0-2 0,48-5 1,-65 4-170,1-1 1,-1-1 0,0 0-1,0 0 1,0-1-1,-1-1 1,0 1 0,1-2-1,-2 0 1,1 0 0,-1 0-1,0-1 1,0-1 0,0 1-1,-1-2 1,11-14-1,-10 12 59,-1 0 0,-1-1-1,0 0 1,0-1-1,-2 1 1,1-1 0,-1 0-1,-1-1 1,-1 1-1,0-1 1,0 0-1,-1 0 1,0-15 0,-3 11 83,1 13 71,-1 1 0,1-1 0,0 1 0,0-1 0,0 1 0,1-1 0,0 1 0,0 0 0,0-1 0,0 1 0,1 0 0,-1 0-1,1-1 1,4-4 0,-4 3 351,-2 6-562,0 0 0,0 1 1,0-1-1,0 0 1,1 0-1,-1 1 0,0-1 1,0 0-1,0 0 0,1 0 1,-1 1-1,0-1 0,0 0 1,0 0-1,1 0 1,-1 1-1,0-1 0,1 0 1,-1 0-1,0 0 0,0 0 1,1 0-1,-1 0 0,0 0 1,0 0-1,1 0 1,-1 0-1,0 0 0,1 0 1,-1 0-1,0 0 0,1 0 1,-1 0-1,0 0 1,0 0-1,1 0 0,-1 0 1,0 0-1,0-1 0,1 1 1,-1 0-1,0 0 0,0 0 1,1 0-1,-1-1 1,0 1-1,0 0 0,0 0 1,1-1-1,-1 1 0,0 0 1,0 0-1,0-1 0,0 1 1,0 0-1,1 0 1,-1-1-1,0 1 0,0 0 1,0-1-1,0 1 0,0 0 1,149 191-195,-131-170 73,0 1 0,-2 0 1,15 26-1,-26-37 61,0 0-1,0 0 0,-1 0 0,0 1 1,-1-1-1,-1 1 0,0 0 1,0 0-1,0 19 0,-2 27-941,-1-57 955,0-1 0,0 1 0,0 0 0,1-1 0,-1 1 0,0-1 0,0 1 0,0-1 0,0 0-1,0 1 1,0-1 0,0 0 0,0 0 0,0 0 0,0 1 0,0-1 0,0 0 0,0 0 0,0 0 0,0-1 0,-2 1 0,-24-2-158,21 1 149,1 0-1,0-1 0,-1 0 0,1 0 0,0 0 0,0 0 0,0-1 0,1 0 0,-1 0 0,1 0 0,-1-1 0,1 1 0,0-1 0,0 0 0,1 0 0,-1-1 0,1 1 0,0-1 0,0 1 0,0-1 1,1 0-1,0 0 0,0-1 0,0 1 0,0 0 0,1-1 0,0 1 0,-1-10 0,38 14 191,-29 1-141,36 1 67,1-2-1,0-1 1,-1-3-1,73-17 1,-104 18-61,-1 1 0,-1-2 1,1 0-1,0 0 0,-1-1 0,0 0 0,-1 0 1,1-1-1,15-16 0,-20 16-7,1 0 0,-1 0 1,0-1-1,0 0 0,-1 0 0,0 0 0,0-1 1,-1 1-1,0-1 0,0 0 0,-1 0 0,-1 0 1,1 0-1,-1-12 0,1 2 12,-1 8-17,0 0 0,-1 0 0,0 0-1,-1 1 1,-1-12 0,1 20-7,1 0-1,-1 0 0,1 0 1,-1 0-1,0 0 0,0 0 1,0 1-1,0-1 0,0 0 1,0 1-1,0-1 1,0 0-1,-1 1 0,1-1 1,-1 1-1,1 0 0,-1 0 1,1-1-1,-1 1 0,0 0 1,0 0-1,0 0 0,1 1 1,-1-1-1,0 0 1,0 1-1,0-1 0,0 1 1,0 0-1,0 0 0,0-1 1,-3 2-1,2-2-3,0 2 0,-1-1-1,1 0 1,0 0 0,0 1 0,0 0-1,0-1 1,0 1 0,0 1 0,0-1-1,0 0 1,0 1 0,0-1 0,1 1-1,-1 0 1,-4 3 0,4-1 6,1-1 0,-1 1 0,1 0 0,-1 0 0,1 0 0,0 0 0,1 0 0,-1 0 0,1 1 1,0-1-1,0 0 0,-1 5 0,0 5 0,0-1 0,1 0 0,0 0 0,1 0 0,3 24 0,-1-30 0,0 0 0,0 1 0,0-1 0,1 0-1,0 0 1,0-1 0,1 1 0,-1-1 0,2 0 0,-1 1 0,9 7-1,-5-5 10,1-1 0,0 0 0,0 0 0,1-1-1,0 0 1,0-1 0,1 0 0,-1 0 0,1-1-1,1-1 1,17 5 0,-2-3 21,1-2 0,0-1 0,51-1 0,-67-3-20,0-2 1,-1 1 0,1-1-1,-1-1 1,0 0-1,0 0 1,0-1-1,-1-1 1,1 1 0,14-13-1,46-21 15,-64 35-31,1 1 1,0 0-1,1 0 0,-1 1 0,0 0 0,1 1 0,-1 0 1,1 0-1,-1 1 0,12 0 0,-15 1 3,0 0-1,-1 1 0,1-1 1,0 1-1,0 0 0,-1 0 1,0 1-1,1-1 0,-1 1 1,0 0-1,0 0 0,0 1 1,-1-1-1,1 1 0,-1 0 1,0 0-1,0 0 0,3 5 1,50 98-7,-55-107 16,-1 0 1,1 1-1,0-1 0,-1 0 0,1 0 0,0 1 0,-1-1 0,1 0 0,0 0 0,-1 0 0,1 0 0,0 0 0,0 0 0,-1 0 0,1 0 0,0 0 0,-1 0 0,1 0 0,0 0 0,-1 0 0,1-1 0,0 1 0,-1 0 0,1 0 0,0-1 0,-1 1 0,1-1 0,-1 1 0,1 0 0,-1-1 0,1 1 0,-1-1 0,1 1 0,0-2 0,19-15 16,-20 17-21,29-32-9,19-17 3,-44 46 8,-1 1 0,1-1 0,0 1 0,0 0 0,0 0 0,1 0 1,-1 1-1,0-1 0,1 1 0,-1 0 0,1 0 0,-1 1 0,7-1 0,18 3-11,-1 1 0,1 2-1,-1 1 1,46 15 0,-40-11 0,0-1 1,55 7-1,-29-12-3114</inkml:trace>
</inkml:ink>
</file>

<file path=ppt/ink/ink1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39.677"/>
    </inkml:context>
    <inkml:brush xml:id="br0">
      <inkml:brushProperty name="width" value="0.1" units="cm"/>
      <inkml:brushProperty name="height" value="0.1" units="cm"/>
    </inkml:brush>
  </inkml:definitions>
  <inkml:trace contextRef="#ctx0" brushRef="#br0">0 1 3425,'0'0'12610,"4"0"-11445,12 2-771,-1 1 1,1 0 0,-1 1 0,25 10 0,-9-3-238,-13-6-121,0 2 0,0 0-1,-1 1 1,0 1 0,-1 0 0,1 1 0,20 17 0,-30-20-32,0 0 0,-1 0 0,1 0 0,-1 1 0,-1 0 0,0 0 0,0 0 0,0 1 0,-1 0 0,0 0 0,-1 0 0,0 0 0,0 0 0,-1 1 0,0-1 0,0 14 0,0-8 35,-1 0 1,0 1 0,-2-1-1,0 0 1,0 0 0,-1 0 0,-1 0-1,-1 0 1,0-1 0,-1 1-1,0-1 1,-1 0 0,-10 15 0,8-18 100,5-15 116,9-21-90,-1 14-147,1 1-1,0 0 1,1 1-1,0-1 0,0 1 1,12-11-1,58-49 12,-59 53-29,13-10 0,-2 3 3,-1-1-1,-1-1 0,-1-1 1,-2-2-1,-1 0 0,21-34 0,-41 59-17,-10 8-4,1 0-1,0 0 1,0 1 0,0 0-1,1 0 1,0 1 0,0 0-1,0-1 1,1 2 0,0-1-1,1 0 1,-1 1 0,1 0-1,-2 11 1,3-10 18,1 0 0,0 0 0,0 0 0,1 0 0,1 0 0,-1 0 0,4 16 0,-2-20 0,-1-1 0,1 0 0,-1 0 0,1 0 0,0 0 0,1 0 0,-1 0 0,1 0 1,0-1-1,0 1 0,0-1 0,0 0 0,0 0 0,1 0 0,-1 0 0,1-1 0,6 4 0,15 5-107,2-1 0,-1-2 0,1 0 0,0-2 0,1 0 0,0-2-1,0-2 1,0 0 0,0-2 0,0-1 0,40-6 0,-59 5-259,-1 0-1,0 0 1,1-1 0,-1 0-1,15-8 1,28-25-4624</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19.773"/>
    </inkml:context>
    <inkml:brush xml:id="br0">
      <inkml:brushProperty name="width" value="0.05" units="cm"/>
      <inkml:brushProperty name="height" value="0.05" units="cm"/>
      <inkml:brushProperty name="color" value="#FF0066"/>
    </inkml:brush>
  </inkml:definitions>
  <inkml:trace contextRef="#ctx0" brushRef="#br0">187 94 5817,'0'0'4575,"-24"-12"-3637,-76-38 448,57 33 359,24 7 3661,31 8-4741,150 0-488,-67 3-140,146-1-20,118 0 63,1444 75 193,-1375-28-155,-2 19 1,502 145-1,-715-144-94,-204-64-15,0 0 10,0 1 0,0-1 0,0 1 0,0 1 0,-1 0 0,10 7 1427,-17-20-529,-3 4-3563,-8 4-1196,-3 0-4425</inkml:trace>
</inkml:ink>
</file>

<file path=ppt/ink/ink1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49.1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1820 256 9826,'0'0'6443,"-23"-17"-6357,-75-53-54,92 65-23,-1 1-1,0 0 1,0 0-1,0 0 0,-1 1 1,1 0-1,-1 1 0,0-1 1,-14-1-1,1 0-1,-33-6 9,0 3-1,0 2 1,-1 2-1,-104 9 1,122-1 13,0 1 0,0 3 1,1 0-1,0 3 1,1 1-1,-58 30 0,38-13 37,1 3-1,2 2 0,-61 52 0,61-40-42,1 3 0,3 2-1,2 1 1,2 3 0,-58 98-1,96-144-20,1 0-1,0 1 0,1-1 1,0 1-1,1 0 0,0 1 1,0-1-1,1 0 0,1 1 1,0 0-1,1-1 0,0 1 1,2 13-1,-1-21 28,0 0 1,1 0-1,-1 1 0,1-1 0,0 0 1,0-1-1,1 1 0,-1 0 1,1-1-1,0 1 0,0-1 0,0 0 1,1 0-1,-1 0 0,1 0 0,-1 0 1,1-1-1,0 0 0,5 3 1,9 4 171,0-1 0,38 11 1,-8-6-58,1-2 1,0-3 0,55 3 0,150-6-54,-198-5-81,-25-1 0,0-1 1,0-2-1,0-2 1,-1 0-1,0-2 1,0-1 0,-1-2-1,0-1 1,0-1-1,-1-1 1,-1-1-1,-1-2 1,0-1-1,-1-1 1,-1-1-1,30-32 1,-32 28 5,0-1-1,-2-1 1,-1 0-1,0-2 1,-3 0-1,0-2 1,-2 1-1,-1-2 1,-1 1 0,-2-2-1,-1 0 1,-1 0-1,-2 0 1,-1-1-1,0-47 1,-5 56 9,1 12-15,0 0-1,-1 0 1,0 1-1,-1-1 1,-1 0 0,0 0-1,-1 0 1,0 0-1,0 1 1,-1 0-1,-1 0 1,-7-15-1,2 12-8,-1 0 1,-1 1-1,0 0 0,0 1 0,-1 1 1,-1 0-1,0 0 0,0 1 0,-1 1 1,0 0-1,-1 2 0,0-1 0,0 2 1,-1 0-1,-27-6 0,-9 2-2,0 2 0,0 3-1,-99 2 1,109 6-1,0 1 1,0 2 0,0 2-1,1 2 1,1 2-1,0 1 1,0 3 0,-70 37-1,66-28-13,1 2 0,1 2 0,2 2 1,1 2-1,2 1 0,1 2 0,-37 47 0,48-50 13,2 2 1,2 0-1,0 1 1,3 1-1,1 1 1,2 0-1,2 1 1,1 1-1,2 0 1,2 1-1,1 0 1,2 1-1,0 55 0,6-91 0,0 1-1,0 0 1,0 0-1,1 0 1,0-1-1,0 1 0,0 0 1,1-1-1,0 1 1,1-1-1,-1 0 1,1 0-1,1 0 0,-1 0 1,1 0-1,0-1 1,0 1-1,0-1 1,1 0-1,0-1 0,0 1 1,0-1-1,1 0 1,-1 0-1,1 0 1,0-1-1,6 3 0,8 3-6,1-1-1,-1-1 0,1 0 0,1-2 0,-1 0 0,33 2 0,134-4 192,-154-6-154,-1-1 0,0-2 0,0-1 0,0-1 1,-1-2-1,0-2 0,0-1 0,-2-1 0,0-1 1,0-2-1,-2-1 0,37-30 0,-32 22-24,-2-2-1,0-2 0,-2 0 0,-1-2 0,-2-1 0,-1-1 1,-2-2-1,-1 0 0,25-58 0,-39 75 1,-1-1 0,-1 0 0,0 0-1,-2 0 1,0-1 0,-2 0 0,0 0-1,-2-33 1,-1 43-2,0-1 0,-1 0 0,0 1-1,-1-1 1,0 1 0,-1 0 0,0 0-1,-1 0 1,0 1 0,-1-1 0,0 1-1,-1 0 1,0 1 0,0 0 0,-1 0 0,-13-12-1,0 5-2,0 1 0,-1 1 0,0 1 0,-2 0 0,1 2 0,-1 1 1,-1 1-1,0 0 0,-38-6 0,4 5-5,-1 3 0,0 2 0,-62 3 0,90 3-1,1 1 0,0 2 0,0 1-1,0 2 1,1 0 0,0 2 0,0 2 0,1 0 0,1 2 0,0 2 0,0 0-1,-46 36 1,55-37 3,1 2 0,1 0 0,1 1 0,0 1-1,2 0 1,0 1 0,0 1 0,2 0 0,1 0-1,0 1 1,2 1 0,0 0 0,1 0 0,2 1-1,0 0 1,1 0 0,-2 40 0,5-32-12,1-1 0,5 41 0,-2-59 11,0-1 0,1 1 0,0-1 1,0 0-1,1 0 0,1 0 0,0-1 0,0 1 1,8 9-1,-3-6 2,1-1 1,1 0-1,0-1 0,0 0 1,1-1-1,1 0 0,0-1 1,0-1-1,1 0 0,0-1 1,0-1-1,1 0 1,0-1-1,1-1 0,19 4 1,3-1 8,0-3-1,0-1 1,1-2 0,-1-2 0,61-6 0,-73 2-2,-1-1 0,1-2 0,-1 0 0,0-1-1,-1-2 1,0-1 0,-1 0 0,0-2 0,-1-1 0,0-1-1,-1-1 1,-1 0 0,38-40 0,-41 38 11,-2 0 0,-1-2 0,0 0-1,-1 0 1,-1-2 0,-1 1 0,-1-2 0,-1 1 0,-1-1 0,-1-1 0,-1 0 0,-2 0 0,0 0-1,-1-1 1,1-34 0,-5 51-12,-1 0-1,1 0 0,-1 0 0,-1 0 1,1 1-1,-1-1 0,-1 0 0,0 1 1,0-1-1,0 1 0,-1 0 0,0 0 1,0 1-1,-6-8 0,2 6-2,1 0 0,-1 0 0,-1 1 1,1 0-1,-1 1 0,-1 0 0,1 0 0,-1 1 0,-14-5 0,1 2-6,-1 1 0,-1 1 0,1 1 0,-1 1 0,0 1 0,0 1 0,0 1 1,-35 4-1,44 0 3,1 0-1,0 0 1,0 2 0,1 0 0,-1 0 0,1 1 0,0 1 0,1 1 0,0 0 0,0 0 0,0 1 0,1 1 0,1 0 0,0 1 0,0 0-1,1 1 1,0 0 0,1 0 0,0 1 0,-12 26 0,12-21-4,1-1 0,0 1 0,2 0 1,0 1-1,1 0 0,1 0 0,1 0 0,0 0 0,1 0 0,2 0 0,0 1 1,1-1-1,0 0 0,2 1 0,0-1 0,9 27 0,-7-34 5,1 1-1,0-1 1,1 0-1,0 0 1,1-1-1,0 0 1,1 0-1,0-1 1,1 0-1,0-1 1,0 0-1,1-1 1,0 0-1,1 0 1,-1-1-1,2-1 1,-1 0-1,14 4 1,4 1 10,2-2 1,0-1-1,0-2 1,0-1-1,0-1 1,51-1-1,-64-4-8,0-1 0,0-1-1,0 0 1,-1-1 0,0-1-1,1-1 1,-2-1 0,1 0-1,-1-1 1,0-1 0,0-1 0,-1 0-1,29-25 1,-32 23 7,0 0-1,0-1 1,-2 0 0,1 0-1,-2-2 1,0 1 0,0-1-1,-2-1 1,0 0 0,0 0 0,-2 0-1,0-1 1,-1 0 0,0 0-1,2-23 1,-5 26 7,-1-1 1,-1 1-1,0-1 1,-1 1-1,0-1 0,-1 1 1,-5-17-1,4 23-9,0-1 0,-1 1-1,0 1 1,0-1 0,0 1-1,-1-1 1,0 1 0,-1 1-1,0-1 1,0 1 0,0 0-1,-14-10 1,4 5-10,-1 1 0,0 0 0,-1 2 0,0 0 0,-1 1 0,1 0 0,-1 2 0,-1 0 0,1 1 0,0 1 0,-34 0 1,36 2 1,-1 1 1,1 1-1,0 1 0,0 0 1,0 1-1,0 1 1,0 1-1,1 0 1,0 1-1,0 1 1,0 0-1,1 1 1,-21 15-1,19-9-5,0 1 0,2 0 0,-1 2 0,2-1 0,0 2 0,1 0 0,1 1 0,1 0 1,-13 29-1,17-32 1,1 0 1,1 1 0,0 0-1,1 0 1,1 0 0,0 1 0,2-1-1,0 1 1,0-1 0,2 1-1,0-1 1,6 26 0,-5-35 2,1-1 0,0 1 1,0-1-1,1 0 0,-1 1 1,2-2-1,-1 1 0,1 0 0,0-1 1,0 0-1,1 0 0,0-1 0,0 1 1,0-1-1,1 0 0,-1-1 1,1 0-1,0 0 0,0 0 0,1-1 1,-1 0-1,1 0 0,14 2 0,0 0 6,1-1-1,0-1 0,0-1 0,1-1 0,-1-1 1,0-1-1,29-4 0,-33 1 0,0-1 0,0-1 1,-1 0-1,1-2 0,-1 0 0,-1-1 1,1 0-1,-2-2 0,1 0 0,-2 0 0,1-2 1,-2 0-1,18-19 0,-20 18 1,1-1-1,-1 0 1,-1-1-1,-1 0 1,-1-1-1,0 0 1,-1 0-1,0-1 1,-2 0-1,0-1 1,-1 1 0,-1-1-1,3-32 1,-6 38 7,-1 0 1,0-1-1,-1 1 0,-1 0 1,0 0-1,0 0 1,-1 0-1,-1 0 1,0 0-1,-8-14 1,8 20-10,0 0 1,-1 1-1,1 0 1,-1-1 0,-1 2-1,1-1 1,-1 1-1,0 0 1,0 0-1,0 0 1,-1 1-1,0 0 1,0 0 0,0 1-1,0 0 1,0 0-1,-1 1 1,-13-3-1,12 3-7,0 0 0,0 1 0,0 0 0,-1 1 0,1 0 0,0 0 0,-1 1 0,1 0 0,0 0 0,0 1-1,0 1 1,0-1 0,0 1 0,1 1 0,-1 0 0,1 0 0,-10 7 0,8-3-3,0 1-1,0 0 1,0 0-1,1 1 1,1 1 0,0-1-1,0 2 1,1-1-1,0 1 1,1 0 0,-5 14-1,7-18-187,1 0 1,0 0-1,1 1 0,0-1 1,0 1-1,0-1 0,1 1 0,1 0 1,-1 0-1,2 15 0</inkml:trace>
</inkml:ink>
</file>

<file path=ppt/ink/ink1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50.1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316 469 3145,'0'0'13793,"-5"-13"-13751,-5-13-37,5 8-28,-1 1-1,-1 0 0,-1 0 1,0 0-1,-1 1 0,-21-29 1,28 43 18,0 0 1,-1 0 0,1 1 0,0-1 0,0 0 0,-1 1 0,1-1 0,-1 1-1,0 0 1,1 0 0,-1 0 0,0 0 0,1 0 0,-1 1 0,0-1-1,0 1 1,0 0 0,0 0 0,1 0 0,-7 0 0,4 2-2,0-1 0,1 1 1,-1 0-1,0 0 0,0 0 1,1 1-1,0 0 0,-1 0 1,1 0-1,-7 7 0,0 1-4,0 2-1,0-1 1,2 2-1,-1-1 1,2 1-1,-10 20 1,12-20 14,0 1 0,1 0 0,1 0 1,0 1-1,1 0 0,1-1 0,1 1 1,0 25-1,1-34 1,0 1 1,1 0-1,0 0 1,1-1-1,0 1 0,0 0 1,0-1-1,1 0 1,0 0-1,1 0 1,-1 0-1,2 0 1,-1 0-1,0-1 0,1 0 1,0 0-1,1 0 1,11 8-1,-1-3 10,0-1 0,1-1 0,1-1 1,-1 0-1,1-1 0,1-1 0,-1-1 0,26 4 0,4-2 35,1-3 0,53-1 0,-87-3-31,1-2 1,0 1-1,-1-2 0,0 0 1,0-1-1,0-1 1,0 0-1,0-1 1,-1 0-1,0-1 0,0-1 1,-1 0-1,0-1 1,-1-1-1,0 0 1,0 0-1,-1-1 0,0-1 1,-1 1-1,9-15 1,-6 7-7,0-2 0,-1 1 0,-2-1 0,0-1 0,-1 0 0,-1 0 1,-1-1-1,-1 0 0,-2 0 0,0-1 0,-1 1 0,0-40 0,-5 49-11,1 0 0,-2 0 0,0 0 0,-1 0 0,0 1-1,-1-1 1,0 1 0,-1 0 0,-1 1 0,0 0-1,0 0 1,-1 0 0,-1 1 0,0 0 0,-1 0 0,0 1-1,0 1 1,-1 0 0,0 0 0,-1 1 0,0 0 0,0 1-1,-20-8 1,20 9-6,-1 1 0,1 0 0,-1 0 0,0 2 0,0 0 0,0 0 0,-1 1 0,1 1 0,0 0 0,-1 1 0,1 0 0,-1 1 0,1 1 0,0 0 0,-1 0 0,1 2 0,0 0 0,1 0 0,-1 1 0,1 0 0,0 1 0,0 1 0,1 0 0,-20 16 0,14-9 0,1 1 0,1 0 0,1 2-1,0-1 1,1 2 0,1 0 0,0 0-1,1 1 1,2 1 0,0-1 0,1 2-1,0-1 1,2 1 0,1 0 0,-6 42-1,10-48 12,1 1-1,0 0 0,1-1 1,0 1-1,6 23 0,-5-31 0,1-1-1,0 0 0,0 0 1,1 0-1,0-1 1,0 1-1,1-1 0,-1 0 1,1 0-1,1 0 1,-1 0-1,1-1 0,7 5 1,-1-2 2,0 0 1,0-2-1,1 1 0,-1-1 1,1-1-1,1-1 0,-1 1 1,1-2-1,-1 0 1,16 1-1,20 0 67,73-3 0,-119-1-73,13-1 9,-1-1 0,0 0 1,0-2-1,0 1 0,0-2 0,0 0 1,-1-1-1,0 0 0,0-1 0,0 0 1,-1-2-1,0 1 0,-1-2 1,0 1-1,0-2 0,-1 1 0,14-19 1,-14 16-7,-1-1 1,0 0-1,-1 0 1,-1-1-1,0 0 1,-1-1-1,-1 1 1,0-1-1,-1 0 1,-1-1-1,0 1 1,-2-1-1,0 0 1,0 0-1,-2-30 1,-2 38-7,0 1 1,0 0 0,-1 0 0,0 0 0,0 0 0,-1 1 0,0-1 0,0 1 0,0 0-1,-1 0 1,-1 1 0,1-1 0,-1 1 0,0 0 0,0 1 0,-1-1 0,1 1-1,-1 0 1,0 1 0,-1 0 0,1 0 0,-1 0 0,-13-3 0,10 2-7,-1 1 0,0 1 1,0 0-1,-1 1 0,1 0 0,0 0 1,-1 2-1,1-1 0,-1 2 0,1 0 1,-1 0-1,1 1 0,0 0 0,0 1 1,-21 8-1,17-1 4,1 0-1,0 1 1,1 0 0,0 1 0,1 1 0,0 0 0,1 1-1,1 0 1,0 1 0,1 0 0,0 1 0,2 0-1,-1 0 1,2 1 0,0 0 0,2 0 0,-8 35 0,13-52 3,-2 11 1,1-1 0,0 1 0,1 0 0,1 15 1,0-22-3,0-1 1,0 0 0,0 1-1,0-1 1,0 0 0,1 0-1,-1 0 1,1 0 0,0 0-1,0 0 1,0 0 0,0-1-1,1 1 1,-1 0 0,1-1-1,-1 0 1,6 3 0,20 13-817,48 22 0,-26-15-2985</inkml:trace>
</inkml:ink>
</file>

<file path=ppt/ink/ink1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2:56.15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39 452 6913,'0'0'10613,"-3"-9"-9962,-1 1-481,2 5-103,1 0 0,0 0 0,-1 1-1,1-1 1,0 0 0,0 0 0,1 0-1,-1 0 1,1 0 0,-1-5-1,5 5-14,-1 1 0,1 1 0,-1-1-1,1 1 1,-1-1 0,1 1 0,0 0 0,0 0-1,0 1 1,0-1 0,5 1 0,0-2 20,123-17 88,201-5 1,-119 12-122,-14-1 18,443-53 70,-380 27-17,280-4 0,-447 34-97,0-5 1,172-47-1,-264 60-12,10-1 40,11-2-69,-21 1 375,-15-1 491,-22-1-831,0 2 1,0 1-1,-53 4 0,14-1-23,-829 63-61,-80-5-198,526-55 361,436-3-100,0 1 1,-1 0 0,1 2-1,0 0 1,0 1 0,-29 13-1,35-13 5,1 1 0,1 1 0,-1 0 0,1 0 0,1 1 0,-1 0 0,1 1 0,1 0 1,0 1-1,-12 15 0,3 5-13,52-30-20,582-24 419,-293 7-210,-28 6-109,607-48 40,-585 10 34,363-37-207,-495 85 118,-102 1 1157,-116-19-1053,-22 1-145,-1 1 0,0 4 0,-1 1 0,-82-5 0,-234 6-11,338 11 5,-214 8-28,0 12 0,-477 99 0,718-117 15,-1 0 0,1 0 0,-1 1 0,1 0-1,-14 8 1,21-9-21,6 2-54,199 36 56,107 62-2678,-213-66-1080</inkml:trace>
</inkml:ink>
</file>

<file path=ppt/ink/ink1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1.121"/>
    </inkml:context>
    <inkml:brush xml:id="br0">
      <inkml:brushProperty name="width" value="0.1" units="cm"/>
      <inkml:brushProperty name="height" value="0.1" units="cm"/>
    </inkml:brush>
  </inkml:definitions>
  <inkml:trace contextRef="#ctx0" brushRef="#br0">1 0 6785,'0'0'11787,"10"13"-11731,11 15 73,-1 2 0,-2 0 0,-1 1 0,25 65 0,47 162 401,-87-251-529,67 231 195,-10 3-1,-11 3 0,27 375 1,-43-8 47,10 147 173,-30-624-225,4 110 706,-15-244-720,0 0-185,0 0-1,1-1 0,-1 1 1,0 0-1,1-1 1,-1 1-1,0-1 1,0 0-1,1 1 0,-1-1 1,0 0-1,0 0 1,0 0-1,0 0 0,0 0 1,0 0-1,0 0 1,0 0-1,-1 0 1,1 0-1,0-1 0,-1 1 1,1 0-1,0 0 1,-1-1-1,0 1 0,1 0 1,-1-2-1,3-4-194,12-26-1380,2-4-1728</inkml:trace>
</inkml:ink>
</file>

<file path=ppt/ink/ink1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3.006"/>
    </inkml:context>
    <inkml:brush xml:id="br0">
      <inkml:brushProperty name="width" value="0.1" units="cm"/>
      <inkml:brushProperty name="height" value="0.1" units="cm"/>
    </inkml:brush>
  </inkml:definitions>
  <inkml:trace contextRef="#ctx0" brushRef="#br0">0 1 7562,'0'0'10618,"16"0"-10149,224 6 442,-61-6-699,-178 0-201,-7 14-3907,-55 60-1945,40-48 3109</inkml:trace>
</inkml:ink>
</file>

<file path=ppt/ink/ink1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3.333"/>
    </inkml:context>
    <inkml:brush xml:id="br0">
      <inkml:brushProperty name="width" value="0.1" units="cm"/>
      <inkml:brushProperty name="height" value="0.1" units="cm"/>
    </inkml:brush>
  </inkml:definitions>
  <inkml:trace contextRef="#ctx0" brushRef="#br0">1 14 9618,'0'0'8610,"172"-13"-8538,-147 13-64,-1 0 40,-6 0 48,-4 0-96,0 0-88,0 0-688,10 0-857,-2 0-1447,-5 0-2521</inkml:trace>
</inkml:ink>
</file>

<file path=ppt/ink/ink1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10.683"/>
    </inkml:context>
    <inkml:brush xml:id="br0">
      <inkml:brushProperty name="width" value="0.1" units="cm"/>
      <inkml:brushProperty name="height" value="0.1" units="cm"/>
    </inkml:brush>
  </inkml:definitions>
  <inkml:trace contextRef="#ctx0" brushRef="#br0">285 291 7770,'0'0'9556,"0"-38"-8209,2 20-1164,1-2-81,-1 0-1,-1 0 1,0-1 0,-2 1-1,-3-21 1,4 37-101,-1-1 0,0 1 0,0 0 0,-1 0 0,1-1 0,-1 1 0,0 0 0,0 1 0,0-1 0,-1 0-1,1 0 1,-1 1 0,0 0 0,0-1 0,0 1 0,0 0 0,0 1 0,-1-1 0,0 1 0,1-1 0,-1 1 0,0 0 0,0 0 0,0 1 0,0-1 0,0 1 0,-1 0 0,1 0 0,-8-1 0,6 1-1,0 0-1,0 0 1,0 1 0,0-1 0,1 1-1,-1 0 1,0 1 0,0 0-1,0 0 1,0 0 0,1 0 0,-1 1-1,1 0 1,-1 0 0,1 1 0,0-1-1,-1 1 1,1 0 0,-9 8-1,7-3-2,0 0-1,0 1 0,1 0 1,0 0-1,1 1 0,0-1 0,0 1 1,1 0-1,1 1 0,-5 16 0,4 0-6,0 0-1,2 0 0,1 30 0,2-48 10,-1 0 0,2-1-1,-1 1 1,1 0-1,1-1 1,-1 0-1,1 1 1,1-1-1,0 0 1,0-1 0,0 1-1,1-1 1,0 0-1,1 0 1,-1 0-1,1-1 1,1 1-1,-1-2 1,1 1-1,0-1 1,0 0 0,1 0-1,-1-1 1,1 0-1,0 0 1,0-1-1,1 0 1,-1 0-1,1-1 1,-1 0-1,1-1 1,0 0 0,12 0-1,-7 0 5,-4 0 11,0-1 0,0 0 0,0 0 0,1-1 0,-1 0 1,12-4-1,-19 4-10,0 0 0,-1 0 0,1-1 0,-1 1 0,0-1 0,1 1 0,-1-1 0,0 0 0,0 0 0,0 0 0,0 0 0,0 0 0,0 0 0,-1-1 0,1 1 0,-1-1 0,0 1 1,1-1-1,-1 1 0,0-1 0,-1 0 0,1 0 0,0 1 0,-1-1 0,0 0 0,1-5 0,-1-74 463,0 81-441,0 13-66,-3 44 25,3 0-1,15 108 1,-6-74 91,-6-67-62,-1-6 4,0 1 0,-1-1 1,-1 1-1,0-1 0,-5 29 1,3-44-13,1 1 1,-1-1 0,1 0-1,-1 1 1,0-1 0,0 0-1,0 0 1,0 0-1,0 0 1,0-1 0,-1 1-1,1-1 1,0 1 0,-1-1-1,1 0 1,-1 0 0,0 0-1,1 0 1,-1 0 0,0-1-1,0 1 1,-4 0-1,-67 4 182,49-5-150,-1 0 0,0-2 1,0-1-1,1-1 0,0-1 0,-31-10 1,38 9-173,14 5-431,7 1-154,22 1-228,14-1-1640,-1 0-2073</inkml:trace>
</inkml:ink>
</file>

<file path=ppt/ink/ink1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11.349"/>
    </inkml:context>
    <inkml:brush xml:id="br0">
      <inkml:brushProperty name="width" value="0.1" units="cm"/>
      <inkml:brushProperty name="height" value="0.1" units="cm"/>
    </inkml:brush>
  </inkml:definitions>
  <inkml:trace contextRef="#ctx0" brushRef="#br0">145 115 5961,'0'0'6538,"-11"2"-6032,7-1-418,-1 0 0,1 0 1,0 1-1,0-1 0,-1 1 0,1 0 0,0 0 0,1 0 0,-1 1 0,0-1 0,1 1 0,-1 0 0,1 0 0,0 0 0,0 0 0,0 1 0,0-1 0,0 1 0,1 0 0,0 0 0,0 0 0,-2 5 0,-6 12 177,1 1 0,2 0-1,0 0 1,1 1 0,1-1 0,1 1 0,1 1 0,1-1-1,1 0 1,2 1 0,5 45 0,-4-61-223,1 0-1,0 0 1,0-1 0,0 1-1,1-1 1,0 0 0,1 0-1,0 0 1,0-1-1,0 1 1,1-1 0,0-1-1,0 1 1,0-1 0,1 0-1,-1 0 1,1-1 0,0 0-1,9 4 1,11 5 116,1-2 0,1-1-1,56 13 1,-48-17-99,-1-1-1,1-2 1,50-3-1,-46 0-2,-33 0-47,-1 0 0,0-1 1,1 0-1,-1 0 0,0 0 1,0-1-1,0 0 0,0-1 1,0 1-1,0-1 0,-1 0 1,1-1-1,-1 0 0,0 0 0,0 0 1,0-1-1,-1 0 0,0 0 1,8-9-1,-7 5 5,0-1 0,0 0 0,0-1 0,-2 1 0,1-1 0,-1 0 0,-1 0 0,0-1 0,0 1 0,-1-1 0,0-19 0,0 13-12,0-1-1,-2 0 0,0 0 0,-2 0 0,0 0 1,-1 0-1,0 1 0,-2-1 0,0 1 1,-1 0-1,-1 0 0,-16-28 0,10 25-15,-1 2 0,-1-1 0,0 2 0,-2 0 0,0 1 0,-1 0 0,-27-18 0,36 28-3,0 1 1,0 1-1,0-1 0,-1 2 1,1-1-1,-1 1 0,0 1 1,-1 0-1,1 0 0,-1 1 1,1 0-1,-1 1 0,1 0 1,-1 1-1,0 0 1,1 0-1,-1 1 0,0 1 1,-10 2-1,15-1-3,0 1 1,0-1-1,0 1 0,0 0 0,0 0 1,1 1-1,0 0 0,0 0 1,0 0-1,1 0 0,-1 1 1,1 0-1,1 0 0,-1 0 1,-4 12-1,-3 5-307,2 2 0,-13 46 0,17-45-427,1-1 0,2 1 0,0-1 0,3 33 1,-1-18-1200,0 13-2242</inkml:trace>
</inkml:ink>
</file>

<file path=ppt/ink/ink1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12.599"/>
    </inkml:context>
    <inkml:brush xml:id="br0">
      <inkml:brushProperty name="width" value="0.1" units="cm"/>
      <inkml:brushProperty name="height" value="0.1" units="cm"/>
    </inkml:brush>
  </inkml:definitions>
  <inkml:trace contextRef="#ctx0" brushRef="#br0">17 134 6281,'0'0'6934,"-4"2"-6414,3-2-477,1 1 1,-1-1 0,0 1-1,0-1 1,1 1-1,-1-1 1,0 1-1,1-1 1,-1 1-1,0 0 1,1-1-1,-1 1 1,1 0-1,-1 0 1,1 0 0,0-1-1,-1 1 1,1 0-1,0 0 1,-1 0-1,1 0 1,0 0-1,0-1 1,0 1-1,0 0 1,0 0-1,0 0 1,0 0 0,0 0-1,0 0 1,0 0-1,1 0 1,0 2 76,1 0 0,-1 0 0,1 0 0,0-1 0,0 1 0,0 0 0,0-1 0,0 0 0,5 4 0,1 1 57,0-1 0,0 0-1,1-1 1,0 0 0,0 0-1,13 4 1,-11-6-128,0 0 0,-1-1 1,1 0-1,1-1 0,-1 0 0,0-1 0,0 0 0,0 0 1,0-2-1,0 1 0,18-6 0,-24 5-44,0 1 0,-1-1 0,1-1 0,0 1 1,-1-1-1,0 1 0,1-1 0,-1-1 0,0 1 0,-1 0 0,1-1 0,-1 0 1,1 0-1,-1 0 0,0 0 0,-1-1 0,1 1 0,-1-1 0,0 1 0,0-1 1,0 0-1,0 0 0,-1 0 0,0 0 0,0 0 0,0-10 0,0 9-9,-1 0-1,1 0 1,-1 0-1,-1-1 1,1 1-1,-1 0 0,0 0 1,0 1-1,-1-1 1,0 0-1,0 0 1,-4-8-1,3 11-4,0 0 0,0 0-1,0 0 1,0 0 0,0 1-1,0-1 1,-1 1 0,1 0-1,-1 0 1,0 0 0,0 0-1,1 1 1,-1-1 0,0 1-1,0 0 1,0 0 0,-1 1-1,1-1 1,-5 1 0,2-1-96,-1 1 1,1-1-1,0 1 0,-1 1 1,1-1-1,0 1 1,-1 1-1,1-1 0,0 1 1,0 1-1,0-1 0,1 1 1,-13 7-1,10-4-567,0 1 0,1 0-1,-1 1 1,2-1 0,-10 12-1,-5 10-4222</inkml:trace>
</inkml:ink>
</file>

<file path=ppt/ink/ink1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4.476"/>
    </inkml:context>
    <inkml:brush xml:id="br0">
      <inkml:brushProperty name="width" value="0.05" units="cm"/>
      <inkml:brushProperty name="height" value="0.05" units="cm"/>
      <inkml:brushProperty name="color" value="#008C3A"/>
    </inkml:brush>
  </inkml:definitions>
  <inkml:trace contextRef="#ctx0" brushRef="#br0">1 1876 4257,'0'0'3831,"17"-6"2351,-13-25-2616,-3 25-3518,0 1 0,0 0 1,1 0-1,0 1 0,0-1 0,1 0 0,2-4 1,6-15 520,-9 21-501,-1 0 1,1 0 0,0 0 0,0 0-1,0 0 1,0 1 0,1-1 0,-1 1-1,1-1 1,0 1 0,-1 0 0,1 0-1,0 0 1,0 0 0,0 1 0,0-1 0,4 0-1,0 0-37,-1 1-1,0-1 1,0 0 0,0 0-1,0 0 1,6-4-1,14-5 52,-17 8-65,-1-1 0,1 0 0,-1 0 0,0 0 0,0-1 0,-1 0 0,9-7 0,-16 11-1,22-17 47,-20 15-57,1 0 0,0 0 1,0 1-1,0-1 0,0 1 0,0 0 1,8-4-1,18-15 25,-17 9-30,0 0 0,1 0 0,1 2 0,19-13 0,30-24 2,60-45 61,14 0-54,-15 13-5,-108 69-23,-3 3 27,-1-1-1,1 0 0,-1-1 0,16-18 0,-14 13-20,2 1 0,0 0 0,18-13 0,8-7 37,16-10-47,-39 31 28,-1 0 0,-1-1 0,18-18-1,8-5 42,-33 31-46,0-2 1,0 1-1,-1-1 0,12-14 1,5-6 3,0 1 1,2 0 0,36-25-1,-6 2 70,92-87 86,20-23-98,-138 135-43,0 2 0,40-24-1,-31 22 20,9-3-23,0 2 0,102-35 0,-62 27-22,-31 10 0,2 3-1,0 2 0,2 3 1,121-14-1,-142 26 11,130-6-17,-163 11 13,-1 0 0,0 0 1,1 0-1,-1 1 1,0 0-1,0 1 0,-1-1 1,1 1-1,-1 0 1,0 1-1,0-1 1,0 1-1,0 0 0,-1 0 1,8 11-1,-4 2-30,-6-14 40,-1 0 0,1 0 0,1 0 0,-1 0 1,1 0-1,-1-1 0,6 6 0,-7-6-7,1 1 0,-1 0 0,0 0 0,0 0 0,0 0-1,-1 1 1,0-1 0,1 0 0,-2 7 0,1-11 93,0 0-70,1 0 0,-1 0-1,0 0 1,0 0 0,0 0-1,0-1 1,1 1 0,-1 0-1,0 0 1,0 0-1,0-1 1,0 1 0,0 0-1,0 0 1,0-1 0,0 1-1,1 0 1,-1 0 0,0 0-1,0-1 1,0 1 0,0 0-1,0 0 1,0-1 0,0 1-1,0 0 1,0 0 0,-1-1-1,1 1 1,0 0 0,0 0-1,0 0 1,0-1 0,0 1-1,0 0 1,0 0 0,-1 0-1,1-1 1,0 1 0,0 0-1,0 0 1,0 0 0,-1 0-1,1-1 1,0 1 0,0 0-1,0 0 1,-1 0 0,1 0-1,0 0 1,-10-16-68,-11-2 44,-1 0 1,0 2-1,-1 0 0,-1 2 1,-1 0-1,-51-19 0,58 28-23,0 1 0,-1 0 0,0 2 1,1 0-1,-1 1 0,0 1 0,0 0 0,-29 6 0,8 2 16,1 1-1,1 2 1,-39 16-1,-109 57-12,-314 201 34,333-183-3,-138 117 59,265-188-87,-40 30-2,2 5 1,-98 105-1,102-92 26,46-52-6,2 1 0,1 1 0,1 1 0,-22 38 0,2 5-9,-81 104 0,85-136-3,32-35 10,1 1 1,0 0-1,0 1 1,1-1-1,0 1 1,0 0-1,-8 16 1,59-51-2271,-10 4-922,-3-2-3832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0:59.058"/>
    </inkml:context>
    <inkml:brush xml:id="br0">
      <inkml:brushProperty name="width" value="0.05" units="cm"/>
      <inkml:brushProperty name="height" value="0.05" units="cm"/>
      <inkml:brushProperty name="color" value="#FF0066"/>
    </inkml:brush>
  </inkml:definitions>
  <inkml:trace contextRef="#ctx0" brushRef="#br0">892 165 8106,'-214'-54'0,"-46"4"-464,25 8-529,53 24-1303</inkml:trace>
</inkml:ink>
</file>

<file path=ppt/ink/ink1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6.030"/>
    </inkml:context>
    <inkml:brush xml:id="br0">
      <inkml:brushProperty name="width" value="0.05" units="cm"/>
      <inkml:brushProperty name="height" value="0.05" units="cm"/>
      <inkml:brushProperty name="color" value="#008C3A"/>
    </inkml:brush>
  </inkml:definitions>
  <inkml:trace contextRef="#ctx0" brushRef="#br0">8 139 1344,'0'0'11175,"2"-4"-10623,34-46 2735,-24 25-2644,-12 26-501,-1 17-83,1 75-80,1-92 29,-1 0 1,1 0-1,0 0 1,0 0-1,0 0 0,0 0 1,-1-1-1,1 1 1,0 0-1,0-1 0,0 1 1,0-1-1,1 1 0,-1-1 1,0 1-1,0-1 1,0 0-1,0 1 0,0-1 1,1 0-1,-1 0 1,0 0-1,0 0 0,0 0 1,3-1-1,34-2 530,-36 1-514,1 1 0,-1-1 0,0 1 0,1-1 0,-1 0 0,0 0 0,0 0 0,0 0 0,-1 0 0,1-1 1,0 1-1,-1 0 0,0-1 0,1 1 0,-1-1 0,0 0 0,0 1 0,0-1 0,-1 0 0,1-2 0,4-61 284,-6 54-235,1 10-68,0 0 0,0 1 0,-1-1 0,1 0 0,-1 1 1,0-1-1,1 0 0,-1 1 0,0-1 0,0 1 0,0-1 0,0 1 1,0-1-1,0 1 0,-1 0 0,1 0 0,0-1 0,-1 1 0,1 0 0,-1 0 1,1 0-1,-1 1 0,1-1 0,-1 0 0,1 1 0,-1-1 0,0 0 1,0 1-1,1 0 0,-1 0 0,0-1 0,0 1 0,1 0 0,-1 0 1,0 0-1,0 1 0,-1-1 0,-1 0-2,0 0 0,0 1 0,0-1 0,0 1-1,0 0 1,0 0 0,0 0 0,0 0 0,1 1 0,-1 0 0,0-1-1,1 1 1,-1 1 0,1-1 0,0 0 0,-3 4 0,0 1 7,1 1 0,1 0 1,-1 0-1,1 0 0,1 0 0,-1 1 1,1-1-1,1 1 0,0 0 1,0 0-1,1 0 0,0 0 0,0 17 1,2-24-10,-1-1 1,0 0-1,1 1 1,-1-1-1,1 0 0,-1 1 1,1-1-1,0 0 1,-1 0-1,1 0 1,0 0-1,0 1 0,0-1 1,0 0-1,0 0 1,0-1-1,0 1 1,0 0-1,0 0 1,0 0-1,1-1 0,-1 1 1,0-1-1,0 1 1,1-1-1,-1 1 1,0-1-1,1 0 0,-1 0 1,1 1-1,2-1 1,54 2 108,-44-3-77,-10 1-28,-1 0 0,0-1 0,1 1 0,-1-1 0,0 0 0,1 0 0,-1 0 0,0 0 0,0-1 0,0 1 0,0-1 0,0 0 0,0 0 0,-1 0 0,1 0 0,0 0 0,-1-1 0,0 1 0,1-1 0,-1 0 0,0 1-1,-1-1 1,1 0 0,0 0 0,-1 0 0,0 0 0,1-1 0,-1 1 0,1-6 0,2-7 33,-1-1 1,-1 0-1,0 0 0,-1-26 0,-1 42-37,0-1-1,0 1 0,-1 0 1,1 0-1,0 0 0,0-1 1,0 1-1,-1 0 0,1 0 1,-1 0-1,1 0 0,-1 0 0,1 0 1,-1-1-1,0 1 0,1 1 1,-1-1-1,0 0 0,0 0 1,0 0-1,0 0 0,0 0 1,0 1-1,-1-2 0,-1 1 3,0 0 0,1 0 0,-1 0-1,0 1 1,1-1 0,-1 1 0,0 0-1,0 0 1,1 0 0,-6 0-1,3 1 0,-1 0 1,1-1-1,0 2 0,0-1 0,0 1 0,0 0 0,0 0 0,0 0 0,0 0 0,1 1 0,-7 5 0,3 1 6,1 0-1,0 1 1,0 0-1,1 0 1,0 1 0,1 0-1,0 0 1,1 0-1,0 1 1,1-1 0,0 1-1,1 0 1,0 0-1,1 0 1,0 0 0,1 18-1,1-29-6,0 0 0,0 0-1,-1 0 1,1-1 0,0 1 0,0 0-1,0-1 1,0 1 0,0-1-1,0 1 1,0-1 0,0 1 0,0-1-1,0 0 1,0 0 0,0 1 0,0-1-1,1 0 1,-1 0 0,0 0-1,0 0 1,0 0 0,0 0 0,0-1-1,2 1 1,33-7 130,-33 5-128,0-1 0,0 1 1,0-1-1,-1 0 0,1 0 0,0 0 1,-1 0-1,0-1 0,0 1 1,0 0-1,0-1 0,-1 0 0,1 1 1,-1-1-1,0 0 0,1-7 1,1-6 29,-2 1 0,0-30 0,-1 30-12,0 15-23,0 1 0,0-1 0,0 0 0,0 1 1,-1-1-1,1 0 0,0 1 0,0-1 1,0 0-1,-1 1 0,1-1 0,0 1 0,-1-1 1,1 0-1,0 1 0,-1-1 0,1 1 0,-1-1 1,1 1-1,-1-1 0,1 1 0,-1 0 1,1-1-1,-1 1 0,0 0 0,1-1 0,-1 1 1,0 0-1,1 0 0,-1-1 0,0 1 0,1 0 1,-1 0-1,0 0 0,1 0 0,-1 0 0,0 0 1,1 0-1,-1 0 0,0 0 0,1 0 1,-1 0-1,0 1 0,0-1 0,-2 1 0,1-1-1,-1 1 1,1 0-1,0 0 1,-1 0-1,1 0 1,0 0-1,0 1 1,-1-1-1,1 1 0,-3 2 1,-2 6-10,-1 0 0,2 0 0,-1 1 0,2 0-1,-1 0 1,2 1 0,-1-1 0,2 1 0,-1 0 0,2 0 0,-1 0 0,2 0 0,-1 19 0,5-30-18,0 0 0,0 0 0,0 0 0,1-1 0,-1 1 0,0-1 0,0 0 0,0 0 0,1 0 0,3-1 0,0 1-317,20-3-3988,-19-1-1117</inkml:trace>
</inkml:ink>
</file>

<file path=ppt/ink/ink1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6.386"/>
    </inkml:context>
    <inkml:brush xml:id="br0">
      <inkml:brushProperty name="width" value="0.05" units="cm"/>
      <inkml:brushProperty name="height" value="0.05" units="cm"/>
      <inkml:brushProperty name="color" value="#008C3A"/>
    </inkml:brush>
  </inkml:definitions>
  <inkml:trace contextRef="#ctx0" brushRef="#br0">25 0 4793,'0'0'7122,"-24"89"-7066,24-77-8,0-2-48,0-1 48,0 4-48,0 6-433,0-3-1039,0 0-928</inkml:trace>
</inkml:ink>
</file>

<file path=ppt/ink/ink1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6.725"/>
    </inkml:context>
    <inkml:brush xml:id="br0">
      <inkml:brushProperty name="width" value="0.05" units="cm"/>
      <inkml:brushProperty name="height" value="0.05" units="cm"/>
      <inkml:brushProperty name="color" value="#008C3A"/>
    </inkml:brush>
  </inkml:definitions>
  <inkml:trace contextRef="#ctx0" brushRef="#br0">1 1 808,'0'0'13474,"1"10"-13125,6 41-295,-1 55 0,1-22-5990,-4-60 1566</inkml:trace>
</inkml:ink>
</file>

<file path=ppt/ink/ink1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7.086"/>
    </inkml:context>
    <inkml:brush xml:id="br0">
      <inkml:brushProperty name="width" value="0.05" units="cm"/>
      <inkml:brushProperty name="height" value="0.05" units="cm"/>
      <inkml:brushProperty name="color" value="#008C3A"/>
    </inkml:brush>
  </inkml:definitions>
  <inkml:trace contextRef="#ctx0" brushRef="#br0">9 1 1768,'0'0'9293,"-2"16"-8519,-4 51-16,6-64-683,0 0-1,0 0 1,0 0-1,0 0 1,1 0-1,-1 0 1,1 0-1,0-1 1,0 1-1,0 0 0,0 0 1,0-1-1,1 1 1,2 3-1,-3-4-52,0-1-1,0 1 0,0-1 0,-1 1 1,1 0-1,0-1 0,-1 1 1,1 0-1,-1 0 0,1-1 0,-1 1 1,1 4-1,-1 35-2756,0-32-107</inkml:trace>
</inkml:ink>
</file>

<file path=ppt/ink/ink1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0:27.430"/>
    </inkml:context>
    <inkml:brush xml:id="br0">
      <inkml:brushProperty name="width" value="0.05" units="cm"/>
      <inkml:brushProperty name="height" value="0.05" units="cm"/>
      <inkml:brushProperty name="color" value="#008C3A"/>
    </inkml:brush>
  </inkml:definitions>
  <inkml:trace contextRef="#ctx0" brushRef="#br0">11 0 9114,'0'0'5121,"-10"60"-4841,13-60-280,4 0-464,-3 3-1008,3 3-801</inkml:trace>
</inkml:ink>
</file>

<file path=ppt/ink/ink1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0.111"/>
    </inkml:context>
    <inkml:brush xml:id="br0">
      <inkml:brushProperty name="width" value="0.05" units="cm"/>
      <inkml:brushProperty name="height" value="0.05" units="cm"/>
      <inkml:brushProperty name="color" value="#008C3A"/>
    </inkml:brush>
  </inkml:definitions>
  <inkml:trace contextRef="#ctx0" brushRef="#br0">0 145 5945,'0'0'13076,"29"-1"-12734,-23-1-310,0 0 0,0-1 0,0 1 0,0-1 0,-1 0 1,1-1-1,-1 0 0,0 1 0,0-2 0,9-8 0,44-56 136,-43 51-182,-15 17 12,0 0 0,0 1 0,1-1 0,-1 0 0,0 1 0,1-1 0,-1 1 1,1-1-1,-1 0 0,1 1 0,-1-1 0,1 1 0,-1-1 0,1 1 0,-1-1 0,1 1 1,0 0-1,-1-1 0,1 1 0,0 0 0,-1 0 0,1-1 0,0 1 0,-1 0 1,1 0-1,0 0 0,-1 0 0,1 0 0,1 0 0,4 20-62,-4-10 91,38 140 128,-25-102 68,14 76-1,-19-86-89,1 12 30,-25-48 90,0 0 0,0-1 0,-28-2 0,29 1-164,-54 0-161,66 0 96,33-4-34,-13-4-73,0-1-1,0 0 1,0-1-1,-1-1 1,-1-1-1,32-28 1,-37 29-978,0-2-1,0 0 1,-1 0 0,-1-1-1,10-18 1,-8 7-4076</inkml:trace>
</inkml:ink>
</file>

<file path=ppt/ink/ink1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0.530"/>
    </inkml:context>
    <inkml:brush xml:id="br0">
      <inkml:brushProperty name="width" value="0.05" units="cm"/>
      <inkml:brushProperty name="height" value="0.05" units="cm"/>
      <inkml:brushProperty name="color" value="#008C3A"/>
    </inkml:brush>
  </inkml:definitions>
  <inkml:trace contextRef="#ctx0" brushRef="#br0">0 278 7586,'0'0'8497,"0"-53"-8361,0 37-128,0-6-8,0 0-160,0-4-592,0-24-568,0 6-896,0-1-2169</inkml:trace>
</inkml:ink>
</file>

<file path=ppt/ink/ink1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0.887"/>
    </inkml:context>
    <inkml:brush xml:id="br0">
      <inkml:brushProperty name="width" value="0.05" units="cm"/>
      <inkml:brushProperty name="height" value="0.05" units="cm"/>
      <inkml:brushProperty name="color" value="#008C3A"/>
    </inkml:brush>
  </inkml:definitions>
  <inkml:trace contextRef="#ctx0" brushRef="#br0">1 269 5873,'0'0'7418,"0"-151"-8242,7 110-321,3 3-1343,-3 0-1785</inkml:trace>
</inkml:ink>
</file>

<file path=ppt/ink/ink1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1.247"/>
    </inkml:context>
    <inkml:brush xml:id="br0">
      <inkml:brushProperty name="width" value="0.05" units="cm"/>
      <inkml:brushProperty name="height" value="0.05" units="cm"/>
      <inkml:brushProperty name="color" value="#008C3A"/>
    </inkml:brush>
  </inkml:definitions>
  <inkml:trace contextRef="#ctx0" brushRef="#br0">11 740 4625,'0'0'1328</inkml:trace>
  <inkml:trace contextRef="#ctx0" brushRef="#br0" timeOffset="1">0 83 3569,'0'0'7257,"0"-57"-8545,0 44 48,0 1-1121</inkml:trace>
</inkml:ink>
</file>

<file path=ppt/ink/ink1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1.572"/>
    </inkml:context>
    <inkml:brush xml:id="br0">
      <inkml:brushProperty name="width" value="0.05" units="cm"/>
      <inkml:brushProperty name="height" value="0.05" units="cm"/>
      <inkml:brushProperty name="color" value="#008C3A"/>
    </inkml:brush>
  </inkml:definitions>
  <inkml:trace contextRef="#ctx0" brushRef="#br0">11 149 7009,'0'0'6730,"0"-102"-6730,0 93-280,0 3-272,0-4-296,0 1 7,0 2-167,0 4 104,0 0-216,-4 3-705,-3 0-751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09.2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15 378 5065,'0'0'12700,"0"-7"-12156,-4-241 1216,5 147-1687,-1 100-72,0 0 0,-1 0 1,1 0-1,0 0 0,0 0 0,-1 0 1,1 0-1,0 0 0,-1 0 1,1 0-1,-1 0 0,1 0 1,-1 0-1,1 0 0,-1 0 1,0 1-1,0-1 0,1 0 0,-3-1 1,2 1-40,8 1-7,2 1 23,152 30 161,-2-20 35,169 17-143,-174-18 409,215-12 0,261-20-225,-545 18-219,-1-4 0,86-20 0,-137 24 55,-30 42-93,1-10 47,2 0-1,0 0 0,14 33 1,1 6-8,-19-60 5,-1-6 0,-1 0 1,1 0-1,-1 0 1,0 0-1,1 1 1,-1-1 0,0 0-1,0 0 1,0 1-1,0-1 1,0 0-1,0 0 1,0 0-1,0 1 1,0-1-1,-1 2 1,-26 9 15,-30 3-23,0-2 0,-1-4 0,-81 4 0,-182-11-24,164-4 92,-523 52-9,602-40-51,-1-3-1,-1-3 1,1-4 0,-138-17 0,174 7 71,30 7-93,0 0 0,-1 0 0,-23 0 0,-23 0 96</inkml:trace>
</inkml:ink>
</file>

<file path=ppt/ink/ink1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1.947"/>
    </inkml:context>
    <inkml:brush xml:id="br0">
      <inkml:brushProperty name="width" value="0.05" units="cm"/>
      <inkml:brushProperty name="height" value="0.05" units="cm"/>
      <inkml:brushProperty name="color" value="#008C3A"/>
    </inkml:brush>
  </inkml:definitions>
  <inkml:trace contextRef="#ctx0" brushRef="#br0">229 269 416,'-27'-133'1770,"12"77"9637,12 46-10755,2-6-3996,1 9 901</inkml:trace>
  <inkml:trace contextRef="#ctx0" brushRef="#br0" timeOffset="1">0 0 800,'0'0'13227,"18"0"-14643,0 0-489,-4 0-919</inkml:trace>
</inkml:ink>
</file>

<file path=ppt/ink/ink1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2.276"/>
    </inkml:context>
    <inkml:brush xml:id="br0">
      <inkml:brushProperty name="width" value="0.05" units="cm"/>
      <inkml:brushProperty name="height" value="0.05" units="cm"/>
      <inkml:brushProperty name="color" value="#008C3A"/>
    </inkml:brush>
  </inkml:definitions>
  <inkml:trace contextRef="#ctx0" brushRef="#br0">207 0 7074,'-17'28'2080,"13"-28"-808,-3 0-528,0 0-392,0 0-240,0 0-104,0-3-8,-3 3-232,-1 0-512,-3 0-520,-7 0-256,-14 0-753,7 7-727,-4 5 1279</inkml:trace>
</inkml:ink>
</file>

<file path=ppt/ink/ink1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23.260"/>
    </inkml:context>
    <inkml:brush xml:id="br0">
      <inkml:brushProperty name="width" value="0.05" units="cm"/>
      <inkml:brushProperty name="height" value="0.05" units="cm"/>
      <inkml:brushProperty name="color" value="#008C3A"/>
    </inkml:brush>
  </inkml:definitions>
  <inkml:trace contextRef="#ctx0" brushRef="#br0">186 23 2345,'0'0'5123,"-12"-3"-4756,-134-8 2504,118 9 2261,372 2-4889,-345 0-105,-35 0 427,-66 9 0,161-9-536,21-13 76,-53 11-7918,-36 2 2480</inkml:trace>
</inkml:ink>
</file>

<file path=ppt/ink/ink1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4.426"/>
    </inkml:context>
    <inkml:brush xml:id="br0">
      <inkml:brushProperty name="width" value="0.1" units="cm"/>
      <inkml:brushProperty name="height" value="0.1" units="cm"/>
    </inkml:brush>
  </inkml:definitions>
  <inkml:trace contextRef="#ctx0" brushRef="#br0">566 345 3777,'0'0'10546,"-7"-13"-10431,-7-10 13,-1 0 1,-1 1-1,-1 0 0,-1 2 1,-1 0-1,-30-25 1,11 17 23,0 1 0,-2 2 1,-77-36-1,111 58-157,0 1 0,-1-1 0,1 1 0,-1 1 0,0-1 0,1 1 1,-1 0-1,0 1 0,0-1 0,0 2 0,1-1 0,-1 1 0,-13 2 0,16-1 1,0 0-1,1 0 1,-1 0 0,0 1-1,1-1 1,-1 1 0,1 0 0,0 0-1,0 0 1,0 0 0,1 0-1,-1 1 1,1-1 0,0 1-1,0 0 1,0-1 0,0 1 0,0 0-1,1 0 1,0 1 0,0-1-1,-1 6 1,-2 5 11,1 0 0,1 1 0,1-1 0,0 1 0,0-1 0,2 1 0,0 0 1,1-1-1,4 20 0,-3-27 29,0 1 0,0-1 0,1 1 0,0-1 0,1 0 0,0-1 0,0 1 0,0-1 0,1 0 0,0 0 0,1-1 0,-1 0 0,1 0 0,0 0 0,1-1 0,-1 0 0,9 4 0,2-1 35,0 0 1,0-1-1,1-2 0,0 0 1,0 0-1,0-2 0,1 0 1,-1-2-1,1 0 0,-1-1 1,39-5-1,-51 3-64,0 0-1,0 0 1,-1-1 0,1 0 0,0-1-1,-1 0 1,0 0 0,0 0 0,0 0-1,0-1 1,-1 0 0,0 0-1,0-1 1,0 1 0,0-1 0,5-11-1,-5 10 65,0 0 1,-1-1-1,1 1 0,-2-1 0,1 0 1,-1 0-1,-1-1 0,0 1 0,0 0 1,0-1-1,-1 1 0,0-11 0,1 27-70,0 0-1,0 0 0,1 0 1,0 0-1,0-1 0,1 1 1,0-1-1,0 0 0,0 0 0,1 0 1,0-1-1,1 0 0,-1 0 1,1 0-1,1-1 0,-1 0 1,1 0-1,-1 0 0,1-1 1,1 0-1,14 6 0,-7-4 30,0 0 0,0-1 0,0-1 0,1-1 0,0 0 0,0-1 0,0 0 0,0-1 0,0-1-1,25-3 1,-38 2-23,0 0 0,0 0 0,0 0 0,0 0 0,0 0 0,0-1 0,-1 1 0,1-1 0,0 0 0,-1 0 0,1 0 0,-1 0 0,0 0 0,0-1 0,0 1 0,0 0 0,0-1 0,0 0 0,-1 1 0,1-1 0,-1 0 0,0 0 0,0 0 0,0 0 0,0 0 0,1-6 0,1-8 4,-1 1 0,-1-1 1,0-30-1,-2 30 1,1-146 41,3 162-69,0 0 0,1 0 0,-1 0 0,0 1 1,0-1-1,0 1 0,0 0 0,0 0 0,6 1 0,-2-1 8,-3 1-1,1-1-1,0 1 0,-1 0 1,1 0-1,-1 0 0,1 1 1,-1 0-1,0 0 0,0 0 1,0 0-1,0 0 0,0 1 1,0 0-1,0 0 0,-1 0 1,1 0-1,4 7 0,6 7-43,-1 1 0,17 32 0,5 6 53,-17-36 7,0-1 0,1 0 0,1-1 0,1-1 0,0-1-1,1-1 1,1 0 0,0-2 0,1-1 0,34 12 0,-51-23-543,0 1 0,1-2 0,-1 1 0,1-1-1,-1 0 1,1-1 0,9-1 0,-6-3-3601</inkml:trace>
</inkml:ink>
</file>

<file path=ppt/ink/ink1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6.063"/>
    </inkml:context>
    <inkml:brush xml:id="br0">
      <inkml:brushProperty name="width" value="0.1" units="cm"/>
      <inkml:brushProperty name="height" value="0.1" units="cm"/>
    </inkml:brush>
  </inkml:definitions>
  <inkml:trace contextRef="#ctx0" brushRef="#br0">111 115 4441,'0'0'6948,"-19"29"-5954,-53 93 5,69-118-906,1 0 0,-1 0 0,1 0 1,0 1-1,1-1 0,-1 1 0,1-1 1,0 1-1,0-1 0,0 1 0,1 0 1,-1 0-1,1-1 0,0 1 0,1 0 1,-1 0-1,1-1 0,0 1 0,0-1 1,0 1-1,1 0 0,-1-1 0,1 0 1,0 1-1,1-1 0,3 6 0,2-2 48,0-1 0,0 0 1,1 0-1,0-1 0,0 0 0,0 0 0,1-1 0,10 4 0,-16-7-113,16 7 81,-1-2-1,1 0 1,1-1-1,-1-1 1,32 4-1,106-2 152,-148-7-249,0-1 0,0 0 0,0 0 0,0-2 0,-1 1 1,1-1-1,-1 0 0,0-1 0,0 0 0,0 0 0,0-1 0,-1-1 0,1 1 0,-1-1 0,-1-1 1,1 1-1,-1-1 0,0 0 0,-1-1 0,8-11 0,-4 5 29,-2-1 0,0 0-1,0 0 1,-1-1 0,-1 0 0,-1 0 0,0-1-1,-1 1 1,-1-1 0,0 0 0,-1-18 0,-1 12 26,-1-63 221,-1 79-271,0 1 1,0-1 0,-1 0-1,0 1 1,0-1 0,0 1-1,-1-1 1,0 1 0,0 0-1,-5-7 1,7 12-13,1 0-3,0 1 0,-1 0 0,1-1 0,0 1 0,0 0 0,-1-1 0,1 1 0,0 0 0,-1-1 1,1 1-1,0 0 0,-1-1 0,1 1 0,0 0 0,-1 0 0,1 0 0,-1-1 0,1 1 0,-1 0 0,1 0 0,0 0 0,-1 0 1,1 0-1,-1 0 0,1 0 0,-1 0 0,1 0 0,-1 0 0,1 0 0,-1 0 0,0 0-42,1 11 38,1 0 1,0-1 0,1 1 0,0 0-1,0-1 1,2 1 0,-1-1-1,1 0 1,0 0 0,1 0-1,0-1 1,1 0 0,0 0-1,10 11 1,113 126 133,-19-24-30,-106-118-96,-1 1 1,0 0-1,0-1 0,0 1 0,-1 1 0,0-1 0,1 0 1,-2 1-1,1-1 0,-1 1 0,0-1 0,0 1 0,0 0 1,-1-1-1,0 8 0,0-12-4,-1 0 1,1 0-1,-1 1 1,1-1-1,-1 0 1,0 0-1,1 0 1,-1 0-1,0 1 0,0-1 1,0 0-1,1-1 1,-1 1-1,0 0 1,0 0-1,-1 0 1,1 0-1,0-1 1,0 1-1,0-1 1,0 1-1,-1-1 0,1 1 1,0-1-1,0 0 1,-1 1-1,1-1 1,0 0-1,-1 0 1,1 0-1,-3 0 1,-54 0 74,42-1-59,13 1-23,0 0-1,0 0 1,-1 0 0,1 0 0,0-1 0,0 0-1,0 1 1,0-1 0,0 0 0,-4-3 0,5 4 3,1-1 0,0 0 0,0 0 0,0 0 0,0-1 0,0 1 0,0 0 0,0 0 1,0-1-1,0 1 0,1 0 0,-1-1 0,1 1 0,-1 0 0,1-1 0,-1 1 1,1-1-1,0 1 0,-1-1 0,1 1 0,0-1 0,0-2 0,3 1 9,1 1 0,-1-1 0,0 1-1,1 0 1,0 0 0,-1 0 0,1 1 0,0 0-1,4-2 1,-4 2 10,88-28 41,-66 22-35,0-1 0,0-1 0,32-16 0,-50 21-15,0-1 1,-1 0-1,0 0 0,0 0 0,0-1 1,-1 0-1,0-1 0,0 1 1,-1-1-1,1 0 0,-2 0 0,1-1 1,-1 1-1,6-15 0,-3 0-8,-1-1 1,-2 0-1,0 0 0,-1 0 0,-1 0 0,-2-42 0,0 52-1,0 11 0,0 1 0,0-1 0,0 1 0,0 0 0,-1-1 0,1 1 0,0 0 0,-1-1 0,1 1 0,0 0 0,-1-1 0,0 1 0,1 0 0,-1 0 0,0 0 0,1-1 0,-1 1 0,0 0 0,0 0 0,0 0 0,0 0 0,0 1 0,0-1 1,0 0-1,-1 0 0,1 0 0,0 1 0,0-1 0,-1 1 0,1-1 0,0 1 0,-1 0 0,1-1 0,0 1 0,-1 0 0,1 0 0,0 0 0,-1 0 0,-2 0 0,2 0-4,-1 0 1,1 1 0,-1-1-1,1 1 1,-1 0 0,1-1-1,-1 1 1,1 0-1,-1 1 1,1-1 0,0 0-1,0 0 1,0 1 0,0 0-1,0-1 1,0 1 0,0 0-1,0 0 1,1 0 0,-3 3-1,-1 7-3,0 1 0,1 0 0,0 0 0,1 0 0,0 1 0,-1 23-1,5 83 2,0-116 11,0 1 0,0-1-1,0 1 1,1-1 0,-1 0 0,1 0-1,0 1 1,1-1 0,-1 0 0,1-1-1,-1 1 1,1 0 0,0-1 0,1 0-1,-1 1 1,1-1 0,-1-1 0,1 1-1,0 0 1,0-1 0,0 0 0,0 0-1,0 0 1,1 0 0,-1-1 0,6 2-1,9 2 27,-1-1 0,0 0 0,1-1 0,0-1 0,20-1 0,-33-1-20,9 1 1,1 0 1,-1-1-1,1-1 1,-1-1-1,0 0 1,0-1-1,0 0 1,0-1-1,0-1 1,-1-1-1,15-6 1,-2-5-20,78-39 46,-93 51-34,-1 0-1,1 1 1,0 1 0,0 0-1,0 0 1,1 1 0,17 0-1,-23 3-11,1 0-1,-1 1 0,0-1 1,0 2-1,0-1 0,0 1 1,0 0-1,-1 0 0,1 1 1,-1 0-1,0 0 0,0 0 1,0 1-1,-1 0 1,8 7-1,-5-4 11,-1 0 0,0 1 0,-1-1 0,0 1 0,0 1 0,0-1-1,-1 1 1,-1 0 0,0 0 0,3 12 0,-7-21 3,0-1 0,0 0 0,0 0 0,0 1 0,0-1 0,1 0 1,-1 1-1,0-1 0,0 0 0,0 1 0,0-1 0,0 0 0,0 0 0,0 1 0,1-1 0,-1 0 0,0 1 0,0-1 0,0 0 0,1 0 0,-1 0 0,0 1 0,0-1 0,1 0 0,-1 0 0,0 0 0,0 1 0,1-1 0,-1 0 0,0 0 0,0 0 0,1 0 0,-1 0 0,0 0 0,1 0 0,-1 0 1,0 0-1,1 0 0,-1 0 0,0 0 0,1 0 0,13-12 67,17-34-79,-21 29 1,-7 13 2,0 1 0,1 0 0,-1 0 0,0 0 0,1 1 1,0-1-1,0 1 0,-1 0 0,1 0 0,1 0 0,-1 0 0,0 1 1,0 0-1,1 0 0,-1 0 0,0 0 0,1 1 0,-1-1 0,1 1 1,-1 0-1,1 1 0,-1-1 0,1 1 0,-1 0 0,8 2 0,8 3-9,0 1-1,-1 0 0,37 20 0,-22-8-4,-25-13 24,0 0 0,1-1 1,0 0-1,0 0 1,0-1-1,0-1 1,1 0-1,-1 0 0,1-1 1,16 1-1,-9-3-161</inkml:trace>
</inkml:ink>
</file>

<file path=ppt/ink/ink1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07.277"/>
    </inkml:context>
    <inkml:brush xml:id="br0">
      <inkml:brushProperty name="width" value="0.1" units="cm"/>
      <inkml:brushProperty name="height" value="0.1" units="cm"/>
    </inkml:brush>
  </inkml:definitions>
  <inkml:trace contextRef="#ctx0" brushRef="#br0">1 441 11018,'0'0'8496,"23"-26"-8222,72-87-83,-90 108-171,-1 0 1,-1 0-1,1-1 1,-1 1-1,0-1 1,0 0-1,0 0 1,-1 0-1,0 0 0,0 0 1,-1 0-1,1-1 1,-1 1-1,-1-1 1,1 1-1,-1-1 1,0 1-1,-2-7 1,1-13 63,1 7-9,1 3-20,-1-1 0,-3-26 0,2 40-40,1 0 1,-1 0 0,1-1 0,-1 1-1,0 0 1,0 0 0,0 1-1,-1-1 1,1 0 0,-1 0 0,0 1-1,1-1 1,-1 0 0,0 1-1,0 0 1,-1 0 0,1-1 0,0 1-1,-1 0 1,-4-2 0,6 4-14,1-1-1,-1 1 1,0 0 0,0-1-1,0 1 1,0 0 0,0 0-1,0 0 1,-1-1 0,1 1-1,0 0 1,0 1 0,0-1-1,0 0 1,0 0 0,0 0-1,0 1 1,0-1 0,0 0-1,0 1 1,0-1 0,1 1 0,-1-1-1,0 1 1,0-1 0,-1 2-1,0 1-5,-1-1 1,1 1-1,0 0 0,1-1 0,-1 1 0,0 0 0,1 0 0,-2 6 1,-1 2-5,1 0 1,1 1-1,0 0 1,-1 13-1,2 2 26,0 1 0,2 0-1,1-1 1,1 1 0,2-1 0,0 0-1,2 0 1,1-1 0,12 28 0,3-8 142,1-1 1,3-2 0,1-1 0,2-1 0,2-1 0,2-2 0,63 56-1,-151-94 395,-263-15-637,316 15 75,8 0-17,81 2 51,-19-1 51,124-11 0,-169 3 14</inkml:trace>
</inkml:ink>
</file>

<file path=ppt/ink/ink1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36.061"/>
    </inkml:context>
    <inkml:brush xml:id="br0">
      <inkml:brushProperty name="width" value="0.1" units="cm"/>
      <inkml:brushProperty name="height" value="0.1" units="cm"/>
    </inkml:brush>
  </inkml:definitions>
  <inkml:trace contextRef="#ctx0" brushRef="#br0">150 0 8634,'0'0'2652,"-10"20"-2494,-6 11-32,1 1 1,2 1 0,-17 63 0,2 84 89,8 1 1,5 275 0,14-418-221,0-18-9,1 0-1,0 0 0,2-1 0,0 1 1,1 0-1,8 26 0,-3-28-375,1 0-1,0 0 1,2-1-1,0 0 1,1-1-1,0-1 0,1 0 1,17 15-1,35 21-6477</inkml:trace>
</inkml:ink>
</file>

<file path=ppt/ink/ink1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3:36.751"/>
    </inkml:context>
    <inkml:brush xml:id="br0">
      <inkml:brushProperty name="width" value="0.1" units="cm"/>
      <inkml:brushProperty name="height" value="0.1" units="cm"/>
    </inkml:brush>
  </inkml:definitions>
  <inkml:trace contextRef="#ctx0" brushRef="#br0">1 0 7282,'0'0'6113,"16"10"-5774,9 5-119,-1 2 1,0 0 0,-1 2-1,-1 1 1,23 26 0,-19-11 43,-2 0 1,-2 2-1,-1 0 0,-1 1 1,-3 2-1,-1 0 0,-2 0 1,-1 1-1,11 74 0,-8 9 118,-5 0 0,-7 129 0,-4-233-347,-1 1-1,0-1 1,-2 0 0,-1 1 0,-8 27 0,12-48-27,0-1-1,0 1 1,0 0-1,0 0 1,0 0-1,0-1 1,0 1-1,0 0 1,0 0-1,0 0 1,0-1-1,-1 1 1,1 0-1,0 0 1,0 0-1,0 0 1,0-1-1,0 1 1,-1 0-1,1 0 1,0 0-1,0 0 1,0 0-1,0 0 1,-1-1-1,1 1 1,0 0-1,0 0 1,0 0-1,-1 0 1,1 0-1,0 0 1,0 0-1,0 0 1,-1 0-1,1 0 1,0 0-1,0 0 1,0 0-1,-1 0 1,1 0-1,0 0 1,0 0-1,-1 0 1,1 0-1,0 0 1,0 1-1,0-1 1,0 0-1,-1 0 1,1 0-1,0 0 1,0 0-1,0 1 1,0-1-1,-1 0 1,1 0-1,0 0 1,0 0-1,0 1 1,0-1-1,0 0 1,0 0-1,0 0 1,0 1 0,-11-26-51,8 16-7,-37-61-3422,19 41-2585</inkml:trace>
</inkml:ink>
</file>

<file path=ppt/ink/ink1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4:46.1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 92 3545,'-3'-3'11524,"3"3"-11503,0-1-1,0 1 1,0 0 0,0 0 0,-1-1 0,1 1 0,0 0 0,0-1 0,0 1 0,0 0 0,0-1 0,0 1 0,0-1 0,0 1 0,0 0 0,0-1 0,0 1 0,0 0 0,0-1 0,0 1 0,0 0 0,0-1 0,0 1 0,0 0 0,1-1 0,-1 1 0,0 0 0,0-1 0,0 1 0,1 0 0,-1 0 0,0-1 0,0 1-1,1 0 1,-1 0 0,0-1 0,0 1 0,1 0 0,-1 0 0,0 0 0,1 0 0,-1-1 0,0 1 0,1 0 0,-1 0 0,0 0 0,1 0 0,-1 0 0,0 0 0,1 0 0,0 0 0,35-5 630,51 8 202,-87-3-850,139 11 761,108 6-162,572 20-35,-247-31-323,-425-14-180,143-2 133,351 10 177,-624-1-349,0-2 1,0 1 0,0-2 0,0 0 0,-1-1-1,0-1 1,0-1 0,-1 0 0,1-1 0,18-13-1,16-6-15,-36 22-12,0 1 0,0 0 0,0 1 0,1 1-1,-1 0 1,1 1 0,0 0 0,-1 1 0,27 4 0,24-2 289,-58-1-321,-6-1 36,0 0 0,-1 1 0,1-1 0,0 0-1,0 0 1,0 0 0,0 0 0,0 0 0,-1 0 0,1 0 0,0 0 0,0 0 0,0 0 0,0 0 0,-1 0 0,1-1-1,0 1 1,0 0 0,0 0 0,-1-1 0,1 1 0,0-1 0,0 1 0,-1-1 0,1 1 0,0-1 0,-1 1 0,1-1 0,0-1-1,-4 0-103,-1 1 0,0-1 0,0 1 0,0 0 0,0 0 0,0 1 0,0-1 0,-1 1 0,1 0 0,-6 0 0,9 0 66,-105 0-5203,56 0-1430</inkml:trace>
</inkml:ink>
</file>

<file path=ppt/ink/ink1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4:48.99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17 167 6057,'-17'-9'12396,"18"7"-12359,-1 1 1,1 0-1,0 0 0,0 0 0,0-1 0,0 1 0,0 0 1,0 0-1,0 0 0,0 0 0,1 1 0,-1-1 0,0 0 0,0 0 1,1 1-1,-1-1 0,1 1 0,-1-1 0,0 1 0,4-1 0,35-5 7,-32 5-5,1092-68 535,-892 60-522,515 6 97,-338 28-111,66 0 16,872-16 271,-1204-14-310,127-22 0,-44 3 94,-61 10-119,103-10-16,308 9 1,-458 24 25,169 39 0,54 7 9,111-31 57,249 28-85,-634-39 2299,-44 6-3784,-13 18-1079</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32.23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79 492 9434,'0'0'7787,"-2"-18"-7403,-10-138 834,11 137-982,-1 0 1,-1 0-1,-1 1 1,0-1-1,-2 1 1,-9-24-1,-10-31 130,25 71-334,-1-1-27,0 0 0,0 0 0,0-1 0,1 1 0,0 0-1,-1 0 1,1 0 0,0 0 0,1 0 0,0-5 0,38 11-147,33 13 161,1-3 0,0-4 0,122 1-1,223-30 79,-340 14-93,101-4 132,197-21 298,-3 6 20,-220 19-371,222 4-50,-196 4-62,96 10 95,-85-12-97,-188 0 30,-1 1 0,1-1-1,-1 0 1,0 1 0,1-1 0,-1 1-1,0-1 1,1 1 0,-1 0 0,0 0-1,0-1 1,1 1 0,-1 0 0,0 0-1,0 0 1,0 0 0,0 0 0,0 0-1,-1 1 1,1-1 0,0 0 0,0 0 0,-1 1-1,1-1 1,-1 0 0,1 1 0,-1-1-1,0 1 1,1-1 0,-1 0 0,0 1-1,0-1 1,0 3 0,-1 61-87,0-43 73,-6 187 69,6-200-45,0 0 0,-1-1-1,1 1 1,-2 0 0,-5 15-1,5-16 0,0 0 0,0 0 0,1 0 0,0 1 0,-1 15 0,2-23-7,0 0 0,-1 0-1,1 0 1,0 0 0,-1-1 0,1 1-1,-1 0 1,1-1 0,-1 1-1,1-1 1,-1 1 0,1-1-1,-1 1 1,0-1 0,1 0-1,-1 0 1,0 0 0,-1 0-1,-38 2-1,-273-5 162,-554 21-163,712-6 22,-233-11 0,264-17-53,-24-2-1,-492 12 245,623 6-215,10 0 12,0 1 1,0 0-1,0 1 0,1-1 0,-15 7 0,-23 4 237,55 0-1146,11 1-1651</inkml:trace>
</inkml:ink>
</file>

<file path=ppt/ink/ink1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4:59.969"/>
    </inkml:context>
    <inkml:brush xml:id="br0">
      <inkml:brushProperty name="width" value="0.1" units="cm"/>
      <inkml:brushProperty name="height" value="0.1" units="cm"/>
      <inkml:brushProperty name="color" value="#FF0066"/>
    </inkml:brush>
  </inkml:definitions>
  <inkml:trace contextRef="#ctx0" brushRef="#br0">0 45 1672,'0'0'19196,"14"-22"-19210,-6 18 12,-1 1 0,1 0 0,0 0 0,0 0 0,0 1 1,0 1-1,0-1 0,0 1 0,16 0 0,119 1-87,-126 2 94,0 1 0,0 0-1,0 1 1,-1 0 0,0 2 0,0 0 0,21 10 0,32 13-2,-40-18-8,0 3-1,-1 0 0,44 31 1,-38-23-11,51 24 1,-64-35 15,-1 0-1,36 29 1,-29-20 30,-17-14-27,1 0-1,-1-1 0,1-1 0,0 1 1,12 2-1,38 16 24,-61-23-26,15 8 4,-2 0 0,1 0 0,21 19 0,49 43 32,-59-48-47,22 20 99,73 83-1,-116-121-55,12 14 6,-1 0 0,-1 2 1,-1-1-1,-1 1 0,0 1 0,-2 0 1,14 40-1,-12-25-26,1 0 0,27 51 1,-27-60-26,89 163 141,63 53 32,-49-108 280,-1-2-328,-53-55-118,24 35 73,-75-94-70,-1 0-1,-1 1 1,8 24-1,6 14 57,-13-30-63,-1 0 0,-1 1 1,7 52-1,-9-46-2,1 0-1,15 45 1,19 25 27,3-3-1,110 181 1,-131-245-23,-3 0 1,0 1-1,-3 2 0,22 75 0,18 35 35,-36-99-20,2-1 0,30 49 0,-24-52 10,58 74 0,-38-56 7,-24-29 7,42 44-1,-19-19-15,-39-47-10,1-1-1,1 0 0,20 19 0,40 45-24,-22-23 11,101 126 66,-13-25 4,-88-94-121,-29-36 51,1 0 0,29 26-1,-40-44 20,-1 0 0,1-1 0,1 0-1,-1 0 1,1-1 0,0 0-1,1-1 1,-1 0 0,1-1 0,0-1-1,0 0 1,0 0 0,14 1-1,107 17 34,-110-15-46,0 2-1,22 10 1,12 4-11,-43-17 7,-1 0 0,0 1 0,-1 1 0,1 0 0,-1 0 0,0 1 0,-1 1 0,0 0-1,-1 0 1,0 1 0,0 0 0,14 20 0,-19-20 12,1-1 0,0 0 0,0-1 1,1 1-1,0-1 0,0-1 0,1 1 0,0-1 0,0 0 0,1-1 0,0 0 1,0-1-1,0 0 0,1 0 0,0-1 0,-1 0 0,14 3 0,-17-5-1,8 2-7,0-1 0,1 0 0,-1-1-1,27 0 1,-41-2-14</inkml:trace>
</inkml:ink>
</file>

<file path=ppt/ink/ink1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5:04.758"/>
    </inkml:context>
    <inkml:brush xml:id="br0">
      <inkml:brushProperty name="width" value="0.1" units="cm"/>
      <inkml:brushProperty name="height" value="0.1" units="cm"/>
      <inkml:brushProperty name="color" value="#FF0066"/>
    </inkml:brush>
  </inkml:definitions>
  <inkml:trace contextRef="#ctx0" brushRef="#br0">1 23 5433,'0'0'4713,"0"-4"-4451,0-14 3074,35 18-1354,3 0-1201,190 6 1553,-193-2-2267,-1 1-1,0 1 1,-1 2-1,54 20 0,-60-19-36,49 11 0,-50-15 0,-1 2-1,41 15 0,36 19 5,27 13 44,69 50 169,-175-90-237,-1 0 0,0 2-1,27 25 1,14 10 11,-15-19 13,1-3 1,57 25-1,37 20-25,-20 9 94,188 164 0,-229-178-70,-46-36-10,-3 1 1,47 61-1,1 2 35,-42-58-43,1-1-1,2-2 1,82 53 0,16 21 35,-34-24-27,88 65 14,192 146 11,-366-282-55,-1 1 0,-1 1 0,0 1 0,-1 1 0,-1 0 0,24 37 0,-17-17 13,-18-28-9,1 0-1,1-1 1,0 0-1,0 0 1,11 10-1,18 12 56,1-2 0,2-2-1,59 34 1,-49-26-45,-13-8 75,12 8-50,-2 2-1,-2 2 0,67 79 1,-92-103 28,0 0-1,1-1 1,0-1 0,1-1-1,1-1 1,0-1 0,29 11 0,19 11 30,66 37 38,201 140 0,-310-190-114,-4-2 9,0-1 0,2-2 0,32 17 1,152 72 70,-141-69-67,-57-29-29,19 10 24,0-2 0,2 0 0,42 12-1,-38-15-29,0 2 0,46 24 0,-30-13 31,-27-15-11,0-1 1,0-1-1,1-1 1,26 2-1,35 8 15,26 6-46,-71-15 2,-1 2 0,0 1 1,65 26-1,-93-32 34,0-1 0,0 0 1,0-1-1,0-1 0,1 0 1,-1 0-1,0-2 0,14-1 1,13 0-24,157 2 20,-197 0-13,-11-1-929,-18-6-770,-8-10-2795</inkml:trace>
</inkml:ink>
</file>

<file path=ppt/ink/ink1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5:06.392"/>
    </inkml:context>
    <inkml:brush xml:id="br0">
      <inkml:brushProperty name="width" value="0.1" units="cm"/>
      <inkml:brushProperty name="height" value="0.1" units="cm"/>
      <inkml:brushProperty name="color" value="#FF0066"/>
    </inkml:brush>
  </inkml:definitions>
  <inkml:trace contextRef="#ctx0" brushRef="#br0">88 14 2969,'0'0'6958,"0"-14"-2690,-7 271-207,11-352-3309,-2 67-734,0 1 1,-2 0-1,-5-33 0,5 60-22,0-1 0,1 0 0,-2 0 0,1 1 0,0-1 0,0 0 0,0 0 0,0 1 0,0-1 0,-1 0 0,1 0 0,0 1 0,-1-1 0,1 0 0,0 1 0,-1-1 0,1 0 0,-1 1 0,1-1 0,-1 1 0,1-1 0,-1 1 0,0-1 0,1 1 0,-1-1 0,0 1 0,1 0 0,-1-1 0,0 1 0,1 0 0,-1-1 0,0 1 0,0 0 0,1 0 0,-1 0 0,0 0-1,0 0 1,1 0 0,-1 0 0,0 0 0,0 0 0,1 0 0,-1 0 0,0 0 0,0 1 0,1-1 0,-1 0 0,0 0 0,1 1 0,-1-1 0,0 1 0,1-1 0,-1 0 0,0 1 0,1-1 0,-1 1 0,0 1 0,-33 32-19,31-30 20,1 0 0,0 0-1,0 0 1,0 0 0,0 1-1,1-1 1,0 0 0,0 1-1,0-1 1,0 1 0,1-1-1,-1 1 1,2 8 0,-1-12 149,13-36-80,-11 26-195,0 0 1,0 0-1,-1 0 1,0-1-1,-1-12 1</inkml:trace>
</inkml:ink>
</file>

<file path=ppt/ink/ink1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5:15.036"/>
    </inkml:context>
    <inkml:brush xml:id="br0">
      <inkml:brushProperty name="width" value="0.1" units="cm"/>
      <inkml:brushProperty name="height" value="0.1" units="cm"/>
      <inkml:brushProperty name="color" value="#FF0066"/>
    </inkml:brush>
  </inkml:definitions>
  <inkml:trace contextRef="#ctx0" brushRef="#br0">67 34 5737,'0'0'6062,"2"-1"-5832,-1 2 0,0-1 0,0 0 1,0 0-1,0 0 0,0 0 0,0 1 1,0-1-1,0 0 0,0 1 0,-1-1 1,1 1-1,0-1 0,0 1 0,0-1 1,0 1-1,0 0 0,-1-1 0,1 1 1,0 0-1,-1 0 0,2 1 0,-2 10-229,-1-1 4,1 1 0,1-1 0,0 0 0,3 14 0,-3-21-2,1 0 0,-1 0 0,1 0 0,0 0-1,0 0 1,1 0 0,-1 0 0,1 0 0,0-1-1,0 0 1,0 1 0,0-1 0,0 0 0,5 3-1,2-1 25,-1 1 0,1-2 0,0 1 1,0-1-1,0-1 0,0 0 0,1 0 0,0-1 0,-1 0 0,1-1 0,0 0 0,0-1 0,11-1 0,-20 1-19,1 0 0,-1-1 1,0 1-1,0-1 0,0 0 0,1 1 0,-1-1 0,0 0 1,0 0-1,0 0 0,0-1 0,0 1 0,-1 0 0,1-1 1,0 1-1,-1-1 0,1 1 0,-1-1 0,1 0 0,-1 0 1,0 0-1,0 0 0,1 0 0,-2 0 0,1 0 0,0 0 1,0 0-1,-1 0 0,1-1 0,-1 1 0,1 0 0,-1-4 1,2-8 5,-1 1 0,-1-1 1,0 1-1,-3-16 1,2 24-16,0 1 0,0 0 0,0 0 1,0 0-1,-1-1 0,0 1 1,0 1-1,0-1 0,-1 0 0,1 0 1,-1 1-1,0 0 0,0-1 1,0 1-1,0 0 0,0 0 1,-1 1-1,1-1 0,-1 1 0,0 0 1,0 0-1,0 0 0,0 0 1,0 1-1,0-1 0,-1 1 1,1 0-1,0 0 0,-1 1 0,-7-1 1,4 0-9,-1 1 0,1 0 0,-1 0-1,1 0 1,-1 1 0,1 1 0,-1-1 0,1 1 0,0 1 0,0 0 0,0 0 0,0 0 0,0 1 0,1 0 0,-9 6 0,13-7 7,-13 10-6,1 1-1,-19 21 1,31-30 7,-1-1 0,1 0 0,0 1 1,0 0-1,1 0 0,0 0 1,-1 0-1,2 0 0,-1 0 0,0 1 1,1-1-1,0 0 0,0 10 0,2-13 1,0-1 1,0 0-1,0 0 0,0 0 0,1 0 0,-1 0 0,0 0 0,1 0 0,-1 0 0,1-1 0,-1 1 0,1 0 0,-1-1 0,1 1 0,-1-1 0,1 0 0,0 0 0,-1 1 0,1-1 0,0 0 0,-1 0 0,3-1 0,42-1-139,-43 0-19,0-1 0,0 1 1,0-1-1,-1 0 0,1 0 1,-1 0-1,1 0 0,-1 0 1,0-1-1,0 1 0,-1 0 1,1-1-1,-1 0 0,0 1 1,0-1-1,0 0 0,0 0 1,0 1-1,-1-1 0,0 0 1,0 0-1,0 0 0,0 0 1,-1 0-1,-1-6 0,-32 8-3745,23 0-809</inkml:trace>
</inkml:ink>
</file>

<file path=ppt/ink/ink1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3.3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350 206 6633,'0'0'4711,"1"-19"-4449,5-82 507,-7 97-659,0 1 0,1 0 1,-2-1-1,1 1 1,0 0-1,-1 0 1,1 0-1,-1 0 0,0 0 1,0 0-1,0 0 1,0 0-1,-1 1 0,1-1 1,-1 1-1,0 0 1,1 0-1,-1 0 1,0 0-1,0 0 0,0 1 1,-7-3-1,1 0-47,0 0 0,0 1 0,0 0 0,0 0 0,0 1 0,-1 1 0,-13-2 0,15 3-64,0 0-1,0 0 1,0 1-1,0 0 1,0 1 0,0-1-1,0 1 1,0 1-1,0 0 1,1 0 0,-1 0-1,1 1 1,0 0 0,0 0-1,1 1 1,-1 0-1,1 0 1,0 1 0,0-1-1,0 1 1,1 1-1,0-1 1,-6 11 0,6-10-1,0 1 1,0-1 0,1 1-1,0 0 1,1 0 0,-1 0 0,2 1-1,-1-1 1,1 1 0,0-1-1,1 1 1,0 0 0,1 0 0,-1 0-1,2 0 1,-1-1 0,4 17-1,-1-16 5,0 1 0,0-1-1,1 0 1,1 0-1,-1 0 1,1-1 0,1 0-1,0 1 1,0-2 0,0 1-1,1-1 1,0 0-1,1 0 1,-1-1 0,13 7-1,3 1 112,1-2 0,0 0 0,1-2 0,1-1 0,-1-1 0,1-1 0,1-1 0,-1-1 1,1-2-1,0 0 0,36-2 0,-60-1-98,1 0 1,-1 0 0,1-1-1,0 1 1,-1-1 0,1 1-1,-1-1 1,1 0 0,-1-1-1,0 1 1,0-1 0,1 1-1,-1-1 1,0 0 0,0 0-1,0 0 1,4-5 0,-4 4 9,-1-1 1,1 0-1,-1 0 1,0 0-1,0-1 1,0 1-1,0 0 0,-1-1 1,0 1-1,0-1 1,0 1-1,0-1 1,-1-7-1,2 3-7,-1 1-1,-1 0 0,0-1 0,0 1 1,0-1-1,-1 1 0,-1 0 0,1-1 0,-1 1 1,-1 0-1,1 0 0,-1 0 0,-1 1 1,0-1-1,0 1 0,0 0 0,-8-11 0,0 5-17,-1 0 0,0 1 0,0 1-1,-1 0 1,-1 0 0,0 2 0,0 0-1,-1 0 1,0 1 0,0 2 0,-1-1-1,0 2 1,0 0 0,0 1-1,-1 1 1,0 0 0,1 1 0,-1 2-1,-23 0 1,35 1-6,0 0 1,0 1-1,1-1 0,-1 1 0,1 0 0,-1 0 1,1 1-1,0 0 0,-1 0 0,1 0 1,1 0-1,-1 1 0,1 0 0,-1 0 0,1 0 1,0 0-1,0 1 0,1 0 0,-1 0 0,1 0 1,0 0-1,1 0 0,-1 1 0,-1 5 1,-2 5-7,0 1 0,2 0 1,0 0-1,0 1 1,2-1-1,-1 34 1,4-43 11,1 1 1,-1-1 0,1 1 0,1-1-1,-1 0 1,2 0 0,-1 0-1,1 0 1,0-1 0,1 1 0,-1-1-1,1 0 1,1-1 0,0 1-1,0-1 1,0 0 0,0 0 0,1-1-1,13 9 1,-3-3 12,1 0-1,0-1 1,1-1-1,0-1 1,0-1-1,0 0 1,29 5-1,-36-9-2,1-1-1,0 0 1,0-1-1,0-1 0,0 0 1,0-1-1,0 0 0,0-1 1,13-3-1,-20 3 2,1-1 0,-1 0-1,1 0 1,-1 0 0,0-1-1,-1 0 1,1 0 0,-1-1-1,1 1 1,-1-1 0,0 0-1,-1 0 1,0-1 0,1 0-1,-2 1 1,1-1 0,-1-1-1,3-6 1,-1 4-10,-2-1 1,1 0 0,-1-1-1,-1 1 1,1 0-1,-2-1 1,0 1-1,0-1 1,-1 0 0,0 1-1,-1-1 1,0 0-1,0 1 1,-6-17-1,3 13-2,-2 0-1,0 0 0,0 0 0,-1 1 0,-1 0 1,0 0-1,-1 1 0,0 0 0,-17-17 1,5 9-4,-1 0 0,-45-31 1,58 44-8,0 2 0,-1 0 0,1 0-1,-1 0 1,0 1 0,-1 1 0,1 0 0,0 0 0,-1 1 0,0 0 0,-10 0 0,17 2 6,-1-1 0,1 1 0,0 0 0,0 0 0,0 1 1,0-1-1,0 1 0,0 0 0,0 0 0,1 0 0,-1 0 1,0 1-1,0-1 0,1 1 0,-1 0 0,1 0 1,-1 1-1,1-1 0,0 1 0,0-1 0,0 1 0,0 0 1,1 0-1,-1 0 0,1 1 0,0-1 0,0 0 0,0 1 1,0 0-1,0-1 0,1 1 0,0 0 0,0 0 1,0 0-1,0 0 0,0 0 0,1 0 0,0 4 0,-3 7-1,2 0 0,0 0-1,0 1 1,1-1-1,1 0 1,5 24-1,-4-31 4,0 1-1,1-1 1,0 0-1,1 0 1,0 0-1,0 0 1,1 0-1,0-1 1,0 0-1,0 0 1,1 0-1,10 8 1,-12-11-85,1 0-1,0 0 1,1 0 0,-1-1-1,0 0 1,1 0 0,0 0 0,7 2-1,30 1-5362</inkml:trace>
</inkml:ink>
</file>

<file path=ppt/ink/ink1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4.3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5721,'0'0'8122</inkml:trace>
</inkml:ink>
</file>

<file path=ppt/ink/ink1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6.657"/>
    </inkml:context>
    <inkml:brush xml:id="br0">
      <inkml:brushProperty name="width" value="0.1" units="cm"/>
      <inkml:brushProperty name="height" value="0.1" units="cm"/>
    </inkml:brush>
  </inkml:definitions>
  <inkml:trace contextRef="#ctx0" brushRef="#br0">135 85 6145,'0'0'7975,"1"-13"-7291,1-59 936,-10 87-1447,-11 20-158,1 1 1,2 1 0,1 0-1,3 1 1,0 0-1,3 1 1,-6 46-1,6 1 199,4 1-1,8 110 0,-1-170-132,1 0-1,1 0 1,2 0-1,16 49 1,-16-59-31,1 0 0,1 0 1,1-1-1,0 0 1,1-1-1,1 0 0,0 0 1,16 15-1,-21-25-34,0 0-1,1-1 0,-1 0 0,1-1 1,-1 1-1,1-1 0,0-1 1,0 1-1,1-1 0,-1 0 1,0-1-1,1 0 0,-1 0 0,1 0 1,-1-1-1,12-1 0,-14 0-186,-1 0 0,0 0-1,1 0 1,-1-1 0,0 1 0,0-1-1,0 0 1,0-1 0,0 1-1,-1-1 1,1 1 0,-1-1-1,1 0 1,-1 0 0,0-1 0,0 1-1,-1 0 1,1-1 0,4-8-1,-4 8-351,16-25-3947</inkml:trace>
</inkml:ink>
</file>

<file path=ppt/ink/ink1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7.992"/>
    </inkml:context>
    <inkml:brush xml:id="br0">
      <inkml:brushProperty name="width" value="0.1" units="cm"/>
      <inkml:brushProperty name="height" value="0.1" units="cm"/>
    </inkml:brush>
  </inkml:definitions>
  <inkml:trace contextRef="#ctx0" brushRef="#br0">228 134 5193,'0'0'8635,"5"-10"-7933,1 0-507,-3 7-139,-1 0 0,0-1 0,0 1 0,0 0 0,0-1 0,-1 0 0,1 1 0,-1-1 0,0 0 0,0 0 0,-1 0 0,1 1 0,-1-7 0,0 8-24,0 0-1,-1-1 1,0 1 0,1 0 0,-1 0 0,0-1 0,0 1 0,0 0-1,0 0 1,-1 0 0,1 0 0,-1 0 0,1 0 0,-1 1 0,1-1-1,-1 0 1,0 1 0,0-1 0,0 1 0,0 0 0,0-1 0,0 1-1,0 0 1,-1 0 0,1 1 0,0-1 0,-1 0 0,1 1 0,-3-1-1,-8-2-7,0 1-1,0 0 0,-25 1 0,33 0-25,0 1-1,1 0 1,-1 0 0,0 0 0,0 1-1,0 0 1,1 0 0,-1 0 0,0 0-1,1 1 1,-1 0 0,1 0-1,0 0 1,-1 0 0,1 1 0,0 0-1,0-1 1,1 2 0,-1-1 0,1 0-1,-1 1 1,1-1 0,0 1 0,1 0-1,-1 0 1,0 0 0,1 1-1,0-1 1,0 0 0,1 1 0,-1-1-1,-1 8 1,0-2-5,1 0-1,0 1 0,0-1 1,1 1-1,0 0 0,1 0 1,0-1-1,3 16 1,-3-23 10,1 0 1,0 1 0,0-1 0,0 0 0,0 0-1,0 0 1,1 0 0,-1 0 0,1 0 0,0 0-1,0 0 1,0-1 0,0 1 0,0 0 0,0-1-1,1 0 1,-1 0 0,1 0 0,0 0 0,0 0-1,0 0 1,0-1 0,0 1 0,0-1 0,0 0-1,0 0 1,1 0 0,-1 0 0,5 0 0,-2 0 4,-1-1 1,0 1 0,1-1 0,-1-1 0,0 1 0,0-1 0,1 0 0,-1 0 0,0 0 0,0 0 0,0-1 0,0 0 0,0 0 0,0-1 0,7-5-1,-8 5-1,-1 0 0,0 0 0,0 0 0,0-1-1,-1 0 1,1 1 0,-1-1 0,0 0 0,0 0-1,0 0 1,0-1 0,-1 1 0,0 0 0,1 0-1,-2-1 1,1 1 0,0-1 0,-1 1-1,0-7 1,0-36 61,0 46-94,1 4-305,11 26 333,2-1 1,20 31-1,-23-43-1,-1 0 0,-1 1-1,0 0 1,-2 0 0,0 1 0,0 0-1,-2 0 1,0 1 0,4 31 0,-9-44 4,1 1 1,-1 0-1,-1 0 0,1 0 1,-1 0-1,0-1 1,-1 1-1,1 0 1,-1-1-1,-1 1 1,1-1-1,-7 11 1,5-12 14,1-1 0,-1 0 0,-1 1-1,1-2 1,-1 1 0,1 0 0,-1-1 0,0 0 0,0 0 0,0 0 0,-1-1-1,1 0 1,-1 0 0,1 0 0,-8 1 0,-3-1 149,1 0-1,-1 0 1,-24-2-1,33 0-126,6 0-38,0 0 0,0 0 0,0-1 0,0 1 0,0 0 0,0-1 0,0 1 0,0-1 0,0 1 0,1-1 0,-1 1 0,0-1 0,0 0 0,0 0 0,1 1 0,-1-1 0,0 0 0,1 0 0,-1 0 0,0 0 0,1 1 0,-1-1 0,1 0 0,0 0 0,-1 0 0,1 0 0,0 0 0,0 0 0,-1 0 0,1 0 0,0-1 0,0 1 0,0 0 0,0 0 0,0 0 0,1 0 0,-1 0 0,0 0 0,0 0 0,1-1 0,-1-6-175,2 7-214,0 0-1,-1 0 1,1 0-1,0 0 1,-1 0-1,1 0 0,0 0 1,0 0-1,0 1 1,0-1-1,0 1 1,4-1-1,-2 0-1059,17-6-5839</inkml:trace>
</inkml:ink>
</file>

<file path=ppt/ink/ink1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8.484"/>
    </inkml:context>
    <inkml:brush xml:id="br0">
      <inkml:brushProperty name="width" value="0.1" units="cm"/>
      <inkml:brushProperty name="height" value="0.1" units="cm"/>
    </inkml:brush>
  </inkml:definitions>
  <inkml:trace contextRef="#ctx0" brushRef="#br0">91 42 3105,'0'0'7351,"1"16"-7050,0 2 14,1 0-1,1 0 1,0 0 0,2 0 0,0 0-1,1-1 1,0 1 0,16 25 0,-10-23 88,1-1 0,1 0 1,1-2-1,33 31 0,-41-42-345,0 1 0,1-2 0,0 1 0,0-1 0,1 0 0,0-1 0,-1 0 0,2 0 0,-1-1 0,0 0 0,0-1 0,1 0 0,0 0 0,11 0 0,-18-3-49,0 1 1,-1-1 0,1 0-1,0-1 1,-1 1 0,1 0 0,-1-1-1,0 1 1,1-1 0,-1 0-1,0 0 1,0 0 0,0 0 0,0 0-1,-1 0 1,1-1 0,0 1-1,-1-1 1,0 1 0,1-1 0,-1 1-1,0-1 1,0 0 0,0-3-1,3-5 8,0-1 1,-1 0-1,-1 0 0,2-20 0,-2 9 1,-2 0 0,-5-42 1,3 56-19,0 0 0,0 0 0,-1 1 0,0-1 0,-1 1 0,0 0-1,0 0 1,-1 0 0,1 1 0,-9-9 0,6 7-8,-1 1 1,-1 1-1,1 0 0,-1 0 0,-1 1 0,1 0 0,-1 0 1,0 1-1,0 0 0,0 1 0,-1 1 0,0-1 1,1 1-1,-1 1 0,0 0 0,-1 1 0,1 0 0,0 1 1,0 0-1,0 0 0,0 1 0,-12 3 0,14-2 14,1 1 0,0-1 0,0 1-1,1 1 1,-1 0 0,1 0 0,0 0-1,0 1 1,0 0 0,0 1 0,1-1 0,0 1-1,0 0 1,1 1 0,-10 13 0,9-11-247,1 0-1,0 0 1,0 0 0,1 0 0,-5 18 0,7-21-324,1 0 0,0 0 0,0 1 0,0-1 1,1 0-1,0 1 0,0-1 0,1 0 0,1 10 0</inkml:trace>
</inkml:ink>
</file>

<file path=ppt/ink/ink1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8.971"/>
    </inkml:context>
    <inkml:brush xml:id="br0">
      <inkml:brushProperty name="width" value="0.1" units="cm"/>
      <inkml:brushProperty name="height" value="0.1" units="cm"/>
    </inkml:brush>
  </inkml:definitions>
  <inkml:trace contextRef="#ctx0" brushRef="#br0">45 189 4417,'0'0'7604,"15"9"-6978,50 29-101,-63-37-468,1 1 0,0-1 0,0 0 1,-1 0-1,1 0 0,0 0 0,0 0 0,0-1 0,0 1 0,0-1 0,0 0 1,0 0-1,0 0 0,0 0 0,0 0 0,0-1 0,0 1 0,3-2 0,-3 1-17,-1-1-1,0 1 0,1-1 0,-1 0 0,0 1 1,0-1-1,0 0 0,-1 0 0,1 0 1,0-1-1,-1 1 0,1 0 0,-1-1 0,0 1 1,2-5-1,0-6 11,1 1 1,-2-1-1,0 1 0,-1-1 1,0-24-1,-1 29-31,1 0-7,-1 0-1,0 1 1,-1-1-1,0 1 1,0 0-1,-3-11 0,3 16-10,0 0 0,-1-1 0,1 2-1,0-1 1,-1 0 0,1 0 0,-1 0-1,1 1 1,-1-1 0,0 0-1,0 1 1,1 0 0,-1-1 0,0 1-1,0 0 1,-1 0 0,1 0 0,0 0-1,0 1 1,0-1 0,-1 0-1,1 1 1,0 0 0,-5-1 0,0 0-8,0 1 1,0-1-1,0 1 1,0 0-1,0 1 1,0-1 0,1 2-1,-1-1 1,0 1-1,0 0 1,1 0-1,-1 1 1,1-1 0,-9 6-1,11-4 5,-1 0 1,1 0-1,-1 0 0,1 1 0,1-1 1,-1 1-1,1 0 0,0 0 0,0 0 1,0 0-1,0 1 0,1-1 0,0 1 1,0 0-1,1-1 0,0 1 0,-1 8 1,-1 2-551,1 0 0,1 0 1,1 0-1,0 0 0,4 26 1,8-9-2314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2.995"/>
    </inkml:context>
    <inkml:brush xml:id="br0">
      <inkml:brushProperty name="width" value="0.05" units="cm"/>
      <inkml:brushProperty name="height" value="0.05" units="cm"/>
      <inkml:brushProperty name="color" value="#004F8B"/>
    </inkml:brush>
  </inkml:definitions>
  <inkml:trace contextRef="#ctx0" brushRef="#br0">1 3 336,'0'0'18397,"7"-3"-16810,18 3-1369,-1 1 0,0 1-1,1 1 1,-1 2 0,39 11 0,25 4 109,-54-15-1056,0-1 0,35 0 0</inkml:trace>
</inkml:ink>
</file>

<file path=ppt/ink/ink1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29.343"/>
    </inkml:context>
    <inkml:brush xml:id="br0">
      <inkml:brushProperty name="width" value="0.1" units="cm"/>
      <inkml:brushProperty name="height" value="0.1" units="cm"/>
    </inkml:brush>
  </inkml:definitions>
  <inkml:trace contextRef="#ctx0" brushRef="#br0">1 1 6145,'0'0'10755,"21"139"-10539,-21-98-120,0 16-96,0-13-1873,0-9-8409</inkml:trace>
</inkml:ink>
</file>

<file path=ppt/ink/ink1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31.544"/>
    </inkml:context>
    <inkml:brush xml:id="br0">
      <inkml:brushProperty name="width" value="0.1" units="cm"/>
      <inkml:brushProperty name="height" value="0.1" units="cm"/>
    </inkml:brush>
  </inkml:definitions>
  <inkml:trace contextRef="#ctx0" brushRef="#br0">68 190 8250,'0'0'3759,"-5"21"-3059,0-2-475,0-5 12,1 0 0,1 1 0,0 0 1,1 0-1,1 0 0,0 0 0,1 0 0,3 23 1,-1-32-137,0 0 1,1-1-1,-1 1 1,2 0 0,-1-1-1,0 1 1,1-1-1,0 0 1,0 0 0,1-1-1,-1 1 1,1-1 0,0 0-1,0 0 1,1-1-1,-1 1 1,1-1 0,-1 0-1,12 3 1,0 1 37,0-2 1,0 0-1,0-1 0,1 0 1,34 1-1,-40-4-84,1 0-1,-1-1 1,1-1-1,-1 0 1,19-4-1,-26 3-44,0 0-1,0 0 0,0-1 1,0 0-1,-1 0 0,1 0 0,-1 0 1,0-1-1,0 1 0,0-1 1,0 0-1,0 0 0,-1-1 1,5-8-1,-1 1 0,0 0 1,-1-1 0,0 1-1,-1-1 1,-1-1-1,0 1 1,-1-1-1,2-18 1,-2 1 4,-2 1 1,-4-54-1,2 76-13,0 0-1,-1 0 1,0 1-1,0-1 1,-1 1 0,0-1-1,0 1 1,-1 0-1,0 1 1,0-1-1,-1 0 1,0 1-1,0 0 1,0 0-1,-1 1 1,1-1 0,-1 1-1,-1 1 1,1-1-1,-1 1 1,0 0-1,0 0 1,0 1-1,-13-5 1,11 5-15,1 1 0,-1-1 0,0 1 0,0 1 0,0 0 0,0 0 0,0 0 0,0 1 0,0 1 0,0 0 0,0 0 0,0 1 1,0-1-1,0 2 0,0 0 0,1 0 0,0 0 0,-1 1 0,1 0 0,0 1 0,-9 7 0,3 0-122,0 1 1,0 0-1,2 1 0,0 1 1,0 0-1,1 1 0,1 0 1,1 0-1,0 1 0,-11 33 1,15-34-724,1-1 1,1 1-1,0 0 1,1 0 0,1 0-1,0 0 1,4 32 0,5-8-6759</inkml:trace>
</inkml:ink>
</file>

<file path=ppt/ink/ink1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32.150"/>
    </inkml:context>
    <inkml:brush xml:id="br0">
      <inkml:brushProperty name="width" value="0.1" units="cm"/>
      <inkml:brushProperty name="height" value="0.1" units="cm"/>
    </inkml:brush>
  </inkml:definitions>
  <inkml:trace contextRef="#ctx0" brushRef="#br0">0 0 4385,'0'0'11437,"39"20"-10989,8 4-333,7 2 22,-2 2 0,73 53 0,-75-45-54,-2 2 1,-1 3 0,-3 1-1,-1 2 1,41 56 0,-62-70-41,-2 0 1,-1 1 0,-2 1 0,-1 1 0,-1 1 0,-2 0 0,-1 0 0,-2 1 0,-1 1 0,3 36 0,-6 9 333,-6 99 0,0-162-315,0-5 8,0-1 0,-1 1 0,0-1 0,-1 0 0,-1 1 0,0-1-1,0 0 1,-1 0 0,-1-1 0,0 1 0,-1-1 0,0 0 0,0 0 0,-14 16 0,20-27-35,-1 1 1,1-1 0,0 0-1,-1 1 1,1-1 0,-1 0 0,1 0-1,0 1 1,-1-1 0,1 0 0,-1 0-1,1 1 1,-1-1 0,1 0 0,-1 0-1,1 0 1,-1 0 0,1 0-1,-1 0 1,1 0 0,-1 0 0,1 0-1,-1 0 1,1 0 0,0 0 0,-1 0-1,1 0 1,-1-1 0,1 1 0,-1 0-1,1 0 1,-1 0 0,1-1-1,-1 1 1,1 0 0,0 0 0,-1-1-1,1 1 1,0-1 0,-1 1 0,1 0-1,0-1 1,-1 1 0,1-1 0,0 1-1,0 0 1,0-1 0,-1 1-1,1-1 1,0 1 0,0-1 0,0 0-1,-13-34-159,10 24 224,2 9-254,-1 0 0,1 0 0,0 1 0,-1-1 0,1 0 0,-1 1 0,1-1 0,-1 1 0,0 0 0,1 0 0,-1-1 0,0 1 0,0 0 0,0 1 0,0-1 0,0 0 0,0 0 0,0 1 0,0-1 0,0 1 0,0 0 0,-1 0 0,1 0-1,0 0 1,-2 0 0,-18-1-5641</inkml:trace>
</inkml:ink>
</file>

<file path=ppt/ink/ink1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06.29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309 975 8794,'0'0'7860,"-8"-28"-7270,-51-176 405,33 96-425,10 37-348,-2 0 0,-4 0-1,-47-103 1,53 143-110,1 0-1,1-1 1,2-1-1,-15-60 1,27 92-101,0 0 1,-1 0-1,1 1 1,0-1 0,-1 0-1,1 0 1,0 0-1,0 0 1,0 0 0,0 0-1,0 0 1,0 0-1,0 0 1,0 0 0,0 0-1,1 0 1,-1 1-1,0-1 1,1 0-1,-1 0 1,0 0 0,1 0-1,-1 0 1,1 1-1,-1-1 1,1 0 0,0 0-1,-1 1 1,2-2-1,29 3 55,-15 1-79,427 30 65,-78-9-35,436 2 64,-668-25-97,-36-3 103,-96 3-94,-1 20-97,0-17 104,-2 16-1,2 0 0,0 1 1,2-1-1,0 0 1,1 0-1,1 0 1,0 0-1,2-1 0,10 24 1,31 36 18,-37-63-15,0 0-1,-1 0 0,0 1 0,-1 0 1,-1 0-1,0 1 0,-2-1 0,5 20 0,-9-31 3,0 0-1,-1 1 0,0-1 1,0 0-1,0 0 0,0 1 1,-1-1-1,-2 9 0,2-12 0,0 1-1,0-1 1,-1 0-1,1 0 1,-1 0-1,0 0 1,0 0-1,0 0 1,0 0-1,0-1 1,0 1 0,0-1-1,0 1 1,0-1-1,-1 0 1,1 0-1,-1 0 1,1 0-1,-3 1 1,-61 16 76,-1-3-1,0-3 1,-91 5 0,39-5-76,-835 43 384,868-59-227,-118-21 1,118 12-38,-121-2-1,426 49-2298,-123-22-971,-4-5-3638</inkml:trace>
</inkml:ink>
</file>

<file path=ppt/ink/ink1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08.4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1 719 9514,'0'0'6484,"0"-28"-5645,0-197 45,-1 168-558,3 1-1,3-1 0,24-109 1,-28 163-278,0 0 0,1 1 0,0-1 0,0 1 1,0-1-1,0 1 0,0 0 0,0 0 0,0 0 0,1 0 1,-1 0-1,1 1 0,-1-1 0,1 1 0,0-1 1,-1 1-1,5-1 0,58-19-3,-52 18-1,38-9-32,0 2-1,76-4 1,110 6 69,-51 4 99,336-17 79,2 36-117,-406-6-132,463 45 144,-6 44-146,-491-75 52,-55-14 39,1-1-1,1-1 1,0-2-1,45 3 1,-71-8-102,11-1-4,0 1 0,-1 1 0,1 0 0,-1 1 0,29 8 1,-43-9 2,1 1 1,-1-1 0,1 1 0,-1 0 0,1-1-1,-1 1 1,0 0 0,0 0 0,0 0 0,0 0 0,0 0-1,-1 0 1,1 0 0,0 0 0,-1 0 0,1 0 0,-1 0-1,0 4 1,3 41-23,-3-47 25,0 226 39,-1-224-37,1 0-1,0 0 1,-1 1 0,0-1-1,0 0 1,1 0 0,-1 0-1,0 0 1,-1 0 0,1 0-1,0 0 1,-1 0-1,1-1 1,-1 1 0,1 0-1,-1-1 1,0 1 0,1-1-1,-1 0 1,0 1 0,0-1-1,0 0 1,0 0-1,0 0 1,-1-1 0,1 1-1,0 0 1,0-1 0,0 1-1,-1-1 1,-2 0-1,-12 3 34,0-2 0,-1 0 0,-17-1 0,20 0-44,-708-32 63,516 10-21,-427-25-39,473 45-21,-185 4 42,290 2-16,-1 3 1,1 2 0,-110 32-1,109-21 35,-1-3-1,-1-2 1,0-3-1,-1-2 1,-109 3-1,164-13-21,-2 1 67,0 0 1,0-1-1,-1 0 0,1-1 1,0 1-1,0-1 0,0-1 1,0 1-1,0-1 0,0-1 1,0 1-1,0-1 1,1 0-1,0-1 0,-1 1 1,-9-9-1,10 7 3,5 5-42,1 0 0,-1 0-1,1-1 1,-1 1 0,1 0 0,-1-1 0,1 1 0,0-1 0,-1 1 0,1 0 0,0-1-1,-1 1 1,1-1 0,0 1 0,-1-1 0,1 1 0,0-1 0,0 1 0,0-1 0,0 0-1,-1 1 1,1-1 0,0 1 0,0-1 0,0 1 0,0-2 0,14 1-1610,67 2-2501,-39 2-1646</inkml:trace>
</inkml:ink>
</file>

<file path=ppt/ink/ink1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10.1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215 753 7362,'0'0'7428,"-8"-34"-6497,-41-186 517,28 145-707,-59-141 0,42 120-133,34 88-461,1 0 0,0-1-1,1 1 1,0-1 0,0 1 0,0-12 220,6 20-359,410 4 198,280-2 15,-184-23-175,302-5-54,-775 28 9,-1 3 0,0 0 0,0 3-1,-1 1 1,47 18 0,34 8 50,-112-33-50,0 0 0,-1 0 0,1 0 0,-1 1 0,1-1 0,-1 1 0,0 0-1,0 0 1,0 0 0,0 0 0,0 1 0,-1-1 0,1 1 0,-1 0 0,0-1-1,0 1 1,-1 0 0,1 0 0,-1 0 0,2 7 0,3 13 25,0 0 1,2 30-1,-8-51-17,6 72 82,-4 99 1,-3-86-79,1-85-10,0 1 0,0 0 0,0-1 0,0 1 0,0 0 0,-1-1 0,0 1 0,0-1 0,0 1 0,0-1 0,0 1 0,-1-1 0,1 0 0,-1 1 0,0-1 0,0 0 0,0 0 0,-1 0 0,-3 3 0,2-3 16,-1-1 1,0 1 0,0-1 0,0-1 0,0 1 0,0 0 0,0-1-1,-1 0 1,1-1 0,0 1 0,-1-1 0,-9 0 0,-544-27 481,156 4-457,-28 20-48,331 8-18,1 3 0,-123 29-1,96-14 43,-1-6 0,0-4 0,-164-6 0,290-7-105,8 0-296,94 2-4132,-27-1-3077</inkml:trace>
</inkml:ink>
</file>

<file path=ppt/ink/ink1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12.1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0 742 5153,'0'0'11377,"6"-23"-10990,1-7-254,-2 7 32,1-1 1,2 2 0,13-31 0,-11 28 112,-2-1-1,-1 0 1,0 0-1,4-48 1,-2-111 499,-5 59-295,-6 101-357,2 21-103,-1-1 0,1 1 0,-1-1-1,2 1 1,-1-1 0,0 1 0,1-1 0,2-7 0,-2 11-22,0 0 1,0 1 0,1-1 0,-1 1 0,0-1-1,1 1 1,-1-1 0,0 1 0,1 0-1,-1 0 1,0 0 0,1 0 0,-1 0-1,0 0 1,1 0 0,-1 0 0,3 1-1,-2-1 0,67 4 37,0 3 0,100 23-1,-47-7 31,664 57 130,-783-79-197,803 21 74,-297-15-36,301-2 576,-467-7-444,-343 2-144,39-3-2,-38 20-25,1-1 0,1 1-1,1 0 1,0-1 0,8 18-1,-6-17 6,-1 0 0,0 1-1,-1-1 1,-1 1-1,1 21 1,-4-18-21,1-15 13,-1 0-1,0 0 0,0 0 0,-1 0 1,0-1-1,0 1 0,-2 8 0,1-11 9,1-1-1,-1 1 1,1-1-1,-1 0 1,0 0-1,0 1 1,0-1-1,0 0 1,0-1-1,-1 1 1,1 0-1,-1-1 1,1 1-1,-1-1 1,1 0-1,-1 0 1,0 0-1,-5 1 1,-26 8 6,-1-2 0,0-2 0,-56 3 0,-112-7 10,121-2 17,-97-1 32,-244-30 1,273 8-73,-567-64 86,54 78-202,609 15 121,1 2 1,0 3-1,-52 17 0,47-11 1,-111 16 0,-281-24 1159,263-11-847,206 4-1207,32 21-838,31 11-3953</inkml:trace>
</inkml:ink>
</file>

<file path=ppt/ink/ink1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14.7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407 1049 8194,'0'0'10187,"-5"-29"-9591,-18-94-157,16 93-255,-1 0 0,-2 0 1,0 1-1,-18-33 0,2 6-102,-41-94 155,-119-190-1,183 335-231,-27-35-11,27 39-51,10 1-47,1 1 90,1 1 0,-1-1 1,15 6-1,19 3 23,82 1 95,183-9 0,-145-5-1,100 5 22,307-5 244,-233-19-121,35-1-123,-96 22-98,553-31 7,-637 5 4,-57 7-7,185-5-1,-285 22 41,-34 3-98,1 11-234,7 42 257,27 87 0,-20-89 30,14 97 1,-25-121-14,1 0-1,2 0 1,0-1-1,2 0 1,0-1-1,16 29 1,-23-50-11,0 1-1,0-1 1,0 1 0,-1 0-1,0-1 1,0 1 0,0 0 0,-1 0-1,1-1 1,-1 1 0,0 0-1,-1 0 1,1 0 0,-1 0-1,0-1 1,0 1 0,0 0-1,-1-1 1,0 1 0,0-1-1,0 1 1,0-1 0,-1 0 0,1 0-1,-1 0 1,0 0 0,0-1-1,-1 1 1,1-1 0,-1 0-1,-7 5 1,-7 5 8,-1-1-1,-1 0 1,0-2 0,0-1-1,-34 12 1,-17 1 5,-2-4 0,1-2 0,-128 10 0,-232-10 90,-441 32-19,-349 6-116,1267-56 49,-1-2-1,60-13 0,-9 1 15,889-87 69,-174 24-86,-640 57-12,820-61 64,-984 83-68,83 1 55,0-3 0,156-26 0,-1-33 110,-136 32-168,-107 29 15,0-1 1,0 0 0,0 0-1,0 1 1,0-1 0,0 0 0,-1 0-1,1 0 1,0 0 0,-1 0-1,1 0 1,0 0 0,-1 0 0,1 0-1,-1-1 1,0 1 0,1 0 0,-1 0-1,0 0 1,0 0 0,0-1-1,1 1 1,-1 0 0,-1-2 0,1-39 218,-1 28-251,2 0 20,-2 1 0,0 0 0,-4-22 1,3 29-3,1 0 1,-2 0 0,1 1-1,-1-1 1,0 1 0,0 0 0,0 0-1,-1 0 1,0 0 0,-4-5 0,-11-8-13,-1 0 1,0 1 0,-1 1 0,-1 1-1,0 1 1,-1 1 0,0 1 0,-1 1-1,-1 1 1,0 2 0,0 0 0,0 1-1,-1 2 1,0 0 0,0 2 0,-38 0-1,15 5-4,1 3-1,0 1 1,1 3-1,-1 2 1,-51 19 0,-2311 568-980,2235-558-552,67-2-5194</inkml:trace>
</inkml:ink>
</file>

<file path=ppt/ink/ink1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17.5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500 733 8330,'0'0'9416,"2"-28"-8466,10-93-382,-9 96-401,2 0 1,1 1-1,15-40 0,3-19 208,-17 47-170,-2-1 0,-1 0-1,-2 0 1,-2-1 0,-4-41 0,3 77-167,-1-1 1,1 0-1,-1 1 1,0-1-1,0 0 1,0 1-1,0 0 1,0 0-1,0-1 1,0 1 0,-1 0-1,-3-2 1,-14-14 208,-1-1 911,36 19-860,316 12-270,1 1 17,291-35-30,215-9 1,-513 62 51,-66-3-85,621 10-16,-58-22 92,-725-16-56,206-12 42,-2-1-2,210-9-212,-289 18 53,-145 5 52,-72-1 49,0 1-1,0 0 0,0 0 1,0 1-1,0-1 0,0 1 0,-1 0 1,7 4-1,18 7 6,76 13 92,-80-21-89,-1 0 1,1 2 0,-1 0 0,-1 2 0,1 0 0,27 17 0,-47-22-11,0 0 1,-1 0 0,1 1 0,-1-1 0,0 1-1,0 0 1,0 0 0,-1 0 0,0 0 0,0 0-1,0 0 1,-1 1 0,2 5 0,-3-8 16,1 1 0,0 0-1,0 0 0,0 0 1,-1 0-1,0 0 0,0 0 1,0 0-1,-1 0 0,1 0 1,-1 0-1,0 0 0,0 0 1,0-1-1,-1 1 0,1 0 1,-1 0-1,0-1 0,0 1 1,0-1-1,0 1 0,-1-1 1,1 0-1,-1 0 0,-6 5 1,-5 3-9,-1 0 0,0-1 0,-1 0 0,-22 9 0,22-11 9,-87 42 19,-2-4-1,-1-5 0,-187 46 1,188-67 18,-214 13 0,-109-29-28,297-12-12,-178-35 1,57 6 63,-364-1-42,-2 38-3,259 3-12,180-2-11,-560-24-61,-204-31 78,220 87 51,580-15-108,127-15 41,0 1 0,0 0 0,0 1 1,1 1-1,0 1 0,-27 15 0,27-11-2,1 1-1,0 1 1,-11 14-1,-15 13-9,39-40 12,0 76-2666,-8-47-1327</inkml:trace>
</inkml:ink>
</file>

<file path=ppt/ink/ink1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19.985"/>
    </inkml:context>
    <inkml:brush xml:id="br0">
      <inkml:brushProperty name="width" value="0.1" units="cm"/>
      <inkml:brushProperty name="height" value="0.1" units="cm"/>
    </inkml:brush>
  </inkml:definitions>
  <inkml:trace contextRef="#ctx0" brushRef="#br0">1 1410 8466,'0'0'6162,"34"-11"-4667,5-1-1125,-13 5-174,0-2-1,-1 0 0,0-2 1,0-1-1,-1 0 1,26-20-1,-16 7-98,-1-1 0,-2-1 1,0-2-1,-2-1 0,-2-1 0,0-2 0,-2 0 0,-2-2 0,-1-1 1,32-72-1,-33 55-84,-2-1-1,-2-1 1,-3 0 0,-2-1 0,-2 0-1,-3-1 1,-1-83 0,-6 107 1,-1 0-1,-2 0 1,-10-51 0,10 71-13,-1 1 0,0-1 0,-1 1 1,-1 0-1,0 0 0,0 0 0,-1 1 1,0 0-1,-1 0 0,-1 1 0,-17-18 0,25 26-18,-1 1 0,1 0-1,0 0 1,0 0-1,-1 0 1,1 0-1,-1 0 1,1 0-1,-1 0 1,1 0 0,-1 1-1,1-1 1,-1 0-1,0 1 1,1 0-1,-1-1 1,0 1 0,1 0-1,-1 0 1,0 0-1,0 0 1,1 0-1,-1 0 1,-3 1-1,3 1 0,0-1 0,0 0 0,0 1 0,0 0 0,0-1 0,1 1 0,-1 0 0,0 0 0,1 0 0,-1 0 0,1 0 0,0 0 0,0 1 0,0-1 0,-1 3-1,-4 12-26,1 1-1,1 0 0,-4 30 0,7-41 54,-6 88-32,7 156-1,1-203 17,10 109 42,7 0-1,58 231 1,-51-281 173,74 196-1,-83-264-153,2-1 0,2-1 0,1 0 0,1-1 0,3-2 0,0 0 0,2-2 0,34 31 0,-49-56 171,-8-14 490,-9-21-179,-2 11-513,-1 0-1,0 1 0,-1 1 1,-1 0-1,-1 0 1,-15-16-1,-79-79-73,104 109 52,-111-93-230,22 20 184,90 74 43,-1 0 0,1 0 0,0 0 1,0 0-1,0 0 0,0 0 0,0 0 1,-1-1-1,1 1 0,0 0 0,0 0 0,0 0 1,0 0-1,0 0 0,0 0 0,0-1 1,0 1-1,-1 0 0,1 0 0,0 0 1,0 0-1,0 0 0,0-1 0,0 1 1,0 0-1,0 0 0,0 0 0,0 0 0,0-1 1,0 1-1,0 0 0,0 0 0,0 0 1,0 0-1,0-1 0,0 1 0,0 0 1,1 0-1,-1 0 0,0 0 0,0 0 0,0-1 1,0 1-1,0 0 0,0 0 0,0 0 1,0 0-1,1 0 0,-1 0 0,0-1 1,13-2-61,29 3 22,-32 0 10,43 0-272,-24 2-460,-1-3-1,1 0 1,46-9-1,-3-12-3350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3.370"/>
    </inkml:context>
    <inkml:brush xml:id="br0">
      <inkml:brushProperty name="width" value="0.05" units="cm"/>
      <inkml:brushProperty name="height" value="0.05" units="cm"/>
      <inkml:brushProperty name="color" value="#004F8B"/>
    </inkml:brush>
  </inkml:definitions>
  <inkml:trace contextRef="#ctx0" brushRef="#br0">1 1 11146,'0'0'9106,"228"22"-8522,-165-19-263,-14 4-265,-10-4-56,-11 0 0,-14-3 8,-7 3-80,-4-3-153,-20 0-7200,-8-16 1904</inkml:trace>
</inkml:ink>
</file>

<file path=ppt/ink/ink1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0.331"/>
    </inkml:context>
    <inkml:brush xml:id="br0">
      <inkml:brushProperty name="width" value="0.1" units="cm"/>
      <inkml:brushProperty name="height" value="0.1" units="cm"/>
    </inkml:brush>
  </inkml:definitions>
  <inkml:trace contextRef="#ctx0" brushRef="#br0">229 0 7258,'0'0'3798,"-22"28"-2698,-72 91-280,83-103-656,0 0-1,2 0 1,-1 1-1,2 0 1,1 0-1,0 1 1,1 0-1,1 0 1,-6 34-1,6-24-2,-4 16 49,3-1 0,2 1 0,1 1 0,2-1 0,9 69-1,-6-102-201,0 1 0,1-1 0,1 1 0,0-1 0,1 0 0,0-1 0,0 1 0,1-1 0,1 0 0,-1 0 0,2-1 0,-1 0 0,1 0 0,1-1 0,0 0-1,0 0 1,0-1 0,1 0 0,0-1 0,0 0 0,13 5 0,5-2-1253,0-1-1,1-1 0,54 5 1,-5-7-7170</inkml:trace>
</inkml:ink>
</file>

<file path=ppt/ink/ink1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0.677"/>
    </inkml:context>
    <inkml:brush xml:id="br0">
      <inkml:brushProperty name="width" value="0.1" units="cm"/>
      <inkml:brushProperty name="height" value="0.1" units="cm"/>
    </inkml:brush>
  </inkml:definitions>
  <inkml:trace contextRef="#ctx0" brushRef="#br0">411 0 11570,'0'0'4978,"-151"174"-4978,113-123 0,-1-4 0,-3-12-721,-14-7-623,10-12-1328,8-10-6250</inkml:trace>
</inkml:ink>
</file>

<file path=ppt/ink/ink1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1.052"/>
    </inkml:context>
    <inkml:brush xml:id="br0">
      <inkml:brushProperty name="width" value="0.1" units="cm"/>
      <inkml:brushProperty name="height" value="0.1" units="cm"/>
    </inkml:brush>
  </inkml:definitions>
  <inkml:trace contextRef="#ctx0" brushRef="#br0">0 1 10266,'0'0'7106,"116"192"-6730,-70-148-256,-1-3 16,5-9-136,2-4-400,11-15-1353,-10-7-1455,-7-6-5290</inkml:trace>
</inkml:ink>
</file>

<file path=ppt/ink/ink1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1.383"/>
    </inkml:context>
    <inkml:brush xml:id="br0">
      <inkml:brushProperty name="width" value="0.1" units="cm"/>
      <inkml:brushProperty name="height" value="0.1" units="cm"/>
    </inkml:brush>
  </inkml:definitions>
  <inkml:trace contextRef="#ctx0" brushRef="#br0">1 1 11346,'0'0'4365,"33"35"-3733,109 123-318,-124-137-260,-1 1 1,-1 1-1,-1 0 0,-1 1 1,-1 0-1,-1 1 0,-2 0 1,0 1-1,-1 0 0,-2 1 1,4 29-1,0 10 218,-4 0-1,-1 128 1,-6-184-245,-2 28 73,-2 1 1,-2-1 0,-1 0 0,-1-1 0,-3 0 0,-1 0 0,-1-1 0,-3 0 0,-31 54 0,43-83-1121,13-23-315,21-30-4370,-2 11-4355</inkml:trace>
</inkml:ink>
</file>

<file path=ppt/ink/ink1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1.712"/>
    </inkml:context>
    <inkml:brush xml:id="br0">
      <inkml:brushProperty name="width" value="0.1" units="cm"/>
      <inkml:brushProperty name="height" value="0.1" units="cm"/>
    </inkml:brush>
  </inkml:definitions>
  <inkml:trace contextRef="#ctx0" brushRef="#br0">0 43 13931,'0'0'5777,"30"-3"-5642,2 0-115,24-2 30,74-17 0,-121 20-111,-4 0-2,0 0 0,0 1 0,0 0 0,1 1 0,-1-1-1,0 1 1,0 0 0,0 0 0,1 0 0,5 2 0,-10 1-207,1 0 0,-1 0 0,0 0 0,0 0 0,0 1-1,0-1 1,-1 0 0,1 1 0,-1-1 0,0 1 0,0-1 0,0 0 0,-1 1 0,0 3-1,1 2-697,0 13-1740,0-3-1194</inkml:trace>
  <inkml:trace contextRef="#ctx0" brushRef="#br0" timeOffset="1">56 444 11739,'0'0'8177,"144"0"-9529,-101 0-1601,-5-9-4192</inkml:trace>
</inkml:ink>
</file>

<file path=ppt/ink/ink1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2.760"/>
    </inkml:context>
    <inkml:brush xml:id="br0">
      <inkml:brushProperty name="width" value="0.1" units="cm"/>
      <inkml:brushProperty name="height" value="0.1" units="cm"/>
    </inkml:brush>
  </inkml:definitions>
  <inkml:trace contextRef="#ctx0" brushRef="#br0">85 1 9282,'0'0'4842,"-14"25"-4742,-1-2-51,8-14-9,1 1 1,0 0 0,0 1-1,1-1 1,0 1 0,1 0 0,0 0-1,1 0 1,0 1 0,1-1-1,0 1 1,0 22 0,2-12 270,0-1-1,2 1 1,0-1 0,6 23-1,-5-34-198,1 0 1,0 0-1,0-1 0,1 1 0,0-1 0,0 0 0,1-1 0,1 1 0,-1-1 0,12 10 0,-4-4 11,2-1 1,0-1 0,1 0-1,0-2 1,0 1 0,1-2-1,1-1 1,-1 0-1,1-1 1,31 7 0,-19-8-41,0-1 0,1-1 0,-1-2 0,1-1 0,0-1 0,33-5 1,-52 2-76,0 1 1,0-2-1,-1 1 1,0-2-1,0 0 1,0 0-1,0-1 1,-1 0-1,0-1 1,0 0-1,19-18 1,-23 18 3,0 0 1,0 0-1,-1-1 1,0 1-1,0-1 1,-1-1-1,0 1 1,0-1-1,-1 0 1,0 0-1,0-1 1,-1 1-1,-1-1 1,0 1-1,0-1 1,1-19-1,-13 86-90,9-50 76,0 11-5,1 0-1,0 0 0,1 0 0,4 19 0,-4-30 10,1-1 1,0 0-1,0 0 0,1-1 0,-1 1 1,1 0-1,1-1 0,-1 0 1,1 1-1,0-1 0,0-1 0,0 1 1,1-1-1,0 1 0,7 4 1,-1-2 14,0 0 1,0-1 0,0 0 0,1-1 0,-1-1 0,1 1-1,1-2 1,20 4 0,2-3 103,66 0-1,-92-5-107,0 0 0,1 0 0,-1-1 0,-1 0-1,1 0 1,0-1 0,0 0 0,-1-1 0,0 0 0,0 0 0,0-1 0,0 0 0,-1-1-1,0 1 1,0-1 0,0-1 0,10-12 0,-9 9-3,0 0 0,-1-1 0,0 1 0,0-2 0,-2 1 0,1-1 0,-1 0 0,-1 0 0,0 0 1,-1-1-1,0 1 0,1-18 0,-3 15-8,0 0 1,-2 0 0,-2-27 0,1 36-3,1-1 0,-1 1 0,-1-1 0,1 1 1,-1 0-1,0-1 0,0 1 0,-1 1 1,0-1-1,-8-9 0,-5-2-7,0 1 1,-2 1-1,0 0 0,0 1 0,-2 1 1,0 1-1,0 1 0,-1 1 0,0 1 1,0 0-1,-1 2 0,-1 1 1,1 1-1,-1 1 0,0 0 0,0 2 1,0 1-1,0 1 0,-45 6 0,64-5 4,-1 1-1,1-1 0,-1 1 0,1 0 0,0 0 0,0 1 1,0-1-1,0 1 0,0 0 0,0 1 0,1-1 1,0 1-1,0 0 0,0 0 0,0 0 0,0 1 0,1-1 1,0 1-1,-5 9 0,4-5-5,0 1 0,1 0 0,0-1 0,0 1 0,1 0 0,0 0 0,1 1 0,0-1 0,1 20 0,1-27 11,0 0 0,0 1-1,0-1 1,0 0 0,0-1 0,1 1 0,-1 0 0,1 0 0,0 0 0,-1-1 0,1 1 0,1-1 0,-1 0 0,0 1 0,0-1 0,1 0 0,-1 0 0,1-1-1,0 1 1,0 0 0,0-1 0,-1 0 0,1 1 0,0-1 0,1 0 0,-1-1 0,0 1 0,0-1 0,4 1 0,15 2 35,0 0 0,0-2-1,23-1 1,-29 0-18,9-1-7,-1 0 0,1-2 1,-1-1-1,0-1 1,33-11-1,-2-5-10,58-29 0,-83 35 10,19-10 16,84-28 0,-117 48-29,1 0 1,-1 2 0,1 0-1,-1 1 1,1 0 0,0 1-1,0 1 1,0 1 0,27 5-1,-37-5 0,-1 2-1,1-1 0,-1 1 0,0 0 1,0 0-1,0 0 0,0 1 0,0 0 0,-1 0 1,0 1-1,0 0 0,0-1 0,0 2 1,-1-1-1,0 0 0,0 1 0,-1 0 1,1 0-1,-1 0 0,0 0 0,-1 1 0,4 11 1,-2-2 16,0 0 1,-1 0 0,0 0-1,-2 0 1,0 1 0,0-1-1,-2 0 1,-3 26-1,2-36 9,1-1-1,-1 1 0,0-1 0,-1 1 0,1-1 0,-1 0 0,0 0 1,-1 0-1,1 0 0,-1-1 0,0 1 0,0-1 0,0 0 1,0 0-1,-1-1 0,-9 7 0,8-6-364,0-1 1,-1 1-1,0-1 1,1 0-1,-1-1 1,0 0-1,0 0 1,-1 0-1,1-1 0,0 0 1,0-1-1,-1 1 1,-7-2-1,3-1-4707</inkml:trace>
</inkml:ink>
</file>

<file path=ppt/ink/ink1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3.763"/>
    </inkml:context>
    <inkml:brush xml:id="br0">
      <inkml:brushProperty name="width" value="0.1" units="cm"/>
      <inkml:brushProperty name="height" value="0.1" units="cm"/>
    </inkml:brush>
  </inkml:definitions>
  <inkml:trace contextRef="#ctx0" brushRef="#br0">1 1 7842,'0'0'8459,"31"6"-7859,106 21-136,-118-23-400,0 2 0,-1 0 0,0 1 0,0 0 0,-1 2 0,0 0 0,-1 1 0,1 0 0,-2 2 0,0 0 0,0 0-1,-1 2 1,-1-1 0,0 2 0,-1 0 0,14 22 0,-13-15 3,-1 2 0,-2-1-1,0 1 1,-1 1-1,-2-1 1,0 1 0,-2 1-1,-1-1 1,0 1 0,-1 44-1,-3 47 221,0-116-109,1-22 242,2 10-402,1 0 0,0 0 0,1 1 0,0-1 0,0 1 0,13-16 0,49-59 36,-49 63-29,72-83-16,-32 40-27,93-139 0,-147 198-93,-5 8 36,-8 18 5,-24 52 42,27-47 30,0 1-1,2 0 0,1 0 1,0 0-1,4 52 0,-1-71-1,1 0 0,0 0 1,0 1-1,0-1 0,1 0 0,0 0 0,1-1 0,0 1 0,0 0 0,0-1 1,1 0-1,0 1 0,0-1 0,8 9 0,-3-7-1,-1 0 0,1-1 1,1 0-1,0 0 0,0-1 0,0 0 0,0-1 1,16 6-1,4-1 15,0-2 1,1-1 0,-1-1 0,1-2-1,0-1 1,32-1 0,-30-1 14,-10-1-14,0 0 0,30-4 0,-46 3-9,-1 0 0,0 0 0,0-1 0,0 0 0,0 0 0,0 0 0,-1-1 0,1 0 0,-1 0 0,0-1 0,0 1 0,0-1 0,7-6 0,-11 9 4,0 0-1,0 0 0,0-1 1,0 1-1,-1 0 0,1 0 1,0-1-1,0 1 0,-1 0 1,1-1-1,-1 1 0,1-1 1,-1 1-1,1-3 0,-1 4 9</inkml:trace>
</inkml:ink>
</file>

<file path=ppt/ink/ink1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4.234"/>
    </inkml:context>
    <inkml:brush xml:id="br0">
      <inkml:brushProperty name="width" value="0.1" units="cm"/>
      <inkml:brushProperty name="height" value="0.1" units="cm"/>
    </inkml:brush>
  </inkml:definitions>
  <inkml:trace contextRef="#ctx0" brushRef="#br0">0 1 9658,'0'0'6766,"41"0"-5578,270 0 25,263 0-701,-573 0-566,-19 0-5690,-3 0 479</inkml:trace>
</inkml:ink>
</file>

<file path=ppt/ink/ink1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4.576"/>
    </inkml:context>
    <inkml:brush xml:id="br0">
      <inkml:brushProperty name="width" value="0.1" units="cm"/>
      <inkml:brushProperty name="height" value="0.1" units="cm"/>
    </inkml:brush>
  </inkml:definitions>
  <inkml:trace contextRef="#ctx0" brushRef="#br0">0 155 9154,'0'0'6137,"253"-28"-5008,-151 12-569,0 6-280,-11 7-224,-7 0-40,-13 3-16,-12-3-168,-9-7-633,-1-18-815,-14 3-704,-11-4-2177</inkml:trace>
</inkml:ink>
</file>

<file path=ppt/ink/ink1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5.278"/>
    </inkml:context>
    <inkml:brush xml:id="br0">
      <inkml:brushProperty name="width" value="0.1" units="cm"/>
      <inkml:brushProperty name="height" value="0.1" units="cm"/>
    </inkml:brush>
  </inkml:definitions>
  <inkml:trace contextRef="#ctx0" brushRef="#br0">158 228 11522,'0'0'4407,"0"38"-3642,-1 7-585,0 1-23,2 0 0,2 0 0,9 49 0,-7-64-47,1 11 97,1 0 0,3-1 0,1 0 1,20 47-1,-31-87-154,0 0 0,0 0 0,1 0 1,-1 0-1,0 0 0,1 0 0,-1 0 0,1 0 0,-1 0 0,1 0 0,0 0 1,-1-1-1,1 1 0,0 0 0,0 0 0,-1-1 0,1 1 0,0 0 1,0-1-1,0 1 0,0-1 0,0 1 0,0-1 0,0 0 0,0 1 0,0-1 1,2 1-1,-2-2-9,1 0 0,-1 0 0,0 1 0,0-1 0,1 0 0,-1 0 0,0 0 0,0 0 1,0 0-1,0 0 0,0-1 0,-1 1 0,1 0 0,0 0 0,0-1 0,-1 1 0,1-2 0,4-9 31,0 0-1,-2-1 0,4-16 0,-2-2-58,-1 0 0,-2 0 0,-1 0 0,-2 0 0,0 0 0,-3 0 1,0 0-1,-2 0 0,-1 1 0,-2 0 0,-1 0 0,-1 1 0,-1 1 0,-19-32 0,6 17 20,-3 1 0,-1 1 0,-2 2 0,-1 1 0,-40-35 0,93 92-193,82 76 149,-14-33 55,150 78-1,-138-85-19,118 86-1,-190-119-24,0 1-1,-2 2 0,-1 0 1,-1 2-1,-1 1 1,-2 1-1,-1 1 0,21 37 1,-38-58-1,1 1 0,-2-1 0,0 0 0,0 1 0,0 0 0,-1 0 0,-1-1 0,0 1 0,0 0 1,-1 15-1,-1-21 0,1-1 0,-1 0 0,0 1 0,0-1 0,-1 1 0,1-1 0,-1 0 0,1 0 0,-1 0 0,0 0 0,0 0 0,-1 0 0,1 0 0,0-1 0,-1 1 0,0-1 0,1 0 0,-1 0 0,0 0 0,0 0 0,0 0 0,-1-1 0,1 1 0,-4 1 0,-14 5 0,1-1 0,-38 9-1,52-14 1,-75 14-27,-147 12 0,-85-16-346,301-12 352,-122 4-67,133-4 36,1 13-4603</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05.82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89 958 10490,'10'-4'11947,"44"-17"-11882,24-1 20,0 3 1,103-10-1,165 4-2,315 20 64,-373 7 211,-169-1-279,-3 1 85,-1-5 0,124-19 0,-28 2-127,-40 5-11,-161 13-11,0 0 0,-1-1 1,0 0-1,0 0 0,0-1 1,0-1-1,0 1 0,8-7 1,65-53-5,-18 13 57,-57 46-73,1-1-1,-1 1 1,0-1-1,-1 0 1,9-10-1,-13 13 3,0-1 1,0 1-1,0-1 0,0 0 1,-1 0-1,1 0 0,-1 0 1,0 0-1,0 0 0,0 0 1,-1-1-1,0 1 0,0-6 0,0 9 1,-1-1-1,1 1 1,-1 0-1,1-1 0,-1 1 1,0 0-1,0-1 1,0 1-1,0 0 0,0 0 1,0-1-1,0 1 1,0 0-1,0 0 0,0 0 1,-1 1-1,1-1 1,0 0-1,-1 0 0,1 1 1,-3-2-1,-37-13 12,32 12 25,-567-168-192,462 147 113,0 4 0,-2 6-1,-136 0 1,-248 6 77,3-38-17,470 41-34,1 2 1,-1 0-1,0 2 1,1 1-1,-1 1 1,0 2-1,0 0 1,1 2 0,0 1-1,0 1 1,0 1-1,-39 19 1,33-11-5,1 1 0,1 2 0,1 1-1,1 1 1,0 1 0,2 2 0,-32 36 0,40-38 18,1 0-1,1 2 1,1 0 0,1 1-1,2 0 1,0 1-1,1 1 1,2-1-1,-10 46 1,-5 71-101,21-122 93,2 0 0,1 0 1,0 0-1,6 39 1,-3-52 14,-1-1 0,1 0 0,0 1 0,1-1 0,0 0 0,0 0 0,0-1 0,1 1 0,0-1 0,0 0 0,1 0 0,-1-1 0,1 0 0,1 0 0,8 6 0,9 4 4,0-1 0,0-1 1,30 11-1,-13-10 2,0 0 1,1-3-1,1-2 1,-1-1-1,48 1 1,219-4 365,-259-6-296,27-3-33,-1-3 0,117-27 0,147-57 80,400-171-63,-517 155 59,-190 88-128,-1-2-1,-1 0 0,-1-2 1,41-41-1,-63 55 9,0 0-1,-1 0 0,-1-1 1,1 0-1,-2 0 0,1-1 1,-1 1-1,-1-1 0,3-12 1,-5 18-1,0-1 0,-1 0-1,0 0 1,0 0 0,-1 0 0,0 0 0,0 0 0,0 0 0,-1 0 0,1 0 0,-2 1-1,1-1 1,0 0 0,-1 0 0,0 1 0,-1-1 0,1 1 0,-1 0 0,-5-8 0,-7-4-10,-1 0 1,-1 1 0,-1 1 0,0 0 0,-1 1-1,0 2 1,-40-21 0,-1 5-60,-94-29 1,44 24-68,-1 5 1,-187-23-1,-231 24-316,432 26 372,0 5 0,-146 23 1,215-22 60,-1 2 0,0 1 0,1 1 1,1 1-1,0 1 0,0 2 1,1 1-1,1 0 0,0 2 0,1 1 1,1 1-1,-37 37 0,50-43 14,0 1 0,1 0 0,0 0 0,1 1 0,0 0 0,2 0-1,-1 1 1,2-1 0,0 2 0,-4 20 0,3 1-10,2-1 0,1 0 0,3 52 0,2-68 12,1 1 0,1-1 1,1 0-1,0 0 0,2 0 0,0-1 0,1 0 1,1-1-1,1 1 0,0-2 0,1 0 0,2 0 0,-1-1 1,22 21-1,-8-10 28,1-2 0,1-1 1,1-2-1,1 0 0,1-2 1,1-1-1,44 18 0,-29-19 8,1-2 0,1-2 0,0-2 0,1-3 0,51 4 0,256-2 150,-318-11-146,77-5 11,-1-5 0,0-5 1,-1-5-1,-1-5 1,176-64-1,-239 70-19,-1-2-1,0-3 1,-2-2 0,-1-1-1,-1-3 1,-2-1-1,-1-3 1,-1-1 0,-3-2-1,0-2 1,-3-1-1,-1-2 1,46-73-1,-70 95-29,-1-1 0,-1 0 0,0 0 0,-2 0 0,0-1 0,-2 0 0,0 0-1,-2 0 1,0 0 0,-1-1 0,-2 1 0,-3-26 0,3 44-7,0-1 0,0 1 1,-1 0-1,0 0 0,0 0 1,0 0-1,0 0 0,-1 0 1,0 1-1,1-1 0,-1 1 1,0 0-1,-1 0 0,1 0 1,-1 0-1,1 0 0,-1 1 1,0-1-1,-4-1 0,-13-7 10,-1 0-1,-26-8 1,42 17 9,-32-10-77,-1 2 0,-1 1 0,0 3 0,0 1 0,0 2 0,0 1 0,-1 3 0,1 1 0,-41 7 0,44-2 24,1 2-1,0 1 0,0 1 1,1 3-1,1 0 0,0 3 0,1 0 1,1 2-1,0 2 0,-36 31 1,56-41-99,0 0 1,1 1-1,1 0 1,0 1-1,0 0 0,-15 29 1,9-6-1509,-21 61 0,11-11-3539</inkml:trace>
</inkml:ink>
</file>

<file path=ppt/ink/ink1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6.508"/>
    </inkml:context>
    <inkml:brush xml:id="br0">
      <inkml:brushProperty name="width" value="0.1" units="cm"/>
      <inkml:brushProperty name="height" value="0.1" units="cm"/>
    </inkml:brush>
  </inkml:definitions>
  <inkml:trace contextRef="#ctx0" brushRef="#br0">478 182 8954,'0'0'8491,"9"3"-7731,-1 1-534,-6-2-130,1 0 1,-1-1-1,1 0 1,0 0-1,0 0 1,-1 0-1,1 0 0,0 0 1,0-1-1,0 1 1,3-1-1,-5-4 45,0 0-1,0 0 1,0 0-1,-1 0 1,0 0-1,1 0 1,-2 0-1,1-5 1,0 6-48,-1-3-87,0 0 0,0 1 0,-1 0 0,1-1 0,-1 1 1,0 0-1,-1 0 0,1 0 0,-1 0 0,0 0 0,0 1 0,-1-1 0,1 1 1,-1 0-1,0 0 0,0 0 0,0 1 0,-1-1 0,1 1 0,-1 0 0,0 0 0,-7-3 1,-5-2-6,1 0 0,-1 2 0,0 0 0,-1 0 0,-31-4 0,31 7-5,0 0 0,1 2 0,-1 1 1,0 0-1,0 1 0,1 0 1,-1 2-1,-21 5 0,31-5 0,1 0-1,-1 0 1,1 0-1,0 1 1,0 0-1,0 1 1,0-1-1,1 1 1,0 0-1,0 1 1,0 0-1,1 0 1,-1 0-1,2 0 1,-1 1-1,1 0 1,0 0-1,0 0 1,0 1-1,-2 10 0,1-4 1,2 0-1,-1 0 1,2 1-1,0 0 1,1-1-1,0 1 1,1 0-1,1 0 1,2 14-1,-1-18 4,0-1-1,0 1 1,1-1-1,1 0 1,-1 0-1,2 0 0,-1-1 1,1 0-1,1 1 1,0-2-1,0 1 1,0-1-1,10 9 1,-2-5 1,1-1 1,0-1 0,1 0-1,0-2 1,0 1-1,1-2 1,0 0 0,0-1-1,1-1 1,0 0 0,18 1-1,1-1 4,-1-1 0,1-2 0,-1-2 0,58-6-1,-86 5 1,-1 0-1,1-1 1,-1 0-1,1 0 1,-1 0-1,0-1 0,0 0 1,0 0-1,-1-1 1,1 0-1,-1 0 0,0-1 1,0 1-1,0-2 1,-1 1-1,1 0 1,-1-1-1,0 0 0,-1 0 1,0 0-1,0-1 1,0 0-1,-1 1 0,0-1 1,3-9-1,1-9 23,-1-1 0,-1 0 1,-1-1-1,-2 1 0,0-48 0,-8 49-26,6 25-1,0-1-1,0 1 1,0 0 0,-1-1-1,1 1 1,0-1 0,-1 1-1,1-1 1,0 1 0,-1 0-1,1-1 1,0 1 0,-1 0-1,1-1 1,-1 1 0,1 0-1,-1 0 1,1-1 0,0 1-1,-1 0 1,1 0 0,-1 0-1,1 0 1,-1 0 0,0 0-1,1 0 1,-1-1 0,1 2-1,-1-1 1,1 0 0,-1 0-1,1 0 1,-1 0 0,1 0-1,-1 0 1,1 0 0,-1 1-1,1-1 1,0 0 0,-1 0-1,1 1 1,-1-1 0,1 0-1,-1 1 1,0 0-5,0 1 1,0-1-1,0 1 1,0-1-1,0 1 1,1-1-1,-1 1 1,1 0-1,-1-1 1,1 1-1,-1 0 1,1-1-1,0 1 1,0 0-1,0-1 1,0 4-1,1 36 1,0-24-7,0-2 11,0 0 1,1 1-1,1-1 0,0 0 0,2 0 0,-1-1 1,2 1-1,0-1 0,0 0 0,13 19 1,11 12-1,60 68 0,-45-58 0,-2-2 8,58 96 0,-90-130-5,0 0 0,-2 1 0,-1 0 0,0 1 0,-1 0 1,-2 0-1,0 0 0,-1 1 0,1 26 0,-4-31 2,0-8-4,-1 0 0,0 0 1,0-1-1,-4 18 0,4-24 1,-1 1 0,0-1 0,0 1 0,0-1 0,-1 1 0,1-1 0,-1 0-1,1 0 1,-1 0 0,1 0 0,-1 0 0,0 0 0,0 0 0,0-1 0,0 1 0,-1-1 0,1 1-1,0-1 1,-1 0 0,-1 1 0,-7 2 4,1 0 0,-1-1 0,0 0 0,0-1 1,0 0-1,0-1 0,0 0 0,0-1 0,0 0 0,0-1 0,0 0 0,0-1 0,0 0 0,0-1 0,0 0 0,1-1 0,0 0 0,-1 0 0,1-1 1,-18-12-1,18 10-15,1 0 1,-1-1 0,1 0 0,0 0 0,1-1-1,0 0 1,1-1 0,0 1 0,0-1 0,1-1 0,0 1-1,1-1 1,0 0 0,1-1 0,0 1 0,0-1-1,2 0 1,-1 0 0,0-13 0,2 14 1,0 0 0,0 0 1,1 1-1,0-1 0,1 0 0,0 0 1,1 0-1,0 1 0,1-1 0,0 1 1,0-1-1,1 1 0,1 0 1,5-10-1,1 6 8,1 0 1,0 0-1,1 2 0,0 0 1,0 0-1,18-11 0,97-51-1217,-7 4-5207,-71 33 483</inkml:trace>
</inkml:ink>
</file>

<file path=ppt/ink/ink1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6.851"/>
    </inkml:context>
    <inkml:brush xml:id="br0">
      <inkml:brushProperty name="width" value="0.1" units="cm"/>
      <inkml:brushProperty name="height" value="0.1" units="cm"/>
    </inkml:brush>
  </inkml:definitions>
  <inkml:trace contextRef="#ctx0" brushRef="#br0">244 1 7098,'0'0'7160,"-27"28"-6525,-83 93-305,102-111-294,-1 1 1,1-1-1,1 1 0,0 1 0,1-1 0,0 1 1,1 0-1,0 0 0,-4 18 0,3-12 6,-3 21 143,1 0 0,2 1-1,2-1 1,1 1-1,3 0 1,7 76 0,-3-93-132,0-1 0,2 1 0,0-1 0,1 0 0,2-1 0,0 0 0,1 0 0,1-1 0,1 0 0,0-1 0,2 0 0,19 20 0,-20-24-127,1-1 0,1-1 1,0 0-1,0-1 0,1-1 1,1 0-1,0-1 0,1-1 1,-1-1-1,2 0 0,-1-1 1,1-1-1,0-1 0,27 4 1,32-4-2303,-12-5-1734</inkml:trace>
</inkml:ink>
</file>

<file path=ppt/ink/ink1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7.209"/>
    </inkml:context>
    <inkml:brush xml:id="br0">
      <inkml:brushProperty name="width" value="0.1" units="cm"/>
      <inkml:brushProperty name="height" value="0.1" units="cm"/>
    </inkml:brush>
  </inkml:definitions>
  <inkml:trace contextRef="#ctx0" brushRef="#br0">499 0 10866,'0'0'7090,"-148"174"-6866,103-120-176,-1-1 96,-3-2-136,0-7-8,3-6-224,-3-22-1168,10-13-1729,11-3-4961</inkml:trace>
</inkml:ink>
</file>

<file path=ppt/ink/ink1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7.566"/>
    </inkml:context>
    <inkml:brush xml:id="br0">
      <inkml:brushProperty name="width" value="0.1" units="cm"/>
      <inkml:brushProperty name="height" value="0.1" units="cm"/>
    </inkml:brush>
  </inkml:definitions>
  <inkml:trace contextRef="#ctx0" brushRef="#br0">0 1 12939,'0'0'5977,"211"183"-5809,-155-139-96,-3-9-64,-4-13-8,-3-12-832,-1-10-912,-9-10-2057,-8-18-3001</inkml:trace>
</inkml:ink>
</file>

<file path=ppt/ink/ink1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7.910"/>
    </inkml:context>
    <inkml:brush xml:id="br0">
      <inkml:brushProperty name="width" value="0.1" units="cm"/>
      <inkml:brushProperty name="height" value="0.1" units="cm"/>
    </inkml:brush>
  </inkml:definitions>
  <inkml:trace contextRef="#ctx0" brushRef="#br0">1 1 11843,'0'0'2452,"28"29"-1516,97 102-250,-105-108-596,-1 1 0,-1 1 0,-1 1 1,-1 0-1,-1 1 0,-1 0 0,-2 1 0,14 46 1,-15-30 17,-3 1 1,-1 0 0,-2 0 0,-2 68 0,-4-85-13,-1 0-1,-2 0 1,0 0 0,-2-1-1,-1 1 1,-1-1 0,-1-1-1,-2 0 1,-1 0 0,0-1-1,-2 0 1,-1-1 0,-1-1-1,-21 23 1,8-21-320,34-37-894,1 1 1,1 0-1,14-19 1,8-4-4063</inkml:trace>
</inkml:ink>
</file>

<file path=ppt/ink/ink1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8.236"/>
    </inkml:context>
    <inkml:brush xml:id="br0">
      <inkml:brushProperty name="width" value="0.1" units="cm"/>
      <inkml:brushProperty name="height" value="0.1" units="cm"/>
    </inkml:brush>
  </inkml:definitions>
  <inkml:trace contextRef="#ctx0" brushRef="#br0">0 38 5329,'0'0'12555,"180"0"-12131,-138 0-264,-4 0-112,-6-3-48,-4-3 48,-7-4-32,-7 4-16,-3 0-160,-4 0-208,-4 6-544</inkml:trace>
  <inkml:trace contextRef="#ctx0" brushRef="#br0" timeOffset="1">109 496 14427,'0'0'6209,"225"-50"-6209,-172 44-40,17-7-848,-17 3-3129,-8-2-6665</inkml:trace>
</inkml:ink>
</file>

<file path=ppt/ink/ink1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9.217"/>
    </inkml:context>
    <inkml:brush xml:id="br0">
      <inkml:brushProperty name="width" value="0.1" units="cm"/>
      <inkml:brushProperty name="height" value="0.1" units="cm"/>
    </inkml:brush>
  </inkml:definitions>
  <inkml:trace contextRef="#ctx0" brushRef="#br0">979 255 6617,'0'0'11004,"-19"-13"-9050,9 2-1943,-1 0 1,0 1-1,-1 1 0,0-1 1,-1 2-1,0 0 0,0 0 1,-1 1-1,1 1 0,-2 0 1,1 1-1,0 1 0,-22-4 1,-12 0 22,0 2 0,-89 2 0,108 5-38,1 1-1,-1 1 1,1 2-1,0 1 1,0 1-1,1 1 1,-46 21-1,53-19 2,1 0 0,0 1-1,0 0 1,1 2 0,1 0 0,0 1-1,1 1 1,0 0 0,1 1-1,-21 31 1,30-39 2,1 0 1,0 0-1,1 0 0,0 1 0,0-1 0,1 1 0,0 0 1,0 0-1,1 0 0,0 0 0,1 1 0,0-1 1,1 1-1,0-1 0,0 0 0,1 1 0,0-1 0,0 0 1,1 1-1,1-1 0,-1 0 0,1 0 0,1-1 1,0 1-1,0-1 0,1 1 0,0-1 0,0-1 0,1 1 1,0-1-1,0 0 0,0 0 0,1-1 0,0 0 1,1 0-1,0 0 0,-1-1 0,15 7 0,2 0 24,0-2 0,1 0 0,0-1 0,0-2 0,1 0 0,0-2 0,0-1 0,0-1 0,0-1 0,1-1 0,-1-2 0,31-4 0,-42 2-20,-1 0 0,0-2-1,0 1 1,0-2 0,0 0 0,-1 0-1,0-2 1,-1 1 0,0-2 0,0 1 0,0-2-1,-1 1 1,0-2 0,17-22 0,-6 5 8,-1-2 0,-2 0 0,0-1 0,-3-1 0,14-36 0,-21 44 123,-1 0 0,-1-1 0,5-33 0,-9 57-35,3 11-72,7 20-60,-9-20 39,3 4-2,1 1 0,0-1 0,1 0 0,0-1 0,1 0 0,1 0 0,0-1 0,1-1 0,14 12 0,-16-16 1,0 0 0,0-1 0,1 0 1,-1 0-1,1-1 0,0-1 0,1 1 0,-1-2 0,1 0 0,0 0 0,0-1 1,0-1-1,13 1 0,-21-2 1,0-1 1,0 1-1,0-1 1,0 0 0,0 0-1,0 0 1,-1 0-1,1-1 1,0 0-1,-1 0 1,1 0-1,-1 0 1,0 0-1,0 0 1,4-4 0,0-1 4,-1 0 0,0 0 1,0-1-1,0 0 0,-1 0 1,5-9-1,1-8 13,-1 0 0,-1 0 0,10-46 0,-14 41-22,-1 0-1,-1 0 1,-3-33 0,4-38-8,-4 100 5,-1 0-1,1 0 1,0 1-1,0-1 1,0 0-1,0 0 1,0 1-1,0-1 1,0 0-1,0 0 1,1 1-1,-1-1 1,0 0-1,0 1 1,1-1-1,-1 0 1,0 1-1,1-1 1,-1 0-1,1 1 1,-1-1-1,1 0 1,-1 1-1,1-1 1,-1 1-1,1-1 1,-1 1-1,1 0 1,0-1-1,-1 1 1,1-1-1,0 1 1,-1 0-1,1 0 1,0-1-1,0 1 1,-1 0-1,1 0 1,0 0-1,0 0 1,-1 0-1,1 0 1,0 0-1,0 0 1,-1 0-1,1 0 1,0 0-1,0 1 1,-1-1-1,1 0 1,0 0-1,-1 1 1,1-1-1,0 0 1,-1 1-1,1-1 1,-1 1-1,1-1 1,0 1-1,0 0 1,35 33-53,-12-2 38,-1 0 0,22 42 0,-29-44 13,2-2 0,0 0 0,39 43 0,-49-63 3,0 0 0,0-1 0,1 0 1,0-1-1,0 0 0,1 0 0,0-1 0,0 0 0,0-1 1,0 0-1,1-1 0,0 0 0,-1 0 0,1-1 0,16 0 0,-16-1-51,-5 0-354,1 0-1,0-1 1,-1 1-1,1-2 1,0 1-1,0-1 1,-1 0-1,1 0 1,9-4-1,2-11-4145</inkml:trace>
</inkml:ink>
</file>

<file path=ppt/ink/ink1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29.590"/>
    </inkml:context>
    <inkml:brush xml:id="br0">
      <inkml:brushProperty name="width" value="0.1" units="cm"/>
      <inkml:brushProperty name="height" value="0.1" units="cm"/>
    </inkml:brush>
  </inkml:definitions>
  <inkml:trace contextRef="#ctx0" brushRef="#br0">112 0 6081,'0'0'6379,"-18"33"-5181,-53 112-164,67-135-879,0 1-1,0-1 0,1 1 0,1 0 0,0 0 0,0 0 0,1 1 0,0-1 0,1 0 1,2 12-1,-1 8 267,-2-21-341,2 0 1,-1-1 0,1 1-1,1 0 1,-1 0-1,2-1 1,-1 1-1,1-1 1,1 0 0,0 0-1,0 0 1,1 0-1,0-1 1,0 1-1,1-1 1,0-1-1,0 1 1,1-1 0,0 0-1,1 0 1,-1-1-1,1 0 1,0-1-1,1 1 1,-1-2-1,1 1 1,0-1 0,0-1-1,1 1 1,-1-1-1,17 2 1,-3 0-19,0-2 1,1-1 0,-1 0 0,1-2-1,-1-1 1,30-4 0,-44 4-222,0-1 0,0 0 0,0-1 1,0 0-1,0-1 0,0 1 1,-1-2-1,0 1 0,0-1 1,0 0-1,-1-1 0,1 0 0,-1 0 1,0 0-1,-1-1 0,0 0 1,0 0-1,7-12 0,2-12-2568,-4 8-1362</inkml:trace>
</inkml:ink>
</file>

<file path=ppt/ink/ink1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31.699"/>
    </inkml:context>
    <inkml:brush xml:id="br0">
      <inkml:brushProperty name="width" value="0.1" units="cm"/>
      <inkml:brushProperty name="height" value="0.1" units="cm"/>
    </inkml:brush>
  </inkml:definitions>
  <inkml:trace contextRef="#ctx0" brushRef="#br0">474 215 2865,'0'0'7997,"-10"0"-7309,10 0-687,-15-2 311,-1 2 0,1 0 0,0 0 0,-1 1-1,1 1 1,0 1 0,0 0 0,-19 7 0,6 3-127,1 1 0,0 2 0,1 1 0,0 0 0,2 2 0,-40 39 0,55-49-134,1 1-1,0 0 1,0 0 0,1 1 0,0 0 0,1 1-1,0-1 1,1 1 0,1 0 0,-1 1 0,2-1 0,0 1-1,0 0 1,1-1 0,1 1 0,0 0 0,1 0-1,2 24 1,1-29 42,-1 1-1,1 0 0,0-1 1,1 0-1,0 0 1,1 0-1,-1 0 1,1-1-1,1 1 0,-1-1 1,1-1-1,1 1 1,-1-1-1,1 0 0,0 0 1,0-1-1,1 0 1,0-1-1,9 5 1,10 5 10,1-2 0,0 0 0,0-2 1,44 9-1,-38-12-60,0-1 1,0-2-1,66 0 0,-84-5-29,0 0-1,0-1 0,0 0 0,0-1 0,-1-1 0,1-1 0,-1 0 0,0-1 0,0-1 0,20-12 0,-9 1-8,-1-1-1,-1-1 1,-1-1-1,0-2 1,-2 0-1,0-1 1,-2-1-1,-1-1 1,-1 0-1,-1-1 1,-1-1-1,18-49 1,-33 77-6,-7 59-36,6-51 41,1 0 0,0 0 0,0 0 0,1-1 0,0 1 0,0 0 0,1 0 0,0-1 0,0 1 0,4 8 0,1-6 2,1 0 0,0 0 0,1-1 0,-1 0 0,2-1-1,-1 1 1,1-2 0,1 0 0,-1 0 0,1 0 0,0-2-1,1 1 1,-1-1 0,1-1 0,13 3 0,1 0 11,1-2 1,0 0-1,0-2 1,1-1 0,51-3-1,-71 0-10,0 0 0,0 0 1,-1-1-1,1 0 0,0 0 0,-1-1 0,1 0 0,-1-1 0,0 1 0,0-1 0,-1-1 1,1 1-1,-1-1 0,0 0 0,0-1 0,0 1 0,-1-1 0,0 0 0,8-12 1,-6 7-2,-1-1 1,0 0-1,-1-1 1,0 1-1,-1-1 1,0 0 0,-1 0-1,0 0 1,-1 0-1,-1 0 1,0-15 0,-1 15 3,0 0 1,-1 0 0,0 0-1,-1 0 1,-1 1 0,-4-13-1,4 17-10,0 1 0,-1-1 0,0 1 0,0 0 0,-1 0 0,0 0-1,0 1 1,-1 0 0,0 0 0,-10-9 0,4 7-6,1-1 1,-1 2 0,-1-1-1,1 2 1,-1 0-1,0 0 1,-1 1 0,1 1-1,-26-5 1,-1 3-12,1 3 0,-51 1 0,83 2 15,0 0 1,1 1-1,-1 0 1,0 0-1,1 0 1,-1 1-1,1 0 1,-1 0-1,1 1 1,0 0-1,0 0 1,0 0-1,1 1 1,-1 0-1,1 0 1,-1 0-1,2 1 1,-1 0-1,0 0 1,1 0-1,0 0 1,0 1-1,0 0 1,1 0-1,0 0 1,0 0-1,0 0 1,1 0-1,0 1 1,0-1-1,1 1 1,0-1 0,0 1-1,0 9 1,0-10 1,1 0 0,-1-1 0,1 1 0,0 0 0,1 0 0,0 0 0,0-1 0,0 1 0,0 0 0,1-1 0,0 1 0,0-1 0,1 0 0,-1 0 0,1 0 0,0 0 0,0 0 0,1 0 0,0-1 0,0 0 0,0 1 0,0-2 0,0 1 0,1 0 0,0-1 0,-1 0 0,9 4 0,2 2 23,1-1 0,-1-1 0,1 0 0,1-1 0,-1-1 0,1 0 1,0-1-1,0-1 0,0-1 0,0 0 0,1-1 0,-1-1 0,0-1 1,0 0-1,18-5 0,-14 2-2,-1-2 0,0 0 0,0-1 0,0-1 0,-1-1 0,-1-1 0,1 0 0,-2-2 0,1 0 0,-2-1 0,30-28 0,-30 24 15,-1 0-1,0-1 0,-1-1 0,-1 0 0,-1 0 1,-1-2-1,-1 1 0,-1-1 0,0-1 1,-2 0-1,0 0 0,-2 0 0,0-1 0,-1 0 1,-2 0-1,0-30 0,-2-1 253,0 53-294,0 31-180,1-21 190,-1-1-1,1 1 1,1-1-1,-1 1 1,2-1 0,-1 0-1,1 0 1,0 0-1,1 0 1,0 0 0,0-1-1,0 1 1,1-1-1,0 0 1,1-1-1,-1 1 1,1-1 0,7 6-1,28 25 12,70 51-1,-80-67-6,-2 2 0,0 1-1,-1 0 1,-2 3-1,41 50 1,-62-69-9,0 1 0,0-1 0,-1 1 1,-1 0-1,1 0 0,-1 0 0,2 14 0,-4-20 1,-1 0 0,1 0-1,-1 0 1,0 0 0,0 0 0,0 0-1,0 0 1,0 0 0,-1 1 0,0-1-1,1 0 1,-1 0 0,0 0 0,0 0-1,-1-1 1,1 1 0,-1 0 0,1 0 0,-1-1-1,0 1 1,0-1 0,0 0 0,0 1-1,0-1 1,-1 0 0,-2 2 0,-6 2 0,-1-1 0,0 0 1,0-1-1,0 0 1,-1-1-1,1 0 1,-1-1-1,-25 1 1,-114-4-3,118-1 0,32 2 6,-29-3-27,30 4 22,0-1-1,0 0 0,0 0 0,0-1 1,0 1-1,0 0 0,0 0 1,0 0-1,0-1 0,0 1 0,0 0 1,0-1-1,0 1 0,0-1 1,0 1-1,0-1 0,1 0 0,-1 1 1,0-1-1,0 0 0,0-1 1,9 1 3,95-3 21,-57 3-82,87-12-1,-127 11-422,0 0 0,-1 0 0,0 0-1,1 0 1,-1-1 0,0 0 0,0 0-1,0-1 1,5-4 0,8-6-4199,9-4-6287</inkml:trace>
</inkml:ink>
</file>

<file path=ppt/ink/ink1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32.475"/>
    </inkml:context>
    <inkml:brush xml:id="br0">
      <inkml:brushProperty name="width" value="0.1" units="cm"/>
      <inkml:brushProperty name="height" value="0.1" units="cm"/>
    </inkml:brush>
  </inkml:definitions>
  <inkml:trace contextRef="#ctx0" brushRef="#br0">1 0 8890,'0'0'8351,"31"6"-8023,102 18-101,-110-19-154,0 1-1,0 1 1,-1 0 0,41 22 0,-49-21-38,0 1 1,-1 0-1,0 1 1,-1 1-1,0 0 0,15 18 1,-20-19-6,0 0 0,-1 0 0,0 1 0,0-1 0,-2 1 0,1 0 0,-1 0 0,-1 1 0,0 0 1,0-1-1,0 15 0,0 3 84,-2 1 1,-1 0-1,-5 39 1,3-55-77,-2 0-1,1 0 1,-2 0 0,0-1 0,-10 20 0,8-17 25,0 1 1,-9 31-1,19-58 70,1 0-1,0 0 1,0 0-1,1 1 1,1-1-1,0 1 1,7-9-1,54-65-109,-6 10-9,-4-3 1,87-151-1,-137 214-1,-4 9-11,-1 0-1,1-1 0,-1 1 1,0-1-1,-1 1 0,1-1 0,-1 0 1,0 1-1,1-6 0,-2 9-41,-7 19-158,-13 19 170,9-19 26,1 0 1,1 1-1,1 0 0,0 1 0,1 0 0,2 0 0,-7 38 0,10-43 1,1 1 0,1 0 0,0 0 0,1-1 0,1 1 0,0 0 0,6 20-1,-5-28 4,0-1-1,1 1 1,0-1-1,0 0 0,1 0 1,-1 0-1,2-1 0,-1 1 1,1-1-1,-1 0 1,2-1-1,-1 0 0,1 0 1,-1 0-1,13 6 0,-3-4 10,-1 0 0,1-1 0,1-1 0,-1-1 0,1 0 0,0-1 0,0-1 0,0 0 0,33-2 0,-49 0-87,1 1 0,0-1 0,-1 0 1,1 0-1,-1 0 0,1 0 0,-1 0 1,1 0-1,0 0 0,-1-1 0,1 1 1,-1-1-1,1 1 0,-1-1 0,1 1 1,-1-1-1,0 0 0,1 0 0,-1 1 1,0-1-1,0 0 0,1 0 0,-1-1 1,0 1-1,0 0 0,0 0 0,0 0 1,0-1-1,0 1 0,0-2 0,4-21-4738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2.185"/>
    </inkml:context>
    <inkml:brush xml:id="br0">
      <inkml:brushProperty name="width" value="0.05" units="cm"/>
      <inkml:brushProperty name="height" value="0.05" units="cm"/>
    </inkml:brush>
  </inkml:definitions>
  <inkml:trace contextRef="#ctx0" brushRef="#br0">1 0 10298,'0'0'4201,"0"6"-7442,0 4 1281,7-4-897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1.776"/>
    </inkml:context>
    <inkml:brush xml:id="br0">
      <inkml:brushProperty name="width" value="0.05" units="cm"/>
      <inkml:brushProperty name="height" value="0.05" units="cm"/>
    </inkml:brush>
  </inkml:definitions>
  <inkml:trace contextRef="#ctx0" brushRef="#br0">1 19 8674,'0'0'5033,"0"-6"-9274,3-7-2264</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44.445"/>
    </inkml:context>
    <inkml:brush xml:id="br0">
      <inkml:brushProperty name="width" value="0.05" units="cm"/>
      <inkml:brushProperty name="height" value="0.05" units="cm"/>
      <inkml:brushProperty name="color" value="#004F8B"/>
    </inkml:brush>
  </inkml:definitions>
  <inkml:trace contextRef="#ctx0" brushRef="#br0">461 391 4257,'0'0'15861,"5"0"-15288,-2 0-548,-1 0-1,1 0 1,0 0-1,0 0 0,0-1 1,0 1-1,-1-1 1,1 1-1,0-1 1,-1 0-1,1 0 1,0-1-1,-1 1 1,1 0-1,-1-1 1,0 0-1,1 1 1,-1-1-1,0 0 1,0 0-1,0 0 1,0-1-1,-1 1 1,1 0-1,-1-1 0,1 1 1,-1-1-1,0 1 1,0-1-1,0 0 1,0 1-1,0-1 1,0-5-1,1-3-3,-1 1 0,-1-1 0,0 0 0,0 1 0,-1-1 0,-1 0 0,0 1 0,0-1 0,-1 1 0,0 0 0,0-1 0,-1 2 0,-1-1 0,-8-14 0,4 11 6,-1 1-1,0-1 1,-1 2-1,0 0 1,-1 0-1,0 1 1,-1 0-1,0 1 1,-19-9-1,19 10-39,-1 2-1,0 0 1,0 1-1,-1 0 1,0 1-1,0 0 1,0 2-1,-17-2 1,24 3 5,1 1 1,0 0-1,0 0 0,-1 1 1,1 0-1,0 0 1,0 1-1,0 0 0,0 0 1,0 0-1,0 1 1,1 0-1,-1 1 0,1-1 1,0 1-1,0 0 1,0 1-1,1-1 1,-7 7-1,2 3-6,1-1 0,0 1-1,1 1 1,1-1 0,0 1 0,1 1-1,0-1 1,1 1 0,1 0 0,1 0 0,0 1-1,1-1 1,0 0 0,2 1 0,0-1-1,1 1 1,4 26 0,-3-37 16,0-1 1,1 1-1,-1 0 0,1-1 0,0 0 1,1 0-1,-1 0 0,1 0 1,0 0-1,0 0 0,0-1 0,1 0 1,-1 0-1,1 0 0,0-1 1,0 0-1,1 1 0,-1-2 1,1 1-1,-1-1 0,12 4 0,-4-2-1,1-1 0,-1 0-1,1-1 1,0 0 0,0-1-1,0 0 1,0-1-1,21-3 1,-27 1-12,0-1-1,-1 1 1,0-1 0,1 0 0,-1-1-1,0 0 1,-1 0 0,1-1 0,-1 0-1,0 0 1,0 0 0,0 0 0,-1-1-1,0 0 1,7-11 0,-6 9 5,0-1 0,-1 0 1,0 0-1,0 0 0,-1-1 0,0 1 0,-1-1 1,0 0-1,-1 0 0,0 0 0,1-17 1,-3 26-65,0 42-98,1-35 169,0 0 1,0 0-1,1-1 0,-1 1 0,1-1 1,1 1-1,-1-1 0,1 0 1,0 0-1,0 0 0,1 0 0,-1 0 1,1-1-1,0 1 0,0-1 0,0 0 1,1-1-1,0 1 0,0-1 0,0 0 1,0 0-1,6 3 0,3 1-2,1 0 0,0 0 0,1-1 0,-1-1 0,1-1 0,30 5 0,-36-8-17,49 2-2,-55-2-25,-1-2 0,1 1 0,0 0 0,0-1 0,0 0 0,0 1 0,0-2 0,0 1 0,-1 0 0,1-1 0,-1 0 0,5-2 0,-2-3-478,1-1 0,-1 1 0,-1-1 0,0 0 0,0-1 0,0 1 0,-1-1 0,4-14 0,5-24-4718</inkml:trace>
</inkml:ink>
</file>

<file path=ppt/ink/ink20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33.381"/>
    </inkml:context>
    <inkml:brush xml:id="br0">
      <inkml:brushProperty name="width" value="0.1" units="cm"/>
      <inkml:brushProperty name="height" value="0.1" units="cm"/>
    </inkml:brush>
  </inkml:definitions>
  <inkml:trace contextRef="#ctx0" brushRef="#br0">221 13 7090,'0'0'4953,"-3"-13"-4953,-11 13-16,-7 7-24,-4 18 40,-3 16 0,-3 10 0,-12 46-240,12-11-1641,6-4-7409</inkml:trace>
</inkml:ink>
</file>

<file path=ppt/ink/ink20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2.461"/>
    </inkml:context>
    <inkml:brush xml:id="br0">
      <inkml:brushProperty name="width" value="0.1" units="cm"/>
      <inkml:brushProperty name="height" value="0.1" units="cm"/>
    </inkml:brush>
  </inkml:definitions>
  <inkml:trace contextRef="#ctx0" brushRef="#br0">1 915 8386,'0'0'8838,"29"-2"-6851,-20-3-1930,-1 0 1,0-1-1,0 0 1,0-1-1,0 1 0,-1-1 1,0-1-1,-1 1 1,9-14-1,1-3 2,-1-1-1,13-30 0,-19 32-36,0-1-1,-1 0 0,-2-1 0,0 1 1,-2-1-1,1-26 0,-3-152-13,-3 174-2,-1-4 12,-3 0 1,0 0-1,-14-42 0,8 33-36,-5-44-1,17 130-179,-3 1 1,-11 76-1,-1 9 202,10 74-29,4-160 22,0-25 4,1 1 0,2-1 0,-1 0 0,2 0 0,1 0 0,0 0 0,2-1 0,0 0 0,0 0 0,2-1 0,0 0 0,1 0 0,1-1 0,21 24 0,-21-28 5,0 0 0,1-1 0,1-1 0,0 0 0,0 0 0,1-1 0,1-1 0,-1 0 0,1-1 0,0-1 0,1 0 0,-1-1-1,1-1 1,0-1 0,1 0 0,-1 0 0,25-1 0,-24-2-28,-9 1-70,0-1 0,0 0 0,0-1 0,0 0 0,13-3 0,-19 3-24,0 0 0,1 0-1,-1 0 1,0 0 0,0 0 0,0-1 0,0 1 0,0-1 0,-1 1-1,1-1 1,0 0 0,-1 0 0,1 1 0,-1-1 0,0 0-1,1-1 1,-1 1 0,0 0 0,0 0 0,0 0 0,-1-1-1,1 1 1,0-4 0,1-60-6633,-2 37 333</inkml:trace>
</inkml:ink>
</file>

<file path=ppt/ink/ink20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2.883"/>
    </inkml:context>
    <inkml:brush xml:id="br0">
      <inkml:brushProperty name="width" value="0.1" units="cm"/>
      <inkml:brushProperty name="height" value="0.1" units="cm"/>
    </inkml:brush>
  </inkml:definitions>
  <inkml:trace contextRef="#ctx0" brushRef="#br0">1 1 7642,'0'0'6900,"32"1"-5066,219 11 83,-58-1-1662,104 5-64,-98-12-3381,-164-5 174,-3-4-1787</inkml:trace>
</inkml:ink>
</file>

<file path=ppt/ink/ink20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3.864"/>
    </inkml:context>
    <inkml:brush xml:id="br0">
      <inkml:brushProperty name="width" value="0.1" units="cm"/>
      <inkml:brushProperty name="height" value="0.1" units="cm"/>
    </inkml:brush>
  </inkml:definitions>
  <inkml:trace contextRef="#ctx0" brushRef="#br0">575 215 9162,'0'0'4630,"1"-13"-4532,0-2-102,0 3 30,0 1 0,-1 0 0,-3-22 0,3 29-18,-1 0 0,0 0 1,-1 0-1,1 0 0,0 0 1,-1 1-1,0-1 0,0 0 1,0 1-1,-1-1 0,1 1 0,-1 0 1,1 0-1,-1 0 0,0 0 1,-4-2-1,-3-2 24,-1 0 0,0 1 0,0 0 0,0 1 1,-1 1-1,1-1 0,-1 2 0,0 0 0,-13-2 0,-13 1 67,-62 1 0,88 3-93,1 1-5,0 0 0,0 0 0,0 1-1,0 1 1,1-1 0,-1 2 0,1 0-1,-1 0 1,2 0 0,-1 2 0,0-1-1,1 1 1,0 0 0,0 1 0,1 0-1,0 1 1,0 0 0,1 0-1,-1 0 1,-6 13 0,6-10 13,1 1-1,1-1 1,0 1-1,0 1 1,1-1 0,1 1-1,0 0 1,1 0-1,0 0 1,1 0 0,1 0-1,0 1 1,0-1-1,2 1 1,0-1 0,3 21-1,-2-28 13,1 1 1,-1-1-1,1 1 0,1-1 0,-1 0 0,1-1 1,0 1-1,0 0 0,1-1 0,-1 0 0,1 0 1,0-1-1,1 1 0,-1-1 0,1 0 1,0 0-1,0-1 0,0 0 0,0 0 0,0 0 1,1-1-1,0 0 0,9 2 0,12 2 106,0-1 0,0-1 1,1-1-1,35-2 0,-55-1-92,0 0 0,1-1 0,-1 0 0,0-1 0,0 0 0,0 0 0,0-1 0,0-1 0,0 1 0,-1-1 0,1-1 0,-1 1 0,-1-1 0,1-1 0,0 1 1,-1-2-1,0 1 0,-1-1 0,0 0 0,0 0 0,0 0 0,-1-1 0,0 0 0,0 0 0,-1 0 0,0-1 0,0 1 0,-1-1 0,0 0 0,-1 0 0,0 0 0,0-1 0,-1 1 0,0-15 0,0 3 391,-3-22 400,0 40-730,1 2-117,1 37-85,0-24 101,1-1-1,0 0 1,0 0-1,1 0 1,0 0 0,1 0-1,0-1 1,1 1-1,0-1 1,1 0 0,0 0-1,11 16 1,98 137 155,25 41-76,-122-176-75,-2 1 0,-1 0 0,-1 2 0,-2-1 0,11 44 0,-18-51 18,-1 0-1,-1 1 0,-1-1 1,-3 40-1,2-61-12,-1-1 0,1 1 0,-1 0 0,0 0-1,0 0 1,0 0 0,0-1 0,0 1 0,0 0 0,0-1 0,-1 1 0,1-1-1,-1 0 1,1 1 0,-1-1 0,1 0 0,-1 0 0,0 0 0,1 0 0,-1 0-1,0 0 1,0 0 0,0-1 0,0 1 0,0-1 0,0 1 0,0-1-1,0 0 1,0 0 0,-2 0 0,-12 2 74,0-2 0,-29-2-1,29 1-49,4 0-15,1-1-1,0-1 1,-1 0-1,1-1 1,0 0-1,1-1 1,-1 0-1,1 0 1,0-1 0,0 0-1,1-1 1,0 0-1,0-1 1,0 0-1,-8-10 1,3 3-6,1-1 0,1 0 0,0-1 0,1 0-1,1-1 1,1 0 0,-14-38 0,15 25 17,3 1-1,0-2 1,2 1-1,2-60 0,1 86-26,1-6-1,0 0 0,1 0-1,1 0 1,-1 0 0,2 1 0,0-1-1,0 1 1,1 0 0,0 0-1,0 0 1,1 1 0,1 0 0,-1 0-1,1 1 1,1-1 0,15-12-1,10-7-1,1 2 0,72-43-1,-102 67-201,0 1-1,1-1 0,0 1 1,-1 0-1,1 0 1,0 1-1,-1-1 0,1 1 1,0 0-1,0 1 1,6 0-1,9 0-1379,1-1-2760</inkml:trace>
</inkml:ink>
</file>

<file path=ppt/ink/ink20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5.157"/>
    </inkml:context>
    <inkml:brush xml:id="br0">
      <inkml:brushProperty name="width" value="0.1" units="cm"/>
      <inkml:brushProperty name="height" value="0.1" units="cm"/>
    </inkml:brush>
  </inkml:definitions>
  <inkml:trace contextRef="#ctx0" brushRef="#br0">70 1 6529,'0'0'9036,"6"3"-8927,0 2-81,1 0 0,0 1 0,-1-1-1,0 2 1,-1-1 0,1 0 0,-1 1 0,-1 0 0,1 0 0,-1 1 0,0-1-1,-1 1 1,1 0 0,-2 0 0,1 0 0,-1 0 0,2 16 0,0-1 162,-2 1 1,0 0 0,-1 0 0,-2 0 0,-4 37 0,2-47-86,-1 0-1,0 0 1,-1 0-1,-1-1 1,0 1-1,0-1 1,-12 16-1,-67 84 470,60-82-406,30-26 842,14-2-712,31-3-444,-40 0 240,100-1-61,126 3 15,-213-1-40,0 1 0,0 1 0,0 1-1,0 2 1,25 8 0,-45-13 3,-3-1 65,2-69 46,0 44-215,-1 0-1,-1-1 1,-1 1-1,-1-1 1,-1 1-1,-14-48 1,15 70 90,1 3-4,1 83-120,-1 60 412,20 157 0,-14-260-211,3 14 72,0 58-1,-8-112 19,2-3-441,21-39-3102,-9 15-1082</inkml:trace>
</inkml:ink>
</file>

<file path=ppt/ink/ink20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6.288"/>
    </inkml:context>
    <inkml:brush xml:id="br0">
      <inkml:brushProperty name="width" value="0.1" units="cm"/>
      <inkml:brushProperty name="height" value="0.1" units="cm"/>
    </inkml:brush>
  </inkml:definitions>
  <inkml:trace contextRef="#ctx0" brushRef="#br0">369 24 7354,'0'0'6845,"0"-1"-6809,0 0 0,0 0 0,0 1 0,0-1 0,0 0 0,0 0 0,0 1 0,-1-1 0,1 0 0,0 1-1,-1-1 1,1 0 0,-1 0 0,1 1 0,0-1 0,-1 1 0,0-1 0,1 0 0,-1 1 0,1-1 0,-1 1 0,0-1 0,-21-2 69,0 0-1,0 2 1,0 0-1,-31 4 1,-4-1-37,-105-2 94,162 45-64,1-34-84,0 1 0,1 0 0,1-1-1,0 0 1,5 15 0,8 32 59,-3 75 346,2 8 413,-14-145-717,1 0 0,-1 0 0,1 0 0,-1 0 0,1 0 0,0 1 0,0-1 0,1 1 0,-1-1 0,1 1 0,0 0 0,0 0 0,0 0 0,0 0 0,0 1 0,1-1 0,4-2 0,1-2-137,0 1 0,0 0 0,1 0 0,0 1 0,0 0 1,0 1-1,21-6 0,-10 7 6,0 0 1,1 1-1,-1 1 1,1 2-1,32 3 1,-41-2 6,0 0 0,1 2 0,-1-1-1,0 2 1,0-1 0,-1 2 0,1 0 0,-1 0 0,18 14 0,-25-16 2,1 0 1,-1 1-1,0-1 1,0 1-1,-1 0 0,0 1 1,0-1-1,0 1 1,0 0-1,-1 0 1,0 0-1,0 1 1,-1-1-1,1 1 1,-2-1-1,1 1 0,-1 0 1,0-1-1,0 1 1,0 0-1,-1 0 1,0 0-1,-1 0 1,0 0-1,-2 10 1,0-5 9,-1 0 0,-1 0 0,0 0 1,0-1-1,-1 1 0,-1-1 0,0-1 0,0 1 1,-1-1-1,0-1 0,-1 1 0,-17 14 1,17-17 20,0-1 0,-1 1-1,1-2 1,-1 1 0,0-1 0,0-1 0,-1 0 0,0 0 0,1-1 0,-1 0 0,0-1 0,0-1 0,-1 1 0,1-2 0,0 0 0,-18-1-1,27 0-5,1 1-1,-1-1 0,1 1 0,-1-1 1,1 0-1,0 0 0,-1 0 0,1 0 0,0 0 1,-1 0-1,1 0 0,0 0 0,0 0 1,0 0-1,0-1 0,0 1 0,0 0 1,1-1-1,-1 1 0,0-1 0,1 1 0,-1-1 1,1 1-1,-1-1 0,1-1 0,-6-42-4064</inkml:trace>
</inkml:ink>
</file>

<file path=ppt/ink/ink20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46.972"/>
    </inkml:context>
    <inkml:brush xml:id="br0">
      <inkml:brushProperty name="width" value="0.1" units="cm"/>
      <inkml:brushProperty name="height" value="0.1" units="cm"/>
    </inkml:brush>
  </inkml:definitions>
  <inkml:trace contextRef="#ctx0" brushRef="#br0">0 172 5417,'0'0'8730,"10"22"-7814,33 67-50,-40-84-796,0-1-1,0 0 1,0 0 0,1-1 0,-1 1 0,1-1 0,0 1-1,0-1 1,0 0 0,1-1 0,-1 1 0,1-1 0,-1 0 0,1 0-1,9 3 1,-2-3 112,0 0-1,0 0 0,1-1 1,14-1-1,-24 0-138,7 0 47,0 0 3,-1 0 0,1 0 1,-1-1-1,1 0 0,15-4 0,-21 3-71,0 0-1,0 0 1,-1 0-1,1 0 1,0-1-1,-1 1 1,0-1-1,0 0 1,1 0-1,-2-1 1,1 1-1,0 0 1,-1-1-1,1 0 1,1-5-1,4-10-3,0 0-1,-2-1 0,-1 0 0,0 0 0,-2 0 1,0 0-1,-1-1 0,-1 1 0,-2-30 0,1 48-24,0 0-1,-1 0 1,1 0-1,0 0 1,-1 0-1,1 0 1,-1 0-1,1 0 1,-1 1-1,0-1 1,0 0-1,0 0 1,0 1-1,0-1 1,0 0-1,-1 1 1,1-1-1,0 1 1,-1 0-1,1-1 1,-1 1-1,-3-2 1,0 1-22,1 0 0,-1 0 1,0 0-1,0 0 0,0 1 1,0 0-1,0 0 0,0 1 0,-6-1 1,2 1 1,0 0-1,1 0 1,-1 1 0,0 0-1,0 1 1,1 0 0,-1 0 0,1 1-1,-1 0 1,1 0 0,-8 5 0,3 2-33,1 0 0,0 0 0,0 2 0,1-1 0,1 2 1,0-1-1,1 1 0,0 1 0,-9 18 0,13-21-317,0 0 0,1 0 0,1 1 0,0-1 0,0 1 0,1 0 0,1 0 0,-1 14 0,4 47-4228,7-46 596</inkml:trace>
</inkml:ink>
</file>

<file path=ppt/ink/ink20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0.639"/>
    </inkml:context>
    <inkml:brush xml:id="br0">
      <inkml:brushProperty name="width" value="0.1" units="cm"/>
      <inkml:brushProperty name="height" value="0.1" units="cm"/>
    </inkml:brush>
  </inkml:definitions>
  <inkml:trace contextRef="#ctx0" brushRef="#br0">1 1 2865,'0'0'14979,"5"1"-14556,317 44 387,-166-28-722,-156-17-229,1 0-1,-1 0 1,1 0-1,-1 0 0,1 0 1,-1 0-1,1 0 1,-1 0-1,1 0 0,-1 1 1,1-1-1,-1 0 1,1 0-1,-1 0 0,0 0 1,1 1-1,-1-1 1,1 0-1,-1 0 0,0 1 1,1-1-1,-1 0 1,1 1-1,-1-1 0,0 1 1,0-1-1,1 0 1,-1 1-1,0 0 0,-9 9-2444,-33 10-943,34-16 2005,-17 9-4450</inkml:trace>
</inkml:ink>
</file>

<file path=ppt/ink/ink20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1.311"/>
    </inkml:context>
    <inkml:brush xml:id="br0">
      <inkml:brushProperty name="width" value="0.1" units="cm"/>
      <inkml:brushProperty name="height" value="0.1" units="cm"/>
    </inkml:brush>
  </inkml:definitions>
  <inkml:trace contextRef="#ctx0" brushRef="#br0">0 1 8434,'0'0'9251,"28"2"-9035,13 0-157,112 13 82,53 26-4,-168-32-79,-114-19 585,-112 1 0,273 6-136,-32 1-1543,-18 1-2484</inkml:trace>
</inkml:ink>
</file>

<file path=ppt/ink/ink20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5.900"/>
    </inkml:context>
    <inkml:brush xml:id="br0">
      <inkml:brushProperty name="width" value="0.1" units="cm"/>
      <inkml:brushProperty name="height" value="0.1" units="cm"/>
    </inkml:brush>
  </inkml:definitions>
  <inkml:trace contextRef="#ctx0" brushRef="#br0">102 514 10042,'0'0'10514,"2"-16"-9793,19-43-513,-1 10-142,0-29 21,-4-1 1,11-131-1,-24 187-94,-2 29-171,-1 41-165,-1-31 429,0 114-86,-1-16 10,4 0 1,20 133-1,-9-148 200,-1 198 1562,-15-298-1745,1 0 1,-1-1 0,0 1 0,1 0 0,-1-1-1,1 0 1,0 1 0,-1-1 0,1 0-1,-3-4 1,-12-8-35,4 8-33,0 0 0,-1 1 0,0 0 0,0 1 0,0 1-1,-1 0 1,1 1 0,-1 0 0,0 2 0,1-1 0,-18 3 0,10-2-24,22 0 28,13 1-28,232 5 376,-188-6-273,-56 0-73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45.362"/>
    </inkml:context>
    <inkml:brush xml:id="br0">
      <inkml:brushProperty name="width" value="0.05" units="cm"/>
      <inkml:brushProperty name="height" value="0.05" units="cm"/>
      <inkml:brushProperty name="color" value="#004F8B"/>
    </inkml:brush>
  </inkml:definitions>
  <inkml:trace contextRef="#ctx0" brushRef="#br0">107 1 3425,'0'0'16921,"40"0"-15376,-21 0-1535,22 0 5,0 1 0,0 2 1,55 10-1,5 13 31,0 5 0,-3 3 1,160 81-1,-190-78-61,-1 3 0,-1 3 0,-3 2 1,-2 3-1,89 91 0,-117-103 10,-2 1-1,-1 2 0,-2 2 1,-2 0-1,33 69 1,-44-75 112,-2 0 0,-1 1-1,-1 0 1,-2 1 0,-2 0 0,-2 0 0,2 67 0,-6-63 85,0-9-75,-2 0 1,-7 52-1,6-73-81,-1 0 0,0 0 0,-1 0 0,0-1 0,0 0 0,-1 0 0,-1 0 0,0 0 0,0-1 0,-1 0 0,-10 12 0,-4-2 55,0-1 0,-1 0-1,-1-2 1,-1 0 0,0-2 0,-1-1 0,-1 0 0,0-2 0,0-1 0,-55 12 0,9-7-3,-1-3 1,-148 4-1,116-13 21,1-6-1,-1-3 0,-161-33 1,194 24 423,0 3 1,-144-6 644,215 18-897,-1 0-122,2-1-210,-1 1 26,1 0-1,0 0 1,0 0 0,0 0 0,0 0-1,0-1 1,0 1 0,0 0 0,0 0-1,0 0 1,0 0 0,0 0 0,0-1-1,0 1 1,0 0 0,0 0-1,0 0 1,0 0 0,0 0 0,0-1-1,0 1 1,0 0 0,0 0 0,0 0-1,0 0 1,0 0 0,0-1 0,0 1-1,0 0 1,0 0 0,0 0 0,0 0-1,1 0 1,-1 0 0,0-1 0,0 1-1,0 0 1,0 0 0,0 0 0,0 0-1,0 0 1,1 0 0,-1 0-1,0 0 1,0 0 0,0 0 0,0 0-1,0 0 1,1 0 0,-1-1 0,0 1-1,0 0 1,0 0 0,0 0 0,1 1-1,45-1-7190,-15 0-4292</inkml:trace>
</inkml:ink>
</file>

<file path=ppt/ink/ink20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7.763"/>
    </inkml:context>
    <inkml:brush xml:id="br0">
      <inkml:brushProperty name="width" value="0.1" units="cm"/>
      <inkml:brushProperty name="height" value="0.1" units="cm"/>
    </inkml:brush>
  </inkml:definitions>
  <inkml:trace contextRef="#ctx0" brushRef="#br0">529 482 7458,'0'0'11873,"3"-11"-11029,-1-5-794,-1-1 0,0 0 0,-1 0 0,-1 0 0,-1 0 0,-1 1 0,0-1 0,-1 1 0,0 0-1,-2 0 1,-9-22 0,4 19-52,0 0 0,-1 1 0,-1 0 0,0 1 0,-2 0 0,0 2-1,0-1 1,-25-17 0,31 25-3,-1-1 0,-1 2 0,1-1-1,-1 2 1,-1-1 0,1 1 0,-1 1 0,0 0-1,0 1 1,0 0 0,-1 1 0,0 1 0,1 0 0,-1 0-1,0 1 1,-18 1 0,26 1 1,1 1-1,-1-1 1,1 1-1,0 0 1,-1 0 0,1 1-1,0-1 1,0 1-1,0 0 1,1 0-1,-1 0 1,1 0-1,-1 1 1,1-1 0,0 1-1,0 0 1,1 0-1,-4 6 1,-4 9-8,0 0 1,-11 35-1,15-33 11,1 0 0,2 0 0,0 0 0,1 1 0,1 0 0,3 39-1,-1-54 2,-1 0-1,2-1 0,-1 1 0,1 0 1,-1 0-1,2-1 0,-1 1 0,1-1 1,0 0-1,0 0 0,1 0 0,0 0 1,7 8-1,-4-6 1,1 0 0,0-1 0,1 0-1,0 0 1,0-1 0,0 0 0,1 0 0,11 4 0,-8-4 10,1-1 1,-1 0-1,1-1 1,0-1-1,0 0 1,0-1-1,1-1 1,-1 0 0,0 0-1,1-2 1,-1 0-1,0 0 1,24-7-1,-28 5-7,-1-1-1,0-1 1,0 0-1,-1 0 1,1-1-1,-1 0 0,-1 0 1,1-1-1,-1 0 1,0-1-1,0 1 1,5-10-1,-4 7 7,-1-1 0,-1 1 0,0-1-1,-1 0 1,0-1 0,0 1 0,-1-1 0,-1 0 0,3-18-1,-4 50-33,1 1-1,0 0 0,2-1 0,0 0 0,1 0 0,2 0 0,-1-1 0,18 30 0,-19-40 25,1-1 0,0 1 0,0-1 0,0-1 0,1 1 0,1-1 0,-1-1 0,1 1 0,11 5 0,-13-9 11,-1 0-1,1 0 1,-1-1-1,1 1 1,0-2-1,0 1 1,0-1-1,0 0 1,0-1-1,0 1 1,0-1 0,0-1-1,0 1 1,0-1-1,9-3 1,-11 2-3,1 0 0,-1-1 1,0 0-1,0 0 0,0 0 0,0-1 1,0 0-1,-1 0 0,0 0 0,1 0 1,-1-1-1,-1 1 0,7-11 0,5-9 4,18-41 1,-26 50-15,95-173-50,-102 187 48,1 0 0,-1 1 0,0-1 1,1 0-1,-1 0 0,1 0 0,-1 1 0,1-1 1,-1 0-1,1 0 0,0 1 0,-1-1 0,1 0 1,0 1-1,0-1 0,-1 1 0,1-1 0,0 1 1,0 0-1,0-1 0,0 1 0,0 0 0,-1-1 1,1 1-1,0 0 0,0 0 0,0 0 0,0 0 1,0 0-1,0 0 0,0 0 0,0 0 0,0 0 1,0 0-1,0 1 0,-1-1 0,1 0 0,0 1 1,0-1-1,0 0 0,0 1 0,-1-1 0,1 1 1,0 0-1,0-1 0,-1 1 0,1-1 0,0 1 1,-1 0-1,1 0 0,-1-1 0,1 1 0,0 1 1,5 7-9,-1 0 0,1 1 1,6 19-1,-3-9 16,4 2 49,1 0-1,1 0 1,0-2 0,2 0 0,0 0-1,2-2 1,25 21 0,-36-33-158,1 0 1,0 0-1,0-1 1,0 0 0,1-1-1,-1 0 1,1 0-1,0-1 1,1 0-1,-1-1 1,14 1-1,-16-3-262,-1 0-1,1 0 1,0-1-1,0 0 0,-1 0 1,1-1-1,0 0 0,-1-1 1,0 0-1,10-4 1,19-14-4783</inkml:trace>
</inkml:ink>
</file>

<file path=ppt/ink/ink20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8.108"/>
    </inkml:context>
    <inkml:brush xml:id="br0">
      <inkml:brushProperty name="width" value="0.1" units="cm"/>
      <inkml:brushProperty name="height" value="0.1" units="cm"/>
    </inkml:brush>
  </inkml:definitions>
  <inkml:trace contextRef="#ctx0" brushRef="#br0">92 3 8546,'0'0'6835,"-10"-1"-6702,7 1-132,0-1-1,-1 1 1,1 0-1,0 0 1,0 0-1,-1 0 1,1 1-1,0-1 1,0 1-1,0 0 1,-6 2 0,7-1 5,0 0 1,-1-1 0,1 2-1,0-1 1,0 0 0,0 0-1,1 1 1,-1-1 0,0 1-1,1-1 1,0 1 0,-1 0-1,1 0 1,0-1 0,1 1-1,-1 0 1,0 0 0,0 4-1,-2 7 177,1 1-1,0-1 1,1 1-1,1-1 0,0 1 1,3 22-1,-2-31-144,0 0-1,1-1 1,0 1-1,0 0 1,0-1-1,0 1 0,1-1 1,0 0-1,0 0 1,0 0-1,1 0 1,0-1-1,0 1 1,0-1-1,0 0 0,1 0 1,0 0-1,7 4 1,-3-3-48,0-1 1,1 0-1,0 0 1,0-1 0,0 0-1,0-1 1,1 0-1,-1 0 1,1-1-1,-1-1 1,1 0 0,19-2-1,-15 0-594,-1-1 1,0 0-1,0-1 0,0-1 1,0 0-1,-1-1 0,0 0 1,20-13-1,25-24-7363</inkml:trace>
</inkml:ink>
</file>

<file path=ppt/ink/ink20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8.633"/>
    </inkml:context>
    <inkml:brush xml:id="br0">
      <inkml:brushProperty name="width" value="0.1" units="cm"/>
      <inkml:brushProperty name="height" value="0.1" units="cm"/>
    </inkml:brush>
  </inkml:definitions>
  <inkml:trace contextRef="#ctx0" brushRef="#br0">433 0 6433,'0'0'8845,"5"28"-8133,36 191 627,78 310 1131,-119-528-2467,6 21 123,0 0 0,2-1 1,14 30-1,-22-50-103,0-1 0,0 1 0,0-1 0,0 1 0,1-1 0,-1 1 1,0-1-1,0 0 0,1 1 0,-1-1 0,0 1 0,1-1 0,-1 0 0,0 1 0,1-1 0,-1 0 0,1 0 0,-1 1 0,0-1 1,1 0-1,-1 0 0,1 1 0,-1-1 0,1 0 0,-1 0 0,1 0 0,-1 0 0,1 0 0,-1 0 0,1 0 0,-1 0 0,1 0 1,-1 0-1,1 0 0,11-15 407,1-26-189,-10 23-226,0-1 0,0 1-1,-2-1 1,-1 1 0,0-1 0,-1 0-1,-7-35 1,4 40-22,0 0-1,-1 0 0,-1 1 1,0 0-1,0 0 1,-2 0-1,0 1 0,0 0 1,-1 0-1,-17-17 1,-1 4-11,0 1-1,-1 1 1,-2 2 0,0 1 0,-1 2 0,-48-22 0,-208-65-80,251 94 75,23 6-36,13 2 23,24 3 15,46 8 25,574 111-364,-634-116-364,0 0 0,0 1 0,-1 0 1,0 0-1,15 10 0,4 1-3247,9 1-2663</inkml:trace>
</inkml:ink>
</file>

<file path=ppt/ink/ink20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4:59.394"/>
    </inkml:context>
    <inkml:brush xml:id="br0">
      <inkml:brushProperty name="width" value="0.1" units="cm"/>
      <inkml:brushProperty name="height" value="0.1" units="cm"/>
    </inkml:brush>
  </inkml:definitions>
  <inkml:trace contextRef="#ctx0" brushRef="#br0">377 92 8978,'0'0'9166,"0"-34"-8022,-1 32-1120,1-1-1,-1 1 1,1-1-1,-1 1 1,0-1-1,0 1 1,0 0-1,0-1 1,-1 1-1,1 0 1,-1 0-1,1 0 1,-1 0-1,0 0 1,1 0-1,-1 1 1,0-1-1,0 1 1,-1-1-1,1 1 1,0 0-1,0-1 1,-1 1-1,1 0 1,0 1-1,-1-1 1,1 0-1,-1 1 1,1-1-1,-6 1 1,-11-3-18,-1 1 0,-38 1 0,44 1 11,5 0-18,1 0-1,-1 1 1,1 0-1,-1 1 1,1 0-1,0 0 1,-1 0-1,1 1 1,0 1-1,1-1 0,-1 1 1,1 0-1,0 1 1,0 0-1,0 0 1,0 1-1,-10 11 1,11-9 0,-1 0 0,2 1 0,-1 0 0,1 0 0,1 0 0,-1 1 0,2-1 0,-1 1 0,1 0 0,1 0 0,0 0 0,0 1 0,1-1 0,0 16 0,1-17 0,0 0 1,0 0 0,1 0 0,0-1-1,1 1 1,0 0 0,0-1 0,1 1-1,0-1 1,7 14 0,-6-16 2,0-1-1,0 0 1,1 0 0,0 0 0,0-1-1,0 0 1,0 0 0,1 0 0,-1 0-1,1-1 1,0 0 0,0 0 0,0-1-1,1 0 1,6 2 0,15 2 29,-1-2-1,1-1 1,0-1-1,0-1 1,36-4 0,7 1-20,-66 3-17,0 0 1,0 0 0,0 0 0,0 1-1,0 0 1,0 0 0,-1 0-1,1 0 1,0 1 0,-1-1 0,0 1-1,0 1 1,0-1 0,0 0-1,0 1 1,-1 0 0,1 0 0,-1 0-1,4 6 1,7 11 2,-1 0 1,15 37-1,-27-57 3,13 32 8,-1 0 0,-2 0 0,-2 1 0,0 1 0,-3 0 0,-1 0-1,-1 0 1,-2 0 0,-2 0 0,-3 36 0,2-66-5,1 0-1,-1 1 1,0-1-1,0 0 1,-1 0-1,1 0 1,-1 0 0,0-1-1,-1 1 1,1 0-1,-1-1 1,0 0-1,0 1 1,0-1-1,0 0 1,-1-1 0,0 1-1,0-1 1,0 1-1,0-1 1,0 0-1,-1-1 1,1 1 0,-1-1-1,0 0 1,0 0-1,-6 2 1,5-3 9,-1 0-1,1 0 1,-1-1 0,1 0 0,-1 0 0,1 0 0,-1-1-1,1 0 1,-1 0 0,1 0 0,0-1 0,0 0 0,0 0-1,0-1 1,0 0 0,0 0 0,1 0 0,-1-1 0,1 0-1,0 0 1,-7-7 0,0-2-7,0 0-1,1-1 1,0 0 0,2-1-1,-1 0 1,2-1 0,0 0-1,1 0 1,1-1 0,0 0-1,1 0 1,1 0 0,1 0-1,0-1 1,1 1 0,1-1-1,1 0 1,0 0 0,5-29-1,-2 39 0,0 1 0,0-1-1,0 0 1,1 1-1,0 0 1,0 0 0,1 0-1,0 0 1,0 1-1,1-1 1,0 1 0,0 1-1,9-7 1,14-10-16,56-31 1,-40 27 7,-27 14-31,43-28 93,-57 37-95,0-1 0,0 0 0,0 0 0,0 0 0,0 0 0,-1-1 0,0 1 0,0-1 0,0 0 0,2-5 0</inkml:trace>
</inkml:ink>
</file>

<file path=ppt/ink/ink20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0.439"/>
    </inkml:context>
    <inkml:brush xml:id="br0">
      <inkml:brushProperty name="width" value="0.1" units="cm"/>
      <inkml:brushProperty name="height" value="0.1" units="cm"/>
    </inkml:brush>
  </inkml:definitions>
  <inkml:trace contextRef="#ctx0" brushRef="#br0">0 435 8346,'0'0'10045,"9"-10"-9445,3-5-432,-1 0 0,-1 0 1,0-1-1,-1 0 1,-1-1-1,0 0 0,7-25 1,-5 1-2,-1 0 1,-2-1 0,-2 0 0,-1-64 0,-14 176-182,8-37 13,1-1-1,1 0 0,3 0 1,0 0-1,2 0 0,1-1 1,2 1-1,22 57 1,84 141 67,-42-90 5,-72-140-54,1 1 1,-1-1-1,1 0 1,-1 1-1,0-1 0,1 1 1,-1-1-1,0 0 1,0 1-1,1-1 1,-1 1-1,0-1 0,0 1 1,0-1-1,1 1 1,-1-1-1,0 1 1,0 0-1,0-1 0,0 1 1,0-1-1,0 1 1,0-1-1,0 1 1,0-1-1,-1 1 0,1-1 1,0 1-1,0-1 1,0 1-1,0-1 1,-1 1-1,1-1 0,0 1 1,-1-1-1,1 1 1,0-1-1,-1 0 1,1 1-1,-1 0 0,-29-4 329,-202-48-249,260 54-72,0-2-1,50-3 0,-7 0 38,-59 2-45,-9 0-11,0 1 1,0-1-1,0 0 0,0 0 1,0-1-1,0 1 0,0-1 1,0 1-1,0-1 0,-1 0 1,1 0-1,0 0 1,0 0-1,-1-1 0,1 1 1,-1-1-1,1 1 0,-1-1 1,3-3-1,-4 5-18</inkml:trace>
</inkml:ink>
</file>

<file path=ppt/ink/ink20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1.046"/>
    </inkml:context>
    <inkml:brush xml:id="br0">
      <inkml:brushProperty name="width" value="0.1" units="cm"/>
      <inkml:brushProperty name="height" value="0.1" units="cm"/>
    </inkml:brush>
  </inkml:definitions>
  <inkml:trace contextRef="#ctx0" brushRef="#br0">0 0 96,'0'0'15121,"13"4"-13562,58 12-638,2-4 0,108 6 0,-71-8-814,-107-10-186,-1 0 1,0 0-1,1 0 1,-1 0-1,1 1 1,-1 0-1,0-1 1,1 1-1,-1 0 1,0 0-1,0 0 1,0 0-1,0 0 1,0 1-1,3 2 1,-3-2-425,-1 0 1,0 1 0,0-1-1,0 1 1,0-1-1,-1 1 1,1 0-1,-1-1 1,1 1 0,-1-1-1,0 1 1,0 0-1,0 3 1</inkml:trace>
</inkml:ink>
</file>

<file path=ppt/ink/ink20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1.400"/>
    </inkml:context>
    <inkml:brush xml:id="br0">
      <inkml:brushProperty name="width" value="0.1" units="cm"/>
      <inkml:brushProperty name="height" value="0.1" units="cm"/>
    </inkml:brush>
  </inkml:definitions>
  <inkml:trace contextRef="#ctx0" brushRef="#br0">0 26 5841,'0'0'12331,"239"0"-12139,-172 0-64,-11 0-120,-3 0 88,-15 0-96,-6-3 0,-8-3-176,-3 3-696,4-4-825,-7 1-1511</inkml:trace>
</inkml:ink>
</file>

<file path=ppt/ink/ink20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2.143"/>
    </inkml:context>
    <inkml:brush xml:id="br0">
      <inkml:brushProperty name="width" value="0.1" units="cm"/>
      <inkml:brushProperty name="height" value="0.1" units="cm"/>
    </inkml:brush>
  </inkml:definitions>
  <inkml:trace contextRef="#ctx0" brushRef="#br0">127 0 5857,'0'0'9706,"2"6"-9611,7 18-29,-1 0 0,-1 1 0,-1 0 0,-1 0 0,1 26 0,-4-39-14,-2 1 0,0-1 0,0 1 0,-1-1 0,-1 1 0,0-1-1,-1 0 1,0 0 0,-1 0 0,0 0 0,-1-1 0,-10 20 0,-117 139 388,132-169-419,0-1-1,0 0 1,0 1-1,1-1 1,-1 1-1,0-1 1,0 0 0,1 1-1,-1-1 1,0 0-1,0 1 1,1-1-1,-1 0 1,1 1 0,-1-1-1,0 0 1,1 0-1,-1 1 1,0-1-1,1 0 1,-1 0 0,1 0-1,-1 0 1,1 1-1,-1-1 1,1 0-1,-1 0 1,1 0 0,-1 0-1,0 0 1,1 0-1,-1 0 1,1 0 0,-1 0-1,1-1 1,-1 1-1,1 0 1,0 0-1,30 0 267,-24 0-184,475 34 528,-440-33-709,-40-2-121,-1 1 0,0 0 1,1-1-1,-1 1 1,0-1-1,1 1 1,-1-1-1,0 0 1,0 0-1,0 1 0,0-1 1,0 0-1,0 0 1,0 0-1,0 0 1,0 0-1,0-1 0,0 1 1,-1 0-1,1 0 1,0 0-1,-1-1 1,1 1-1,-1 0 1,1-3-1,3-11-4478</inkml:trace>
</inkml:ink>
</file>

<file path=ppt/ink/ink20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2.498"/>
    </inkml:context>
    <inkml:brush xml:id="br0">
      <inkml:brushProperty name="width" value="0.1" units="cm"/>
      <inkml:brushProperty name="height" value="0.1" units="cm"/>
    </inkml:brush>
  </inkml:definitions>
  <inkml:trace contextRef="#ctx0" brushRef="#br0">0 0 8874,'0'0'4889,"8"33"-4093,29 107-144,-4-35-28,-22-76-438,-2 1-1,-1 0 0,-1 0 1,-2 1-1,0 0 1,-1 34-1,-4-60-153,0 0-1,0 0 1,1 0 0,-1 0-1,1 1 1,1-1 0,-1 0-1,1 0 1,0-1 0,3 8-1,-4-10-174,1 0 0,-1 0 0,1 0-1,0 0 1,-1 0 0,1-1 0,0 1 0,0-1-1,0 1 1,0-1 0,1 0 0,-1 0-1,0 0 1,1 0 0,-1 0 0,0 0-1,1 0 1,-1-1 0,1 1 0,-1-1 0,1 0-1,3 0 1,20 0-2924,1 0-2540</inkml:trace>
</inkml:ink>
</file>

<file path=ppt/ink/ink20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3.101"/>
    </inkml:context>
    <inkml:brush xml:id="br0">
      <inkml:brushProperty name="width" value="0.1" units="cm"/>
      <inkml:brushProperty name="height" value="0.1" units="cm"/>
    </inkml:brush>
  </inkml:definitions>
  <inkml:trace contextRef="#ctx0" brushRef="#br0">292 27 4489,'0'0'7643,"-3"-3"-7104,2 1-482,0 0 1,-1 0-1,1 1 1,-1-1-1,0 1 1,1-1-1,-1 1 1,0 0-1,0-1 1,0 1 0,0 0-1,0 0 1,0 1-1,0-1 1,-1 0-1,1 1 1,0-1-1,-3 1 1,-2-1 5,1 1 0,-1 0 0,0 0-1,0 1 1,0-1 0,-7 3 0,0 1-40,0 0-1,0 0 1,0 2-1,1-1 1,-22 14-1,25-12-12,1 0 0,-1 0 0,1 1 1,1 0-1,-9 10 0,14-14 5,0 1-1,0-1 1,0 0 0,0 1 0,1 0 0,0 0-1,0-1 1,0 1 0,1 1 0,-1-1 0,1 0-1,0 0 1,0 9 0,1-12 21,1-1 1,-1 0-1,0 0 0,1 1 0,-1-1 0,1 0 1,-1 0-1,1 0 0,0 0 0,-1 0 1,1 0-1,0 0 0,0 0 0,-1 0 0,1 0 1,0 0-1,0 0 0,0-1 0,0 1 1,0 0-1,1-1 0,-1 1 0,0 0 0,0-1 1,0 0-1,0 1 0,2-1 0,42 9 522,-31-7-355,36 7 23,-1 2 0,72 26 0,-107-32-215,0 1 0,0 0 0,-1 1 0,0 1 0,0 0 0,0 0 0,-2 2 0,1-1 0,-1 1 0,0 1 0,-1 0 0,0 1 0,8 12 0,-14-15 11,0-1 0,0 1 0,-1 0-1,0 0 1,0 1 0,-1-1-1,0 0 1,-1 1 0,0 0 0,0-1-1,-1 1 1,-1-1 0,1 1-1,-2-1 1,1 1 0,-5 15 0,4-19-6,0 1 1,-1 0-1,0 0 1,0-1-1,0 0 1,-1 1-1,0-1 1,0-1-1,0 1 1,-1 0-1,0-1 1,0 0 0,0 0-1,0-1 1,-1 0-1,0 1 1,0-2-1,0 1 1,-1-1-1,1 0 1,-1 0-1,-10 2 1,7-2-58,1-2 0,-1 1 0,1-1 0,-1-1 0,1 1 0,-1-2 1,1 1-1,-1-2 0,1 1 0,-16-5 0,16 2-331,1 1 1,0-1-1,0-1 0,0 1 1,0-1-1,1-1 0,0 1 1,0-1-1,0 0 0,-10-14 1,-9-15-3184,9 0-2611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48.513"/>
    </inkml:context>
    <inkml:brush xml:id="br0">
      <inkml:brushProperty name="width" value="0.05" units="cm"/>
      <inkml:brushProperty name="height" value="0.05" units="cm"/>
      <inkml:brushProperty name="color" value="#004F8B"/>
    </inkml:brush>
  </inkml:definitions>
  <inkml:trace contextRef="#ctx0" brushRef="#br0">416 453 6857,'0'0'9520,"3"3"-8477,-2-2-944,0 0 0,0 0 1,0 0-1,1 0 0,-1 0 0,0 0 1,0-1-1,1 1 0,-1 0 1,0 0-1,1-1 0,-1 1 1,1-1-1,-1 0 0,1 1 0,-1-1 1,1 0-1,-1 0 0,1 0 1,-1 0-1,1 0 0,-1 0 1,1 0-1,0 0 0,-1-1 0,0 1 1,1-1-1,-1 1 0,1-1 1,-1 1-1,1-1 0,-1 0 0,0 0 1,0 0-1,1 0 0,-1 0 1,0 0-1,0 0 0,0 0 1,0 0-1,0 0 0,0-1 0,0 1 1,-1 0-1,2-2 0,3-14-31,0 1 1,-1-1-1,-1 0 0,0 0 0,-1 0 0,-1-1 0,-3-33 0,2 18-99,-1 22 31,0 0 0,0 0 0,-1 1 0,0-1 0,-1 1 0,-1-1 0,1 1 0,-2 0 0,1 0 0,-1 0 0,-1 1 0,0 0 0,0 0 0,-1 0 0,0 1 0,0 0 0,-1 0 0,0 1 0,0 0 0,-1 0 0,0 1 0,0 0 0,0 1 0,-1 0 0,0 0 0,0 1 0,0 1 0,-1-1 0,1 2 0,-1-1 0,-12 0 0,13 2-12,1 1 0,0 0 0,0 0 0,0 1 0,0 1 0,0-1 0,0 1 0,0 1 0,1 0 0,-1 0 0,1 1 0,-1 0 1,1 0-1,0 1 0,1 0 0,-1 0 0,1 1 0,0 0 0,1 0 0,-1 0 0,1 1 0,-6 10 0,2-6 11,1 1 0,1 0 0,0 1-1,1 0 1,0 0 0,1 0 0,0 1 0,2 0-1,-1 0 1,2 1 0,0-1 0,0 1 0,1 0 0,1-1-1,1 1 1,1 23 0,0-34-1,0 1 0,0-1 0,0 1 1,0-1-1,1 0 0,0 0 0,0 1 0,0-1 0,0 0 0,0 0 0,1-1 1,0 1-1,0 0 0,4 3 0,0 0 2,1-1 0,0 0 0,0-1 0,0 0 0,0 0 0,15 5 0,-5-3 26,0-1 0,1-1 0,0 0 0,0-1-1,0-2 1,29 2 0,-40-4-22,0-1 0,0 1 0,1-1 0,-1-1 0,0 0 0,0 0 0,0 0 0,0-1 0,-1 0 0,1-1 0,-1 0 0,0 0 0,0 0 0,0-1 0,0 0 0,-1 0 0,0-1-1,0 0 1,0 0 0,-1 0 0,0-1 0,0 1 0,7-16 0,-3 6 17,-1-1 0,-1 0 0,-1 0 1,0-1-1,-1 1 0,-1-1 0,0-1 0,-2 1 0,0 0 0,-1-1 0,-1-19 1,0 38-10,-21 2-6,18 1-7,0 0 0,1 0-1,-1 0 1,1 0 0,0 1-1,0-1 1,0 0 0,0 1-1,1 0 1,-1-1 0,1 1-1,0 0 1,0 0 0,1-1-1,-1 6 1,-3 64-52,4-61 43,-1 33 14,3 1-1,1 0 0,18 85 1,27 43 112,23 94-120,-60-212 56,-2 1 0,3 106 0,-13-161-47,1 0-1,0 0 1,-1 0 0,1-1 0,-1 1 0,0 0 0,1 0 0,-1-1 0,0 1 0,0 0 0,0-1 0,-1 1 0,1-1 0,0 1 0,0-1 0,-1 0 0,1 0 0,-1 1 0,1-1 0,-1 0 0,0 0 0,1 0 0,-1-1-1,0 1 1,1 0 0,-1-1 0,0 1 0,0-1 0,0 1 0,0-1 0,0 0 0,0 0 0,-2 0 0,-11 1 50,0 0 0,0-1 0,-17-3 0,25 3-19,-1-2-3,-1 0-1,1 0 1,0-1 0,0 0 0,0-1 0,0 0 0,1 0 0,-1 0 0,1-1 0,0 0 0,0 0 0,1-1-1,-1 0 1,1 0 0,-7-10 0,1 1 6,0-1-1,1 0 1,1-1-1,0 0 1,-12-33-1,13 23-34,1-1-1,2 1 1,1-1-1,-3-44 1,9-114 149,0 176-156,0 1 0,1-1 0,0 1 0,1 0 0,0-1 1,1 1-1,0 1 0,0-1 0,1 0 0,0 1 0,0 0 0,1 0 0,0 1 0,1-1 1,-1 1-1,2 1 0,-1-1 0,0 1 0,1 1 0,0-1 0,14-6 0,15-7-8,2 2-1,0 1 0,63-17 0,-86 29 12,-5-13-4928,-4 8-354</inkml:trace>
</inkml:ink>
</file>

<file path=ppt/ink/ink20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3.459"/>
    </inkml:context>
    <inkml:brush xml:id="br0">
      <inkml:brushProperty name="width" value="0.1" units="cm"/>
      <inkml:brushProperty name="height" value="0.1" units="cm"/>
    </inkml:brush>
  </inkml:definitions>
  <inkml:trace contextRef="#ctx0" brushRef="#br0">0 1 7586,'0'0'9546,"193"6"-9434,-147 7-96,-8-4 40,-2-2-56,-5-1 8,-6-3-8,-4-3-248,14 0-697,-7 0-1047,0 0-2153</inkml:trace>
</inkml:ink>
</file>

<file path=ppt/ink/ink20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04.255"/>
    </inkml:context>
    <inkml:brush xml:id="br0">
      <inkml:brushProperty name="width" value="0.1" units="cm"/>
      <inkml:brushProperty name="height" value="0.1" units="cm"/>
    </inkml:brush>
  </inkml:definitions>
  <inkml:trace contextRef="#ctx0" brushRef="#br0">106 146 7602,'0'0'6757,"2"23"-6046,9 74-40,-10-93-614,1 0 1,-1 1 0,1-2 0,0 1-1,-1 0 1,2 0 0,-1 0-1,0-1 1,1 0 0,0 1 0,0-1-1,0 0 1,0 0 0,0 0-1,0-1 1,1 1 0,0-1 0,-1 0-1,6 2 1,2 1 100,-1-1-1,1-1 1,1 0 0,18 3 0,-15-4-27,-1 0 1,1-1 0,-1 0-1,1-1 1,-1-1 0,25-4-1,-32 3-105,0 1 0,-1-2 0,0 1 0,1-1 0,-1 0 0,0 0 0,0-1 0,-1 1 0,1-1 0,-1-1 0,0 1 0,0-1 0,0 0 0,0 0 0,-1 0 0,5-9 0,-2 0-13,0 0 0,-1-1 0,-1 0 0,-1 0 0,0 0 0,-1-1 0,0 0 0,-2 1-1,0-1 1,-1-31 0,0 44-12,-1-1-1,1 1 0,-1-1 1,1 1-1,-1-1 0,0 1 0,0-1 1,0 1-1,-1 0 0,1 0 0,-1 0 1,0 0-1,0 0 0,0 0 1,0 0-1,0 0 0,-1 1 0,1-1 1,-1 1-1,0 0 0,0 0 0,0 0 1,0 0-1,0 0 0,0 1 0,0-1 1,0 1-1,-1 0 0,1 0 1,-1 0-1,1 0 0,-7 0 0,-5-1-90,0 1-1,0 1 0,0 0 1,0 0-1,0 2 1,0 0-1,-18 5 0,-10 7-918,1 2-1,0 2 1,-40 24-1,-11 9-4231</inkml:trace>
</inkml:ink>
</file>

<file path=ppt/ink/ink20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58.026"/>
    </inkml:context>
    <inkml:brush xml:id="br0">
      <inkml:brushProperty name="width" value="0.1" units="cm"/>
      <inkml:brushProperty name="height" value="0.1" units="cm"/>
    </inkml:brush>
  </inkml:definitions>
  <inkml:trace contextRef="#ctx0" brushRef="#br0">46 338 9330,'0'0'9007,"11"-14"-7877,3-2-1104,-2-1 0,0-1 0,-1-1 0,-1 1 0,-1-1 0,-1-1 0,0 0 0,-2 0 0,0-1 0,-1 1 0,-1-1 0,-1 0 0,-1 0 1,0-31-1,-2 51-65,0 14-178,-7 925 1498,-9-940-985,-130-53-461,153 56 58,-1-1-1,1 0 1,0 0 0,-1-1-1,1 0 1,-1 0 0,1 0 0,-1-1-1,1 0 1,-1 0 0,0-1-1,0 0 1,0 0 0,0 0 0,0-1-1,-1 0 1,10-8 0,18-21-2805,2-3-2433</inkml:trace>
</inkml:ink>
</file>

<file path=ppt/ink/ink20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5:58.817"/>
    </inkml:context>
    <inkml:brush xml:id="br0">
      <inkml:brushProperty name="width" value="0.1" units="cm"/>
      <inkml:brushProperty name="height" value="0.1" units="cm"/>
    </inkml:brush>
  </inkml:definitions>
  <inkml:trace contextRef="#ctx0" brushRef="#br0">329 1 7498,'0'0'6488,"29"15"-6080,175 94 325,-136-71-400,-2 2 0,-2 3 1,-2 3-1,-2 3 0,-3 2 0,91 104 0,-120-121-207,-2 2-1,-1 0 1,-2 2 0,-2 1-1,-1 0 1,-2 2-1,-2 0 1,-1 1-1,-3 0 1,-1 1 0,-2 0-1,-2 1 1,1 57-1,-7-64 119,-1 0-1,-12 70 0,8-88-188,-1 1 1,0-2 0,-2 1 0,0 0-1,-1-1 1,-1-1 0,-13 19-1,6-12-15,-1-1 0,-2 0 0,0-2 0,-1 0 0,-2-1 0,0-1 0,0-1 0,-2-1-1,0-1 1,-1-2 0,-29 13 0,14-10 6,-2-2 0,0-1 0,-1-3 0,0-1 0,0-3 0,-71 4 0,-177-3 9,232-10-8,0-3 0,-110-23 1,151 23 290,20 3-841,32 2-1964,-17 1 902,23-1-3353</inkml:trace>
</inkml:ink>
</file>

<file path=ppt/ink/ink20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02.019"/>
    </inkml:context>
    <inkml:brush xml:id="br0">
      <inkml:brushProperty name="width" value="0.1" units="cm"/>
      <inkml:brushProperty name="height" value="0.1" units="cm"/>
    </inkml:brush>
  </inkml:definitions>
  <inkml:trace contextRef="#ctx0" brushRef="#br0">121 77 8130,'0'0'7425,"-2"-6"-7145,0 1-242,1 1-1,0-1 1,0 1 0,0-1-1,1 0 1,-1 0-1,2-6 1,-1 10-34,0 0 1,0-1 0,1 1 0,-1 0 0,1 0-1,-1-1 1,1 1 0,-1 0 0,1 0-1,0 0 1,0-1 0,0 1 0,-1 0 0,1 0-1,0 0 1,0 1 0,0-1 0,1 0-1,-1 0 1,0 0 0,0 1 0,0-1-1,0 1 1,1-1 0,-1 1 0,0-1 0,1 1-1,-1 0 1,0-1 0,1 1 0,-1 0-1,0 0 1,1 0 0,-1 0 0,2 1-1,9-1 2,-1 0-1,0 1 1,0 0-1,1 1 1,-1 1-1,0-1 0,-1 2 1,19 7-1,-22-7-12,-1-1-1,0 1 0,0 0 1,-1 1-1,1 0 1,-1-1-1,0 2 0,0-1 1,-1 1-1,1-1 0,-1 1 1,0 0-1,-1 1 0,0-1 1,4 9-1,-3 1 19,0 0 0,-1 1 0,-1-1-1,-1 1 1,0 0 0,-1-1 0,0 1 0,-2 0 0,0-1-1,-1 0 1,0 1 0,-2-1 0,1 0 0,-2 0 0,-9 18 0,-8 9 27,-2-2 0,-38 50 0,49-74-42,0 0-1,-1-1 0,-1-1 0,0 0 0,-1-1 0,-1-1 0,-25 15 1,41-26-42,-1-1 1,0 1 0,1-1 0,-1 0 0,0 0 0,0 0 0,0-1 0,0 1 0,0-1-1,0 1 1,0-1 0,-4 0 0,6 0 24,0-1 0,0 1 0,1-1 0,-1 1 0,0 0 0,0-1 0,0 0 0,0 1 0,0-1 0,1 1 0,-1-1 0,0 0 0,0 0 0,1 1 0,-1-1 0,1 0 0,-1 0 0,1 0 0,-1 0 0,1 0 0,-1 0 0,1 0 0,0 0 0,-1 0 0,1 0 0,0 0 0,0 0 1,0 0-1,0 0 0,0 0 0,0 0 0,0-2 0,0 1 7,0 0 1,0 0-1,1 0 1,-1 0-1,0 0 1,1 0-1,-1 0 1,1 1 0,0-1-1,-1 0 1,1 0-1,0 0 1,0 0-1,0 1 1,1-1-1,-1 1 1,0-1 0,1 1-1,-1-1 1,0 1-1,1 0 1,2-2-1,1 0 3,-1 2-1,0-1 1,0 0-1,1 1 1,-1 0-1,1 0 1,-1 0-1,1 0 1,8 1-1,-1 0 20,0 1 0,-1 0 0,1 1 0,0 0 0,-1 1 0,1 0 0,17 8 1,-8-1-38,-6-2-37,0 0 0,1 0 1,0-2-1,0 0 0,0-1 0,1 0 1,0-2-1,33 4 0,-8-7-2030,-5-3-1710</inkml:trace>
</inkml:ink>
</file>

<file path=ppt/ink/ink20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02.626"/>
    </inkml:context>
    <inkml:brush xml:id="br0">
      <inkml:brushProperty name="width" value="0.1" units="cm"/>
      <inkml:brushProperty name="height" value="0.1" units="cm"/>
    </inkml:brush>
  </inkml:definitions>
  <inkml:trace contextRef="#ctx0" brushRef="#br0">1 1 6121,'0'0'8179,"36"4"-8015,119 16-97,-109-12-13,-1 1 0,0 3-1,0 2 1,-2 2 0,54 26 0,-86-37-34,24 11 68,0 2 0,-1 1 1,-2 2-1,0 1 0,-1 2 0,51 49 1,-62-51 46,-1 1 0,0 0 1,-2 2-1,-1 0 0,-1 0 1,-2 1-1,0 1 0,-2 1 1,13 45-1,-12-20 95,-3 0-1,-2 1 1,-3 0 0,-2 0 0,-2 0 0,-8 56-1,1-66-130,-1 0 0,-2-1 0,-2 0 0,-2-1 0,-2 0 0,-33 62 0,15-43 53,-2-2-1,-3-1 1,-68 77-1,87-113-119,0-1 0,-1-2-1,-1 0 1,0-1 0,-44 25 0,47-32-12,0-2 1,0-1 0,-1 0 0,-1-1 0,1-2-1,-1 0 1,0-1 0,-27 2 0,19-2-3,22-4-1097,20-1-1725,19-4-3115</inkml:trace>
</inkml:ink>
</file>

<file path=ppt/ink/ink20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28.297"/>
    </inkml:context>
    <inkml:brush xml:id="br0">
      <inkml:brushProperty name="width" value="0.1" units="cm"/>
      <inkml:brushProperty name="height" value="0.1" units="cm"/>
    </inkml:brush>
  </inkml:definitions>
  <inkml:trace contextRef="#ctx0" brushRef="#br0">0 12 6489,'0'0'10137,"12"-1"-9375,-2 0-748,37-4 23,0 1-1,53 3 0,-88 2-40,1 0 1,-1 0-1,1 2 1,-1-1-1,0 1 1,0 1-1,0 0 0,0 1 1,-1 0-1,0 1 1,0 0-1,0 1 1,12 10-1,-21-15 10,1-1 0,-1 1-1,0 0 1,0 0 0,0 0 0,-1 1 0,1-1 0,0 0-1,-1 1 1,0-1 0,1 1 0,-1-1 0,0 1-1,0 0 1,-1-1 0,1 1 0,0 0 0,-1 0-1,0-1 1,1 1 0,-2 4 0,1-3 20,-2-1 1,1 0 0,0 1-1,-1-1 1,1 0 0,-1 0-1,0 0 1,0 0 0,0 0-1,0 0 1,-1 0 0,1-1-1,-1 1 1,-4 2 0,-10 7 91,0-1 1,-1 0 0,-1-2-1,-28 11 1,42-17-126,-12 4 91,0 0 0,0-1 1,-1 0-1,0-1 1,0-1-1,-33 2 774,51-6-856,0 0-1,0-1 1,1 1-1,-1 0 1,0-1 0,0 1-1,0 0 1,0-1-1,1 1 1,-1 0 0,0 0-1,0-1 1,0 1-1,1 0 1,-1 0 0,0-1-1,0 1 1,1 0-1,-1 0 1,0 0 0,1 0-1,-1-1 1,0 1 0,1 0-1,-1 0 1,0 0-1,1 0 1,-1 0 0,0 0-1,1 0 1,-1 0-1,0 0 1,1 0 0,23 0-28,-2-2 26,1 2 1,-1 1-1,1 0 1,-1 2-1,0 0 1,1 2-1,-1 0 1,41 17-1,-47-14-13,0 0 0,0 1 0,-1 0 0,0 1 0,18 16 0,-28-21 8,-1 0 1,1 0-1,-1 0 1,0 1 0,0 0-1,-1-1 1,0 1 0,0 0-1,0 1 1,0-1 0,-1 0-1,0 1 1,-1-1-1,0 1 1,0 0 0,0 0-1,0 8 1,-1-6 15,0 1 0,0-1 0,-1 1 0,0-1 1,0 1-1,-1-1 0,-1 0 0,1 0 0,-1 0 0,-1 0 0,0 0 0,0-1 1,-1 1-1,0-1 0,0 0 0,-1-1 0,0 1 0,0-1 0,-1-1 1,0 1-1,0-1 0,-10 7 0,2-4 26,0 0 0,-1-1 1,0-1-1,0 0 0,-1-1 1,0 0-1,0-2 0,0 0 0,0-1 1,-1-1-1,1 0 0,-1-1 0,0-2 1,1 1-1,-22-5 0,32 3 7,0 0 1,1 0-1,-1-1 0,1 0 0,-1 0 1,1-1-1,0 0 0,0 0 0,1 0 1,-9-8-1,13 9-24,1 3-48,4-12-2126,41-31-4282,-17 16-887</inkml:trace>
</inkml:ink>
</file>

<file path=ppt/ink/ink20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29.063"/>
    </inkml:context>
    <inkml:brush xml:id="br0">
      <inkml:brushProperty name="width" value="0.1" units="cm"/>
      <inkml:brushProperty name="height" value="0.1" units="cm"/>
    </inkml:brush>
  </inkml:definitions>
  <inkml:trace contextRef="#ctx0" brushRef="#br0">130 1 10234,'0'0'7220,"9"0"-6926,68-1 81,129 4-106,-166 0-247,0 1 1,-1 3-1,49 13 0,-24 0 13,0 3-1,-2 2 1,0 3-1,-2 3 1,65 45-1,-90-51 57,0 1 0,-3 2 0,0 1 0,-1 2 0,-2 1 0,-2 1 0,-1 1 0,-1 2 0,24 45 0,-30-45-25,-2 1 1,-1 0 0,-1 1 0,-3 0-1,-1 1 1,-1 0 0,-3 1 0,-1 0 0,-2 0-1,-2 1 1,-4 62 0,0-88-36,0-1-1,-2 1 1,1-1-1,-2 0 1,0 0 0,-1 0-1,0-1 1,-16 25-1,8-18 11,-1-1-1,-1 0 0,0-1 0,-36 29 1,7-13 3,-1-3 1,-1-2 0,-102 47 0,84-49-2,-1-3 0,-1-3 0,0-3 0,-100 14 0,32-17 73,-180-3 0,288-11-47,-47-3 226,68 1-201,1 0-1,0 0 1,0 0-1,0 0 1,0-1-1,0 0 0,1 0 1,-1 0-1,1-1 1,-1 1-1,-6-7 1,12 8-205,0 1 0,0-1 0,0 0 0,1 0 0,-1 1 1,0-1-1,0 0 0,1 1 0,-1-1 0,0 1 0,1 0 1,-1 0-1,1-1 0,-1 1 0,0 0 0,1 0 0,-1 0 0,1 0 1,1 1-1,57-6-1525,-43 4 423,46-5-3842</inkml:trace>
</inkml:ink>
</file>

<file path=ppt/ink/ink20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35.664"/>
    </inkml:context>
    <inkml:brush xml:id="br0">
      <inkml:brushProperty name="width" value="0.1" units="cm"/>
      <inkml:brushProperty name="height" value="0.1" units="cm"/>
    </inkml:brush>
  </inkml:definitions>
  <inkml:trace contextRef="#ctx0" brushRef="#br0">1 0 9914,'0'0'6327,"11"24"-6294,-5 14 59,-2 0-1,-2 1 0,-3 58 1,0-26 46,-17 197 209,51-258-212,36 10 15,124 20 1,-88-37-1350,-104-16-4077</inkml:trace>
</inkml:ink>
</file>

<file path=ppt/ink/ink20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36.085"/>
    </inkml:context>
    <inkml:brush xml:id="br0">
      <inkml:brushProperty name="width" value="0.1" units="cm"/>
      <inkml:brushProperty name="height" value="0.1" units="cm"/>
    </inkml:brush>
  </inkml:definitions>
  <inkml:trace contextRef="#ctx0" brushRef="#br0">1 1 2561,'0'0'11991,"0"12"-11877,1 78 1004,5-1 0,27 145 0,5 38 464,-35-243-1357,-2-26-61,0-7-70,0-45-1966,-1 14-2194</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49.325"/>
    </inkml:context>
    <inkml:brush xml:id="br0">
      <inkml:brushProperty name="width" value="0.05" units="cm"/>
      <inkml:brushProperty name="height" value="0.05" units="cm"/>
      <inkml:brushProperty name="color" value="#004F8B"/>
    </inkml:brush>
  </inkml:definitions>
  <inkml:trace contextRef="#ctx0" brushRef="#br0">440 0 6649,'0'0'7061,"-21"11"-6423,-71 35-8,81-39-511,0 1-1,0 0 1,0 0-1,1 1 1,0 0 0,1 1-1,0 0 1,1 1 0,0 0-1,0 0 1,-9 20 0,4-9-29,-15 28 260,2 2 0,2 0 0,3 1 1,2 1-1,2 1 0,-12 74 0,17-48 55,3 1-1,3 0 1,10 145 0,-1-197-353,1 0 0,2 0 1,1-1-1,1 0 0,1 0 0,25 50 1,-24-59 47,0-2 1,1 1 0,1-2-1,1 1 1,1-2 0,0 0 0,1 0-1,0-1 1,2-1 0,24 16-1,-36-26 30,1-1 0,0 0 0,-1 0 0,1-1 0,1 0 0,-1 0 0,0 0 0,13 1 0,-18-3 1,0 0-152,1-1 0,0 1 0,-1-1 0,1 1 0,-1-1 0,0 0 0,1 1 0,-1-1 0,1 0 0,-1 0 0,0 0 0,0 0 0,1 0 0,-1 0 0,0-1 1,1-1-1,15-40-2041,-8 14-2056,-3 10-1536</inkml:trace>
</inkml:ink>
</file>

<file path=ppt/ink/ink20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6:37.438"/>
    </inkml:context>
    <inkml:brush xml:id="br0">
      <inkml:brushProperty name="width" value="0.1" units="cm"/>
      <inkml:brushProperty name="height" value="0.1" units="cm"/>
    </inkml:brush>
  </inkml:definitions>
  <inkml:trace contextRef="#ctx0" brushRef="#br0">0 2 6785,'0'0'5020,"11"0"-4760,14 0 2,37-1 379,1 2-1,-1 4 0,88 17 1,-91-8-470,0 3 0,-2 2 1,0 3-1,-1 3 1,-2 2-1,84 54 1,-122-67-123,1 0 1,-2 0-1,0 2 0,-1-1 1,0 2-1,-2 0 1,0 1-1,-1 0 0,0 1 1,-2 0-1,0 0 1,9 32-1,-2 5 258,-3 0-1,-2 1 1,4 79-1,-8-36-22,-11 175-1,-30 7-15,13-124-92,16-115-108,-1-1 0,-2 1 0,-16 46 0,19-75-5,-1 0 1,0-1-1,-1 1 1,-1-1-1,0-1 0,0 0 1,-2 0-1,1 0 1,-1-1-1,-1-1 0,0 0 1,-20 15-1,-1-5-10,0-2-1,-1-1 1,-1-2-1,0-1 0,-1-1 1,-1-2-1,0-2 1,-47 7-1,-22-4 1425,-176-2 1267</inkml:trace>
</inkml:ink>
</file>

<file path=ppt/ink/ink20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13.8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0 361 6977,'0'0'11308,"442"28"-9864,8 0-1131,-363-29-309,101 3 126,-173 0-152,-1 1 0,0 0 1,19 8-1,-19-6 53,-1-1 1,1-1 0,0 1 0,0-2-1,26 2 722,-39-6-740,-1 1-1,0 0 0,0 0 0,0 0 0,0 0 1,0 0-1,0 0 0,0-1 0,0 1 0,-1 0 0,1 0 1,0 0-1,-1 0 0,1 0 0,-1-2 0,-3 0-15,0-1-1,0 1 1,1 0-1,-2 0 1,1 1-1,0-1 1,0 1-1,-1 0 1,-9-3-1,-52-13-46,46 13 27,-786-149-17,727 144 31,-104 0 1,182 10-15,4 0 36,385-15 31,-63 1 0,-215 11 35,190 4-87,-276 4 75,-49-6 1,-27-8-70,-67-22 0,-1 0 15,-567-78-11,528 104-34,116 6 8,42-1-39,19 3-26,109 5 223,147-7 1,-113-4-135,-99 3 64,-62 0-74,0 0 1,1 0-1,-1 0 0,1 0 0,-1 0 1,0 0-1,1 0 0,-1 0 1,0 1-1,1-1 0,-1 0 0,0 0 1,1 0-1,-1 0 0,0 1 1,1-1-1,-1 0 0,0 0 0,0 1 1,1-1-1,-1 0 0,0 0 1,0 1-1,1-1 0,-1 0 1,0 1-1,0-1 0,0 0 0,0 1 1,1-1-1,-1 0 0,0 1 1,0-1-1,0 0 0,0 1 0,0-1 1,0 1-1,0-1 0,0 0 1,0 1-1,0-1 0,0 0 1,0 1-1,-1-1 0,1 1 0,0-1 1,0 0-1,0 1 0,0-1 1,0 0-1,-1 0 0,1 1 0,0-1 1,0 0-1,-1 1 0,1-1 1,0 0-1,-1 0 0,1 1 1,0-1-1,-1 0 0,-14 19-1703</inkml:trace>
</inkml:ink>
</file>

<file path=ppt/ink/ink20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16.6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75 13 4137,'0'0'11056,"-12"-2"-10390,-2 1-478,10 1-81,-1 0-1,0 0 0,1-1 1,-1 0-1,0 0 1,1 0-1,-1 0 1,-6-4-1,52 21 466,1-2-1,1-2 1,0-2-1,0-2 1,60 4 0,238-1-185,122-36 46,156 16-182,-257 14 222,-448-2-464,-107 16 0,-48 5 36,-303-6 0,349-18-34,1 10-1,-286 49 0,363-25-18,156-17-1156,114 11-5447,-76-18-2187</inkml:trace>
</inkml:ink>
</file>

<file path=ppt/ink/ink20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19.14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73 5673,'0'0'10518,"4"-6"-9767,0 1-638,0 1 0,1-1-1,0 1 1,-1 0 0,1 0-1,1 0 1,-1 1 0,1 0-1,-1 0 1,1 0 0,0 0 0,0 1-1,0 0 1,0 1 0,10-2-1,38-3 59,0 4 1,61 4-1,-19 0-106,364 17 323,-5 0-40,-220-17-321,503-23 134,-187-8 27,-451 29 453,-126 1-597,21 1-128,-1 0 0,0 0 0,1 1 0,-1 0 0,1 0 1,-1 0-1,1 0 0,0 1 0,-8 8 0,-41 46-3199,35-37 498</inkml:trace>
</inkml:ink>
</file>

<file path=ppt/ink/ink20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20.41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6857,'4'0'15412,"30"0"-15362,648 22 93,134 13-96,339-35 26,-1102-3-73,54-8 1,37-3-13,98 13-1873</inkml:trace>
</inkml:ink>
</file>

<file path=ppt/ink/ink20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45.02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64 1301 4241,'0'10'14986,"-33"-419"-13295,17 268-1671,12 111 24,-1-11 15,1 0-1,3 0 0,5-78 0,4 76 48,2 0 0,16-44 0,-25 84-109,-1 2-16,2 1 9,0 0 5,-1 0 1,1 0 0,0 0 0,0 1 0,0-1 0,0 0 0,-1 1 0,1-1 0,0 1 0,0 0 0,-1 0 0,1-1-1,0 1 1,-1 0 0,3 2 0,1 3 8,1 1-1,0-1 0,1-1 0,-1 1 1,1-1-1,0 0 0,1-1 1,-1 1-1,1-2 0,0 1 1,0-1-1,0 0 0,0 0 1,1-1-1,10 1 0,16 2 7,1-2-1,49-2 1,-55-1-21,1040 3 71,-571-35-74,3 1-1,-226 33-29,294-5 132,-496-3-93,127-27 1,19-3 49,258-6-35,-297 20-19,333-87 0,-405 84 22,0 5 1,150-9 0,224 17-38,-220 9 23,-166 1-29,514 2 24,-253 40 29,-87-6-129,7-1 172,183 10-32,257-11-13,-363 8-42,-43-4 33,343-20 6,-481-17-59,-165 3 48,0 0-1,0 0 0,0 1 0,-1 0 1,12 5-1,1 1-17,41 15-193,87 47 0,-114-54 196,0-2-1,43 11 1,-46-16-2,0 2 1,0 0 0,35 21-1,-57-26 2,-1 0-1,1 0 1,-1 1-1,-1 0 1,1 1 0,-1 0-1,-1 0 1,0 1-1,0 0 1,-1 0-1,7 14 1,-6-13 2,1 0 1,1 0 0,0-1-1,1 0 1,0-1 0,0 0-1,21 14 1,17 15-103,-46-36 93,0 0 0,-1 0 1,1-1-1,-1 1 0,1 0 0,-1 0 0,0 0 0,0 0 1,0 1-1,0-1 0,0 0 0,-1 0 0,1 1 0,-1-1 0,1 0 1,-1 1-1,0-1 0,0 0 0,0 1 0,0-1 0,0 0 1,-1 4-1,-2 4-10,0 0 0,0 0 1,-9 18-1,-1 4 84,0 7-97,6-22 35,1 1-1,1-1 1,1 1 0,0 0 0,1 1 0,0 18 0,3-31 4,0 0-1,-1 0 1,0 0 0,-1 0 0,1-1 0,-1 1 0,0 0 0,0-1 0,-1 1 0,0-1-1,0 0 1,0 0 0,0 0 0,-1 0 0,0 0 0,0-1 0,0 0 0,-1 0 0,1 0-1,-1 0 1,0-1 0,0 1 0,0-1 0,0-1 0,-1 1 0,-10 3 0,-13 4 11,0-2 1,0-1-1,0-1 1,-33 2 0,44-6-31,-53 7 51,-88-1 0,130-8-16,0-2 0,0-1 1,0-2-1,1 0 0,-52-18 0,52 13-5,-162-55-44,153 56 35,0 1 1,0 1-1,-52-2 1,-127 7-36,117 4 40,0-5 1,-185-29-1,84-4 14,-367-18 1,-208 50-70,413 7 66,94 1-18,-162-3 8,241-16 30,-16 0-81,-594 8 19,623 21 99,24 0-94,144-14 12,-574 35 10,-405 54 0,745-78 18,-197 15-24,4 31-15,-144 31 14,498-77-10,-1024 48-59,1086-60 77,1-2 1,0 0-1,0-1 0,0-1 0,1 0 1,0-1-1,0-2 0,-23-11 1,13 6-44,-53-18 1,30 18 76,32 10-38,-1-2-1,1 0 1,0-1 0,1-1 0,-1-1 0,-18-10-1,35 16 6,0 0 0,0 0 0,0 0 0,0 1 0,0-1 0,0 0 0,1 0 0,-1 0 0,1 0-1,-1 0 1,1-1 0,0 1 0,0 0 0,0 0 0,0-3 0,1-45-59,0 30 109,-1 14-64,0 0 0,-1 0 0,0 0 0,0 1 0,0-1 0,-1 0 1,-4-10-1,1 4 53,5 11-46,0 0-1,-1 0 1,1 0-1,0-1 1,0 1-1,-1 0 1,1 0-1,0 0 1,0 0-1,0 0 1,0 0-1,1 0 1,-1-1-1,0 1 1,0 0-1,1 0 1,-1 0-1,0 0 1,1 0-1,-1 0 0,1 0 1,0 0-1,-1 0 1,1 0-1,0 0 1,-1 1-1,1-1 1,0 0-1,0 0 1,0 1-1,0-1 1,0 0-1,0 1 1,0-1-1,0 1 1,0-1-1,2 1 1,47-12 8,-39 11 10,372-43-100,-128 18 143,528-6-27,-465 29-64,867-81 128,-943 48-66,527-52 25,358 6-36,-870 50 43,368-21-56,31 53-23,-221 41-29,-157-9 49,-187-24 27,707 37-19,589-48-79,-1344 6 84,0 2 1,0 2-1,81 25 0,-39-10-97,-44-11 86,-1 2 0,66 29 0,-50-5-45,-46-29 30,0-1 1,0 0 0,0-1 0,14 6 0,-19-10 0,1 0-1,-1 1 1,0 0 0,1 0 0,-1 0 0,7 6 0,-10-7 5,-1 0 0,1 0 0,-1 0 0,1 0 1,-1 0-1,0 0 0,0 0 0,0 1 0,0-1 0,0 0 1,-1 1-1,1-1 0,-1 1 0,1-1 0,-1 1 0,0-1 1,0 4-1,1 3-1,0-1 1,0 0 0,1 0-1,5 16 1,-5-18 0,0 0 1,0 0 0,-1-1-1,0 1 1,0 0 0,0 1-1,-1-1 1,1 0 0,-2 0-1,1 0 1,-2 10-1,0-13 5,0 0 0,0 1 0,0-2 0,0 1 0,-1 0-1,1 0 1,-1-1 0,0 1 0,0-1 0,0 0 0,0 0-1,0 0 1,-6 3 0,-47 19 14,43-19-34,-4 1 45,1-1 0,-1-1 0,0 0 0,0-1 0,-32 2 0,74-17 93</inkml:trace>
</inkml:ink>
</file>

<file path=ppt/ink/ink20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7:47.32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9 18 4561,'-9'-18'12498,"50"22"-10908,118 41-464,-55-14-917,425 124 374,-519-151-581,-1-1-1,1 1 1,-1 0 0,0 1-1,0 0 1,-1 1-1,0-1 1,0 2 0,0-1-1,0 1 1,-1 0-1,11 15 1,-9-9-9,-1 2 0,0-1 0,0 1 0,-2 0-1,0 1 1,-1-1 0,4 19 0,8 32 13,-4 0 1,-2 1-1,4 119 0,-17-149 16,-3-1-1,0 0 1,-16 52-1,11-48 48,-4 2-19,-1 0 1,-3-1-1,-1-1 0,-2-1 0,-49 69 0,60-95-11,0 0 0,0 0-1,-2-1 1,-15 14-1,20-20-26,0-1 0,0 0 0,0 0 0,-1-1 0,1 1 0,-1-2 0,0 1 0,0-1 0,-14 3 0,7-4 30,0-1 1,0-1-1,0 0 1,0-1-1,0-1 1,-27-6-1,-12-2-59,358 16 134,-283-8-102,1-1 1,-1 0-1,-1-2 1,1-1-1,-1 0 1,37-18-1,-32 14-22,0 0 0,0 2 0,45-10 0,-58 17 15,-1-1 0,1 0 0,-1-1 0,0 0 0,0-1 0,0 0 0,-1-1-1,1 0 1,14-10 0,-20 11-3,0 0 0,-1-1 0,1 1 0,-1-1-1,0 0 1,0-1 0,0 1 0,-1 0 0,0-1-1,0 0 1,0 0 0,-1 0 0,0 0 0,0 0-1,-1-1 1,1 1 0,-1 0 0,0-10 0,2-288-41,-6 157 24,3 137-13,-1 0 1,0 0-1,0 1 0,-1-1 1,0 1-1,-1-1 1,0 1-1,-1 0 1,0 0-1,0 0 1,-1 1-1,0-1 1,-1 1-1,-12-14 0,8 11-583,0 1 0,-1 0-1,-21-14 1,16 14-1594,0 1-1,-26-12 1</inkml:trace>
</inkml:ink>
</file>

<file path=ppt/ink/ink20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04.31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1 121 4625,'0'0'12940,"22"-3"-11718,133 15-789,-19 1-229,58-9-39,167 8-75,-90-7 65,68 6-58,-47-7 80,-170-5-131,766-12 163,40 25-222,168-11 87,-731-1-88,-180 22 67,-21 0-41,396 25-12,190-67-17,-733 18 29,376-6 13,-32 1-1,-184-4-23,288-19 21,-93-31-59,-47 5 108,674-17-121,-651 73 122,-348 0-44</inkml:trace>
</inkml:ink>
</file>

<file path=ppt/ink/ink20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07.866"/>
    </inkml:context>
    <inkml:brush xml:id="br0">
      <inkml:brushProperty name="width" value="0.1" units="cm"/>
      <inkml:brushProperty name="height" value="0.1" units="cm"/>
    </inkml:brush>
  </inkml:definitions>
  <inkml:trace contextRef="#ctx0" brushRef="#br0">390 666 4425,'0'0'1783,"-28"36"-1072,-7 7-486,-1 1 189,2 1-1,-54 98 0,62-93-162,2 1 0,3 1 0,2 1 0,2 1-1,-14 82 1,17-34 7,4 1 0,3 113-1,10-142-75,2-1 0,4 1 0,32 125-1,87 195 269,-14-125-147,-94-231-148,2 0 0,2-2 0,1 0 0,51 54 0,-23-38 77,3-3 0,1-2 0,3-2 0,1-4 0,2-2 0,2-2 0,2-4 0,78 28 0,-48-28-123,1-3 0,1-5 0,1-5-1,1-4 1,147 5 0,193-26-13,-370-2-65,0-3-1,-1-3 1,-1-2 0,94-36-1,-41 3 23,-3-5-1,-1-5 0,136-92 0,-185 103-8,-3-4 1,-1-2-1,-3-2 1,-3-4 0,-2-2-1,64-89 1,-60 61-9,-3-2 1,86-188 0,-119 220-36,-3-2-1,-3 0 0,-2-1 1,-4 0-1,-2-1 1,4-81-1,-17-129 87,-2 231-82,-2-1 1,-1 2 0,-3-1 0,-20-54 0,6 36-24,-3 2 0,-2 1 0,-2 2 1,-3 1-1,-3 1 0,-80-90 0,50 76-117,-2 2 1,-3 4-1,-3 3 0,-83-49 0,60 46-49,-2 5 0,-3 4-1,-1 5 1,-3 4 0,-2 5 0,-1 5 0,-220-37-1,127 50-1371,-326 8 0,460 14 1074,0 3-1,1 3 1,0 3 0,1 3 0,0 3 0,-72 28 0,100-29 259,1 1 0,1 2 0,0 2 0,2 1 0,0 2 0,1 1 0,2 1 0,1 2 0,1 2 0,1 0 0,-36 51 0,5 17 260,5 1-1,3 3 1,-39 116 0,-16 69-55,27-23-195</inkml:trace>
</inkml:ink>
</file>

<file path=ppt/ink/ink20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12.715"/>
    </inkml:context>
    <inkml:brush xml:id="br0">
      <inkml:brushProperty name="width" value="0.1" units="cm"/>
      <inkml:brushProperty name="height" value="0.1" units="cm"/>
    </inkml:brush>
  </inkml:definitions>
  <inkml:trace contextRef="#ctx0" brushRef="#br0">1 264 5673,'0'0'5903,"31"-4"-5618,153-17 213,364-2 2065,-181 17-2411,741-16-97,-585 64 15,-123-2-31,-388-40-37,1141 28-13,-632-75-33,-296 21 126,120-14-88,233-21 79,1923-38-41,-1867 79-80,-34 16 90,-370 5-1810,-238-1-1126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0.318"/>
    </inkml:context>
    <inkml:brush xml:id="br0">
      <inkml:brushProperty name="width" value="0.05" units="cm"/>
      <inkml:brushProperty name="height" value="0.05" units="cm"/>
      <inkml:brushProperty name="color" value="#004F8B"/>
    </inkml:brush>
  </inkml:definitions>
  <inkml:trace contextRef="#ctx0" brushRef="#br0">0 1004 7090,'0'0'12346,"36"2"-11940,117-1-44,-145-2-340,0 0-1,0 0 1,0 0-1,0-1 1,-1 0 0,1-1-1,-1 0 1,1 0-1,-1 0 1,0-1-1,0 0 1,0 0-1,-1-1 1,1 0-1,-1 0 1,8-9-1,0 0 31,17-15 0,-1-2 0,-2-1 0,-1-1 0,-2-2 1,-1 0-1,-2-2 0,-1 0 0,-2-1 0,-2-2 0,-1 1 0,-2-2 1,-2 0-1,-2 0 0,-2-1 0,-1 0 0,-2-1 0,-1-58 1,-2 47-38,-1 37-22,0 0-1,-1-1 1,-1 1-1,0 0 1,-5-23-1,5 39 6,1 0 0,0 1 0,0-1-1,0 0 1,-1 1 0,1-1 0,0 0 0,-1 1-1,1-1 1,-1 0 0,1 1 0,-1-1 0,1 1-1,-1-1 1,1 1 0,-1-1 0,1 1 0,-1 0-1,1-1 1,-1 1 0,0-1 0,1 1 0,-1 0-1,0 0 1,1-1 0,-1 1 0,0 0-1,0 0 1,1 0 0,-1 0 0,0 0 0,1 0-1,-1 0 1,0 0 0,0 0 0,1 0 0,-1 0-1,0 1 1,1-1 0,-1 0 0,0 0 0,1 1-1,-2-1 1,-1 2 1,1-1-1,-1 1 1,0 0-1,1 0 1,-1 0-1,1 0 1,0 0-1,-1 0 1,-1 4-1,-10 16-3,1 0 0,1 1 0,1 0-1,1 1 1,1 0 0,-6 32 0,-26 156-21,25-61 2,7 269 1,11-338 35,4-1 0,19 95 1,-15-128 0,2 0 0,3 0 0,1-1 0,41 82 1,-46-110-5,0 0 0,18 22 1,-26-37 45,-1 0 0,1-1 1,0 1-1,1-1 0,-1 0 1,0 0-1,1 0 0,0-1 1,0 1-1,0-1 0,0 0 1,0 0-1,0 0 0,0-1 1,1 1-1,-1-1 0,9 1 1,-12-2-37,0 0 0,0-1 0,-1 1 0,1 0 0,0-1 0,0 1 0,-1-1 0,1 1 0,0-1 0,-1 1 0,1-1 0,-1 0 0,1 1 0,-1-1 0,1 0 0,-1 1 0,1-1 0,-1 0 0,0 0 0,1 1 0,-1-1 0,0 0 0,0 0 0,1 0 0,-1 1 0,0-1 0,0 0 0,0 0 0,0-1 0,1-33 60,-1 28-56,-1-8-26,-1 0 1,-1 1-1,0-1 0,0 0 1,-2 1-1,0 0 0,0 0 1,-2 0-1,1 1 0,-2 0 1,0 0-1,0 1 0,-19-21 1,-9-7-83,-2 2 1,-61-48-1,94 83 88,-24-22-57,-54-33 0,81 57-23,23 3-234,8 5 265,0 1 4,2 0 0,-1-3 1,1 0-1,0-2 1,0-1-1,34-3 0,-58 0-126,-1 0 0,1-1-1,-1 1 1,1-2 0,-1 1-1,0-1 1,0 0-1,0 0 1,0 0 0,9-8-1,46-49-4200,-46 44 2246,28-34-6007</inkml:trace>
</inkml:ink>
</file>

<file path=ppt/ink/ink20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17.587"/>
    </inkml:context>
    <inkml:brush xml:id="br0">
      <inkml:brushProperty name="width" value="0.1" units="cm"/>
      <inkml:brushProperty name="height" value="0.1" units="cm"/>
    </inkml:brush>
  </inkml:definitions>
  <inkml:trace contextRef="#ctx0" brushRef="#br0">338 698 1120,'0'0'1314,"-10"-16"-465,-102-189 2755,98 178-3333,-1 0 0,-1 2 0,-1 0 0,-1 0 0,-32-31 0,32 36-127,13 12-139,0 1 1,0-1-1,1 0 1,0 0-1,0 0 1,0-1-1,1 1 1,1-1 0,0 0-1,0 0 1,0 0-1,1 0 1,0-14-1,1 10 528,-2-1-1,0 0 1,-1 1-1,0-1 1,-6-14-1,5-7 832,4 26 866,0 18-1855,-1 34 109,2 0-1,2-1 1,2 1-1,12 49 1,12 34 117,-5 2 0,13 227 0,-31 266 234,-8-366-519,4 35-136,-32 749 848,-46-126-589,71-511-247,6-254-127,17 115 6,-1-49-8,-8 276 319,7 164-152,4-331 101,19 582 350,-46-138 417,6-779-1453,-1 0 0,0 1-1,-1-1 1,0 0 0,-1 1 0,0-1 0,-12-20 0,5 6-829,-17-36-2721</inkml:trace>
</inkml:ink>
</file>

<file path=ppt/ink/ink20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19.083"/>
    </inkml:context>
    <inkml:brush xml:id="br0">
      <inkml:brushProperty name="width" value="0.1" units="cm"/>
      <inkml:brushProperty name="height" value="0.1" units="cm"/>
    </inkml:brush>
  </inkml:definitions>
  <inkml:trace contextRef="#ctx0" brushRef="#br0">1 355 9418,'0'0'8367,"0"-14"-8092,0-14-181,2 0 0,2 1 0,0-1 0,11-33 1,4 6 7,14-51-26,-33 106-79,0 0 0,0-1 0,0 1-1,0 0 1,0-1 0,0 1-1,1 0 1,-1 0 0,0-1 0,0 1-1,0 0 1,0 0 0,0-1 0,0 1-1,0 0 1,1 0 0,-1-1 0,0 1-1,0 0 1,0 0 0,1-1 0,-1 1-1,0 0 1,0 0 0,0 0 0,1 0-1,-1-1 1,0 1 0,0 0-1,1 0 1,-1 0 0,0 0 0,1 0-1,-1 0 1,0 0 0,0 0 0,1 0-1,-1 0 1,0 0 0,1 0 0,-1 0-1,0 0 1,0 0 0,1 0 0,-1 0-1,0 0 1,1 0 0,-1 0 0,0 0-1,0 1 1,1-1 0,-1 0-1,0 0 1,0 0 0,0 0 0,1 1-1,-1-1 1,0 0 0,1 1 0,12 15-70,217 337-50,-115-185 210,-115-168-76,0 1-1,0-1 0,0 1 1,0-1-1,-1 0 1,1 1-1,0-1 1,0 1-1,-1-1 0,1 0 1,0 1-1,-1-1 1,1 0-1,0 1 0,-1-1 1,1 0-1,0 0 1,-1 1-1,1-1 0,-1 0 1,1 0-1,0 0 1,-1 0-1,1 0 0,-1 1 1,1-1-1,-1 0 1,1 0-1,-1 0 0,1 0 1,0 0-1,-1 0 1,1 0-1,-1-1 0,1 1 1,-1 0-1,1 0 1,-1 0-1,-31 0 89,24 0-65,-90-3 50,46 1-55,-1 1 1,-73 10-1,124-9-103,1 0-1,0 0 1,0 0 0,0 0-1,0 1 1,-1-1 0,1 0-1,0 1 1,0-1 0,0 1-1,0-1 1,0 1 0,0-1-1,0 1 1,0 0-1,0 0 1,0-1 0,0 1-1,0 0 1,1 0 0,-1 0-1,0 0 1,1 0 0,-1 0-1,0 0 1,1 0 0,0 0-1,-1 0 1,1 0 0,-1 0-1,1 1 1,0-1 0,0 0-1,0 0 1,0 0 0,0 0-1,0 1 1,0-1-1,0 0 1,0 0 0,0 0-1,1 2 1,-1 5-1722,0 5-3317</inkml:trace>
</inkml:ink>
</file>

<file path=ppt/ink/ink20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8:20.846"/>
    </inkml:context>
    <inkml:brush xml:id="br0">
      <inkml:brushProperty name="width" value="0.1" units="cm"/>
      <inkml:brushProperty name="height" value="0.1" units="cm"/>
    </inkml:brush>
  </inkml:definitions>
  <inkml:trace contextRef="#ctx0" brushRef="#br0">103 14 2577,'0'0'9138,"0"9"-7479,-2 172 2020,-1-100-3031,-20 109 0,13-134-409,3 0-1,0 60 484,7-129-23,14-340-335,-13 320-360,-1 1 1,-2 0-1,-1-1 0,-1 1 1,-2 0-1,-1 0 0,-13-35 1,2 33-7,13 24-113,18 25 88,23 23 33,1-1 1,72 53-1,22 21-46,-113-94 46,-1 1 0,-1 1 0,-1 1 0,24 39 0,-35-52-7,0 0 0,0 1 0,-1 0 0,0 0 0,-1 0-1,0 0 1,0 0 0,-1 0 0,0 0 0,0 14 0,-1-18 0,0 1 0,-1-1 0,0 1 0,0-1 0,0 0 0,-1 1 0,1-1 0,-1 0 0,0 0 0,0 0 0,-1 0 0,1 0 0,-1 0 0,0-1 0,0 1 0,0-1 0,0 0 0,0 0 0,-8 6 0,-33 16-1306,-1-1-1,-1-2 1,-1-2-1,-71 20 1,107-36 856,-53 16-7447</inkml:trace>
</inkml:ink>
</file>

<file path=ppt/ink/ink20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18.30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439 0 4537,'0'0'11861,"-21"0"-11299,-93 0-34,113 1-529,1-1 1,0 0-1,-1 0 0,1 0 1,0 0-1,0 0 1,-1 0-1,1 1 0,0-1 1,0 0-1,-1 0 1,1 0-1,0 1 0,0-1 1,-1 0-1,1 0 1,0 1-1,0-1 0,0 0 1,0 0-1,0 1 1,-1-1-1,1 0 0,0 1 1,0-1-1,0 0 0,0 0 1,0 1-1,0-1 1,0 0-1,0 1 0,0-1 1,0 0-1,0 1 1,0-1-1,0 0 0,0 0 1,0 1-1,1-1 1,-1 0-1,0 1 0,0-1 1,0 0-1,0 0 1,0 1-1,1-1 0,-1 0 1,0 0-1,0 1 1,0-1-1,1 0 0,-1 0 1,1 1-1,12 15-9,10-2 38,0-2-1,1 0 1,1-2-1,0 0 1,35 7-1,-30-8-28,595 151 106,-355-96-82,-227-53-22,27 7 22,1-2 0,1-3-1,115 5 1,-187-18-11,1 0 0,-1 0 0,1 0 0,-1 0 0,1-1-1,-1 1 1,1 0 0,-1 0 0,1-1 0,-1 1 0,1 0 0,-1-1 0,0 1 0,1 0-1,-1-1 1,1 1 0,-1-1 0,0 1 0,1 0 0,-1-1 0,0 1 0,0-1-1,1 1 1,-1-1 0,0 1 0,0-1 0,0 1 0,0-1 0,0 1 0,0-1 0,0 0-1,0 1 1,0-1 0,0 1 0,0-1 0,0 1 0,0-1 0,-4-23 296,1 17-284,0 1 0,0-1 0,-1 1-1,0 0 1,-1 0 0,1 1 0,-1-1-1,0 1 1,0 0 0,-1 0 0,1 1-1,-1-1 1,0 1 0,0 1 0,-1-1-1,-7-3 1,-16-6-1,0 1 0,-47-13-1,-20 1-16,-157-19 0,-106 13-34,201 21-1,-166 13 0,311-3 35,0 1 0,1 0 0,-18 6 1,29-8-15,0 0 0,1 1 1,-1-1-1,0 1 0,0-1 1,0 1-1,1 0 1,-1-1-1,0 1 0,1 0 1,-1 0-1,1 0 0,-1 1 1,1-1-1,-1 0 0,1 0 1,0 1-1,0-1 1,-1 1-1,1-1 0,0 1 1,0 0-1,1-1 0,-1 1 1,0 0-1,1 0 0,-1-1 1,1 1-1,-1 0 1,1 0-1,0 0 0,0 0 1,0 1-1,10 4-21,13-3 11,0-1 0,46-1 0,-62-2 18,419-1 5,429 22-80,-653-7 148,-381-42-53,-1084-124-137,768 141-17,488 11 125,8 0 6,-1 0-1,0 1 1,0-1 0,1 0-1,-1 0 1,0 1 0,0-1 0,1 0-1,-1 0 1,0 1 0,0-1-1,0 0 1,1 1 0,-1-1-1,0 1 1,0-1 0,0 0 0,0 1-1,0-1 1,0 0 0,0 1-1,0-1 1,0 0 0,0 1-1,0-1 1,0 1 0,0-1 0,0 0-1,0 1 1,0-1 0,-1 0-1,1 1 1,0-1 0,0 0-1,0 1 1,0-1 0,-1 0 0,1 1-1,0-1 1,0 0 0,-1 0-1,1 1 1,0-1 0,-1 0-1,1 0 1,0 1 0,-1-1 0,1 0-1,0 0 1,-1 0 0,1 0-1,0 0 1,-1 0 0,1 1-1,0-1 1,-1 0 0,1 0 0,-1 0-1,11 5 1,0 0-1,0-1 0,0 0 0,1-1 1,-1 0-1,1 0 0,0-1 0,20 1 1,18 4 0,378 59 28,2-19 0,502-10 0,-920-37-26,28-2 29,-38 2-24,1 0-1,-1 0 1,0 0 0,0-1 0,0 1 0,0-1 0,0 1 0,1-1 0,-1 1 0,0-1 0,0 0 0,0 1 0,-1-1 0,1 0 0,0 0 0,0 0 0,0 0 0,0 0 0,-1 0 0,1 0 0,0 0 0,-1 0-1,1 0 1,-1 0 0,1 0 0,-1-2 0,1 2 0,-1 0 0,0 0-1,0 0 1,0 0 0,0 0-1,0 0 1,-1-1 0,1 1-1,0 0 1,0 0 0,-1 0 0,1 0-1,-1 0 1,1 0 0,-1 0-1,1 1 1,-1-1 0,1 0-1,-1 0 1,0 0 0,1 0-1,-1 1 1,0-1 0,0 0 0,0 1-1,0-1 1,0 1 0,0-1-1,-1 0 1,-39-13-7,28 11 7,-81-19-12,-1 4 0,-137-9 1,-201 12-39,409 14 41,-98-2 0,-27-1-3,-196 20 1,340-15 7,-8-1 0,-1 2 0,1 0 0,-1 1 0,1 0 0,0 0 0,0 2 0,-18 8 0,30-12-4,-1-1 0,0 1 0,1 1 0,-1-1 0,1 0 0,-1 0 1,1 0-1,-1 1 0,1-1 0,0 1 0,0-1 0,-1 1 1,1 0-1,1-1 0,-1 1 0,0 0 0,0 0 0,0 0 0,1-1 1,-1 1-1,1 0 0,0 0 0,-1 3 0,2-3-2,-1 1 0,1-1 0,0 1 0,0-1 1,0 1-1,0-1 0,0 1 0,1-1 0,-1 0 0,0 0 0,1 0 0,0 0 0,0 0 0,-1 0 0,1 0 0,0 0 1,1-1-1,-1 1 0,0-1 0,0 0 0,3 2 0,19 8-2,1 0 1,46 12-1,635 129 6,-584-131 11,340 59-113,-448-78-254,0 0-1,-1 1 1,1 0 0,-1 1 0,0 1 0,0 0-1,0 1 1,-1 0 0,17 12 0</inkml:trace>
</inkml:ink>
</file>

<file path=ppt/ink/ink20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19.25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1 15251,'0'0'2139,"57"11"-2177,840 140 250,202-92 17,-955-60-166,-136-2 492,-16-4-325,-23-4-34,-45-3-61,-143-7 0,-84 18-83,200 3-35,-11-1 7,-226 6 16,275 0-39,1 2-1,0 3 1,-75 22 0,118-26-6,1 1 0,0 1-1,-33 19 1,47-24 0,0 1-1,1-1 0,0 1 1,-1 1-1,1-1 1,0 1-1,1 0 0,0 0 1,-1 0-1,1 0 0,1 1 1,-1 0-1,1-1 0,0 1 1,-3 9-1,6-13 4,-1 0-1,1 0 1,-1 0 0,1 0-1,0 0 1,0 0 0,0 0-1,0 0 1,0 0-1,1 0 1,-1 0 0,1 0-1,-1 0 1,1 0 0,0 0-1,-1 0 1,1 0 0,0 0-1,0-1 1,0 1-1,3 3 1,0-1-2,1 0 0,-1 0 0,1-1 0,0 1 0,0-1 0,11 5 0,18 6 6,2-1-1,0-1 1,0-2-1,74 9 1,80 3 6,2-8-1,195-12 1,-6-26 41,-315 15-18,-2-3 0,1-2-1,111-43 1,-128 33 54,-47 23-78,1 0 0,0 0 0,-1 0-1,1 0 1,-1 0 0,0-1 0,1 1 0,-1-1 0,0 1 0,0-1 0,0 1 0,0-1 0,0 0 0,0 1 0,0-1 0,-1 0 0,1 0 0,-1 0 0,1 1 0,-1-1 0,1 0 0,-1 0 0,0 0 0,0-2-1,-1 2-3,1 1 0,0 0-1,-1 0 1,1 0-1,-1 0 1,1 0-1,-1 0 1,0 0-1,1 0 1,-1 0-1,0 0 1,0 0-1,0 0 1,0 0-1,1 1 1,-1-1-1,0 0 1,0 1-1,-1-1 1,1 0-1,0 1 1,0-1-1,0 1 1,0 0-1,-3-1 1,-29-7-3,-2 1 1,1 2-1,-1 1 0,1 1 1,-39 3-1,31 0-5,-580 11-22,433 5 23,-245 52-1,413-64 5,0 0-4,0 0 1,1 2-1,-1 0 0,1 1 0,1 1 0,-27 14 1,44-21-6,0 0 1,0 1-1,1-1 1,-1 1 0,0-1-1,0 1 1,1-1-1,-1 1 1,1 0 0,0 0-1,-1 0 1,1 0-1,-1 3 1,2-5 4,0 1 0,0-1 0,0 1 0,0 0 1,0-1-1,0 1 0,0-1 0,0 1 0,0-1 0,0 1 0,0 0 1,0-1-1,0 1 0,1-1 0,-1 1 0,0-1 0,0 1 0,1-1 0,-1 1 1,0-1-1,1 1 0,-1-1 0,1 1 0,0 0 0,25 10-63,31-4 56,1-2 0,74-2 0,-91-3 11,1530-50 77,-1544 45-39,-34 2 47,-56-2 68,-761-5-142,554 11-58,832-13 0,-305 4-851,-220 6-716</inkml:trace>
</inkml:ink>
</file>

<file path=ppt/ink/ink20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46.27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285 1928 6465,'0'0'7369,"-7"-27"-6837,-19-89-147,21 85-225,2-1 0,1 1 0,1-1 0,3-32 0,1-9 118,-3 50-203,1-90 185,-5 0 0,-21-129 0,-56-288 41,75 484-151,3 1 0,2-48 1,40 93-77,-21 0-78,-6-1 30,1 0 0,-1 2 1,0-1-1,0 1 0,1 1 0,-1 1 1,0-1-1,0 2 0,-1-1 0,22 11 0,-2 0 31,1-1 0,0-1-1,1-2 1,0-2 0,67 9-1,-47-9 29,68 20 0,-76-15-66,0-3 0,1-1 0,61 3 0,145-6 378,-73-4-377,607 3 413,-430-7-330,296-11 98,23 0-129,-196 9-78,183-11 2,-283-8 32,269-23-2,-275-21-11,-87 11 6,454-16-62,-237 30 74,246 7-27,-410 10-55,-172 9 72,1455-66-317,-1569 82 61,190 5-183,-200-2 388,0 3 1,-1 1-1,66 19 0,-97-21 14,1 0 0,-1 1-1,0 0 1,14 12 0,18 9-3,-5-7 21,-14-8 11,0 0-1,38 28 1,-57-35-25,1 0 1,0 0-1,-1 0 0,0 0 1,0 1-1,-1 0 1,0 0-1,0 0 0,0 0 1,0 1-1,-1 0 1,0-1-1,-1 1 1,4 13-1,-2-2 16,2 0 0,0 0 0,1 0 0,14 25 0,-12-27-15,-1 0-1,-1 1 1,-1-1 0,0 1 0,5 27 0,-4 33 13,-3 125 0,-4-125-6,-4-36 0,-1 1 0,-2 0-1,-2-1 1,-21 63 0,7-29 0,13-37 20,-2 0-1,-2-1 1,-31 61 0,34-80-11,-1 0 1,0-1 0,-1-1 0,-1 0 0,0 0 0,-2-1 0,0-1-1,-30 21 1,9-12 3,-2-2-1,0-1 1,-1-3-1,-1-1 1,0-1-1,-73 14 1,-56 2 23,-326 18 1,354-40-48,-610 3 94,464-15-114,-210 5 52,-514-4-58,356-26 25,-163-1-12,661 29 50,-439 5-11,1 38-46,-414 47 29,-1-48-10,819-35 16,-227 4 8,282-14-6,-142-21-1,-521-73-8,607 92 68,125 6-120,33 2 66,-1 1-1,1 2 0,0 2 1,-67 24-1,-5 0-3,-197 35-28,117-27 31,162-36-1,24-4 65,2-8-90</inkml:trace>
</inkml:ink>
</file>

<file path=ppt/ink/ink20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07.61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146 515 7938,'0'0'5714,"37"0"-5480,118 3-76,-133-3-135,0 0-1,-1-2 1,0 0-1,1-1 1,-1-1-1,0-1 1,-1-1-1,21-9 1,-26 8-17,-1-1 0,0-1 0,0 0 1,-1 0-1,0-2 0,0 0 0,-1 0 0,-1-1 0,13-17 0,-18 20 4,0 0 0,0 0 0,-1-1 0,0 0 0,-1 0 0,0-1 0,-1 1 0,0-1 0,3-21 0,-5 25 29,0-1 0,0 0 0,-1 1 0,0-1 0,-1 1 0,0-1 0,0 1 0,0-1 0,-1 1 0,0 0 0,-1-1 0,1 1 0,-2 0 0,1 1 1,-6-11-1,0 7 1,-1 0 0,1 1 0,-2 0 0,1 0 0,-1 1 0,-1 0 1,1 1-1,-1 0 0,0 1 0,-1 1 0,1 0 0,-1 0 0,0 1 1,-1 1-1,-14-2 0,12 2-37,1 1 1,0 1 0,-1 1-1,1 0 1,-1 1-1,1 0 1,-1 2-1,1 0 1,0 0-1,0 1 1,0 1 0,1 1-1,-17 8 1,7 0-2,1 1 1,1 1-1,0 1 1,1 1-1,1 1 0,1 0 1,1 2-1,0 0 1,2 1-1,0 1 1,2 0-1,-19 39 1,29-51-6,1 0 0,0 0 0,0 0 0,1 1 0,0-1 0,1 1-1,0-1 1,1 1 0,3 21 0,-2-26 1,0 0-1,1 0 1,0 0-1,0-1 1,0 1-1,1 0 1,0-1-1,1 0 1,0 0-1,0 0 1,0 0-1,0 0 0,1-1 1,0 0-1,0 0 1,9 7-1,2-2 6,0 0-1,1-1 1,0-1 0,0-1-1,1 0 1,0-1-1,0-1 1,22 3-1,-7-3 32,0-2 0,0-1-1,60-4 1,-77 0-29,0-1 0,-1 0 1,1-1-1,-1 0 0,0-2 1,0 0-1,0 0 0,-1-2 1,0 1-1,0-2 0,-1 0 1,0-1-1,-1 0 0,0-1 1,0 0-1,15-20 0,-16 17 1,0 0-1,-2-1 1,0 0 0,0-1-1,-1 0 1,-1 0-1,-1-1 1,0 0-1,-1 0 1,-1 0-1,-1-1 1,0 1-1,-2-1 1,0-30-1,-1 40 4,-1-1 1,-1 1-1,1 0 0,-1 0 1,-1 0-1,0 0 0,0 0 0,0 0 1,-1 1-1,0-1 0,-1 1 1,1 0-1,-1 0 0,-12-11 1,8 9-4,-1 1 0,-1 0 0,1 0 0,-1 1 0,0 1 0,-1 0 1,1 0-1,-1 1 0,-17-4 0,15 4-5,-1 1 0,0 1 0,0 1 0,0 0 0,0 1 0,0 0 0,0 1 0,0 1 0,0 1 0,0 0 0,0 1 0,0 0 0,0 1 0,1 1 0,0 0 0,0 1 0,-19 11 0,12-1 0,1 0 0,1 2 0,0 0 0,2 1 0,0 0 0,1 2 0,1 0 1,1 1-1,1 0 0,1 1 0,-16 41 0,17-32-1459,1 0 0,-9 49 0,12-33-4957</inkml:trace>
</inkml:ink>
</file>

<file path=ppt/ink/ink20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08.71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0 415 6345,'0'0'9069,"18"-9"-8630,39-19-78,2 3 0,113-32 0,-64 34-29,1 4 0,149-5 0,224 16 169,-348 9-367,1064 71 612,-921-62-321,-277-11-383,0 0 1,0 0 0,1 0 0,-1 0 0,0 0 0,0 0 0,0 1 0,0-1 0,0 0 0,0 0-1,0 0 1,0 0 0,0 0 0,0 0 0,-1 0 0,1 0 0,0 0 0,-1 0 0,1 1-1,-1-1 1,1 0 0,-1 0 0,0-1 0,-32-6-36,0 2 0,0 1 0,-1 2 0,0 1 0,-38 2 0,18 0-20,-544-27-10,24 1 109,488 25-89,-662 15-47,665-4-9,0 3 0,-118 35 1,175-34-2,23-5-20,20-3-94,127 6 136,1252 1 102,-385-11-103,-494-2 62,-501 0-12,-1-1 1,0-1 0,0 0 0,0-1 0,22-7 0,-33 9-7,-1 0 0,1-1 1,-1 0-1,1 0 0,-1 0 1,0 0-1,0 0 1,0-1-1,0 1 0,-1-1 1,1 0-1,0 1 0,-1-1 1,0-1-1,0 1 1,0 0-1,0 0 0,0-1 1,-1 1-1,0-1 0,0 1 1,0-1-1,0 0 1,0 0-1,0 1 0,-1-1 1,0-7-1,0 8-2,0 1 0,0-1 0,0 1 0,-1-1 0,1 0 0,-1 1 0,1-1-1,-1 1 1,0-1 0,0 1 0,0 0 0,0-1 0,-1 1 0,1 0 0,-2-3 0,-2 1-2,1 0 0,0 1 0,-1-1 0,0 1 1,0 0-1,0 0 0,-7-3 0,-30-10-3,-1 1 1,-1 2-1,0 2 1,-71-8-1,-251-28-29,-629 2-1,964 44 20,0 1-1,0 1 0,1 2 1,-1 2-1,-57 15 0,72-11-59,17-1 40,2-6 31,0-1 1,-1 0-1,1 1 0,0-1 0,0 0 0,0 0 0,0-1 0,1 1 0,3 0 0,447 36-21,-71-10-200,-280-15-292,109 9-4052,-164-20-883</inkml:trace>
</inkml:ink>
</file>

<file path=ppt/ink/ink20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11.17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503 604 6513,'0'0'9154,"-13"-18"-8582,-31-42-245,-127-169 909,7 44-969,163 184-258,0 0-1,0-1 1,0 1-1,0 0 0,-1 0 1,1-1-1,-1 1 1,1 0-1,-1 0 1,1 1-1,-1-1 1,1 0-1,-1 1 1,-2-2-1,4 2-10,-1 0 1,1 0-1,-1 1 0,1-1 0,0 0 1,-1 0-1,1 0 0,-1 0 0,1 0 1,0 1-1,-1-1 0,1 0 1,0 0-1,-1 1 0,1-1 0,0 0 1,-1 1-1,1-1 0,0 0 0,0 1 1,-1-1-1,1 0 0,0 1 0,0-1 1,0 0-1,-1 1 0,1-1 0,0 1 1,0-1-1,0 1 0,0-1 0,0 0 1,0 1-1,0 0 0,0 2-8,0 0 1,0 0-1,0 0 0,1 0 0,-1 0 0,1 0 1,0 0-1,0 0 0,0 0 0,0-1 0,1 1 1,-1 0-1,1 0 0,0-1 0,3 5 1,5 2 1,1 1 1,0-1-1,0-1 1,1 0-1,1-1 1,-1 0 0,22 8-1,103 31 152,-120-41-114,129 34 124,2-7 0,288 25 0,309-40 87,-119-57-212,-528 31-29,471-83 22,-100 10-6,-430 78-14,430-73 154,-424 65-153,34-9 6,1 3 0,0 3 0,142-6 0,-206 20-2,1-1 1,-1-1-1,32-8 1,-32 6-3,0 1-1,1 1 1,32-3 0,-48 6-33,-2 20-48,-12 41 83,9-49-19,1 1 1,0 0 0,1 0-1,-1 17 1,7 333 207,-22-363-24,-68 0-59,-814 22 206,-346 60-208,557-11-207,472-44 160,-325-5-20,518-22-46,-29-2-3,0-2-1,-98-20 1,-97-42 32,-92-18 9,336 84-37,-82-9-50,80 8 47,0 1 1,-1 1-1,1-1 0,0 1 0,0 0 0,0 0 1,0 1-1,0 0 0,0 0 0,0 0 0,-7 5 1,-36 15 388,49-48-197,1 19-186,0 0-1,0 0 1,1 1-1,0-1 1,0 0 0,1 1-1,0-1 1,0 1-1,0 0 1,1 0 0,0 0-1,0 1 1,1-1-1,-1 1 1,1 0 0,0 0-1,7-4 1,11-10 3,1 2 1,46-26-1,-15 15-21,2 2 1,1 2-1,65-17 0,187-34-34,-215 57 66,0 5 0,109-2-1,196 20-99,-375-4 82,815 2 72,-59-26-88,-512 21 25,142-37-10,-274 20-10,157-1 1,-292 20 40,-6 0-153,-196 0-6202,130 0-1051</inkml:trace>
</inkml:ink>
</file>

<file path=ppt/ink/ink20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8:59:07.80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1 221 6553,'0'0'8501,"0"-8"-8237,0-73 3254,0 80-3512,1 0 0,0 0 1,0 0-1,0 1 0,0-1 0,-1 0 1,1 0-1,0 1 0,0-1 0,1 0 1,-1 1-1,0-1 0,0 1 0,0-1 0,0 1 1,0 0-1,1-1 0,-1 1 0,0 0 1,0 0-1,0 0 0,1 0 0,-1 0 1,2 0-1,44 0 169,-38 0-159,532 12 156,155-19 450,-219-4-435,774 14-127,-1177-7-40,137-26 0,-37 4 35,589-5 2,-483 28-47,140-2-31,229-6-16,413 5 117,-936 9-73,321 6 8,-212-11-45,259 4-250,-412 7 292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0.753"/>
    </inkml:context>
    <inkml:brush xml:id="br0">
      <inkml:brushProperty name="width" value="0.05" units="cm"/>
      <inkml:brushProperty name="height" value="0.05" units="cm"/>
      <inkml:brushProperty name="color" value="#004F8B"/>
    </inkml:brush>
  </inkml:definitions>
  <inkml:trace contextRef="#ctx0" brushRef="#br0">203 0 6601,'0'0'4439,"-18"27"-3527,-59 91-129,63-93-397,1 0 1,1 1-1,1 0 0,2 1 1,-10 40-1,10-14 426,-5 80 0,13-117-772,-3 28 144,3 1 1,5 66 0,-2-99-163,-1 0 0,2 1 0,0-1 0,0 0 0,1-1-1,1 1 1,0-1 0,0 1 0,1-2 0,1 1 0,-1 0-1,2-1 1,13 15 0,-15-20-102,0 0 0,0-1 0,0 1 0,1-1-1,-1 0 1,1-1 0,0 0 0,0 0 0,0 0 0,12 2 0,3-1-811,0-1-1,27 1 1,-48-4 859,56 1-4604</inkml:trace>
</inkml:ink>
</file>

<file path=ppt/ink/ink20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06.078"/>
    </inkml:context>
    <inkml:brush xml:id="br0">
      <inkml:brushProperty name="width" value="0.1" units="cm"/>
      <inkml:brushProperty name="height" value="0.1" units="cm"/>
      <inkml:brushProperty name="color" value="#FF0066"/>
    </inkml:brush>
  </inkml:definitions>
  <inkml:trace contextRef="#ctx0" brushRef="#br0">0 633 7242,'0'0'9707,"0"-32"-8187,1 20-1491,0 0 0,1 0 0,0-1 0,1 2 0,0-1 0,0 0 0,2 1 0,-1-1 0,2 1 0,-1 0 0,1 1 1,12-16-1,-6 11-32,1 0 1,0 1 0,1 1 0,0 0 0,1 1 0,0 0 0,24-13-1,-24 18 1,0 0-1,0 1 1,0 1-1,1 0 0,0 1 1,0 1-1,20-2 1,117-1-37,-134 6 22,13 1 20,1 0-1,-1 2 0,61 14 1,9 6 3,1-6 0,0-3 1,164-1-1,-259-14-4,1 0 1,0-1-1,0 0 1,-1 0-1,1-1 1,-1 0-1,0-1 1,0 0-1,0 0 1,0 0-1,-1-1 1,14-11-1,-6 3 4,-1 0 1,0 0-1,-1-2 1,21-29-1,-26 30-12,0 0-1,-1 0 1,0-1-1,-2 0 1,0 0-1,0 0 1,-1-1-1,-1 0 1,-1 1 0,0-1-1,-1-26 1,-1 41-30,-1 1-310,0 0 340,1 1 0,-1-1 0,0 0 0,1 0 0,-1 1 0,1-1 0,-1 0 0,1 1 0,-1-1 0,1 1 0,-1-1 0,1 0 0,0 1 0,-1-1 0,1 1 0,-1-1 0,1 1 1,0 0-1,0-1 0,-1 1 0,1-1 0,0 1 0,0-1 0,0 1 0,0 0 0,-1-1 0,1 2 0,-5 19-37,4-16 40,1-1 0,-1 1 0,1 0 0,0 0 0,1 0 0,-1 0 1,1 0-1,0 0 0,0 0 0,1-1 0,-1 1 0,1 0 0,0-1 1,0 1-1,0-1 0,5 6 0,-2-4 11,1-1 0,0 1-1,0-1 1,0 0 0,1-1 0,0 1 0,0-1-1,0-1 1,12 6 0,22 6 9,1-1 0,1-2-1,0-1 1,69 6 0,181-3 51,-122-29-4,-81 4-40,34 2 75,187 10-1,16 32 153,-299-29-203,-1 1 0,1 1 0,-1 1-1,0 2 1,0 0 0,-1 2 0,25 15 0,-46-23-46,-1 0 1,1 1-1,-1 0 1,1 0-1,-1 0 1,-1 1-1,1-1 1,0 1-1,-1 0 1,0 0-1,0 0 1,-1 0-1,1 1 1,-1-1-1,2 11 1,-1-7 11,1 0 1,0 0-1,0-1 0,8 12 1,-12-19 2,0-1-1,1 1 1,-1-1 0,0 0-1,1 1 1,-1-1 0,0 1-1,1-1 1,-1 1 0,1-1 0,-1 0-1,1 1 1,-1-1 0,1 0-1,0 0 1,-1 1 0,1-1 0,-1 0-1,1 0 1,-1 0 0,1 0-1,0 0 1,-1 0 0,1 0 0,-1 0-1,1 0 1,0 0 0,-1 0-1,1 0 1,-1 0 0,1 0 0,-1-1-1,1 1 1,0 0 0,-1 0-1,1-1 1,-1 1 0,1 0 0,-1-1-1,1 1 1,-1 0 0,1-1-1,12-18-361,-12 13-46,5-13-4620</inkml:trace>
</inkml:ink>
</file>

<file path=ppt/ink/ink20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08.382"/>
    </inkml:context>
    <inkml:brush xml:id="br0">
      <inkml:brushProperty name="width" value="0.1" units="cm"/>
      <inkml:brushProperty name="height" value="0.1" units="cm"/>
      <inkml:brushProperty name="color" value="#FF0066"/>
    </inkml:brush>
  </inkml:definitions>
  <inkml:trace contextRef="#ctx0" brushRef="#br0">4 541 1512,'0'0'12262,"-3"-38"-10277,4 29-1891,1 0 1,0 1-1,0-1 0,0 1 0,1 0 0,1-1 0,0 1 0,0 1 0,0-1 1,1 1-1,0-1 0,0 1 0,1 1 0,0-1 0,0 1 0,0 0 0,10-6 0,14-12-103,2 1 0,51-27-1,-60 38 22,1 1 1,0 1-1,1 2 1,0 0-1,0 2 0,1 1 1,38-4-1,189 5 62,-141 7 41,-29 0-57,0 4 0,0 4 1,-1 3-1,113 35 0,-82-20 107,212 23-1,118-20 109,-405-30-264,549 6 448,-556-11-390,-1-1 0,1-2 0,-1 0 0,-1-2 0,0-2 0,0 0 0,40-21 0,-57 24-32,1-1 0,-1 0 0,-1 0 1,1-2-1,-2 1 0,1-1 0,16-21 0,-22 23-7,1 0-1,-2 0 0,1-1 0,-1 0 0,0 1 0,-1-1 0,0-1 0,0 1 0,-1 0 0,-1-1 0,1 1 1,-1-18-1,-1-71 53,0 98-164,0 26-20,0-21 101,0-1 0,1 1 0,-1 0-1,1 0 1,0-1 0,0 1 0,0 0 0,1-1 0,-1 1 0,1-1 0,0 0 0,1 1 0,3 5 0,-1-4 9,1-1-1,-1 0 1,1 0 0,0 0-1,0 0 1,1-1-1,-1 0 1,9 3 0,7 3 33,1 0 1,1-2 0,-1-1 0,37 6 0,102 9 106,-144-20-147,168 11 92,267-14 0,54-64 56,-115 9-84,676 9-67,-859 43 4,-148 3-1,342 3-20,-355 4 35,0 3 0,-1 1 1,0 3-1,53 22 0,-20-8-3,136 39 27,60 19 75,-266-82-118,0 1 0,-1 0 0,1 0 0,-1 1 0,15 11 0,-21-14 2,0 0 0,-1 1 1,1-1-1,-1 1 0,0 0 1,1 0-1,-1 0 0,-1 0 0,1 0 1,0 1-1,-1-1 0,0 0 1,1 1-1,-1-1 0,-1 1 0,1-1 1,0 1-1,-1-1 0,0 7 0,0-3 31,0 0 0,0-1 0,1 1 0,-1 0 0,2 0 0,-1-1-1,1 1 1,3 9 0,8-16-2091</inkml:trace>
</inkml:ink>
</file>

<file path=ppt/ink/ink20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12.301"/>
    </inkml:context>
    <inkml:brush xml:id="br0">
      <inkml:brushProperty name="width" value="0.1" units="cm"/>
      <inkml:brushProperty name="height" value="0.1" units="cm"/>
      <inkml:brushProperty name="color" value="#FF0066"/>
    </inkml:brush>
  </inkml:definitions>
  <inkml:trace contextRef="#ctx0" brushRef="#br0">1 1 8586,'0'0'3961,"6"20"-3609,6 20 37,-1 0 0,8 71 0,-14 87 780,-5-162-1119,0-35-60,0-1 1,0 1-1,0-1 1,1 1-1,-1-1 0,0 0 1,0 1-1,1-1 1,-1 1-1,0-1 1,1 0-1,-1 1 1,0-1-1,1 0 1,-1 0-1,1 1 1,-1-1-1,1 0 1,-1 0-1,0 0 1,1 1-1,-1-1 1,1 0-1,-1 0 1,1 0-1,-1 0 0,1 0 1,-1 0-1,1 0 1,-1 0-1,1 0 1,-1 0-1,1 0 1,-1 0-1,1 0 1,0-1-1,15-2-830,2-11-1417,-1-4-1848</inkml:trace>
</inkml:ink>
</file>

<file path=ppt/ink/ink20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12.720"/>
    </inkml:context>
    <inkml:brush xml:id="br0">
      <inkml:brushProperty name="width" value="0.1" units="cm"/>
      <inkml:brushProperty name="height" value="0.1" units="cm"/>
      <inkml:brushProperty name="color" value="#FF0066"/>
    </inkml:brush>
  </inkml:definitions>
  <inkml:trace contextRef="#ctx0" brushRef="#br0">7 1 4849,'0'0'5376,"-1"29"-4851,-1 7-333,-2 16 564,5 86 1,30 110 1590,-30-248-2397,-1 0 0,0-1 0,0 1 0,0 0 0,0-1 0,0 1 0,0 0 0,1-1 0,-1 1 0,0 0 1,0-1-1,1 1 0,-1 0 0,0 0 0,0-1 0,1 1 0,-1 0 0,0 0 0,1 0 0,-1-1 0,0 1 0,1 0 0,-1 0 0,0 0 0,1 0 0,-1 0 1,0 0-1,1-1 0,-1 1 0,1 0 0,-1 0 0,0 0 0,1 0 0,-1 0 0,0 1 0,1-1 0,-1 0 0,1 0 0,-1 0 0,0 0 0,1 0 0,-1 0 1,0 1-1,1-1 0,-1 0 0,0 0 0,0 0 0,1 1 0,-1-1 0,0 0 0,1 1 0,-1-1 0,0 0 0,0 0 0,0 1 0,1-1 0,-1 0 0,0 1 1,0-1-1,0 0 0,0 1 0,0 0 0,4-16-3948</inkml:trace>
</inkml:ink>
</file>

<file path=ppt/ink/ink20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13.235"/>
    </inkml:context>
    <inkml:brush xml:id="br0">
      <inkml:brushProperty name="width" value="0.1" units="cm"/>
      <inkml:brushProperty name="height" value="0.1" units="cm"/>
      <inkml:brushProperty name="color" value="#FF0066"/>
    </inkml:brush>
  </inkml:definitions>
  <inkml:trace contextRef="#ctx0" brushRef="#br0">1 14 9098,'0'0'6540,"39"-2"-6332,131-6-47,317 4 1546,-271 6-1176,-215-2-527,-19 8-4069,-52 25-1760,35-17-294</inkml:trace>
</inkml:ink>
</file>

<file path=ppt/ink/ink20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13.797"/>
    </inkml:context>
    <inkml:brush xml:id="br0">
      <inkml:brushProperty name="width" value="0.1" units="cm"/>
      <inkml:brushProperty name="height" value="0.1" units="cm"/>
      <inkml:brushProperty name="color" value="#FF0066"/>
    </inkml:brush>
  </inkml:definitions>
  <inkml:trace contextRef="#ctx0" brushRef="#br0">0 29 7090,'0'0'7320,"19"-4"-7026,15-4-156,0 2-1,0 1 0,35 0 0,348 11 3019,-416-6-3045,-11 5-2231,-26 18-2409,18-13-341</inkml:trace>
</inkml:ink>
</file>

<file path=ppt/ink/ink20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09.460"/>
    </inkml:context>
    <inkml:brush xml:id="br0">
      <inkml:brushProperty name="width" value="0.1" units="cm"/>
      <inkml:brushProperty name="height" value="0.1" units="cm"/>
      <inkml:brushProperty name="color" value="#FF0066"/>
    </inkml:brush>
  </inkml:definitions>
  <inkml:trace contextRef="#ctx0" brushRef="#br0">0 0 5705,'0'0'9922,"7"0"-9727,-3 0-159,-1 1 0,1-1 1,0 1-1,0-1 0,0 1 0,0 0 1,-1 1-1,1-1 0,0 1 0,-1-1 0,1 1 1,-1 0-1,0 0 0,0 1 0,1-1 1,-1 1-1,4 5 0,-1-2 37,-1 2 1,0-1-1,0 1 1,-1-1-1,0 1 0,-1 0 1,5 15-1,0 6 249,-2 0 0,-1 0 0,2 59 0,-7-45 43,-2-31-291,2 1 0,-1 0 0,2 0 0,0 0 0,0-1 0,1 1 0,1 0 0,6 17 0,-9-29-71,0-1 0,0 0-1,0 0 1,0 0 0,0 1-1,0-1 1,0 0 0,0 0-1,0 0 1,1 0 0,-1 1-1,0-1 1,0 0 0,0 0 0,0 0-1,0 0 1,1 0 0,-1 1-1,0-1 1,0 0 0,0 0-1,0 0 1,1 0 0,-1 0-1,0 0 1,0 0 0,0 0-1,1 0 1,-1 0 0,0 0 0,0 0-1,1 0 1,-1 0 0,0 0-1,0 0 1,0 0 0,1 0-1,-1 0 1,0 0 0,0 0-1,0 0 1,0 0 0,1 0 0,-1 0-1,0 0 1,0-1 0,8-11-116,1-19-762,-5-44-4789,-4 43 435</inkml:trace>
</inkml:ink>
</file>

<file path=ppt/ink/ink20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09.913"/>
    </inkml:context>
    <inkml:brush xml:id="br0">
      <inkml:brushProperty name="width" value="0.1" units="cm"/>
      <inkml:brushProperty name="height" value="0.1" units="cm"/>
      <inkml:brushProperty name="color" value="#FF0066"/>
    </inkml:brush>
  </inkml:definitions>
  <inkml:trace contextRef="#ctx0" brushRef="#br0">0 0 5761,'0'0'9192,"13"7"-8400,14 6-385,1 0 1,1-3-1,40 11 0,170 17 500,29 6-656,-251-37-222,-15-6-125,1 0 0,-1 0 0,1 0 1,-1 0-1,1 0 0,0 0 0,-1-1 0,1 1 0,4-1 0,-36 16-6808,5-9 2615</inkml:trace>
</inkml:ink>
</file>

<file path=ppt/ink/ink20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10.444"/>
    </inkml:context>
    <inkml:brush xml:id="br0">
      <inkml:brushProperty name="width" value="0.1" units="cm"/>
      <inkml:brushProperty name="height" value="0.1" units="cm"/>
      <inkml:brushProperty name="color" value="#FF0066"/>
    </inkml:brush>
  </inkml:definitions>
  <inkml:trace contextRef="#ctx0" brushRef="#br0">0 1 9026,'0'0'7987,"27"0"-6217,353 18-805,-366-15-448,-8-2-1547</inkml:trace>
</inkml:ink>
</file>

<file path=ppt/ink/ink20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28.965"/>
    </inkml:context>
    <inkml:brush xml:id="br0">
      <inkml:brushProperty name="width" value="0.1" units="cm"/>
      <inkml:brushProperty name="height" value="0.1" units="cm"/>
      <inkml:brushProperty name="color" value="#FF0066"/>
    </inkml:brush>
  </inkml:definitions>
  <inkml:trace contextRef="#ctx0" brushRef="#br0">0 32 1432,'0'0'13188,"35"-13"-8206,323 13-4334,-295-18-575,-62 18 110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1.425"/>
    </inkml:context>
    <inkml:brush xml:id="br0">
      <inkml:brushProperty name="width" value="0.05" units="cm"/>
      <inkml:brushProperty name="height" value="0.05" units="cm"/>
      <inkml:brushProperty name="color" value="#004F8B"/>
    </inkml:brush>
  </inkml:definitions>
  <inkml:trace contextRef="#ctx0" brushRef="#br0">0 13 8978,'0'0'8328,"21"-2"-8293,67-7-35,-80 8-3,0 1 0,0-1 0,-1 1 0,1 1-1,0-1 1,0 2 0,0-1 0,0 1 0,-1 0 0,1 0 0,-1 1-1,0 0 1,0 1 0,0-1 0,0 1 0,0 1 0,-1-1 0,1 1 0,-1 0-1,-1 0 1,1 1 0,-1 0 0,0 0 0,0 0 0,-1 1 0,1 0-1,3 9 1,0 3 51,0 1-1,-2 0 0,0 1 1,-2-1-1,0 1 1,-1 0-1,-1 0 0,-1 29 1,-1-44 84,0 0 0,0 0 0,0-1 0,-1 1 0,1 0 0,-1 0 0,-1 0 0,1-1 0,-1 1 0,0-1 0,0 1 0,-1-1 0,0 0 0,0 0 0,0 0 0,0 0 0,-1-1 0,0 1 0,0-1 0,-7 7 0,20-34 1158,10 0-1207,1 1 0,45-37 0,8-7-95,-45 37 3,-7 9-10,0-1 0,-2-1 1,31-46-1,-51 68 10,1 0 0,-1-1 0,1 1 0,-1 0 0,1 0 0,-1 0 0,0-1 0,1 1 0,-1 0 0,1 0 0,-1 0 0,0 0 0,1 0 0,-1 0 0,1 0 0,-1 0 0,0 0 0,1 0 1,-1 1-1,1-1 0,-1 0 0,1 0 0,-1 1 0,0-1 0,1 0 0,-1 1 0,1-1 0,-1 0 0,1 1 0,-1 0 0,-8 5-8,1 1 0,0-1 1,1 2-1,-1-1 1,1 1-1,1 0 0,-1 1 1,2-1-1,-1 1 0,1 0 1,0 1-1,1-1 1,-3 11-1,2-6 24,1-1 1,1 0-1,0 1 0,1-1 0,0 1 1,1 0-1,1 0 0,0 0 0,4 21 1,-3-30-8,1 0 1,-1 0 0,1-1-1,1 1 1,-1-1-1,1 1 1,-1-1 0,1 0-1,0 0 1,1 0 0,-1 0-1,1-1 1,0 1 0,0-1-1,0 0 1,0 0 0,0 0-1,1-1 1,-1 1 0,1-1-1,0 0 1,0-1-1,5 2 1,8 2-17,1 0 0,0-1 0,0-1-1,35 0 1,-32-2-412,-1-1 0,1 0 0,-1-2 0,1-1 0,-1-1 0,0 0 0,40-15 0,10-15-3304,-10-1-981</inkml:trace>
</inkml:ink>
</file>

<file path=ppt/ink/ink20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0.8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14 487 5841,'0'-11'13002,"0"-42"-12253,0 17-539,1 6-125,-1 0 0,-2-1 0,-7-37 0,9 68-88,-1-1-1,1 1 1,0-1 0,-1 1 0,1-1 0,0 1 0,0-1 0,-1 0-1,1 1 1,0-1 0,0 0 0,0 1 0,0-1 0,0 0 0,0 1 0,0-1-1,0 0 1,0 1 0,0-1 0,0 0 0,0 1 0,0-1 0,0 0 0,1 1-1,-1-1 1,0 1 0,1-1 0,-1 0 0,0 1 0,1-1 0,-1 1 0,1-1-1,-1 1 1,1-1 0,-1 1 0,1-1 0,-1 1 0,1 0 0,-1-1-1,1 1 1,-1 0 0,1-1 0,0 1 0,-1 0 0,1 0 0,0 0 0,-1 0-1,1-1 1,-1 1 0,1 0 0,0 0 0,-1 0 0,1 0 0,0 0 0,-1 1-1,1-1 1,0 0 0,-1 0 0,1 0 0,0 0 0,-1 1 0,2-1-1,10 1-13,347 22 82,5 1 18,-310-24-59,42 2-42,1-5-1,179-28 1,198-64 5,-262 43 53,-147 33-18,2 2 0,0 3 0,0 4 0,80-3-1,362 13 165,-505 41-166,-4-41 39,0 1 0,0 0 1,-1 0-1,1-1 0,0 1 1,-1 0-1,1-1 1,-1 1-1,1 0 0,-1-1 1,1 1-1,-1 0 0,1-1 1,-1 1-1,0-1 0,1 1 1,-1-1-1,0 0 0,1 1 1,-1-1-1,0 0 0,1 1 1,-1-1-1,0 0 0,0 0 1,0 1-1,1-1 1,-1 0-1,0 0 0,0 0 1,0 0-1,1 0 0,-1 0 1,0-1-1,0 1 0,0 0 1,-49 0-502,34-1 556,-79 1-236,-241 5-141,249 0 128,-160 33 0,199-27 72,-34 9 54,-1-4-1,0-3 1,-106 2 0,-284-15-13,425-2 22,0-4 0,0-1 0,-66-18 0,66 12 24,1 3 1,-2 2 0,-69-3-1,94 11-26,0 0-1,0 2 0,0 0 1,1 2-1,-1 1 0,1 0 1,0 2-1,-44 19 0,49-20 7,-1 0 0,1-1 0,-1-1 0,0 0-1,0-2 1,-1 0 0,1-2 0,-23-1 0,38 1-16</inkml:trace>
</inkml:ink>
</file>

<file path=ppt/ink/ink20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5.675"/>
    </inkml:context>
    <inkml:brush xml:id="br0">
      <inkml:brushProperty name="width" value="0.1" units="cm"/>
      <inkml:brushProperty name="height" value="0.1" units="cm"/>
      <inkml:brushProperty name="color" value="#FF0066"/>
    </inkml:brush>
  </inkml:definitions>
  <inkml:trace contextRef="#ctx0" brushRef="#br0">0 4 9274,'0'0'8059,"0"0"-8050,0 0 0,0 0 0,0 0 0,0 0 0,0-1 0,0 1 0,0 0-1,1 0 1,-1 0 0,0 0 0,0-1 0,0 1 0,0 0 0,0 0 0,0 0 0,0 0 0,0 0 0,1-1 0,-1 1 0,0 0-1,0 0 1,0 0 0,0 0 0,0 0 0,1 0 0,-1 0 0,0 0 0,0-1 0,0 1 0,0 0 0,1 0 0,-1 0 0,0 0 0,0 0-1,0 0 1,1 0 0,-1 0 0,0 0 0,0 0 0,0 0 0,0 0 0,1 0 0,-1 0 0,0 1 0,0-1 0,0 0 0,0 0-1,1 0 1,-1 0 0,0 0 0,0 0 0,9 27 261,-2 0-1,-1 0 0,5 48 1,-3 89 507,-7-136-694,-1 369 660,0-397-742,0 1 0,0-1 0,0 0 0,0 0 1,0 0-1,0 0 0,0 0 0,0 1 0,0-1 0,0 0 1,0 0-1,0 0 0,0 0 0,0 0 0,1 0 0,-1 1 1,0-1-1,0 0 0,0 0 0,0 0 0,0 0 0,0 0 0,0 0 1,0 0-1,0 1 0,0-1 0,1 0 0,-1 0 0,0 0 1,0 0-1,0 0 0,0 0 0,0 0 0,0 0 0,1 0 1,-1 0-1,0 0 0,0 0 0,0 0 0,0 0 0,0 0 1,1 0-1,-1 0 0,0 0 0,0 0 0,0 0 0,0 0 1,0 0-1,0 0 0,1 0 0,-1 0 0,0 0 0,0 0 1,0 0-1,0 0 0,0 0 0,0 0 0,1 0 0,-1-1 1,0 1-1,0 0 0,0 0 0,0 0 0,0 0 0,0 0 1,0 0-1,0 0 0,0-1 0,10-10-492,17-46-3726,-13 26-1047</inkml:trace>
</inkml:ink>
</file>

<file path=ppt/ink/ink20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6.253"/>
    </inkml:context>
    <inkml:brush xml:id="br0">
      <inkml:brushProperty name="width" value="0.1" units="cm"/>
      <inkml:brushProperty name="height" value="0.1" units="cm"/>
      <inkml:brushProperty name="color" value="#FF0066"/>
    </inkml:brush>
  </inkml:definitions>
  <inkml:trace contextRef="#ctx0" brushRef="#br0">14 1 5457,'0'0'8711,"0"9"-7562,1 120-131,-12 315 890,7-349-2366,4-116-1741,0-4-1801</inkml:trace>
</inkml:ink>
</file>

<file path=ppt/ink/ink20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6.879"/>
    </inkml:context>
    <inkml:brush xml:id="br0">
      <inkml:brushProperty name="width" value="0.1" units="cm"/>
      <inkml:brushProperty name="height" value="0.1" units="cm"/>
      <inkml:brushProperty name="color" value="#FF0066"/>
    </inkml:brush>
  </inkml:definitions>
  <inkml:trace contextRef="#ctx0" brushRef="#br0">0 80 5825,'0'0'8455,"3"-12"-7844,11-37-77,-13 48-497,1-1 0,-1 1 0,0-1 0,0 1 0,1 0 0,-1 0 0,1-1 0,-1 1 0,1 0 0,0 1 0,-1-1 0,1 0 0,0 0 1,0 1-1,-1-1 0,1 1 0,0-1 0,0 1 0,0 0 0,0 0 0,0 0 0,-1 0 0,1 0 0,0 0 0,0 0 0,0 1 0,0-1 0,2 1 0,7 0 136,959 3 3229,-969-4-3408,-6 4-1437,-92 80-4589,62-59 2137</inkml:trace>
</inkml:ink>
</file>

<file path=ppt/ink/ink20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7.515"/>
    </inkml:context>
    <inkml:brush xml:id="br0">
      <inkml:brushProperty name="width" value="0.1" units="cm"/>
      <inkml:brushProperty name="height" value="0.1" units="cm"/>
      <inkml:brushProperty name="color" value="#FF0066"/>
    </inkml:brush>
  </inkml:definitions>
  <inkml:trace contextRef="#ctx0" brushRef="#br0">0 13 7090,'0'0'6218,"3"1"-5911,17 4 432,0-2-1,1 0 1,-1-2-1,1 0 1,36-4 0,-5 2-182,27 0-71,-16-1-339,1 3-1,84 13 1,-129-12-557,-30-7-2265,-18-8-2550,2-5-3594</inkml:trace>
</inkml:ink>
</file>

<file path=ppt/ink/ink20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8.012"/>
    </inkml:context>
    <inkml:brush xml:id="br0">
      <inkml:brushProperty name="width" value="0.1" units="cm"/>
      <inkml:brushProperty name="height" value="0.1" units="cm"/>
      <inkml:brushProperty name="color" value="#FF0066"/>
    </inkml:brush>
  </inkml:definitions>
  <inkml:trace contextRef="#ctx0" brushRef="#br0">343 0 6225,'0'0'2854,"-21"13"-2731,-65 45-10,75-49-72,0 1-1,1 0 1,0 1-1,0-1 0,1 2 1,1-1-1,0 1 1,1 1-1,0-1 0,1 1 1,0 1-1,-4 16 1,-2-1 9,-12 36-6,3 0-1,3 1 0,2 1 1,4 0-1,3 1 0,2 1 0,4-1 1,6 94-1,0-135-49,0 0-1,2-1 1,1 1 0,1-1 0,1 0 0,14 31 0,8 4-728,46 71 1,-3-23-1701</inkml:trace>
</inkml:ink>
</file>

<file path=ppt/ink/ink20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0:58.651"/>
    </inkml:context>
    <inkml:brush xml:id="br0">
      <inkml:brushProperty name="width" value="0.1" units="cm"/>
      <inkml:brushProperty name="height" value="0.1" units="cm"/>
      <inkml:brushProperty name="color" value="#FF0066"/>
    </inkml:brush>
  </inkml:definitions>
  <inkml:trace contextRef="#ctx0" brushRef="#br0">0 1 6409,'0'0'4675,"21"29"-4138,70 98-94,-65-91-166,-2 1 0,-2 1 0,-1 1 0,-2 1 0,-2 1 0,13 46 0,-20-50-34,-3 0 0,-1 0 0,-2 1 0,-1 0 0,-2 0 0,-7 61-1,1-66-126,-3 0 0,-1-1 0,-1 0 0,-1-1-1,-2 0 1,-20 35 0,10-19 24,-23 65 0,46-111-165,1-1-1,-1 1 1,0-1-1,-1 1 0,1-1 1,0 1-1,0-1 1,0 1-1,0-1 1,0 1-1,0-1 1,-1 1-1,1-1 0,0 1 1,0-1-1,-1 1 1,1-1-1,0 0 1,-1 1-1,1-1 1,0 1-1,-1-1 0,1 0 1,0 0-1,-1 1 1,1-1-1,-1 0 1,1 1-1,-1-1 1,1 0-1,-1 0 0,1 0 1,-1 0-1,1 0 1,-1 1-1,1-1 1,-1 0-1,1 0 1,-1 0-1,1 0 0,-1 0 1,1-1-1,-1 1 1,1 0-1,-1 0 1,1 0-1,-1 0 0,1 0 1,0-1-1,-1 1 1,1 0-1,-1 0 1,1-1-1,-1 1 1,1 0-1,0-1 0,-1 1 1,1 0-1,0-1 1,-1 1-1,1-1 1,0 1-1,0-1 1,-1 1-1,1 0 0,0-2 1,-14-15-5095</inkml:trace>
</inkml:ink>
</file>

<file path=ppt/ink/ink20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05.990"/>
    </inkml:context>
    <inkml:brush xml:id="br0">
      <inkml:brushProperty name="width" value="0.1" units="cm"/>
      <inkml:brushProperty name="height" value="0.1" units="cm"/>
    </inkml:brush>
  </inkml:definitions>
  <inkml:trace contextRef="#ctx0" brushRef="#br0">302 92 7346,'0'0'9214,"0"-8"-8570,0-34 360,-4 41-943,0 0 0,0 0 1,0 0-1,0 1 0,0 0 0,0-1 1,0 2-1,0-1 0,0 0 0,0 1 0,-6 1 1,-11 11-84,1 1 0,0 0-1,1 1 1,0 2 0,2-1 0,-20 25 0,27-29 12,0 0 0,1 1 0,0 0 0,1 1 0,0 0 0,1 0 0,1 0 0,0 1 0,1 0 0,1 0 0,0 1 0,1-1 0,1 1 0,0 0-1,1-1 1,1 1 0,0 0 0,5 25 0,-4-34 11,1-1-1,1 1 1,-1-1-1,1 1 0,0-1 1,1 0-1,-1 0 1,1-1-1,0 1 0,1-1 1,-1 1-1,1-2 1,0 1-1,1 0 1,-1-1-1,1 0 0,0 0 1,-1-1-1,2 1 1,8 2-1,5 3 53,-1-2 0,1-1 0,1 0 0,-1-2 0,31 4 0,-27-6 9,0 0 1,0-1-1,0-2 0,-1 0 1,38-7-1,-50 5-53,1-1 1,-1 0 0,0 0-1,0-1 1,-1 0-1,1-1 1,-1 0 0,0 0-1,-1-1 1,1-1-1,-2 0 1,1 0 0,8-11-1,-8 8 13,0 0 1,-1-1-1,-1-1 0,0 1 1,0-1-1,-2 0 0,1 0 0,-1-1 1,-1 0-1,-1 0 0,0 0 1,-1 0-1,1-22 0,-3 35 38,0 43-237,0-39 173,0 16-10,0-1 0,2 0 1,3 25-1,-3-36 18,1 0 0,-1 0-1,1 0 1,0-1 0,0 1 0,1-1 0,0 0-1,0 0 1,0 0 0,1-1 0,9 9 0,-2-3 11,0-1 1,1-1 0,0 0 0,1-1 0,0 0 0,0-1 0,1-1 0,0 0 0,0-1 0,26 5 0,-7-4 11,1-2 1,-1-1-1,66-4 1,-95 1-19,-1 0 0,0-1 0,1 0 1,-1 0-1,0 0 0,0 0 0,0-1 0,0 1 0,0-1 1,0 0-1,0-1 0,-1 1 0,1 0 0,-1-1 0,1 0 1,2-3-1,-1 0-3,0 0 0,-1-1 1,0 1-1,0-1 0,0 0 0,-1 0 1,0 0-1,3-11 0,0-7-8,-1 0 0,-2 0 0,0 0 1,-1-38-1,-3 55 5,-1 1 0,0-1 1,0 1-1,0-1 1,-1 1-1,0 0 1,-1 0-1,1 0 1,-1 1-1,-1-1 0,1 1 1,-1 0-1,0 0 1,0 1-1,-1-1 1,0 1-1,0 0 0,-10-6 1,-5-4-24,0 2 0,-1 0 0,0 1 0,-37-13 0,39 19-20,0 1 1,0 0-1,-1 2 0,1 1 1,-1 0-1,-24 2 1,40 0 34,1 1 0,-1 0 1,1 0-1,-1 0 0,1 0 1,-1 1-1,1-1 0,0 1 1,-1 0-1,1 1 0,0-1 1,1 1-1,-1 0 1,0 0-1,1 0 0,-1 0 1,1 0-1,0 1 0,0 0 1,1-1-1,-1 1 0,-2 5 1,0-1-10,1 1 0,0-1-1,1 1 1,-1 0 0,2 1 0,-1-1 0,1 0 0,1 1 0,-1 16 0,2-23 12,0-1 0,0 1 0,1-1 0,-1 1 0,1-1 0,-1 1 0,1-1 1,0 1-1,0-1 0,1 0 0,-1 0 0,0 1 0,1-1 0,-1 0 0,1 0 0,-1 0 1,1-1-1,0 1 0,0 0 0,2 1 0,3 1 14,-1 0-1,1 0 0,0-1 1,0 0-1,0 0 1,14 3-1,8 0 62,1-1 0,45 1 1,-65-6-64,23 3 18,0-2 1,0-2-1,49-6 0,-71 5-19,-1-1 0,0 1 0,0-2 0,0 0 0,0 0 0,0 0 0,-1-1 0,0-1 0,0 0 0,0 0 0,-1 0 0,0-1 0,0-1 1,-1 1-1,7-10 0,-5 5 0,0-1-1,-1 0 1,0 0 0,-1-1 0,-1 0 0,0 0 0,-1 0 0,6-28 0,-6 7 175,-1-1 0,0-61 0,-4 96-186,0 27-216,0-18 218,0-1 1,1 1-1,0-1 0,0 1 1,1-1-1,0 1 1,0-1-1,0 0 1,1 0-1,1 0 1,-1 0-1,1-1 1,0 1-1,0-1 0,1 0 1,0 0-1,9 8 1,27 30 6,86 69 0,-89-82 2,-1 1 1,-2 2-1,53 64 1,-87-97-7,24 40 6,-25-40-10,1-1 1,-1 1 0,1-1 0,-1 1-1,0 0 1,1-1 0,-1 1 0,1 0-1,-1-1 1,0 1 0,0 0 0,1 0-1,-1-1 1,0 1 0,0 0 0,0 0-1,0 0 1,0-1 0,0 1-1,0 0 1,0 0 0,0-1 0,0 1-1,-1 0 1,1 0 0,0 0 0,0-1-1,-1 1 1,1 0 0,0-1 0,-1 1-1,1 0 1,-1-1 0,1 1 0,-1-1-1,1 1 1,-1 0 0,1-1 0,-1 1-1,0-1 1,1 0 0,-1 1 0,0-1-1,1 1 1,-1-1 0,0 0 0,0 0-1,1 1 1,-1-1 0,0 0 0,-1 0-1,-4 0 0,-36 3 33,-79-5-1,110 2-23,-1-2 0,1 0 0,0 0 0,0-1 0,0 0 0,0-1 1,0 0-1,0-1 0,1 0 0,0-1 0,0 0 0,-11-9 0,20 12-27,29 3-54,126 1-63,-76 0-1894,-2 0-3722,-33-1-656</inkml:trace>
</inkml:ink>
</file>

<file path=ppt/ink/ink20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06.966"/>
    </inkml:context>
    <inkml:brush xml:id="br0">
      <inkml:brushProperty name="width" value="0.1" units="cm"/>
      <inkml:brushProperty name="height" value="0.1" units="cm"/>
    </inkml:brush>
  </inkml:definitions>
  <inkml:trace contextRef="#ctx0" brushRef="#br0">3 5 4353,'-2'0'12350,"6"1"-11832,11 1-471,0 1-1,-1 0 0,1 2 1,-1-1-1,0 2 1,-1 0-1,1 0 1,-1 1-1,0 1 1,-1 0-1,0 1 1,0 1-1,11 11 1,-13-12-5,-1 1 1,-1 0-1,0 1 1,0 0-1,-1 0 1,-1 0-1,1 1 1,-2 0-1,0 0 1,0 1-1,-1-1 1,-1 1-1,0 0 1,-1 0-1,1 16 1,-2-12 10,1 11 154,-5 46 0,2-66-172,0 1 1,-1-1 0,0 0-1,0 0 1,-1 0 0,0 0-1,0 0 1,-1-1 0,0 1-1,-5 6 1,9-14-17,0 1 1,0-1-1,0 0 1,0 0-1,0 0 1,0 0 0,0 0-1,0 1 1,0-1-1,-1 0 1,1 0-1,0 0 1,0 0-1,0 0 1,0 1-1,0-1 1,0 0-1,0 0 1,0 0 0,-1 0-1,1 0 1,0 0-1,0 0 1,0 0-1,0 1 1,0-1-1,-1 0 1,1 0-1,0 0 1,0 0-1,0 0 1,0 0-1,-1 0 1,1 0 0,0 0-1,0 0 1,0 0-1,0 0 1,-1 0-1,1 0 1,0 0-1,0 0 1,0 0-1,0 0 1,0-1-1,-1 1 1,1 0-1,0 0 1,0 0 0,0 0-1,0 0 1,0 0-1,-1 0 1,1 0-1,0-1 1,0 1-1,0 0 1,0 0-1,0 0 1,0-1-1,-2-15 275,9-26-283,16 3-7,2 1 1,1 1-1,2 2 1,60-60-1,-20 21 61,-44 48-53,54-67-30,-70 75-21,-12 11 0,2 7 34,0 0-1,0 1 0,1-1 0,-1 0 1,0 1-1,0-1 0,1 1 0,-1 0 1,0 0-1,1-1 0,-1 1 0,1 0 1,-1 0-1,1 0 0,0 1 0,-3 1 0,-6 6 2,0 1 0,1 0 0,-1 0 0,2 1 0,0 0 0,0 1 0,1 0 0,0 0 0,1 0 0,1 1 0,0 0 0,0 0 0,2 0 0,-1 1 0,2-1-1,0 1 1,0 0 0,1 0 0,1 0 0,1-1 0,2 17 0,-2-24 6,1 0 0,1 0-1,-1-1 1,1 1 0,0-1 0,0 1 0,0-1-1,1 0 1,0 0 0,0-1 0,0 1 0,1-1-1,-1 0 1,1 0 0,0 0 0,0-1-1,1 0 1,-1 0 0,1 0 0,-1-1 0,1 1-1,8 1 1,9 3 16,0-1 1,0 0-1,1-2 0,34 2 0,79-5 98,-135-2-268,0 0-1,0 0 0,-1 1 1,1-1-1,0-1 1,-1 1-1,1 0 1,0 0-1,-1-1 0,1 1 1,-1-1-1,0 1 1,1-1-1,-1 1 1,0-1-1,0 0 0,0 0 1,0 1-1,0-4 1,6-6-2837</inkml:trace>
</inkml:ink>
</file>

<file path=ppt/ink/ink20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07.744"/>
    </inkml:context>
    <inkml:brush xml:id="br0">
      <inkml:brushProperty name="width" value="0.1" units="cm"/>
      <inkml:brushProperty name="height" value="0.1" units="cm"/>
    </inkml:brush>
  </inkml:definitions>
  <inkml:trace contextRef="#ctx0" brushRef="#br0">0 139 6705,'0'0'10977,"24"-63"-9147,-16 50-1420,-12 29-205,-3 12-45,7-27 27,0-5-79,1 0-93,0 0 0,0-1 0,0 1 0,0 0 0,1 0 0,0 0 0,0 0 0,0 0 0,0 0 0,3-3 0,-2 3-11,0 0 1,-1 0 0,1-1 0,-1 1-1,0 0 1,-1-1 0,1 0 0,-1 1 0,0-1-1,1-6 1,-2 10-92,-4 3 78,0 0-1,1 0 0,-1 1 0,0-1 0,1 1 1,0 0-1,-1 0 0,1 0 0,0 0 0,1 0 0,-1 1 1,0 0-1,-2 5 0,4-7 21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1.846"/>
    </inkml:context>
    <inkml:brush xml:id="br0">
      <inkml:brushProperty name="width" value="0.05" units="cm"/>
      <inkml:brushProperty name="height" value="0.05" units="cm"/>
      <inkml:brushProperty name="color" value="#004F8B"/>
    </inkml:brush>
  </inkml:definitions>
  <inkml:trace contextRef="#ctx0" brushRef="#br0">0 1 9194,'0'0'5580,"13"37"-4299,0 1-973,4 13 152,2-1 0,43 81 1,-51-111-309,33 60 453,48 120 0,-82-173-509,-1 1 0,-2 0 0,0 0 0,-2 1 0,-1 0 0,-1 0 0,-2 0 0,-3 48 0,0-68-42,0 1 0,0-1 0,-1 0-1,0-1 1,-1 1 0,0-1 0,0 1 0,-1-1 0,-10 14 0,-9 17 268,23-38 14,0-16-645,0-1-1,1 1 1,1 0 0,4-26-1,9-24-3492,0 11-3022</inkml:trace>
</inkml:ink>
</file>

<file path=ppt/ink/ink20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10.482"/>
    </inkml:context>
    <inkml:brush xml:id="br0">
      <inkml:brushProperty name="width" value="0.1" units="cm"/>
      <inkml:brushProperty name="height" value="0.1" units="cm"/>
    </inkml:brush>
  </inkml:definitions>
  <inkml:trace contextRef="#ctx0" brushRef="#br0">0 20 3145,'0'0'10402,"5"0"-10135,49 3 3054,-34 0-3133,0 0-1,25 8 1,-3 0 53,0-2-1,1-2 0,65 3 1,134-10 181,-105-3-344,79-13 15,1 1-6,-171 12-85,88-15-1,-88 10 3,90-5 0,-103 13-1,7-1 8,0 2-1,0 2 1,70 13-1,-69-10 56,-1-1 0,0-2 0,1-1 0,46-6 0,4 2 19,56 2 58,-146 0-187,-11 1-1151,-12 8-1087,-6 3-2477</inkml:trace>
</inkml:ink>
</file>

<file path=ppt/ink/ink20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3.819"/>
    </inkml:context>
    <inkml:brush xml:id="br0">
      <inkml:brushProperty name="width" value="0.1" units="cm"/>
      <inkml:brushProperty name="height" value="0.1" units="cm"/>
    </inkml:brush>
  </inkml:definitions>
  <inkml:trace contextRef="#ctx0" brushRef="#br0">270 45 4281,'0'0'9883,"-5"-6"-9611,2 2-251,0 1 0,0 0 1,0 0-1,-1 0 0,1 0 0,-1 1 0,1-1 0,-1 1 0,0 0 0,0 0 0,0 1 0,0-1 0,0 1 0,0 0 0,0 0 0,-1 0 0,1 0 0,0 1 0,-1 0 0,1 0 0,-5 0 0,1 1-4,1 0-1,0 0 0,0 1 1,0 0-1,0 0 0,0 1 1,0 0-1,1 0 1,-1 0-1,1 1 0,0 0 1,0 0-1,0 1 0,1-1 1,-1 1-1,1 1 1,0-1-1,1 1 0,-1 0 1,1 0-1,0 0 0,1 0 1,0 1-1,-4 9 1,1-4-1,1 1 0,1 0 0,0 0 0,0 0 0,1 0 0,1 1 0,1-1 0,0 1 1,0-1-1,1 1 0,1 0 0,4 21 0,-3-30 1,0-1 1,0 1 0,0-1-1,1 0 1,-1 0-1,1 0 1,0 0-1,1 0 1,-1-1-1,0 0 1,1 1-1,0-1 1,0-1-1,0 1 1,0 0-1,0-1 1,1 0-1,-1 0 1,9 2-1,3 2 71,1-1 0,0-1 1,0-1-1,21 2 0,-23-3 2,0-1-1,0-1 1,0 0 0,0-1-1,29-5 1,-38 4-75,0 0 1,0 0-1,-1-1 1,1 0-1,-1 0 0,0 0 1,0 0-1,0-1 0,0 0 1,-1 0-1,1 0 0,-1-1 1,0 1-1,0-1 1,-1 0-1,1 0 0,2-7 1,-5 11-20,-1 0 1,0 0-1,1 0 1,-1 0-1,1 0 1,-1 0-1,1 0 1,-1 0-1,1 1 1,-1-1-1,1 0 1,0 0-1,0 0 1,-1 1-1,1-1 1,0 0-1,0 1 1,0-1-1,0 1 1,2-2-1,3 20-191,-6-14 192,1 0-1,0-1 1,0 1-1,0 0 1,0 0 0,1-1-1,-1 1 1,1-1-1,2 4 1,3 0 26,0 0 1,0-1-1,0 0 0,1-1 1,0 0-1,0 0 0,1 0 1,-1-1-1,1 0 0,0-1 0,0 0 1,0-1-1,0 1 0,12 0 1,18 2 88,0-2 0,43-3 0,-51 0-127,-27 0 24,1 0 0,0 0 0,0-1 0,0 0 0,0 0 0,0 0 0,-1 0 0,1-1 0,0 0 1,-1 0-1,0 0 0,1-1 0,-1 1 0,0-1 0,0 0 0,0 0 0,-1 0 0,1-1 0,-1 1 0,0-1 1,1 0-1,-2 0 0,1 0 0,0 0 0,-1-1 0,0 1 0,0-1 0,0 1 0,-1-1 0,1 0 0,-1 1 0,0-1 1,-1 0-1,1 0 0,-1 0 0,0-6 0,0 4-22,0-1 0,0 1 0,-1 0 0,0-1 0,0 1 0,0 0 0,-4-10 0,3 14 2,-1-1 0,1 0 0,0 1 0,-1-1 0,0 1 1,0 0-1,0 0 0,0 0 0,0 0 0,-1 1 0,1-1 0,-1 1 1,-6-4-1,-7-2-20,0 0 1,0 2-1,0-1 0,-1 2 1,0 0-1,-26-2 1,-6 2-33,-56 3 0,100 2 53,1 0 0,0 0 0,-1 1-1,1 0 1,0 0 0,0 0 0,-1 1 0,1-1 0,0 1 0,1 1 0,-1-1 0,0 1 0,0 0 0,1 0 0,0 0 0,0 0 0,0 1 0,0 0 0,0 0 0,1 0 0,-1 0-1,1 0 1,0 1 0,0-1 0,1 1 0,0 0 0,-1 0 0,2 0 0,-1 0 0,0 0 0,1 0 0,0 1 0,0-1 0,1 0 0,0 1 0,0 7 0,0-12 8,0 0 0,0 0 1,1-1-1,-1 1 1,0 0-1,1 0 0,-1 0 1,1 0-1,-1 0 1,1-1-1,-1 1 1,1 0-1,0 0 0,-1-1 1,1 1-1,0-1 1,0 1-1,-1 0 0,1-1 1,0 1-1,0-1 1,0 0-1,-1 1 0,1-1 1,0 0-1,2 1 1,30 6 10,-26-6-7,62 6 151,1-4 0,71-4 0,-113 0-147,17-3 14,0-2-1,0-2 1,-1-2-1,74-28 1,-77 24 54,1 0-1,0 3 0,1 2 1,0 1-1,55-2 1,-84 10-63,1 1 0,-1 0-1,0 1 1,0 0 0,0 1 0,26 9 0,-35-10-11,-1 0 1,0 0-1,0 0 0,0 0 0,0 1 1,0 0-1,0 0 0,-1 0 0,1 0 1,-1 1-1,0-1 0,0 1 0,0 0 1,0-1-1,-1 2 0,0-1 0,0 0 1,0 0-1,0 1 0,0-1 0,-1 1 0,0-1 1,0 1-1,0-1 0,0 6 0,0-2 10,0 1 0,0-1 0,-1 0 0,0 1-1,0-1 1,-1 0 0,0 1 0,-1-1-1,0 0 1,0 0 0,0 0 0,-1 0-1,0-1 1,-1 1 0,-5 8 0,1-6 19,-1 0 1,0 0 0,-1-1-1,0 0 1,0-1 0,-1 0 0,0-1-1,0 0 1,-1-1 0,0 0-1,0-1 1,0 0 0,-1-1 0,0 0-1,0-1 1,0-1 0,0 0-1,0 0 1,0-1 0,-19-2 0,31 1-24,0-1 0,1 0 1,-1 1-1,0-1 1,0 0-1,1 1 0,-1-1 1,0 0-1,1 0 0,-1 0 1,1 1-1,-1-1 0,1 0 1,-1 0-1,1 0 1,0 0-1,-1 0 0,1 0 1,0 0-1,0 0 0,0 0 1,0 0-1,0 0 1,0 0-1,0 0 0,0 0 1,0 0-1,0 0 0,1-1 1,-1-1-14,0 0-1,1 0 1,-1 0 0,1 0 0,-1 0 0,1 0-1,0 0 1,0 0 0,0 1 0,2-5 0,4 2-246,0 1 1,1-1 0,-1 1 0,1 1 0,-1-1 0,1 1-1,0 1 1,1-1 0,9 0 0,20-8-3166,-6-2-2343</inkml:trace>
</inkml:ink>
</file>

<file path=ppt/ink/ink20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4.602"/>
    </inkml:context>
    <inkml:brush xml:id="br0">
      <inkml:brushProperty name="width" value="0.1" units="cm"/>
      <inkml:brushProperty name="height" value="0.1" units="cm"/>
    </inkml:brush>
  </inkml:definitions>
  <inkml:trace contextRef="#ctx0" brushRef="#br0">1 0 4425,'0'0'8351,"3"0"-7780,3 1-499,0 0 0,0 0 0,0 0 0,0 0 0,0 1 0,-1 0 0,1 1 1,0-1-1,-1 1 0,0 0 0,0 0 0,0 0 0,0 1 0,0 0 0,-1 0 0,0 0 0,1 1 0,-2-1 1,6 8-1,-3-4-28,-1 0 1,0 0-1,-1 1 1,0-1-1,0 1 1,-1 0 0,0 0-1,0 0 1,-1 1-1,0-1 1,0 19-1,-1-20-2,-1 1 0,0 0 0,0-1 0,-1 1-1,0 0 1,-1-1 0,1 1 0,-2-1 0,1 0-1,-1 1 1,-1-1 0,1-1 0,-1 1 0,-1 0-1,0-1 1,0 0 0,0 0 0,0 0 0,-10 7 478,18-39 175,9 5-673,1 2 1,1-1-1,1 1 0,0 1 1,1 1-1,36-28 0,-20 16-9,118-101-77,-144 123 26,-14 11-48,-16 15-60,18-11 142,1-1 0,0 1 1,1 0-1,0 0 1,0 0-1,1 1 0,0-1 1,0 1-1,1 0 0,1 0 1,-1 14-1,2-19 17,0 0 0,0 0 0,0 0 0,1 0 0,0 0 0,0 0 1,0 0-1,1-1 0,-1 1 0,1 0 0,0-1 0,0 0 0,1 1 0,0-1 0,-1 0 0,1 0 0,1 0 0,-1-1 0,0 1 0,1-1 0,0 0 0,0 0 0,0 0 0,6 4 0,9-1 46,-1 0-1,1 0 0,0-2 0,0 0 0,0-2 1,1 0-1,-1-1 0,32-2 0,-29 1-17,-17 0-50,-1 0 0,1-1 0,0 1 0,-1-1 0,1 0 0,8-3 0,-12 3-57,0 1-1,0 0 0,0-1 1,0 1-1,0-1 1,0 1-1,-1-1 1,1 0-1,0 1 1,0-1-1,0 0 1,-1 0-1,1 0 1,0 1-1,-1-1 1,1 0-1,-1 0 1,1 0-1,-1 0 0,1 0 1,-1 0-1,0 0 1,0 0-1,1 0 1,-1 0-1,0 0 1,0 0-1,0 0 1,0-1-1,0 1 1,0 0-1,0 0 1,-1-2-1,-8-9-2452,-16 2-1642</inkml:trace>
</inkml:ink>
</file>

<file path=ppt/ink/ink20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5.426"/>
    </inkml:context>
    <inkml:brush xml:id="br0">
      <inkml:brushProperty name="width" value="0.1" units="cm"/>
      <inkml:brushProperty name="height" value="0.1" units="cm"/>
    </inkml:brush>
  </inkml:definitions>
  <inkml:trace contextRef="#ctx0" brushRef="#br0">1 44 368,'0'0'13760,"0"0"-13647,0-1-1,0 1 1,0 0-1,0-1 0,0 1 1,0 0-1,0-1 0,0 1 1,0-1-1,0 1 1,0 0-1,0-1 0,0 1 1,1 0-1,-1-1 1,0 1-1,0 0 0,0-1 1,1 1-1,-1 0 0,0 0 1,0-1-1,1 1 1,-1 0-1,0 0 0,1-1 1,-1 1-1,0 0 1,1 0-1,-1 0 0,0-1 1,1 1-1,26-7 336,-1 1 0,1 1-1,54-2 1,-57 5-341,424-4 423,-251 8-421,525 27 73,40-8-25,-521-24-130,49 3-307,-337 1-2861,-72 11 0,50-2-3475</inkml:trace>
</inkml:ink>
</file>

<file path=ppt/ink/ink20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6.857"/>
    </inkml:context>
    <inkml:brush xml:id="br0">
      <inkml:brushProperty name="width" value="0.1" units="cm"/>
      <inkml:brushProperty name="height" value="0.1" units="cm"/>
    </inkml:brush>
  </inkml:definitions>
  <inkml:trace contextRef="#ctx0" brushRef="#br0">1 642 8978,'0'0'7755,"35"-22"-7240,115-74-49,-112 71-73,63-54-1,-84 62-248,0 0 0,-2-2 0,24-35 0,-33 44-93,0 0 0,0-1 0,-2 1 0,1-2-1,-1 1 1,-1 0 0,0-1 0,2-12 0,-2-10 89,0-50 0,-3 81-137,-1-2 3,1 0 0,-1 0 0,0 0 0,0 0 0,0 0 0,-1 0 0,0 0 0,-2-6 0,3 10-7,0-1 0,0 0 0,0 0 0,0 0 0,0 1 0,0-1 0,-1 1 0,1-1 0,-1 1 0,1-1 0,-1 1 0,1 0 0,-1-1 0,0 1 0,1 0 1,-1 0-1,0 1 0,0-1 0,0 0 0,0 0 0,0 1 0,0-1 0,-3 1 0,5 23-84,0-14 80,0 0 1,1 1 0,1-1 0,-1 0-1,1 0 1,1 0 0,0 0 0,0-1-1,1 1 1,0-1 0,0 0 0,1 0-1,0 0 1,0 0 0,1-1 0,6 7 0,24 30 26,-5-8 16,42 65 0,-66-89-38,0 0 0,-1 0 0,-1 0 0,0 1 0,0 0 0,-2 0 0,1 0 0,-2 0 0,1 1 0,-1 19 0,-1-29 2,-1 0-1,0 0 1,-1 0-1,1 0 1,-1 0-1,1 0 0,-1 0 1,0 0-1,-1 0 1,1 0-1,-1-1 1,1 1-1,-1 0 1,-4 5-1,3-6 6,-1-1 1,1 1-1,-1-1 0,1 1 0,-1-1 1,0 0-1,0 0 0,0-1 0,0 1 1,0-1-1,0 0 0,-1 0 0,1 0 1,-6 0-1,-82 2 168,92-3-174,-1-1 1,1 0-1,0 0 0,-1 1 1,1-1-1,0 0 1,0 0-1,0 0 1,0 1-1,0-1 1,0 0-1,0 0 0,0 0 1,0 1-1,0-1 1,0 0-1,0 0 1,1 0-1,-1 1 1,0-1-1,1 0 0,-1 1 1,0-1-1,1 0 1,-1 1-1,1-1 1,-1 0-1,1 1 1,-1-1-1,1 1 0,0-1 1,-1 1-1,1-1 1,1 0-1,13-3 9,0 1 0,0 0 0,1 1 0,-1 0 0,1 1 0,28 3 0,-20-1-11,-1-1 0,29-4 0,-38 2 5,1-1-1,-1-1 1,0 0-1,0-1 1,0 0-1,0-1 1,-1-1 0,0 0-1,-1 0 1,0-2-1,22-17 1,-27 18 3,1-1 1,-1 0-1,0 0 1,-1 0-1,0-1 1,0 0-1,-1 0 1,-1 0-1,1-1 1,-2 0-1,1 0 1,-2 0-1,1 0 1,-2 0-1,2-21 1,-2 21-15,-1 1 1,0 0-1,0-1 1,-1 1 0,0 0-1,-1-1 1,-4-12-1,5 21 4,0 0-1,0 0 1,0 0-1,0 0 1,0 0-1,-1 1 0,1-1 1,-1 0-1,1 1 1,-1-1-1,1 1 1,-1-1-1,0 1 1,0 0-1,-3-2 0,1 1-3,1 1-1,-1 1 1,1-1-1,-1 0 1,0 1-1,1 0 0,-1 0 1,1 0-1,-1 0 1,0 0-1,1 1 1,-6 1-1,5 0 2,0-1 0,1 1 0,-1 0 1,1 1-1,0-1 0,0 0 0,0 1 0,0 0 1,0 0-1,1 0 0,-1 0 0,1 0 0,-1 0 0,1 1 1,0-1-1,1 1 0,-1-1 0,1 1 0,-1 0 0,1-1 1,-1 9-1,-2 6-8,0 0 1,1 1 0,0 24 0,2-25 4,1 0 0,1 0 0,0 0 0,2 0 0,0 0 1,1 0-1,1 0 0,8 20 0,-11-32 14,1 0 0,0 0 0,1-1 1,-1 1-1,1-1 0,0 1 0,0-1 0,1-1 0,0 1 0,0-1 0,0 1 0,0-1 1,0-1-1,1 1 0,0-1 0,-1 0 0,1 0 0,1-1 0,-1 0 0,0 0 1,0 0-1,1-1 0,-1 1 0,1-2 0,0 1 0,7-1 0,-8 1 4,1-1 0,-1 0 1,1 0-1,-1 0 0,1-1 0,-1 0 0,0 0 0,1-1 0,-1 0 0,0 0 0,0 0 0,0-1 0,0 0 1,-1 0-1,1 0 0,-1-1 0,1 0 0,-1 0 0,0 0 0,-1 0 0,9-11 0,16-23 46,-17 21-34,1 1 0,28-28 0,-37 40-25,0 1 0,1-1-1,0 1 1,-1 0-1,1 0 1,0 0-1,1 1 1,-1 0-1,0 0 1,1 0-1,-1 0 1,1 1-1,0 0 1,-1 0-1,7 1 1,-3-1-6,1 1 0,-1 1 1,0 0-1,1 0 0,-1 1 0,0 0 0,17 6 0,-21-5 6,1 1-1,-1-1 0,1 1 1,-1 0-1,0 0 1,-1 0-1,1 1 0,-1 0 1,0 0-1,0 0 1,0 0-1,4 9 0,-1 1 1,-1 0-1,-1 1 1,0-1-1,-1 1 1,-1 0-1,-1 0 1,0 1-1,-1-1 1,0 0-1,-4 26 1,3-7 48,0-32 109,1-18-104,7-29-43,-1 29-13,0 0-1,2 1 1,-1-1-1,2 2 1,0-1-1,1 2 1,0-1-1,18-15 1,-20 21-22,1 0 0,-1 0 0,1 1 0,0 0 0,0 1 0,1 0 0,0 0 0,0 1 0,0 1 0,0 0 0,0 0 0,24-1 0,-22 3 17,0 0 0,0 1 0,0 1 0,0 0 0,0 1 0,0 0 0,13 5 0,-21-5 5,1 1 1,-1 0-1,1 0 0,-1 0 1,0 0-1,0 1 0,-1 0 1,1 0-1,-1 0 0,0 1 1,0-1-1,0 1 0,-1 0 1,1 0-1,-1 1 0,4 10 1,0-2-14,-6-10 9,0-1 0,1 0 0,-1 1 0,1-1 0,0 0 0,0 0 0,0 0 0,3 3 0,-4-6-57,1 1 1,-1 0 0,0 0 0,1-1 0,-1 1 0,1-1 0,-1 1-1,1-1 1,-1 1 0,1-1 0,0 0 0,-1 0 0,1 0 0,-1 0 0,1 0-1,-1 0 1,1 0 0,0-1 0,-1 1 0,1 0 0,-1-1 0,2 0 0,25-13-2499,0-8-1929</inkml:trace>
</inkml:ink>
</file>

<file path=ppt/ink/ink20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7.469"/>
    </inkml:context>
    <inkml:brush xml:id="br0">
      <inkml:brushProperty name="width" value="0.1" units="cm"/>
      <inkml:brushProperty name="height" value="0.1" units="cm"/>
    </inkml:brush>
  </inkml:definitions>
  <inkml:trace contextRef="#ctx0" brushRef="#br0">1 0 9058,'0'0'7297,"22"9"-7162,70 31-27,-82-36-65,0 1 0,0 0 0,0 1-1,-1 0 1,0 1 0,0 0 0,0 0 0,-1 1-1,0 0 1,-1 1 0,0-1 0,0 1-1,-1 1 1,0-1 0,0 1 0,-1 0 0,4 13-1,-2 2 90,-2 0 0,0 0 0,-2 1 0,-1-1 0,-2 43 0,0-61-93,-1-1 0,1 1 0,-1-1 0,0 0-1,-1 0 1,0 0 0,0 0 0,0 0 0,0 0 0,-6 9 561,8-30 107,1 5-682,0 0 0,0 0 0,2 0 0,-1 0 0,1 0 0,0 1 0,9-16 0,41-70-2,-27 49 14,84-133-185,-107 240-97,-3-53 229,-1 13 10,1 1-1,1 0 1,1-1 0,1 0-1,7 25 1,-8-40 11,0 0 0,1 0 0,0 0 0,0 0 0,0 0 0,1-1 0,0 1 0,0-1 0,0 0 0,1 0 0,0-1 0,0 1 0,0-1 0,0 0 0,0-1 0,1 1 0,0-1 0,0 0 0,0 0 0,0-1 0,10 3 0,0-1-8,0-1 0,1-1 0,-1 0 0,0-1 0,1-1 0,27-2 0,-43 1-59,0 1 1,0 0 0,0 0 0,0 0-1,0 0 1,0-1 0,0 1 0,-1 0-1,1-1 1,0 1 0,0-1 0,0 1-1,0-1 1,-1 1 0,1-1 0,0 1 0,-1-1-1,1 0 1,0 0 0,-1 1 0,1-1-1,-1 0 1,1 0 0,-1 0 0,1-1-1,2-15-5372</inkml:trace>
</inkml:ink>
</file>

<file path=ppt/ink/ink20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29.087"/>
    </inkml:context>
    <inkml:brush xml:id="br0">
      <inkml:brushProperty name="width" value="0.1" units="cm"/>
      <inkml:brushProperty name="height" value="0.1" units="cm"/>
    </inkml:brush>
  </inkml:definitions>
  <inkml:trace contextRef="#ctx0" brushRef="#br0">1 158 6065,'0'0'9772,"5"-6"-9307,1 2-411,0-1-1,1 1 1,0 0-1,0 1 1,0-1-1,0 2 1,0-1-1,0 1 1,1 0-1,0 0 1,-1 1-1,1 0 1,0 0-1,7 1 1,484-3 1075,-254 5-1050,-94-1-10,540-26 106,-387-2 129,-296 26-184,1-1 0,-1 0 0,0 0-1,0-1 1,0 0 0,0-1 0,0 0-1,-1 0 1,1 0 0,-1-1 0,0 0-1,-1-1 1,12-11 0,-68 32-4668,19-2 265</inkml:trace>
</inkml:ink>
</file>

<file path=ppt/ink/ink20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0.022"/>
    </inkml:context>
    <inkml:brush xml:id="br0">
      <inkml:brushProperty name="width" value="0.1" units="cm"/>
      <inkml:brushProperty name="height" value="0.1" units="cm"/>
    </inkml:brush>
  </inkml:definitions>
  <inkml:trace contextRef="#ctx0" brushRef="#br0">0 54 7722,'0'0'7985,"19"-3"-7590,-5 1-305,16-4 154,1 2-1,41 0 0,61 3 382,185-26 0,-237 21-750</inkml:trace>
</inkml:ink>
</file>

<file path=ppt/ink/ink20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0.363"/>
    </inkml:context>
    <inkml:brush xml:id="br0">
      <inkml:brushProperty name="width" value="0.1" units="cm"/>
      <inkml:brushProperty name="height" value="0.1" units="cm"/>
    </inkml:brush>
  </inkml:definitions>
  <inkml:trace contextRef="#ctx0" brushRef="#br0">1 0 8306,'0'0'5012,"-1"19"-4703,9 331 2305,-7-331-2546,6 58 80,-6-73-145,-1 0 0,1-1 0,0 1 0,0-1 0,0 1 0,1 0 0,-1-1 0,1 0 0,0 1 1,0-1-1,0 0 0,0 0 0,0 0 0,1 0 0,4 4 0,-2-5-276,1 0 0,-1-1 0,0 0 0,0 0 0,1-1 0,-1 1 0,0-1 0,1 0 0,-1 0-1,8-2 1,9 1-2145,6 1-2289</inkml:trace>
</inkml:ink>
</file>

<file path=ppt/ink/ink20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1.611"/>
    </inkml:context>
    <inkml:brush xml:id="br0">
      <inkml:brushProperty name="width" value="0.1" units="cm"/>
      <inkml:brushProperty name="height" value="0.1" units="cm"/>
    </inkml:brush>
  </inkml:definitions>
  <inkml:trace contextRef="#ctx0" brushRef="#br0">1 537 8890,'0'0'4327,"34"-19"-3888,110-65-251,-134 78-176,0-1-1,-1 1 0,0-2 1,0 1-1,-1-1 0,8-10 1,-12 12 7,0 0 1,0-1 0,-1 1-1,0-1 1,5-13-1,-3 4 19,0-2 168,0 0-1,-2 0 1,0 0 0,-1 0-1,-1-1 1,0 1 0,-2-1-1,0 1 1,-4-22-1,2 33-116,1 1 0,-1-1 0,0 1 0,0 0 0,-1 0 0,-5-7 0,8 11-86,1 1-1,-1-1 1,0 1 0,0-1 0,0 1 0,0 0 0,0 0 0,-1-1 0,1 1 0,0 0-1,-1 0 1,1 0 0,0 0 0,-1 0 0,1 1 0,-1-1 0,1 0 0,-1 1 0,0-1 0,1 1-1,-1-1 1,0 1 0,1 0 0,-1 0 0,0 0 0,1 0 0,-1 0 0,0 0 0,0 0-1,1 0 1,-4 2 0,4 1-14,0 0-1,0 0 1,0 1 0,0-1-1,1 1 1,-1-1-1,1 1 1,0-1 0,0 1-1,0-1 1,1 1-1,0 4 1,0-1 3,0-2 10,0 0 0,0 0 0,0 0 0,1 0 0,0-1 0,0 1 0,0-1 0,1 1 0,0-1 0,-1 1 0,1-1 0,1 0 0,-1-1 0,1 1 0,3 3 0,12 9 25,38 25 1,-37-27-17,32 20 2,-30-21-10,-1 1-1,0 1 1,0 1-1,-2 1 0,0 0 1,24 29-1,-41-44 5,-1 1 0,1-1 0,-1 0 0,1 0 0,-1 1 0,0-1 0,0 1 0,0-1 0,0 1 0,-1 0 0,1-1 0,-1 1 0,1 0 0,-1-1 0,0 4 0,-1-5-2,1 0 0,0 0 0,-1 1 1,0-1-1,1 0 0,-1 0 0,0 0 0,1 0 0,-1 0 0,0 0 0,0 0 0,0-1 0,0 1 0,0 0 0,0 0 0,0-1 0,0 1 1,0 0-1,0-1 0,-1 1 0,1-1 0,0 0 0,0 1 0,0-1 0,-1 0 0,1 0 0,0 1 0,0-1 0,-3-1 0,-121 3 74,69-2-24,55 0-47,26 0 4,24 0 120,1-2-1,-1-1 1,0-3 0,0-2 0,58-18 0,-92 22-123,0-2 1,0 1-1,-1-2 1,1 0-1,-1-1 1,-1 0-1,0-1 1,0 0-1,-1-1 0,0-1 1,0 0-1,-1 0 1,-1-1-1,0-1 1,-1 0-1,0 0 0,-1-1 1,0 0-1,-1 0 1,8-24-1,-11 26-3,-1-1 0,0 0 0,0-1 0,-1 1-1,-1 0 1,-1-24 0,0 34-8,0 0-1,0 0 1,0 0-1,-1 0 1,0 0 0,1 0-1,-1 0 1,0 1 0,0-1-1,-1 0 1,1 0-1,-1 1 1,1-1 0,-1 1-1,0-1 1,0 1-1,0 0 1,0 0 0,0 0-1,-1 0 1,1 0 0,0 0-1,-1 1 1,0-1-1,1 1 1,-1-1 0,0 1-1,0 0 1,0 0-1,1 1 1,-1-1 0,0 0-1,0 1 1,-5 0 0,4-1-19,-1 1 0,0 0 1,1 0-1,-1 1 1,0 0-1,1 0 1,-1 0-1,1 0 1,-1 0-1,1 1 0,0 0 1,0 0-1,-1 0 1,1 1-1,1-1 1,-1 1-1,0 0 1,1 0-1,-1 0 0,1 1 1,0-1-1,0 1 1,0 0-1,0-1 1,1 1-1,0 0 0,0 1 1,0-1-1,0 0 1,-2 10-1,-1 7 15,0 1 1,1 1-1,2-1 0,0 0 0,2 27 0,0-41 21,1 1-1,1-1 0,-1 0 0,1 0 0,1 0 1,-1 0-1,1-1 0,1 1 0,0-1 0,0 1 1,0-1-1,1 0 0,0-1 0,0 1 0,0-1 1,1 0-1,0-1 0,0 1 0,1-1 0,12 8 1,-6-5 20,0-1 1,0 0-1,1-1 1,0 0-1,0-1 1,0 0 0,1-2-1,-1 1 1,1-2-1,29 2 1,-26-4 18,-1 0 0,1-1 1,23-5-1,-33 4-45,0-1-1,0 0 1,-1 0 0,1-1-1,-1 0 1,1 0 0,-1-1 0,0 0-1,7-7 1,77-78-10,-64 61 30,1 1 1,36-27-1,-61 52-35,0 1 0,0 0 0,0 1 0,0-1 0,0 0 0,1 1 0,-1 0 0,0 0 0,1 0 0,-1 0 0,1 0 0,0 1 0,-1-1 0,1 1 0,-1 0 0,1 0 0,0 1 0,5 0 0,-3 1-1,0 0-1,0 0 1,-1 1-1,1 0 1,-1 0-1,1 0 1,-1 1-1,0 0 1,0 0-1,4 4 1,5 8 5,0 0 0,-1 1 0,0 1 0,-2 0 1,11 21-1,3 25-5,-25-63 2,4-2 24,0 0 1,0 0-1,-1 0 1,1-1-1,0 0 1,-1 1-1,1-1 0,-1 0 1,0 0-1,1-1 1,4-4-1,39-41-185,-19 20-86,-25 25 220,15-14-298,2 0 1,40-26 0,-52 39 290,0 0 1,0 0 0,0 1 0,1 0-1,-1 0 1,1 1 0,0 0 0,-1 1-1,1 0 1,0 0 0,18 2 0,-23-1 28,1 1 1,-1 0 0,0 1 0,0-1 0,1 1 0,-1 0-1,0 0 1,0 0 0,0 0 0,-1 1 0,1 0-1,-1 0 1,5 4 0,43 50 16,-28-28 57,-7-11-131,29 28 714,-42-43-803,1-1 0,0 0 0,0 0 0,-1 0 0,1 0 0,0 0 0,0-1 0,1 0 0,-1 0 0,0 0 0,0 0 0,1-1 0,4 0 0,2 0-3724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1:52.451"/>
    </inkml:context>
    <inkml:brush xml:id="br0">
      <inkml:brushProperty name="width" value="0.05" units="cm"/>
      <inkml:brushProperty name="height" value="0.05" units="cm"/>
      <inkml:brushProperty name="color" value="#004F8B"/>
    </inkml:brush>
  </inkml:definitions>
  <inkml:trace contextRef="#ctx0" brushRef="#br0">1 0 6785,'0'0'6228,"14"31"-4899,-3-5-1079,14 29 542,59 98 1,-27-62-239,-4 3 0,67 165 0,-97-197-353,-3 1 0,-2 1-1,-3 1 1,-3 0-1,5 104 1,-14-130-48,-2 0 1,-2 0 0,-2 0 0,-1-1-1,-2 1 1,-18 62 0,-11-14 319,-90 158-1,114-225-333,5-20 429,-1-11-786,-2-13-889,-1-7-1877,2-1-2499</inkml:trace>
</inkml:ink>
</file>

<file path=ppt/ink/ink20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2.340"/>
    </inkml:context>
    <inkml:brush xml:id="br0">
      <inkml:brushProperty name="width" value="0.1" units="cm"/>
      <inkml:brushProperty name="height" value="0.1" units="cm"/>
    </inkml:brush>
  </inkml:definitions>
  <inkml:trace contextRef="#ctx0" brushRef="#br0">0 57 9578,'0'0'5929,"34"4"-5750,104 14-94,-132-18-81,-1 1-1,1 0 0,-1 0 1,1 0-1,-1 1 0,0-1 1,0 1-1,0 0 0,0 1 0,0 0 1,0-1-1,-1 1 0,1 1 1,-1-1-1,0 1 0,0 0 1,0 0-1,0 0 0,-1 0 0,0 0 1,3 6-1,2 1-4,-3-3 50,0 1 0,0 0-1,0 0 1,-1 1-1,-1-1 1,0 1 0,0 0-1,3 19 1,-3 2 567,-2 50 1,-1-51-255,17-43 494,100-130-737,37-41-39,-99 127-118,-86 93-201,21-27 223,1 1 0,1 0 0,-1 1 0,2 0-1,-12 22 1,15-23 14,0 0 0,1 1 1,0-1-1,1 1 0,0-1 0,0 1 0,2 0 0,-1 15 0,1-22 7,1 1 0,-1-1 1,1 1-1,-1 0 0,2-1 0,-1 1 0,0-1 1,1 0-1,0 1 0,0-1 0,0 0 1,0 0-1,1 0 0,-1-1 0,1 1 0,0 0 1,0-1-1,1 0 0,-1 0 0,1 0 0,4 4 1,7 0 94,-1 0 1,1-1-1,0-1 1,0 0-1,0-1 0,1 0 1,19 1-1,53 0-428,-29-5-2913,-21 0-732</inkml:trace>
</inkml:ink>
</file>

<file path=ppt/ink/ink20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3.039"/>
    </inkml:context>
    <inkml:brush xml:id="br0">
      <inkml:brushProperty name="width" value="0.1" units="cm"/>
      <inkml:brushProperty name="height" value="0.1" units="cm"/>
    </inkml:brush>
  </inkml:definitions>
  <inkml:trace contextRef="#ctx0" brushRef="#br0">0 2 12067,'0'0'6045,"35"0"-5769,207 0-139,-202 0-103,-10-1 0,-1 1 0,1 1 0,-1 2 0,52 11 0,-80-14-239,0 0 1,0 1-1,0-1 0,0 0 0,0 1 0,0 0 0,0-1 0,0 1 0,0-1 0,0 1 0,0 0 1,0 0-1,0 0 0,-1-1 0,1 1 0,0 0 0,-1 0 0,1 0 0,-1 0 0,1 0 0,-1 0 1,1 0-1,-1 0 0,0 1 0,1-1 0,-1 0 0,0 0 0,0 0 0,0 0 0,0 0 1,0 1-1,0-1 0,0 0 0,0 0 0,0 0 0,-1 0 0,1 0 0,0 0 0,-1 0 0,1 0 1,-1 0-1,1 0 0,-1 0 0,0 0 0,1 0 0,-1 0 0,0 0 0,0 0 0,-1 1 0</inkml:trace>
</inkml:ink>
</file>

<file path=ppt/ink/ink20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33.505"/>
    </inkml:context>
    <inkml:brush xml:id="br0">
      <inkml:brushProperty name="width" value="0.1" units="cm"/>
      <inkml:brushProperty name="height" value="0.1" units="cm"/>
    </inkml:brush>
  </inkml:definitions>
  <inkml:trace contextRef="#ctx0" brushRef="#br0">0 10 8994,'0'0'6469,"32"0"-5751,226 0 395,-109-7 1143,-148 7-2236,1-2 28,-1 1-186</inkml:trace>
</inkml:ink>
</file>

<file path=ppt/ink/ink20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2.022"/>
    </inkml:context>
    <inkml:brush xml:id="br0">
      <inkml:brushProperty name="width" value="0.1" units="cm"/>
      <inkml:brushProperty name="height" value="0.1" units="cm"/>
    </inkml:brush>
  </inkml:definitions>
  <inkml:trace contextRef="#ctx0" brushRef="#br0">143 1 864,'0'0'5443,"-25"10"4795,40-12-7239,40 2-3911,-33 1 1547,-14 0-641,1 0-1,0 0 1,0 1 0,0 1 0,-1-1 0,1 1-1,-1 1 1,0-1 0,0 2 0,0-1 0,0 1-1,-1 0 1,0 0 0,0 1 0,0 0 0,-1 0-1,0 1 1,0 0 0,0 0 0,-1 0 0,0 1-1,-1 0 1,0 0 0,0 0 0,0 0 0,-1 0 0,-1 1-1,1 0 1,-1-1 0,1 14 0,-2-6 6,0-1 0,-2 0 0,1 0 0,-2 1 0,-6 25 0,5-31 5,0-1 0,-1 0 0,0 0 1,-1-1-1,0 1 0,-1-1 0,1 0 0,-1 0 1,-1-1-1,-7 8 0,-7 5 14,-1 0-1,-1-2 1,0 0-1,-1-1 1,-1-2-1,-1-1 1,0 0-1,-41 14 1,65-27-11,0 0-1,0-1 1,0 1 0,0 0 0,0-1 0,0 1-1,0-1 1,-1 1 0,1-1 0,0 0 0,0 0-1,0 0 1,0 0 0,-1 0 0,1-1 0,0 1-1,0-1 1,0 1 0,0-1 0,0 0 0,0 0-1,0 0 1,0 0 0,0 0 0,1 0 0,-1 0-1,0-1 1,1 1 0,-1-1 0,-2-3-1,2 0-12,0 1-1,1-1 0,-1-1 0,1 1 0,0 0 1,1 0-1,-1 0 0,1 0 0,0-1 0,1 1 1,1-10-1,-1 12-24,0 0 0,0 1 0,0-1 1,0 0-1,0 1 0,1-1 0,-1 1 0,1 0 1,0-1-1,0 1 0,0 0 0,0 0 0,0 0 1,0 0-1,1 1 0,-1-1 0,0 1 0,1-1 1,-1 1-1,1 0 0,0 0 0,-1 0 0,1 0 1,3 0-1,5-2-73,1 0 0,-1 1 0,0 0 0,21 0 0,-24 3 89,0 0 0,0 0 1,-1 0-1,1 1 1,-1 1-1,1-1 1,-1 1-1,0 0 1,13 8-1,63 47 38,-30-18-16,-40-31-101,0 0 1,1-1-1,-1 0 1,2-2-1,-1 1 1,1-2-1,-1 0 1,1 0-1,1-2 1,16 3-1,2-1-4727,-20-5 233</inkml:trace>
</inkml:ink>
</file>

<file path=ppt/ink/ink20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0.435"/>
    </inkml:context>
    <inkml:brush xml:id="br0">
      <inkml:brushProperty name="width" value="0.1" units="cm"/>
      <inkml:brushProperty name="height" value="0.1" units="cm"/>
    </inkml:brush>
  </inkml:definitions>
  <inkml:trace contextRef="#ctx0" brushRef="#br0">253 120 2457,'0'0'10222,"5"-5"-9075,-3 2-1092,1 1 209,0-1-1,-1 1 0,1-1 0,-1 0 1,0 0-1,1 0 0,-1 0 0,-1 0 1,1-1-1,0 1 0,-1-1 0,0 1 1,0-1-1,0 1 0,0-1 0,0 0 1,-1-3-1,0 6-156,-3 1-87,-8 1-32,0 0 1,-1 1-1,1 1 0,0-1 1,0 2-1,0-1 1,1 2-1,-1-1 0,1 1 1,0 1-1,1 0 1,-17 13-1,12-8 11,1 1 0,0 0 1,1 1-1,0 0 0,1 1 0,1 0 0,-16 29 0,22-34-4,0 0 0,1 0-1,0 1 1,0-1 0,1 1-1,0 0 1,1-1 0,0 1-1,1 19 1,1-24 7,-1 0 0,0 0 0,1 0 0,0 1 0,1-1 0,-1-1 0,1 1 0,-1 0-1,2 0 1,-1-1 0,0 1 0,1-1 0,0 1 0,0-1 0,0 0 0,1 0 0,-1-1 0,1 1 0,7 5 0,3-1 50,1-1 0,-1-1 0,1 0 0,0-1 0,1-1 0,-1 0 0,31 3 0,115-2 312,-119-5-310,-25 0-43,0 0-1,0-2 0,0 0 0,0-1 0,-1 0 0,1-2 0,30-12 1,-35 12 1,0-2 0,-1 0 1,0 0-1,-1-1 1,0 0-1,0-1 0,0 0 1,-1 0-1,-1-1 0,15-21 1,-19 25-14,0-1 1,0 1-1,-1-1 0,1 0 1,-2 0-1,1 0 1,-1 0-1,0-1 0,0 1 1,-1-1-1,0 1 0,0-9 1,-2 17-4,0-1-1,0 0 1,-1 1 0,1-1-1,0 0 1,0 1 0,0-1-1,1 1 1,-1 0 0,0-1 0,0 1-1,0 0 1,0-1 0,0 1-1,1 0 1,-1 0 0,-1 2 0,-2 5-5,0 0 0,1 0 0,0 0 0,0 1 1,1 0-1,0-1 0,0 1 0,1 0 1,0 0-1,1 0 0,1 18 0,-1-27 9,0 4 4,1 0-1,0-1 0,0 1 1,0-1-1,0 1 0,1-1 1,-1 1-1,1-1 1,0 0-1,0 0 0,0 0 1,1 0-1,-1 0 1,1 0-1,-1 0 0,1-1 1,0 0-1,0 1 1,0-1-1,0 0 0,1 0 1,-1-1-1,4 2 1,7 4 17,0-1 0,1-1 0,-1-1 0,21 5 0,0-5-4,0 0 1,1-3-1,43-3 0,-57 2 11,-10-1-24,1-1 0,-1 0-1,0-1 1,-1 0 0,1-1 0,-1 0-1,1 0 1,-1-2 0,0 1-1,-1-1 1,1-1 0,-1 0 0,-1 0-1,15-14 1,-16 13-9,0 0 0,-1-1-1,0 1 1,0-1 0,-1-1 0,0 1-1,-1-1 1,0 0 0,-1 0 0,0-1-1,0 1 1,-1-1 0,0 0 0,-1 0-1,0 0 1,0-13 0,-2 17 2,0-1 1,0 1-1,-1 0 0,0 0 1,0-1-1,-1 1 1,0 0-1,0 0 0,-1 0 1,1 1-1,-1-1 1,-1 1-1,1-1 0,-1 1 1,-1 0-1,1 0 0,-1 1 1,0-1-1,0 1 1,0 0-1,-1 1 0,0-1 1,-7-4-1,-3-2-37,0 1 1,0 0-1,0 1 0,-2 1 0,1 0 0,-1 2 0,0 0 0,0 1 1,0 0-1,-1 2 0,0 0 0,0 1 0,1 1 0,-1 1 1,-33 3-1,43-1 30,1 0 1,-1 1-1,1 0 1,0 0-1,0 1 1,0 0-1,1 0 1,-1 1 0,1 0-1,0 0 1,0 0-1,1 1 1,0 0-1,0 1 1,0-1-1,1 1 1,0 0-1,0 1 1,1-1-1,-1 1 1,2 0 0,-1 0-1,1 0 1,1 0-1,-1 1 1,1-1-1,1 1 1,-1-1-1,2 1 1,-1 16-1,2-22 11,0-1-1,0 1 1,0-1-1,0 1 0,0-1 1,1 0-1,-1 0 1,1 1-1,-1-1 1,1 0-1,0 0 1,0-1-1,0 1 0,0 0 1,0-1-1,0 1 1,0-1-1,1 1 1,-1-1-1,0 0 0,5 1 1,58 17 81,-24-13-7,0-3-1,0-1 0,59-6 1,-72 0-66,1-1 1,-1-1 0,0-1-1,-1-2 1,46-21-1,-47 19-2,0 0-1,1 2 1,0 0-1,1 2 1,0 1-1,29-2 0,-43 7-6,1 1 0,-1 0 0,0 1 0,1 0 0,-1 1 0,0 1 0,0 0 0,0 1 0,0 1 0,-1 0 0,1 1 0,20 12 0,-30-16 1,12 7 6,-1 0 1,27 22 0,-38-28-8,-1 0 0,0 0 1,0 1-1,0-1 0,0 1 1,0-1-1,-1 1 0,0 0 1,0 0-1,0 0 0,0 0 1,0 0-1,-1 0 0,0 0 1,0 1-1,0-1 0,0 7 1,0-7 2,-1 0 1,-1 0 0,1 0-1,0-1 1,-1 1-1,0 0 1,0 0-1,0-1 1,0 1 0,-1-1-1,1 1 1,-1-1-1,0 0 1,0 1 0,0-1-1,-3 3 1,-1-1 3,0 0 0,0 0 0,0-1 0,-1 0 0,1-1 0,-1 1 0,-9 2 0,-4 1 27,0-2-1,-1 0 1,1-2-1,-1 0 1,0-1-1,0-1 1,-31-3-1,14 2-3,37 0 31,19-13 182,4 10-433,20-6 353,-18-4-5583</inkml:trace>
</inkml:ink>
</file>

<file path=ppt/ink/ink20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3.246"/>
    </inkml:context>
    <inkml:brush xml:id="br0">
      <inkml:brushProperty name="width" value="0.1" units="cm"/>
      <inkml:brushProperty name="height" value="0.1" units="cm"/>
    </inkml:brush>
  </inkml:definitions>
  <inkml:trace contextRef="#ctx0" brushRef="#br0">0 1 5817,'0'0'8367,"25"7"-8192,77 28-80,-94-33-63,0 1 0,-1 0 0,0 0-1,0 1 1,0 0 0,0 0 0,0 1 0,-1 0 0,0 0 0,0 0 0,0 1 0,-1 0 0,1 0 0,-1 0 0,-1 1 0,7 11 0,-7-7 90,-1-1 1,0 1-1,0 0 1,-1 0-1,-1 0 1,0 0-1,0 0 1,-1 0 0,-2 16-1,0-17-77,0-1 0,-1 1 0,0-1 0,-1 0 0,1 0 0,-2 0-1,0 0 1,0-1 0,0 0 0,-1 0 0,-9 10 0,-28 46 1109,86-140-770,78-104 0,-67 105-420,-53 73 34,11-17-47,2 1 1,0 0-1,19-17 1,-44 63-343,6-19 386,0-1 0,0 1 0,0 0 0,1 0 0,0 0 1,1 1-1,0-1 0,1 1 0,0 0 0,-1 12 0,-1 17 43,3 48 0,1-59 17,1-24-38,-1-1-1,1 1 1,0 0-1,0-1 1,0 1 0,1-1-1,-1 1 1,1-1-1,0 1 1,0-1-1,0 0 1,0 0-1,1 0 1,-1 0 0,1-1-1,0 1 1,0 0-1,0-1 1,0 0-1,0 0 1,0 0 0,0 0-1,8 2 1,4 3 74,1-1 0,1 0 0,-1-2-1,18 4 1,19-1 26,-1-1 0,1-3-1,88-7 1,-132 3-103,1 0-1,-1-1 0,0 0 1,1 0-1,8-5 0,-15 6-10,1 0 1,-1-1-1,0 0 0,1 1 0,-1-1 0,0-1 0,0 1 1,0 0-1,-1-1 0,1 1 0,0-1 0,-1 0 0,0 0 1,1 0-1,1-4 0,-4 6-72,0 1-1,0-1 1,1 1 0,-1-1 0,0 1 0,0-1 0,0 1-1,0-1 1,0 1 0,0-1 0,0 1 0,0-1-1,0 1 1,0-1 0,0 1 0,0-1 0,0 1-1,-1-1 1,1 1 0,0-1 0,0 1 0,-1-1 0,1 1-1,0 0 1,0-1 0,-1 1 0,1-1 0,0 1-1,-1 0 1,1-1 0,-1 1 0,1 0 0,-1-1-1,1 1 1,0 0 0,-1 0 0,1-1 0,-1 1-1,1 0 1,-1 0 0,1 0 0,-1 0 0,1 0 0,-1 0-1,1 0 1,-1 0 0,1 0 0,-1 0 0,0 0-1,-34 0-2019,24 0 720,-20 0-2426</inkml:trace>
</inkml:ink>
</file>

<file path=ppt/ink/ink20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4.294"/>
    </inkml:context>
    <inkml:brush xml:id="br0">
      <inkml:brushProperty name="width" value="0.1" units="cm"/>
      <inkml:brushProperty name="height" value="0.1" units="cm"/>
    </inkml:brush>
  </inkml:definitions>
  <inkml:trace contextRef="#ctx0" brushRef="#br0">1 99 6673,'0'0'8830,"3"0"-8195,249 2 2080,340 21-2123,-75-18-240,-300-7-337,180-9 22,2 0 68,56-2 49,-1 1-138,-366 12 818,-88 0-734,0-2-287,-1 0 91,0 0 1,0 1 0,0-1 0,0 0 0,-1 1 0,1-1-1,0 1 1,-1 0 0,1-1 0,-4-1 0,0-1-332,-23-22-2855,-6-2-3167</inkml:trace>
</inkml:ink>
</file>

<file path=ppt/ink/ink20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7.523"/>
    </inkml:context>
    <inkml:brush xml:id="br0">
      <inkml:brushProperty name="width" value="0.1" units="cm"/>
      <inkml:brushProperty name="height" value="0.1" units="cm"/>
    </inkml:brush>
  </inkml:definitions>
  <inkml:trace contextRef="#ctx0" brushRef="#br0">0 800 8530,'0'0'6925,"13"-11"-6522,25-22-123,1 1 84,-2-1 0,64-76 0,-84 84-314,-2-1 0,-1 0 0,-1 0-1,-1-1 1,-1-1 0,-2 0 0,12-57-1,-11 18 68,-3 0 1,-2-92-1,-5 158-122,0 0-1,0 1 1,0-1 0,0 0-1,0 1 1,-1-1 0,1 0 0,0 0-1,0 1 1,0-1 0,-1 0 0,1 1-1,0-1 1,-1 1 0,1-1 0,-1 0-1,1 1 1,-1-1 0,1 1-1,-1-1 1,1 1 0,-1 0 0,1-1-1,-1 1 1,0-1 0,1 1 0,-1 0-1,0 0 1,1-1 0,-1 1-1,0 0 1,1 0 0,-1 0 0,0 0-1,1-1 1,-1 1 0,0 0 0,0 0-1,1 1 1,-1-1 0,-1 0-1,2 35-87,0-25 84,0 0 0,1 0-1,1 0 1,0 0 0,0 0 0,0-1-1,2 1 1,6 15 0,-1-9 22,1 1 0,0-2 0,23 26 0,54 49 7,-62-67-14,-2 2 1,0 0-1,-1 1 1,27 43-1,-44-60 4,-1-1 0,-1 1 0,1-1-1,-1 1 1,-1 0 0,0 0-1,0 0 1,-1 1 0,0-1 0,0 0-1,-1 0 1,0 1 0,-2 10-1,1-19-2,-1 0 0,1 0 0,0 0-1,-1 0 1,1 0 0,-1 0 0,1 0-1,-1 0 1,1-1 0,-1 1 0,0-1-1,1 1 1,-1-1 0,0 1 0,1-1 0,-1 0-1,0 0 1,1 0 0,-1 0 0,0 0-1,0 0 1,1-1 0,-3 1 0,-1-1 12,0 1 1,0-1 0,0 0 0,0 0-1,1-1 1,-1 1 0,-5-3 0,14-1-23,16-2-4,46-8-9,10-3 15,-57 12 11,0-1 1,-1 0-1,1-2 0,-1 0 1,-1-1-1,0-1 1,-1 0-1,0-1 0,0-1 1,-1-1-1,-1 0 0,0-1 1,-1 0-1,-1-1 1,-1 0-1,0-1 0,-1-1 1,0 0-1,-2 0 1,0 0-1,-1-1 0,-1 0 1,-1-1-1,0 1 0,-2-1 1,0 0-1,0-24 1,-3 25-25,1 12-10,-1 0 1,0 0-1,0 0 0,-1 0 0,0 0 0,-3-9 1,4 14 15,-1 0 1,0 0-1,0 0 1,0 1-1,0-1 1,0 0-1,-1 1 1,1-1-1,-1 1 1,1-1-1,-1 1 1,1 0 0,-1-1-1,0 1 1,1 0-1,-1 0 1,0 0-1,0 1 1,0-1-1,0 0 1,0 1-1,0-1 1,0 1 0,0 0-1,0-1 1,-3 1-1,1 0-29,-1-1 1,1 1-1,0 0 0,0 0 0,-1 1 0,1-1 0,0 1 1,0 0-1,-1 0 0,1 0 0,0 1 0,0-1 0,0 1 1,0 0-1,-4 3 0,1 1 21,1 1 0,0-1 0,0 1 1,0 0-1,1 0 0,-6 13 0,2-5 7,1 1 1,1 0-1,1 1 1,0 0-1,1 0 0,1 0 1,0 1-1,2-1 0,0 1 1,1 0-1,0 0 1,4 27-1,-2-36 21,2-1 0,-1 1 0,1-1 0,0 0 0,1 0-1,0 0 1,0 0 0,0-1 0,1 1 0,1-1 0,-1 0 0,1-1 0,0 1 0,0-1 0,1 0-1,0-1 1,13 9 0,6 2 59,0-1-1,1-1 1,52 19-1,-62-27-40,0-1 0,1-1 0,-1-1 1,1-1-1,0 0 0,24-1 0,-38-1-19,-1-1 0,1 0 0,-1 0 1,1 0-1,-1 0 0,0 0 0,1-1 0,-1 1 0,0-1 1,0 0-1,0 0 0,0 0 0,0 0 0,-1-1 0,1 1 1,-1-1-1,1 0 0,-1 1 0,0-1 0,0 0 1,0 0-1,2-6 0,5-9 15,-1-1 0,11-34 0,-13 32-22,13-48-11,-16 52 17,1 0 1,0 1-1,2 0 1,0 0-1,15-28 1,-20 42-18,0 1 1,0 0-1,0 0 1,0-1-1,0 1 1,1 0-1,-1 0 1,0 0-1,1 0 1,-1 1 0,1-1-1,-1 0 1,1 1-1,-1-1 1,1 1-1,-1-1 1,1 1-1,0-1 1,-1 1-1,1 0 1,0 0 0,-1 0-1,1 0 1,-1 0-1,1 1 1,0-1-1,-1 0 1,1 1-1,-1-1 1,1 1-1,0-1 1,-1 1 0,0 0-1,1 0 1,-1 0-1,2 1 1,3 2 0,0-1 1,-1 2 0,0-1-1,1 1 1,-2-1 0,1 2 0,4 5-1,-3-2 6,-1 0 0,-1 0 0,0 1 0,0 0 0,-1 0 0,0 0 0,0 0 0,-1 0 1,1 15-1,-1 1 99,-2 0 1,-3 39 0,-2-38 144,3-35 73,1 3-299,1 0 0,1 0 0,-1 0 0,1 0 0,0 0 0,0 0 0,0 0 0,3-7 0,-3 11-14,10-22 0,1 1-1,1 1 1,21-26 0,-30 42-17,0 0 0,0 1 0,1-1 1,0 1-1,0 0 0,0 0 0,0 1 0,1 0 0,-1 0 0,1 0 1,0 0-1,-1 1 0,1 0 0,1 0 0,-1 1 0,0-1 0,0 1 1,9 0-1,-9 1 5,1 0 1,-1 1 0,0 0-1,1 0 1,-1 0 0,0 0-1,0 1 1,0 0-1,0 1 1,0-1 0,0 1-1,-1 0 1,1 1 0,-1-1-1,0 1 1,0 0 0,0 0-1,-1 1 1,0-1-1,1 1 1,5 9 0,-3-2 6,-1 0 0,-1 0 0,0 0 1,0 1-1,-1-1 0,-1 1 1,0 0-1,-1 0 0,2 19 0,-4-18-25,4 13 187,-3-26-167,0-1 1,-1 1-1,1 0 1,0 0-1,-1 0 1,1-1-1,0 1 1,0-1-1,0 1 1,0 0-1,-1-1 0,1 0 1,0 1-1,0-1 1,0 1-1,0-1 1,0 0-1,0 0 1,0 0-1,0 1 1,0-1-1,0 0 0,0 0 1,2-1-1,-1 0-170,0 0 1,-1 0-1,1 0 0,0 0 0,-1 0 0,1-1 0,-1 1 0,1-1 0,-1 1 0,0-1 0,0 1 1,1-1-1,-1 0 0,-1 0 0,1 1 0,0-1 0,1-2 0,1-2-1080,4-10-3033</inkml:trace>
</inkml:ink>
</file>

<file path=ppt/ink/ink20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48.416"/>
    </inkml:context>
    <inkml:brush xml:id="br0">
      <inkml:brushProperty name="width" value="0.1" units="cm"/>
      <inkml:brushProperty name="height" value="0.1" units="cm"/>
    </inkml:brush>
  </inkml:definitions>
  <inkml:trace contextRef="#ctx0" brushRef="#br0">1 25 5817,'0'0'8970,"18"2"-8683,9 0-121,-1 2 0,0 1 1,0 1-1,33 12 0,-49-15-95,-1 1 0,0 1 0,0 0 0,0 0 0,-1 1 0,1 0 0,10 10 0,-16-12-64,1 0 0,0 1 0,-1-1 0,0 0 0,0 1 0,0 0 0,-1 0 0,0 0 0,0 0 1,0 0-1,0 0 0,-1 1 0,0-1 0,0 0 0,0 8 0,0-1 44,-1 0 0,-1-1 1,0 1-1,-1 0 0,0 0 0,0-1 0,-8 19 0,1-9 93,0-1 0,-2-1 1,-15 22-1,-49 75 272,76-118-275,-1-1 0,1 0-1,-1 1 1,1-1 0,0 1 0,0-1 0,0 1 0,0-1 0,0 1 0,3-4 0,65-73-80,100-88 0,-36 39-53,-94 92-18,-27 26 3,-1 0 1,0 0 0,0-1 0,-2 0-1,13-18 1,-23 25-130,-7 8 75,-10 9 44,2 1 0,-1 0 0,2 2-1,0 0 1,0 0 0,2 2 0,0-1 0,1 2 0,-11 21 0,16-24 28,0-1 0,0 1-1,2 0 1,0 0 0,1 1 0,0-1 0,1 1 0,1 0 0,1 0 0,1 0 0,0 0 0,4 24-1,-4-36-4,2-1-1,-1 1 1,0-1-1,1 1 0,0-1 1,0 0-1,0 0 0,0 0 1,1 0-1,-1 0 0,1-1 1,0 1-1,0-1 0,0 0 1,5 4-1,-1-2 8,0 0 1,1-1-1,-1 0 0,1 0 1,0-1-1,0 0 0,14 3 0,8 0 37,0-2-1,1-1 1,45-2-1,-66-1-38,-7 0-17,0 1 1,1-1 0,-1-1-1,1 1 1,-1 0 0,1-1 0,-1 0-1,0 0 1,1 0 0,-1 0-1,0 0 1,0-1 0,0 1-1,0-1 1,0 0 0,0 0 0,0 0-1,0 0 1,-1-1 0,1 1-1,3-6 1,7-26-1944,-9-9-3486,-4 23-825</inkml:trace>
</inkml:ink>
</file>

<file path=ppt/ink/ink20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4.822"/>
    </inkml:context>
    <inkml:brush xml:id="br0">
      <inkml:brushProperty name="width" value="0.1" units="cm"/>
      <inkml:brushProperty name="height" value="0.1" units="cm"/>
    </inkml:brush>
  </inkml:definitions>
  <inkml:trace contextRef="#ctx0" brushRef="#br0">1 39 4521,'0'0'9717,"27"0"-6682,869 0-637,-899-13-5017,-29-3-2534,15 7-505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09.398"/>
    </inkml:context>
    <inkml:brush xml:id="br0">
      <inkml:brushProperty name="width" value="0.05" units="cm"/>
      <inkml:brushProperty name="height" value="0.05" units="cm"/>
      <inkml:brushProperty name="color" value="#004F8B"/>
    </inkml:brush>
  </inkml:definitions>
  <inkml:trace contextRef="#ctx0" brushRef="#br0">493 229 3633,'0'0'11574,"0"5"-10199,0 14 38,0-15 551,17-20-849,-16 10-1100,1 0 1,0 0-1,-1 0 1,0 0-1,-1 0 0,0 0 1,1 0-1,-2 0 1,1 0-1,-1 0 0,0 0 1,0 0-1,-1 0 1,1 0-1,-1 0 1,-1 0-1,1 1 0,-1-1 1,0 1-1,0 0 1,-1 0-1,-3-5 1,-3 0-30,-1 0 0,0 1 1,0 0-1,0 1 0,-1 0 1,-1 1-1,1 0 0,-1 1 1,0 1-1,-1 0 0,1 0 1,-1 1-1,0 1 0,0 1 1,0 0-1,0 0 0,-1 2 1,1 0-1,-25 3 0,30-2 9,0 1 0,0 1-1,1 0 1,-1 0 0,1 1-1,0 0 1,0 0 0,0 1-1,1 0 1,-1 0 0,1 1 0,1 0-1,-1 0 1,1 1 0,0 0-1,0 0 1,1 0 0,0 0-1,-6 14 1,2-6-7,2 0 0,0 1 0,1 0 0,1 1 0,0-1 0,1 1 0,1 0 0,1 0 0,-1 24-1,3-34 12,1-1-1,0 1 1,0 0-1,0-1 0,1 1 1,0-1-1,0 0 0,0 1 1,1-1-1,0 0 1,0 0-1,1-1 0,0 1 1,0-1-1,0 0 0,1 0 1,-1 0-1,1 0 1,0-1-1,1 0 0,-1 0 1,1 0-1,-1-1 0,1 0 1,0 0-1,13 4 0,3 1 28,0-2 0,1 0 0,0-2-1,0 0 1,1-1 0,35-1 0,-53-2-24,1-1 1,-1 1 0,1-1 0,-1 0-1,0-1 1,1 1 0,-1-1 0,0-1-1,0 1 1,0-1 0,0 0 0,-1 0-1,1-1 1,-1 1 0,0-1 0,0-1-1,0 1 1,-1-1 0,1 1 0,-1-1-1,6-9 1,-4 3 17,-1 1 1,0-1-1,0 0 1,-1 0-1,0 0 0,-1-1 1,0 1-1,-1-1 1,-1 0-1,0 1 0,0-14 1,-5 10-63,-5 26-16,-5 28 67,10-15-5,1 0-1,2 1 0,0-1 1,2 0-1,0 1 0,2-1 1,8 33-1,57 165-40,-22-85 61,-26-65-19,-3 1 1,-4 1-1,-3 0 1,1 132 0,-11-203-2,0-1 0,0 0 0,-1 1 0,1-1 0,-1 0 0,1 0 0,-1 0 0,0 1 0,0-1 0,0 0 1,0 0-1,0 0 0,0 0 0,-1-1 0,1 1 0,0 0 0,-1 0 0,0-1 0,1 1 0,-1-1 0,0 1 1,0-1-1,0 0 0,0 0 0,0 0 0,0 0 0,0 0 0,0 0 0,-1-1 0,1 1 0,0-1 0,0 1 1,-1-1-1,1 0 0,0 0 0,0 0 0,-4 0 0,-1 0 15,0-1 0,0 1-1,0-1 1,0 0 0,1-1 0,-1 0 0,0 0 0,0 0-1,1-1 1,0 0 0,-8-4 0,-4-7-9,0 0 0,1-1 1,0-1-1,2-1 0,0 0 0,1-1 1,0-1-1,2 0 0,0 0 0,1-2 0,1 1 1,1-1-1,1-1 0,1 1 0,0-1 1,2 0-1,1-1 0,0 0 0,2 1 0,0-25 1,2 26 0,1 1 1,4-33 0,-3 45-13,0 0 1,1 0 0,0 0-1,0 0 1,1 1 0,0-1 0,0 1-1,0 0 1,8-8 0,3-2 0,0 0 0,2 1 0,0 0 0,1 2 0,35-23 0,107-48 134,-60 35-79,-63 29 21,1 0-3799,-10 6-2429</inkml:trace>
</inkml:ink>
</file>

<file path=ppt/ink/ink20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5.211"/>
    </inkml:context>
    <inkml:brush xml:id="br0">
      <inkml:brushProperty name="width" value="0.1" units="cm"/>
      <inkml:brushProperty name="height" value="0.1" units="cm"/>
    </inkml:brush>
  </inkml:definitions>
  <inkml:trace contextRef="#ctx0" brushRef="#br0">1 1 8162,'0'0'6252,"3"34"-5757,0-1-346,9 188 892,-12-158-475,6 102 326,-4-146-840,1 0 1,0 0 0,2 0-1,0 0 1,1 0 0,9 18-1,-13-33-33,0 0 0,1-1 0,-1 1 0,1-1 0,-1 0 0,1 0 1,0 0-1,1 0 0,4 3 0,-7-5-57,0 0 1,1 0-1,-1 0 1,1 0 0,-1-1-1,1 1 1,-1 0-1,1-1 1,-1 1-1,1-1 1,0 0 0,-1 0-1,1 0 1,0 1-1,-1-2 1,1 1-1,0 0 1,-1 0 0,1 0-1,-1-1 1,1 1-1,0-1 1,-1 1-1,1-1 1,-1 0 0,1 1-1,-1-1 1,3-2-1,33-41-4611,-20 16-1507</inkml:trace>
</inkml:ink>
</file>

<file path=ppt/ink/ink20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6.825"/>
    </inkml:context>
    <inkml:brush xml:id="br0">
      <inkml:brushProperty name="width" value="0.1" units="cm"/>
      <inkml:brushProperty name="height" value="0.1" units="cm"/>
    </inkml:brush>
  </inkml:definitions>
  <inkml:trace contextRef="#ctx0" brushRef="#br0">0 611 8730,'0'0'5680,"32"-12"-5348,104-42-128,-125 50-175,0-1-1,-1 0 1,1-1 0,-1 0 0,-1 0-1,1-1 1,-1 0 0,0-1 0,-1 0 0,0-1-1,0 1 1,0-1 0,10-19 0,-15 24-19,4-8 83,0 0 0,-1 0-1,0 0 1,-1-1-1,-1 0 1,0 0 0,-1 0-1,0-1 1,1-14-1,-1-15 351,-4-65 0,0 102-425,1-6 30,-2 1 0,1 0 0,-1 0-1,-5-14 1,6 21-35,0 1 0,-1-1 0,1 1-1,0 0 1,-1 0 0,0 0 0,0 0 0,0 0-1,0 0 1,0 0 0,-1 1 0,1-1-1,-1 1 1,1 0 0,-1 0 0,0-1 0,-6-2-1,8 5-20,0 0-1,0-1 1,0 1-1,-1 0 1,1 0-1,0 0 1,0 0-1,0 0 1,-1 0-1,1 0 0,0 0 1,0 0-1,-1 1 1,1-1-1,0 0 1,0 1-1,0-1 1,0 1-1,0-1 1,0 1-1,0 0 1,0-1-1,0 1 0,0 0 1,0 0-1,0 0 1,0 0-1,0 0 1,1 0-1,-1 0 1,0 0-1,1 0 1,-1 0-1,1 0 1,-1 0-1,1 0 0,-1 0 1,1 1-1,0-1 1,0 0-1,-1 0 1,1 0-1,0 1 1,0 1-1,-1 11 13,0 0-1,0 0 1,3 17-1,-2-14-5,1-5 9,0-1 0,1 0-1,0 0 1,0-1 0,1 1-1,1 0 1,0-1 0,0 0-1,1 0 1,8 13 0,10 12 1,41 47 1,-6-8 2,-49-62-6,-1 0 0,0 1 0,0 0 1,-1 1-1,-1-1 0,0 1 0,-1 0 1,-1 1-1,0-1 0,-1 1 0,-1 0 1,0 0-1,0 28 0,-2-40-4,0 0 0,-1 0 0,1 0 0,-1 0 0,0 0 0,0 0 0,0 0 0,0 0 0,0 0-1,-1 0 1,1 0 0,-1-1 0,0 1 0,0 0 0,0-1 0,0 0 0,0 1 0,0-1 0,-1 0 0,1 0 0,-4 2 0,0-1 7,1 0-1,0-1 1,-1 1 0,1-1 0,-1 0 0,1-1 0,-1 1-1,0-1 1,0 0 0,-11 0 0,16-2-3,-1 0 0,1 1 0,0-1-1,0 0 1,0 0 0,0 0 0,0 0 0,0 0 0,1 0 0,-1 0 0,0 0 0,0 0 0,1 0 0,-1 0 0,1-1 0,-1 1-1,1 0 1,-1-1 0,1 1 0,0 0 0,0 0 0,0-1 0,-1 1 0,1 0 0,1-1 0,-1-2 0,2-39 4,-1 42-6,0 0-1,0-1 1,0 1-1,0 0 0,0 0 1,1 0-1,-1 1 1,0-1-1,1 0 0,-1 0 1,1 1-1,-1-1 1,1 1-1,-1-1 0,1 1 1,-1-1-1,1 1 1,1 0-1,34-4 42,-1 2-42,1-1 1,-1-2-1,0-1 1,-1-2 0,0-2-1,56-22 1,-80 28 2,-1-1 1,1-1-1,-1 0 1,0 0 0,-1-1-1,1-1 1,-1 1-1,-1-1 1,0-1-1,0 1 1,0-2 0,-1 1-1,0-1 1,-1 0-1,0 0 1,-1 0 0,0-1-1,-1 0 1,0 0-1,-1 0 1,0-1-1,0 1 1,-1-1 0,0-17-1,-1 20-8,-1-1 0,0 1 0,0-1 0,-1 0 0,-1 1 0,1 0 1,-1-1-1,-1 1 0,0 0 0,-6-12 0,7 17-4,-1 0 0,0 0 0,0 0 0,0 0 1,0 1-1,-1-1 0,0 1 0,1 0 0,-1 0 1,0 1-1,-1-1 0,1 1 0,0 0 0,-1 0 0,1 0 1,-1 1-1,1-1 0,-1 1 0,0 0 0,0 0 0,0 1 1,-6 0-1,5-1-27,1 1 0,0 0 0,0 0 0,-1 0 0,1 1 0,0 0 0,0 0 0,0 0 0,0 0 0,0 1 0,0 0 0,0 0 0,1 1 0,-10 5 0,10-4 23,0 0-1,-1 1 0,1 0 1,1 0-1,-1 0 0,1 0 1,0 0-1,0 1 0,0 0 0,1-1 1,0 1-1,-2 10 0,-1 6 49,1 1-1,1-1 0,1 1 1,1-1-1,1 1 1,5 40-1,-5-58-20,1-1-1,0 1 1,1-1-1,-1 1 1,1-1-1,-1 0 1,1 1-1,1-1 1,-1 0 0,0 0-1,1-1 1,0 1-1,0 0 1,0-1-1,0 0 1,1 0-1,-1 0 1,1 0-1,0 0 1,0-1 0,0 1-1,0-1 1,0 0-1,1-1 1,5 3-1,7 0 62,1-1 0,0 0 0,0-1 0,0-1 0,20-1 0,-29 0-66,-1-1-1,0 0 1,0-1 0,0 0 0,0 0 0,0-1 0,0 0 0,0 0 0,9-7 0,70-47 93,-17 9-65,-46 33-41,1 2 1,0 1 0,0 1-1,1 1 1,1 1 0,0 1-1,0 2 1,0 0 0,1 2-1,29 0 1,-51 3-9,0 1 0,0 1 0,0-1-1,0 1 1,-1 0 0,1 0 0,0 1 0,0 0 0,-1 0 0,1 0 0,-1 1-1,6 3 1,-7-3 5,0 0 0,0 1 0,-1-1 0,0 1 0,0 0 0,0 0 0,0 0 0,0 1 0,-1-1 0,0 1 0,0-1 0,0 1 0,-1 0 0,1-1 0,0 6 0,2 10 18,-1-1 0,-1 1 0,0-1 0,-2 23 0,18-44 210,-8-6-208,-1 0-1,0 0 1,0-1-1,11-15 1,21-21 39,-29 34-58,-1 0 0,1 1 0,1 1 1,0 0-1,0 1 0,0 1 0,1 0 1,0 0-1,1 1 0,-1 1 0,1 1 0,0 0 1,1 1-1,-1 0 0,0 1 0,25 1 1,-35 0-8,1 1 0,-1 1 0,1-1 0,-1 1 0,0 0-1,1 0 1,-1 0 0,0 1 0,0 0 0,0 0 0,0 0 0,8 5 0,-7-1 6,0-1-1,0 1 1,0 1-1,-1-1 0,0 1 1,0-1-1,6 13 1,-4-9 66,-2 0 1,1 1-1,-1-1 1,-1 1-1,1 0 1,-2 0-1,4 20 1,-2-16-293</inkml:trace>
</inkml:ink>
</file>

<file path=ppt/ink/ink20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7.651"/>
    </inkml:context>
    <inkml:brush xml:id="br0">
      <inkml:brushProperty name="width" value="0.1" units="cm"/>
      <inkml:brushProperty name="height" value="0.1" units="cm"/>
    </inkml:brush>
  </inkml:definitions>
  <inkml:trace contextRef="#ctx0" brushRef="#br0">0 0 6409,'0'0'9641,"11"5"-9568,17 6-53,-7-4-7,-1 2 1,1 0-1,27 18 0,-44-25-9,1 1 0,-1 0 1,0 1-1,0-1 0,0 1 0,0 0 0,0 0 0,-1 0 0,0 0 0,0 0 0,0 1 0,0 0 0,-1-1 0,0 1 1,0 0-1,0 0 0,0 0 0,-1 1 0,0-1 0,0 0 0,0 6 0,0 0 85,-1 0 0,0 1 0,0-1 0,-1 0 0,-1 0 0,0 1 0,0-1 1,-1 0-1,-1-1 0,0 1 0,0-1 0,-7 13 0,-62 100 1142,75-126-723,92-103-35,-1 3-477,-36 22-2,-38 52 9,1 1 0,1 1 1,37-38-1,-57 65-18,-2 4-110,-1 0 112,1 0 0,-1-1 0,0 1 0,0 0 0,0-1 0,-1 1 0,1-1-1,-1 1 1,-3 2 0,-8 12-19,-3 8 2,2 1 1,-22 51-1,33-67 37,0 0-1,1 0 1,0 0-1,1 1 1,1-1-1,-1 1 1,2-1-1,-1 1 1,2-1-1,0 1 1,2 11-1,-1-18-3,0-1 1,0 0-1,0 1 0,1-1 0,-1 0 0,1-1 0,0 1 0,1 0 0,-1-1 0,0 0 0,1 0 0,0 0 0,0 0 0,0 0 0,0-1 0,0 1 0,1-1 0,-1-1 0,0 1 0,1 0 0,0-1 0,6 1 0,13 4 13,1-1 0,45 2 0,-54-6-3,-1 1-19,-1-2 0,0 1-1,1-2 1,19-2-1,-33 2-51,0 1-1,-1 0 1,1 0 0,0-1-1,-1 1 1,1 0-1,0-1 1,-1 1 0,1 0-1,0-1 1,-1 1-1,1-1 1,-1 1 0,1-1-1,-1 0 1,1 1-1,-1-1 1,1 1 0,-1-1-1,0 0 1,1 1 0,-1-1-1,0 0 1,0 0-1,1 1 1,-1-1 0,0 0-1,0 0 1,0 1-1,0-1 1,0 0 0,0 0-1,0 1 1,0-1-1,0 0 1,-1 0 0,1 1-1,0-1 1,0 0-1,-1 1 1,1-1 0,0 0-1,-1 1 1,1-1-1,0 0 1,-1 1 0,1-1-1,-1 1 1,1-1 0,-1 0-1,0 1 1,1 0-1,-1-1 1,1 1 0,-2-1-1,-31-8-3662,-9 2-1042</inkml:trace>
</inkml:ink>
</file>

<file path=ppt/ink/ink20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8.742"/>
    </inkml:context>
    <inkml:brush xml:id="br0">
      <inkml:brushProperty name="width" value="0.1" units="cm"/>
      <inkml:brushProperty name="height" value="0.1" units="cm"/>
    </inkml:brush>
  </inkml:definitions>
  <inkml:trace contextRef="#ctx0" brushRef="#br0">1 0 1840,'0'0'13162,"30"5"-12093,199 29-131,-165-25-808,28 5 127,138 3 0,-229-17-225,-1 3-1093,-1-2 697,1 0 0,0 1-1,0-1 1,-1 0 0,1 0-1,-1 0 1,1 1-1,-1-1 1,1 0 0,-1 0-1,0 0 1,0 0 0,0 0-1,1 0 1,-1 0 0,-1 1-1,-8 7-2215</inkml:trace>
</inkml:ink>
</file>

<file path=ppt/ink/ink20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1:59.131"/>
    </inkml:context>
    <inkml:brush xml:id="br0">
      <inkml:brushProperty name="width" value="0.1" units="cm"/>
      <inkml:brushProperty name="height" value="0.1" units="cm"/>
    </inkml:brush>
  </inkml:definitions>
  <inkml:trace contextRef="#ctx0" brushRef="#br0">0 1 9338,'0'0'8231,"37"2"-7605,228 15-14,12-14 50,-276-3-690,-6 0-1752,-54 4-5593,17 1-635</inkml:trace>
</inkml:ink>
</file>

<file path=ppt/ink/ink20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02.765"/>
    </inkml:context>
    <inkml:brush xml:id="br0">
      <inkml:brushProperty name="width" value="0.1" units="cm"/>
      <inkml:brushProperty name="height" value="0.1" units="cm"/>
    </inkml:brush>
  </inkml:definitions>
  <inkml:trace contextRef="#ctx0" brushRef="#br0">1 283 8266,'0'0'6688,"5"-10"-3560,21-40-2730,-8 16-389,-2 0 0,-2-2-1,-1 0 1,10-47 0,-23 133-35,1 0 0,15 90 1,2-51 45,-4 0 1,4 145-1,-18-228 86,-1-9 130,-11-18-77,-3 9-176,1 0-17,14 12 34,0-1 0,0 1-1,0 0 1,0-1-1,0 1 1,0-1-1,1 1 1,-1 0 0,0-1-1,0 1 1,0 0-1,1-1 1,-1 1-1,0 0 1,0-1-1,1 1 1,-1 0 0,0 0-1,1-1 1,-1 1-1,0 0 1,1 0-1,-1-1 1,1 1 0,-1 0-1,0 0 1,1 0-1,-1 0 1,0 0-1,1 0 1,-1 0-1,1 0 1,-1 0 0,1 0-1,-1 0 1,0 0-1,1 0 1,-1 0-1,1 0 1,-1 0 0,1 0-1,36-6 19,-1-3 0,0-1 0,59-24 0,-94 33-33,-13 1-4690,-4 0-1785</inkml:trace>
</inkml:ink>
</file>

<file path=ppt/ink/ink20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06.111"/>
    </inkml:context>
    <inkml:brush xml:id="br0">
      <inkml:brushProperty name="width" value="0.1" units="cm"/>
      <inkml:brushProperty name="height" value="0.1" units="cm"/>
    </inkml:brush>
  </inkml:definitions>
  <inkml:trace contextRef="#ctx0" brushRef="#br0">1 0 8906,'0'0'6643,"17"1"-6534,334 14 826,-350-15-1007,0 0-1,-1 0 1,1-1 0,0 1-1,0 0 1,0 0 0,-1 0-1,1 0 1,0 1 0,0-1-1,0 0 1,-1 0 0,1 0-1,0 1 1,0-1 0,0 0 0,-1 1-1,1-1 1,0 0 0,-1 1-1,1-1 1,0 1 0,-1-1-1,1 1 1,-1 0 0,1-1-1,-1 1 1,1 0 0,-1-1-1,1 1 1,-1 0 0,0-1 0,1 1-1,-1 0 1,0 0 0,0-1-1,1 1 1,-1 0 0,0 0-1,0 0 1,0-1 0,0 1-1,0 0 1,0 0 0,0 0-1,0 0 1,-1-1 0,1 1 0,0 1-1,-2 2-529,0 1 0,0-1-1,0 0 1,0 0 0,0 0 0,-1 0-1,-4 5 1,-7 7-3404</inkml:trace>
</inkml:ink>
</file>

<file path=ppt/ink/ink20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06.542"/>
    </inkml:context>
    <inkml:brush xml:id="br0">
      <inkml:brushProperty name="width" value="0.1" units="cm"/>
      <inkml:brushProperty name="height" value="0.1" units="cm"/>
    </inkml:brush>
  </inkml:definitions>
  <inkml:trace contextRef="#ctx0" brushRef="#br0">0 5 3793,'0'0'12056,"26"0"-11782,180-3 139,-180 3-369,-15-1-19,0 0-1,-1 1 1,1 1-1,0 0 1,0 0 0,0 1-1,16 5 1,-26-5-253,0-1 0,-1 0-1,1 1 1,0-1 0,-1 1 0,1-1 0,-1 1-1,1-1 1,-1 1 0,0-1 0,0 1-1,0 0 1,0-1 0,0 1 0,0-1 0,0 1-1,-1 2 1,1 9-2268,3-3-1388</inkml:trace>
</inkml:ink>
</file>

<file path=ppt/ink/ink20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09.329"/>
    </inkml:context>
    <inkml:brush xml:id="br0">
      <inkml:brushProperty name="width" value="0.1" units="cm"/>
      <inkml:brushProperty name="height" value="0.1" units="cm"/>
    </inkml:brush>
  </inkml:definitions>
  <inkml:trace contextRef="#ctx0" brushRef="#br0">9 199 1424,'0'0'9185,"-1"2"-8770,0-1 0,0 1 0,0 0 1,0-1-1,0 1 0,1 0 0,-1-1 0,1 1 0,-1 0 1,1 0-1,0-1 0,-1 5 0,8-2-334,-1 0-1,1 0 1,0 0-1,0-1 1,0 0 0,0 0-1,0 0 1,13 1-1,68 12 483,-73-14-464,67 5 289,148-5-1,-109-5-304,435-19 85,-199 11-109,-158 9-74,-15-11 79,37-2-72,-135 15 54,163-22 0,-150 8-38,197-3 1,116 1 84,123-3 23,-149 35-40,-132-5-69,109 9 277,439-2 179,-524-20-334,49-17-44,3 0-28,-52 21-47,281-4 46,-308-30 172,-42 4-73,351-23 13,-440 34-180,-67 9 33,93-4 1,-59 5 148,-86 7-178,-2 3-142,1-1 39,1 1-1,-1-1 1,0 0-1,1 1 1,-1-1-1,1 0 1,0 1-1,-1-1 1,1 0-1,0 0 1,1 0-1,-1 1 1,3 2-1,19 10-3838,-6-11-2135</inkml:trace>
</inkml:ink>
</file>

<file path=ppt/ink/ink20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13.666"/>
    </inkml:context>
    <inkml:brush xml:id="br0">
      <inkml:brushProperty name="width" value="0.1" units="cm"/>
      <inkml:brushProperty name="height" value="0.1" units="cm"/>
    </inkml:brush>
  </inkml:definitions>
  <inkml:trace contextRef="#ctx0" brushRef="#br0">0 658 9570,'0'0'4650,"35"-16"-4559,111-52-43,-129 60-25,0 0 1,0-1-1,-1-1 1,0-1-1,-1 0 0,0-1 1,-1 0-1,0-1 0,-1-1 1,13-17-1,-18 19 43,-2-1 1,0 1-1,0-1 0,-1 0 1,0 0-1,-2-1 0,1 1 0,-2-1 1,1 0-1,-2 1 0,0-1 1,-1-16-1,0 6 43,1-3 23,-2 1 0,-5-37 0,4 53-112,-1 1 0,1-1 0,-1 1 0,-1 0 0,0 0 0,0 1 0,-1-1 0,0 1 0,0 0 0,-8-8 0,8 14-228,4 11 141,7 15 70,5-10 50,1 1-1,1-2 0,1 0 1,0 0-1,0-1 0,17 9 1,4 7 23,12 8 69,63 55 36,-99-80-161,1 1 0,-1 0 0,-1 1 0,0 0 1,-1 1-1,11 20 0,-18-29-20,0 0 0,-1 0 0,1 0 0,-1 0 0,0 0 0,0 0 0,0 1 0,-1-1 0,0 0 0,0 0 0,0 1 0,-2 6 0,2-10 8,-1 0 0,1 0 0,-1 0-1,1 0 1,-1 0 0,0-1 0,0 1 0,0 0-1,0 0 1,0 0 0,-1-1 0,1 1-1,0-1 1,-1 1 0,1-1 0,-1 1 0,1-1-1,-1 0 1,0 0 0,0 0 0,1 0 0,-1 0-1,0 0 1,0 0 0,0-1 0,0 1-1,0-1 1,0 1 0,0-1 0,0 0 0,-4 0-1,-3 0 72,5 1-40,0-1 0,0 0 0,0 0 0,0-1-1,0 1 1,0-1 0,-6-2 0,8 2-33,1 1 1,0-1-1,0 0 1,0 0-1,0 0 1,0 0 0,0 0-1,0 0 1,0 0-1,0 0 1,1 0-1,-1-1 1,0 1-1,1 0 1,-1 0-1,1-1 1,-1 1-1,1 0 1,0-1-1,0 1 1,-1-1-1,1 1 1,0 0-1,0-1 1,0 1-1,1-2 1,-1 2 151,12 3-156,1 0 0,0-2 0,0 1 0,26-4 0,-6 1-5,-8 1 11,-1-1 1,0-1-1,1-2 1,-2 0-1,1-1 0,0-1 1,-1-2-1,-1 0 0,43-25 1,-54 28-7,-1-1 0,0 0 0,-1-1 0,0 0 0,0 0 0,-1-1 0,0 0 0,0-1 0,-1 1 0,0-1 1,-1-1-1,0 0 0,-1 1 0,0-2 0,-1 1 0,0 0 0,-1-1 0,0 0 0,-1 0 0,0 0 0,0-23 1,-1 28-15,-1 1 0,0 0 0,-1-1 1,0 1-1,0-1 0,0 1 1,-1 0-1,0 0 0,0 0 0,-4-9 1,3 12 3,1 0 1,-1 0-1,1 0 1,-1 0-1,0 1 1,0-1-1,0 1 1,-1 0-1,1 0 1,0 0 0,-1 0-1,1 1 1,-1-1-1,0 1 1,0 0-1,1 0 1,-1 0-1,-7 0 1,6 0-23,-1 0 1,0 0 0,0 1-1,1 0 1,-1 0 0,0 0 0,1 1-1,-1 0 1,0 0 0,1 0-1,-1 1 1,1 0 0,0 0-1,-1 0 1,1 1 0,0-1-1,0 1 1,-8 7 0,8-4 16,-1 0-1,1 0 1,1 0 0,-1 1 0,1 0 0,0 0 0,1 0 0,0 1 0,0-1 0,0 1 0,1-1 0,0 1 0,-1 10 0,1-4 9,0 0 1,0 0-1,2 0 1,0 0-1,0 0 1,3 16 0,-1-22 7,0 0 1,0 0-1,0-1 1,1 1 0,0-1-1,1 0 1,0 0 0,0 0-1,0 0 1,1-1-1,0 0 1,6 7 0,-1-3 26,0-1 0,0-1 0,1 1 1,0-1-1,1-1 0,-1 0 1,1-1-1,1 0 0,-1-1 0,1 0 1,18 3-1,4-2 44,-1-2 0,1-1 0,42-2-1,-70-1-65,-1-1-1,1 0 0,-1 0 0,1 0 1,-1-1-1,1 0 0,-1 0 0,0 0 0,0-1 1,0 0-1,8-6 0,3-3 30,0-2 1,18-18-1,-20 17-24,1 0 1,22-14 0,-32 25-25,-1 1 1,1 0 0,0 0-1,0 1 1,0-1 0,0 1-1,0 0 1,1 1 0,-1 0-1,1 0 1,9-1 0,-14 2 7,6 0-6,0 0-1,0 0 0,0 1 1,0 0-1,-1 0 0,11 3 0,-15-2 5,1 0-1,-1-1 1,0 1-1,0 1 0,-1-1 1,1 0-1,0 1 1,-1-1-1,1 1 0,-1 0 1,0 0-1,0 0 1,0 0-1,-1 0 0,4 7 1,0 6 26,0-1 1,-1 1-1,-1 0 1,0 0-1,-1 0 0,-1 0 1,0 1-1,-3 29 1,1-2 188,29-77 309,-17 17-495,16-23-38,37-41 0,-55 69 3,1 1 0,1 1 0,-1 0 0,1 0 0,1 1 0,0 0 1,0 1-1,20-9 0,-24 13 0,0 1 1,1 0 0,-1 0 0,0 1-1,1 0 1,-1 0 0,1 1-1,-1 0 1,1 0 0,-1 1 0,1 0-1,-1 1 1,1 0 0,-1 0 0,0 1-1,0 0 1,0 0 0,-1 1-1,1 0 1,-1 0 0,14 10 0,13 25-55,-25-27 82,1 0 0,0-1 1,0-1-1,1 0 0,0 0 0,1-1 0,22 13 0,-30-21-209,0 1 0,1-1 1,-1-1-1,1 1 0,-1-1 0,1 0 0,-1 0 1,8-1-1,4 1-2922,-2 0-2195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5.748"/>
    </inkml:context>
    <inkml:brush xml:id="br0">
      <inkml:brushProperty name="width" value="0.05" units="cm"/>
      <inkml:brushProperty name="height" value="0.05" units="cm"/>
    </inkml:brush>
  </inkml:definitions>
  <inkml:trace contextRef="#ctx0" brushRef="#br0">191 443 7298,'0'0'9219,"5"-9"-8976,10-18-103,32-66 375,-43 82-431,1-1 0,-1 0 0,-1 1 0,0-1 0,-1 0 0,2-23 0,-3 0 69,0 25-110,0 0 0,-1 0 1,0 0-1,-1 0 1,0-1-1,0 1 1,-1 0-1,0 1 0,-1-1 1,-4-9-1,1 5-7,5 12-38,1 0 0,-1-1-1,0 1 1,0 0 0,0 0-1,0 0 1,0 0 0,0 0-1,0 0 1,-1 1 0,1-1-1,-1 0 1,1 1 0,-1-1-1,0 1 1,1-1 0,-1 1-1,0 0 1,0-1 0,0 1-1,0 0 1,0 1 0,-3-2-1,4 2-7,0 1 0,0 0 0,0-1 0,0 1 0,0 0-1,0 0 1,1-1 0,-1 1 0,0 0 0,0 0 0,1 0 0,-1 0-1,1 0 1,-1 0 0,1 0 0,-1 0 0,1 0 0,-1 0-1,1 0 1,0 1 0,0-1 0,0 2 0,-6 33-2,5-34 1,-2 31 27,2 0 0,1 0 0,1 0-1,2 0 1,1 0 0,2 0 0,12 38-1,13 23 156,46 96-1,-27-70 218,-49-118-403,1 1 48,0 1 1,-1 0-1,1 0 0,-1 0 0,0 0 1,0 1-1,0 7 0,-1-11-21,-1 0-1,1 0 1,-1-1 0,1 1-1,-1 0 1,1 0 0,-1 0-1,1 0 1,-1 0 0,0-1-1,1 1 1,-1 0 0,0-1-1,0 1 1,0 0 0,0-1-1,0 1 1,1-1 0,-1 1-1,0-1 1,0 0-1,0 1 1,0-1 0,0 0-1,0 0 1,0 0 0,-1 0-1,1 1 1,0-1 0,0-1-1,0 1 1,0 0 0,0 0-1,-1-1 1,-20 2 30,0 0-1,1-2 1,-1-1-1,0-1 1,1 0 0,0-2-1,0 0 1,-23-10 0,37 12-25,-17-7 41,1-1 1,0-1-1,1-1 1,-34-25-1,55 33-2724,13 7 244,-2 0 654,18 1-4978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0.159"/>
    </inkml:context>
    <inkml:brush xml:id="br0">
      <inkml:brushProperty name="width" value="0.05" units="cm"/>
      <inkml:brushProperty name="height" value="0.05" units="cm"/>
      <inkml:brushProperty name="color" value="#004F8B"/>
    </inkml:brush>
  </inkml:definitions>
  <inkml:trace contextRef="#ctx0" brushRef="#br0">352 0 304,'0'0'13380,"-43"1"-11790,39 0-1539,0 0 1,0 0 0,1 1-1,-1-1 1,1 1-1,-1 0 1,1 0-1,-1 1 1,1-1 0,0 0-1,0 1 1,0 0-1,-2 3 1,-39 47 411,33-38-277,-12 18 59,0 0 0,3 2 0,0 1 0,3 0 0,1 1 0,1 1 0,-11 47 0,12-23 212,3 0 0,2 1 0,0 119 1,10-161-337,2-1 0,1 1 1,0-1-1,2 0 0,0-1 0,1 1 1,1-1-1,1-1 0,1 1 0,0-1 1,1-1-1,1 0 0,1-1 1,0 0-1,27 24 0,-38-38-143,0-1 0,0 1 1,0-1-1,0 0 0,0 0 0,0 0 0,1 0 0,-1 0 0,0-1 1,1 1-1,-1-1 0,0 1 0,1-1 0,-1 0 0,1 0 0,-1 0 1,0 0-1,1 0 0,3-1 0,2-1-1014,-1-1 1,1 1-1,-1-1 1,0 0-1,8-5 0,29-16-9550</inkml:trace>
</inkml:ink>
</file>

<file path=ppt/ink/ink2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14.544"/>
    </inkml:context>
    <inkml:brush xml:id="br0">
      <inkml:brushProperty name="width" value="0.1" units="cm"/>
      <inkml:brushProperty name="height" value="0.1" units="cm"/>
    </inkml:brush>
  </inkml:definitions>
  <inkml:trace contextRef="#ctx0" brushRef="#br0">0 35 7466,'0'0'7297,"5"3"-6861,3 3-275,1-1-1,0 0 0,1-1 1,-1 0-1,1-1 0,14 4 1,-12-4-118,-1 1 0,0-1 0,0 2 0,19 9 0,-26-11-27,-1 0 1,1 0-1,0 0 1,-1 1-1,0-1 1,1 1-1,-1-1 1,-1 1-1,1 0 0,-1 0 1,1 1-1,-1-1 1,0 0-1,-1 1 1,1-1-1,0 6 1,1 6 43,-1-1 1,0 1 0,-1 0-1,-1-1 1,-1 1-1,0 0 1,-1-1-1,-1 1 1,0-1 0,-1 1-1,0-1 1,-2 0-1,0-1 1,0 1-1,-1-1 1,-11 15-1,10-13-18,-10 13 125,18-29-5,0-3-108,1 0 0,-1 1 0,1-1 0,0 0 0,0 0 0,0 1 0,0-1 0,1 1 0,-1-1 0,1 1 0,-1-1 0,1 1 0,0 0 0,0 0 0,0 0 0,0 0 0,4-3 0,-2 1 17,370-399 34,-352 368-37,-22 35-98,-18 14-161,10-7 186,1 1 0,0 0 0,0 1 0,1 0-1,0 0 1,1 0 0,0 0 0,0 1 0,1 0 0,0 0 0,-4 17 0,3-1-2,1-1 0,1 1 1,0 44-1,3-65 10,0 0-1,0 0 1,1 0-1,0 0 1,0 0-1,0 0 1,1-1-1,-1 1 1,1 0 0,0-1-1,1 1 1,-1-1-1,1 0 1,0 1-1,0-1 1,5 5-1,-2-4 14,0 0 0,1 0 0,-1 0 0,1-1 0,1 0 0,-1 0-1,0 0 1,1-1 0,9 2 0,12 2 40,-1-2 1,1 0-1,0-2 1,45-2-1,-35 1-40,32-1-6,-65-1-12,-1-1 0,0 1 1,0-1-1,0 0 0,0-1 0,0 1 1,0-1-1,0 0 0,0 0 1,5-4-1,-21 0-4245,-15 7 405,-2 7-1451</inkml:trace>
</inkml:ink>
</file>

<file path=ppt/ink/ink2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21.151"/>
    </inkml:context>
    <inkml:brush xml:id="br0">
      <inkml:brushProperty name="width" value="0.1" units="cm"/>
      <inkml:brushProperty name="height" value="0.1" units="cm"/>
    </inkml:brush>
  </inkml:definitions>
  <inkml:trace contextRef="#ctx0" brushRef="#br0">240 1 7962,'0'0'7860,"-12"0"-7320,4 0-518,0 0 0,0 1 0,0 0 1,0 1-1,0-1 0,1 1 0,-1 1 0,1 0 0,-1 0 0,1 0 0,0 1 0,0 0 0,0 0 1,1 1-1,-1 0 0,1 0 0,0 0 0,1 1 0,-1 0 0,-5 8 0,3-5-29,1 1 0,0 0 0,0 0 1,1 1-1,1-1 0,-1 1 0,2 1 0,-1-1 0,-3 18 0,3-2 6,2 1 1,1-1-1,1 32 0,1-53 21,1 0-1,0 0 0,0 0 1,1 0-1,-1 0 1,1 0-1,1 0 1,-1-1-1,1 1 0,0-1 1,0 1-1,1-1 1,-1 0-1,1 0 0,0-1 1,1 1-1,-1-1 1,1 0-1,0 0 0,8 5 1,-3-2 74,1-1-1,0 0 1,1-1 0,-1 0 0,1 0 0,0-2-1,0 1 1,1-2 0,15 3 0,-14-3-54,1-1 1,0-1-1,0 0 1,-1-1-1,1 0 1,0-2-1,-1 1 1,1-2-1,-1 0 1,0 0-1,0-2 0,-1 1 1,1-2-1,-1 0 1,-1 0-1,1-1 1,-1-1-1,-1 0 1,1-1-1,-2 0 1,1-1-1,-2 0 1,1 0-1,-1-1 1,-1 0-1,0-1 1,-1 0-1,11-26 0,-15 30-25,-1-1 1,0 0-1,0 1 0,-1-1 0,0 0 0,0 0 0,-2-13 0,1 4 43,0 18-137,-7 45-159,7-39 243,-1 0 1,1 0-1,0 1 1,0-1-1,0 0 1,1 0-1,-1 0 1,1 0-1,1 0 0,-1 0 1,1 0-1,0 0 1,0 0-1,0-1 1,0 1-1,1-1 1,0 1-1,0-1 1,0 0-1,1 0 1,-1-1-1,1 1 1,0-1-1,0 1 0,0-1 1,0 0-1,1-1 1,-1 1-1,9 3 1,11 5 84,0-1 0,1-1 1,0-1-1,0-1 0,1-2 1,45 5-1,-19-6 15,-1-3 0,75-7 0,-120 6-99,0-1 0,-1 1 0,1-1 0,0-1 1,-1 1-1,1-1 0,-1 0 0,0 0 0,1-1 0,-1 1 1,0-1-1,0 0 0,-1-1 0,1 1 0,-1-1 1,0 0-1,0 0 0,0 0 0,0 0 0,-1-1 0,1 0 1,4-8-1,-4 1 1,0 1 0,0-1 0,-1 0 0,-1 0 0,0 0 0,0-1 0,-2 1 0,1 0 0,-3-18 0,1 23-6,0 1 1,-1-1-1,1 1 1,-2-1-1,1 1 1,-1 0-1,0-1 1,0 1-1,-1 1 1,1-1 0,-1 0-1,-1 1 1,1 0-1,-1 0 1,0 0-1,0 1 1,0 0-1,-1 0 1,1 0-1,-1 0 1,-12-4-1,-1-2-37,0 2 1,-1 0-1,0 2 0,0 0 0,-40-6 0,35 8-26,1 1 0,-1 2-1,1 0 1,-1 1-1,-48 8 1,68-7 53,-1 0 1,0 1 0,0-1-1,1 1 1,-1 1 0,1-1-1,-1 1 1,1 0 0,0 0-1,0 1 1,1-1-1,-1 1 1,1 0 0,-1 0-1,1 1 1,0-1 0,1 1-1,-1 0 1,1 0 0,0 0-1,0 1 1,1-1-1,0 0 1,0 1 0,0 0-1,0 0 1,1-1 0,0 1-1,-1 12 1,1-12-2,1-1 0,-1 1 1,1-1-1,0 1 0,1 0 0,-1-1 0,1 1 1,0-1-1,2 7 0,-1-10 15,-1 1 1,1-1-1,0 0 0,0 0 0,0 0 0,0 0 1,0 0-1,0-1 0,0 1 0,1-1 1,-1 1-1,1-1 0,-1 0 0,1 0 0,-1 0 1,1 0-1,0 0 0,-1-1 0,5 1 1,18 4 17,1-2 1,-1-1 0,1 0 0,0-2 0,-1-1-1,1-2 1,0 0 0,-1-1 0,0-2 0,0 0-1,-1-2 1,1-1 0,24-12 0,-19 7-12,0 1 0,1 2-1,0 2 1,1 0 0,0 2 0,0 2 0,47-3 0,-45 7-8,0 1 0,1 2-1,-1 1 1,62 14 0,-84-13-3,1-1-1,-1 2 1,0 0 0,0 0-1,0 1 1,-1 1-1,0 0 1,0 0-1,-1 1 1,0 1 0,0 0-1,-1 0 1,0 0-1,-1 1 1,0 1-1,8 12 1,-13-18 6,0 0 1,-1 0-1,1 0 0,-1 1 0,0-1 1,0 1-1,-1-1 0,0 1 1,0 0-1,0 0 0,-1-1 1,1 1-1,-1 0 0,-1 0 0,1 0 1,-1-1-1,0 1 0,0 0 1,-1-1-1,0 1 0,0-1 1,0 1-1,-1-1 0,1 0 0,-1 0 1,0 0-1,-1 0 0,1-1 1,-1 1-1,0-1 0,0 0 1,-1 0-1,1 0 0,-1-1 0,1 0 1,-1 0-1,-8 4 0,-8 1 24,0-1-1,-1 0 1,0-2-1,0 0 1,-1-2-1,1-1 1,-41 0-1,69-2-264,1-1-1,0 1 1,0-2-1,-1 1 1,1-1-1,-1 0 1,1 0-1,-1 0 1,0-1-1,0 0 1,0 0-1,11-9 1,11-9-4935</inkml:trace>
</inkml:ink>
</file>

<file path=ppt/ink/ink2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22.009"/>
    </inkml:context>
    <inkml:brush xml:id="br0">
      <inkml:brushProperty name="width" value="0.1" units="cm"/>
      <inkml:brushProperty name="height" value="0.1" units="cm"/>
    </inkml:brush>
  </inkml:definitions>
  <inkml:trace contextRef="#ctx0" brushRef="#br0">29 98 3065,'0'0'14219,"2"-4"-13771,3-2-419,1-1 1,-1 1-1,1-1 1,0 2-1,1-1 0,-1 1 1,1 0-1,0 0 1,1 1-1,-1 0 1,1 0-1,0 0 0,0 1 1,0 1-1,10-3 1,8 0-47,0 0 0,0 2 1,47 0-1,-70 3 16,1 0-1,0 0 1,0 1 0,0-1 0,0 1 0,0 0 0,0 0-1,-1 0 1,1 0 0,0 1 0,-1-1 0,1 1-1,-1 0 1,0 0 0,0 1 0,1-1 0,-1 1-1,-1-1 1,1 1 0,0 0 0,-1 0 0,1 0-1,-1 0 1,0 1 0,0-1 0,2 7 0,0 1 6,0 1 1,-1 0 0,0 0 0,-1 0 0,-1 0 0,0 1 0,-1 14 0,-1-18 4,0 0 0,-1 0 0,0 0 1,-1-1-1,0 1 0,0-1 1,-1 1-1,0-1 0,0 0 0,-1 0 1,0-1-1,0 0 0,-1 1 1,0-2-1,-6 7 0,-11 9 38,0-1-1,-2-1 1,-27 17-1,42-30-34,0 0 0,0-1-1,0 0 1,-1 0 0,0-2-1,0 1 1,-1-1 0,1-1-1,-1 0 1,0 0 0,0-1-1,0-1 1,0 0 0,0-1-1,-13-1 1,24 1-36,0 0-1,0-1 1,-1 1 0,1-1-1,0 1 1,0-1 0,-1 0-1,1 1 1,0-1 0,0 0-1,0 0 1,0 0 0,0 0-1,0 0 1,0 0 0,0 0-1,0 0 1,1 0 0,-1 0-1,0 0 1,1-1 0,-1 1-1,1 0 1,-1-1 0,1 1-1,0 0 1,-1-1 0,1-1-1,-1-44-682,2 30 562,-1 16 138,0 0 1,0 0-1,0 0 0,0 0 1,0 0-1,0 0 0,0 0 1,0 0-1,1 0 0,-1 0 0,0 0 1,1 0-1,-1 0 0,1 0 1,-1 0-1,1 0 0,0 0 1,-1 0-1,1 1 0,0-1 1,-1 0-1,1 0 0,0 1 1,0-1-1,0 0 0,1 0 1,0 0-14,0 1 0,0-1 0,1 1 0,-1 0 0,0 0 0,0 0 0,0 0 0,1 0 0,-1 0 0,0 0 0,0 1 0,3 0 0,2 1-11,0 0 1,0 1-1,0 0 0,-1 0 0,1 0 1,10 8-1,1 3 148,2 0 1,0-2-1,1 0 1,0-1-1,0-1 1,1-1-1,34 8 1,-9-5-537,-1-2-1,84 5 1,-99-14-3253,-21-1 663</inkml:trace>
</inkml:ink>
</file>

<file path=ppt/ink/ink2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23.300"/>
    </inkml:context>
    <inkml:brush xml:id="br0">
      <inkml:brushProperty name="width" value="0.1" units="cm"/>
      <inkml:brushProperty name="height" value="0.1" units="cm"/>
    </inkml:brush>
  </inkml:definitions>
  <inkml:trace contextRef="#ctx0" brushRef="#br0">0 5 808,'0'0'14046,"33"0"-13634,105 1-151,-128-2-222,-1 1-1,0 1 0,1-1 0,-1 2 1,1-1-1,-1 1 0,0 1 0,0 0 1,0 0-1,0 0 0,-1 1 1,0 1-1,1-1 0,-1 1 0,-1 1 1,10 7-1,-12-7 19,0 1 0,-1-1 0,1 1 1,-1 0-1,0 0 0,-1 0 0,0 0 0,0 1 1,-1-1-1,1 1 0,-2 0 0,1 0 1,-1 0-1,0-1 0,-1 1 0,0 8 0,1-3 18,-1 0 0,-1-1 0,0 1 0,0-1 0,-1 0 0,-1 1 0,0-1 0,-1 0 0,0 0 0,-1-1 1,-7 14-1,-2 0 111,-1-1 1,-30 37 0,45-62-160,0 1 0,0 0 0,0-1 1,0 1-1,0 0 0,0 0 0,0-1 1,0 1-1,0 0 0,-1 0 1,1-1-1,0 1 0,0 0 0,0 0 1,0 0-1,0-1 0,-1 1 0,1 0 1,0 0-1,0 0 0,0-1 0,-1 1 1,1 0-1,0 0 0,0 0 0,-1 0 1,1 0-1,0 0 0,0 0 0,-1-1 1,1 1-1,0 0 0,0 0 1,-1 0-1,1 0 0,0 0 0,0 0 1,-1 0-1,1 0 0,0 0 0,0 0 1,-1 1-1,1-1 0,0 0 0,0 0 1,-1 0-1,1 0 0,0 0 0,0 0 1,-1 0-1,1 1 0,0-1 0,0 0 1,-1 0-1,7-26-46,5 8 38,0 1 0,1 1-1,1 0 1,0 0 0,1 2 0,30-26-1,8-8 4,168-198 33,-238 267-209,-5 4 67,0 1 0,-22 36 1,38-51 86,1 0 1,0 0 0,1 0 0,0 1 0,1-1-1,0 1 1,1 0 0,1 1 0,-1-1 0,0 24 0,3-31 0,-1 1 0,1-1 0,1 1 0,-1-1 1,1 0-1,-1 1 0,1-1 0,1 1 1,-1-1-1,1 0 0,0 0 0,0 0 0,1 0 1,0 0-1,-1 0 0,1-1 0,1 0 1,-1 1-1,1-1 0,0 0 0,0 0 0,0-1 1,6 5-1,1 0 25,1 0 0,0 0 0,1-1 0,0-1 0,0 0 0,0 0 0,1-2 0,0 1 1,23 3-1,5-3 109,-1-1-1,45-3 1,-82-1-128,1 0 0,0 0-1,0-1 1,0 0 0,-1 0-1,1 0 1,0 0 0,-1-1-1,1 1 1,-1-1 0,1 0-1,-1-1 1,0 1 0,0-1-1,0 0 1,0 0 0,0 0-1,-1-1 1,4-3 0,-4-12-727,-3 50-7694,9-19 5348</inkml:trace>
</inkml:ink>
</file>

<file path=ppt/ink/ink2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24.114"/>
    </inkml:context>
    <inkml:brush xml:id="br0">
      <inkml:brushProperty name="width" value="0.1" units="cm"/>
      <inkml:brushProperty name="height" value="0.1" units="cm"/>
    </inkml:brush>
  </inkml:definitions>
  <inkml:trace contextRef="#ctx0" brushRef="#br0">0 6 6289,'0'0'9197,"8"0"-8420,395 2 3185,-51-1-6222,-412-4-3125,32-3-49</inkml:trace>
</inkml:ink>
</file>

<file path=ppt/ink/ink2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24.584"/>
    </inkml:context>
    <inkml:brush xml:id="br0">
      <inkml:brushProperty name="width" value="0.1" units="cm"/>
      <inkml:brushProperty name="height" value="0.1" units="cm"/>
    </inkml:brush>
  </inkml:definitions>
  <inkml:trace contextRef="#ctx0" brushRef="#br0">1 1 7778,'0'0'6844,"13"18"-6285,0-1-400,-3-5-40,0 1 1,-1 0 0,-1 1 0,0 0 0,-1 0 0,0 1-1,5 17 1,0 23 412,-2 0 0,-2 1-1,0 109 1,-2-38 32,0-95-410,-6-31-127,0 0-1,0 0 0,1-1 0,-1 1 0,0 0 1,1 0-1,-1 0 0,1 0 0,-1-1 0,1 1 1,-1 0-1,1 0 0,0-1 0,-1 1 1,1 0-1,0-1 0,-1 1 0,1-1 0,0 1 1,0-1-1,0 1 0,-1-1 0,1 0 0,0 1 1,0-1-1,1 0 0,-1 0 147</inkml:trace>
</inkml:ink>
</file>

<file path=ppt/ink/ink2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3.283"/>
    </inkml:context>
    <inkml:brush xml:id="br0">
      <inkml:brushProperty name="width" value="0.1" units="cm"/>
      <inkml:brushProperty name="height" value="0.1" units="cm"/>
    </inkml:brush>
  </inkml:definitions>
  <inkml:trace contextRef="#ctx0" brushRef="#br0">1 569 304,'0'0'15250,"11"0"-14858,3 0-361,21 1 114,0-2 0,65-11 0,-90 10-104,0-1 0,1 1 0,-1-2 0,0 1 0,-1-1 0,1-1 0,-1 0 0,0 0 0,0-1 0,0 0 0,-1-1 0,0 1 0,0-2 0,-1 1 0,8-10 0,-6 3-9,-1 0-1,0 0 1,0-1 0,-2 0 0,0 0 0,0-1 0,-2 0 0,6-32 0,-5-2 28,-1-80 1,-4 106-53,0 18-13,0 0 0,0 0 0,0 0 0,-1 0 0,0 0 0,0 0 0,-1 0 1,1 0-1,-1 1 0,-1-1 0,1 0 0,-1 1 0,0 0 0,-6-9 0,9 14-31,10 21-185,16 11 247,2-1-1,1-1 1,56 46 0,-57-53 26,0 1 1,-1 1-1,-2 1 1,-1 2-1,36 51 0,-56-72-50,0 1 0,-1 0 0,0-1 0,0 1 0,-1 0 0,0 1 0,0-1 0,-1 0 0,0 1 0,0-1 0,-1 0 0,0 1 0,-1-1 0,0 1 0,0-1 0,-4 13 0,4-16 10,-1 0-1,0 0 1,-1 0-1,1 0 1,-1-1 0,0 1-1,0-1 1,0 1-1,0-1 1,-1 0 0,0-1-1,0 1 1,0-1-1,0 1 1,0-1 0,-1-1-1,0 1 1,1 0-1,-1-1 1,0 0 0,0 0-1,0-1 1,0 1-1,-1-1 1,1 0 0,-10 0-1,11 0 2,1-1 0,-1 0 0,0 1 0,0-1 0,0-1 0,0 1 1,0 0-1,0-1 0,1 0 0,-1 0 0,0 0 0,-4-3 0,6 3-6,0-1 1,1 0-1,-1 0 0,1 0 1,0 0-1,0 0 0,-1 0 1,1 0-1,0 0 0,1 0 1,-1-1-1,0 1 0,1 0 1,-1-1-1,1 1 0,0 0 1,0-1-1,0 1 1,0 0-1,1-4 0,-1 5 253,2 1-216,43 0-10,0-1-1,0-3 0,0-1 1,65-17-1,-94 17-21,0 0-1,0-1 1,-1-1 0,0 0-1,0-1 1,-1 0 0,0-2-1,0 1 1,-1-2 0,-1 0-1,1 0 1,-2-1 0,0-1-1,0 0 1,13-21 0,-15 18-2,-1 1 0,-1-1 0,0 0 0,-1-1 0,-1 0 0,-1 0 1,0 0-1,-1 0 0,-1 0 0,0-1 0,-2-23 0,-1 39-21,1 0 0,-1 0 0,1 0 0,-1 1 0,0-1 0,0 0-1,0 0 1,0 0 0,0 1 0,0-1 0,-1 1 0,1-1 0,0 1 0,-1-1 0,0 1 0,1 0 0,-1-1-1,0 1 1,1 0 0,-1 0 0,0 0 0,0 1 0,0-1 0,0 0 0,0 1 0,0-1 0,0 1 0,0 0 0,0 0-1,0-1 1,0 1 0,-2 1 0,-1-2-21,1 1 0,-1 0-1,1 0 1,0 0 0,-1 0 0,1 1 0,0 0-1,-1 0 1,1 0 0,0 0 0,0 1-1,0 0 1,0 0 0,0 0 0,-4 3 0,-3 7 8,1 0 1,1 1-1,0 1 0,1 0 1,0 0-1,1 0 1,0 1-1,2 0 1,-1 0-1,2 1 1,0-1-1,1 1 1,1 0-1,0 0 1,1 0-1,0 0 1,2 0-1,2 18 1,-2-29 24,1 1 0,0-2 0,0 1 0,1 0 0,-1 0 0,1-1 0,0 1 0,0-1 0,1 0 0,-1 0 0,1 0-1,0 0 1,0-1 0,0 1 0,0-1 0,1 0 0,0-1 0,-1 1 0,1-1 0,8 3 0,0 0 34,0 0-1,0-1 1,0-1-1,1 0 0,-1-1 1,26 1-1,-5-3 78,-12 1-26,-1-1 1,35-5 0,-49 3-75,1 0 0,-1 0 0,0 0 0,1-1 0,-1 0 0,0 0 0,-1-1 0,1 0 0,-1 0 0,1-1 0,5-5 0,-6 4-14,1 0 0,0 1-1,0-1 1,1 1 0,-1 1-1,1-1 1,0 1 0,0 1 0,1-1-1,-1 1 1,1 1 0,0 0-1,0 0 1,-1 1 0,1 0 0,0 0-1,16 1 1,-19 0-4,-1 0 0,1 1 0,-1-1 1,1 1-1,-1 0 0,1 0 0,-1 1 0,1 0 1,-1 0-1,0 0 0,0 0 0,0 1 0,0 0 1,-1 0-1,1 0 0,-1 1 0,0-1 0,1 1 1,-2 0-1,1 0 0,0 1 0,-1-1 0,0 1 0,0-1 1,3 7-1,-1 3 11,0 0 1,0 0 0,-1 0 0,-1 0-1,-1 1 1,0 0 0,0-1-1,-2 22 1,0-36 1,0 0 1,0 0 0,0 0-1,0 1 1,0-1-1,0 0 1,0 0 0,0 0-1,0 0 1,0 1-1,0-1 1,0 0-1,0 0 1,0 0 0,0 0-1,0 1 1,-1-1-1,1 0 1,0 0-1,0 0 1,0 0 0,0 0-1,0 1 1,0-1-1,-1 0 1,1 0-1,0 0 1,0 0 0,0 0-1,0 0 1,-1 0-1,1 0 1,0 0-1,0 0 1,0 0 0,0 0-1,-1 1 1,1-1-1,0 0 1,0 0-1,0 0 1,-1-1 0,1 1-1,0 0 1,0 0-1,0 0 1,0 0-1,-1 0 1,1 0 0,0 0-1,0 0 1,0 0-1,0 0 1,-1 0-1,1-1 1,-7-12 169,7 1-157,1 0-1,0 1 1,0-1-1,1 0 0,1 1 1,0-1-1,8-20 1,-8 25-27,1 1 1,-1 0-1,1 0 0,0 0 1,1 0-1,0 1 1,0 0-1,0 0 1,0 0-1,1 0 1,-1 1-1,1 0 1,0 0-1,13-5 1,-9 5-7,1 1 0,0 1 0,0 0 0,-1 0 1,2 1-1,-1 0 0,0 1 0,0 1 0,0-1 0,0 2 1,0 0-1,0 0 0,-1 1 0,1 0 0,-1 0 0,1 2 1,-1-1-1,0 1 0,-1 1 0,12 7 0,-3 1-164,-10-7 115,-1-2-1,1 1 0,1-1 0,12 7 1,-16-11-677,0 1 0,0-1 0,-1 0 0,1 0 0,0 0-1,10 0 1,0-1-4856</inkml:trace>
</inkml:ink>
</file>

<file path=ppt/ink/ink2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4.239"/>
    </inkml:context>
    <inkml:brush xml:id="br0">
      <inkml:brushProperty name="width" value="0.1" units="cm"/>
      <inkml:brushProperty name="height" value="0.1" units="cm"/>
    </inkml:brush>
  </inkml:definitions>
  <inkml:trace contextRef="#ctx0" brushRef="#br0">99 33 7194,'6'2'10337,"-6"-2"-10280,8-5-50,0 0 0,1 1 0,0 0 0,0 1 0,0 0 0,0 0 0,0 1 0,0 0 0,1 0 0,-1 1-1,1 1 1,-1-1 0,1 2 0,-1-1 0,1 1 0,-1 1 0,0 0 0,1 0 0,-1 0 0,0 1 0,0 1 0,-1 0 0,1 0 0,-1 0 0,13 10 0,-13-8 0,0 1 0,0 1-1,-1-1 1,0 1 0,0 0 0,-1 1-1,0 0 1,0 0 0,-1 0-1,-1 1 1,1-1 0,-2 1 0,1 0-1,-1 0 1,-1 0 0,0 1 0,0-1-1,-1 1 1,0-1 0,-1 17-1,-1-20 5,0 0-1,-1-1 1,1 1-1,-1 0 1,-1-1-1,1 1 1,-1-1-1,0 1 1,-1-1-1,0-1 1,0 1-1,0 0 1,0-1-1,-1 0 1,0 0-1,-9 8 1,-8 5 41,0-1 0,-45 25 0,49-31-25,-1-2-1,0 0 1,-1-1-1,0-1 1,0-1 0,0-1-1,-1-1 1,0 0-1,0-2 1,-27 1-1,47-4-22,0 1 0,-1 0 0,1-1-1,0 1 1,-1-1 0,1 1 0,0-1-1,0 0 1,0 1 0,0-1 0,-1 0-1,1 0 1,0 0 0,0 0 0,1 0-1,-1 0 1,0 0 0,0 0 0,0 0-1,1 0 1,-1 0 0,1-1 0,-1 1 0,1 0-1,-1 0 1,1-1 0,0 1 0,-1 0-1,1-1 1,0 1 0,0-1 0,0 1-1,0 0 1,0-1 0,1 0 0,-2-1-11,1 1 0,0 0 0,1 0 0,-1 0 1,0 0-1,0 0 0,1 0 0,0 0 0,-1 0 0,1 0 1,0 0-1,0 0 0,0 0 0,0 0 0,0 0 1,0 0-1,1 1 0,-1-1 0,0 1 0,1-1 1,0 1-1,1-2 0,5 0-7,1 1 1,-1 0-1,0 0 1,0 1-1,1 0 0,-1 0 1,1 1-1,-1 0 0,0 1 1,1 0-1,-1 0 1,0 1-1,1 0 0,7 3 1,15 7 8,0 1 0,38 23 0,21 9-17,-66-37 50,0-1 1,0 0-1,1-2 1,0-1-1,0-1 1,0-2-1,28 0 1,-53-6-966</inkml:trace>
</inkml:ink>
</file>

<file path=ppt/ink/ink2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5.387"/>
    </inkml:context>
    <inkml:brush xml:id="br0">
      <inkml:brushProperty name="width" value="0.1" units="cm"/>
      <inkml:brushProperty name="height" value="0.1" units="cm"/>
    </inkml:brush>
  </inkml:definitions>
  <inkml:trace contextRef="#ctx0" brushRef="#br0">1 145 7114,'0'0'8456,"19"0"-8269,144 0 203,-158 0-372,-1 0 0,1 0 0,0 1 0,0 0 0,-1 0-1,1 0 1,0 0 0,-1 1 0,1-1 0,-1 1 0,0 0-1,0 1 1,1-1 0,-1 1 0,-1-1 0,1 1 0,0 1-1,-1-1 1,1 0 0,-1 1 0,0 0 0,0-1 0,-1 1-1,1 0 1,-1 1 0,0-1 0,2 5 0,0 3 51,0 0 1,-1 0-1,-1 1 0,0-1 1,-1 0-1,0 1 1,-1 0-1,0-1 1,-3 16-1,1-18-32,-1 0 0,0 0 0,-1-1 1,0 1-1,0-1 0,-1 0 0,0 0 0,-1 0 0,0-1 0,0 0 0,-15 14 0,21-22-14,0 0 0,0 0 0,0 0-1,0 1 1,0-1 0,0 0 0,0 0-1,-1 0 1,1 0 0,0 0 0,0 0-1,0 0 1,0 0 0,0 0 0,0 0-1,0 0 1,0 0 0,-1 1 0,1-1-1,0 0 1,0 0 0,0 0 0,0 0-1,0 0 1,0 0 0,-1 0-1,1 0 1,0 0 0,0 0 0,0 0-1,0 0 1,0 0 0,0 0 0,-1-1-1,1 1 1,0 0 0,0 0 0,0 0-1,0 0 1,0 0 0,0 0 0,0 0-1,0 0 1,-1 0 0,1 0 0,0 0-1,0-1 1,0 1 0,0 0 0,0 0-1,0 0 1,0 0 0,0 0 0,0 0-1,0 0 1,0-1 0,0 1-1,0 0 1,-1-13 255,8-17-289,9 3 22,1 1 0,1 0 0,2 2 1,33-34-1,2-4-5,8-7-107,-41 46 32,0-1 0,-1-1-1,28-45 1,-100 136-595,43-51 657,1 0 1,0 1-1,2-1 1,0 1-1,0 0 1,2 0-1,0 1 1,1-1-1,0 1 1,1-1 0,1 1-1,4 27 1,-3-37 25,1 0 0,1 0 0,-1 0 0,1 0 0,0-1 0,0 1 0,1-1 0,0 0 0,0 0 0,1-1 0,-1 1 0,1-1 0,1 0 0,-1 0 0,0 0 1,1-1-1,0 0 0,0 0 0,1 0 0,10 4 0,-2-2 23,0 1 1,1-2 0,-1 0-1,1-1 1,0 0 0,1-2-1,-1 0 1,17 0 0,38-2 5,-71 0-78,0 0 1,0 0-1,0 0 1,1 0-1,-1 0 0,0 0 1,0 0-1,0 0 1,0 0-1,0 0 1,1 0-1,-1 0 1,0 0-1,0 0 0,0 0 1,0 0-1,0 0 1,0 0-1,1 0 1,-1 0-1,0 0 0,0 0 1,0 0-1,0 0 1,0 0-1,0 0 1,0 0-1,1 0 1,-1-1-1,0 1 0,0 0 1,0 0-1,0 0 1,0 0-1,0 0 1,0 0-1,0 0 1,0-1-1,0 1 0,0 0 1,0 0-1,0 0 1,0 0-1,0 0 1,0 0-1,0-1 1,0 1-1,0 0 0,0 0 1,0 0-1,0 0 1,0 0-1,0 0 1,0-1-1,0 1 1,0 0-1,0 0 0,0 0 1,0 0-1,0 0 1,0 0-1,0-1 1,-12-3-3658,-7 4 1042,-3 0-1042</inkml:trace>
</inkml:ink>
</file>

<file path=ppt/ink/ink2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6.333"/>
    </inkml:context>
    <inkml:brush xml:id="br0">
      <inkml:brushProperty name="width" value="0.1" units="cm"/>
      <inkml:brushProperty name="height" value="0.1" units="cm"/>
    </inkml:brush>
  </inkml:definitions>
  <inkml:trace contextRef="#ctx0" brushRef="#br0">0 70 6569,'0'0'8190,"5"-7"-7755,-3 4-361,1-1 0,0 0 1,-1 1-1,1-1 0,1 1 0,-1 0 0,0 0 1,1 1-1,-1-1 0,1 1 0,0-1 1,0 1-1,0 0 0,0 0 0,0 1 0,1 0 1,-1-1-1,0 1 0,1 1 0,-1-1 1,1 0-1,8 1 0,962 0 2633,-824-12-1871,-150 12-846,-1 0-1,1 0 0,0 0 1,-1 1-1,1-1 0,-1 0 1,1 0-1,-1 1 0,1-1 0,-1 0 1,1 1-1,-1-1 0,1 1 1,-1-1-1,1 1 0,-1-1 1,1 1-1,-1-1 0,0 1 0,1-1 1,-1 1-1,0-1 0,0 1 1,1-1-1,-1 1 0,0 0 1,0-1-1,0 1 0,0 0 1,0-1-1,0 1 0,0-1 0,0 1 1,0 0-1,0-1 0,0 1 1,0 0-1,0-1 0,-1 1 1,1-1-1,0 2 0,-9 30-2152,8-29 1715,-6 16-3549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6.197"/>
    </inkml:context>
    <inkml:brush xml:id="br0">
      <inkml:brushProperty name="width" value="0.05" units="cm"/>
      <inkml:brushProperty name="height" value="0.05" units="cm"/>
      <inkml:brushProperty name="color" value="#004F8B"/>
    </inkml:brush>
  </inkml:definitions>
  <inkml:trace contextRef="#ctx0" brushRef="#br0">1 10 9314,'0'0'7778,"29"-7"-7224,20 6-212,-26 0-250,1 0-1,-1 2 1,0 0-1,0 2 1,36 8 0,-53-9-91,0 0 0,0 1 1,0 0-1,0 0 1,-1 0-1,1 0 1,-1 1-1,0 0 0,0 0 1,-1 0-1,1 1 1,-1 0-1,0 0 1,0 0-1,0 0 0,-1 1 1,0-1-1,0 1 1,0 0-1,-1 0 1,1 0-1,-1 0 0,-1 0 1,1 0-1,0 8 1,2 18 94,0 0 1,-2 0-1,-1 0 1,-7 59-1,4-81-67,-1-1-1,0 0 1,0 0-1,-1 0 0,0 0 1,-1-1-1,-9 13 1,-5 10 234,40-62 144,2 0 0,0 2-1,2 1 1,49-43 0,-32 31-535,48-58 0,-66 69-26,-16 21 89,0-1 1,0 0-1,-1-1 1,-1 0-1,0 0 0,0-1 1,8-20-1,-66 85-1141,37-36 1186,2 1 0,0 0 0,1 0 0,0 1 0,-9 26 0,16-34 29,1 0-1,1 0 1,0 0 0,0 1 0,2 0 0,-1-1-1,2 1 1,-1 0 0,2 0 0,3 24-1,-3-31 18,1-1 0,-1 1 0,1-1 0,0 0 0,1 0 0,-1 0 0,1 0 0,0 0 0,0 0 0,0-1 0,1 1 0,0-1 0,7 6 0,-3-4 16,0 1 0,1-2 0,0 1 0,0-1 1,0-1-1,19 7 0,-3-4-3,0-1-1,1-1 1,-1-1 0,1-1 0,29-2-1,-27 0-47,-9 0 24,1-2 0,28-3 1,-41 3-84,-1-1 0,0 1 0,0-1 0,1 0 0,-1-1 0,-1 0 0,1 0 0,0 0 0,-1-1 0,1 1 0,7-8 1,-3 1-728,-1-1 0,0 0 0,0 0 0,-1-1 0,9-18 0,2-11-3867</inkml:trace>
</inkml:ink>
</file>

<file path=ppt/ink/ink2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7.187"/>
    </inkml:context>
    <inkml:brush xml:id="br0">
      <inkml:brushProperty name="width" value="0.1" units="cm"/>
      <inkml:brushProperty name="height" value="0.1" units="cm"/>
    </inkml:brush>
  </inkml:definitions>
  <inkml:trace contextRef="#ctx0" brushRef="#br0">1 0 9394,'0'0'8303,"40"6"-7675,248 32 32,201-18 150,-485-20-798,-3 0 284,-16-2-3738,0 2 1342,0 0 1,-18 3-1,2 5-2277</inkml:trace>
</inkml:ink>
</file>

<file path=ppt/ink/ink2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37.729"/>
    </inkml:context>
    <inkml:brush xml:id="br0">
      <inkml:brushProperty name="width" value="0.1" units="cm"/>
      <inkml:brushProperty name="height" value="0.1" units="cm"/>
    </inkml:brush>
  </inkml:definitions>
  <inkml:trace contextRef="#ctx0" brushRef="#br0">0 26 10002,'0'0'3625,"31"-1"-2118,210-7 345,-107 6-1309,181 7-187,-292-2-657,-20-2 409,0 0 0,0 0 1,0-1-1,0 1 0,0-1 1,0 1-1,0-1 0,0 0 1,0 0-1,0-1 1,0 1-1,0-1 0,0 1 1,0-1-1,0 0 0,0 0 1,0 0-1,0-1 0,0 1 1,4-4-1,-6 5-204,-1 0 1,1-1-1,-1 1 0,0 0 0,1-1 1,-1 1-1,1 0 0,-1-1 1,0 1-1,1 0 0,-1-1 0,0 1 1,0 0-1,1-1 0,-1 1 1,0-1-1,0 1 0,0-1 1,1 1-1,-1-1 0,0 1 0,0-1 1,0 1-1,0-1 0,0 1 1,0-1-1,0 1 0,0-1 1,0 1-1,0-1 0,-16 1-5517,11 1 5184,-19 4-8165</inkml:trace>
</inkml:ink>
</file>

<file path=ppt/ink/ink2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56.199"/>
    </inkml:context>
    <inkml:brush xml:id="br0">
      <inkml:brushProperty name="width" value="0.1" units="cm"/>
      <inkml:brushProperty name="height" value="0.1" units="cm"/>
    </inkml:brush>
  </inkml:definitions>
  <inkml:trace contextRef="#ctx0" brushRef="#br0">0 520 10882,'0'0'6938,"14"-29"-6889,42-93-34,-48 104 44,0-1 1,-1-1 0,-2 1-1,0-1 1,0 0-1,-2-1 1,-1 1-1,0 0 1,-2-1-1,0 1 1,-4-27 0,2 12 97,1 29-133,1 0 0,-1 0 0,0 1 1,-1-1-1,1 0 0,-1 1 0,0-1 0,0 1 0,-6-10 0,8 15-23,-1 0-1,1-1 0,0 1 0,0 0 0,0 0 0,0 0 0,0 0 1,0 0-1,-1 0 0,1-1 0,0 1 0,0 0 0,0 0 0,0 0 1,-1 0-1,1 0 0,0 0 0,0 0 0,0 0 0,0 0 0,-1 0 1,1 0-1,0 0 0,0 0 0,0 0 0,0 0 0,-1 0 0,1 0 1,0 0-1,0 0 0,0 0 0,0 0 0,-1 0 0,1 0 0,0 0 1,0 1-1,0-1 0,0 0 0,-1 0 0,1 0 0,0 0 0,0 0 1,0 0-1,0 0 0,0 1 0,0-1 0,0 0 0,-1 0 0,1 0 1,0 0-1,0 1 0,0-1 0,0 0 0,0 0 0,0 0 0,0 0 1,0 1-1,0-1 0,0 0 0,0 0 0,0 0 0,0 1 0,0-1 1,0 0-1,0 0 0,-3 14 0,-4 40 71,4 0 1,1 0-1,3 1 1,2-1-1,12 60 1,70 268 843,-72-332-855,28 102 228,-40-157 1208,0 3-1553,-1-1-1,1 1 1,-1-1 0,0 1-1,0-1 1,0 1 0,0-1-1,0 0 1,0 1 0,-1-1-1,1 1 1,-1-1 0,0 1-1,0 0 1,0-1 0,0 1-1,0 0 1,-3-4 0,-26-10-3980,16 9-1582</inkml:trace>
</inkml:ink>
</file>

<file path=ppt/ink/ink2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57.152"/>
    </inkml:context>
    <inkml:brush xml:id="br0">
      <inkml:brushProperty name="width" value="0.1" units="cm"/>
      <inkml:brushProperty name="height" value="0.1" units="cm"/>
    </inkml:brush>
  </inkml:definitions>
  <inkml:trace contextRef="#ctx0" brushRef="#br0">0 0 6649,'0'0'9356,"7"1"-8596,237 21 2471,-65-9-2756,321 58-6,184 14-260,213-73-175,-604-13 34,463-59 98,-744 57 157,1 1-1,0-1 1,-1-1 0,0 0 0,19-10 0,-21 9-81,-54 2-2629,-13 3-815,-11 0-4259</inkml:trace>
</inkml:ink>
</file>

<file path=ppt/ink/ink2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2:59.590"/>
    </inkml:context>
    <inkml:brush xml:id="br0">
      <inkml:brushProperty name="width" value="0.1" units="cm"/>
      <inkml:brushProperty name="height" value="0.1" units="cm"/>
    </inkml:brush>
  </inkml:definitions>
  <inkml:trace contextRef="#ctx0" brushRef="#br0">1 686 5065,'0'0'10348,"31"-12"-10039,101-39-101,-105 40-173,-1-1 0,0-1 0,-1-2 0,39-29 0,-49 32 11,-2-1 0,0 0 1,0-1-1,-1 0 0,-1-1 1,18-30-1,-21 30 18,-2-1 0,0 1 0,-1-1 0,0 0-1,-1 0 1,-1-1 0,-1 1 0,0-1 0,-1 1 0,-2-23 0,1 26-25,-1 1 1,-1 0-1,0 0 0,0 0 0,-1 0 1,-1 0-1,0 1 0,0-1 0,-1 1 1,-1 0-1,0 0 0,0 1 1,-1 0-1,-12-14 0,17 22-43,0 0-1,0 1 1,0-1-1,0 1 1,-1-1-1,1 1 1,0 0-1,-1 0 1,1 0-1,-1 0 1,1 0-1,-1 1 1,1-1-1,-1 1 1,0-1-1,1 1 1,-1 0-1,-3 1 1,6 0-7,-1 1 0,0-1 0,0 1 0,1 0 0,-1 0 0,1-1 0,-1 1 1,1 0-1,0 0 0,0 0 0,0 0 0,0-1 0,0 1 0,0 0 0,1 2 0,-1 1 0,1 0 5,-1 0 0,1 1-1,1-1 1,-1 0 0,0 0 0,1 0-1,0 0 1,1 0 0,-1 0-1,1-1 1,3 6 0,44 51-17,-28-36 31,-2 0-5,122 159 131,-126-160-120,-2 0-1,0 0 1,-1 1 0,-2 1 0,-1 0-1,8 32 1,-15-46 6,-1 0 0,0 0 0,-1 0 0,0 0 0,-1 1 0,-2 12 0,2-24-12,-1 0 0,1 0 0,-1-1 0,0 1 0,1 0 0,-1 0 0,0 0 1,0-1-1,0 1 0,1 0 0,-1-1 0,0 1 0,0 0 0,0-1 0,0 1 0,0-1 0,0 0 0,0 1 0,0-1 0,-1 0 0,1 0 0,0 0 0,0 1 0,0-1 0,0 0 0,0 0 0,0-1 1,0 1-1,0 0 0,-1 0 0,1-1 0,-2 0 0,0 1 4,-1-1-1,0 0 1,1 0 0,-1 0 0,1 0 0,-1 0 0,1-1 0,0 0-1,-6-3 1,4 0 2,1 0-1,0-1 1,-1 1-1,2-1 0,-1 0 1,1 0-1,0 0 1,0 0-1,0-1 1,1 1-1,0-1 0,0 0 1,0-10-1,2 16-18,0 1-1,0-1 1,0 1-1,0-1 1,1 1-1,-1 0 1,0-1-1,0 1 1,1-1 0,-1 1-1,0 0 1,1-1-1,-1 1 1,1 0-1,-1 0 1,0-1-1,1 1 1,-1 0-1,1 0 1,-1-1-1,0 1 1,1 0-1,-1 0 1,1 0-1,-1 0 1,1 0-1,-1 0 1,1 0-1,-1 0 1,1 0 0,-1 0-1,1 0 1,-1 0-1,1 0 1,-1 0-1,1 0 1,-1 0-1,1 1 1,26 5 52,-20-4-58,9 1 31,-1 0 0,1-1-1,0-1 1,-1 0 0,1-1 0,0-1 0,-1 0-1,1-1 1,17-4 0,-24 3-7,1-1 1,-1 0-1,0 0 1,0 0-1,0-1 1,-1-1-1,1 1 1,-1-2-1,-1 1 1,1-1-1,-1 0 0,0 0 1,-1-1-1,0 0 1,7-11-1,-5 5 4,0 0-1,-1 0 0,-1-1 1,-1 0-1,0 0 1,0 0-1,-2-1 0,0 1 1,-1-1-1,0 0 1,-1 0-1,-1 0 0,-3-23 1,2 36-22,0-1 0,0 1 0,0-1 0,-1 1 0,1 0 0,-1-1-1,0 1 1,0 0 0,0 0 0,-1 0 0,1 1 0,-1-1 0,0 1 0,1-1 0,-1 1 0,0 0 0,0 0 0,0 0 0,-1 0 0,1 1 0,0-1 0,-1 1 0,1 0 0,-1 0 0,1 0 0,-1 0 0,0 1 0,1-1 0,-1 1 0,0 0 0,1 0 0,-1 0 0,0 1 0,1-1 0,-1 1 0,0 0 0,1 0 0,0 0 0,-1 1 0,1-1-1,-1 1 1,1 0 0,0 0 0,0 0 0,0 0 0,0 0 0,-3 4 0,0 3-6,0 1-1,1 0 1,-1 0 0,2 0-1,0 1 1,0-1-1,1 1 1,0 0 0,-2 15-1,1 10-17,2 57 0,2-81 19,0-1 19,1 0 0,0 0 1,1-1-1,0 1 0,1-1 1,7 19-1,-8-23-3,0-1-1,1 0 0,0 0 1,-1 0-1,2-1 0,-1 1 0,0-1 1,1 1-1,0-1 0,0 0 1,0-1-1,1 1 0,-1-1 1,11 6-1,-10-7 4,1 0 1,0-1-1,0 1 1,0-1-1,0-1 1,0 1-1,0-1 1,0 0-1,0 0 0,0-1 1,0 0-1,0 0 1,0 0-1,-1-1 1,1 0-1,0 0 1,-1 0-1,10-6 1,9-6 75,-1 0 0,40-34 0,-31 23-56,-19 15-35,0 0-1,1 1 1,0 1-1,1 0 1,-1 1 0,26-8-1,-35 13 4,0 1 0,1 0 0,-1 0 0,1 1 0,-1-1 0,1 1 1,-1 0-1,1 1 0,-1 0 0,0-1 0,1 2 0,-1-1 0,0 1 0,1-1 0,-1 1 0,0 1 0,0-1 0,-1 1 0,1 0 0,0 0 0,-1 0 0,0 1 0,5 4 0,-1 0-10,0 0-1,-1 1 1,0 0-1,0 0 1,-1 1-1,0-1 1,-1 1 0,0 1-1,-1-1 1,6 19-1,-5-6 66,-1 0 1,-1 1-1,-1-1 0,-1 29 0,-1-52 123,-1-8 50,0-4-211,-1 1 0,1-1-1,1 0 1,0 1 0,1-1 0,0 0-1,4-19 1,-2 25-19,-1 0 0,0 0-1,1 0 1,0 1 0,0-1 0,1 1 0,0 0-1,0 0 1,0 0 0,0 0 0,1 1 0,0-1 0,0 1-1,0 1 1,0-1 0,7-3 0,-4 2-7,1 1 0,0 0 0,0 1 0,0 0 0,0 0 0,0 1 0,1 0 0,-1 0 0,1 1 0,-1 1 0,1-1 0,0 2 0,-1-1 0,1 1 0,-1 1 1,1 0-1,-1 0 0,0 0 0,0 2 0,0-1 0,0 1 0,0 0 0,-1 1 0,0 0 0,0 0 0,0 1 0,13 12 0,-4 2-85,-13-15 114,-1-1 0,1 1 0,0-1 1,0 0-1,1 0 0,7 5 0,-10-8-152,1 0-1,0 0 0,0 0 0,0 0 1,0-1-1,0 1 0,0-1 0,0 1 1,0-1-1,0 0 0,0 0 0,0-1 1,0 1-1,0-1 0,0 1 0,4-2 1,23-12-3949,-1-8-2659</inkml:trace>
</inkml:ink>
</file>

<file path=ppt/ink/ink2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00.251"/>
    </inkml:context>
    <inkml:brush xml:id="br0">
      <inkml:brushProperty name="width" value="0.1" units="cm"/>
      <inkml:brushProperty name="height" value="0.1" units="cm"/>
    </inkml:brush>
  </inkml:definitions>
  <inkml:trace contextRef="#ctx0" brushRef="#br0">1 9 10018,'0'0'6240,"14"-1"-6156,14-1-78,0-1-14,0 1 1,0 1-1,0 2 0,48 6 0,-70-6 16,0 0 0,0 1 1,0-1-1,0 1 0,-1 0 0,1 0 1,-1 1-1,1 0 0,-1 0 1,0 0-1,0 1 0,0-1 0,0 1 1,-1 1-1,0-1 0,1 0 0,-2 1 1,1 0-1,0 0 0,-1 0 0,0 0 1,0 1-1,-1-1 0,1 1 1,-1 0-1,-1 0 0,1-1 0,-1 1 1,1 7-1,0 3 75,0 0-1,-1 0 1,-1 0 0,0 0 0,-2 0 0,1 0-1,-2 0 1,0 0 0,-1-1 0,-1 1-1,0-1 1,-1 0 0,-1 0 0,-16 26-1,116-161 1519,65-90-1704,-144 182 130,-13 26-41,-9 20-156,1-2 162,0 0 1,1 1 0,1-1 0,1 1-1,1 0 1,0 1 0,1-1 0,1 1-1,0-1 1,3 23 0,-2-36 12,1-1 1,-1 1 0,1-1-1,0 1 1,0-1 0,0 0-1,0 1 1,0-1 0,1 0-1,0 0 1,0 0 0,-1 0-1,2 0 1,-1-1 0,0 1-1,1 0 1,3 2 0,0 0 11,0-1 0,1 0 1,-1 0-1,1-1 0,0 0 1,0 0-1,13 3 0,2-1-19,0-1 0,1-1 0,-1-2-1,39 0 1,-58-2-159,1 1 0,0 0-1,-1-1 1,1 0 0,-1 0-1,1 0 1,-1 0 0,1 0-1,-1-1 1,0 1 0,1-1 0,-1 0-1,0 0 1,0 0 0,0-1-1,-1 1 1,4-4 0,19-22-4718</inkml:trace>
</inkml:ink>
</file>

<file path=ppt/ink/ink2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00.825"/>
    </inkml:context>
    <inkml:brush xml:id="br0">
      <inkml:brushProperty name="width" value="0.1" units="cm"/>
      <inkml:brushProperty name="height" value="0.1" units="cm"/>
    </inkml:brush>
  </inkml:definitions>
  <inkml:trace contextRef="#ctx0" brushRef="#br0">0 0 9842,'0'0'7775,"31"7"-7636,12 2-68,136 22 187,84-18 169,-262 18-3252,-4-14 91,-8 2-1393</inkml:trace>
</inkml:ink>
</file>

<file path=ppt/ink/ink2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01.169"/>
    </inkml:context>
    <inkml:brush xml:id="br0">
      <inkml:brushProperty name="width" value="0.1" units="cm"/>
      <inkml:brushProperty name="height" value="0.1" units="cm"/>
    </inkml:brush>
  </inkml:definitions>
  <inkml:trace contextRef="#ctx0" brushRef="#br0">1 55 11522,'0'0'3737,"189"-41"-3281,-147 34-360,-14 1-96,-10 6-720,-11 0-1344</inkml:trace>
</inkml:ink>
</file>

<file path=ppt/ink/ink2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16.829"/>
    </inkml:context>
    <inkml:brush xml:id="br0">
      <inkml:brushProperty name="width" value="0.1" units="cm"/>
      <inkml:brushProperty name="height" value="0.1" units="cm"/>
    </inkml:brush>
  </inkml:definitions>
  <inkml:trace contextRef="#ctx0" brushRef="#br0">279 222 7034,'0'0'7389,"0"-8"-6782,0-37 1239,-43 44-1316,35 2-528,1 0 0,0 1 0,0 0 0,-1 0 0,1 0 0,1 1 0,-1 0 0,0 0 0,1 1 0,-1 0 0,1 0 0,0 1 0,1-1 0,-1 1 0,1 1 0,-6 6 0,-4 5-19,1 0 0,1 0 0,1 2 1,-13 25-1,17-25 37,1-1-1,1 1 1,1 0 0,0 0 0,2 1 0,0-1 0,1 1 0,1 0 0,2 31-1,-1-45-8,1 0-1,0 1 1,0-1-1,0 0 1,0 0-1,1 1 1,0-1-1,1 0 0,-1-1 1,1 1-1,0 0 1,0-1-1,1 0 1,0 0-1,0 0 0,6 6 1,-2-4 8,1 0 0,-1-1 0,1 0 0,1-1 0,-1 0 0,1 0 0,0-1 0,20 6 0,8-2 57,1-1 0,0-2 0,0-2 1,47-2-1,-59-1-43,1-2 1,-1 0-1,0-2 1,0-2-1,0 0 1,0-2-1,36-15 1,-48 17-66,-1-2 1,1 1-1,-1-2 0,0 0 1,-1-1-1,0 0 1,-1-1-1,0 0 0,0-1 1,-2 0-1,1-1 0,-2 0 1,15-26-1,-19 28 12,-1-1-1,0 0 0,-1 0 1,-1 0-1,0 0 1,0 0-1,-1 0 0,-1-25 1,-4 84-89,3-34 111,0 0 0,0 0 0,3 25 0,-2-33 5,1-1 0,0 0 0,1 1 0,-1-1 0,1 0 0,0 0 0,0 0 0,0 0 0,0 0 0,0 0 0,1-1 0,0 1 0,0-1 0,0 1 0,6 4 0,2-1-3,-1 0 0,1-1 0,0 0 1,1 0-1,-1-1 0,1-1 0,0 0 1,0-1-1,1 0 0,19 2 0,12-1 33,71-4 0,-112 0-35,8-1 1,-1 0-1,0-1 1,1 0-1,-1-1 1,0 0-1,0 0 1,-1-1-1,1 0 1,-1-1-1,0 0 1,0-1-1,0 0 1,-1 0-1,0-1 1,0 0-1,0 0 1,-1-1-1,0 0 1,-1 0-1,0 0 1,0-1-1,-1 0 1,0 0-1,0-1 1,-1 1-1,-1-1 1,1 0-1,-2 0 1,1 0-1,-1-1 1,-1 1 0,0 0-1,0-18 1,-1 22-5,0-6-1,0 1 1,-1-1-1,-4-22 1,4 30 5,-1-1-1,1 1 1,-1 0 0,0-1 0,0 1-1,-1 0 1,1 0 0,-1 1 0,0-1-1,0 0 1,0 1 0,-1 0-1,-4-4 1,-7-4-17,0 1 0,-1 0 1,-1 2-1,1-1 0,-2 2 0,1 0 0,-1 2 0,1 0 0,-26-4 0,-1 2-109,1 3 0,-81 2 0,119 2 114,0 0 1,0 1-1,0-1 0,0 1 1,0 0-1,0 1 0,0-1 1,1 1-1,-1 0 0,1 0 1,-1 0-1,1 1 0,-1 0 1,1-1-1,0 2 0,1-1 1,-1 0-1,0 1 0,-4 6 1,4-4 7,0 0 0,1 0-1,0 1 1,0-1 0,1 1 0,0 0 0,0 0 0,1 0-1,-1 0 1,2 0 0,-1 0 0,1 0 0,1 11 0,-1-14 14,2 0 1,-1 1-1,0-1 1,1 0 0,0 0-1,0 0 1,0-1-1,0 1 1,1 0 0,0-1-1,-1 1 1,1-1-1,1 0 1,-1 0-1,0 0 1,1-1 0,-1 1-1,1-1 1,0 0-1,0 0 1,5 2-1,13 7 61,0-2-1,37 10 1,-4-7 8,1-2 1,-1-3 0,2-2-1,74-4 1,-114-1-72,0 0 1,0-2-1,-1 0 0,1-1 0,-1-1 1,0 0-1,0-1 0,0-1 1,-1-1-1,17-8 0,-21 8-2,0-1 0,-1 1 1,1-2-1,-1 1 0,-1-2 0,0 1 0,0-1 0,-1 0 0,0-1 0,-1 0 1,0 0-1,-1-1 0,7-16 0,-6 10 49,-2 0 1,0-1-1,-1 0 1,0 0-1,-2 0 1,0 0-1,-1 0 0,-1 0 1,-1 0-1,-6-37 1,6 51-36,0 3-15,1 0-1,0 0 1,-1 1-1,1-1 1,-1 0 0,0 1-1,1-1 1,-1 1-1,0-1 1,0 1-1,0-1 1,0 1 0,-2-3-1,2 4-66,2 6 54,0 0-1,0 1 0,1-1 0,-1 0 0,1 0 0,1 0 0,-1 0 0,1-1 0,0 1 0,0 0 0,1-1 0,6 8 0,60 62 18,-42-48-23,-2 0 12,8 6 7,-3 2 0,53 73 1,-77-96-8,0-1 0,0 2 1,-2-1-1,1 1 1,-1 0-1,-1 0 1,-1 0-1,0 0 1,0 1-1,-1-1 0,-1 1 1,0 0-1,-1 0 1,-3 21-1,3-31 2,-1 0 0,0 0-1,0 0 1,-1-1 0,1 1 0,-1 0-1,0 0 1,0-1 0,0 1 0,0-1-1,-1 0 1,1 0 0,-1 1 0,0-2 0,0 1-1,0 0 1,0-1 0,0 1 0,-1-1-1,1 0 1,-6 2 0,2 0 6,-1-2 1,1 1 0,-1-1-1,0 0 1,0-1 0,0 0-1,0 0 1,0 0 0,-15-2-1,22 1-3,-1 0 0,1 0 0,-1 0 0,1-1 0,-1 1 0,1 0 0,0-1 0,-1 1 0,1-1 0,0 1-1,-1-1 1,1 0 0,0 0 0,0 1 0,0-1 0,0 0 0,-1 0 0,1 0 0,0 0 0,1 0 0,-1-1 0,0 1-1,0 0 1,0 0 0,0-2 0,-4-36 37,5 38-45,1-1 0,0 1 1,0-1-1,-1 1 0,1 0 1,0 0-1,0-1 0,0 1 1,0 0-1,1 0 0,-1 0 1,0 0-1,0 0 0,1 0 1,-1 0-1,0 1 0,1-1 1,-1 0-1,1 1 0,-1-1 1,1 1-1,-1 0 0,4-1 1,48-10-6,-41 9 11,35-6 9,-1-2 0,56-21 0,-86 25-9,0-1-1,-1-1 1,0 0 0,0-1-1,-1-1 1,0 0 0,-1-1-1,0-1 1,20-22 0,-19 18-1,-1-1 1,-1 0 0,-1-1-1,0 0 1,-2-1-1,0 0 1,-1 0-1,0-1 1,-2 0-1,0-1 1,-2 1 0,0-1-1,-1 0 1,0-29-1,-3 48-4,-1 0-1,1 1 0,0-1 1,-1 1-1,1-1 0,0 1 1,-1-1-1,0 1 1,1-1-1,-1 1 0,0 0 1,0-1-1,0 1 0,0 0 1,0 0-1,0-1 0,0 1 1,0 0-1,-1 0 1,1 0-1,0 0 0,0 1 1,-1-1-1,1 0 0,-1 0 1,1 1-1,-1-1 0,1 1 1,-1 0-1,-2-1 1,0 0-10,1 1 1,0-1 0,-1 1 0,1 0 0,0 0 0,-1 0 0,1 1-1,0-1 1,-1 1 0,1 0 0,0 0 0,0 0 0,-1 0 0,-4 3 0,2 1 5,1 0 0,0 0 0,0 0 1,0 0-1,1 1 0,-1 0 1,1 0-1,1 0 0,-1 0 1,1 1-1,0-1 0,1 1 0,0 0 1,0 0-1,0 0 0,1 0 1,-1 10-1,-1 13 3,1 0 0,4 55 0,-1-76 7,1 0 0,-1 0-1,2 0 1,-1 0 0,1 0 0,0 0 0,1-1 0,0 1-1,1-1 1,-1 0 0,1-1 0,1 1 0,0-1 0,0 0-1,0 0 1,1 0 0,0-1 0,0 0 0,0-1 0,1 0-1,0 0 1,0 0 0,1-1 0,-1 0 0,1-1 0,-1 0-1,1 0 1,0-1 0,0 0 0,1-1 0,16 1 0,-20-1-198,1-2 1,0 1 0,-1-1 0,1 0 0,-1 0 0,1-1 0,-1 0 0,0 0 0,0 0 0,9-6 0,-3 0-1574,-1 0-1,0-1 1,19-19 0,-1-4-7138</inkml:trace>
</inkml:ink>
</file>

<file path=ppt/ink/ink2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17.311"/>
    </inkml:context>
    <inkml:brush xml:id="br0">
      <inkml:brushProperty name="width" value="0.1" units="cm"/>
      <inkml:brushProperty name="height" value="0.1" units="cm"/>
    </inkml:brush>
  </inkml:definitions>
  <inkml:trace contextRef="#ctx0" brushRef="#br0">204 0 8666,'0'0'6647,"-30"9"-6206,-94 34 147,121-42-551,0 0-1,0 1 0,0-1 1,1 1-1,-1 0 1,0 0-1,1 0 0,0 0 1,-1 0-1,1 0 1,0 1-1,0-1 0,0 1 1,0-1-1,1 1 1,-1 0-1,1 0 0,-1-1 1,1 1-1,0 0 1,0 0-1,1 0 1,-1 1-1,0-1 0,1 0 1,0 0-1,0 0 1,0 6-1,0 3 135,-1 4 21,0-1-1,1 1 1,1-1 0,1 1 0,3 16-1,-3-23-140,1-1 0,0 0-1,0 0 1,0 0 0,1 0 0,1-1-1,-1 0 1,1 1 0,0-2 0,12 12-1,-5-6-8,0-1 0,1-1-1,0 0 1,1-1 0,1 0-1,-1-1 1,1-1 0,0 0-1,1-1 1,18 4-1,-9-4-20,0-1 0,0-2-1,1 0 1,0-2-1,46-3 1,-66 1-19,-1 0 0,1-1 1,-1 1-1,0-1 0,0 0 1,0 0-1,0 0 0,0-1 0,0 0 1,-1 0-1,9-7 0,-10 7 32,0 1 0,0-1 0,0 0 0,-1 0 0,1 0 0,-1 0 0,0 0-1,0-1 1,0 1 0,0-1 0,-1 1 0,1-1 0,-1 0 0,0 0 0,0 1 0,0-1-1,0-5 416,2 8-998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6.922"/>
    </inkml:context>
    <inkml:brush xml:id="br0">
      <inkml:brushProperty name="width" value="0.05" units="cm"/>
      <inkml:brushProperty name="height" value="0.05" units="cm"/>
      <inkml:brushProperty name="color" value="#004F8B"/>
    </inkml:brush>
  </inkml:definitions>
  <inkml:trace contextRef="#ctx0" brushRef="#br0">1 105 9074,'0'0'8108,"12"-11"-7722,-10 10-387,14-14 143,1 2 0,25-17 0,-35 25-105,1 0-1,1 1 0,-1 1 1,1-1-1,-1 1 0,1 1 1,0-1-1,0 2 1,0-1-1,14 0 0,-21 2-33,10 0 5,0 0 0,0 0 0,-1 1 0,1 1 0,23 5 0,-31-5-11,0 0-1,0 0 1,0 0-1,0 1 1,-1-1-1,1 1 1,-1 0-1,0 0 1,1 1-1,-1-1 1,-1 0-1,1 1 1,-1 0-1,1 0 1,-1 0 0,0 0-1,0 0 1,-1 0-1,2 6 1,1-2 18,-2 1 0,1-1 0,-1 1 1,-1 0-1,0 0 0,0 0 0,0 0 1,-1 0-1,-1 0 0,0 0 0,0 0 0,0-1 1,-1 1-1,-1 0 0,1-1 0,-1 1 1,-1-1-1,1 0 0,-2 0 0,1 0 1,-1 0-1,0-1 0,0 0 0,-1 0 1,0 0-1,-1-1 0,-6 6 0,5-6 6,0-1-1,-1 0 0,1 0 1,-1 0-1,0-1 0,-1-1 1,1 0-1,0 0 0,-1-1 1,0 0-1,0 0 0,1-1 1,-1-1-1,0 1 0,-20-3 1,30 2-18,-1 0-1,1 0 1,-1 0 0,1 0 0,-1 0 0,1 0 0,-1 0 0,1 0-1,-1 0 1,1-1 0,-1 1 0,1 0 0,-1 0 0,1 0-1,-1-1 1,1 1 0,-1 0 0,1-1 0,-1 1 0,1 0 0,-1-1-1,1 1 1,0 0 0,-1-1 0,1 1 0,0-1 0,-1 1-1,1-1 1,0 1 0,0-1 0,0 1 0,-1-1 0,1 1 0,0-1-1,0 1 1,0-1 0,0 1 0,0-1 0,0 1 0,0-1 0,0 0-1,0 1 1,0-1 0,1 0-5,-1 0 0,1 0 1,-1 0-1,1 0 0,-1 1 0,1-1 0,0 0 0,-1 0 0,1 1 1,0-1-1,0 1 0,0-1 0,-1 1 0,1-1 0,0 1 1,0-1-1,0 1 0,0 0 0,0-1 0,0 1 0,0 0 0,0 0 1,0 0-1,0 0 0,1 0 0,27 1 76,1 2 0,42 10 0,-42-7 7,-1-1 0,47 2-1,-51-7-218,-18 1-60,0 0 0,1-1 0,-1 0 0,0-1 0,1 1 0,-1-1 0,0-1 0,0 1 0,0-1 0,0-1 0,0 1 0,9-6 0,46-38-5452,-37 24 801</inkml:trace>
</inkml:ink>
</file>

<file path=ppt/ink/ink2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18.011"/>
    </inkml:context>
    <inkml:brush xml:id="br0">
      <inkml:brushProperty name="width" value="0.1" units="cm"/>
      <inkml:brushProperty name="height" value="0.1" units="cm"/>
    </inkml:brush>
  </inkml:definitions>
  <inkml:trace contextRef="#ctx0" brushRef="#br0">436 0 4673,'0'0'8246,"-10"8"-7170,-235 252 2511,195-207-3271,-49 71-1,99-123-370,-1-1-1,1 0 1,-1 0 0,1 0-1,0 1 1,-1-1 0,1 0-1,0 0 1,-1 0-1,1 0 1,-1 0 0,1 0-1,-1 0 1,1 0 0,0 0-1,-1 0 1,1 0-1,-1 0 1,1 0 0,-1 0-1,1 0 1,0 0 0,-1-1-1,1 1 1,0 0-1,-1 0 1,1 0 0,-1-1-1,1 1 1,0 0-1,-1 0 1,1-1 0,0 1-1,0 0 1,-1-1 0,1 1-1,0 0 1,0-1-1,-1 1 1,1-1 0,0 1-1,0 0 1,0-1 0,0 1-1,0-1 1,0 1-1,0 0 1,-1-1 0,1 0-1,-9-22-3959,2 1-3605</inkml:trace>
</inkml:ink>
</file>

<file path=ppt/ink/ink2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18.492"/>
    </inkml:context>
    <inkml:brush xml:id="br0">
      <inkml:brushProperty name="width" value="0.1" units="cm"/>
      <inkml:brushProperty name="height" value="0.1" units="cm"/>
    </inkml:brush>
  </inkml:definitions>
  <inkml:trace contextRef="#ctx0" brushRef="#br0">1 1 10362,'0'0'6439,"33"23"-5898,201 141 7,-231-162-533,167 128 214,-155-117-145,-1 0 1,-1 2-1,0 0 0,0 0 0,-2 1 0,0 0 1,-1 1-1,15 32 0,-25-48-102,1 0-1,-1-1 1,1 1 0,-1 0 0,0 0-1,1 0 1,-1 0 0,0 0-1,0 0 1,1 1 0,-1-1 0,0 0-1,0 0 1,0 0 0,0 0-1,-1 0 1,1 0 0,0 0-1,-1 1 1,-15 1-5241,7-4 2590</inkml:trace>
</inkml:ink>
</file>

<file path=ppt/ink/ink2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24.660"/>
    </inkml:context>
    <inkml:brush xml:id="br0">
      <inkml:brushProperty name="width" value="0.1" units="cm"/>
      <inkml:brushProperty name="height" value="0.1" units="cm"/>
      <inkml:brushProperty name="color" value="#FF0066"/>
    </inkml:brush>
  </inkml:definitions>
  <inkml:trace contextRef="#ctx0" brushRef="#br0">1 1 5921,'0'0'11571,"8"10"-11394,11 18-4,-1 1-1,-1 1 0,-1 0 1,-2 1-1,-1 1 1,-2 0-1,-1 0 1,-1 1-1,7 55 0,-10-31 51,-1 73 0,-4-163-176,0-18-1890,-4 0-3843,-3 16-2118</inkml:trace>
</inkml:ink>
</file>

<file path=ppt/ink/ink2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25.661"/>
    </inkml:context>
    <inkml:brush xml:id="br0">
      <inkml:brushProperty name="width" value="0.1" units="cm"/>
      <inkml:brushProperty name="height" value="0.1" units="cm"/>
      <inkml:brushProperty name="color" value="#FF0066"/>
    </inkml:brush>
  </inkml:definitions>
  <inkml:trace contextRef="#ctx0" brushRef="#br0">1 1 7906,'0'0'11418,"4"0"-11278,482 33 794,11 0-1021,-504-32-555,1 0 0,0 0-1,-1 1 1,1 0 0,0 0 0,0 1-1,0-1 1,-10 7 0,-6 3-1782,-13 4-2145</inkml:trace>
</inkml:ink>
</file>

<file path=ppt/ink/ink2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26.174"/>
    </inkml:context>
    <inkml:brush xml:id="br0">
      <inkml:brushProperty name="width" value="0.1" units="cm"/>
      <inkml:brushProperty name="height" value="0.1" units="cm"/>
      <inkml:brushProperty name="color" value="#FF0066"/>
    </inkml:brush>
  </inkml:definitions>
  <inkml:trace contextRef="#ctx0" brushRef="#br0">0 89 5033,'0'0'10737,"12"-1"-10011,594-17 2577,-606 18-3295,0-1-60,1 1 9,-1-1 0,0 1 1,0-1-1,0 1 0,0-1 0,0 0 1,-1 1-1,1-1 0,0 1 0,0-1 0,0 1 1,0-1-1,0 1 0,-1 0 0,1-1 1,0 1-1,0-1 0,-1 1 0,1-1 1,0 1-1,-1 0 0,1-1 0,-1 1 1,1-1-1,0 1 0,-1 0 0,1 0 1,-1-1-1,1 1 0,-1 0 0,0-1 1,-57-33-5376,26 13-373</inkml:trace>
</inkml:ink>
</file>

<file path=ppt/ink/ink2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26.562"/>
    </inkml:context>
    <inkml:brush xml:id="br0">
      <inkml:brushProperty name="width" value="0.1" units="cm"/>
      <inkml:brushProperty name="height" value="0.1" units="cm"/>
      <inkml:brushProperty name="color" value="#FF0066"/>
    </inkml:brush>
  </inkml:definitions>
  <inkml:trace contextRef="#ctx0" brushRef="#br0">349 0 5817,'0'0'3200,"-30"29"-2704,-99 97-103,116-113-294,1 1 0,1 0 0,0 1 0,1 0 0,0 1 0,2 0 0,-13 31 0,10-20 53,-7 20 127,2 1 0,3 0 0,2 1 0,2 1 0,2 0 0,2 0 0,2 76-1,3-99-261,1 0-1,0 0 0,3 0 1,0 0-1,1 0 0,2-1 0,0 0 1,2 0-1,1-1 0,1 0 1,1-1-1,2 0 0,0-1 0,1 0 1,1-1-1,1-1 0,1-1 1,31 27-1,-9-15-475,2-2 0,1-2 0,1-2 0,60 26 0,20-4-2083</inkml:trace>
</inkml:ink>
</file>

<file path=ppt/ink/ink2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27.230"/>
    </inkml:context>
    <inkml:brush xml:id="br0">
      <inkml:brushProperty name="width" value="0.1" units="cm"/>
      <inkml:brushProperty name="height" value="0.1" units="cm"/>
      <inkml:brushProperty name="color" value="#FF0066"/>
    </inkml:brush>
  </inkml:definitions>
  <inkml:trace contextRef="#ctx0" brushRef="#br0">0 1 3609,'0'0'12773,"7"7"-12513,67 78 506,-4 4 1,61 102-1,-107-152-674,-2 1 0,-2 1 0,-2 1 0,-1 0 0,-3 1 0,-1 1 0,-3 0 0,7 56 1,-13-59-38,-2 1 0,-1-1 0,-7 50 0,3-69-23,-1-1 1,-1 1-1,-1-1 0,-1 0 1,-1-1-1,-1 1 0,-17 29 0,21-42 23,1 0 30,0 0 0,-1 0 0,0-1-1,0 1 1,-1-1 0,0 0 0,0-1 0,-1 1-1,0-1 1,0-1 0,-8 6 0,14-10 9,0-1 1,1 0 0,-1 0 0,0 0-1,0 1 1,0-1 0,0 0 0,1 0-1,-1 0 1,0 0 0,0 0 0,0-1 0,0 1-1,1 0 1,-1 0 0,0 0 0,0-1-1,0 1 1,1 0 0,-2-2 0,-20-19-1773,16 14 1438,-18-17-2454,3-3-3530</inkml:trace>
</inkml:ink>
</file>

<file path=ppt/ink/ink2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5.047"/>
    </inkml:context>
    <inkml:brush xml:id="br0">
      <inkml:brushProperty name="width" value="0.1" units="cm"/>
      <inkml:brushProperty name="height" value="0.1" units="cm"/>
      <inkml:brushProperty name="color" value="#FF0066"/>
    </inkml:brush>
  </inkml:definitions>
  <inkml:trace contextRef="#ctx0" brushRef="#br0">12 261 10018,'0'0'6600,"16"-13"-6557,55-40 34,-65 48-74,-1 1-1,0-1 0,0 0 1,0 0-1,-1-1 0,0 1 1,0-1-1,0 0 0,-1 0 1,0-1-1,0 1 0,0 0 1,-1-1-1,0 0 0,0 0 1,-1 1-1,0-1 0,0 0 1,-1 0-1,0 0 0,0 0 1,0 0-1,-2-9 0,1-13 13,1 29-19,-1-1 0,1 0-1,-1 1 1,0-1 0,1 1 0,-1-1-1,1 1 1,-1-1 0,0 1 0,0-1 0,1 1-1,-1-1 1,0 1 0,0 0 0,1 0 0,-1-1-1,0 1 1,0 0 0,0 0 0,1 0-1,-1 0 1,0 0 0,0 0 0,0 0 0,0 0-1,1 0 1,-1 0 0,0 0 0,0 1 0,0-1-1,1 0 1,-1 0 0,0 1 0,0-1-1,1 1 1,-1-1 0,0 1 0,1-1 0,-1 1-1,0-1 1,1 1 0,-1-1 0,0 2 0,-5 9-19,1-1 1,0 0 0,0 1 0,1 0-1,1 0 1,0 1 0,0-1-1,1 0 1,1 1 0,0 0 0,0-1-1,2 15 1,-1-25 26,0 0-1,0 0 1,1 0-1,-1 0 0,0 0 1,1 0-1,-1 0 1,1 0-1,-1-1 1,1 1-1,0 0 1,-1 0-1,1-1 1,-1 1-1,1 0 1,0-1-1,0 1 0,0-1 1,-1 1-1,1-1 1,0 1-1,0-1 1,0 1-1,0-1 1,0 0-1,0 0 1,0 1-1,0-1 1,-1 0-1,1 0 0,0 0 1,0 0-1,1 0 1,0 0 4,0 0-1,0 0 1,0 0 0,0 0 0,0 0-1,0-1 1,0 1 0,0 0 0,-1-1-1,1 0 1,0 1 0,0-1 0,0 0 0,-1 0-1,1 0 1,0 0 0,1-2 0,0-1 10,-1-1 0,0 0 1,0 0-1,0 0 1,0 0-1,-1-1 0,1 1 1,-2 0-1,1-1 1,0 1-1,-1-9 0,0 11-14,0 0 0,1 0-1,-1-1 1,-1 1-1,1 0 1,0 0 0,-1-1-1,0 1 1,0 0 0,0 0-1,0 0 1,0 0 0,0 0-1,-1 0 1,0 0-1,1 0 1,-1 1 0,0-1-1,-5-4 1,5 5-5,-1 0-1,0 1 1,0-1 0,0 1-1,0-1 1,0 1-1,0 0 1,0 0 0,0 0-1,0 1 1,0-1 0,0 1-1,-1 0 1,1-1 0,0 2-1,0-1 1,-1 0-1,1 1 1,0-1 0,0 1-1,0 0 1,0 0 0,0 0-1,0 0 1,0 1 0,0-1-1,0 1 1,0 0-1,1 0 1,-1 0 0,1 0-1,-1 0 1,1 0 0,0 1-1,0-1 1,0 1 0,-3 5-1,1-1-233,0 1-1,0 0 0,1 0 1,0 0-1,-3 15 1,-1 41-5020,7-41-2437</inkml:trace>
</inkml:ink>
</file>

<file path=ppt/ink/ink2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5.465"/>
    </inkml:context>
    <inkml:brush xml:id="br0">
      <inkml:brushProperty name="width" value="0.1" units="cm"/>
      <inkml:brushProperty name="height" value="0.1" units="cm"/>
      <inkml:brushProperty name="color" value="#FF0066"/>
    </inkml:brush>
  </inkml:definitions>
  <inkml:trace contextRef="#ctx0" brushRef="#br0">0 174 9642,'0'0'8100,"3"-4"-7960,4-10-89,0 4-27,0-2-1,-1 1 0,-1-1 0,0 1 0,-1-2 0,0 1 0,0 0 0,-2-1 1,1 1-1,0-24 0,-3 35-70,0 16-220,-4 114 115,5-128 108,-1 1-1,1-1 0,-1 0 0,1 1 0,-1-1 1,1 1-1,0-1 0,0 0 0,0 0 0,-1 0 1,1 1-1,0-1 0,1 0 0,-1 0 0,0 0 1,0 0-1,0-1 0,0 1 0,1 0 0,-1 0 0,0-1 1,1 1-1,-1-1 0,1 1 0,-1-1 0,1 0 1,2 1-1,47 6-2258,-49-6 2126,40 0-2577</inkml:trace>
</inkml:ink>
</file>

<file path=ppt/ink/ink2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6"/>
    </inkml:context>
    <inkml:brush xml:id="br0">
      <inkml:brushProperty name="width" value="0.1" units="cm"/>
      <inkml:brushProperty name="height" value="0.1" units="cm"/>
      <inkml:brushProperty name="color" value="#FF0066"/>
    </inkml:brush>
  </inkml:definitions>
  <inkml:trace contextRef="#ctx0" brushRef="#br0">1 143 11402,'0'0'6709,"1"-4"-6687,9-24 30,2 2-1,20-36 1,-31 127-407,-1-64 406,3-3-23,0 0 0,0 0 0,0 0 0,0-1-1,0 0 1,0 1 0,-1-1 0,1 0 0,-1 0 0,0-1 0,0 1 0,2-4 0,1 0-19,20-34-208,-25 40 97,0 28-508,0 5 547,0-31-395,12-1-3191,1 0-624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7.509"/>
    </inkml:context>
    <inkml:brush xml:id="br0">
      <inkml:brushProperty name="width" value="0.05" units="cm"/>
      <inkml:brushProperty name="height" value="0.05" units="cm"/>
      <inkml:brushProperty name="color" value="#004F8B"/>
    </inkml:brush>
  </inkml:definitions>
  <inkml:trace contextRef="#ctx0" brushRef="#br0">1 0 9514,'0'0'7511,"7"11"-7247,57 79 46,91 145 533,-138-205-778,-2 0 0,-2 1-1,0 1 1,-2 0 0,-2 1 0,9 50 0,-13-42-4,-1-1 0,-1 1 0,-3 0 0,-1 0 0,-2 0 1,-2 0-1,-1-1 0,-3 0 0,-25 73 0,-116 190 956,149-304-1046,1 1 0,-1-1 0,1 1 0,-1-1 0,1 1-1,0-1 1,-1 1 0,1-1 0,-1 0 0,1 1 0,0-1-1,0 1 1,-1-1 0,1 0 0,0 0 0,0 1 0,0-1 0,0 0-1,0 1 1,0-1 0,0 0 0,0 1 0,0-1 0,0 0-1,0 0 1,0 1 0,0-1 0,1 0 0,-3-33-4369,2 3-2697</inkml:trace>
</inkml:ink>
</file>

<file path=ppt/ink/ink2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7.452"/>
    </inkml:context>
    <inkml:brush xml:id="br0">
      <inkml:brushProperty name="width" value="0.1" units="cm"/>
      <inkml:brushProperty name="height" value="0.1" units="cm"/>
      <inkml:brushProperty name="color" value="#FF0066"/>
    </inkml:brush>
  </inkml:definitions>
  <inkml:trace contextRef="#ctx0" brushRef="#br0">0 302 1144,'0'0'10408,"11"7"-9088,3 2-964,1 0 0,-1-2 0,2 0 0,-1-1 0,0 0 1,1-1-1,27 4 0,9-2-62,1-4 0,0-1 1,86-9-1,-125 5-277,-1-1 0,1 0 0,-1-1 0,0 0 0,0-1 0,-1-1 0,1 0 0,-1-1 0,0 0 0,15-12 0,-21 14-13,0 0 0,0-1 1,0 0-1,-1 0 1,0-1-1,0 1 1,0-1-1,-1 0 1,0 0-1,-1-1 0,1 1 1,-1-1-1,-1 0 1,1 1-1,-1-1 1,-1 0-1,0-1 1,1-13-1,-2 13-47,0 0-1,-1-1 1,0 1 0,0 0-1,-1 0 1,-1 0 0,1 0-1,-9-17 1,9 22-2,0 0 0,-1 0-1,1 1 1,-1-1 0,0 1 0,0-1-1,-1 1 1,1 0 0,-1 0 0,1 0-1,-1 1 1,0-1 0,0 1 0,0 0-1,0 0 1,0 1 0,-1-1-1,1 1 1,-1 0 0,-6-1 0,7 1 10,0 0 0,-1 0 0,1 1 1,-1 0-1,1 0 0,0 0 0,-1 0 0,1 1 1,0 0-1,-1-1 0,1 2 0,0-1 1,0 0-1,0 1 0,-7 4 0,8-4 23,0 1 0,0 0-1,1 0 1,-1 0-1,1 0 1,0 1 0,0-1-1,0 1 1,0-1 0,0 1-1,1 0 1,0 0 0,0-1-1,0 1 1,0 0 0,1 0-1,-1 5 1,-1 7 37,0 0 1,2 0-1,0 0 1,0 0-1,6 29 0,-4-36 34,1 0 0,0 0 0,0-1-1,1 1 1,0-1 0,0 0 0,1 0-1,0-1 1,0 1 0,1-1 0,11 11-1,-7-9 12,0-1-1,1 1 1,0-2-1,1 0 1,-1 0-1,2-1 0,-1 0 1,0-1-1,1-1 1,0 0-1,23 4 0,8-2 47,0-2-1,55-3 1,-85-1-105,-2 1-104,-1-1 0,0-1 0,0 0 0,0 0 0,0-1 0,0 0 0,-1-1 0,1-1-1,-1 1 1,0-2 0,1 1 0,-2-1 0,1-1 0,-1 0 0,10-8 0</inkml:trace>
</inkml:ink>
</file>

<file path=ppt/ink/ink2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8.075"/>
    </inkml:context>
    <inkml:brush xml:id="br0">
      <inkml:brushProperty name="width" value="0.1" units="cm"/>
      <inkml:brushProperty name="height" value="0.1" units="cm"/>
      <inkml:brushProperty name="color" value="#FF0066"/>
    </inkml:brush>
  </inkml:definitions>
  <inkml:trace contextRef="#ctx0" brushRef="#br0">1 177 9570,'0'0'7274,"179"-126"-7186,-151 107-88,-3 7 0,-4 2-248,-4 1-769,8 9-855,-4 0-961,0 0-1664</inkml:trace>
</inkml:ink>
</file>

<file path=ppt/ink/ink2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8.733"/>
    </inkml:context>
    <inkml:brush xml:id="br0">
      <inkml:brushProperty name="width" value="0.1" units="cm"/>
      <inkml:brushProperty name="height" value="0.1" units="cm"/>
      <inkml:brushProperty name="color" value="#FF0066"/>
    </inkml:brush>
  </inkml:definitions>
  <inkml:trace contextRef="#ctx0" brushRef="#br0">1 108 5393,'0'0'8245,"34"35"-7241,112 111-257,-129-128-592,1 0 0,1-2 0,0-1 0,1 0 0,1-1 0,0-1 1,1-1-1,34 13 0,-41-18-99,1-1 0,1-1 1,-1 0-1,1-1 0,0-1 0,32 3 0,-44-6-41,0 0 0,0 0 0,1 0 0,-1-1 0,0 0 0,0 1 0,0-2 0,0 1 0,0-1 0,0 0 0,0 0 0,-1 0 0,1 0 0,0-1 0,-1 0 0,0 0 0,0 0 0,0-1 0,0 1 0,0-1 0,-1 0 0,0 0 0,0 0 0,0 0 0,5-10 0,-2-1 3,0 0 1,-2-1 0,1 0 0,-2 0-1,0 0 1,-1 0 0,-1-1-1,0 1 1,-1-1 0,-4-28-1,2 33-25,0 0 1,-1 0-1,0 0 0,-1 0 0,0 1 0,0-1 0,-2 1 0,1 0 1,-1 0-1,-1 1 0,0 0 0,-1 0 0,1 0 0,-18-14 0,24 22-14,-1 1 0,1-1-1,-1 1 1,0-1-1,0 1 1,1 0-1,-1 0 1,0 0 0,0 0-1,0 0 1,0 1-1,0-1 1,-1 0-1,1 1 1,0-1 0,0 1-1,0 0 1,0 0-1,-5 0 1,6 1-36,-1 0 1,1-1-1,0 1 0,-1 0 1,1 0-1,0 0 0,0 0 1,-1 0-1,1 1 1,0-1-1,0 0 0,0 0 1,0 1-1,1-1 0,-1 1 1,0-1-1,0 1 0,1-1 1,-1 1-1,0 1 1,-2 11-768,1 0 0,0-1 0,1 1 0,1 23 0,0-31 383,0 23-2593</inkml:trace>
</inkml:ink>
</file>

<file path=ppt/ink/ink2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39.358"/>
    </inkml:context>
    <inkml:brush xml:id="br0">
      <inkml:brushProperty name="width" value="0.1" units="cm"/>
      <inkml:brushProperty name="height" value="0.1" units="cm"/>
      <inkml:brushProperty name="color" value="#FF0066"/>
    </inkml:brush>
  </inkml:definitions>
  <inkml:trace contextRef="#ctx0" brushRef="#br0">1 468 8514,'0'0'5329,"37"-2"-4984,119-11-201,-135 12-127,0-2-1,-1 0 0,1-1 0,-1-1 0,0-1 0,32-14 0,-42 16-5,3-2 0,0-1-1,0 0 0,-1-1 0,0 0 1,0-1-1,-1 0 0,0-1 0,-1 0 1,0-1-1,-1 0 0,0-1 0,0 1 1,-2-2-1,1 1 0,-1-1 0,-1 0 1,-1-1-1,0 0 0,0 1 1,-1-2-1,-1 1 0,-1 0 0,0-1 1,0 1-1,-2-1 0,0 1 0,0-1 1,-3-16-1,2 29-20,0-1 0,0 1 0,1-1 0,-1 1 0,-1-1 0,1 1 0,0 0 0,-1-1 0,1 1 0,-1 0-1,1 0 1,-1 0 0,0 0 0,0 0 0,0 1 0,0-1 0,0 1 0,0-1 0,-1 1 0,1 0 0,-1-1 0,1 1 0,0 1 0,-1-1 0,0 0 0,1 0 0,-1 1 0,1 0 0,-1-1 0,0 1 0,1 0 0,-1 0 0,0 1 0,-4 0 0,0-1-15,0 1 1,1 0-1,-1 0 1,1 1-1,0-1 0,-1 1 1,1 1-1,0-1 1,0 1-1,0 0 1,1 1-1,-1-1 1,-5 6-1,5-2 10,0 1 1,0 0-1,1 1 1,0 0-1,1-1 1,0 1-1,0 1 0,1-1 1,0 1-1,0-1 1,1 1-1,1 0 0,-1 0 1,1 11-1,1-13 59,0 0 0,0 1 1,1-1-1,0 0 0,0 0 0,1 1 0,0-1 0,1 0 0,-1-1 0,1 1 0,1 0 0,0-1 0,0 0 1,0 1-1,1-2 0,10 13 0,-1-7 56,-1-1-1,2-1 1,-1 0 0,1-1 0,1-1 0,0 0-1,0-1 1,0-1 0,1 0 0,21 4 0,-5-4-10,1-2 0,-1 0 0,1-2 0,47-4 0,-71 0-77,0 1 0,-1-2 0,1 1 0,-1-1 0,0-1 0,0 1 0,0-2 0,0 1 0,-1-1 1,0-1-1,0 1 0,0-1 0,0-1 0,-1 1 0,0-1 0,-1-1 0,10-12 0,6-12-12,-1 0 1,-2-2-1,16-36 0,-34 68-10,-1 1 0,1 0 0,-1 0 0,1 0 0,-1 0-1,1 0 1,0 0 0,0 0 0,-1 0 0,1 0 0,0 0 0,0 0 0,0 0 0,0 0-1,0 1 1,0-1 0,0 0 0,2 0 0,-3 1 2,1 0 0,0 0 0,0 0 1,-1 0-1,1 1 0,0-1 0,-1 0 0,1 0 1,0 0-1,-1 1 0,1-1 0,0 0 0,-1 1 0,1-1 1,0 0-1,-1 1 0,1-1 0,-1 1 0,1-1 1,-1 1-1,1-1 0,0 2 0,24 47-132,-17-32 203,4 7 36,1-1 0,1 0 1,1-1-1,31 36 0,-39-51-106,1 1-1,-1-2 0,1 1 0,1-1 1,-1-1-1,1 1 0,0-1 0,0-1 0,1 0 1,-1 0-1,1-1 0,0 0 0,0 0 1,0-1-1,14 1 0,22-2-1430,-6-1-2154</inkml:trace>
</inkml:ink>
</file>

<file path=ppt/ink/ink2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40.144"/>
    </inkml:context>
    <inkml:brush xml:id="br0">
      <inkml:brushProperty name="width" value="0.1" units="cm"/>
      <inkml:brushProperty name="height" value="0.1" units="cm"/>
      <inkml:brushProperty name="color" value="#FF0066"/>
    </inkml:brush>
  </inkml:definitions>
  <inkml:trace contextRef="#ctx0" brushRef="#br0">650 669 7330,'0'0'6592,"-16"-20"-6378,-55-63-59,67 79-134,-1 0 0,0 0 0,1 0 0,-2 1 1,1 0-1,0 0 0,0 0 0,-1 0 0,0 1 0,1 0 0,-1 0 0,0 1 0,0-1 0,-12 0 1,-1-1 25,-7-2 6,-1 2 0,0 0 1,1 2-1,-1 1 0,0 1 0,-50 8 0,66-7-41,0 1 0,-1 0-1,1 0 1,0 1 0,0 1-1,1 0 1,-1 0 0,1 1-1,0 1 1,1-1-1,-1 2 1,2-1 0,-1 1-1,1 1 1,0-1 0,0 1-1,1 1 1,-6 10 0,9-14 13,1 0 1,0 0 0,0 0 0,0 1 0,1-1 0,0 1-1,0-1 1,1 1 0,0 0 0,0 0 0,0 0 0,1-1 0,0 1-1,0 0 1,1 0 0,0 0 0,0 0 0,1-1 0,-1 1-1,1 0 1,1-1 0,0 0 0,0 1 0,0-1 0,0 0 0,1 0-1,0-1 1,0 1 0,1-1 0,-1 0 0,1 0 0,0-1-1,1 1 1,-1-1 0,1 0 0,12 6 0,-1-2 19,0-2 0,1 0 1,0 0-1,0-2 0,1 0 0,0-2 0,-1 1 1,1-2-1,0-1 0,19-2 0,-25 1-22,-1-1-1,0 0 0,0 0 0,0-2 0,0 1 1,-1-2-1,1 0 0,-1 0 0,0-1 0,-1 0 0,1 0 1,-1-2-1,0 1 0,-1-1 0,0 0 0,8-11 1,-4 2-8,0 0 0,-2-1 1,0 0-1,-2-1 0,0-1 0,0 1 1,-2-1-1,-1 0 0,0-1 1,3-27-1,-2-16-12,-2 0 0,-5-68 0,-1 59 34,1 50-26,-2 0 0,0 0 0,-8-35 0,7 48-17,1 1-1,-1 0 1,0 0 0,-1 1-1,0-1 1,0 1 0,-1 0 0,0 0-1,-1 0 1,0 1 0,-8-10-1,14 17 3,-1-1-1,1 1 1,0-1-1,-1 1 1,1-1-1,0 1 1,-1-1-1,1 1 1,-1-1-1,1 1 1,-1-1-1,1 1 1,-1-1-1,1 1 1,-1 0-1,0-1 1,1 1-1,-1 0 1,1 0-1,-1 0 1,0-1-1,1 1 1,-1 0-1,0 0 1,1 0-1,-1 0 1,0 0-1,1 0 1,-1 0-1,0 0 1,1 0-1,-1 0 1,0 1-1,1-1 1,-1 0-1,1 0 1,-1 1-1,0-1 1,1 0-1,-1 1 1,1-1-1,-1 0 1,1 1-1,-1-1 1,1 1-1,-1-1 1,1 1-1,-1-1 1,1 1-1,0-1 1,-1 1-1,1 0 1,0-1-1,0 1 1,-1-1-1,1 1 1,0 0-1,0-1 1,0 1-1,0 0 1,-3 47-78,3-40 90,2 42 88,3-1 0,2 0 0,2 0 0,2-1 0,21 59 0,-17-60 65,3 12 73,2 0 0,44 89 0,-56-134-211,0 1 1,1-1 0,0-1-1,1 0 1,1 0 0,0-1-1,0 0 1,2-1 0,-1 0 0,1-1-1,1-1 1,-1 0 0,2-1-1,27 13 1,-31-18-84,-1-1 0,1 0-1,0 0 1,-1-1 0,1 0 0,20-1 0,-10-1-675,11 1-1726</inkml:trace>
</inkml:ink>
</file>

<file path=ppt/ink/ink2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40.679"/>
    </inkml:context>
    <inkml:brush xml:id="br0">
      <inkml:brushProperty name="width" value="0.1" units="cm"/>
      <inkml:brushProperty name="height" value="0.1" units="cm"/>
      <inkml:brushProperty name="color" value="#FF0066"/>
    </inkml:brush>
  </inkml:definitions>
  <inkml:trace contextRef="#ctx0" brushRef="#br0">534 119 3201,'0'0'5846,"-7"-9"-5552,3 2-100,-1 1 0,0-1 0,-1 1 0,1 0 1,-1 0-1,0 1 0,-1 0 0,1 0 0,-1 1 1,0-1-1,0 2 0,-15-7 0,-8 1 179,0 1-1,-1 2 1,0 1 0,0 1-1,-1 2 1,1 1-1,-56 6 1,81-4-354,0 0 0,0 0 0,1 1 1,-1 0-1,0 0 0,1 1 0,-1-1 0,1 1 1,0 1-1,0-1 0,0 1 0,0-1 0,1 1 1,-1 1-1,1-1 0,0 1 0,0-1 0,-5 10 1,5-6 14,0 0 1,0 1-1,0 0 1,1-1-1,0 1 1,1 0-1,0 1 1,1-1-1,-1 0 1,2 0-1,0 15 1,1-18 3,0 0 0,1 0 0,-1 0 0,2-1 0,-1 1 1,1 0-1,-1-1 0,1 1 0,1-1 0,-1 0 0,1 0 0,0 0 1,0-1-1,1 1 0,-1-1 0,1 0 0,0 0 0,0-1 0,0 1 1,11 4-1,6 3 58,0 0 0,0-2 1,1-1-1,27 7 1,-25-9-34,1-1 0,0-1-1,0-1 1,49-1 0,-64-2-122,-1-1 0,1 0 0,-1-1 0,1 0 0,-1-1 0,0 0-1,0 0 1,0-1 0,-1-1 0,1 1 0,-1-1 0,0-1 0,-1 0 0,15-12 0,23-35-690,-43 49 738,0 0-1,0-1 0,-1 1 1,1-1-1,-1 1 0,0-1 1,-1 0-1,1 1 0,-1-1 1,0 0-1,1-7 0,20 61 376,-19-41-351,0-1 0,0 0 0,1 0 0,-1-1 0,2 1 0,-1-1 0,1 0 0,0 0-1,0 0 1,1 0 0,0-1 0,0 0 0,0 0 0,0-1 0,1 0 0,0 0 0,10 4-1,-7-4-548,-1-1-1,1-1 1,0 0-1,17 2 0,5-3-4205</inkml:trace>
</inkml:ink>
</file>

<file path=ppt/ink/ink2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42.136"/>
    </inkml:context>
    <inkml:brush xml:id="br0">
      <inkml:brushProperty name="width" value="0.1" units="cm"/>
      <inkml:brushProperty name="height" value="0.1" units="cm"/>
      <inkml:brushProperty name="color" value="#FF0066"/>
    </inkml:brush>
  </inkml:definitions>
  <inkml:trace contextRef="#ctx0" brushRef="#br0">710 686 5233,'0'0'3538,"-30"-14"-2886,-102-44 151,112 50-579,0 2 1,0 0-1,-1 1 0,0 1 1,0 1-1,0 1 0,0 1 1,-38 3-1,7-1 146,38-1-324,1 1 1,-1 0-1,1 1 0,-1 0 1,1 1-1,0 1 1,0 0-1,0 1 1,0 0-1,1 1 0,0 0 1,0 1-1,-15 11 1,20-12 17,1 0 0,0 0 0,0 0 0,0 1 0,1 0 0,0 0 0,0 0 1,1 1-1,0-1 0,0 1 0,1 0 0,0 0 0,0 1 0,1-1 0,0 0 0,0 1 1,1 0-1,0-1 0,1 1 0,0 0 0,0-1 0,2 10 0,-1-11 13,1-1 0,1 1-1,-1 0 1,1-1 0,0 0 0,1 1-1,-1-1 1,1 0 0,0-1 0,1 1-1,-1-1 1,1 0 0,0 0 0,1 0-1,-1-1 1,1 0 0,0 0 0,0 0-1,0-1 1,0 0 0,9 3 0,6 3 21,1 0 0,0-2 0,0-1 0,1 0 0,28 2 0,-19-4-56,0-2 1,-1-1-1,1-1 0,53-8 1,-69 5-44,-1-1 0,1 0 0,-1-1 0,0-1 0,0-1 0,0 0 1,-1 0-1,0-1 0,-1-1 0,1-1 0,10-10 0,-10 6-49,0 0 1,-2 0-1,0-1 0,-1-1 0,0 0 1,-1 0-1,-1-1 0,0 0 1,-2-1-1,0 0 0,-1 0 1,7-33-1,-6 10 43,-3-1 0,-1 1 0,-1-1 1,-9-77-1,-1 68 511,-15-55 1,-4-20 2267,20 36 2565,7 90-5133,152 0-420,-141 49-564,-2 28 286,-2 0 0,-4 0 0,-12 127 0,2 4 336,6-182 144,2 0 0,1-1 0,1 1 0,1 0 0,8 26-1,-9-42 16,0 0 1,1-1-1,1 0 0,0 0 0,0 0 0,0-1 0,1 1 0,0-1 0,1 0 0,0-1 0,0 0 0,1 0 0,-1-1 0,1 1 0,1-2 0,9 6 0,-1-4 0,0-1-1,0 0 0,1-1 1,-1-1-1,1-1 0,0-1 1,0 0-1,0-1 0,33-3 1,-19 1-1,-16 1-41,-1-2 0,0 0 0,1 0 0,-1-2 0,0 0 0,-1-1 0,1 0 0,-1-1 0,0-1 0,0 0 0,-1 0 0,0-2 0,0 0 0,17-16 0,-20 16-5,0-1 1,0 0 0,-1-1-1,0 0 1,-1-1-1,0 1 1,-1-2 0,0 1-1,-1-1 1,-1 0 0,0 0-1,0 0 1,-2-1-1,1 0 1,-2 0 0,2-17-1,-4 21-13,1 0-1,-1 1 1,-1-1-1,0 0 1,-1 1 0,1-1-1,-2 0 1,1 1-1,-1 0 1,-8-15-1,9 20 33,-1-1 0,0 1 0,-1 0 0,1 1 0,-1-1 0,0 0 0,0 1 0,0 0 0,0 0 0,0 0 0,-1 1-1,1-1 1,-1 1 0,0 0 0,0 0 0,1 1 0,-1-1 0,0 1 0,-1 0 0,1 1 0,-10-1 0,10 1 1,0-1 0,0 1-1,0 1 1,0-1 0,0 1 0,0-1 0,0 2 0,0-1 0,0 0 0,0 1 0,1 0 0,-1 0 0,0 0 0,1 1 0,-8 5 0,7-3 23,1 0 0,0 0 0,0 0-1,0 0 1,0 1 0,1-1 0,0 1 0,0 0 0,1 0 0,-1 0-1,1 0 1,-1 9 0,0-7 7,1-1 0,0 1 0,1 0 0,0 0 0,0 0 0,0 0-1,1 0 1,1 0 0,-1 0 0,1 0 0,0 0 0,1 0 0,0 0 0,1 0 0,-1-1-1,1 1 1,1-1 0,-1 0 0,1 0 0,0 0 0,1 0 0,0-1 0,0 0 0,10 10 0,0-4 19,1 0 1,0-2-1,0 0 1,1-1-1,1 0 1,-1-2-1,1 0 1,0-1-1,21 4 1,-13-4 18,1-2 0,0-1 0,0-1 0,0-2-1,51-4 1,-70 3-38,1-1 0,-1 1 0,1-2 0,-1 1 0,0-1 0,0 0 0,0-1 0,-1 0 0,1 0 0,-1-1 0,0 0 0,0 0 0,0-1 0,-1 1 0,0-2 0,0 1 0,0 0 0,-1-1 0,0 0 0,7-15 0,-4 6-2,-1 0-1,-1 0 1,-1-1 0,0 0 0,-1 0 0,-1 0-1,-1 0 1,0-1 0,-1-19 0,-1 40-116,-1 8 99,1 0-1,1 0 1,0 0-1,0 0 1,1-1-1,1 1 1,6 19-1,2-11 45,0 0 0,1-1 0,1-1 0,1 0 0,0-1-1,1 0 1,33 25 0,-37-32-10,1-1-1,0-1 1,1 0 0,0 0-1,0-1 1,0-1 0,1 0-1,-1-1 1,1 0 0,0-1-1,0-1 1,27 1 0,-35-3-174,0-1 0,1 1 0,-1-1 0,0-1 0,0 1 0,0-1-1,0 0 1,0-1 0,0 0 0,-1 1 0,1-2 0,-1 1 0,0-1 0,0 1 0,0-1 0,0-1 0,-1 1 0,0-1 0,6-6 0,19-27-5371</inkml:trace>
</inkml:ink>
</file>

<file path=ppt/ink/ink2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42.479"/>
    </inkml:context>
    <inkml:brush xml:id="br0">
      <inkml:brushProperty name="width" value="0.1" units="cm"/>
      <inkml:brushProperty name="height" value="0.1" units="cm"/>
      <inkml:brushProperty name="color" value="#FF0066"/>
    </inkml:brush>
  </inkml:definitions>
  <inkml:trace contextRef="#ctx0" brushRef="#br0">0 1 9842,'0'0'1288</inkml:trace>
</inkml:ink>
</file>

<file path=ppt/ink/ink2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3:43.544"/>
    </inkml:context>
    <inkml:brush xml:id="br0">
      <inkml:brushProperty name="width" value="0.1" units="cm"/>
      <inkml:brushProperty name="height" value="0.1" units="cm"/>
      <inkml:brushProperty name="color" value="#FF0066"/>
    </inkml:brush>
  </inkml:definitions>
  <inkml:trace contextRef="#ctx0" brushRef="#br0">113 82 6425,'0'0'5666,"-7"28"-4865,-46 184 181,52-202-769,-1-1 0,-1 1 0,0-1 1,0 1-1,0-1 0,-1 0 0,-1 0 1,0 0-1,-11 14 0,16-23-182,0 0 0,0 1 0,0-1 0,-1 0 0,1 0 0,0 0 0,0 0 0,0 0 0,-1 0 0,1 0 0,0 0 0,0 0 0,-1 0 0,1 0 0,0 0 0,0 0 0,0 0 0,-1 0 0,1 0 0,0 0-1,0 0 1,0 0 0,-1 0 0,1 0 0,0 0 0,0 0 0,0-1 0,-1 1 0,1 0 0,0 0 0,0 0 0,0 0 0,0 0 0,-1-1 0,1 1 0,0 0 0,0 0 0,0 0 0,0 0 0,0-1 0,0 1 0,0 0 0,0 0 0,-1 0 0,1-1 0,0 1 0,0 0 0,0 0 0,0 0 0,0-1 0,0 1 0,0 0 0,0 0 0,0-1 0,0 1 0,0 0-1,1 0 1,-1 0 0,0-1 0,0 1 0,0 0 0,0-17-124,0 15 196,0-21-58,-1-13 20,7-55 0,-3 77-69,0 1 0,0 0 0,1 0 0,1 0 0,0 0 1,0 1-1,12-19 0,-11 22-36,1-1 0,0 1 0,0 0 0,1 1 0,0 0 0,0 0 0,1 1 0,0 0 0,0 0 0,1 1 0,-1 0 0,17-6 0,-10 6 15,0 1 0,0 1-1,1 0 1,-1 1-1,1 1 1,0 1-1,31 1 1,-43 0 21,0 1-1,-1-1 1,1 1 0,0 1 0,-1-1-1,1 1 1,-1 0 0,1 0-1,-1 0 1,0 0 0,0 1 0,0-1-1,0 1 1,0 0 0,-1 1-1,1-1 1,-1 1 0,0-1 0,0 1-1,0 0 1,-1 0 0,1 0-1,-1 0 1,0 1 0,0-1-1,0 1 1,1 4 0,-2-3 3,1 0-1,-1 0 1,0 0 0,0 0-1,0 0 1,-1 0 0,0 1-1,-1-1 1,1 0 0,-1 0-1,0 0 1,0 0 0,-1 0-1,0 0 1,0 0 0,0-1-1,-1 1 1,0 0 0,0-1-1,0 0 1,-5 6 0,0-3 14,-1 0 0,1 0 0,-1-1 0,-1 0 0,1 0 0,-1-1 0,-1 0 0,1-1 0,-1 0 0,-11 3 0,-12 2-29,0-2 0,-36 4 0,37-7-122,32-5 131,0 0 0,0 0 0,0 1 1,0-1-1,0 0 0,0 1 0,-1-1 0,1 1 0,0-1 0,0 1 1,1 0-1,-1-1 0,0 1 0,0 0 0,0 0 0,0-1 0,0 1 1,1 0-1,-1 0 0,0 0 0,1 0 0,-1 0 0,1 0 0,-1 0 0,1 0 1,0 1-1,-1-1 0,1 0 0,0 0 0,0 0 0,0 0 0,0 0 1,0 1-1,0-1 0,0 0 0,0 0 0,0 0 0,0 0 0,1 0 1,-1 0-1,0 1 0,1-1 0,-1 0 0,1 0 0,-1 0 0,1 0 1,1 1-1,0 3 34,1 1 0,0-1 1,0 0-1,1 0 0,0 0 1,-1 0-1,10 7 0,1-2 68,0 0-1,1-1 1,0-1-1,0 0 1,1-1-1,0-1 1,0-1-1,23 6 0,-10-6-29,1-2 0,-1 0 0,1-2 0,30-2 0,-46-1-52,0-1 0,0 0 0,-1-1 0,0 0 0,1-1 0,-2-1 0,1 0 0,0-1 0,-1 0 0,-1 0 0,1-2 0,-1 1 0,0-1-1,-1-1 1,0 0 0,-1 0 0,0-1 0,-1-1 0,0 1 0,0-1 0,-1 0 0,-1-1 0,8-22 0,-14 43-32,0-1-1,1 1 1,0 0 0,0 0 0,0 0 0,1-1-1,0 1 1,1-1 0,-1 1 0,1-1-1,1 0 1,0 0 0,7 10 0,-2-8 41,1 0 0,0-1 1,0-1-1,1 1 1,-1-2-1,2 0 1,-1 0-1,1-1 0,0 0 1,0-1-1,0 0 1,0-1-1,1-1 1,0 0-1,-1 0 1,1-1-1,17-1 0,-11-1-2,0-1-1,-1 0 0,1-1 1,-1-1-1,1-1 1,-1-1-1,0 0 0,-1-1 1,0-1-1,0-1 0,18-12 1,-18 10-17,0-2 0,-1 0 0,0-1-1,-1 0 1,22-28 0,-31 33 9,0 0 0,-1 0-1,0 0 1,0-1 0,-1 0-1,-1 0 1,0 0 0,0-1-1,0 1 1,-2 0 0,1-1-1,-1-20 1,-1 28-11,0 1 0,0-1 0,-1 0-1,1 0 1,-1 0 0,0 1 0,0-1 0,0 0 0,0 1-1,0-1 1,-1 1 0,1-1 0,-1 1 0,0 0 0,1 0-1,-1-1 1,-3-1 0,-1-1-1,1 1 0,-1 0 0,0 0 0,0 1 0,0 0 1,-13-5-1,0 2-5,-1 1 0,0 1 0,0 0 0,-23 0 0,-2 0-29,-1 3 0,-79 8 0,111-5 30,1 0 0,-1 1 0,1 0 0,0 1 0,0 1 0,0 0 0,1 1 0,0 0 0,0 1 0,0 0 0,1 0 0,0 2 0,-16 15 0,25-22 3,0 0 0,0 0-1,0 1 1,0-1-1,1 1 1,-1 0 0,1-1-1,-1 1 1,1 0 0,0 0-1,0 0 1,1 0-1,-1 0 1,1 0 0,-1 5-1,1-6 10,0 0-1,1 0 0,-1-1 0,1 1 1,-1 0-1,1-1 0,0 1 0,-1 0 1,1-1-1,0 1 0,0-1 0,0 1 1,0-1-1,0 0 0,1 1 1,-1-1-1,0 0 0,0 0 0,1 0 1,-1 0-1,1 0 0,-1 0 0,1 0 1,0 0-1,-1-1 0,1 1 0,2 0 1,17 4 89,-1-2 0,1 0 1,-1-1-1,1-1 0,34-3 1,-1 1 39,-4-1-64,0-2 1,0-2-1,94-25 0,-62 7-7,116-51 1,-182 68-35,-5 3-2,0-1 1,-1 0-1,0 0 0,0-1 1,12-9-1,-57 11-79,21 6-569,0 0-1,1 1 1,-1 0 0,-20 8-1,12-4-1582,-13 3-3715</inkml:trace>
</inkml:ink>
</file>

<file path=ppt/ink/ink2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5:42.728"/>
    </inkml:context>
    <inkml:brush xml:id="br0">
      <inkml:brushProperty name="width" value="0.1" units="cm"/>
      <inkml:brushProperty name="height" value="0.1" units="cm"/>
      <inkml:brushProperty name="color" value="#FF0066"/>
    </inkml:brush>
  </inkml:definitions>
  <inkml:trace contextRef="#ctx0" brushRef="#br0">0 0 7682,'0'0'704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8.027"/>
    </inkml:context>
    <inkml:brush xml:id="br0">
      <inkml:brushProperty name="width" value="0.05" units="cm"/>
      <inkml:brushProperty name="height" value="0.05" units="cm"/>
      <inkml:brushProperty name="color" value="#004F8B"/>
    </inkml:brush>
  </inkml:definitions>
  <inkml:trace contextRef="#ctx0" brushRef="#br0">0 0 4425,'0'0'14474,"18"3"-13863,352 63 201,-355-63-771,38 4 199,-70-3-10581,3-2 3040</inkml:trace>
</inkml:ink>
</file>

<file path=ppt/ink/ink2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5:58.351"/>
    </inkml:context>
    <inkml:brush xml:id="br0">
      <inkml:brushProperty name="width" value="0.1" units="cm"/>
      <inkml:brushProperty name="height" value="0.1" units="cm"/>
      <inkml:brushProperty name="color" value="#FF0066"/>
    </inkml:brush>
  </inkml:definitions>
  <inkml:trace contextRef="#ctx0" brushRef="#br0">0 0 12515,'0'0'2352</inkml:trace>
</inkml:ink>
</file>

<file path=ppt/ink/ink2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20.136"/>
    </inkml:context>
    <inkml:brush xml:id="br0">
      <inkml:brushProperty name="width" value="0.05" units="cm"/>
      <inkml:brushProperty name="height" value="0.05" units="cm"/>
      <inkml:brushProperty name="color" value="#008C3A"/>
    </inkml:brush>
  </inkml:definitions>
  <inkml:trace contextRef="#ctx0" brushRef="#br0">0 1 8850,'0'0'3953</inkml:trace>
</inkml:ink>
</file>

<file path=ppt/ink/ink2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23.223"/>
    </inkml:context>
    <inkml:brush xml:id="br0">
      <inkml:brushProperty name="width" value="0.05" units="cm"/>
      <inkml:brushProperty name="height" value="0.05" units="cm"/>
      <inkml:brushProperty name="color" value="#008C3A"/>
    </inkml:brush>
  </inkml:definitions>
  <inkml:trace contextRef="#ctx0" brushRef="#br0">5 12 5449,'0'0'8462,"-4"-11"-5167,4 20-3277,0 0 0,0 0-1,1 0 1,0 0 0,0 0-1,1 0 1,1-1 0,-1 1-1,1-1 1,1 1 0,7 13-1,9 11 184,-2 1 0,-1 0 0,-2 1-1,-2 1 1,-1 1 0,-1 0 0,-3 0 0,0 1-1,-3 0 1,2 57 947,-7-120-4668,0 6-1908</inkml:trace>
</inkml:ink>
</file>

<file path=ppt/ink/ink2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4.483"/>
    </inkml:context>
    <inkml:brush xml:id="br0">
      <inkml:brushProperty name="width" value="0.05" units="cm"/>
      <inkml:brushProperty name="height" value="0.05" units="cm"/>
      <inkml:brushProperty name="color" value="#004F8B"/>
    </inkml:brush>
  </inkml:definitions>
  <inkml:trace contextRef="#ctx0" brushRef="#br0">5 8 968,'0'0'9158,"-1"-1"-8763,-3-5 1841,51 37-1707,0-3 0,2-1 0,1-3 0,1-2 0,1-2 0,76 18 0,-94-31-413,0-1 0,0-2 1,1-2-1,-1-1 1,65-7-1,-77 2-93,-1-1-1,0 0 1,0-2-1,0 0 0,-1-2 1,0 0-1,-1-1 1,0-1-1,0-1 1,23-20-1,-41 31-31,0 1 0,0-1 0,0 0 0,0 0 0,0 0 1,0 0-1,0 0 0,0 0 0,-1 0 0,1 0 0,0 0 0,-1 0 0,1 0 0,-1 0 0,1-1 0,-1 1 0,0 0 1,1 0-1,-1-1 0,0 1 0,0 0 0,0 0 0,0-1 0,0 1 0,0 0 0,0-1 0,0 1 0,-1-2 0,0 2-182,0 0-1,0-1 1,0 1-1,0 0 0,0 0 1,0 0-1,0 0 1,0 0-1,-1 0 0,1 0 1,0 1-1,-1-1 1,1 0-1,-1 1 0,1-1 1,0 1-1,-1-1 1,1 1-1,-1 0 0,-2 0 1,-10-1-3667,2 1-4247</inkml:trace>
</inkml:ink>
</file>

<file path=ppt/ink/ink2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5.503"/>
    </inkml:context>
    <inkml:brush xml:id="br0">
      <inkml:brushProperty name="width" value="0.05" units="cm"/>
      <inkml:brushProperty name="height" value="0.05" units="cm"/>
      <inkml:brushProperty name="color" value="#004F8B"/>
    </inkml:brush>
  </inkml:definitions>
  <inkml:trace contextRef="#ctx0" brushRef="#br0">4 800 4097,'0'0'10263,"0"-3"-9322,-4-411 1360,5 396-2305,1 0 0,0 0-1,1 1 1,1-1-1,1 1 1,0 0-1,2 0 1,15-31 0,-10 26-39,1 1 0,1 1 1,1 0-1,1 1 0,35-34 0,-46 48-18,0 1 0,1 1 0,0-1 0,-1 1 0,1 0 0,0 0 0,1 1 0,-1 0 0,0 0 0,1 0 0,8-1 0,8 1-281,44 1 0,-41 1 342,-24 0-5,0 1 0,0-1 0,0 0 0,0 1 0,0-1 0,0 1 0,0 0 0,0 0 0,0 0 0,0 0 0,0 0 0,-1 0 0,1 0 0,0 1 0,-1-1 0,1 0 0,-1 1 0,1 0 0,-1-1 0,0 1 0,0 0 0,0-1 0,0 1 0,0 0 0,0 0 0,0 0 0,0 0 0,-1 0 0,1 0 1,-1 0-1,0 0 0,1 0 0,-1 3 0,0 1-2,1-1 0,-1 0 0,0 0 0,-1 0 0,1 0 0,-1 1 0,0-1 0,0 0 0,-1 0 0,1 0 0,-1-1 0,0 1 0,-5 7 0,-3 1 25,-1 0 0,-1-1-1,0-1 1,-1 0 0,0 0-1,-1-2 1,0 1 0,0-2 0,-1 0-1,0 0 1,0-2 0,-1 0-1,0 0 1,-21 3 0,36-9-18,0 1 1,0-1-1,0 0 0,0 0 1,0 0-1,0 0 1,0 0-1,0 0 0,0 0 1,0 0-1,0 0 1,0-1-1,0 1 0,0 0 1,0-1-1,0 1 1,0-1-1,0 1 0,0-1 1,0 1-1,0-1 1,0 1-1,1-1 1,-1 0-1,0 0 0,1 1 1,-1-1-1,0 0 1,1 0-1,-1-1 0,0-1 3,0 0 0,1 0 0,0 0 0,-1 0 0,1 0 0,1 0 0,-1 0 0,0 0 0,1-4 0,0 5-4,0 0 0,0 0-1,0 1 1,0-1 0,0 0-1,0 1 1,0-1-1,1 1 1,-1-1 0,0 1-1,1 0 1,-1 0 0,1-1-1,0 1 1,-1 0-1,1 0 1,0 0 0,0 1-1,-1-1 1,1 0 0,0 1-1,4-1 1,46-8-174,-49 8 147,17-1-62,1 0 1,0 1 0,-1 1 0,1 1-1,0 1 1,23 5 0,-39-6 85,1 1 0,-1-1 0,0 1 0,-1 0 1,1 1-1,0-1 0,0 1 0,-1 0 0,0 0 0,0 0 1,1 0-1,-2 1 0,1 0 0,0-1 0,-1 2 0,0-1 1,0 0-1,0 1 0,0-1 0,-1 1 0,0 0 0,0 0 0,0 0 1,0 0-1,-1 0 0,0 0 0,0 0 0,0 0 0,-1 8 1,1-7 45,-1 0 1,0 0-1,0 0 1,-1 0 0,0 0-1,0 0 1,0 0 0,-1 0-1,0 0 1,0 0-1,-1 0 1,1-1 0,-1 0-1,0 1 1,-1-1 0,1 0-1,-1 0 1,0-1-1,0 1 1,-1-1 0,1 0-1,-1 0 1,0 0 0,0-1-1,0 1 1,-1-1-1,-8 3 1,-4 3 54,0-1-1,0-1 1,0-1-1,-1 0 1,0-2-1,-33 5 0,-119-3 123,127-6-215,43 0-98,7 0-1271,14 0-904,7 0-1705</inkml:trace>
</inkml:ink>
</file>

<file path=ppt/ink/ink2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6.470"/>
    </inkml:context>
    <inkml:brush xml:id="br0">
      <inkml:brushProperty name="width" value="0.05" units="cm"/>
      <inkml:brushProperty name="height" value="0.05" units="cm"/>
      <inkml:brushProperty name="color" value="#004F8B"/>
    </inkml:brush>
  </inkml:definitions>
  <inkml:trace contextRef="#ctx0" brushRef="#br0">243 1 6905,'0'0'5826,"-3"-1"-5638,-3 1-82,1 1-1,0-1 1,0 1 0,0 0 0,-1 0-1,1 0 1,0 1 0,0 0 0,0 0-1,1 0 1,-1 1 0,0-1 0,1 1-1,0 0 1,-1 0 0,1 1 0,1-1-1,-1 1 1,0 0 0,-5 8 0,-9 12 110,0 1 1,-19 35 0,34-54-188,-7 13 25,1 1 0,0 0 0,2 0-1,1 1 1,0 0 0,1 0-1,2 1 1,0-1 0,1 1-1,2 35 1,0-55-46,0 0 1,0 1-1,0-1 0,1 0 0,-1 1 1,1-1-1,-1 0 0,1 0 0,0 1 1,0-1-1,0 0 0,0 0 0,0 0 1,0 0-1,1 0 0,-1 0 0,1-1 1,-1 1-1,1 0 0,0-1 1,0 1-1,-1-1 0,1 1 0,0-1 1,0 0-1,3 1 0,3 1 292,-1-1 1,0 0-1,0 0 1,1-1-1,-1 0 0,1 0 1,10-1-1,-15-1-288,0 0 0,-1-1-1,1 1 1,0 0 0,-1-1 0,1 0-1,-1 1 1,0-1 0,1 0 0,-1 0 0,0 0-1,0-1 1,0 1 0,-1 0 0,3-5-1,0 2-173,-1 0-1,1 0 1,-1-1-1,-1 1 1,1-1-1,-1 0 0,2-7 1,-2-33-4970,-2 27-1379</inkml:trace>
</inkml:ink>
</file>

<file path=ppt/ink/ink2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7.727"/>
    </inkml:context>
    <inkml:brush xml:id="br0">
      <inkml:brushProperty name="width" value="0.05" units="cm"/>
      <inkml:brushProperty name="height" value="0.05" units="cm"/>
      <inkml:brushProperty name="color" value="#004F8B"/>
    </inkml:brush>
  </inkml:definitions>
  <inkml:trace contextRef="#ctx0" brushRef="#br0">0 1 7578,'0'0'4857,"11"30"-4132,38 101-122,-27-79 100,3-1 0,38 61 1,16 34 369,-53-84-595,33 131-1,-3 72 111,-39-175-469,-13-41 877,-11-51-960,0-1 0,0 0 0,0-1 0,1 1 0,-1-1 0,1-1 0,0 1 0,0-1 0,1 0 0,-6-6 0,-6-3 7,-60-40-1,60 45-44,0-2-1,1 0 1,1 0 0,0-2 0,0 0 0,1 0 0,1-2 0,-15-19 0,24 27 4,1-1 0,0 0 0,0-1 0,1 1 0,0 0 0,1-1 0,0 1 0,0-1 1,0 0-1,1 1 0,1-1 0,1-11 0,1 1 4,0-1 1,2 1-1,0 0 0,10-23 0,70-154-12,51-129-6,-134 321 12,1-9 4,2 0 0,0 1 0,0-1 0,1 1 0,1 1 1,0-1-1,0 1 0,1 0 0,18-19 0,-24 29-10,0-1 0,0 1 0,-1 0 0,1 0 1,0 0-1,0 0 0,0 0 0,0 0 0,0 1 0,0-1 0,0 1 0,0-1 1,1 1-1,-1 0 0,0 0 0,0 0 0,0 0 0,0 0 0,0 1 0,1-1 0,2 1 1,-1 1-1,-1 0 1,1 0 0,-1 0 0,0 0 0,1 0 0,-1 1-1,0 0 1,0-1 0,0 1 0,4 6 0,3 6-7,0 1 1,-1 0-1,13 32 0,-20-43 6,12 32-20,11 49 0,-16-51 86,-6-34 192,0-12-271,-1-10-446,-2-4-1503,0-1-2377</inkml:trace>
</inkml:ink>
</file>

<file path=ppt/ink/ink2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0.339"/>
    </inkml:context>
    <inkml:brush xml:id="br0">
      <inkml:brushProperty name="width" value="0.05" units="cm"/>
      <inkml:brushProperty name="height" value="0.05" units="cm"/>
      <inkml:brushProperty name="color" value="#004F8B"/>
    </inkml:brush>
  </inkml:definitions>
  <inkml:trace contextRef="#ctx0" brushRef="#br0">0 1 4721,'0'0'10700,"0"11"-10776,2 5 105,1 0 1,0 0-1,1-1 1,1 1-1,0-1 1,1 0 0,1 0-1,9 15 1,20 54 389,-25-48 123,-2 1-1,-2 0 1,-1 0 0,-2 0-1,-1 69 1,-3-105-203,-8-1 373</inkml:trace>
</inkml:ink>
</file>

<file path=ppt/ink/ink2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1.280"/>
    </inkml:context>
    <inkml:brush xml:id="br0">
      <inkml:brushProperty name="width" value="0.05" units="cm"/>
      <inkml:brushProperty name="height" value="0.05" units="cm"/>
      <inkml:brushProperty name="color" value="#004F8B"/>
    </inkml:brush>
  </inkml:definitions>
  <inkml:trace contextRef="#ctx0" brushRef="#br0">0 0 6529,'0'0'6104,"7"2"-5953,-4-1-100,0 1 1,0-1-1,-1 0 0,1 1 0,0 0 0,0 0 1,-1 0-1,1 0 0,-1 0 0,0 0 1,0 0-1,0 1 0,4 4 0,19 50 876,-16-26-398,-1 0-1,-2 1 0,4 52 0,-5 103 1065,-5-172-1479,0-14-34,0-20-4188,0 6-1286</inkml:trace>
</inkml:ink>
</file>

<file path=ppt/ink/ink2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32.301"/>
    </inkml:context>
    <inkml:brush xml:id="br0">
      <inkml:brushProperty name="width" value="0.05" units="cm"/>
      <inkml:brushProperty name="height" value="0.05" units="cm"/>
      <inkml:brushProperty name="color" value="#004F8B"/>
    </inkml:brush>
  </inkml:definitions>
  <inkml:trace contextRef="#ctx0" brushRef="#br0">571 0 7402,'0'0'4786,"0"29"-4426,0-6 547,1-11-653,0 0 1,-2 0-1,1 0 0,-2-1 0,1 1 0,-1 0 0,-1-1 0,0 1 1,-9 18-1,-13 22 27,-3-2 0,-2-1-1,-3-1 1,-1-1 0,-2-3 0,-3 0 0,-64 56 0,92-92-235,0 0-1,0-1 1,-1 0 0,0-1-1,-16 7 1,23-11-21,-1 0 1,1-1-1,-1 1 0,0-1 0,0 0 1,1 0-1,-1-1 0,0 0 1,0 0-1,0 0 0,1-1 0,-1 0 1,0 0-1,-9-3 0,12 2-45,0 0 0,1 0-1,-1 0 1,0-1-1,1 1 1,-1-1 0,1 0-1,0 1 1,0-1-1,0 0 1,0-1 0,0 1-1,1 0 1,-1 0-1,1-1 1,0 1 0,0-1-1,0 1 1,1-1-1,-1 1 1,1-1 0,0-3-1,-1-13-555,0 0 0,4-29 0,-3 45 552,1 1 1,0 0-1,0 0 1,0 0-1,1 0 1,-1 0-1,0 0 1,1 1-1,0-1 1,0 0-1,0 1 1,0-1-1,0 1 1,1 0-1,-1-1 1,0 1-1,1 1 1,0-1-1,-1 0 1,1 0-1,0 1 1,0 0-1,0-1 1,0 1-1,0 0 1,0 1-1,1-1 1,-1 0-1,4 1 1,8-2-55,-1 0-1,1 2 1,-1-1 0,1 2 0,18 3 0,-2 3 260,-1 3 1,0 0-1,0 2 0,-2 1 1,51 31-1,-3-3 139,-72-39-287,15 9 189,0-1 1,1-1-1,0-1 1,0-1-1,1 0 0,-1-1 1,2-2-1,42 5 0,-64-9-230,1-1 0,-1 1 0,1 0-1,-1 0 1,1 0 0,-1 0 0,1-1-1,-1 1 1,0 0 0,1 0-1,-1-1 1,1 1 0,-1 0 0,1-1-1,-1 1 1,0-1 0,1 1 0,-1 0-1,0-1 1,0 1 0,1-1 0,-1 1-1,0-1 1,0 1 0,1-1-1,-1 1 1,0-1 0,0 1 0,0-1-1,0 1 1,0-1 0,0 0 0,0-21-4107,0 16 256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18.510"/>
    </inkml:context>
    <inkml:brush xml:id="br0">
      <inkml:brushProperty name="width" value="0.05" units="cm"/>
      <inkml:brushProperty name="height" value="0.05" units="cm"/>
      <inkml:brushProperty name="color" value="#004F8B"/>
    </inkml:brush>
  </inkml:definitions>
  <inkml:trace contextRef="#ctx0" brushRef="#br0">1 45 8330,'0'0'11269,"26"-5"-11009,5-1-226,151-24 249,-28 26-313,-132 4-1785,-44 0-2090,-2 0-1543</inkml:trace>
</inkml:ink>
</file>

<file path=ppt/ink/ink2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6:43.080"/>
    </inkml:context>
    <inkml:brush xml:id="br0">
      <inkml:brushProperty name="width" value="0.05" units="cm"/>
      <inkml:brushProperty name="height" value="0.05" units="cm"/>
      <inkml:brushProperty name="color" value="#004F8B"/>
    </inkml:brush>
  </inkml:definitions>
  <inkml:trace contextRef="#ctx0" brushRef="#br0">0 0 5657,'0'0'9077,"4"35"-8097,16 8-976,-2 1-1,-2 0 1,10 47 0,20 141 600,-42-213 805,-6-47 514,0-4-2164,-1-5-1775,3 24-693</inkml:trace>
</inkml:ink>
</file>

<file path=ppt/ink/ink2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7:45.080"/>
    </inkml:context>
    <inkml:brush xml:id="br0">
      <inkml:brushProperty name="width" value="0.1" units="cm"/>
      <inkml:brushProperty name="height" value="0.1" units="cm"/>
      <inkml:brushProperty name="color" value="#FF0066"/>
    </inkml:brush>
  </inkml:definitions>
  <inkml:trace contextRef="#ctx0" brushRef="#br0">532 178 6937,'0'0'8412,"-15"-10"-7386,2-5-952,0 0 0,-1 2-1,-1-1 1,0 2-1,-1 0 1,-1 0 0,1 2-1,-2 0 1,1 1-1,-1 1 1,-1 0-1,0 2 1,0 0 0,0 1-1,0 1 1,-1 0-1,-32 0 1,43 3-85,1 1 0,-1 1 0,1 0-1,0 0 1,-1 0 0,1 1 0,0 0 0,-14 6 0,17-5 2,0 0 0,0 1 0,1-1 0,-1 1 0,1 0 0,0 0 0,0 1 0,0-1 0,1 1 0,0 0 0,-1 0 0,2 0 0,-5 8 0,1 4 15,0 1 0,1-1 0,1 1 0,1 0-1,0 0 1,2 0 0,0 0 0,2 28-1,-1-39 1,0-2-8,0 0 0,1-1 0,-1 1 1,1 0-1,0 0 0,1-1 0,-1 1 0,1-1 0,0 0 1,0 1-1,0-1 0,1 0 0,-1 0 0,1 0 1,0 0-1,0-1 0,0 1 0,1-1 0,-1 0 1,1 0-1,0 0 0,0 0 0,0-1 0,0 1 0,0-1 1,1 0-1,-1-1 0,1 1 0,-1-1 0,7 2 1,14 2 17,0-1-1,0-1 1,0-1 0,35-1 0,-52-1-1,3 0-4,0-1 0,0 0 0,0-1-1,0 0 1,0 0 0,0-2 0,-1 1-1,1-1 1,-1-1 0,0 1-1,0-2 1,-1 1 0,11-9 0,-14 9 6,0-1 0,0 1 1,0-1-1,-1 0 0,0 0 1,0 0-1,-1-1 1,0 0-1,0 0 0,0 0 1,-1 0-1,0-1 0,-1 1 1,0-1-1,0 0 0,0 1 1,-1-1-1,0 0 1,0-9-1,-1-36 736,-1 53-753,1 0 0,-1 0 0,0 0-1,1 0 1,-1 0 0,1 0 0,-1 0 0,0 0-1,1 1 1,-1-1 0,1 0 0,-1 0-1,1 1 1,-1-1 0,1 0 0,-1 1-1,1-1 1,-1 1 0,1-1 0,-1 1 0,1-1-1,0 0 1,-1 1 0,1-1 0,0 1-1,0 0 1,-1-1 0,1 2 0,-2 4 15,0 0 1,0 1-1,1-1 0,0 1 1,1-1-1,-1 1 1,1-1-1,0 1 1,1-1-1,0 1 0,0-1 1,0 1-1,1-1 1,0 0-1,0 1 0,0-1 1,1 0-1,0 0 1,0-1-1,1 1 1,-1-1-1,1 0 0,1 1 1,-1-2-1,1 1 1,-1 0-1,1-1 1,1 0-1,7 5 0,0-1 47,1-1-1,0 0 1,0-1-1,1-1 0,0 0 1,0-1-1,0 0 1,29 2-1,-1-3 73,86-6 1,-118 2-134,0 0 1,0-1-1,0 0 0,17-6 1,-24 6 4,1 0-1,-1 0 1,0 0 0,0 0 0,0 0 0,0-1-1,0 0 1,-1 1 0,1-2 0,-1 1 0,0 0-1,0-1 1,5-7 0,-8 11-45,1 0 0,-1-1-1,0 1 1,0-1 0,0 1 0,0-1-1,0 1 1,1-1 0,-1 1 0,0-1 0,0 1-1,0-1 1,-1 1 0,1-1 0,0 1-1,0-1 1,0 1 0,0-1 0,0 1 0,0 0-1,-1-1 1,1 1 0,0-1 0,0 1-1,-1-1 1,1 1 0,0 0 0,-1-1 0,1 1-1,0 0 1,-1-1 0,1 1 0,-1 0-1,1 0 1,0-1 0,-1 1 0,1 0-1,-1 0 1,1 0 0,-1-1 0,1 1 0,-1 0-1,1 0 1,-1 0 0,1 0 0,-1 0-1,1 0 1,-1 0 0,1 0 0,0 0 0,-1 0-1,0 0 1,-36 0-3442,29 1 1546,-24-1-4956</inkml:trace>
</inkml:ink>
</file>

<file path=ppt/ink/ink2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7:46.267"/>
    </inkml:context>
    <inkml:brush xml:id="br0">
      <inkml:brushProperty name="width" value="0.1" units="cm"/>
      <inkml:brushProperty name="height" value="0.1" units="cm"/>
      <inkml:brushProperty name="color" value="#FF0066"/>
    </inkml:brush>
  </inkml:definitions>
  <inkml:trace contextRef="#ctx0" brushRef="#br0">1 1 5817,'0'0'10601,"7"12"-10546,25 40 396,-2 2 0,30 78 0,-48-100-93,-1 0-1,-2 1 1,-1-1-1,-2 2 0,-1-1 1,1 48 900,-6-100-894,0 8-350,0-1 0,0 1 1,1-1-1,1 1 1,0 0-1,0 0 1,1 0-1,5-11 1,-4 15-27,-1 1 0,1 0 0,0 1 0,1-1 0,-1 1 0,1 0 0,0 0 1,1 0-1,-1 0 0,1 1 0,0 0 0,0 1 0,0-1 0,9-3 1,3-1-28,1 2 0,-1 0 0,1 1 0,0 1 1,0 0-1,0 2 0,1 0 0,-1 1 1,1 1-1,-1 1 0,20 3 0,-30-2 35,-1 0-1,-1 1 1,1 0-1,0 0 1,-1 1-1,1-1 1,-1 2-1,0-1 1,0 1-1,-1 0 1,0 0-1,1 1 1,-2 0-1,1 0 1,-1 1-1,0-1 1,0 1-1,-1 0 1,0 0-1,0 1 1,0-1-1,-1 1 0,0 0 1,-1 0-1,0 0 1,0 0-1,-1 0 1,1 11-1,-2-11 12,0 0 0,0 0-1,-1 0 1,0 0-1,0 0 1,-1-1-1,0 1 1,-5 10-1,5-13 1,-1-1 0,0 0 0,0 0 1,0 0-1,0 0 0,-1-1 0,0 1 0,1-1 0,-1 0 0,-1 0 0,1 0 1,0-1-1,-1 1 0,-6 2 0,-5 1 26,0 0 0,0-2 0,-1 1 0,1-2 1,-1 0-1,0-1 0,0-1 0,0 0 0,0-1 0,-26-4 0,19 0-15,1 0 0,-1-2 0,1-1 0,0 0 0,1-2-1,-38-20 1,40 21-384,17 27-2641,3-19 3004,0 16-4301</inkml:trace>
</inkml:ink>
</file>

<file path=ppt/ink/ink2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7:47.402"/>
    </inkml:context>
    <inkml:brush xml:id="br0">
      <inkml:brushProperty name="width" value="0.1" units="cm"/>
      <inkml:brushProperty name="height" value="0.1" units="cm"/>
      <inkml:brushProperty name="color" value="#FF0066"/>
    </inkml:brush>
  </inkml:definitions>
  <inkml:trace contextRef="#ctx0" brushRef="#br0">309 19 8282,'0'0'7613,"-9"-4"-7541,4 2-63,-1 0 0,1 0-1,-1 0 1,1 0-1,-1 1 1,0 0-1,1 0 1,-1 0-1,0 1 1,0 0 0,0 0-1,1 0 1,-1 1-1,0 0 1,0 0-1,1 1 1,-1-1 0,-6 4-1,0 2-6,0 2 1,0-1-1,0 2 0,1-1 1,1 1-1,0 1 0,0 0 1,1 1-1,0-1 0,1 2 1,1-1-1,0 1 0,0 0 1,-5 16-1,4-5 75,0 1 1,2-1-1,1 1 0,0 0 1,2 1-1,1-1 0,2 33 1,0-53-43,0-1 1,1 1 0,-1-1 0,1 1 0,0-1 0,1 0 0,-1 1-1,1-1 1,0 0 0,0 0 0,0 0 0,0 0 0,1 0 0,-1-1 0,1 1-1,5 4 1,-2-3 25,-1-1 1,1 0-1,1 0 0,-1-1 0,0 1 0,1-1 1,0-1-1,-1 1 0,12 2 0,12-1 131,-1 0-1,1-2 1,-1 0-1,32-4 1,-39 1-103,-10 1-49,0-1 0,-1 0 0,1-1 0,0 0 0,-1-1 0,0 0 0,1-1 0,-1 0 0,0-1 0,-1 0 0,1 0 0,-1-1 0,0-1 0,16-13 0,-15 4 81,-13 50-12604</inkml:trace>
</inkml:ink>
</file>

<file path=ppt/ink/ink2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06.528"/>
    </inkml:context>
    <inkml:brush xml:id="br0">
      <inkml:brushProperty name="width" value="0.1" units="cm"/>
      <inkml:brushProperty name="height" value="0.1" units="cm"/>
      <inkml:brushProperty name="color" value="#004F8B"/>
    </inkml:brush>
  </inkml:definitions>
  <inkml:trace contextRef="#ctx0" brushRef="#br0">0 1 3649,'0'0'1008</inkml:trace>
</inkml:ink>
</file>

<file path=ppt/ink/ink2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08.307"/>
    </inkml:context>
    <inkml:brush xml:id="br0">
      <inkml:brushProperty name="width" value="0.1" units="cm"/>
      <inkml:brushProperty name="height" value="0.1" units="cm"/>
      <inkml:brushProperty name="color" value="#004F8B"/>
    </inkml:brush>
  </inkml:definitions>
  <inkml:trace contextRef="#ctx0" brushRef="#br0">557 374 1584,'0'0'17657,"13"-20"-16240,-10 3-1249,-1 0 0,-1 0 1,0 0-1,-4-35 0,1 44-166,1-1 0,-1 1 0,-1-1 0,0 1 0,0 0 0,0 0-1,-1 0 1,0 1 0,-1-1 0,0 1 0,-9-12 0,2 7-39,-1 0-1,0 1 1,0 0 0,-1 1-1,0 1 1,-1 0 0,0 0-1,0 2 1,-1 0 0,0 1-1,0 0 1,-1 2-1,1 0 1,-1 0 0,0 2-1,0 0 1,0 1 0,-29 2-1,40-1 35,0 1 0,0 0-1,0 0 1,0 1 0,1-1-1,-1 1 1,1 1 0,-1-1-1,1 1 1,0 0-1,0 0 1,0 0 0,-6 6-1,3-1-5,-1 0-1,2 1 0,-1 0 0,1 0 1,0 1-1,-7 14 0,4-3 3,1-1 0,0 2 0,2-1 0,0 1 0,2 0 0,-5 34 0,9-48 13,-1 8 2,1 0 1,0 0-1,1 0 1,0 0-1,4 21 0,-3-33-6,0 0-1,1 0 1,-1 0-1,1 0 0,-1 0 1,1 0-1,1-1 0,-1 1 1,0 0-1,1-1 1,0 0-1,0 0 0,0 1 1,0-2-1,0 1 1,1 0-1,-1-1 0,1 1 1,-1-1-1,1 0 1,0 0-1,0-1 0,0 1 1,6 1-1,4 0 21,-1 0 0,1 0 0,0-1 0,-1-1 0,1 0 0,0-1-1,0-1 1,0 0 0,-1-1 0,1 0 0,-1-1 0,1 0 0,-1-1 0,0-1 0,0 0 0,-1-1 0,1 0-1,-1-1 1,0 0 0,19-17 0,-24 18-7,0-1-1,-1 0 0,0-1 0,0 0 1,0 0-1,-1 0 0,0 0 1,-1-1-1,0 0 0,0 0 1,-1 0-1,0 0 0,0-1 1,-1 1-1,-1-1 0,0 1 1,0-1-1,-1-13 0,0 31-13,-1 0 1,1 0-1,1 1 0,0-1 0,0 0 0,0 0 0,1 1 1,0-1-1,1 0 0,0-1 0,0 1 0,0 0 1,1-1-1,0 0 0,1 0 0,0 0 0,0 0 0,0-1 1,1 0-1,0 0 0,0-1 0,0 1 0,1-1 0,13 7 1,1 1 6,1-2 1,0-1-1,0-1 1,1-1-1,1 0 1,-1-2-1,27 4 1,10-3 367,105 0 0,-164-8-386,0-1 1,0 1 0,0 0 0,0-1-1,-1 1 1,1 0 0,0-1-1,-1 1 1,1-1 0,-1 1-1,0-1 1,1 0 0,-1 1 0,0-2-1</inkml:trace>
</inkml:ink>
</file>

<file path=ppt/ink/ink2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09.146"/>
    </inkml:context>
    <inkml:brush xml:id="br0">
      <inkml:brushProperty name="width" value="0.1" units="cm"/>
      <inkml:brushProperty name="height" value="0.1" units="cm"/>
      <inkml:brushProperty name="color" value="#004F8B"/>
    </inkml:brush>
  </inkml:definitions>
  <inkml:trace contextRef="#ctx0" brushRef="#br0">1 70 8674,'0'0'8214,"4"0"-7184,415-2 2117,562-21-2490,4 13-328,-684 10 2013,-301-19-6327,0 4 205</inkml:trace>
</inkml:ink>
</file>

<file path=ppt/ink/ink2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1.059"/>
    </inkml:context>
    <inkml:brush xml:id="br0">
      <inkml:brushProperty name="width" value="0.1" units="cm"/>
      <inkml:brushProperty name="height" value="0.1" units="cm"/>
      <inkml:brushProperty name="color" value="#004F8B"/>
    </inkml:brush>
  </inkml:definitions>
  <inkml:trace contextRef="#ctx0" brushRef="#br0">0 494 4489,'0'0'11272,"7"0"-10488,-1 1-668,0-1 0,-1 0 1,1-1-1,0 0 0,0 1 0,-1-2 1,1 1-1,0-1 0,-1 0 0,1 0 1,-1 0-1,0-1 0,0 0 0,9-6 1,-6 2-48,0 0 0,0 0 0,-1-1 1,0 0-1,0 0 0,-1-1 1,9-17-1,-5 7-38,-1-1 1,-2 0 0,0 0-1,-1-1 1,0 1 0,-2-1-1,3-43 1,-6 42 16,-1-64 361,-1 81-370,1 0 0,-1 0-1,0 0 1,0 1 0,-1-1 0,1 0 0,-1 1 0,0-1 0,0 1 0,-1 0 0,1-1 0,-1 1-1,0 0 1,-4-5 0,6 9-33,3 32-230,2-22 218,1 0 1,0-1 0,1 1 0,-1-1-1,2 0 1,0-1 0,0 1 0,0-1-1,1-1 1,16 13 0,1 3 25,-3-2-3,-2 0-1,-1 1 0,0 1 1,19 33-1,-31-43-16,0 0 1,-1 1-1,0 0 0,-1 0 1,-1 0-1,0 1 0,-1-1 1,-1 1-1,0 0 0,-1 20 1,-1-35-1,1 9-7,-1 0 0,0-1 0,-1 1 0,0 0 1,-1 0-1,-3 11 0,4-17 8,0-1-1,-1 1 1,1-1-1,-1 1 1,1-1 0,-1 0-1,0 0 1,0 0-1,0 0 1,0 0-1,-1 0 1,1-1-1,0 1 1,-1-1 0,1 1-1,-1-1 1,1 0-1,-1 0 1,0 0-1,1 0 1,-1-1 0,0 1-1,0-1 1,-3 1-1,-1 0 27,-1 0 0,1-1 0,0 1 0,0-1 0,-13-2 0,19 1-22,-1 1-1,1 0 1,0-1-1,-1 1 1,1-1 0,-1 1-1,1-1 1,0 0-1,-1 0 1,1 0-1,0 0 1,0 1-1,0-2 1,0 1-1,0 0 1,0 0 0,0 0-1,0 0 1,0-1-1,0 1 1,1 0-1,-1-1 1,1 1-1,-1 0 1,1-1 0,-1 1-1,1-1 1,0 1-1,-1-1 1,1 1-1,0-1 1,0-2-1,1 4-4,0-1 0,0 1 0,0-1 0,-1 1 0,1-1 0,0 1 0,0 0 0,0 0 0,0-1 0,0 1 0,-1 0 0,1 0 0,0 0 0,0 0 0,0 0 0,0 0 0,0 0 0,1 1 0,0-1 0,27 0 11,0-2-1,0-1 0,0-1 0,-1-1 1,1-2-1,43-16 0,-54 16-4,-1-1 0,0-1 0,0 0 1,-1-2-1,0 1 0,-1-2 0,0 0 0,-1-1 0,0-1 0,-1 0 1,12-16-1,-19 20-7,0-1 0,-1 0 0,0 1 0,-1-1 0,0-1 1,-1 1-1,0-1 0,-1 1 0,0-1 0,-1 0 0,0 0 0,-1 1 1,-2-19-1,1 25-11,0 1 1,0 0 0,-1 0 0,1-1-1,-1 1 1,0 0 0,0 0-1,0 1 1,-1-1 0,0 0-1,1 1 1,-1-1 0,0 1 0,-1 0-1,1 0 1,0 0 0,-1 1-1,0-1 1,0 1 0,-4-2 0,6 2-18,-1 1 1,1-1 0,-1 1 0,0 0 0,0 0 0,0 0 0,0 0 0,1 0 0,-1 1 0,0-1 0,0 1 0,0 0 0,0 0 0,0 0 0,0 0 0,0 1 0,0-1-1,0 1 1,0 0 0,0 0 0,0 0 0,0 0 0,0 0 0,1 0 0,-1 1 0,1-1 0,-1 1 0,1 0 0,-1 0 0,-2 4 0,-3 5 14,0 0 0,2 0 0,-1 1 0,2 0 1,-1 1-1,2-1 0,0 1 0,0 0 0,-3 23 0,4-11 28,1 1 1,0 0-1,2 0 0,4 29 0,-3-49-14,1 0 1,0 0-1,0-1 1,0 1-1,1-1 0,-1 0 1,2 1-1,-1-1 1,0-1-1,1 1 1,0 0-1,0-1 1,0 0-1,0 0 0,1 0 1,0 0-1,0-1 1,0 0-1,0 0 1,0 0-1,1 0 0,10 3 1,8 2 33,0-1 1,0 0-1,1-2 1,26 2-1,-44-6-23,1 0-1,-1 0 0,1-1 1,-1 0-1,1-1 0,-1 1 1,11-4-1,-13 3 5,-1-1-1,0 0 1,0 0 0,0 0-1,0-1 1,-1 0 0,1 1-1,0-1 1,-1 0 0,0-1-1,0 1 1,0-1 0,3-3 0,27-49 23,-29 46-49,1 1 1,0-1 0,1 1-1,0 0 1,0 0 0,1 1-1,0 0 1,1 0 0,13-11-1,-19 19 5,-1-1-1,1 0 1,0 1 0,-1-1-1,1 1 1,0-1-1,0 1 1,0 0 0,-1 0-1,1 0 1,0 0 0,0 0-1,0 0 1,0 0-1,-1 1 1,1-1 0,0 1-1,0-1 1,-1 1-1,1 0 1,0-1 0,-1 1-1,1 0 1,-1 0 0,1 0-1,-1 1 1,1-1-1,-1 0 1,0 0 0,0 1-1,1-1 1,0 3-1,6 6-3,-1 0-1,0 1 0,8 17 0,-13-23 6,7 13 7,-1 0 0,0 0 0,-2 1 0,0 0 0,-1 0 0,-1 0 0,0 1 0,0 24 0,-4-43 104,3-25 41,3-8-391,0-1-1,3 0 0,0 1 1,17-36-1,-25 66 233,0 0-1,-1 0 1,1 0-1,0 0 1,1 0-1,-1 1 1,0-1-1,0 1 1,1-1 0,-1 1-1,1-1 1,-1 1-1,1 0 1,0-1-1,-1 1 1,1 0-1,0 0 1,0 1-1,0-1 1,0 0-1,0 0 1,0 1-1,0-1 1,0 1-1,0 0 1,0 0-1,0 0 1,0 0 0,0 0-1,0 0 1,0 0-1,0 1 1,0-1-1,0 0 1,0 1-1,0 0 1,0 0-1,0 0 1,0-1-1,-1 1 1,1 1-1,2 0 1,9 6 66,-1 1 0,0 0 0,0 1-1,13 13 1,-23-21-20,15 15 85,2 2 132,36 27 1,-47-40-301,0-1 1,0 0 0,0-1-1,1 0 1,-1 0 0,1-1-1,0 0 1,17 3 0,68 1-3635,-48-7-1535</inkml:trace>
</inkml:ink>
</file>

<file path=ppt/ink/ink2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1.762"/>
    </inkml:context>
    <inkml:brush xml:id="br0">
      <inkml:brushProperty name="width" value="0.1" units="cm"/>
      <inkml:brushProperty name="height" value="0.1" units="cm"/>
      <inkml:brushProperty name="color" value="#004F8B"/>
    </inkml:brush>
  </inkml:definitions>
  <inkml:trace contextRef="#ctx0" brushRef="#br0">557 1 8426,'0'0'8995,"-7"23"-8325,-15 13-240,1 1 1,-29 76 0,31-66-180,-38 67 1,38-81-191,-62 92 80,70-110-130,-1-2 0,0 1 0,-1-1 0,0-1 0,-1 0 0,-18 11 1,28-20-3,0 0 1,0-1-1,0 0 1,0 1-1,0-2 1,-1 1-1,1 0 1,-1-1 0,1 0-1,-1 0 1,0-1-1,1 1 1,-1-1-1,0 0 1,1 0-1,-1 0 1,0-1 0,1 1-1,-1-1 1,-8-3-1,9 1-14,-1 1 0,1-1 1,0 0-1,0 0 0,0 0 0,0-1 0,1 1 0,0-1 0,-1 0 0,1 0 1,0 0-1,1-1 0,-1 1 0,1 0 0,0-1 0,0 0 0,0 0 1,-1-8-1,-1-4-121,1 0-1,1 1 1,1-1 0,0 0 0,2 0 0,2-23 0,-3 37 108,1 0 0,0 0 0,0 0 0,0 0 1,1 0-1,-1 0 0,1 0 0,-1 0 0,1 1 0,0-1 0,0 1 0,0-1 1,1 1-1,-1 0 0,0 0 0,1 0 0,0 0 0,-1 0 0,1 0 1,0 1-1,0-1 0,0 1 0,0 0 0,0 0 0,0 0 0,0 0 1,6 0-1,10-2-17,0 1 1,1 1 0,30 2 0,-21 0 36,-18 1 74,0 0 0,0 1 1,-1 0-1,1 1 0,-1 0 0,0 1 1,0 0-1,0 0 0,-1 1 0,0 1 0,11 8 1,30 18 170,-28-22-217,0-1 1,0-1 0,1 0 0,0-2 0,0-1-1,1-1 1,0-1 0,0-1 0,45 0 0,-66-3-246,0 0 0,0-1 0,0 1 0,-1-1 1,1 0-1,0 0 0,0 0 0,-1 0 0,1 0 0,0 0 1,-1-1-1,0 1 0,1-1 0,-1 0 0,0 1 0,0-1 1,0 0-1,0-1 0,0 1 0,0 0 0,0 0 0,1-4 1,12-16-5749</inkml:trace>
</inkml:ink>
</file>

<file path=ppt/ink/ink2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3.878"/>
    </inkml:context>
    <inkml:brush xml:id="br0">
      <inkml:brushProperty name="width" value="0.1" units="cm"/>
      <inkml:brushProperty name="height" value="0.1" units="cm"/>
      <inkml:brushProperty name="color" value="#004F8B"/>
    </inkml:brush>
  </inkml:definitions>
  <inkml:trace contextRef="#ctx0" brushRef="#br0">0 64 11827,'0'0'6350,"34"-6"-6184,236-38-36,-243 41-121,-18 3 10,1-1 0,-1 0 0,0-1-1,15-3 1,-22 4-36</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32.083"/>
    </inkml:context>
    <inkml:brush xml:id="br0">
      <inkml:brushProperty name="width" value="0.05" units="cm"/>
      <inkml:brushProperty name="height" value="0.05" units="cm"/>
      <inkml:brushProperty name="color" value="#004F8B"/>
    </inkml:brush>
  </inkml:definitions>
  <inkml:trace contextRef="#ctx0" brushRef="#br0">11 16 6729,'0'0'8448,"-7"12"-6113,8-11-2294,0 0 1,0 0-1,0-1 1,0 1 0,0-1-1,0 1 1,0-1-1,0 1 1,0-1-1,0 1 1,0-1 0,0 0-1,0 0 1,1 0-1,-1 1 1,0-1-1,0 0 1,0 0 0,2-1-1,32 1 373,-29 0-234,78 0 938,-90 1-1121,1 1 0,0-1 0,0 1-1,0 0 1,0 0 0,0 0 0,1 1 0,-9 5 0,0 0 4,-71 33 3,83-40 395,37-8 412,27-13-664,72-13-1,-127 32-143,11-3-20,-16 3 12,-13 1 14,-7 0 24,1 0 0,-1 2 0,-29 5 0,60-10-15,-10 2-19,0 1 1,-1-1 0,1 0-1,0 0 1,-1-1 0,1 1-1,0-1 1,-1 0 0,0 1 0,5-5-1,-7 5-7,-12 1-3,0 1 6,-1 0-1,1 1 0,0 0 0,0 1 1,0 0-1,1 1 0,-1 0 1,-13 7-1,-21 8-26,164-72 177,-138 53-292,-17 9 182,34-8 16,6-3-17,14-6 3,24-17 57,-42 25-119,-3-1-19,0 2 32,-1-1 0,1 0 1,-1 0-1,1 1 0,0 0 0,0 0 1,-1 0-1,-4 2 0,4-1 51,1-1-154,-1 0 1,1 1-1,0-1 0,0 1 1,0 0-1,0 0 1,0 1-1,1-1 0,-1 0 1,1 1-1,-1 0 1,1-1-1,0 1 0,0 0 1,0 0-1,-2 4 0,0 0-1268,0 1-1,1 0 0,0 0 0,0 0 0,-2 11 0,4-2-4581</inkml:trace>
</inkml:ink>
</file>

<file path=ppt/ink/ink2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4.253"/>
    </inkml:context>
    <inkml:brush xml:id="br0">
      <inkml:brushProperty name="width" value="0.1" units="cm"/>
      <inkml:brushProperty name="height" value="0.1" units="cm"/>
      <inkml:brushProperty name="color" value="#004F8B"/>
    </inkml:brush>
  </inkml:definitions>
  <inkml:trace contextRef="#ctx0" brushRef="#br0">0 10 11602,'0'0'7377,"32"0"-7056,219 0-58,-208 0-656,66-9 0,-87 9-4742</inkml:trace>
</inkml:ink>
</file>

<file path=ppt/ink/ink2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5.468"/>
    </inkml:context>
    <inkml:brush xml:id="br0">
      <inkml:brushProperty name="width" value="0.1" units="cm"/>
      <inkml:brushProperty name="height" value="0.1" units="cm"/>
      <inkml:brushProperty name="color" value="#004F8B"/>
    </inkml:brush>
  </inkml:definitions>
  <inkml:trace contextRef="#ctx0" brushRef="#br0">0 1 9482,'0'0'4802,"0"34"-4120,3 114-186,-1-116-270,1-1 0,2 0 0,11 37 0,1 8 321,0 61 766,1 246 0,-28-546 3,9 138-1318,1 9-7,0 0-1,1 0 0,3-17 1,-2 26 0,-1 1 0,1 0 1,1-1-1,-1 1 0,1 0 1,0 0-1,1 1 0,0-1 0,-1 1 1,9-9-1,-5 7-25,0 0-1,1 1 1,-1 0-1,2 0 1,-1 0 0,0 1-1,1 1 1,0-1-1,0 1 1,1 1-1,-1 0 1,10-2 0,7 0 7,0 1 1,1 2 0,34 1 0,-51 2 20,0 0 0,0 1-1,0 0 1,0 1 0,0 0 0,0 0 0,-1 1 0,0 1-1,0-1 1,0 2 0,0-1 0,-1 1 0,0 0 0,0 1-1,12 13 1,-12-12 5,0 0-1,-1 1 1,0 0 0,0 1-1,-1-1 1,-1 1-1,1 0 1,-2 0-1,1 1 1,-1 0 0,-1-1-1,0 1 1,-1 1-1,2 12 1,-3-13 14,-1 0 0,0 0 0,-1 0 1,0 0-1,-1 0 0,0-1 0,-1 1 0,0 0 1,-7 17-1,5-20-8,0-1 0,0 1 0,0-1-1,-1 0 1,0 0 0,-1-1 0,1 0 0,-1 0 0,-1 0 0,1-1 0,-1 0 0,-8 4 0,2-2 7,0-1 1,-1 0-1,1-1 0,-1 0 0,0-1 1,-26 3-1,-3-3 87,-45-2 0,84-2-88,0 0-3,0-1-1,0 1 1,0-1 0,0 0 0,0 0 0,0-1 0,0 1-1,0-1 1,0 0 0,1 0 0,-1-1 0,1 1 0,-1-1 0,1 0-1,0-1 1,0 1 0,1-1 0,-6-5 0,-5-4-15,10 12-563,0 1 0,0-1-1,0 0 1,-1 1-1,1 0 1,0 0 0,-1 0-1,-6 2 1,0-1-2597,-10-1-4380</inkml:trace>
</inkml:ink>
</file>

<file path=ppt/ink/ink2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6.121"/>
    </inkml:context>
    <inkml:brush xml:id="br0">
      <inkml:brushProperty name="width" value="0.1" units="cm"/>
      <inkml:brushProperty name="height" value="0.1" units="cm"/>
      <inkml:brushProperty name="color" value="#004F8B"/>
    </inkml:brush>
  </inkml:definitions>
  <inkml:trace contextRef="#ctx0" brushRef="#br0">0 57 11779,'0'0'6434,"41"-7"-5971,137-23-154,-103 21 48,0 3-1,102 6 0,-72 2-67,766 22 590,146-8-618,-860-23-215,99-1 231,-236 8 1423,-40 1-2276,-38 0-1655,20-10-1718,2-16-5639</inkml:trace>
</inkml:ink>
</file>

<file path=ppt/ink/ink2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18.579"/>
    </inkml:context>
    <inkml:brush xml:id="br0">
      <inkml:brushProperty name="width" value="0.1" units="cm"/>
      <inkml:brushProperty name="height" value="0.1" units="cm"/>
      <inkml:brushProperty name="color" value="#004F8B"/>
    </inkml:brush>
  </inkml:definitions>
  <inkml:trace contextRef="#ctx0" brushRef="#br0">1 590 9874,'0'0'6368,"24"-4"-6032,82-20-5,-93 20-292,1-2-1,-1 0 1,-1 0 0,1-1-1,-1-1 1,0 0 0,-1-1-1,0 0 1,0-1 0,-1 0-1,0 0 1,-1-1 0,14-21 0,-15 23-38,3-7 56,0 1 1,-1-1-1,-1-1 0,0 1 1,-2-2-1,0 1 1,0-1-1,-2 0 1,0 0-1,-1-1 1,-1 1-1,-1-1 0,0 0 1,-2-30-1,0 28 61,1 15-69,-1-1 1,1 1-1,-1-1 1,-1 0-1,1 1 0,-1-1 1,0 1-1,-1-1 1,1 1-1,-1 0 0,-1 0 1,1-1-1,-1 1 1,-4-6-1,3 13 31,2 12-93,2 14-27,1-18 40,1 0 1,0 0-1,1 0 1,0-1-1,1 1 1,-1-1-1,10 14 0,43 58 7,-9-13-4,-37-50 7,0 1 0,-1 1 0,-2 0 0,0 0 0,0 0-1,-2 1 1,-1 0 0,0 0 0,-1 0 0,-2 0 0,0 26 0,-1-45-9,0-1-1,0 1 1,0 0 0,0-1 0,-1 1 0,1 0-1,0-1 1,0 1 0,0-1 0,-1 1 0,1-1-1,0 1 1,-1-1 0,1 1 0,-1-1-1,1 1 1,-1-1 0,1 1 0,-1-1 0,1 1-1,-1-1 1,1 0 0,-1 0 0,1 1 0,-1-1-1,1 0 1,-1 0 0,0 1 0,1-1 0,-1 0-1,0 0 1,1 0 0,-2 0 0,-25 0 135,17 0-44,9 0-92,23 5-183,-8-3 187,-1 0 0,1-1 0,-1-1 0,1 0 0,0-1 0,-1-1 0,1 0 0,14-4-1,-19 3 0,-1-1 0,0 1 0,0-1-1,0-1 1,0 1 0,-1-2-1,1 1 1,-1-1 0,-1 0-1,1 0 1,-1 0 0,0-1-1,6-10 1,-4 5-3,-1 0-1,0 0 0,-1-1 1,0 0-1,-1 0 1,0 0-1,-1 0 0,3-19 1,-3-3-2,-1 0 0,-1-38 0,-2 70-9,0 0 0,0 0 0,-1 1-1,1-1 1,0 0 0,-1 0-1,0 0 1,1 1 0,-1-1 0,0 0-1,0 1 1,-1-1 0,1 1-1,-1-1 1,1 1 0,-1 0 0,0 0-1,0 0 1,1 0 0,-2 0-1,-2-3 1,1 3-14,0 0-1,0 0 0,0 1 1,0-1-1,0 1 1,0 0-1,-1 0 0,1 1 1,0-1-1,-1 1 1,1 0-1,0 0 0,-7 1 1,9 0 12,0-1 0,-1 1 0,1 0 0,0 1 1,0-1-1,0 0 0,0 1 0,0-1 0,0 1 0,0-1 0,0 1 1,1 0-1,-1 0 0,1 0 0,-1 0 0,1 0 0,0 0 1,0 0-1,0 0 0,0 1 0,-1 3 0,-14 55-48,13-34 43,0 0 1,2 0-1,3 29 1,-2-48 15,1-1 0,0 1 0,0-1 0,1 1 0,0-1 0,0 0 0,1 0 0,0 0 0,0 0 0,1 0 0,-1-1 0,1 0 0,1 1 0,-1-1 0,10 9 0,-7-11 11,-1 0 0,1-1-1,0 0 1,0 0 0,0 0 0,0-1-1,1 0 1,-1 0 0,1-1-1,-1 0 1,1 0 0,-1-1 0,1 0-1,14-2 1,2 2-20,-21 0 12,0-1-1,-1 1 1,1-1-1,0 1 1,-1-1-1,1 0 0,0 0 1,-1 0-1,1 0 1,-1 0-1,0-1 1,1 1-1,-1-1 1,0 0-1,0 1 1,3-4-1,29-41-13,-30 40-27,0-1 1,1 1 0,-1 0 0,1 0 0,0 0 0,1 1 0,9-8 0,-13 11 27,-1 1 1,1 1 0,-1-1 0,1 0 0,-1 0 0,1 0-1,0 1 1,-1-1 0,1 1 0,0 0 0,-1-1 0,1 1-1,0 0 1,0 0 0,-1 0 0,1 0 0,0 0 0,0 0-1,-1 1 1,1-1 0,0 1 0,-1-1 0,1 1-1,0-1 1,2 2 0,-2 1 5,1-1 0,-1 0-1,0 1 1,1-1 0,-1 1-1,0 0 1,0 0 0,-1 0 0,1 0-1,-1 0 1,1 0 0,0 4-1,2 7 5,0 1 0,-1-1-1,-1 1 1,1 27-1,-3-41 117,3-4-101,0 0 0,0-1 0,0 0 0,0 0 0,-1 0 0,0 0 1,0 0-1,0 0 0,0-1 0,1-4 0,1 1-29,3-7-62,1 1 0,0 1 0,2 0-1,-1 0 1,1 0 0,1 1 0,1 1 0,21-18 0,-31 28 80,1-1 0,-1 0 0,1 1-1,0-1 1,0 1 0,0 0 0,-1 0 0,1 0-1,0 0 1,0 1 0,0-1 0,0 1 0,1 0 0,-1-1-1,0 1 1,0 1 0,0-1 0,0 0 0,0 1 0,0 0-1,0 0 1,0-1 0,0 2 0,-1-1 0,1 0 0,0 1-1,0-1 1,-1 1 0,1 0 0,-1 0 0,0 0-1,1 0 1,1 3 0,9 8 94,-2 2 1,0-1-1,-1 2 1,14 25-1,-3-5 39,-17-32-179,0 1 0,0-1 0,0 0 0,0 0 0,1 0 0,0-1 0,10 6 0,20 6-4398,-21-11-386</inkml:trace>
</inkml:ink>
</file>

<file path=ppt/ink/ink2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20.076"/>
    </inkml:context>
    <inkml:brush xml:id="br0">
      <inkml:brushProperty name="width" value="0.1" units="cm"/>
      <inkml:brushProperty name="height" value="0.1" units="cm"/>
      <inkml:brushProperty name="color" value="#004F8B"/>
    </inkml:brush>
  </inkml:definitions>
  <inkml:trace contextRef="#ctx0" brushRef="#br0">46 1375 7009,'0'0'9840,"0"-15"-9313,-17-514 1943,-11-77-2376,28 597-96,0-1-1,1 1 1,1-1-1,-1 0 1,1 1 0,1 0-1,0 0 1,0 0-1,1 0 1,0 0-1,1 0 1,-1 1-1,2 0 1,-1 0 0,1 0-1,0 1 1,1 0-1,0 0 1,0 1-1,0-1 1,1 2-1,0-1 1,0 1 0,1 0-1,-1 1 1,1 0-1,0 0 1,0 1-1,0 0 1,1 1-1,-1-1 1,1 2 0,-1 0-1,1 0 1,14 1-1,-20 0 0,0 0 0,0 1 0,1 0 0,-1 0 0,0 0 0,0 0 0,0 1-1,0-1 1,0 1 0,0 0 0,-1 0 0,1 1 0,-1-1 0,1 1 0,-1 0 0,0-1-1,0 2 1,0-1 0,0 0 0,-1 0 0,1 1 0,-1 0 0,0-1 0,0 1 0,0 0 0,0 0-1,-1 0 1,0 0 0,2 8 0,2 10 6,-1 0 0,-1 0 0,-1 1 0,-2 29 0,0-46-8,0 0 0,-1-1 1,0 1-1,0 0 1,-1-1-1,1 1 1,-1-1-1,0 1 1,-1-1-1,1 0 0,-1 0 1,0 0-1,-1 0 1,1-1-1,-1 1 1,0-1-1,0 0 1,0 0-1,0 0 0,-8 5 1,4-4 31,0 0 0,-1-1 0,0 1 1,0-2-1,0 1 0,0-1 0,0-1 0,0 1 1,-1-2-1,0 1 0,-16-1 0,25-2-23,1 0-1,-1 0 1,0 0-1,1-1 1,-1 1-1,1 0 1,0-1-1,-1 1 1,1 0-1,0-1 1,0 1-1,0 0 1,0-1-1,0 1 1,0-1-1,0 1 1,1 0-1,-1-1 1,0 1-1,1 0 1,-1 0-1,1-1 1,-1 1-1,1 0 1,0 0-1,-1 0 1,1-1-1,0 1 1,0 0-1,0 0 1,0 0-1,0 0 1,2-1-1,16 0-6,-1 0-1,1 1 1,0 1-1,0 1 1,0 0-1,0 2 1,0 0-1,28 9 1,-22-4-5,0 1 1,0 2-1,-1 0 1,-1 1-1,35 25 1,-51-32 6,-1 0 0,0 0-1,-1 1 1,1-1 0,-1 1 0,0 0-1,-1 1 1,1-1 0,-1 1 0,0 0 0,-1 0-1,0 0 1,4 13 0,-6-15 1,0 0 0,0 0 0,0 0-1,-1 0 1,0 0 0,0 0 0,0 1 0,-1-1 0,1 0 0,-1 0-1,-1 0 1,1 0 0,-1-1 0,1 1 0,-1 0 0,-1 0 0,1-1-1,-1 0 1,0 1 0,0-1 0,-6 7 0,-5 2 7,0-1 1,-1 0 0,0-1-1,-1 0 1,0-2-1,0 0 1,-1 0-1,0-2 1,-1 0-1,0-1 1,-20 4-1,-7-1 163,1-2 0,-1-1 0,-71-2 1396</inkml:trace>
</inkml:ink>
</file>

<file path=ppt/ink/ink2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22.7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489 234 7162,'0'0'6476,"0"-25"-6006,1-8-261,1 10 94,-2-1 0,-4-38 0,4 59-241,0 1-1,-1-1 1,1 0 0,-1 0-1,0 0 1,0 1-1,0-1 1,0 0 0,-1 1-1,1-1 1,-1 1 0,1 0-1,-1-1 1,0 1 0,0 0-1,0 0 1,0 0 0,0 0-1,-3-1 1,0 0-21,1 1-1,-1 0 1,1 0 0,-1 0 0,0 1-1,0-1 1,0 1 0,0 0-1,0 1 1,-7-1 0,2 1-29,0 0 0,1 1 0,-1 0 0,0 1 0,0 0 0,1 1 0,-1 0-1,1 0 1,-1 1 0,-15 8 0,4 3-9,1 1-1,1 1 0,0 0 1,1 1-1,1 1 0,1 1 1,0 0-1,-12 24 0,17-26-7,1 1 0,2 0 1,-1 0-1,2 1 0,1 0 0,0 0 0,2 0 0,0 1 0,1 0 0,0 25 0,3-42 10,1-1 1,-1 1-1,0-1 1,1 1-1,0-1 1,0 1-1,0-1 1,0 0-1,0 1 1,1-1-1,0 0 0,-1 0 1,1 0-1,0 0 1,1 0-1,-1 0 1,0-1-1,1 1 1,-1-1-1,1 0 1,0 1-1,0-1 0,0 0 1,0-1-1,0 1 1,1-1-1,-1 1 1,0-1-1,1 0 1,-1 0-1,5 0 1,12 3 70,1-1 0,-1-1 1,1-1-1,27-2 0,-17 0 81,-16 0-105,-1 0-1,1-1 0,0 0 0,0-1 0,-1-1 0,1-1 0,-1 0 1,0 0-1,-1-2 0,1 1 0,21-16 0,-27 16-33,0 0-1,0 0 1,-1 0-1,0-1 0,0 0 1,-1-1-1,0 1 1,0-1-1,-1-1 1,0 1-1,0-1 1,-1 1-1,0-1 1,-1-1-1,0 1 1,0 0-1,-1-1 1,2-19-1,-3 23 7,0-1 0,-1 0 0,-1 1 0,1-1-1,-1 0 1,0 1 0,0-1 0,-1 1 0,0-1 0,0 1 0,-1 0 0,-3-8-1,2 9-10,0 1 0,0-1 0,-1 1-1,1 0 1,-1 0 0,0 0-1,0 0 1,0 1 0,0 0-1,-1 0 1,1 1 0,-1-1-1,-9-2 1,-3-1-2,0 1 0,-1 1-1,1 0 1,-1 1 0,1 1 0,-1 1 0,0 1-1,0 0 1,0 2 0,-35 6 0,41-5-18,1 1 1,0 0-1,0 1 1,0 0 0,1 1-1,0 0 1,0 1-1,0 0 1,1 1-1,0 0 1,1 1 0,0 0-1,0 0 1,1 1-1,0 0 1,-13 22-1,15-21 0,1 0 0,1 1-1,0 0 1,0-1-1,1 1 1,0 1 0,1-1-1,1 0 1,0 1-1,1 17 1,0-28 10,0 0 0,1 0 0,0 0 0,-1 0-1,1 0 1,0-1 0,0 1 0,0 0 0,0-1 0,0 1 0,0 0 0,0-1 0,1 1-1,-1-1 1,0 0 0,1 0 0,-1 1 0,1-1 0,0 0 0,-1 0 0,1 0-1,0 0 1,0-1 0,-1 1 0,1 0 0,0-1 0,0 1 0,0-1 0,3 0-1,65 7 4,-65-6-5,29 0-325,0 1 625,67-6 0,-92 3-788,1 0-1,-1-1 0,0 0 1,0-1-1,0 0 1,0-1-1,0 1 1,-1-2-1,0 1 0,0-1 1,15-11-1</inkml:trace>
</inkml:ink>
</file>

<file path=ppt/ink/ink2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23.8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228 216 7178,'0'0'6826,"32"21"-6186,104 64-191,-129-81-405,0 0 1,0 0 0,1-1-1,-1 0 1,1-1 0,0 1 0,0-2-1,0 1 1,0-1 0,0 0 0,0-1-1,0 1 1,11-3 0,6 1 75,-20 1-84,13 1 61,1-1 0,-1-1 0,0-1 0,1-1 0,21-5 0,-36 6-74,0 1 1,0-1 0,0 0 0,0 0-1,0 0 1,0 0 0,-1 0 0,1-1 0,-1 0-1,1 0 1,-1 0 0,0 0 0,0 0 0,-1-1-1,1 1 1,-1-1 0,1 0 0,-1 1-1,-1-1 1,1 0 0,0 0 0,-1-1 0,0 1-1,0 0 1,0 0 0,0-1 0,-1 1 0,1-5-1,-2 2-4,1 0-1,-1 0 0,0 0 1,0 0-1,-1 0 0,0 0 1,0 0-1,-1 1 0,1-1 0,-1 1 1,-1 0-1,1 0 0,-1 0 1,0 0-1,-1 1 0,1-1 1,-1 1-1,0 0 0,-1 1 1,1-1-1,-1 1 0,-11-6 1,-5-3-25,-1 1 0,0 1 0,-1 1 0,-48-12 0,44 14 4,0 2-1,0 2 0,0 0 0,0 2 0,0 1 0,-1 1 0,-48 6 1,66-4-6,0 0 1,-1 0 0,1 1 0,0 1 0,0 0 0,1 0 0,-1 1-1,1 1 1,0-1 0,0 2 0,1-1 0,0 1 0,0 1 0,0 0-1,1 0 1,0 0 0,1 1 0,0 0 0,0 1 0,1 0 0,-7 15-1,10-18 10,0 1 0,0 0 0,1-1 0,0 1 0,1 0-1,0 0 1,0 0 0,1 0 0,0 1 0,2 13-1,-2-17 8,1 0 0,0 0 0,1 0 0,-1-1-1,1 1 1,0-1 0,0 1 0,1-1-1,-1 0 1,1 1 0,0-2 0,0 1-1,0 0 1,0 0 0,1-1 0,0 0 0,-1 0-1,6 4 1,12 4 50,-1 0-1,2-2 1,0 0 0,0-1-1,0-2 1,43 8 0,-20-8 57,0-2 0,72-3 0,-114-1-110,1-1 1,-1 1-1,0 0 0,0-1 1,1 0-1,-1 1 1,0-1-1,0 0 0,0-1 1,0 1-1,0-1 1,0 1-1,0-1 0,-1 0 1,1 0-1,0 0 0,-1 0 1,0-1-1,1 1 1,-1-1-1,0 1 0,0-1 1,0 0-1,-1 1 0,1-1 1,-1 0-1,0 0 1,1-1-1,-1 1 0,-1 0 1,1 0-1,0 0 1,0-6-1,-1 1-4,0 0-1,0 1 1,0-1 0,-1 0-1,0 1 1,-1-1 0,0 1 0,0 0-1,0-1 1,-1 1 0,0 0-1,0 0 1,-1 0 0,-5-6 0,-10-10-9,-1 1-1,-1 1 1,-1 1 0,-1 1 0,-1 1 0,0 1 0,-2 1 0,-49-23 0,68 35-3,-1 0 0,0 1-1,0 0 1,-1 1 0,1 0 0,0 0 0,-1 1 0,1 0 0,-1 0 0,1 1 0,-1 0 0,-14 2 0,21-1 5,1 0 0,-1 0 0,1 0 1,-1 0-1,1 0 0,-1 0 0,1 0 0,0 1 0,-1-1 0,1 0 1,0 1-1,0-1 0,0 1 0,0-1 0,0 1 0,1 0 0,-1-1 1,0 1-1,1 0 0,-1 0 0,1-1 0,0 1 0,-1 0 0,1 0 1,0 3-1,0 0 1,0 1 0,0-1 0,0 1 0,0-1 0,1 0 0,0 1 0,3 8 1,-1-9 6,0 1 0,1-1 1,-1 0-1,2 0 1,-1-1-1,0 1 1,1-1-1,0 0 0,0 0 1,0 0-1,0-1 1,1 0-1,-1 0 1,10 4-1,13 4 66,48 14 1,-61-21-67,20 5-95,1-1 0,0-2 1,0-1-1,52-1 0,-88-3 9,1-1 0,0 0 0,0 0-1,-1 1 1,1-1 0,0 0 0,0 0 0,-1 0-1,1 0 1,0 0 0,0 0 0,-1 0 0,1 0-1,0 0 1,0 0 0,-1-1 0,1 1 0,0 0-1,-1 0 1,1-1 0,0 1 0,-1 0 0,1-1-1,0 1 1,-1-1 0,1 1 0,2-4-499,-3 3 498,1 0 1,-1 1 0,0-1 0,1 0 0,-1 1-1,0-1 1,0 0 0,0 0 0,0 1 0,0-1-1,1 0 1,-2-1 0</inkml:trace>
</inkml:ink>
</file>

<file path=ppt/ink/ink2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27.68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170 282 6993,'0'0'3093,"-15"29"-2499,-46 97-86,57-117-455,1 1 0,0-1 0,1 1 1,-1-1-1,2 1 0,0 0 0,0 0 1,1 0-1,0 0 0,3 18 1,-2-12 13,0-9-26,1 1 0,-1-1 0,1 1 0,0-1 0,1 0 0,0 1 0,0-1 0,1-1 0,-1 1 0,1 0 1,1-1-1,-1 0 0,1 0 0,1 0 0,-1-1 0,1 0 0,-1 0 0,2 0 0,-1 0 0,0-1 0,1 0 0,0-1 0,0 1 0,0-1 0,9 2 0,-7-2-5,0 0 0,1-1 0,0 0 1,0-1-1,-1 0 0,1-1 0,0 1 0,0-2 0,0 0 0,0 0 1,-1 0-1,1-1 0,0-1 0,-1 0 0,0 0 0,0-1 0,0 0 1,0 0-1,10-8 0,-3 0-2,-1 0 0,-1-2 0,-1 1 0,0-2 0,0 0 0,-2 0 0,0-1 0,0 0 0,-2-1 0,0 0 0,13-36 0,-14 27 41,0-1 1,-2 0-1,-1 0 1,-2 0-1,0-1 1,-2 1 0,-3-49-1,1 66-41,0 0 1,-1-1-1,-1 1 0,1 0 1,-2 0-1,1 0 0,-1 0 0,-1 1 1,0 0-1,0 0 0,-1 0 0,0 0 1,0 1-1,-1 0 0,0 0 1,0 1-1,-1 0 0,0 0 0,-1 1 1,1 0-1,-1 0 0,0 1 1,0 0-1,-1 1 0,0 0 0,0 0 1,0 1-1,0 1 0,0-1 1,0 2-1,-1-1 0,1 1 0,-1 1 1,1 0-1,0 1 0,-1 0 0,1 0 1,-1 1-1,1 0 0,0 1 1,0 0-1,0 1 0,-17 9 0,9-2-25,0 0 0,1 2 0,1 0 0,0 1 0,1 1 0,0 0 0,1 1 0,1 0 0,1 1 0,0 1 0,1 0 0,1 0 0,1 1 0,1 1-1,0-1 1,1 1 0,1 0 0,1 1 0,-4 36 0,8-42-9,1 1 0,0-1 1,0 0-1,2 0 0,5 26 0,-5-35 5,0 0-1,1 0 1,0 0 0,0 0-1,0 0 1,1-1-1,0 1 1,0-1 0,0 0-1,0 0 1,1-1-1,0 1 1,0-1 0,0 0-1,9 5 1,4-1 2,0 0-1,0-1 1,1 0 0,0-2 0,0 0-1,1-1 1,0-1 0,-1-1 0,1-1-1,0-1 1,0 0 0,0-2 0,-1 0-1,36-9 1,-43 7 2,0 0-1,0-1 1,0-1 0,-1 0-1,0 0 1,0-1-1,0-1 1,-1 0 0,0 0-1,-1-1 1,0 0-1,0-1 1,-1 0 0,0 0-1,-1-1 1,11-20-1,-11 17 7,0-1 0,-1 0 0,-1-1 0,0 1-1,-1-1 1,0 0 0,-2 0 0,0-1 0,-1 1-1,0 0 1,-1-1 0,-5-29 0,4 41-13,0-1-1,0 0 1,-1 1 0,0-1-1,-1 1 1,1-1 0,-1 1-1,0 0 1,0 0 0,0 0 0,-1 1-1,0-1 1,0 1 0,0 0-1,0 0 1,-1 0 0,1 1-1,-1-1 1,0 1 0,0 0-1,0 0 1,-1 1 0,1 0 0,-8-3-1,-5 1-1,-1 0-1,1 1 0,-1 1 0,0 0 1,1 1-1,-27 3 0,35-1 7,1 0 0,-1 1 1,1 0-1,-1 0 0,1 1 0,0 0 0,0 1 0,0 0 0,1 1 0,-1-1 0,1 1 0,0 1 0,0 0 0,-10 10 0,1 1-515,1 2 0,1 0 0,1 1 0,-19 32 0,4-1-3405</inkml:trace>
</inkml:ink>
</file>

<file path=ppt/ink/ink2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28.847"/>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1011 615 9722,'0'0'5017,"3"-34"-4067,8-109-361,-10 135-546,-1 0 0,0 0-1,0 0 1,-1 0 0,0 0-1,0 0 1,-1 0 0,0 0-1,-1 0 1,0 1 0,0-1 0,0 1-1,-1 0 1,0 0 0,-1 0-1,-8-10 1,3 6 42,-2 1-1,1 0 1,-2 1-1,1 1 1,-1-1-1,-17-7 1,16 9-62,0 0 1,-1 0-1,1 1 0,-1 1 1,-1 1-1,1 0 1,0 1-1,-1 0 0,0 2 1,0 0-1,1 0 1,-1 1-1,0 1 0,0 1 1,1 0-1,-1 2 1,1-1-1,0 2 0,0 0 1,0 0-1,0 2 1,1 0-1,0 0 0,1 1 1,-1 1-1,2 0 1,-1 1-1,1 1 0,1 0 1,-15 17-1,14-13-20,1 1 0,0 0 0,2 1 0,-1 0-1,2 1 1,1 0 0,0 0 0,1 0 0,1 1 0,0 0-1,2 0 1,0 0 0,1 1 0,1-1 0,2 29 0,0-40 2,1-1 1,-1 1 0,1-1 0,0 0 0,1 0 0,0 0-1,0 0 1,0-1 0,1 1 0,0-1 0,0 0 0,1 0-1,0 0 1,0 0 0,0-1 0,0 0 0,1 0 0,0-1 0,0 1-1,0-1 1,1-1 0,-1 1 0,1-1 0,11 4 0,5 1 12,0 0 1,1-2-1,0-1 1,0 0-1,0-2 1,34 0 0,-55-3-13,24 1 50,47-5 0,-65 3-41,0-1-1,-1 0 0,1-1 0,0 0 0,-1 0 0,1-1 0,-1 0 0,15-9 0,-11 4 8,0-1 0,-1 1 0,0-2 0,0 0 0,-1 0 0,0-1 0,-1 0 1,-1-1-1,0 1 0,-1-2 0,0 1 0,-1-1 0,0 0 0,-1-1 0,-1 1 0,0-1 0,-1 0 0,-1 0 0,0 0 0,-1 0 0,0 0 0,-2 0 0,-3-26 0,2 29-13,0 0-1,-1 1 0,-1 0 1,0 0-1,0 0 0,-1 0 1,0 0-1,-1 1 1,-1 0-1,1 0 0,-2 1 1,1 0-1,-1 0 0,-1 1 1,1 0-1,-1 0 0,-1 1 1,1 0-1,-1 0 0,0 2 1,-12-6-1,6 3 4,0 1-1,0 1 1,-1 0 0,0 1-1,-1 1 1,1 1 0,0 0-1,-1 1 1,0 1 0,1 1-1,-1 0 1,0 1 0,-30 6-1,35-2-14,0 0-1,1 0 1,-1 1 0,1 1-1,0 0 1,0 0 0,1 1-1,0 1 1,1 0-1,0 0 1,0 1 0,1 1-1,0-1 1,1 1 0,0 1-1,1 0 1,0 0-1,1 0 1,0 1 0,1 0-1,0 0 1,1 0 0,1 0-1,0 1 1,1 0-1,0-1 1,1 1 0,1 0-1,1 18 1,0-28 4,0 0 0,0 0 0,1 0 0,-1 0 0,1 0 0,0 0 0,0-1 0,0 1 0,1 0 1,-1-1-1,1 0 0,0 0 0,0 1 0,0-2 0,0 1 0,1 0 0,-1-1 0,1 1 0,-1-1 0,1 0 0,0 0 0,0-1 0,0 1 0,0-1 1,0 0-1,8 2 0,10 1 4,1-1 0,0-1 1,40-1-1,-45-1-4,-12 0 2,0-1 0,1 1 1,-1-1-1,0 0 1,0 0-1,0-1 1,0 0-1,0 0 1,0 0-1,-1-1 1,1 0-1,-1 0 0,1 0 1,-1 0-1,0-1 1,0 0-1,-1 0 1,1-1-1,-1 1 1,0-1-1,0 0 1,0 0-1,-1 0 0,0-1 1,0 1-1,0-1 1,2-6-1,0-4 10,0-1 0,-1 0 0,-1 1 0,0-1 0,-1 0 0,-1 0 0,-1-1 0,-3-32 0,0 36-16,0 0 0,-1 1 0,0 0 0,-1 0 0,-1 0 0,0 0 0,0 1 0,-2 0 0,1 0 0,-18-20 1,14 19-13,0 1 0,-1 0 1,0 1-1,-1 0 0,0 1 1,-1 0-1,0 1 1,-28-13-1,36 19 11,0 1-1,-1-1 1,1 1 0,-1 1-1,0-1 1,1 1 0,-1 0 0,0 0-1,0 1 1,0 0 0,1 0-1,-1 1 1,0 0 0,0 0 0,1 1-1,-1-1 1,0 1 0,1 1-1,0-1 1,-1 1 0,1 0-1,0 1 1,1 0 0,-1-1 0,1 2-1,-1-1 1,1 1 0,0 0-1,1 0 1,-1 0 0,-3 6 0,-1 2-2,1 0 0,0 0 0,1 1 0,0 1 0,1-1 0,1 1 0,0 0 0,1 0 0,0 0 0,2 0 0,0 1 0,0-1 0,2 1 0,0 0 0,0-1 0,4 16 0,-4-28 6,1 0 0,-1 0-1,1-1 1,0 1 0,0 0-1,1-1 1,-1 1 0,0-1-1,1 0 1,-1 1 0,1-1-1,0 0 1,0 0 0,0 0-1,0 0 1,0 0 0,0-1-1,1 1 1,-1 0 0,1-1-1,-1 0 1,1 0 0,-1 1-1,1-1 1,0-1 0,-1 1-1,1 0 1,0-1 0,4 1 0,-3-1-2,-1 0 1,1 0 0,-1 0 0,1 0 0,-1 0 0,1-1 0,-1 1 0,0-1 0,1 0 0,-1 0 0,0-1 0,1 1 0,-1-1 0,0 1 0,0-1 0,0 0 0,0 0 0,-1 0 0,1-1 0,0 1 0,-1-1 0,4-4 0,0-4-17,0-1 0,-1 0 0,0-1 0,-1 1 0,-1-1 0,0 0-1,0 0 1,-1 0 0,-1 0 0,0-1 0,-1 1 0,-1 0 0,-2-20 0,2 21 12,-1 0 0,-1 0 0,0 0 0,-1 0 0,0 1 0,0-1-1,-1 1 1,-1 0 0,0 0 0,0 1 0,-1 0 0,-1 0 0,0 0 0,-10-9 0,16 16-10,-1 1 0,1 0-1,-1 0 1,1 0 0,-1 0 0,0 0 0,0 1 0,0-1 0,0 1 0,0 0 0,0 0 0,0 0 0,0 0-1,0 0 1,0 1 0,-1-1 0,1 1 0,0 0 0,0 0 0,-1 0 0,1 1 0,0-1 0,0 1 0,0-1-1,-1 1 1,1 0 0,0 1 0,0-1 0,0 0 0,1 1 0,-1-1 0,0 1 0,0 0 0,1 0 0,-1 0-1,1 1 1,0-1 0,-4 5 0,-6 9-9,1 0 0,0 0 0,2 1-1,0 0 1,-8 21 0,15-34 17,-81 205-2653,61-150-151,-7 19-5482</inkml:trace>
</inkml:ink>
</file>

<file path=ppt/ink/ink2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2.43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460 184 9962,'0'0'5915,"-28"-26"-5551,-91-77-213,116 100-149,0 1 0,1-1 0,-1 1 0,0 0 0,0 0 0,-1 0 0,1 1 0,0-1 0,-1 1 0,1 0 0,-1-1 0,1 2 0,-5-2 0,7 2-2,-1 1 1,1-1-1,0 0 1,0 1-1,0-1 1,0 1-1,0-1 1,0 1-1,0 0 1,0-1-1,0 1 1,0 0-1,0 0 0,0 0 1,0 0-1,0-1 1,1 1-1,-1 0 1,-1 3-1,-3 3 9,-18 25 67,1 1 0,1 1 0,2 0 0,2 2 0,1 0-1,1 1 1,3 1 0,1 0 0,-9 55 0,15-64 6,2-1-1,1 1 1,1 0 0,1-1-1,2 1 1,6 36 0,-7-57-57,1 1 1,1-1-1,-1 1 1,1-1-1,1 0 1,-1 0-1,1-1 0,1 1 1,0-1-1,0 1 1,0-2-1,0 1 1,1 0-1,1-1 1,-1 0-1,1-1 1,0 1-1,0-1 1,0-1-1,1 1 0,0-1 1,0-1-1,0 1 1,13 2-1,-6-2 5,1-1-1,0-1 0,0-1 1,0 0-1,0-1 1,0-1-1,0-1 0,0 0 1,0-1-1,0 0 1,-1-1-1,0-1 0,0-1 1,0 0-1,0-1 1,22-14-1,-19 10-10,-1-2 1,0 0-1,0 0 1,-2-2-1,0 0 1,0 0-1,-2-2 0,0 0 1,-1 0-1,0-1 1,-1-1-1,8-21 0,-13 25 15,0-1 0,-2 1 0,0-1 0,0 0 0,-2-1 0,0 1 0,-1 0 0,0-1 0,-1 1 0,-1-1 0,-1 1 0,-1 0 0,-8-32 0,7 36-8,0 0 1,-1 1 0,-1-1 0,0 1-1,0 0 1,-1 0 0,0 1-1,-1 0 1,0 1 0,-1-1 0,0 1-1,-1 1 1,1 0 0,-1 0-1,-1 1 1,0 0 0,0 1 0,-16-7-1,17 9-21,1 1 0,-1 0 0,1 1-1,-1 0 1,0 0 0,0 1 0,0 0-1,0 1 1,0 0 0,0 1 0,1 0 0,-1 0-1,0 1 1,-13 4 0,9-1-9,1 1 0,0 0 0,1 1 0,0 0 0,0 1 0,0 0 0,1 1-1,0 0 1,-13 15 0,8-6-1,1 1 0,0 0 0,2 2 0,0-1 0,1 2 0,1 0 0,1 0 0,1 1 0,1 0 0,1 0 0,-6 38 0,11-44 16,0-1 0,1 1 0,1-1 0,0 1 0,1-1 0,5 25 0,-4-34-8,0-1 1,0 0-1,0 0 0,1 0 0,0 0 0,0-1 1,0 1-1,1-1 0,0 1 0,0-1 0,0-1 1,1 1-1,0 0 0,0-1 0,0 0 0,0 0 1,1-1-1,-1 1 0,7 2 0,3 0 2,-1-1-1,1 0 0,1-1 1,-1-1-1,0 0 0,1-1 1,0-1-1,-1 0 0,1-1 1,0-1-1,-1 0 0,1-1 1,-1-1-1,1 0 1,-1-1-1,0-1 0,-1-1 1,1 0-1,-1 0 0,0-1 1,0-1-1,-1-1 0,0 0 1,-1 0-1,0-1 0,18-20 1,-16 14-10,-1-1 1,0 0-1,-2-1 1,0 0 0,0-1-1,-2 0 1,-1-1 0,0 0-1,-2 0 1,0-1-1,-1 0 1,-1 0 0,-1 0-1,-1 0 1,-1-39-1,-1 45 1,-1 1 0,0-1-1,-1 1 1,-1 0 0,0-1-1,-1 1 1,-1 1 0,0-1-1,-1 1 1,0-1 0,-1 2-1,0-1 1,-1 1-1,-1 0 1,0 1 0,0 0-1,-1 0 1,-1 1 0,0 0-1,0 1 1,-1 0 0,0 1-1,-23-12 1,23 15-17,0 0 0,0 1 0,0 1 0,-1 0 0,1 1 0,-1 0 0,0 1 0,1 0 0,-1 1 0,0 0 0,1 1 0,-1 1 0,0 0 0,-14 5 0,5-1-247,0 2 0,1 1 0,0 1 0,1 0 0,0 2 0,-29 21 0,-35 31-2558,11-3-2534</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33.719"/>
    </inkml:context>
    <inkml:brush xml:id="br0">
      <inkml:brushProperty name="width" value="0.05" units="cm"/>
      <inkml:brushProperty name="height" value="0.05" units="cm"/>
      <inkml:brushProperty name="color" value="#004F8B"/>
    </inkml:brush>
  </inkml:definitions>
  <inkml:trace contextRef="#ctx0" brushRef="#br0">81 92 7274,'0'0'9876,"31"0"-8621,20-8-745,-44 2-224,-34 4-160,14 2-120,0 1 0,0 0 1,0 1-1,0 1 0,0 0 0,0 0 1,1 1-1,0 1 0,-14 7 0,25-9 1125,8-1-879,10-1-224,24-9 21,-1-1 0,56-21 0,-50 15-68,-40 13 44,0 0-1,1 0 0,-1-1 1,0 0-1,0 0 1,-1 0-1,10-7 0,-14 9 7,-32 1-159,10-1 129,0 0 0,-1 2-1,1 0 1,0 2 0,0 0 0,0 1 0,1 2 0,-23 7 0,42-11-9,1-1 112,22-2 639,-6-3-735,0-1 0,0 0 1,-1-1-1,0-1 1,0 0-1,17-11 0,-35 15-70,-10 3 3,-16 3-4,20-1 67,2 1 0,-1-1 0,0 1 0,0 1 0,1-1 0,0 1 0,0 1 0,0-1 0,-12 11 0,18-14 36</inkml:trace>
</inkml:ink>
</file>

<file path=ppt/ink/ink2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3.69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302 0 8858,'0'0'5781,"-33"13"-5207,-107 45-242,133-53-317,-1-1-1,1 1 1,0 0 0,0 1 0,0-1 0,1 1 0,0 1 0,0-1 0,0 1 0,1 0 0,0 1 0,0-1-1,1 1 1,0 0 0,1 0 0,-1 0 0,2 0 0,-1 1 0,-2 13 0,2-11 0,-3 14 170,2 0-1,0 0 1,1 0 0,2 0 0,0 1-1,2-1 1,4 32 0,-3-49-134,-1-1 0,1 1 1,0-1-1,1 1 0,0-1 1,0 0-1,1 0 0,-1-1 1,1 1-1,1-1 0,-1 1 1,1-1-1,1-1 0,-1 1 1,1-1-1,-1 0 0,2 0 1,-1-1-1,0 1 0,1-1 1,0-1-1,0 1 0,0-1 1,8 2-1,11 2 38,0-1 0,0-1 0,0-1-1,0-1 1,47-2 0,-59-2-75,1 0 0,-1-1 0,0 0 0,0-2-1,0 0 1,0 0 0,0-1 0,-1-1 0,0 0 0,0-1 0,0 0-1,-1-1 1,0 0 0,-1-1 0,0-1 0,0 1 0,-1-2 0,0 0-1,-1 0 1,0 0 0,-1-1 0,0-1 0,-1 1 0,-1-1 0,0 0-1,0-1 1,-1 1 0,-1-1 0,0 0 0,-1 0 0,-1-1 0,2-26 0,-4 34 5,1-1 0,-1 1 1,-1 0-1,1 0 1,-1 0-1,0 0 1,-1 0-1,0 0 0,0 0 1,-1 0-1,1 0 1,-1 1-1,-1-1 1,1 1-1,-1 0 1,0 0-1,-1 0 0,1 1 1,-1-1-1,0 1 1,-1 0-1,1 1 1,-1-1-1,0 1 1,-10-5-1,6 3-16,0 2-1,-1-1 1,1 1-1,-1 1 1,0 0-1,0 1 1,0 0 0,0 0-1,0 1 1,0 1-1,0 0 1,0 0-1,-1 1 1,1 1-1,0 0 1,-18 5 0,14-2-5,-1 2 0,1-1 1,0 2-1,1 0 0,-1 0 1,2 2-1,-1 0 0,1 0 1,1 1-1,-17 18 0,19-17 4,1 0 0,0 0 0,0 1-1,2 0 1,-1 0 0,2 1 0,0 0 0,-8 26-1,8-13 3,1-1-1,2 0 0,0 1 0,2 30 0,2-50-3,-1 0-1,1-1 1,1 1 0,-1-1-1,1 1 1,0-1-1,1 1 1,-1-1 0,1 0-1,0 0 1,1 0-1,-1-1 1,1 1-1,1-1 1,-1 0 0,1 0-1,-1 0 1,1-1-1,1 0 1,-1 0 0,1 0-1,-1 0 1,1-1-1,9 4 1,1 0 13,1 0-1,-1-1 1,1-1 0,1-1-1,-1 0 1,1-1 0,-1-1 0,23-1-1,-29 0-2,0-1 0,1-1-1,-1 0 1,0 0 0,0-2-1,0 1 1,0-1-1,18-8 1,-24 8-8,0 0 0,0 0-1,-1-1 1,1 0 0,-1 1 0,0-1 0,0-1-1,0 1 1,-1-1 0,1 1 0,-1-1 0,0 0-1,-1 0 1,1-1 0,-1 1 0,0 0 0,0-1-1,-1 1 1,2-7 0,-1-1-2,0 0-1,-1 0 1,-1 0-1,1-1 1,-2 1-1,0 0 1,-1 0 0,0 0-1,-1 0 1,0 0-1,-1 1 1,-1-1 0,0 1-1,0 0 1,-1 0-1,-1 1 1,0 0-1,-1 0 1,0 0 0,0 1-1,-1 1 1,0-1-1,-1 1 1,0 1-1,0 0 1,-1 0 0,0 1-1,-1 0 1,0 1-1,1 1 1,-2 0 0,1 0-1,-1 1 1,1 1-1,-1 0 1,0 0-1,-22 0 1,25 2-5,1 1-1,0 0 1,-1 1-1,1 0 1,0 0-1,0 1 1,0 0-1,0 1 1,-13 5-1,14-4 6,2 0-1,-1 1 1,0 0-1,1 1 0,0-1 1,0 1-1,1 0 1,-1 0-1,1 1 0,-7 13 1,3-3-9,1 0 0,0 0 1,2 0-1,0 1 0,1-1 0,1 1 1,0 1-1,1-1 0,2 0 0,-1 1 1,2-1-1,2 21 0,-1-32-156,0-1 0,0 1 0,0-1 0,1 0 0,0 1-1,0-1 1,1 0 0,0 0 0,0-1 0,0 1 0,8 10 0,29 29-5618</inkml:trace>
</inkml:ink>
</file>

<file path=ppt/ink/ink2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6.123"/>
    </inkml:context>
    <inkml:brush xml:id="br0">
      <inkml:brushProperty name="width" value="0.1" units="cm"/>
      <inkml:brushProperty name="height" value="0.1" units="cm"/>
      <inkml:brushProperty name="color" value="#004F8B"/>
    </inkml:brush>
  </inkml:definitions>
  <inkml:trace contextRef="#ctx0" brushRef="#br0">0 16 11138,'0'0'8402,"20"-1"-8211,153-10 96,-70 10-173,-89 0 877,2 0-4417,-15 1 3186,-1 0-1,1 0 1,4 20-8417</inkml:trace>
</inkml:ink>
</file>

<file path=ppt/ink/ink2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6.496"/>
    </inkml:context>
    <inkml:brush xml:id="br0">
      <inkml:brushProperty name="width" value="0.1" units="cm"/>
      <inkml:brushProperty name="height" value="0.1" units="cm"/>
      <inkml:brushProperty name="color" value="#004F8B"/>
    </inkml:brush>
  </inkml:definitions>
  <inkml:trace contextRef="#ctx0" brushRef="#br0">1 3 4137,'0'0'14034,"28"0"-13770,195 0 298,-180-1-651,-4-1-7039</inkml:trace>
</inkml:ink>
</file>

<file path=ppt/ink/ink2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7.505"/>
    </inkml:context>
    <inkml:brush xml:id="br0">
      <inkml:brushProperty name="width" value="0.1" units="cm"/>
      <inkml:brushProperty name="height" value="0.1" units="cm"/>
      <inkml:brushProperty name="color" value="#004F8B"/>
    </inkml:brush>
  </inkml:definitions>
  <inkml:trace contextRef="#ctx0" brushRef="#br0">372 140 9378,'0'0'7427,"4"-3"-7158,-1-2-167,0 1 0,1-1 1,-2 1-1,1-1 0,0 0 0,-1 0 0,0 0 0,0 0 0,-1 0 0,1 0 0,-1-1 0,0 1 0,-1-1 1,1 1-1,-1-1 0,0 1 0,0 0 0,-1-1 0,-1-5 0,2 10-89,-1-1 1,1 1-1,-1-1 0,0 1 1,0 0-1,0-1 0,1 1 0,-1 0 1,0 0-1,-1 0 0,1 0 1,0 0-1,0 0 0,0 0 0,-1 0 1,1 0-1,0 0 0,-1 1 1,1-1-1,-1 0 0,1 1 0,-1-1 1,1 1-1,-1 0 0,1 0 1,-3-1-1,-46-2 40,48 3-50,-10 0-5,1 0 1,-1 1-1,0 1 1,1 0-1,0 0 1,-1 1 0,1 1-1,0 0 1,1 0-1,-1 1 1,1 0-1,0 1 1,0 0-1,0 1 1,1 0-1,0 1 1,0-1-1,-9 12 1,8-7 3,-1 0 0,1 1-1,1 0 1,0 0 0,1 1 0,1 0 0,0 1 0,1 0 0,-6 19-1,6-11 4,1 1-1,1 0 1,1 0-1,1 0 1,3 36-1,-1-55 1,0 0 0,1 0 0,0 0 0,0-1-1,1 1 1,-1 0 0,1 0 0,0-1 0,0 1 0,1-1-1,-1 1 1,1-1 0,0 0 0,4 5 0,0-3 16,0 1 0,0-2 1,0 1-1,0-1 0,1 0 0,0 0 0,12 4 1,2 0 34,0-1 1,1-1 0,0-1 0,0-2-1,32 3 1,20-1 147,141-8 0,-213 1-157,0 1 1,0-1-1,0 0 0,0-1 0,0 1 1,0 0-1,0-1 0,0 0 1,0 0-1,-1 0 0,1 0 0,-1 0 1,1 0-1,-1-1 0,0 1 1,0-1-1,0 1 0,2-5 0,18-18 257,-21 24-17</inkml:trace>
</inkml:ink>
</file>

<file path=ppt/ink/ink2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8.454"/>
    </inkml:context>
    <inkml:brush xml:id="br0">
      <inkml:brushProperty name="width" value="0.1" units="cm"/>
      <inkml:brushProperty name="height" value="0.1" units="cm"/>
      <inkml:brushProperty name="color" value="#004F8B"/>
    </inkml:brush>
  </inkml:definitions>
  <inkml:trace contextRef="#ctx0" brushRef="#br0">0 86 8954,'0'0'8288,"32"2"-7849,228 14 1029,698-7 258,-357-59-1584,-248 14-107,403 13 100,-699 23 639,-57-1-694,0-1 49,0 2-42,-14 1-5322,-11 7 976</inkml:trace>
</inkml:ink>
</file>

<file path=ppt/ink/ink2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39.770"/>
    </inkml:context>
    <inkml:brush xml:id="br0">
      <inkml:brushProperty name="width" value="0.1" units="cm"/>
      <inkml:brushProperty name="height" value="0.1" units="cm"/>
      <inkml:brushProperty name="color" value="#004F8B"/>
    </inkml:brush>
  </inkml:definitions>
  <inkml:trace contextRef="#ctx0" brushRef="#br0">0 573 8242,'0'0'7059,"31"0"-6498,96-7 57,-121 6-561,-1 0 0,1 0 1,0 0-1,-1-1 0,1 0 1,-1 0-1,0-1 0,1 1 1,-1-1-1,0 0 1,-1-1-1,1 1 0,-1-1 1,1 0-1,-1 0 0,0 0 1,0-1-1,-1 1 1,5-9-1,7-6 68,0 1-24,-2 0 1,0-1-1,-1-1 1,-1 0-1,-1 0 1,-1-1-1,0 0 0,9-43 1,-11 35 33,-3 1 0,0-1 0,-1-1 0,-2 1 0,-1 0 0,-6-45 0,3 62-51,0 17-101,9 24-17,10-2 32,2-1 0,0 0 0,2-1 0,23 22 0,17 22 0,-37-41 4,2 3 15,32 49 0,-51-71-15,-1 1 1,0-1-1,-1 1 0,0 0 1,0 0-1,-1 1 0,0-1 0,-1 1 1,-1 0-1,2 13 0,-4-22 0,1-1 1,0 0-1,-1 0 0,0 0 0,1 1 0,-1-1 0,0 0 1,1 0-1,-1 0 0,0 0 0,0 0 0,0 0 0,0 0 1,0 0-1,0 0 0,0-1 0,0 1 0,0 0 0,0-1 1,0 1-1,-1-1 0,1 1 0,0-1 0,0 1 0,-1-1 1,1 0-1,0 0 0,-1 0 0,-1 0 0,-42 4 82,43-4-82,-25 1 80,20 0-70,1 0 1,-1-1-1,0 1 0,0-1 0,1-1 0,-1 1 0,0-1 0,1 0 0,-1-1 0,1 0 1,-1 0-1,1 0 0,0-1 0,-6-3 0,12 6-7,0 1-1,1-1 1,-1 0-1,0 0 1,1 0-1,-1 0 1,0 0-1,0 0 1,1 0-1,-1 0 1,0-1 0,1 1-1,-1 0 1,0 0-1,0 0 1,1 0-1,-1 0 1,0 0-1,1 0 1,-1-1-1,0 1 1,0 0-1,0 0 1,1 0 0,-1-1-1,0 1 1,0 0-1,0 0 1,1-1-1,-1 1 1,0 0-1,0 0 1,0-1-1,0 1 1,0 0 0,0 0-1,1-1 1,-1 1-1,0 0 1,0-1-1,0 1 1,0 0-1,0-1 1,0 1-1,0 0 1,0 0 0,0-1-1,-1 1 1,1 0-1,0-1 1,0 1-1,0 0 1,0 0-1,0-1 1,0 1-1,-1 0 1,1 0 0,0-1-1,0 1 1,0 0-1,-1 0 1,1-1-1,0 1 1,0 0-1,-1 0 1,1 0-1,0 0 1,-1-1 0,30 1-12,-24 0 36,3 0-28,38 1-15,85-11 1,-115 7 19,0-1 0,1 0 0,-2-1 0,1-1 1,0 0-1,-1-1 0,-1-1 0,25-17 0,-25 15-3,0-1 1,-1 0-1,-1-1 0,0-1 0,0 0 0,-1 0 0,-1-1 0,0-1 0,-1 0 0,-1 0 0,0-1 0,-1 1 1,-1-2-1,-1 1 0,0-1 0,-1 0 0,0 0 0,1-33 0,-5 47 0,1-1-4,-1 0-1,0 0 1,0 0-1,-1 0 1,1 0-1,-1 0 1,0 1-1,-2-8 1,2 9-8,0 1 1,-1 0 0,1 0-1,0-1 1,-1 1 0,1 0-1,-1 0 1,1 0-1,-1 1 1,1-1 0,-1 0-1,0 0 1,1 1-1,-1-1 1,0 1 0,0 0-1,1-1 1,-1 1 0,0 0-1,0 0 1,-3 0-1,-3 0-6,1 0-1,-1 0 0,0 0 1,1 1-1,-1 1 0,0-1 0,1 1 1,0 0-1,-1 1 0,1-1 1,0 2-1,0-1 0,0 1 0,1 0 1,-1 0-1,1 1 0,0-1 1,1 2-1,-1-1 0,1 0 1,0 1-1,0 0 0,0 1 0,1-1 1,0 1-1,-4 9 0,3-8 17,1 0-1,0 0 1,1 1-1,0-1 1,0 1 0,1 0-1,0 0 1,1 0-1,0 0 1,0 0-1,1 0 1,0 0 0,0 1-1,1-1 1,0 0-1,1 0 1,0 0-1,1-1 1,0 1-1,0 0 1,0-1 0,1 0-1,1 1 1,-1-2-1,1 1 1,1 0-1,-1-1 1,1 0-1,1-1 1,10 11 0,2-4-72,0 0 1,1-1 0,1 0 0,-1-2 0,2-1 0,-1 0 0,1-2 0,1 0 0,-1-2 0,1 0 0,0-2-1,0 0 1,0-2 0,0 0 0,27-3 0,-48 2-193,0 0-1,0-1 1,-1 1 0,1 0-1,0 0 1,0-1 0,-1 1 0,1-1-1,0 0 1,-1 1 0,1-1-1,-1 0 1,1 0 0,-1 0-1,3-1 1,3-10-4602</inkml:trace>
</inkml:ink>
</file>

<file path=ppt/ink/ink2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40.670"/>
    </inkml:context>
    <inkml:brush xml:id="br0">
      <inkml:brushProperty name="width" value="0.1" units="cm"/>
      <inkml:brushProperty name="height" value="0.1" units="cm"/>
      <inkml:brushProperty name="color" value="#004F8B"/>
    </inkml:brush>
  </inkml:definitions>
  <inkml:trace contextRef="#ctx0" brushRef="#br0">1 1 7330,'0'0'6888,"21"13"-6626,-13-8-231,174 110 784,-163-101-603,0 1 0,0 1 0,-1 0 0,21 27 0,-33-36-88,0 1 0,0 1-1,-1-1 1,0 1-1,-1 0 1,0 0-1,0 0 1,-1 0-1,0 1 1,0-1-1,-1 1 1,-1 0-1,1 15 1,-2 9 761,0-31-265,0-21-481,0 0-113,0 1 0,1-1 0,1 1-1,1 0 1,0 0 0,8-23 0,-8 34-45,-1-1 0,2 1 1,-1 0-1,1 0 0,0 0 1,0 0-1,0 1 0,1 0 1,0 0-1,0 0 0,0 0 0,1 1 1,0 0-1,0 0 0,0 0 1,0 1-1,0 0 0,14-5 1,-9 4 0,0 0 0,1 1 0,-1 0 1,1 1-1,0 0 0,0 1 1,0 0-1,0 1 0,0 0 0,0 1 1,0 0-1,0 1 0,-1 1 1,1 0-1,0 0 0,-1 1 0,0 0 1,0 1-1,0 1 0,-1-1 1,0 2-1,0-1 0,0 1 0,12 13 1,19 32 65,-32-38-24,1-1 0,0 0 0,14 13 0,-20-23-25,-1 0-1,1 0 1,0 0-1,0-1 1,0 1-1,0-1 1,1 0 0,-1 0-1,0-1 1,1 1-1,-1-1 1,1 0-1,0 0 1,-1-1 0,8 1-1,32-1-2239,-16 0-4773</inkml:trace>
</inkml:ink>
</file>

<file path=ppt/ink/ink2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8:41.761"/>
    </inkml:context>
    <inkml:brush xml:id="br0">
      <inkml:brushProperty name="width" value="0.1" units="cm"/>
      <inkml:brushProperty name="height" value="0.1" units="cm"/>
      <inkml:brushProperty name="color" value="#004F8B"/>
    </inkml:brush>
  </inkml:definitions>
  <inkml:trace contextRef="#ctx0" brushRef="#br0">6 369 9914,'0'0'5775,"19"23"-5234,113 147 429,-100-126-668,-3 2 1,-2 2 0,-1 0 0,-3 1 0,-2 2-1,26 96 1,-29-66-59,-3 0-1,-4 0 1,0 154 0,-10-199-191,-3-1 0,-9 64 1,9-89-49,-1 1 1,0-1-1,0 0 0,-1 1 0,0-2 1,-1 1-1,0 0 0,-1-1 1,1 0-1,-2-1 0,1 1 1,-1-1-1,-16 13 0,21-19 2,-1 0-1,1 0 0,-1-1 1,0 1-1,0-1 0,0 0 0,0 1 1,0-2-1,0 1 0,0 0 1,0-1-1,-1 1 0,1-1 0,0 0 1,0 0-1,0 0 0,-1 0 1,1-1-1,0 1 0,0-1 0,0 0 1,0 0-1,0 0 0,0 0 1,0-1-1,0 1 0,0-1 0,1 0 1,-1 1-1,1-1 0,-5-4 1,-6-6 0,0 0 0,1-1 0,1-1-1,-13-17 1,23 29-7,-19-26 7,2-2 0,1 0 0,1 0 0,2-1-1,1-1 1,1-1 0,2 0 0,1 0-1,2-1 1,1 0 0,2 0 0,0-45-1,4-201-27,1 264 22,0-1 0,2 1 0,0 0 0,0 0 0,2 0 0,0 0 0,1 1 0,0 0 0,1 0 0,1 0 0,0 1-1,13-15 1,11-11 8,2 2 0,61-54 0,24-24 10,-103 98-17,-1 0 1,-1-1 0,-1 0-1,21-41 1,-14 9-9,27-106 0,-23 70-5,-14 63 37,-10 24-26,0 0-1,0 0 0,1 0 0,-1-1 0,0 1 1,0 0-1,0 0 0,0 0 0,0 0 0,0 0 1,1 0-1,-1 0 0,0-1 0,0 1 0,0 0 0,0 0 1,1 0-1,-1 0 0,0 0 0,0 0 0,0 0 1,0 0-1,1 0 0,-1 0 0,0 0 0,0 0 1,0 0-1,1 0 0,-1 0 0,0 0 0,0 0 1,0 0-1,0 0 0,1 0 0,-1 1 0,0-1 1,0 0-1,0 0 0,0 0 0,0 0 0,1 0 1,-1 0-1,0 0 0,0 1 0,0-1 0,0 0 0,0 0 1,0 0-1,0 0 0,0 0 0,0 1 0,1-1 1,9 41-85,-9-36 89,13 66-17,3-1 0,28 73 1,-30-104 31,1-1 1,2 0 0,2-2-1,1 0 1,29 36 0,-49-71-9,0 0-1,0 0 1,-1 0 0,1 0 0,0 0-1,0 0 1,0 0 0,0 0 0,0-1-1,0 1 1,0 0 0,0-1 0,1 1 0,-1-1-1,0 1 1,0-1 0,0 0 0,1 1-1,-1-1 1,0 0 0,0 0 0,1 0-1,-1 0 1,0 0 0,0 0 0,3 0 0,-25-7-4040,-3 1-1340</inkml:trace>
</inkml:ink>
</file>

<file path=ppt/ink/ink2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2.466"/>
    </inkml:context>
    <inkml:brush xml:id="br0">
      <inkml:brushProperty name="width" value="0.1" units="cm"/>
      <inkml:brushProperty name="height" value="0.1" units="cm"/>
      <inkml:brushProperty name="color" value="#004F8B"/>
    </inkml:brush>
  </inkml:definitions>
  <inkml:trace contextRef="#ctx0" brushRef="#br0">576 446 5841,'0'0'7594,"3"-2"-6329,3-4-1025,-2 0 0,1 1-1,-1-2 1,1 1-1,-2 0 1,1-1-1,-1 0 1,0 0-1,0 0 1,-1 0 0,0 0-1,0-1 1,-1 1-1,1-9 1,0-12 21,-1 0 1,-3-44 0,0 64-252,1 0-1,-1 0 1,-1 0 0,1 0 0,-1 1 0,0-1 0,-1 1 0,0 0 0,0 0-1,-1 0 1,0 0 0,0 1 0,0 0 0,-11-9 0,5 4-21,-1 2 0,0 0 0,-1 0 0,0 1 0,0 0 1,-29-11-1,25 15 5,-1 0 0,1 0 1,-1 2-1,0 0 1,0 2-1,0 0 0,0 0 1,-24 5-1,32-2-1,1-1 1,0 1-1,0 1 0,1 0 1,-1 0-1,1 1 0,0 0 0,0 0 1,0 1-1,-12 11 0,2 1-5,1 0 0,-28 38-1,35-42 13,1 0-1,1 1 0,0 0 1,1 1-1,1 0 0,0 0 0,-5 27 1,5-9-13,2 0 1,1 61 0,3-88 11,0 0 0,1 1-1,0-1 1,0 0 0,1 0 0,0 0 0,0 0 0,1-1 0,0 1 0,0 0 0,0-1-1,1 0 1,6 8 0,-3-5 8,1-1 0,0 0 0,0-1 0,1 1 0,0-1 0,0-1 0,20 11 0,-9-8 25,1-1 1,-1 0-1,2-1 0,-1-2 0,1 0 1,-1-1-1,1-1 0,30 0 0,-39-3-7,-1 0 0,1-1 0,0 0 0,-1-1 0,1 0 0,15-6 0,-22 5-16,0 0 0,0 0 0,0 0 1,0-1-1,-1 0 0,1 0 0,-1 0 0,0-1 0,-1 0 1,1 0-1,-1 0 0,0 0 0,6-11 0,-2 1 10,-1 0 0,-1 0 0,0 0 0,-1-1 0,-1 0 0,0 0 0,-2 0-1,1 0 1,-2 0 0,0-17 0,-1 49-7,0 0-1,1 0 0,1 0 1,3 17-1,-3-26-3,1 0-1,0 0 1,0 0 0,1 0-1,-1-1 1,2 1-1,-1-1 1,1 0 0,-1 0-1,2 0 1,5 5-1,3 1 35,0 0 0,1-1 0,0 0 0,1-2 0,0 0 0,0 0 0,1-2 0,0 0-1,19 5 1,-5-5 35,-1-1 0,2-1 0,-1-1 0,46-2 0,-76-2-108,0 0-1,0 0 0,0 0 0,0 0 1,1-1-1,-1 1 0,0-1 0,0 1 1,0 0-1,0-1 0,0 0 0,0 1 0,0-1 1,0 0-1,0 1 0,-1-1 0,1 0 1,0 0-1,0 0 0,0 0 0,-1 0 1,1 0-1,-1 0 0,1 0 0,-1 0 1,1 0-1,-1 0 0,1 0 0,-1 0 0,0 0 1,1-2-1,-1-1-322,1-1 0,-1 1 0,0 0 0,0-1 1,0 1-1,0 0 0,-3-9 0,-3-2-4232</inkml:trace>
</inkml:ink>
</file>

<file path=ppt/ink/ink2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3.433"/>
    </inkml:context>
    <inkml:brush xml:id="br0">
      <inkml:brushProperty name="width" value="0.1" units="cm"/>
      <inkml:brushProperty name="height" value="0.1" units="cm"/>
      <inkml:brushProperty name="color" value="#004F8B"/>
    </inkml:brush>
  </inkml:definitions>
  <inkml:trace contextRef="#ctx0" brushRef="#br0">4 91 6409,'0'0'7971,"13"-13"-7759,41-40-16,-51 50-179,1 0-1,0 0 0,0 1 0,0 0 1,0 0-1,0 0 0,1 0 0,-1 1 0,1 0 1,-1 0-1,1 0 0,-1 0 0,1 1 0,0-1 1,-1 1-1,1 0 0,-1 1 0,6 0 1,9 0 47,1-1 11,-1 1 0,0 0 0,1 1 0,-1 2 0,0 0 0,0 1 0,25 10 0,-37-12-50,1 0 0,-1 1 0,-1 0 0,1 0 0,-1 1-1,1 0 1,-1 0 0,-1 0 0,1 1 0,-1 0 0,0 0 0,0 0 0,-1 1 0,0-1 0,0 1-1,0 0 1,-1 1 0,0-1 0,0 0 0,-1 1 0,2 8 0,-2-8 35,-1 1-1,0-1 1,0 1 0,0 0-1,-1-1 1,-1 1 0,0 0-1,0-1 1,-3 14 0,2-16-6,-1 0 0,0 0 0,0-1 0,0 1-1,-1-1 1,1 1 0,-1-1 0,-1 0 0,1-1 0,-1 1 0,1-1 0,-1 0 0,-7 4 0,-13 9-61,-1-1-1,0-1 0,-1-1 1,-1-2-1,0 0 1,-1-2-1,0-2 0,-1 0 1,1-2-1,-1-1 1,-1-2-1,-35 1 0,66-6-33,-1 1 0,1 0 0,0 0-1,0 0 1,0 0 0,0-1 0,0 1-1,0 0 1,0 0 0,0 0-1,0-1 1,1 1 0,-1 0 0,0 0-1,1 0 1,-1 0 0,1-2 0,5 0 34,-1-1 0,0 1 0,1 0 1,-1 0-1,1 1 0,0-1 0,0 1 0,0 1 1,0-1-1,0 1 0,1 0 0,6 0 1,89 1 95,-58 1-22,-22 1-52,0 1 1,0 1 0,0 0 0,29 12 0,17 2-5,-26-8 63,1-3 0,-1-1 0,49 0 0,-91-6-90,1-1 0,0 1 0,0 0 0,-1-1 0,1 1 0,0-1 0,0 1 0,-1-1 0,1 1 0,0-1 0,-1 1 0,1-1 0,-1 0 0,1 1 0,-1-1 0,1 0 0,-1 0 0,1 1 0,-1-1 0,0 0 0,1 0 0,-1 1 0,0-1 0,0 0 0,0 0 0,0 0 0,0 0 0,0 0 0,0 1 0,0-1 0,0-1 0,1-10-3674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02.82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43 123 1432,'-7'-16'16278,"7"-47"-14077,-21 119-2498,17-44 317,1 0 0,1 0 0,0 0 0,0 0 0,1 22 0,1-33 121,0-26 366,2 17-481,0-1 1,0 1-1,1 0 1,0 0-1,0 0 0,1 0 1,5-8-1,-5 9-34,0 0 0,-1 0 0,1 0 0,-1 0 1,-1 0-1,0-1 0,0 1 0,0-1 0,0-8 0,-2 15 32,0 4-217,1 14 221,-1-17-28,0 0 1,0-1 0,0 1 0,0 0 0,0 0-1,0-1 1,0 1 0,0 0 0,0 0 0,0 0 0,0 0-1,0-1 1,0 1 0,0 0 0,1 0 0,-1 0-1,0-1 1,0 1 0,0 0 0,0 0 0,0 0-1,0 0 1,1 0 0,-1-1 0,0 1 0,0 0 0,0 0-1,0 0 1,1 0 0,-1 0 0,0 0 0,0 0-1,0 0 1,1 0 0,-1 0 0,0 0 0,0 0-1,0 0 1,1 0 0,-1 0 0,0 0 0,0 0 0,1 0-1,-1 0 1,0 0 0,0 0 0,0 0 0,0 0-1,1 0 1,-1 0 0,0 0 0,0 0 0,0 0-1,1 1 1,-1-1 0,0 0 0,0 0 0,0 0 0,0 0-1,0 1 1,1-1 0,-1 0 0,0 0 0,0 0-1,0 0 1,0 1 0,11-23 264,-10 12-808</inkml:trace>
</inkml:ink>
</file>

<file path=ppt/ink/ink2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4.134"/>
    </inkml:context>
    <inkml:brush xml:id="br0">
      <inkml:brushProperty name="width" value="0.1" units="cm"/>
      <inkml:brushProperty name="height" value="0.1" units="cm"/>
      <inkml:brushProperty name="color" value="#004F8B"/>
    </inkml:brush>
  </inkml:definitions>
  <inkml:trace contextRef="#ctx0" brushRef="#br0">0 0 4065,'0'0'8752,"7"4"-7757,31 7-364,1-3 0,1 0 0,-1-3 0,1-1 0,42-2 0,-66-2-529,95 2 241,-78-1-6013,-49-1 1299</inkml:trace>
</inkml:ink>
</file>

<file path=ppt/ink/ink2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4.527"/>
    </inkml:context>
    <inkml:brush xml:id="br0">
      <inkml:brushProperty name="width" value="0.1" units="cm"/>
      <inkml:brushProperty name="height" value="0.1" units="cm"/>
      <inkml:brushProperty name="color" value="#004F8B"/>
    </inkml:brush>
  </inkml:definitions>
  <inkml:trace contextRef="#ctx0" brushRef="#br0">1 1 10362,'0'0'5948,"35"0"-5410,210 0-21,-12 0-1138</inkml:trace>
</inkml:ink>
</file>

<file path=ppt/ink/ink2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5.369"/>
    </inkml:context>
    <inkml:brush xml:id="br0">
      <inkml:brushProperty name="width" value="0.1" units="cm"/>
      <inkml:brushProperty name="height" value="0.1" units="cm"/>
      <inkml:brushProperty name="color" value="#004F8B"/>
    </inkml:brush>
  </inkml:definitions>
  <inkml:trace contextRef="#ctx0" brushRef="#br0">1 1 8850,'0'0'3638,"12"28"-2842,77 176 351,-68-149-620,-2 1 0,-2 0 0,-3 2 0,-3 0 0,-2 0 0,-2 1 0,-2 75 0,-4-107-367,1 30 72,-2-54-212,0 0 0,-1 0 0,1-1 0,0 1 0,-1 0 0,0 0 0,1-1 0,-1 1 0,0 0 0,0-1 0,-1 1 0,1-1 0,0 0 0,-4 4 0,5-6 0,0 1 0,-1-1 0,1 0 0,-1 0 0,1 0 1,-1 0-1,1 0 0,-1 0 0,1 0 0,0 0 0,-1 0 0,1 0 1,-1 0-1,1-1 0,-1 1 0,1 0 0,0 0 0,-1 0 0,1 0 0,-1-1 1,1 1-1,0 0 0,-1 0 0,1-1 0,0 1 0,-1 0 0,1-1 1,0 1-1,-1 0 0,1-1 0,0 1 0,0-1 0,0 1 0,-1 0 0,1-1 1,0 1-1,0-1 0,0 1 0,0-1 0,0 1 0,0 0 0,0-1 1,-1 1-1,1-1 0,1 1 0,-1-1 0,-7-28-48,6 26 86,-3-20-38,0 0 0,-1-36 0,4 54-19,1 0 0,0 0 0,0 0 0,1 0 0,-1 0-1,1 0 1,0 0 0,1 0 0,-1 1 0,1-1 0,0 0 0,0 1 0,0-1 0,1 1 0,0 0 0,-1 0 0,1 0-1,6-6 1,4 1-5,0 1-1,0 0 0,1 1 0,0 0 0,0 2 0,1-1 1,-1 2-1,1 0 0,18-3 0,-6 3-9,-1 2 0,1 0 0,0 2 0,40 5 0,-61-4 12,1 1 0,0 0 1,0 1-1,0-1 0,-1 1 1,0 1-1,1-1 1,-1 1-1,-1 0 0,1 0 1,0 1-1,-1 0 0,0 0 1,0 0-1,-1 1 0,1-1 1,-1 1-1,0 0 1,-1 0-1,0 1 0,1-1 1,-2 1-1,1-1 0,-1 1 1,0 0-1,-1 0 0,1 0 1,-2 0-1,1 0 1,-1 1-1,0-1 0,0 0 1,-1 0-1,-2 13 0,0-15 0,1 1 0,-2-1 0,1 0 0,-1 1 0,1-2 0,-1 1-1,-1 0 1,1-1 0,-1 0 0,0 0 0,0 0 0,0 0 0,0-1 0,0 0-1,-7 3 1,-12 6 12,-1-1 0,-29 8 0,10-8 7,0-1-1,-1-2 1,-1-3-1,1-1 1,-62-3-1,107-2-11,-1 1 1,0 0-1,1-1 0,-1 1 0,1-1 1,-1 0-1,1 1 0,0-1 1,-1 1-1,1-1 0,-1 0 0,1 1 1,0-1-1,0 0 0,-1 1 1,1-1-1,0 0 0,0 1 0,0-1 1,0 0-1,0 0 0,0 1 1,0-1-1,0 0 0,0 1 0,0-1 1,0 0-1,0 0 0,1 1 1,-1-1-1,0 0 0,9-27-33,4 15-769,1 0 1,0 0-1,22-14 0,-19 15-1162,14-13-4129</inkml:trace>
</inkml:ink>
</file>

<file path=ppt/ink/ink2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5.992"/>
    </inkml:context>
    <inkml:brush xml:id="br0">
      <inkml:brushProperty name="width" value="0.1" units="cm"/>
      <inkml:brushProperty name="height" value="0.1" units="cm"/>
      <inkml:brushProperty name="color" value="#004F8B"/>
    </inkml:brush>
  </inkml:definitions>
  <inkml:trace contextRef="#ctx0" brushRef="#br0">1 46 6305,'0'0'7321,"29"-8"-7208,94-25-33,-119 32-74,1 0 1,-1 0-1,0 0 1,1 1-1,-1-1 1,1 1-1,-1 0 1,1 0-1,-1 1 1,1-1-1,-1 1 0,0 0 1,1 0-1,-1 0 1,0 1-1,0 0 1,0 0-1,0 0 1,0 0-1,0 0 1,-1 1-1,1 0 0,-1-1 1,1 2-1,-1-1 1,3 3-1,6 7 59,-4-6-1,0 1 0,-1 0 0,0 0 0,0 1 1,-1 0-1,0 0 0,-1 0 0,0 1 0,0 0 1,5 17-1,-9-23-13,0 1 0,0 0-1,0 0 1,0-1 0,-1 1 0,0 0 0,0 0 0,0 0 0,-1-1-1,1 1 1,-1 0 0,0 0 0,-1-1 0,1 1 0,-1-1 0,0 1-1,0-1 1,0 0 0,0 1 0,-1-1 0,0 0 0,0-1 0,0 1-1,0 0 1,-8 5 0,-3 2-22,0 0 0,-1-2-1,0 1 1,0-2 0,-1 0-1,-1-1 1,1 0 0,-1-2 0,0 0-1,0 0 1,-1-2 0,1 0-1,-1-1 1,-22-1 0,40-1-45,-1 0 0,1 0 0,0 0 1,0 0-1,0 0 0,-1-1 0,1 1 0,0 0 0,0 0 0,0 0 1,0 0-1,-1-1 0,1 1 0,0 0 0,0 0 0,0 0 1,0-1-1,0 1 0,0 0 0,-1 0 0,1 0 0,0-1 1,0 1-1,0 0 0,0 0 0,0-1 0,0 1 0,0 0 1,0 0-1,0-1 0,0 1 0,0 0 0,0 0 0,0-1 1,0 1-1,1 0 0,-1 0 0,0-1 0,0 1 0,0 0 1,0 0-1,0 0 0,0-1 0,1 1 0,-1 0 0,0 0 1,0 0-1,0 0 0,1-1 0,10-10-130,1 8 174,0 1-1,0 0 0,0 1 0,0 1 1,0 0-1,0 0 0,0 1 0,16 4 1,-2 1 44,-1 1 0,45 19 0,58 18-923,-68-25-2963,-28-9-1577</inkml:trace>
</inkml:ink>
</file>

<file path=ppt/ink/ink2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6.409"/>
    </inkml:context>
    <inkml:brush xml:id="br0">
      <inkml:brushProperty name="width" value="0.1" units="cm"/>
      <inkml:brushProperty name="height" value="0.1" units="cm"/>
      <inkml:brushProperty name="color" value="#004F8B"/>
    </inkml:brush>
  </inkml:definitions>
  <inkml:trace contextRef="#ctx0" brushRef="#br0">1 0 7770,'0'0'7012,"37"2"-6911,-18-1-84,257 16 261,-225-12-144,74 5 723,-124-10-1010,-1 0 1,1 0-1,-1 0 1,1-1 0,-1 1-1,1 0 1,-1 0-1,0-1 1,1 1-1,-1 0 1,1-1 0,-1 1-1,0-1 1,1 1-1,-1 0 1,0-1-1,0 1 1,1-1-1,-1 1 1,0 0 0,0-1-1,0 1 1,0-1-1,1 1 1,-1-1-1,0 1 1,0-1 0,0 1-1,0-1 1,0 1-1,0-1 1,0 1-1,0-1 1,0 1-1,-1-1 1,1 0 0,0-1-559,0-12-5530</inkml:trace>
</inkml:ink>
</file>

<file path=ppt/ink/ink2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6.753"/>
    </inkml:context>
    <inkml:brush xml:id="br0">
      <inkml:brushProperty name="width" value="0.1" units="cm"/>
      <inkml:brushProperty name="height" value="0.1" units="cm"/>
      <inkml:brushProperty name="color" value="#004F8B"/>
    </inkml:brush>
  </inkml:definitions>
  <inkml:trace contextRef="#ctx0" brushRef="#br0">7 1 7434,'0'0'7250,"0"17"-6916,-6 317 2205,5-146-1811,1-187-733,1 1-1,-1 0 0,0-1 1,1 1-1,-1-1 0,1 1 1,0 0-1,-1-1 0,1 1 1,0-1-1,0 0 0,0 1 1,0-1-1,0 0 0,0 0 1,1 1-1,-1-1 0,0 0 1,0 0-1,1 0 0,-1-1 1,1 1-1,-1 0 0,1 0 1,-1-1-1,1 1 0,0-1 1,-1 1-1,1-1 0,-1 0 1,1 0-1,0 0 0,2 0 1,5 1-679,0-1 0,-1 0 1,1 0-1,0-1 1,11-3-1,9-6-4457</inkml:trace>
</inkml:ink>
</file>

<file path=ppt/ink/ink2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7.269"/>
    </inkml:context>
    <inkml:brush xml:id="br0">
      <inkml:brushProperty name="width" value="0.1" units="cm"/>
      <inkml:brushProperty name="height" value="0.1" units="cm"/>
      <inkml:brushProperty name="color" value="#004F8B"/>
    </inkml:brush>
  </inkml:definitions>
  <inkml:trace contextRef="#ctx0" brushRef="#br0">267 5 6057,'0'0'5377,"-27"-1"-5050,-86-3 25,109 4-300,0 1 0,0-1 0,0 1 0,0 0-1,0 0 1,0 0 0,0 0 0,0 0 0,1 1-1,-1 0 1,0 0 0,1 0 0,-1 0 0,1 1-1,0-1 1,0 1 0,0 0 0,0 0 0,0 0 0,1 0-1,-1 0 1,1 1 0,0-1 0,0 1 0,0-1-1,-1 6 1,-4 3 196,2-3-127,1 0-1,-1 0 1,2 0-1,0 1 0,0-1 1,0 1-1,1-1 1,1 1-1,0 0 0,0 0 1,1 0-1,0 0 1,0 0-1,1 0 0,4 15 1,-3-18-62,0 1-1,1-1 1,0 1 0,0-1-1,1 0 1,0 0 0,0 0 0,0-1-1,1 1 1,0-1 0,0 0-1,1 0 1,0-1 0,0 0-1,0 0 1,1 0 0,-1-1 0,1 0-1,12 6 1,3-3-3,1-1-1,-1 0 1,1-2-1,0 0 1,0-2-1,0 0 1,1-2-1,-1 0 1,0-2 0,0-1-1,41-9 1,-47 6-19,-1 0 0,0-1 1,29-18-1,-40 22-51,1 0 1,-1 0-1,-1-1 1,1 0-1,0 0 1,-1 0-1,0-1 1,0 1-1,0-1 1,-1 0-1,0 0 1,0 0 0,0 0-1,0-1 1,2-6-1,-3 4-1096,0 0 0,1 0 1,0 0-1,9-14 0,1 4-5129</inkml:trace>
</inkml:ink>
</file>

<file path=ppt/ink/ink2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08.062"/>
    </inkml:context>
    <inkml:brush xml:id="br0">
      <inkml:brushProperty name="width" value="0.1" units="cm"/>
      <inkml:brushProperty name="height" value="0.1" units="cm"/>
      <inkml:brushProperty name="color" value="#004F8B"/>
    </inkml:brush>
  </inkml:definitions>
  <inkml:trace contextRef="#ctx0" brushRef="#br0">1 83 9194,'0'0'6309,"23"-12"-6103,77-38 52,-93 47-204,0-1 0,0 1 0,1 1 0,0 0 0,-1 0 0,1 0 0,0 1 0,0 0 0,0 1 0,0-1 0,0 2 0,8 0 0,13 1 53,-7-2-45,0 0 0,0 2 0,-1 1 0,1 1 0,-1 0 1,30 12-1,-45-14-29,1 0 1,-1 1 0,0 0 0,-1 0 0,1 0-1,0 1 1,-1 0 0,0 0 0,0 0 0,0 1-1,-1 0 1,1 0 0,-1 0 0,0 0 0,-1 0-1,1 1 1,-1 0 0,0 0 0,0 0-1,-1 0 1,0 0 0,0 1 0,0-1 0,-1 0-1,1 12 1,-1-11 9,0-1 0,-1 0 0,0 1 0,0-1-1,0 0 1,-1 0 0,0 1 0,0-1 0,0 0 0,-1 0-1,0 0 1,0 0 0,-1 0 0,0-1 0,0 1 0,0-1 0,0 1-1,-1-1 1,0 0 0,0 0 0,0-1 0,-1 1 0,-5 4-1,-12 5 4,0 0-1,0-1 0,-1-1 0,-1-1 0,0-1 0,0-1 0,-1-1 1,0-2-1,0 0 0,-1-2 0,0 0 0,0-2 0,-33-1 1,59-1-54,-1 0 0,0 1 0,0-1 1,0 0-1,1 0 0,-1 0 0,0 0 0,0 0 1,0 0-1,0 0 0,1 0 0,-1 0 1,0 0-1,0 0 0,0-1 0,1 1 1,-1 0-1,0-1 0,0 1 0,1 0 1,-1-1-1,0 1 0,1-1 0,-1 1 1,0-1-1,1 1 0,-1-1 0,1 0 1,-1 1-1,1-1 0,-1 0 0,1 1 1,-1-1-1,1 0 0,0 1 0,-1-1 1,1 0-1,0 0 0,0 0 0,-1 1 0,1-1 1,0 0-1,0 0 0,0 0 0,0 1 1,0-1-1,0 0 0,1-1 0,0 1 7,1 1 0,0-1 1,0 0-1,0 1 0,0-1 0,0 1 0,0 0 0,1-1 0,-1 1 0,0 0 0,0 0 0,0 1 0,3-1 0,0 0 1,31 3 25,0 0-1,67 17 1,-67-12 9,0-1 1,69 3 0,-72-9 24,-12 0-43,1-1-1,40-5 1,-58 4-15,1 0 0,0 0 0,-1 0 0,1 0 0,-1-1 0,1 0 0,-1 0 1,0 0-1,0 0 0,0-1 0,0 0 0,0 0 0,0 0 0,-1 0 0,0 0 0,1-1 0,-1 1 0,4-8 0,-6-3-1156</inkml:trace>
</inkml:ink>
</file>

<file path=ppt/ink/ink2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2.057"/>
    </inkml:context>
    <inkml:brush xml:id="br0">
      <inkml:brushProperty name="width" value="0.1" units="cm"/>
      <inkml:brushProperty name="height" value="0.1" units="cm"/>
    </inkml:brush>
  </inkml:definitions>
  <inkml:trace contextRef="#ctx0" brushRef="#br0">8 83 9618,'0'0'9294,"-1"0"-9202,1 0-1,0 0 1,-1-1 0,1 1-1,-1 0 1,1 0-1,0 0 1,-1 0 0,1-1-1,0 1 1,0 0 0,-1 0-1,1-1 1,0 1-1,-1 0 1,1-1 0,0 1-1,0 0 1,0 0 0,-1-1-1,1 1 1,0-1-1,0 1 1,0 0 0,0-1-1,0 1 1,0 0 0,0-1-1,0 1 1,0-1 0,0 1-1,0 0 1,0-1-1,156-27 27,-75 12-104,2 3 0,113-2 0,-42 15 791</inkml:trace>
</inkml:ink>
</file>

<file path=ppt/ink/ink2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3.371"/>
    </inkml:context>
    <inkml:brush xml:id="br0">
      <inkml:brushProperty name="width" value="0.1" units="cm"/>
      <inkml:brushProperty name="height" value="0.1" units="cm"/>
    </inkml:brush>
  </inkml:definitions>
  <inkml:trace contextRef="#ctx0" brushRef="#br0">138 236 7034,'0'0'8645,"-13"-16"-6055,11 10-2551,1 0-1,1 1 1,-1-1-1,1 0 0,0 0 1,0 0-1,1 1 1,0-1-1,0 0 1,0 1-1,1-1 1,-1 1-1,1-1 1,1 1-1,-1 0 0,1 0 1,0 0-1,0 0 1,6-7-1,0 2-48,1 0-1,1 0 0,0 1 1,0 0-1,1 1 1,24-13-1,-28 17 8,0 0-1,0 1 1,0-1 0,0 2-1,1-1 1,-1 1 0,1 1-1,0 0 1,-1 0 0,1 0-1,0 1 1,-1 0 0,1 1-1,0 0 1,-1 1 0,1-1-1,-1 1 1,1 1 0,-1 0-1,0 0 1,0 1 0,0 0-1,0 0 1,-1 1 0,0 0-1,0 0 1,0 0 0,-1 1-1,1 0 1,-1 1 0,-1-1-1,1 1 1,-1 0 0,0 1-1,4 8 1,-3-4 5,-1 1-1,0-1 1,-1 1 0,-1 1-1,0-1 1,0 0 0,-1 1-1,-1 0 1,0-1 0,-1 1-1,-1 0 1,0-1 0,-5 25-1,0-16 10,-1-1 0,0 0-1,-1-1 1,-1 0-1,-2 0 1,1-1-1,-25 31 1,3-9 36,-1-2 1,-53 48-1,63-66-35,0-2-1,-2-1 0,0-1 1,-1-1-1,-38 18 1,53-31-13,1 1 1,0-1-1,-1-1 1,-14 2-1,24-3-8,-1-1-1,0 1 1,0-1-1,0 0 1,0 1-1,0-1 0,0 0 1,0 0-1,1 0 1,-1-1-1,0 1 1,0 0-1,0-1 1,0 1-1,0-1 0,1 0 1,-1 1-1,0-1 1,0 0-1,1 0 1,-1 0-1,1 0 1,-1-1-1,1 1 0,-1 0 1,1-1-1,0 1 1,0 0-1,0-1 1,-2-2-1,2-2-11,-1-1 0,1 1 0,0-1 1,1 0-1,-1 1 0,1-1 0,1 0 0,-1 1 0,1-1 0,1 0 0,-1 1 1,1-1-1,0 1 0,4-9 0,-4 11 14,1 0 0,0 0 1,0 0-1,0 1 0,0-1 0,0 1 0,0 0 1,1 0-1,0 1 0,0-1 0,-1 0 0,1 1 1,1 0-1,-1 0 0,0 1 0,0-1 0,1 1 1,-1 0-1,1 0 0,-1 0 0,1 0 0,4 1 1,2-1-13,-1 2 0,0-1 1,0 1-1,0 1 1,0-1-1,0 2 1,0-1-1,9 5 0,76 39-24,-73-34 46,0 0 0,1-2 0,39 13 0,-32-17 71,0-1 0,0-1 1,0-1-1,0-2 0,60-5 0,-87 4-75,0-1 0,0 1 0,-1-1 0,1 1 0,0-1 0,0 0 0,-1 0 0,1-1 0,-1 1-1,1 0 1,-1-1 0,1 0 0,-1 1 0,0-1 0,0 0 0,0 0 0,0 0 0,0 0 0,0-1 0,-1 1 0,1-1-1,-1 1 1,1-1 0,-1 1 0,0-1 0,0 0 0,0 1 0,0-1 0,-1 0 0,1 0 0,-1-3 0,0 5-75,-1 0 1,1 0 0,-1 1 0,0-1-1,1 0 1,-1 1 0,0-1-1,1 0 1,-1 1 0,0-1 0,0 1-1,0-1 1,0 1 0,0-1-1,0 1 1,1 0 0,-1-1 0,0 1-1,0 0 1,0 0 0,0 0-1,0 0 1,-1 0 0,-35-4-1993,27 3 760,-28-5-3274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04.43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53 237 7522,'0'0'9530,"1"-26"-7367,18-34-1570,-13 46-565,-1 0-1,-1 0 0,-1-1 1,0 1-1,2-30 0,-5 42-24,0 0-1,0 0 0,0 0 0,0 0 1,0 0-1,0 0 0,-1 0 1,1 0-1,-1 0 0,0 0 1,1 0-1,-1 1 0,0-1 0,0 0 1,0 0-1,-2-2 0,2 4-3,0 0 0,0 0 0,0-1 0,0 1 0,0 0 0,0 0 0,0 0-1,0 0 1,0 0 0,0 1 0,0-1 0,0 0 0,0 0 0,0 1 0,0-1 0,1 0-1,-1 1 1,0-1 0,0 1 0,0-1 0,0 1 0,1 0 0,-1-1 0,0 1-1,0 0 1,1-1 0,-1 1 0,1 0 0,-1 0 0,1 0 0,-1 0 0,1-1 0,-1 1-1,0 2 1,-6 7-8,0 1 0,1 0 0,0 0 0,1 1 0,0-1 0,1 1 0,0 0 0,1 1 0,-2 13 0,1 12 21,1 65 0,3-91-30,0-11 98,0-1-62,1 1 0,-1-1 0,1 1 0,0-1 0,-1 0 0,1 0 0,0 1 0,0-1-1,-1 0 1,1 0 0,0 0 0,-1 0 0,1 0 0,0 0 0,0 0 0,-1 0 0,1 0 0,0 0 0,0 0-1,-1 0 1,1 0 0,0-1 0,-1 1 0,1 0 0,0-1 0,-1 1 0,1 0 0,0-1 0,-1 1-1,1-1 1,-1 1 0,1-1 0,-1 1 0,1-1 0,-1 1 0,1-1 0,-1 0 0,1-1 0,16-23-39,-12 11 40,-1 0 1,-1-1 0,3-16-1,-4 19-32,-1 13-150,-1 62 163,0-63 1,1 1-1,-1 0 0,1-1 1,-1 1-1,1-1 0,0 1 1,-1-1-1,1 1 0,0-1 1,-1 1-1,1-1 0,0 0 1,0 0-1,-1 1 0,1-1 0,0 0 1,0 0-1,-1 0 0,1 1 1,0-1-1,0 0 0,0 0 1,-1 0-1,1-1 0,1 1 1,29 0 14,-25 0-11,-2 0-8,1 0 0,-1-1 0,1 1-1,-1-1 1,1 0 0,-1 0 0,0 0-1,0 0 1,0-1 0,1 0 0,-2 0-1,1 0 1,0 0 0,0-1 0,-1 1-1,1-1 1,-1 0 0,1 0 0,-1 0-1,0 0 1,4-7 0,-3 3-5,-1 0 1,1 0 0,-1-1-1,-1 1 1,1-1 0,-1 0 0,0 0-1,-1 0 1,0 0 0,0 0-1,-1-10 1,0 17 2,0 0 1,0 0-1,0 0 0,0 1 0,0-1 1,0 0-1,0 0 0,0 0 0,-1 0 1,1 0-1,0 0 0,-1 0 0,1 0 1,0 1-1,-1-1 0,1 0 0,-1 0 1,0 0-1,1 1 0,-1-1 0,1 0 1,-1 1-1,0-1 0,0 0 0,1 1 1,-1-1-1,0 1 0,0 0 0,0-1 1,0 1-1,1-1 0,-1 1 0,-2 0 1,0-1-52,-1 1 1,1 0 0,-1 0 0,0 1-1,1-1 1,-1 1 0,1 0 0,-1 0-1,-4 2 1,-9 4-639,1 1 1,-26 15-1,-9 10-3206,7 2-2257</inkml:trace>
</inkml:ink>
</file>

<file path=ppt/ink/ink2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6.156"/>
    </inkml:context>
    <inkml:brush xml:id="br0">
      <inkml:brushProperty name="width" value="0.1" units="cm"/>
      <inkml:brushProperty name="height" value="0.1" units="cm"/>
    </inkml:brush>
  </inkml:definitions>
  <inkml:trace contextRef="#ctx0" brushRef="#br0">1 0 9130,'0'0'5261,"12"27"-4743,3 5-345,6 13 269,25 76 0,-29-63-9,-2 0 0,-4 0 0,6 64 0,-6 180 1592,-25-448-1416,14 134-606,-1 1-15,1-1 0,1 1 1,0-1-1,3-13 0,-2 20 2,0 0 0,0 1 0,0-1 0,0 1 1,1-1-1,-1 1 0,1 0 0,1 0 0,-1 0 0,0 0 0,1 1 0,5-5 0,-1 2-55,0 0 0,1 1 0,-1 0 0,1 1 0,0 0 0,0 0 0,0 1 0,1 0 0,-1 0 0,14-1 0,-4 2-5,0 1 1,0 0-1,0 1 1,28 4-1,-36-1 69,-1 0 0,-1 0 0,1 1 0,0 0 0,-1 1 0,0 0-1,0 0 1,0 1 0,-1 0 0,0 1 0,0 0 0,-1 0 0,1 0 0,-2 1 0,1 0 0,-1 1-1,0-1 1,-1 1 0,0 0 0,0 1 0,-1-1 0,0 1 0,-1 0 0,0 0 0,-1 0 0,0 0-1,2 18 1,-4-17 0,0 0 0,-1 0-1,0 0 1,-1 0-1,-2 11 1,2-17 2,0 0 0,0 0 0,-1-1 0,1 1 0,-1-1 0,0 1 0,0-1 0,-1 0 0,1 0-1,-1-1 1,0 1 0,-8 5 0,0-1 16,0 0-1,-1-1 1,1-1-1,-1 0 0,-1-1 1,1 0-1,-1-1 1,0-1-1,-19 3 0,-5-2 26,-1-2 0,-46-2 0,81-1-38,-1 1 1,0-1-1,1 0 0,-1 0 1,1 0-1,0 0 0,-1-1 1,1 0-1,0 0 1,0 0-1,0 0 0,0-1 1,-7-5-1,9 6 0,0 0 0,1 0-1,-1 0 1,1 0 0,-1 0 0,1 0-1,-1-1 1,1 1 0,0 0 0,0-1-1,0 1 1,1 0 0,-1-1 0,0 1-1,1-1 1,0 0 0,-1 1 0,1-1-1,0 1 1,0-1 0,1 1 0,-1-1-1,0 0 1,1 1 0,0-1 0,1-2-1,-1 4-2,-1 0-1,1 0 0,0 1 0,0-1 0,0 0 0,1 1 1,-1-1-1,0 1 0,0-1 0,0 1 0,0-1 0,0 1 0,1 0 1,-1 0-1,0 0 0,0-1 0,0 1 0,1 0 0,1 1 1,32-1-311,-25 1-213,85-1-7097,-60 0 1537</inkml:trace>
</inkml:ink>
</file>

<file path=ppt/ink/ink2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6.516"/>
    </inkml:context>
    <inkml:brush xml:id="br0">
      <inkml:brushProperty name="width" value="0.1" units="cm"/>
      <inkml:brushProperty name="height" value="0.1" units="cm"/>
    </inkml:brush>
  </inkml:definitions>
  <inkml:trace contextRef="#ctx0" brushRef="#br0">1 0 6809,'0'0'8386,"14"0"-11666,4 0-729</inkml:trace>
</inkml:ink>
</file>

<file path=ppt/ink/ink2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7.219"/>
    </inkml:context>
    <inkml:brush xml:id="br0">
      <inkml:brushProperty name="width" value="0.1" units="cm"/>
      <inkml:brushProperty name="height" value="0.1" units="cm"/>
    </inkml:brush>
  </inkml:definitions>
  <inkml:trace contextRef="#ctx0" brushRef="#br0">433 30 6873,'0'0'5347,"-15"-5"-5266,-10-2-2,-1 1 0,1 2 0,-32-2 0,45 5-37,0 1-1,0 0 1,0 0-1,0 1 0,0 1 1,0 0-1,0 1 1,1 0-1,-1 1 1,1 0-1,-12 7 1,14-6 13,-1 1 1,1 0-1,1 0 1,-1 1-1,1 1 0,0-1 1,1 1-1,0 1 1,0-1-1,1 1 1,0 0-1,0 1 1,1-1-1,0 1 0,1 0 1,0 0-1,1 1 1,0-1-1,0 1 1,1 0-1,1-1 1,0 1-1,0 0 0,1 0 1,1 0-1,-1 0 1,3 10-1,0-15 2,-1 0 0,0 0 0,1-1 1,0 0-1,1 1 0,-1-1 0,1 0 0,0-1 0,0 1 0,0-1 0,1 0 0,0 0 0,0 0 0,0 0 1,0-1-1,0 0 0,1 0 0,-1 0 0,7 1 0,8 4 83,1-1-1,-1-1 0,2-1 1,22 3-1,-1-3-28,0-1 0,1-3-1,66-5 1,-101 3-99,0-1 0,0-1-1,0 1 1,0-1 0,9-5 0,-16 7 75,1 0 0,-1 0 0,0 0 0,1 0 0,-1 0 0,0-1 0,0 1 1,0-1-1,0 0 0,0 0 0,0 1 0,0-1 0,-1 0 0,1 0 0,-1-1 0,0 1 0,1 0 0,-1 0 0,0-1 0,0 1 1,0-1-1,0-3 0,24-14 2786,-14 13-4575</inkml:trace>
</inkml:ink>
</file>

<file path=ppt/ink/ink2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7.842"/>
    </inkml:context>
    <inkml:brush xml:id="br0">
      <inkml:brushProperty name="width" value="0.1" units="cm"/>
      <inkml:brushProperty name="height" value="0.1" units="cm"/>
    </inkml:brush>
  </inkml:definitions>
  <inkml:trace contextRef="#ctx0" brushRef="#br0">1 1 8674,'0'0'7625,"10"0"-7657,-6 0-672,10 0-1200,-4 0-1985</inkml:trace>
</inkml:ink>
</file>

<file path=ppt/ink/ink2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09:59.984"/>
    </inkml:context>
    <inkml:brush xml:id="br0">
      <inkml:brushProperty name="width" value="0.1" units="cm"/>
      <inkml:brushProperty name="height" value="0.1" units="cm"/>
    </inkml:brush>
  </inkml:definitions>
  <inkml:trace contextRef="#ctx0" brushRef="#br0">91 51 3345,'0'0'4633,"-15"30"-4024,-43 98 39,55-122-534,0 1 0,0 0-1,1 0 1,0-1 0,1 1-1,0 1 1,0-1 0,0 0-1,1 0 1,1 14 0,0 0 290,-1-12-237,0 0 0,1 0 0,0 0 0,0 0 0,1 0 0,1-1 0,-1 1 0,1-1 0,1 1 0,-1-1 0,1 0 0,9 13 0,-8-15-86,0 0 0,0-1 1,1 0-1,0 0 0,-1 0 0,2 0 0,-1-1 1,0 0-1,1-1 0,0 0 0,0 1 1,0-2-1,0 1 0,0-1 0,15 2 0,-7-1-45,1-2-1,-1 1 0,1-2 0,-1 0 0,1-1 0,0 0 0,-1-2 1,0 1-1,1-2 0,-1 0 0,0-1 0,-1-1 0,1 0 1,-1 0-1,-1-2 0,1 0 0,-1 0 0,0-1 0,-1-1 0,0 0 1,-1-1-1,0 0 0,0-1 0,-1 0 0,-1 0 0,0-1 0,9-18 1,-15 22-14,0 0 0,0 0 0,-1 0 0,0 0 0,-1 0 0,0-1 0,0 1 0,-2-16 0,1 21-3,-14 18-147,11-9 143,0 0-1,1 1 1,0 0-1,0-1 1,1 1 0,-1 0-1,1 0 1,0 0 0,1 0-1,0 0 1,-1 0 0,2 0-1,-1 0 1,1 0-1,0 0 1,0 0 0,1 0-1,0-1 1,0 1 0,0 0-1,1-1 1,-1 0-1,1 1 1,1-1 0,-1 0-1,1 0 1,-1-1 0,2 1-1,-1-1 1,0 0-1,7 5 1,10 4 74,1-1 0,0-1 0,1-1-1,0-1 1,1-1 0,-1 0 0,2-2 0,-1-1-1,1-1 1,-1-2 0,1 0 0,0-1 0,0-2 0,43-5-1,-63 4-75,1 1-1,0-1 0,-1-1 0,1 1 0,-1-1 0,0 0 1,0 0-1,0-1 0,0 1 0,0-1 0,-1 0 0,0 0 1,1-1-1,-2 1 0,1-1 0,0 0 0,-1 0 1,4-9-1,-1 3 6,0-1 0,-1 1 0,0-1 1,-1-1-1,-1 1 0,0 0 1,3-24-1,-6 21-14,2-76-9,-3 84 4,0 0 0,0 0 0,0 0-1,-1 0 1,0 0 0,0 0-1,-1 0 1,0 1 0,0-1-1,-5-7 1,1 3-9,-1 1-1,0 0 1,-1 1-1,0-1 1,-1 2 0,1-1-1,-18-10 1,19 15-14,-1 0 0,0 0 0,1 0 1,-2 1-1,1 1 0,0 0 0,-1 0 0,1 0 0,-1 1 1,-15 1-1,15 0 20,-1 0 0,1 1 1,0 0-1,0 1 0,0 0 0,0 0 1,0 1-1,0 1 0,1-1 0,-1 2 1,1-1-1,0 1 0,0 1 1,1-1-1,0 1 0,0 1 0,0 0 1,-8 9-1,11-11 2,0 1 0,0-1 0,0 1 0,1-1-1,0 1 1,0 0 0,1 1 0,0-1 0,0 1 0,0 0 0,1-1 0,0 1 0,0 0 0,0 0-1,1 0 1,1 1 0,-1-1 0,1 10 0,1-14 10,0-1 1,-1 1-1,1-1 1,1 0-1,-1 0 1,0 0-1,0 1 1,1-1-1,-1 0 1,1-1-1,0 1 1,0 0-1,-1 0 1,1-1-1,0 1 1,0-1-1,1 0 1,-1 1-1,0-1 1,0 0-1,1 0 1,-1 0-1,0-1 1,1 1-1,-1-1 1,1 1-1,3-1 1,73 11 189,-78-11-195,49 3 136,62-3 1,-92-2-106,0-1 0,0 0 0,0-1 0,-1-1 0,0-1 0,20-9 0,-35 13-29,18-9 56,1 0 0,1 1 0,0 2 0,0 0 0,1 2 0,0 0 0,0 2 0,35-2 0,-46 6-54,0 1 1,0 0 0,0 1-1,0 1 1,0 0-1,-1 1 1,1 0 0,20 11-1,-27-12-4,0 1 0,0 0 0,0 1 0,-1 0 0,0 0 0,1 0 0,-2 1 0,1 0 0,-1 0 1,0 0-1,0 1 0,0 0 0,-1 0 0,0 0 0,-1 0 0,5 12 0,-6-14 1,-1-1 0,1 1 1,-1 0-1,0 0 0,0 0 1,0 0-1,-1 0 0,1 0 1,-1 0-1,-1 0 0,1 0 1,-1 0-1,0 0 0,0 0 1,0 0-1,0-1 0,-1 1 0,0 0 1,0-1-1,0 1 0,-1-1 1,0 0-1,1 0 0,-1 0 1,-1 0-1,1 0 0,-1 0 1,1-1-1,-1 0 0,0 0 1,0 0-1,-8 4 0,-2 0 27,-1-1-1,1-1 1,-1 0-1,0-1 0,-1-1 1,1 0-1,-1-1 1,1 0-1,-21-2 0,15 0-358,32 0-3782,10 0-1731</inkml:trace>
</inkml:ink>
</file>

<file path=ppt/ink/ink2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01.273"/>
    </inkml:context>
    <inkml:brush xml:id="br0">
      <inkml:brushProperty name="width" value="0.1" units="cm"/>
      <inkml:brushProperty name="height" value="0.1" units="cm"/>
    </inkml:brush>
  </inkml:definitions>
  <inkml:trace contextRef="#ctx0" brushRef="#br0">870 0 6329,'0'0'7331,"0"26"-5881,-2-9-1131,-1-1 0,0 0-1,-1-1 1,-1 1 0,0-1 0,-11 21 0,1 1 41,-10 26 171,-3-1-1,-50 81 0,61-115-477,-1-2 1,-2 0 0,-1-1 0,-1-1 0,0 0-1,-2-2 1,-31 22 0,35-32-30,-1 0 0,-1-1 0,0-1 0,0-1-1,-1-1 1,0-1 0,-29 5 0,-167 15 10,217-27-34,0 1 9,0-1 0,0 0 0,0 0-1,0 0 1,0 0 0,0 0 0,0 0 0,0 0-1,1 0 1,-1-1 0,0 1 0,0-1-1,0 0 1,0 1 0,1-1 0,-1 0 0,0 0-1,1 0 1,-1 0 0,1 0 0,-1-1-1,1 1 1,0 0 0,-2-3 0,0 0-9,1-1 1,1 0 0,-1 1-1,1-1 1,0 0 0,0 0-1,0 0 1,0-7 0,0 2-62,0 1 0,1-1 0,0 0 0,0 1 0,1-1 0,0 0 1,4-13-1,-3 17 16,0 1 0,1-1 0,0 1 0,0 0 0,1-1 0,-1 1 0,1 1 0,0-1 0,0 0 1,1 1-1,-1 0 0,9-6 0,-3 4 30,0 0 0,0 1 0,0 0-1,1 0 1,-1 1 0,1 0 0,0 1 0,1 0 0,-1 1 0,17-1 0,14 1-3,64 5 0,-66-1 25,-33-2-1,-1 1 0,1 0-1,-1 0 1,1 1 0,-1 0-1,0 0 1,0 0 0,0 1 0,0 0-1,0 0 1,0 0 0,-1 1 0,9 7-1,2 4 88,-1 1 0,24 32-1,-28-33-6,0 0 0,1-1-1,1-1 1,20 17 0,-21-22-22,0 0 1,1-1 0,0-1-1,0 0 1,1 0-1,-1-2 1,1 1 0,0-2-1,16 2 1,14 0 73,71-1 0,-107-4-135,-3 0 7,0-1 0,-1 1 0,1-1 0,0 0 0,-1 0 0,1 0 0,-1 0 0,1-1 0,-1 0 0,1 0 0,-1 0 0,0-1 0,0 1 0,0-1 0,6-6 0,-9 8-135,-36 1-6243,10 0 75</inkml:trace>
</inkml:ink>
</file>

<file path=ppt/ink/ink2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18.37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200 982 8890,'0'0'7942,"-8"-8"-7545,-2-4-182,-1 0 0,2-1 0,0 0 0,0 0 1,1-1-1,1 0 0,0-1 0,1 0 0,-8-30 0,-5-75 68,16 84-250,-3 0 1,-1 0 0,-1 0 0,-2 1 0,-21-50 0,28 78-6,0 0 0,0 1 0,1-1 0,0 0 0,1 0 0,-1 0 1,1 0-1,1-1 0,-1-8 0,1 15 37,5 1-90,500 22 31,11 0-56,-362-22 102,352 4-59,118 31 47,-527-31-4,316 7-33,-86-9 33,349-4-68,-575-6 55,176-35 1,-176 24-21,166-12 0,128-1-3,-56-3 4,104-15 16,-69 0 27,-349 45-50,0 0 1,26-9-1,-28 7 1,1 1 0,33-5-1,-49 10 3,30-3-16,1 1 0,0 1 0,65 7 0,-98-3 13,1-1-1,-1 1 1,0 0 0,1 0-1,-1 1 1,0 0-1,0 0 1,-1 0-1,1 1 1,-1-1-1,0 2 1,0-1-1,8 8 1,-1 3-24,-1 0 0,0 1 0,11 22 1,16 24 8,-29-50 16,-2-3-6,0 0-1,0 0 0,-1 0 0,0 1 1,0 0-1,-1 0 0,-1 1 0,0-1 1,0 1-1,-1 0 0,0 0 0,-1 0 1,2 19-1,-4-27 8,0 0 0,0 0 0,0 0 0,0 0 0,0 0 0,-1 0 0,1 0 0,-1-1 0,0 1 0,0 0 0,0 0 0,0-1 0,0 1 0,-3 3 0,1-3-2,0-1 1,-1 1 0,1-1-1,-1 0 1,0 0 0,1 0-1,-1-1 1,-8 3 0,12-4 2,-28 9 10,-1-2 1,0 0-1,0-2 0,-42 2 0,-124-6-7,98-2 6,-74 1 19,-1001-29-6,295 8-42,544 52 65,58-2-34,-691 65-59,426-5 86,436-68-38,-2-4 1,-155 4-1,-378-27 65,636 5-61,0 1 0,1-1 0,-1 0 0,0 0 0,1-1 0,-1 1 0,1 0 0,0-1 0,-1 1 0,1-1-1,0 0 1,0 0 0,0 0 0,-2-3 0,-5-3 13,-5-6-16,0 0 0,2-1 0,-1 0 0,2-1 0,0 0 0,1-1 0,1 0 0,-11-29 0,13 29-1,-1 0-1,0 0 1,-2 0 0,1 1-1,-2 1 1,0-1 0,-1 2-1,-1 0 1,-18-16 0,9 14 8,-47-23-1,49 30-10,1-2-1,1 0 1,-31-24-1,48 34 4,0 1 1,0-1-1,0 1 0,0-1 1,0 0-1,0 0 0,1 1 1,-1-1-1,0 0 0,0 0 1,1 0-1,-1 0 0,1 0 1,-1 0-1,1 0 1,-1 0-1,1 0 0,-1 0 1,1 0-1,0 0 0,0 0 1,-1 0-1,1-1 0,0 1 1,0 0-1,0 0 0,0 0 1,1 0-1,-1 0 0,0 0 1,0-1-1,1 1 0,-1 0 1,0 0-1,1 0 0,-1 0 1,1 0-1,0 0 0,-1 0 1,1 0-1,0 0 0,-1 1 1,1-1-1,0 0 0,0 0 1,0 1-1,0-1 1,1 0-1,5-4-5,0 2 1,0-1-1,1 1 1,-1 0-1,14-3 0,114-25-53,274-28 0,147 32 84,-121 9-12,402-14 14,-702 28-33,211-10 51,158-3-92,382-16 75,-3 0-15,-781 32-10,9 0-16,144 16 0,-2 9-1,-131-15 12,159 33 0,-280-42-3,0 0 0,1 1 0,-1-1 0,1 1 0,-1-1 1,0 1-1,1 0 0,-1-1 0,0 1 0,1 0 0,-1 0 0,0 0 0,0 0 0,0 0 0,0 0 0,0 0 1,0 0-1,0 0 0,0 1 0,-1-1 0,1 0 0,0 1 0,-1-1 0,1 0 0,-1 1 0,1-1 0,-1 1 1,0-1-1,0 1 0,1-1 0,-1 1 0,0-1 0,0 0 0,-1 1 0,1-1 0,0 1 0,0-1 0,-1 1 1,0 2-1,0 14-12,1 6 17,0-5-8,0 1-1,5 28 1,-4-41 9,1 0 0,0 0 1,0 0-1,1 0 0,0-1 0,0 1 0,0-1 0,1 0 0,0 0 0,6 8 1,48 47 19,-41-45-18,-1 0 0,-1 1 0,0 1 0,-1 1 0,13 23 0,-8-4-16,-2 1-1,20 68 1,-33-85 124,-4-31 19,4-53-72,3-1 0,2 1-1,18-61 1,6-44 163,-25 76 10,-8 91-236,0 0 0,0 0 0,0 0 0,0 0 1,0 0-1,0 0 0,1 0 0,-1 0 0,0 0 0,0 0 0,0 0 0,0 0 0,0 0 0,0 0 0,0 0 0,0 0 1,0 0-1,1 0 0,-1 0 0,0 0 0,0 0 0,0 0 0,0 0 0,0 0 0,0 0 0,0 0 0,0 0 0,0 0 0,0 0 1,1 0-1,-1 0 0,0 0 0,0 0 0,0 0 0,0 0 0,0 0 0,0 0 0,0 0 0,0 0 0,0 0 0,0 0 1,0 0-1,0 0 0,1 0 0,-1-1 0,4 14-40,-1 33 29,18 344 309,-21-429 183,0-7-454,-2 0-1,-1-1 0,-13-57 1,-13-108-321,49 446 274,-1-51 38,-19-169-5,2 0-13,-1 1 1,0-1-1,-1 1 0,-1 0 1,0-1-1,-1 0 1,0 1-1,-1-1 1,-1 0-1,-1 0 1,-5 14-1,6-25-173,0 0 0,-1 0 0,1-1 0,0 1 0,-1-1 0,1 0 0,-1 0-1,0 0 1,0-1 0,0 0 0,0 0 0,0 0 0,-8 0 0,-9 3-1835</inkml:trace>
</inkml:ink>
</file>

<file path=ppt/ink/ink2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0:53.7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482 314 11378,'0'0'6330,"-19"-12"-6010,-57-39-172,75 50-145,-1-1 0,1 1 0,-1 0-1,0 0 1,0 0 0,1 0 0,-1 1 0,0-1 0,0 0 0,0 1 0,0-1-1,1 1 1,-1-1 0,0 1 0,0 0 0,0 0 0,0 0 0,0 0 0,0 0-1,0 1 1,0-1 0,-3 2 0,3-1-4,0 0 0,1 0 0,-1 1-1,1-1 1,-1 1 0,1-1 0,0 1 0,0 0-1,0 0 1,0-1 0,0 1 0,-1 3 0,-2 2 1,-4 11 2,1 1-1,0-1 1,2 2 0,0-1 0,1 1 0,0 0 0,2 0 0,1 0 0,0 0 0,4 32 0,-3-48 3,0 0-1,1 0 1,0 0 0,-1 0-1,2-1 1,-1 1 0,0 0 0,1-1-1,-1 1 1,1-1 0,0 0 0,0 1-1,0-1 1,1 0 0,-1 0-1,5 4 1,-1-3-3,-1 0 1,1 0-1,0 0 1,0-1-1,0 0 0,0 0 1,1 0-1,11 2 0,0-1-1,1 0 1,0-2-1,0 0 0,0-1 0,36-4 0,-48 3-1,0-2 0,-1 1 0,1-1 0,-1 1 0,1-2 0,-1 1 0,0-1 0,0 0 0,0 0 0,-1-1 0,1 1 0,-1-1 0,0-1 0,0 1 0,0-1 0,0 0 0,-1 0 0,0 0 0,0 0 0,0-1 0,-1 0 0,1 0 0,-2 0 0,1 0 0,2-8 0,1-5-2,-1-1-1,-1 0 1,-1 0 0,0-1 0,-2 1 0,0 0 0,-3-23 0,0 28 3,0 1 0,-2-1 1,1 1-1,-2 0 1,0 1-1,-1-1 0,0 1 1,-1 0-1,0 0 1,-1 1-1,-1 0 0,0 0 1,0 1-1,-1 1 1,-17-15-1,13 12 10,0 2-1,-1 0 1,0 1-1,0 0 1,-1 1 0,0 1-1,-1 0 1,0 2-1,0 0 1,0 0-1,-1 2 1,-22-3 0,26 5-17,-1 1 1,1 1 0,-1 0 0,0 1 0,1 0 0,-1 2 0,1-1-1,-1 2 1,-19 7 0,25-6 1,0 0 0,-1 0-1,2 1 1,-1 0 0,1 0 0,0 1-1,0 0 1,1 1 0,0 0 0,0 0 0,1 0-1,0 1 1,-9 18 0,6-6 6,1 0 0,2 0 0,0 0 0,1 1 0,1 0 0,1 0 0,1 0 0,1 1 0,1-1 0,1 0 0,4 26 0,-3-33 1,1 1 0,1-1 0,1 0 0,0 0 0,1-1 0,0 1 0,1-1 0,1 0 0,0-1 0,1 0 0,0 0 0,1-1 0,1 0 0,0-1 0,0 0 0,1-1 0,25 17 0,-20-16 2,1 1 0,1-2 0,0-1 1,0 0-1,1-2 0,-1 0 0,2-1 0,-1-1 1,1 0-1,0-2 0,0-1 0,40 0 0,-53-3 0,0-1-1,0 0 1,0-1 0,-1 0-1,1 0 1,-1 0-1,1-1 1,-1 0 0,0-1-1,0 1 1,-1-1-1,0-1 1,0 1 0,0-1-1,0 0 1,-1-1-1,0 1 1,0-1 0,-1 0-1,6-12 1,1-1 0,-1-1 0,-1 0 1,-1 0-1,-1-1 0,-1 0 0,4-29 1,-5 23-1,-2 0 0,-2 0 1,0 0-1,-2 1 0,-1-1 0,-9-47 1,9 65 14,0 1 1,-1 0-1,0 0 0,-1 0 1,0 0-1,-1 0 0,1 1 1,-1 0-1,-1 0 0,0 0 1,0 1-1,0 0 0,-1 0 1,0 0-1,-1 1 1,1 0-1,-1 1 0,0-1 1,-1 1-1,1 1 0,-1 0 1,-18-6-1,20 7-19,-1 1-1,1 0 1,-1 0 0,0 1 0,0 0-1,0 0 1,0 1 0,0 0-1,0 1 1,0-1 0,1 2-1,-1-1 1,0 1 0,0 0-1,1 0 1,-1 1 0,1 0 0,0 1-1,0-1 1,0 1 0,0 1-1,1-1 1,0 1 0,0 1-1,0-1 1,0 1 0,1 0-1,-9 11 1,3 1 0,1 0 0,0 0-1,1 0 1,1 1 0,1 1 0,1-1-1,1 1 1,0 0 0,1 1 0,2-1-1,0 1 1,1-1 0,1 1 0,0-1-1,5 23 1,-3-29-10,1 0 1,0-1-1,1 1 0,1-1 1,0 0-1,1 0 0,0-1 0,1 0 1,0 0-1,1 0 0,1-1 1,-1 0-1,2-1 0,0 0 1,0 0-1,0-1 0,1 0 0,1-1 1,-1 0-1,24 11 0,-13-8-10,1-1-1,0-1 0,0-1 0,1-1 0,0 0 0,0-2 0,1-1 0,-1-1 0,1-2 0,0 0 1,25-3-1,-45 2 15,0-1-1,0-1 1,0 1 0,0-1 0,-1 1 0,1-1 0,-1-1 0,1 1 0,-1-1 0,0 1 0,0-1 0,0 0-1,0-1 1,0 1 0,-1-1 0,0 0 0,0 1 0,0-1 0,0-1 0,0 1 0,-1 0 0,0-1-1,0 1 1,0-1 0,0 0 0,-1 1 0,0-1 0,1-5 0,3-18 3,-1 1 1,-1 0-1,-3-53 1,0 54 0,0 5 18,-2-1 1,0 1-1,-2 0 1,0 0-1,-14-39 1,13 46 20,-1 1 0,0 0 0,0 0 0,-2 0 0,0 1 0,0 0 0,-1 0 0,0 1 0,-18-16 0,25 25-31,-1 0-1,1 0 0,-1 0 0,1 0 0,-1 0 0,0 1 0,0-1 0,1 1 0,-1 0 0,0-1 0,0 1 1,0 1-1,0-1 0,-1 0 0,1 1 0,0 0 0,0-1 0,0 1 0,0 1 0,0-1 0,-1 0 1,1 1-1,0-1 0,0 1 0,0 0 0,0 0 0,0 0 0,0 1 0,0-1 0,1 1 0,-1-1 1,0 1-1,1 0 0,-5 4 0,1 0-8,0 1 0,0 0 1,1 0-1,0 1 0,0-1 1,1 1-1,0 0 0,0 1 1,1-1-1,-5 18 0,3-4 6,1 0 0,1 1 0,1-1 0,1 1 0,1 0 0,1-1 0,2 1 0,0 0 0,1-1 0,10 32 0,-10-41-2,0 0 1,2-1-1,-1 0 0,1 0 1,1 0-1,0-1 0,1 0 1,0 0-1,1-1 0,0 0 1,1 0-1,0-1 0,0-1 1,1 0-1,0 0 0,0-1 1,1 0-1,24 10 0,-33-16 11,0 1 0,1-1-1,-1 0 1,1 0 0,-1-1-1,1 1 1,0-1 0,-1 0-1,1 0 1,0 0 0,-1 0-1,1 0 1,0-1 0,3-1-1,-4 1 15,-1 0 0,0 0 0,1 0-1,-1-1 1,0 1 0,0-1 0,0 1-1,0-1 1,-1 0 0,1 0 0,0 0-1,-1 0 1,1 0 0,-1 0 0,2-5-1,2-5 76,-1 0 0,-1-1-1,0 1 1,-1-1 0,-1 0-1,1-17 1,-1 22-93,-1-53 962</inkml:trace>
</inkml:ink>
</file>

<file path=ppt/ink/ink2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1.611"/>
    </inkml:context>
    <inkml:brush xml:id="br0">
      <inkml:brushProperty name="width" value="0.1" units="cm"/>
      <inkml:brushProperty name="height" value="0.1" units="cm"/>
      <inkml:brushProperty name="color" value="#004F8B"/>
    </inkml:brush>
  </inkml:definitions>
  <inkml:trace contextRef="#ctx0" brushRef="#br0">9 1 6369,'0'0'8238,"-1"5"-8179,-2 13 94,0 0 0,2 0 1,0 1-1,1-1 0,4 28 1,22 101 971,-5-34-634,0 93 540,-7 264 0,-14-468-585,-1-203 1063,2 102-1542,0 91 33,0 0 1,1 0-1,0 0 1,0 0-1,1 0 1,0 0-1,0 1 0,1-1 1,0 1-1,0 0 1,1 0-1,0 1 1,0-1-1,0 1 1,1 0-1,12-10 1,-7 6-8,1 1 0,0 1 1,1-1-1,-1 2 0,1 0 1,1 0-1,0 1 0,23-6 1,-21 9 0,1 1 0,-1 0 0,0 1 0,1 1 0,-1 1 0,1 0 0,-1 1 0,0 1 0,0 0 0,0 1 0,0 1 0,-1 1 0,25 12 0,-26-12-1,-1 2 0,0 0 0,0 0 0,-1 1 0,0 1 0,-1 0 0,0 0 0,-1 1 0,0 0 0,0 1 0,-1 1 0,-1-1 0,0 1 0,-1 0 0,6 16 0,-10-21 11,0 1 0,-1-1 0,0 1 1,0 0-1,-1 0 0,0-1 0,-1 1 1,0 0-1,0 0 0,-1 0 0,0 0 0,0 0 1,-1 0-1,0-1 0,-1 1 0,0-1 0,0 0 1,-1 1-1,0-1 0,0-1 0,-1 1 1,0-1-1,-1 0 0,-10 11 0,0-2 18,0 0 0,-1-2-1,-1 0 1,-1-1 0,0-1 0,0-1-1,-1 0 1,-1-2 0,0 0 0,0-1-1,0-1 1,-1-2 0,0 0-1,0-1 1,-1-1 0,1-1 0,-1-1-1,1-1 1,-31-3 0,48 2-5,0 0 1,-1 0-1,1-1 1,0 0-1,0 1 0,0-2 1,1 1-1,-1 0 1,0-1-1,1 0 1,0 0-1,0-1 0,0 1 1,0-1-1,0 0 1,0 0-1,1 0 1,0 0-1,0 0 0,0-1 1,1 0-1,-1 1 1,1-1-1,0 0 1,0 0-1,1 0 0,0 0 1,0-1-1,0 1 1,0-8-1,1 12-34,14 10-4471,3-2 106</inkml:trace>
</inkml:ink>
</file>

<file path=ppt/ink/ink2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3.013"/>
    </inkml:context>
    <inkml:brush xml:id="br0">
      <inkml:brushProperty name="width" value="0.1" units="cm"/>
      <inkml:brushProperty name="height" value="0.1" units="cm"/>
      <inkml:brushProperty name="color" value="#004F8B"/>
    </inkml:brush>
  </inkml:definitions>
  <inkml:trace contextRef="#ctx0" brushRef="#br0">0 133 9962,'0'0'9061,"4"-6"-8943,3-4-113,0 0 0,0 1 0,1 0 0,0 0 0,1 1 0,-1 0 0,2 1 0,-1 0 0,1 0 0,0 1 0,0 1 0,1-1 0,0 1 0,0 1 0,0 0 0,0 1-1,0 0 1,1 1 0,0 0 0,-1 1 0,1 0 0,0 0 0,16 3 0,-20-1-11,0 1 1,-1 1-1,1-1 0,-1 1 0,0 1 1,0-1-1,0 1 0,0 1 0,-1-1 1,0 1-1,0 0 0,0 0 0,6 7 1,-1 1 2,0 0 1,0 0 0,-1 1-1,-1 0 1,8 17-1,-13-22 7,0 0 0,-1 0 0,0 1 0,-1-1-1,0 1 1,0-1 0,-1 1 0,-1 0-1,1 0 1,-1-1 0,-1 1 0,0 0-1,0-1 1,-1 1 0,-1 0 0,1-1 0,-1 0-1,-1 0 1,0 0 0,0 0 0,-1 0-1,0-1 1,0 0 0,-1 0 0,0 0-1,0-1 1,-1 0 0,-10 9 0,-1 1 15,-2-1 1,0 0-1,-1-1 1,-43 22-1,51-31-9,0 0-1,0-1 0,-1-1 0,1 0 0,-1-1 1,0 0-1,0-1 0,0-1 0,0 0 0,-20-2 0,32 1-10,1-1 0,0 1 0,-1-1 0,1 0 0,0 1 0,0-1-1,0 0 1,-1 0 0,1 0 0,0 0 0,0 0 0,0 0-1,0 0 1,1-1 0,-1 1 0,0 0 0,0 0 0,1-1-1,-1 1 1,1 0 0,-1-1 0,1 1 0,0-1 0,-1 1-1,1 0 1,0-1 0,0 1 0,0-1 0,0 1 0,0-1-1,0 1 1,1-1 0,-1 1 0,1-2 0,-1-1-2,0 1-1,1-1 1,0 1 0,-1-1 0,1 1 0,0 0-1,1-1 1,-1 1 0,0 0 0,1 0 0,0 0 0,0 0-1,4-5 1,-1 5 0,0 0 0,1 0-1,-1 0 1,1 1 0,0-1 0,0 1-1,-1 1 1,2-1 0,-1 1 0,0 0-1,0 1 1,0-1 0,0 1 0,1 0-1,-1 1 1,0 0 0,0 0 0,7 1-1,8 5-9,1 0-1,-1 1 0,30 17 1,-43-21 14,9 4-1,0-1-1,0-1 0,1 0 0,0-2 0,32 6 0,-3-6 29,50-2 1448,-97 39-4968,2-22-924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7.175"/>
    </inkml:context>
    <inkml:brush xml:id="br0">
      <inkml:brushProperty name="width" value="0.05" units="cm"/>
      <inkml:brushProperty name="height" value="0.05" units="cm"/>
    </inkml:brush>
  </inkml:definitions>
  <inkml:trace contextRef="#ctx0" brushRef="#br0">1 0 6585,'0'0'6829,"23"2"-6608,-13-2-209,17 2 139,1 0 0,-1 2 0,0 1 1,0 1-1,31 12 0,-47-13-51,0 2 0,-1-1-1,0 1 1,0 1 0,-1 0 0,0 0 0,0 1 0,-1 0 0,0 1 0,0 0 0,-1 0-1,-1 0 1,0 1 0,0 0 0,-1 0 0,0 1 0,-1-1 0,0 1 0,2 18 0,4-37 2347,10-21-2108,17-22-558,-28 43 142,-1 0 0,1 1 1,0 1-1,1-1 0,0 2 0,0-1 1,0 1-1,0 1 0,0 0 1,1 0-1,-1 1 0,1 0 0,0 1 1,0 0-1,-1 1 0,13 1 0,-20 0 72,1 0 0,-1-1-1,0 2 1,0-1 0,0 0-1,0 0 1,0 1-1,0 0 1,0 0 0,-1-1-1,1 2 1,-1-1-1,1 0 1,-1 0 0,0 1-1,0-1 1,0 1-1,0 0 1,0 0 0,0-1-1,1 6 1,1-1-5,-1 0 1,0 0-1,0 0 0,-1 1 1,1-1-1,-2 1 0,1-1 1,0 11-1,-2-18 222,1-7-224,3-3-183,0 0-1,0 1 1,1 0-1,1 0 1,-1 0 0,2 1-1,-1 0 1,1 0-1,15-14 1,-16 17 40,0 0 0,0 0 0,0 1 0,1 0 0,-1 0 0,1 0 0,0 1 0,0 0 0,1 0 1,-1 1-1,1 0 0,-1 0 0,1 1 0,8-1 0,-12 3 160,0-1 0,0 1 0,0-1 0,0 1 1,-1 0-1,1 0 0,0 1 0,0-1 0,-1 1 0,1 0 1,-1 0-1,0 0 0,1 0 0,5 6 0,40 49 427,-44-49-278,1 1 0,1-2-1,-1 1 1,1-1-1,0 0 1,1 0 0,-1 0-1,1-1 1,17 9 0,-18-13-74,1 0-1,0 0 1,0 0 0,1-1 0,-1 0 0,0-1 0,10 0-1,-11-7-2846,-4-2-1399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10.73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578 966 5113,'0'0'10261,"35"0"-9770,227 0-145,-157 2 50,174-8 569,-247 3-847,0-1 0,0-2-1,-1-1 1,0-2 0,0 0-1,45-22 1,-68 26-71,0 1-1,0-1 1,0-1-1,0 1 1,-1-1 0,0-1-1,0 1 1,0-1-1,-1 0 1,0-1 0,0 1-1,-1-1 1,8-16-1,-9 12 21,0 1-1,0-1 0,-1 0 0,-1 0 0,0 0 0,-1 0 1,0 0-1,0-1 0,-1 1 0,-3-16 0,1 18-53,-1 1-1,0-1 0,-1 0 1,1 1-1,-2 0 0,0 0 1,0 0-1,0 1 0,-1-1 1,0 1-1,-1 1 0,0-1 1,0 1-1,0 0 0,-1 1 1,0-1-1,-10-4 1,3 1-20,-1 0 1,-1 1 0,1 0 0,-2 1 0,1 1 0,-1 1 0,0 1 0,-27-5 0,31 8-2,0 1 0,1 0-1,-1 1 1,0 1 0,0 0 0,0 1-1,1 0 1,-1 1 0,1 0 0,0 1-1,0 1 1,0 0 0,0 1 0,1 1-1,0-1 1,0 2 0,1 0-1,0 0 1,-12 13 0,2-4-3,1 1 0,-32 40 1,48-53 7,0 1 0,0-1 1,0 1-1,1 0 1,0 0-1,0 0 1,0 1-1,1-1 0,0 1 1,1-1-1,-1 1 1,1-1-1,0 1 0,1 0 1,0 0-1,0 0 1,1 8-1,0-12 4,0 0 0,0 0 0,1 0 0,-1 0 0,1 0 0,-1 0 0,1 0 0,0 0 0,1-1 0,-1 1 0,0-1 0,1 1 0,-1-1 0,1 0 0,0 0 0,-1 0 0,1 0 1,6 2-1,63 23 96,-61-24-68,53 14 111,0-3 1,1-2-1,84 3 1,202-9-16,-252-6-119,-73 1 2,0-1 1,0-2-1,0 0 1,0-1-1,0-2 0,0-1 1,-1-1-1,0-1 0,-1-1 1,28-14-1,-49 22-3,0-1 0,0 0-1,0 0 1,0 0 0,-1 0 0,1 0-1,0-1 1,-1 1 0,0-1 0,1 0-1,-1 1 1,0-1 0,0 0 0,-1 0-1,1 0 1,-1-1 0,1 1 0,-1 0-1,0-1 1,0 1 0,-1 0 0,1-1 0,0-4-1,-2 4-4,0 0-1,0-1 0,0 1 1,0 0-1,0 0 1,-1 0-1,0 0 0,0 0 1,0 1-1,0-1 1,-1 0-1,1 1 0,-1 0 1,0-1-1,0 1 1,0 1-1,0-1 0,-6-4 1,-24-15-6,0 1 0,-2 2 0,0 1 0,-1 1 1,-1 3-1,0 0 0,-1 3 0,-48-9 0,13 8 12,-1 3-1,0 3 1,-108 6-1,148 3-13,0 1 1,0 2-1,0 1 0,1 2 0,0 1 0,1 2 1,0 1-1,1 1 0,0 2 0,2 1 1,0 1-1,0 2 0,2 1 0,1 1 1,0 1-1,-26 31 0,46-48 9,1 0-1,-1 1 1,1-1-1,0 1 1,0 0 0,1 0-1,0 0 1,0 1-1,1 0 1,0 0-1,1-1 1,-1 2 0,1-1-1,1 0 1,-1 10-1,2-17 0,0 0-1,0 0 1,1 0-1,-1 0 1,1 0-1,-1-1 1,1 1-1,-1 0 1,1 0-1,-1 0 1,1 0-1,0-1 1,0 1-1,-1 0 1,1 0-1,0-1 1,0 1-1,0-1 1,0 1-1,0-1 1,0 1-1,0-1 1,0 0-1,0 1 1,0-1-1,0 0 1,0 0-1,0 1 1,0-1-1,1 0 0,40 3-15,-32-3 16,44 2 24,1-3-1,-1-2 0,0-2 0,0-2 0,83-23 0,63-41-71,-182 63 41,0-1 0,-1 0 0,0-1 0,-1-1 0,0-1-1,0 0 1,-1-1 0,21-24 0,-32 32 10,0 0 0,0 0 1,-1 0-1,0-1 0,0 1 0,0-1 1,-1 0-1,1 0 0,-2 0 0,1 0 0,0 0 1,-1 0-1,0 0 0,-1-1 0,1 1 0,-1 0 1,-1 0-1,1-1 0,-1 1 0,-2-9 1,1 8-6,-1 1 0,0-1 0,0 1 1,0 0-1,-1 0 0,0 0 0,0 1 1,0-1-1,-1 1 0,0 0 0,0 0 1,0 1-1,-1 0 0,1-1 0,-1 2 1,0-1-1,-11-4 0,-3 0-11,1 1-1,-1 1 0,-1 1 1,1 1-1,-1 1 1,-32-1-1,12 3-12,0 1 1,-56 9-1,65-3 32,0 2-1,1 0 1,0 2-1,0 2 1,1 1-1,0 1 1,2 1 0,0 2-1,0 0 1,-37 33-1,57-42-17,0 1-1,0 0 0,1 1 0,1-1 0,-1 2 1,1-1-1,1 0 0,0 1 0,-6 19 0,10-26 10,-1 1-1,1-1 0,0 1 0,0 0 0,0-1 0,1 1 0,0 0 1,0-1-1,0 1 0,0 0 0,1 0 0,0-1 0,0 1 0,0-1 1,0 1-1,1-1 0,0 1 0,0-1 0,0 0 0,0 0 0,1 0 1,-1 0-1,1 0 0,0 0 0,0-1 0,5 5 0,6 1 5,-1-1-1,1-1 0,1 0 0,-1 0 0,1-2 0,1 0 1,-1 0-1,0-2 0,1 0 0,30 2 0,18-2-4,83-7 0,-132 3 2,25-3-29,0-2-1,0-2 1,-1-1-1,0-3 1,0-1-1,-2-1 1,1-2-1,-2-2 1,0-1-1,-2-2 1,0-2-1,-1-1 1,-2-1-1,0-1 1,46-53-1,-66 65 26,0 0 1,-2 0-1,1-1 0,-2-1 0,0 1 1,-1-1-1,0 0 0,-2-1 0,7-31 0,-10 40 4,-1-1 0,0 0-1,0 0 1,-1 1-1,0-1 1,-1 0 0,0 0-1,0 0 1,-1 1-1,0-1 1,-1 1 0,1-1-1,-2 1 1,1 0 0,-1 0-1,-1 0 1,1 1-1,-1-1 1,0 1 0,-12-12-1,-2 3-2,0 0-1,-1 2 1,0 0-1,-1 1 1,-1 1-1,0 1 1,-1 1-1,0 1 1,0 1-1,-25-5 1,-13 0 14,0 3 0,-118-4 0,102 13-6,1 2 0,-1 4-1,1 4 1,-131 31 0,153-25-24,1 2 0,1 3-1,0 2 1,2 3 0,1 1-1,0 3 1,-67 53 0,63-39-4,2 2 0,-71 80 0,105-105-5,1 0 1,1 1-1,1 1 1,1 0 0,1 1-1,1 1 1,1-1-1,1 1 1,1 1-1,-6 31 1,11-29-640,0 0-1,2 0 1,1 1-1,1-1 1,1 0-1,9 41 1,-5-49-1319,0 0 0,18 32 0</inkml:trace>
</inkml:ink>
</file>

<file path=ppt/ink/ink2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3.574"/>
    </inkml:context>
    <inkml:brush xml:id="br0">
      <inkml:brushProperty name="width" value="0.1" units="cm"/>
      <inkml:brushProperty name="height" value="0.1" units="cm"/>
      <inkml:brushProperty name="color" value="#004F8B"/>
    </inkml:brush>
  </inkml:definitions>
  <inkml:trace contextRef="#ctx0" brushRef="#br0">1 0 8650,'0'0'9802,"18"0"-9483,381 0 540,-398 0-823</inkml:trace>
</inkml:ink>
</file>

<file path=ppt/ink/ink2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3.934"/>
    </inkml:context>
    <inkml:brush xml:id="br0">
      <inkml:brushProperty name="width" value="0.1" units="cm"/>
      <inkml:brushProperty name="height" value="0.1" units="cm"/>
      <inkml:brushProperty name="color" value="#004F8B"/>
    </inkml:brush>
  </inkml:definitions>
  <inkml:trace contextRef="#ctx0" brushRef="#br0">1 73 12259,'0'0'6081,"196"-16"-5737,-147 10-248,-7-1-88,-3 7 32,-7-3-32,-4 3 24,-7-3-24,-4 0 24,1 0-32,-4-4-520,7-2-992,-3 3-1625,-1-4-2856</inkml:trace>
</inkml:ink>
</file>

<file path=ppt/ink/ink2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4.621"/>
    </inkml:context>
    <inkml:brush xml:id="br0">
      <inkml:brushProperty name="width" value="0.1" units="cm"/>
      <inkml:brushProperty name="height" value="0.1" units="cm"/>
      <inkml:brushProperty name="color" value="#004F8B"/>
    </inkml:brush>
  </inkml:definitions>
  <inkml:trace contextRef="#ctx0" brushRef="#br0">636 345 8490,'0'0'7639,"1"-13"-7414,-1 5-217,2-1 33,-2 0 0,1 0 0,-1 0 0,-1 0 0,0 0 1,0-1-1,-1 1 0,0 0 0,0 1 0,-1-1 0,0 0 0,-1 1 0,0 0 0,-9-15 0,-1 7-15,-1 0 0,0 1 0,-2 1 0,0 1 0,0 0 0,-1 1-1,0 1 1,-1 0 0,-1 2 0,1 0 0,-1 1 0,-1 1 0,0 1 0,0 1-1,0 1 1,0 0 0,-1 2 0,1 1 0,-37 1 0,51 1-33,0-1 0,0 1-1,0 0 1,1 1 0,-1-1 0,0 1 0,1 1 0,0-1 0,-1 1 0,1 0 0,0 1 0,1-1 0,-1 1 0,-6 6-1,4-3 4,1 1-1,1-1 0,-1 1 0,1 1 0,1-1 0,0 1 1,0 0-1,0 0 0,-2 10 0,1-2 4,1 1 1,0-1-1,2 1 0,0 0 0,1 0 1,1 0-1,0 0 0,2 0 0,0 1 1,6 28-1,-4-37 6,0 0 0,1 0-1,0-1 1,1 0 0,0 0-1,0 0 1,1 0 0,0-1 0,1 0-1,-1-1 1,2 1 0,-1-1 0,1 0-1,0-1 1,0 0 0,1 0 0,15 7-1,-7-4 26,1-1-1,0-1 0,0-1 1,1 0-1,0-1 0,0-2 1,0 1-1,29 0 0,-36-4-15,0 0 0,0-1 0,0 0 0,0 0 0,-1-1-1,1-1 1,-1 0 0,1-1 0,-1 0 0,0-1-1,-1 0 1,1 0 0,-1-1 0,0-1 0,0 1 0,-1-2-1,0 1 1,0-2 0,-1 1 0,0-1 0,0 0-1,-1 0 1,0-1 0,8-16 0,-9 14-2,-1 1 1,0-1 0,0 1-1,-1-1 1,-1-1-1,0 1 1,0 0-1,-2-1 1,1 0-1,-2 1 1,0-15 0,-16 44 165,12-8-166,1 1-1,0-1 0,1 1 0,0-1 1,1 1-1,0 0 0,0 0 0,1 0 1,2 17-1,-1-21-3,0 0 0,0 0 0,0 0 0,1 0 1,-1 0-1,2 0 0,-1 0 0,1 0 0,-1-1 0,2 1 0,-1-1 0,0 0 1,1 0-1,0 0 0,0-1 0,7 7 0,1-4 17,0 0 1,1 0-1,-1-1 0,1-1 1,0 0-1,1-1 0,-1 0 1,26 3-1,-17-4-399,1-1-1,0-1 1,-1-1-1,38-6 1,-14-8-2684,-9-7-2246</inkml:trace>
</inkml:ink>
</file>

<file path=ppt/ink/ink2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5.212"/>
    </inkml:context>
    <inkml:brush xml:id="br0">
      <inkml:brushProperty name="width" value="0.1" units="cm"/>
      <inkml:brushProperty name="height" value="0.1" units="cm"/>
      <inkml:brushProperty name="color" value="#004F8B"/>
    </inkml:brush>
  </inkml:definitions>
  <inkml:trace contextRef="#ctx0" brushRef="#br0">1 38 8938,'0'0'4698,"31"-7"-4306,103-18-225,-123 23-147,0 0 0,1 1 0,-1 1 0,1 0 1,-1 0-1,1 1 0,-1 1 0,0 0 0,1 0 0,-1 1 0,0 0 0,-1 1 1,1 0-1,-1 1 0,1 1 0,-1-1 0,-1 1 0,1 1 0,-1 0 0,0 0 0,-1 1 1,0 0-1,12 15 0,-17-19 17,1 0 0,-1 0 0,-1 0 1,1 1-1,-1-1 0,0 1 0,0 0 0,0-1 0,0 1 1,-1 0-1,0 0 0,0 0 0,0 0 0,-1 0 1,0 0-1,0 0 0,0 0 0,0 1 0,-1-1 0,0 0 1,0 0-1,-3 8 0,1-7 3,-1 0 1,1 1-1,-1-2 1,0 1-1,-1 0 1,1-1-1,-1 0 1,0 0-1,-1-1 1,1 1-1,-1-1 1,0 0-1,0 0 1,0-1-1,-11 5 1,-4-2-38,0 0-1,-1-1 1,0-1 0,0-1 0,0-1-1,0 0 1,-30-4 0,32 2-183,16 1 45,-1-1 0,1 0 0,-1 0 0,0 0 0,1 0 0,-1-1 0,1 0 0,-1 0 0,1 0 0,0 0 0,-1-1 0,1 0 0,0 0 0,0 0 0,0 0 0,-6-5 0,9 7 136,1 0-1,0-1 1,0 1 0,0 0-1,-1 0 1,1 0-1,0 0 1,0-1 0,0 1-1,0 0 1,0 0-1,-1 0 1,1-1 0,0 1-1,0 0 1,0 0-1,0 0 1,0-1-1,0 1 1,0 0 0,0 0-1,0-1 1,0 1-1,0 0 1,0 0 0,0 0-1,0-1 1,0 1-1,0 0 1,0 0 0,0-1-1,0 1 1,0 0-1,0 0 1,0 0 0,0-1-1,1 1 1,-1 0-1,0 0 1,0 0-1,0-1 1,0 1 0,0 0-1,1 0 1,-1 0-1,0 0 1,0 0 0,0-1-1,1 1 1,-1 0-1,0 0 1,0 0 0,1 0-1,-1 0 1,0 0-1,0 0 1,0 0-1,1 0 1,-1 0 0,1 0-1,27 0 401,0 1 0,0 1 0,0 2 0,0 0 0,40 13 0,-3 6-480,83 24 386,-49-28-4341,-70-16-88</inkml:trace>
</inkml:ink>
</file>

<file path=ppt/ink/ink2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5.600"/>
    </inkml:context>
    <inkml:brush xml:id="br0">
      <inkml:brushProperty name="width" value="0.1" units="cm"/>
      <inkml:brushProperty name="height" value="0.1" units="cm"/>
      <inkml:brushProperty name="color" value="#004F8B"/>
    </inkml:brush>
  </inkml:definitions>
  <inkml:trace contextRef="#ctx0" brushRef="#br0">1 22 9914,'0'0'6256,"30"2"-5749,238 18-40,-216-15-353,131 6 78,-183-11-261,1 0 0,-1 0-1,1-1 1,-1 1 0,1 0-1,-1 0 1,0-1 0,1 1-1,-1 0 1,1-1 0,-1 1-1,0 0 1,1-1 0,-1 1-1,0-1 1,0 1 0,1 0-1,-1-1 1,0 1 0,0-1-1,0 1 1,1-1 0,-1 1-1,0-1 1,0 1 0,0-1-1,0 1 1,0-1-1,0 1 1,0-1 0,0 0-1,0-21-2571,-1 16 665,1-13-3981</inkml:trace>
</inkml:ink>
</file>

<file path=ppt/ink/ink2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5.961"/>
    </inkml:context>
    <inkml:brush xml:id="br0">
      <inkml:brushProperty name="width" value="0.1" units="cm"/>
      <inkml:brushProperty name="height" value="0.1" units="cm"/>
      <inkml:brushProperty name="color" value="#004F8B"/>
    </inkml:brush>
  </inkml:definitions>
  <inkml:trace contextRef="#ctx0" brushRef="#br0">1 1 7634,'0'0'6832,"4"30"-5803,27 180 444,-18-102-491,-10-77-838,0 0 1,2 0 0,1-1 0,1 0 0,16 40 0,-22-69-259,-1 0 0,1 1 1,0-1-1,0 1 0,0-1 1,0 0-1,1 0 0,-1 1 1,0-1-1,1 0 1,-1 0-1,0 0 0,1-1 1,-1 1-1,1 0 0,-1 0 1,1-1-1,0 1 0,-1-1 1,1 0-1,-1 1 0,1-1 1,0 0-1,0 0 0,-1 0 1,1 0-1,0 0 1,-1 0-1,4-1 0,5 1-1353,8 0-3297</inkml:trace>
</inkml:ink>
</file>

<file path=ppt/ink/ink2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6.290"/>
    </inkml:context>
    <inkml:brush xml:id="br0">
      <inkml:brushProperty name="width" value="0.1" units="cm"/>
      <inkml:brushProperty name="height" value="0.1" units="cm"/>
      <inkml:brushProperty name="color" value="#004F8B"/>
    </inkml:brush>
  </inkml:definitions>
  <inkml:trace contextRef="#ctx0" brushRef="#br0">93 0 6993,'0'0'4615,"-15"29"-3696,-43 96 164,54-116-968,1 0 1,0 0 0,0 0-1,1 0 1,0 0-1,1 1 1,0-1 0,1 1-1,0-1 1,0 0 0,1 1-1,0-1 1,0 1 0,1-1-1,1 0 1,0 0 0,0 0-1,0-1 1,1 1 0,0-1-1,1 1 1,0-1 0,0-1-1,1 1 1,7 7 0,-3-5-70,0-1 0,1-1 0,-1 0 0,1-1 0,1 0 0,-1 0 0,1-1 0,1-1 1,-1 0-1,1 0 0,0-2 0,0 1 0,0-2 0,0 0 0,19 1 0,-11-2-81,1-2 0,0 0 0,36-7 0,-47 6-405,0-2 0,-1 1 0,1-1 1,-1-1-1,0 0 0,0 0 0,-1-1 0,1 0 0,8-8 0,22-24-5165</inkml:trace>
</inkml:ink>
</file>

<file path=ppt/ink/ink2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17.094"/>
    </inkml:context>
    <inkml:brush xml:id="br0">
      <inkml:brushProperty name="width" value="0.1" units="cm"/>
      <inkml:brushProperty name="height" value="0.1" units="cm"/>
      <inkml:brushProperty name="color" value="#004F8B"/>
    </inkml:brush>
  </inkml:definitions>
  <inkml:trace contextRef="#ctx0" brushRef="#br0">0 98 9666,'0'0'5983,"30"-13"-5931,96-37 45,-111 43-44,1 2 0,-1-1-1,1 2 1,0 0 0,0 1-1,1 1 1,-1 0 0,0 1 0,1 1-1,-1 0 1,1 2 0,21 3 0,-29-3 0,0 1 0,0 0 0,0 0 0,0 0 0,0 2 1,-1-1-1,0 1 0,0 0 0,0 0 0,0 1 1,-1 0-1,0 1 0,0 0 0,-1 0 0,1 0 0,-2 1 1,1-1-1,-1 1 0,0 1 0,-1-1 0,0 1 1,0 0-1,-1 0 0,0 0 0,-1 0 0,0 0 0,0 1 1,-1-1-1,0 1 0,-1-1 0,0 1 0,-2 14 1,1-19-24,-1 0 0,0 0 0,0-1 0,-1 1 0,0 0 0,0-1 0,0 1 0,0-1 0,0 0 0,-1 0 0,0-1 0,0 1 0,0-1 0,0 0 0,-1 0 0,1 0 0,-1 0 0,-7 2 0,-3 2 19,0 0 0,0-1 0,-1-1 0,-29 5-1,17-6 11,1-2 0,0 0-1,-54-6 1,80 4-57,-1 0 0,1 0 0,0 0 0,-1 0 0,1 0 0,0 0-1,-1 0 1,1-1 0,0 1 0,0 0 0,-1-1 0,1 1 0,0-1 0,0 0 0,0 1 0,0-1-1,0 0 1,0 0 0,0 0 0,0 1 0,0-1 0,0 0 0,0 0 0,0-1 0,1 1 0,-1 0-1,0 0 1,1 0 0,-1 0 0,1 0 0,-1-1 0,1-1 0,7 3-2,56 3 16,71 13 1,-70-7 86,78 1 0,-103-10 24,-13 1-151,0-1-1,32-5 1,-50 4 112,0-1 0,-1 0 1,1 0-1,0-1 1,-1 0-1,1 0 0,-1-1 1,0 1-1,0-2 1,0 1-1,8-8 0,-11 5 1522,4-5-1733,-8 21-2615,-9 17-2759,-8 3-5386</inkml:trace>
</inkml:ink>
</file>

<file path=ppt/ink/ink2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1.102"/>
    </inkml:context>
    <inkml:brush xml:id="br0">
      <inkml:brushProperty name="width" value="0.1" units="cm"/>
      <inkml:brushProperty name="height" value="0.1" units="cm"/>
    </inkml:brush>
  </inkml:definitions>
  <inkml:trace contextRef="#ctx0" brushRef="#br0">1 120 11843,'0'0'7390,"36"-13"-7231,119-41-74,-132 48-79,0 0-1,0 1 1,1 2-1,-1 0 0,1 2 1,26 1-1,0 0 22,-17-1 10,5 1 147,1-1 0,-1-3-1,48-9 1,-85 13-174,7-3-835,1 1 0,0 0 0,0 1 0,0 0 0,12 0 0,3 1-3075</inkml:trace>
</inkml:ink>
</file>

<file path=ppt/ink/ink2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1.741"/>
    </inkml:context>
    <inkml:brush xml:id="br0">
      <inkml:brushProperty name="width" value="0.1" units="cm"/>
      <inkml:brushProperty name="height" value="0.1" units="cm"/>
    </inkml:brush>
  </inkml:definitions>
  <inkml:trace contextRef="#ctx0" brushRef="#br0">85 100 9690,'0'0'8883,"3"-10"-8743,-2 5-128,1 1 0,0-1 0,0 0-1,0 1 1,1 0 0,0-1-1,0 1 1,0 0 0,0 1 0,0-1-1,1 0 1,0 1 0,0 0 0,0 0-1,0 0 1,0 0 0,0 1 0,1-1-1,-1 1 1,1 0 0,0 1 0,0-1-1,0 1 1,6-1 0,2-1 7,-1 1-1,1 0 1,0 1 0,0 0 0,0 1 0,0 1 0,20 3-1,-26-2-16,0 0 0,0 0 0,0 1 0,-1 0 0,0 0 0,1 0 0,-1 1 0,0 0 0,-1 0 0,1 1 0,-1 0 0,0 0 0,0 0 0,8 12 0,-5-6 19,-2 1 1,1 1 0,-1-1 0,-1 1-1,0 0 1,-1 0 0,-1 1-1,0-1 1,-1 1 0,0 0 0,-1-1-1,0 1 1,-1 0 0,-1 0-1,0 0 1,-1-1 0,0 1 0,-1 0-1,-1-1 1,0 0 0,-1 0-1,0 0 1,-1-1 0,-9 15 0,-4-1 8,0-1 0,-2 0 1,-1-2-1,-1 0 0,-31 23 1,44-37-12,-1-1-1,0-1 1,0 0 0,0-1 0,-1 0-1,0-1 1,0 0 0,-1 0 0,1-2 0,-1 1-1,0-2 1,0 0 0,0 0 0,0-1 0,-21-2-1,32 1-18,-1-1 0,1 0 0,0 0 1,0 0-1,0 0 0,1 0 0,-1-1 0,0 1 0,0 0 0,1-1 0,-1 0 0,1 1 0,-1-1 0,1 0 0,0 0 0,-1 1 0,1-1 0,0 0 0,0 0 0,0-1 0,1 1 0,-1 0 1,0 0-1,1 0 0,0 0 0,-1-1 0,1 1 0,0 0 0,0 0 0,0-1 0,1-1 0,-1 1-7,-1 0 1,2-1-1,-1 1 1,0 0-1,0 0 0,1 0 1,0-1-1,0 1 0,0 0 1,0 0-1,0 0 1,1 0-1,-1 1 0,1-1 1,-1 0-1,1 0 0,0 1 1,0-1-1,1 1 1,-1 0-1,4-3 0,5 1 3,-1 0-1,1 1 0,-1 1 0,1 0 1,0 0-1,0 1 0,13 0 0,81 5 69,-90-2-59,65 11 28,-58-8-18,-1-2 1,26 2 0,-38-4-192,0 0 0,0-1 0,0 0 0,-1-1-1,1 0 1,0 0 0,0-1 0,0 0 0,-1-1 0,1 1 0,-1-2 0,0 1 0,0-1-1,0-1 1,0 1 0,-1-1 0,0-1 0,12-10 0,14-21-4310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12.95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1180 354 8586,'0'0'8036,"0"-9"-7654,0-83 1162,-1 90-1541,0 0-1,1 0 1,-1 1 0,0-1-1,0 0 1,0 1 0,0-1-1,0 1 1,0-1 0,-1 1 0,1-1-1,0 1 1,-1 0 0,1 0-1,-1 0 1,1 0 0,-1 0-1,0 0 1,0 0 0,1 0-1,-1 1 1,0-1 0,0 0-1,0 1 1,1 0 0,-5-1 0,-54-7-54,58 8 56,-66-5 62,-133 11 0,172-1-74,1 1 0,0 2-1,0 1 1,1 1 0,0 1 0,1 2-1,0 0 1,1 2 0,0 1-1,2 1 1,0 1 0,0 1-1,2 0 1,0 2 0,2 1 0,0 0-1,2 1 1,-29 49 0,41-59-3,-1-1 0,1 1 1,1 1-1,0-1 0,1 0 1,1 1-1,0 0 0,1-1 1,0 1-1,1 0 0,2 23 1,0-32 24,-1-1 0,1 1 1,-1-1-1,1 0 0,0 0 1,1 0-1,-1 0 0,1 0 1,-1-1-1,1 1 0,0-1 1,1 0-1,-1 1 0,0-2 1,1 1-1,0 0 0,0-1 1,0 1-1,0-1 0,0 0 1,0 0-1,0-1 0,1 1 1,6 0-1,9 3 62,-1-1 0,1 0 0,0-2 0,24 0 0,-5 0-64,-1-2 1,1-1-1,-1-2 1,1-2-1,-1-1 1,39-13-1,-15-3-110,-1-2 0,-1-3 0,71-44 0,-103 53 78,0 0 0,-2-2-1,-1-1 1,0-1 0,-2 0 0,0-2-1,-2-1 1,29-43 0,-43 55 19,0-1 0,-1-1 0,0 1 0,-1-1 1,-1 0-1,0-1 0,-2 1 0,1 0 0,-2-1 0,0 0 0,-1 1 0,-3-29 0,3 38 3,-1 0 0,0 1-1,-1-1 1,1 1 0,-1-1-1,0 1 1,0 0 0,-1-1-1,0 1 1,0 0 0,0 1-1,0-1 1,-1 0 0,0 1-1,-4-4 1,-1 0-2,0 1-1,-1 0 1,0 0-1,0 1 1,0 0 0,-22-7-1,-4 1-2,-1 2-1,0 1 1,-58-6 0,-14 7-28,-114 6 0,176 5 38,1 2 1,0 2-1,1 2 0,0 2 1,0 2-1,1 2 1,1 2-1,0 2 1,1 1-1,2 2 1,-70 51-1,95-62-18,1 1-1,1 0 1,0 1 0,1 0-1,0 1 1,1 1-1,0 0 1,-8 16 0,14-21 48,0 0 0,1 0 0,0 1 0,1-1 0,0 1-1,0-1 1,1 1 0,1 0 0,0 0 0,0 0 0,1 0 0,1 0 0,0 0 0,3 17 0,-1-21 2,-1 0-1,1 0 0,1 0 1,-1-1-1,1 0 1,0 0-1,0 0 0,1 0 1,0 0-1,0-1 1,0 0-1,12 9 0,5 1 26,0 0-1,31 15 1,-20-14-8,1-2 1,0-1-1,1-1 1,0-3-1,71 11 1,-46-13-25,1-4 0,110-7 0,-139 0-39,-1-1 1,0-1-1,0-2 0,-1-2 1,0 0-1,0-2 1,31-17-1,-23 7 42,0-1-1,-2-1 0,0-2 0,49-48 1,-70 59-29,-2-1 0,1 1 0,-2-2 0,0 0 0,18-37 0,-25 45-5,-1-1 1,0 0 0,-1 0 0,0 0-1,0 0 1,-1 0 0,0 0-1,-1-1 1,-1 1 0,1-1 0,-1 1-1,-1-1 1,-3-17 0,3 26-3,0 0-1,0-1 1,0 1 0,-1 0 0,1 0 0,-1-1 0,1 1 0,-1 1 0,0-1-1,0 0 1,0 0 0,0 1 0,0-1 0,0 1 0,0-1 0,-4-1-1,-42-17-1,40 17 1,-26-7 1,-1 1 0,1 1 0,-1 2 0,-37-1 0,-144 3 0,189 6-3,0 0 0,1 2 0,-1 1 0,1 1 0,0 2 0,0 0 0,1 1 0,0 2 0,1 1 0,0 0 0,1 2 0,1 1 0,-34 28 0,42-31-1,0 0 1,1 1-1,1 1 1,0 0-1,1 1 0,0 0 1,2 1-1,-1 0 0,2 0 1,0 1-1,1 0 0,1 0 1,0 1-1,2 0 1,0 0-1,1 0 0,0 0 1,2 1-1,0-1 0,2 26 1,0-37-14,1-1 1,-1 0-1,1 0 0,0 0 1,1 0-1,-1 0 1,1 0-1,0 0 0,1-1 1,-1 0-1,1 1 1,0-1-1,0-1 0,1 1 1,5 4-1,6 4-905,1 0-1,0-2 1,26 13-1,-1-4-5197</inkml:trace>
</inkml:ink>
</file>

<file path=ppt/ink/ink2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4.939"/>
    </inkml:context>
    <inkml:brush xml:id="br0">
      <inkml:brushProperty name="width" value="0.1" units="cm"/>
      <inkml:brushProperty name="height" value="0.1" units="cm"/>
    </inkml:brush>
  </inkml:definitions>
  <inkml:trace contextRef="#ctx0" brushRef="#br0">496 307 5801,'0'0'10329,"8"-4"-9701,-5 3-607,-1 0 43,0 0 0,1 0 0,-1 0 0,0 0-1,0 0 1,0 0 0,0-1 0,0 1 0,0-1-1,-1 0 1,1 1 0,0-1 0,-1 0 0,1 0-1,-1 0 1,0 0 0,0 0 0,1 0 0,-1 0-1,-1-1 1,1 1 0,0 0 0,-1-1 0,1 1-1,-1 0 1,1-1 0,-1 1 0,0-1 0,0-3-1,0-11 176,0 2-112,0 0 0,-1 0 0,-3-17 0,2 26-119,0 0 1,0 0-1,0 0 0,-1 0 0,0 0 1,0 1-1,0-1 0,-1 1 0,1 0 1,-8-7-1,3 4-2,0 1 0,0 0 0,-1 0 0,0 1 0,0 0 0,-1 1 0,0 0 0,0 0 0,0 1 0,0 1 0,0 0 1,-15-3-1,5 3-19,1 0 0,-1 2 0,1 0 0,-1 1 0,1 1 0,-23 4 0,31-2 11,0 1 1,0-1 0,0 2-1,1-1 1,-1 1 0,1 1-1,0 0 1,1 1-1,-1-1 1,1 2 0,1-1-1,-1 2 1,1-1 0,1 1-1,0 0 1,0 0-1,0 1 1,1 0 0,1 0-1,0 0 1,0 1 0,1 0-1,0 0 1,1 0-1,0 0 1,1 1 0,0-1-1,0 20 1,2-25 1,-1 0 1,1-1-1,0 1 1,1 0-1,0-1 1,-1 1-1,2-1 0,-1 1 1,1-1-1,-1 0 1,2 1-1,-1-1 1,0 0-1,1 0 1,0 0-1,0-1 0,1 1 1,-1-1-1,1 0 1,0 0-1,0 0 1,0 0-1,1 0 1,-1-1-1,1 0 0,0 0 1,0-1-1,0 1 1,0-1-1,0 0 1,1 0-1,9 2 0,-6-2 28,1 1 0,-1-1-1,1-1 1,0 0 0,0 0-1,0-1 1,0 0 0,0-1-1,-1 0 1,1 0-1,0-1 1,13-5 0,-11 2-16,-1 0 1,1-1 0,-1 0 0,-1-1-1,1 0 1,-1-1 0,0 0 0,-1 0 0,10-11-1,-8 5 1,-1 1-1,0-2 1,-1 1-1,13-29 1,-2 4 44,-20 41-69,-1 0 0,1 1 0,0-1-1,-1 0 1,1 0 0,0 1 0,1-1-1,-1 0 1,0 0 0,0 0 0,1 1-1,0-1 1,-1 0 0,1 0 0,0 0-1,0 0 1,1 2 0,24 36 48,-19-34-26,0 1-1,0-1 1,1 0-1,0-1 1,0 1-1,1-2 1,-1 1-1,1-1 1,0-1-1,0 1 1,0-2 0,16 4-1,6-2 75,0-1-1,47-1 1,-64-2-60,-13-1-279,1 0-1,0 0 1,-1 0-1,1 0 1,-1 0 0,0 0-1,1 0 1,-1 0-1,0-1 1,0 1-1,0-1 1,1 1 0,-2-1-1,1 1 1,0-1-1,0 1 1,0-3-1,1 0-778,5-8-3871</inkml:trace>
</inkml:ink>
</file>

<file path=ppt/ink/ink2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5.670"/>
    </inkml:context>
    <inkml:brush xml:id="br0">
      <inkml:brushProperty name="width" value="0.1" units="cm"/>
      <inkml:brushProperty name="height" value="0.1" units="cm"/>
    </inkml:brush>
  </inkml:definitions>
  <inkml:trace contextRef="#ctx0" brushRef="#br0">396 16 8362,'0'0'5768,"0"0"-5763,0 0 0,0-1-1,0 1 1,1 0 0,-1-1 0,0 1 0,0 0 0,0-1 0,0 1 0,0 0 0,0-1 0,0 1 0,0 0 0,0-1 0,0 1 0,0 0 0,0-1 0,0 1-1,0 0 1,0-1 0,0 1 0,0-1 0,0 1 0,0 0 0,0-1 0,0 1 0,-1 0 0,1 0 0,0-1 0,-7-1 61,1 1 0,0 0 1,-1 0-1,1 1 0,-1-1 1,1 2-1,-1-1 1,-6 2-1,-7-1 128,5 0-120,1 0 1,0 1 0,0 1 0,0 1 0,0 0 0,1 0 0,0 2 0,-1-1 0,-21 15-1,19-11 3,1 2 0,0 0 0,0 0 0,1 2 0,1-1 0,0 2 0,-12 16 0,22-27-43,0 1 1,1 0-1,0 0 1,-1 0-1,1 0 1,0 0-1,1 0 0,-1 0 1,1 1-1,0-1 1,0 1-1,0-1 1,1 1-1,-1-1 1,1 1-1,0-1 1,1 1-1,-1-1 0,1 1 1,0-1-1,0 1 1,0-1-1,0 0 1,1 1-1,0-1 1,0 0-1,0 0 1,0 0-1,1 0 0,-1-1 1,1 1-1,0-1 1,0 1-1,1-1 1,5 4-1,12 6 128,0-2 1,1-1-1,0 0 0,1-2 0,0-1 1,1 0-1,33 4 0,5-3 135,106-1 1,-166-7-257,-1 0 0,1 0 0,-1 0 0,0 0 0,1 0 0,-1 0 0,1-1 0,-1 1 1,0-1-1,1 1 0,-1-1 0,0 1 0,1-1 0,-1 0 0,0 1 0,0-1 0,0 0 1,0 0-1,0 0 0,0 0 0,0 0 0,1-1 0,7-7 318,-9 9-290,33-38 994,15 26-2406,19 8-4285,-32 1-1185</inkml:trace>
</inkml:ink>
</file>

<file path=ppt/ink/ink2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6.011"/>
    </inkml:context>
    <inkml:brush xml:id="br0">
      <inkml:brushProperty name="width" value="0.1" units="cm"/>
      <inkml:brushProperty name="height" value="0.1" units="cm"/>
    </inkml:brush>
  </inkml:definitions>
  <inkml:trace contextRef="#ctx0" brushRef="#br0">0 0 13339,'0'0'4809</inkml:trace>
</inkml:ink>
</file>

<file path=ppt/ink/ink2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27.188"/>
    </inkml:context>
    <inkml:brush xml:id="br0">
      <inkml:brushProperty name="width" value="0.1" units="cm"/>
      <inkml:brushProperty name="height" value="0.1" units="cm"/>
    </inkml:brush>
  </inkml:definitions>
  <inkml:trace contextRef="#ctx0" brushRef="#br0">67 29 5841,'0'0'6644,"-12"24"-6244,-32 80 51,42-97-377,0-1 0,0 1 0,0 0 0,1-1 0,0 1 0,1 0 1,-1 0-1,1 0 0,1 0 0,-1-1 0,1 1 0,0 0 0,1 0 0,-1-1 0,2 1 0,-1-1 0,1 1 0,-1-1 0,2 0 0,-1 0 0,9 11 0,-2-5 74,1-1-1,0 0 1,1 0-1,0-1 0,1 0 1,0-1-1,17 9 1,-18-12-37,-1 0 0,1-1 0,0-1 1,1 1-1,-1-2 0,1 0 0,-1 0 0,1-1 0,0-1 1,0 0-1,0-1 0,0 0 0,0-1 0,24-5 0,-30 4-87,0 0-1,0 0 0,0-1 0,0 0 0,0 0 0,-1-1 0,1 0 1,-1 0-1,0-1 0,0 1 0,-1-1 0,1-1 0,-1 1 0,0-1 1,-1 0-1,1 0 0,-1 0 0,0 0 0,-1-1 0,1 0 0,-1 0 1,-1 0-1,1 0 0,-1 0 0,-1 0 0,2-14 0,1-35 9,-4 55-126,-7 11-233,4 1 323,1 1 1,0 0-1,1 0 1,0-1-1,1 1 1,0 0-1,2 12 1,-1-11 4,-1-7 11,1-1 0,0 0 0,0 0 0,1 0 0,-1 1 0,1-1 0,0-1 0,1 1 0,-1 0 0,1 0 0,0-1 0,0 0 0,0 1 0,1-1 0,0-1 0,-1 1 0,1 0 0,1-1 0,-1 0 0,0 0 0,1 0 0,0 0-1,7 3 1,2-1 49,-1 0-1,0 0 0,1-2 0,0 1 0,0-2 0,0 0 0,26 0 0,-31-1-49,0-1-1,-1 0 0,1-1 0,0 0 1,-1-1-1,1 1 0,-1-2 1,0 1-1,1-1 0,-1 0 0,0-1 1,-1 0-1,1 0 0,-1-1 1,0 0-1,0 0 0,0 0 0,0-1 1,-1 0-1,0-1 0,-1 1 0,1-1 1,5-9-1,-5 5-1,0 0 0,-1 0 0,0 0 0,-1 0 0,0-1 0,-1 1 0,0-1-1,2-23 1,-2 7 10,-2 0 0,-5-48 0,4 70-23,-1 0-1,0 1 1,0-1-1,-1 0 1,1 1-1,-1-1 1,-1 1-1,1 0 1,-1 0-1,0 0 1,0 0-1,0 0 1,-1 1-1,1-1 1,-1 1-1,0 0 1,-1 0-1,1 0 1,-1 1-1,1-1 1,-1 1-1,0 0 1,0 1-1,0-1 1,-1 1-1,1 0 1,-8-1-1,-11-3-34,-1 1 0,1 2-1,-1 1 1,-46 1-1,60 1 35,2 0 1,1 0-1,0 0 0,0 1 0,-1 0 0,1 1 1,0 0-1,0 0 0,0 1 0,1 0 1,-1 0-1,1 0 0,-1 1 0,1 1 1,0-1-1,1 1 0,-1 0 0,1 1 0,-8 7 1,13-12 5,0 0 0,0 0 0,0 0 0,0 0 0,1 0 0,-1 0 1,0 0-1,0 0 0,1 0 0,-1 1 0,1-1 0,-1 0 0,1 0 1,-1 1-1,1-1 0,0 0 0,0 0 0,0 1 0,-1-1 0,1 0 0,1 1 1,-1-1-1,0 0 0,0 0 0,0 1 0,1-1 0,-1 0 0,0 1 0,1-1 1,-1 0-1,1 0 0,0 0 0,-1 0 0,1 0 0,0 1 0,0-1 1,-1 0-1,1-1 0,0 1 0,0 0 0,0 0 0,0 0 0,0 0 0,1-1 1,-1 1-1,0-1 0,0 1 0,0-1 0,1 1 0,-1-1 0,0 1 0,0-1 1,2 0-1,10 3 51,0 0 1,0-2 0,0 1-1,15-2 1,-19 1-29,344-1 489,-149-3-454,-194 4-59,0 0-1,0 0 1,0 1 0,0 1-1,0-1 1,0 2 0,0-1-1,-1 1 1,1 1 0,-1 0-1,-1 0 1,1 1 0,-1 0 0,12 11-1,-14-12 7,-1 0 0,0 0 0,0 1 0,0-1 0,-1 1-1,1 1 1,-2-1 0,1 0 0,-1 1 0,0 0 0,0 0 0,0 0 0,-1 0-1,0 0 1,-1 1 0,0-1 0,0 0 0,0 1 0,-1-1 0,-1 13 0,-1-15 5,0 0 1,0 0 0,-1 0 0,1 0-1,-1 0 1,0 0 0,-1-1-1,1 1 1,-1-1 0,0 0 0,0 0-1,0 0 1,0-1 0,-1 1 0,-8 4-1,2-1 17,0-1-1,-1 0 0,1 0 1,-2-1-1,-19 6 1,14-8 59,0-1 1,-1 0-1,-22-2 1,38 0-45,3-32 293,3 27-479,-1 1 0,1 0-1,0-1 1,0 1 0,0 1-1,1-1 1,-1 0 0,1 1-1,0-1 1,0 1 0,7-4 0,11-10-2120,10-14-3932</inkml:trace>
</inkml:ink>
</file>

<file path=ppt/ink/ink2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33.257"/>
    </inkml:context>
    <inkml:brush xml:id="br0">
      <inkml:brushProperty name="width" value="0.1" units="cm"/>
      <inkml:brushProperty name="height" value="0.1" units="cm"/>
    </inkml:brush>
  </inkml:definitions>
  <inkml:trace contextRef="#ctx0" brushRef="#br0">1 1322 3577,'0'0'14265,"0"-8"-13539,2-16-414,1-1 0,0 1 0,11-33-1,-6 26-45,8-63 0,-10-417 272,-9 287-547,3 201 18,1-1 0,1 1 0,1-1 0,1 1 0,1 0 0,8-23 0,-11 38-13,1 1 0,0-1-1,1 1 1,0 0 0,0 0-1,1 0 1,-1 1 0,1-1-1,1 1 1,-1 0 0,1 1-1,0-1 1,1 1 0,-1 0-1,1 1 1,0 0 0,0 0-1,0 0 1,1 1 0,13-5-1,8 3-39,-1 1 0,1 1-1,-1 2 1,1 1-1,42 4 1,-62-2 35,1 0 0,-1 0 1,1 1-1,-1 0 1,0 0-1,0 1 0,0 1 1,-1-1-1,0 1 0,0 1 1,0-1-1,0 1 1,-1 1-1,0 0 0,0 0 1,-1 0-1,0 0 0,0 1 1,0 0-1,-1 1 1,-1-1-1,1 1 0,-1 0 1,-1 0-1,0 0 0,0 0 1,-1 1-1,0-1 1,1 13-1,-3-19 7,-1-1-1,1 1 1,-1-1 0,0 0-1,0 1 1,0-1 0,0 0-1,0 0 1,0 0-1,-1 1 1,1-1 0,-1 0-1,1-1 1,-1 1 0,0 0-1,0 0 1,1-1 0,-1 1-1,0-1 1,-1 0 0,1 1-1,0-1 1,0 0-1,-1 0 1,-4 1 0,-7 3 8,0-1 0,0-1 0,-15 2 0,25-4 2,-28 3-13,-56-2 1,75-2-9,12 0 81,12-12 15,0 7-91,0 1 0,0 1 0,0 0 0,1 0-1,-1 1 1,0 1 0,1 0 0,0 0 0,-1 1 0,1 1 0,-1 0 0,1 0 0,-1 1 0,1 1-1,-1 0 1,0 0 0,0 1 0,0 1 0,-1 0 0,0 0 0,0 1 0,0 0 0,0 1-1,9 8 1,4 4-2,-1 1 1,-1 1-1,29 38 0,-45-53 9,0 0 1,-1 1 0,0-1-1,0 1 1,-1 0-1,0 0 1,0 0-1,-1 1 1,0-1 0,0 0-1,-1 1 1,1 0-1,-2-1 1,1 1-1,-1-1 1,0 1 0,-1 0-1,0-1 1,-2 13-1,0-16 1,1 1 0,-1 0-1,0-1 1,-1 0-1,1 0 1,-1 0 0,1 0-1,-1-1 1,0 1-1,-1-1 1,1 0 0,-1 0-1,1-1 1,-1 1-1,0-1 1,0 0 0,-10 3-1,-8 2 1,-1 0 1,-36 5-1,24-7 23,0-1 0,-1-2 0,-59-5 0,78 2 15,0-2-1,0 0 0,1-1 0,-1-1 0,1 0 0,0-2 0,0 0 0,1 0 1,-21-15-1,35 21 71,0-1-1,0 0 1,1 0 0,-1 0 0,1 0 0,-1 0 0,1 0 0,0-1 0,-1 1-1,1 0 1,0-1 0,1 1 0,-1-1 0,0 1 0,1-1 0,0 1-1,-1-5 1,2-51-2341,0 34-3441</inkml:trace>
</inkml:ink>
</file>

<file path=ppt/ink/ink2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35.606"/>
    </inkml:context>
    <inkml:brush xml:id="br0">
      <inkml:brushProperty name="width" value="0.1" units="cm"/>
      <inkml:brushProperty name="height" value="0.1" units="cm"/>
    </inkml:brush>
  </inkml:definitions>
  <inkml:trace contextRef="#ctx0" brushRef="#br0">878 20 8010,'0'0'6848,"-15"-5"-6699,5 2-129,-35-9 20,43 12-38,0 0 0,0 0 0,0 0 1,0 1-1,0-1 0,0 0 0,0 1 0,0-1 1,0 1-1,0 0 0,0 0 0,0 0 0,0 0 1,0 0-1,1 0 0,-1 0 0,0 0 0,1 1 1,-1-1-1,1 1 0,-1-1 0,1 1 0,0 0 1,-2 1-1,-27 52 181,2 1 0,2 2 0,3 0-1,2 2 1,-24 119 0,19-18 249,-6 174-1,21-164-150,-53 609 995,51-675-926,-53 201 0,51-256-244,-2-1 0,-3 0 0,-1-2 0,-3 0 0,-59 86 0,72-118-82,-1 0 0,0-1 0,-17 15 0,25-25-11,-1-1 0,0 1 0,1-1 0,-1 0-1,0 0 1,0-1 0,-1 1 0,1-1-1,-1 0 1,1 0 0,-1-1 0,1 0-1,-1 0 1,-8 0 0,12-1 0,0 0-1,0-1 1,0 0-1,0 0 1,0 1-1,0-1 1,0 0-1,1 0 1,-1-1-1,0 1 1,1 0 0,-1 0-1,1-1 1,-1 1-1,1-1 1,0 0-1,-1 1 1,1-1-1,0 0 1,0 0-1,0 1 1,1-1 0,-1 0-1,0 0 1,1 0-1,-1 0 1,0-4-1,-1-5-2,0 0-1,0 0 0,0-20 0,2 28-11,0 0 1,0 0-1,0 0 0,0 0 1,1 0-1,-1 1 0,1-1 1,0 0-1,-1 0 0,1 1 1,0-1-1,1 0 0,-1 1 1,0-1-1,4-3 0,-2 3 1,-1 1 0,1 0-1,0 1 1,0-1 0,1 0-1,-1 1 1,0 0 0,0 0-1,1 0 1,-1 0 0,1 0-1,5 0 1,2-1-19,-1 0 0,1 1 0,0 0 0,1 1 0,-1 0 0,0 1 0,0 0 0,-1 0-1,1 1 1,0 1 0,0 0 0,-1 0 0,1 1 0,-1 1 0,0 0 0,-1 0 0,1 0 0,-1 1 0,0 1 0,9 8 0,-4-2 10,-2 0 0,0 1 1,0 0-1,-2 1 0,0 0 1,0 1-1,-1 0 0,-1 1 1,-1 0-1,0 0 0,4 18 1,6 32 5,14 108 0,-25-132 26,35 269 34,13 86-49,-30-204 284,-2 308 0,-18-314-101,2-83-30,5 0-1,32 140 1,76 197 537,-84-317-610,-9-29 142,74 178 0,-94-263-203,0 0 0,1 0 0,0-1 0,1 0 0,0 0 1,1-1-1,0 0 0,0-1 0,1 0 0,0 0 1,18 10-1,-11-9-17,0-1 1,0 0-1,1-1 0,0-1 1,0-1-1,0-1 1,21 3-1,-30-6 17,1 0-1,-1-1 1,0 0-1,0 0 1,0-1 0,0 0-1,0-1 1,11-3 0,-17 4-25,1 0-1,-1-1 1,0 1 0,1-1 0,-1 0 0,0 0 0,0 0 0,0 0 0,0 0 0,-1-1-1,1 1 1,-1-1 0,1 1 0,-1-1 0,0 0 0,0 0 0,0 0 0,0-1 0,-1 1-1,0 0 1,1-1 0,-1 1 0,1-5 0,-2 7-77,1-1 0,-1 1 1,0 0-1,0 0 0,0 0 0,0 0 0,0 0 0,0 0 1,0 0-1,0-1 0,-1 1 0,1 0 0,0 0 1,-1 0-1,1 0 0,0 0 0,-1 0 0,0 0 1,1 0-1,-1 0 0,1 0 0,-1 0 0,0 1 0,0-1 1,1 0-1,-1 0 0,0 1 0,0-1 0,0 0 1,0 1-1,0-1 0,0 1 0,0-1 0,0 1 1,0 0-1,0-1 0,-2 1 0,-47-3-4473,35 4 1361,-14-1-7090</inkml:trace>
</inkml:ink>
</file>

<file path=ppt/ink/ink2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41.884"/>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279 469 4945,'0'0'8076,"-16"27"-7250,-47 94-113,59-111-610,1 1 0,-1-1 0,2 1 0,0 0 0,0-1 0,1 1 0,0 0 0,1 0 0,2 20 0,-1 3 154,0-16-181,0-1 0,1 0 0,1 0-1,1 0 1,0 0 0,1 0 0,1-1-1,0 0 1,2 0 0,-1 0 0,2-1-1,15 21 1,-18-28-32,0 0 0,1 0 0,0 0 0,1-1 0,0 0-1,0-1 1,0 1 0,1-2 0,0 1 0,0-1 0,0 0 0,1-1-1,-1 0 1,1-1 0,0 0 0,0 0 0,0-1 0,1-1 0,-1 0-1,1 0 1,19-1 0,-20-2-7,-1-1 0,0 0 0,0 0 1,-1-1-1,1 0 0,0 0 0,-1-1 0,0 0 0,0-1 0,-1 1 0,0-1 0,0-1 0,0 0 0,-1 0 1,1 0-1,-2-1 0,6-8 0,7-11-7,-1-1-1,-1-1 1,19-50 0,-25 47-11,-1 0 0,-2-1 0,-1 0-1,-1 0 1,-2 0 0,-2-57 0,-2 68 8,-1 0 0,-1 1 1,-1-1-1,-1 1 0,-1 0 0,0 0 0,-2 0 1,0 1-1,-2 0 0,0 1 0,-1 0 0,-1 1 1,0 0-1,-18-18 0,21 25-19,-1 0 0,0 1 0,0 1 0,-1-1 1,-1 2-1,1 0 0,-2 0 0,1 1 0,-1 0 0,0 1 0,0 1 0,0 0 1,-1 1-1,0 0 0,0 1 0,0 0 0,0 2 0,0-1 0,-1 2 0,1 0 1,0 0-1,-23 5 0,24-1-13,1 0 1,0 1 0,0 1 0,0 0-1,1 1 1,-1 0 0,2 0-1,-1 1 1,1 0 0,0 1-1,1 1 1,0-1 0,1 1 0,-13 19-1,2 0 11,1 0 0,2 1 0,0 1 0,-15 48 0,22-54-10,2 0 0,1 0 0,1 1-1,1 0 1,1 0 0,1 36 0,3-50 4,-1 0 0,2 0 1,0 0-1,0 0 0,1 0 1,0 0-1,1-1 0,0 0 1,1 1-1,1-1 0,0-1 1,0 1-1,1-1 0,0 0 1,13 13-1,-4-8 8,1-2 0,0 0 0,0-1 0,1-1 0,1 0 0,0-1 0,1-2 0,-1 0 0,1-1 0,27 6 0,-14-6 0,-1-2 0,1-1 0,-1-1 1,1-2-1,0-2 0,33-4 0,-52 3-6,0-1 0,0-1 0,0 0 0,-1-1 0,0-1 0,0 0 0,-1 0 0,1-1 0,-1-1 0,-1 0 0,1-1 0,-1 0 0,-1-1 0,0 0 0,0 0 0,13-20 0,-11 13 5,0-2 1,-1 1 0,-1-1-1,0-1 1,-2 0 0,0 0-1,-2-1 1,0 0 0,-1 0-1,3-29 1,-6 19-8,0 0-1,-2 0 1,-2 0 0,-9-58 0,6 69-2,0 1 1,-2-1-1,0 2 0,-1-1 1,0 1-1,-2 0 0,0 1 1,-19-25-1,13 23-1,-1 1 1,0 0-1,-2 1 0,0 1 1,-1 1-1,0 0 1,-1 2-1,0 0 0,-2 2 1,1 0-1,-1 2 1,-25-8-1,34 13-1,0 0-1,0 1 1,0 1 0,0 0 0,-1 1-1,1 0 1,-1 1 0,1 1 0,0 0-1,-1 1 1,1 1 0,0 0-1,0 1 1,1 0 0,-1 1 0,1 1-1,0 0 1,0 0 0,1 2 0,-1-1-1,2 2 1,-13 9 0,11-4 0,0 1 1,0-1 0,1 2-1,1 0 1,0 0-1,2 1 1,0 1 0,0-1-1,2 1 1,-10 35 0,10-25 4,2 1 0,0 1 1,2-1-1,1 0 0,2 1 0,4 44 1,-2-59-1,1-1 0,0 1 0,1-1 1,1 0-1,0 0 0,1-1 0,1 1 0,0-1 1,0 0-1,1-1 0,1 0 0,0 0 1,1-1-1,0 0 0,0-1 0,1 0 0,20 13 1,-14-12 4,0 0 0,0-2 1,1 0-1,1-1 1,0 0-1,0-2 1,0 0-1,1-1 0,-1-2 1,1 1-1,0-2 1,30-1-1,-42-1-4,-1 0 0,0-1 0,1 0 1,-1-1-1,0 0 0,0 0 0,0 0 0,0-1 0,0 0 0,0 0 0,-1-1 0,1 0 1,-1 0-1,0-1 0,6-5 0,-4 2 0,-1-1-1,0 1 1,0-1 0,-1 0 0,0-1-1,-1 1 1,0-1 0,-1 0 0,6-18 0,-5 9-11,0 0 0,-2 0 0,0-1 0,-1 0 0,-1 1 1,-1-1-1,-1 0 0,0 1 0,-2-1 0,0 0 0,-9-29 0,4 29 0,-1 0 0,-1 0-1,0 0 1,-1 1 0,-2 1-1,1 0 1,-2 1-1,-17-17 1,23 25-34,-2 0 1,1 1-1,-1-1 0,-1 2 1,1 0-1,-1 0 0,0 0 1,-1 2-1,0-1 1,0 2-1,0-1 0,0 2 1,-1 0-1,1 0 0,-17-1 1,22 4-61,1 1 0,-1 0 1,1 0-1,-1 1 0,1-1 1,0 1-1,0 1 0,0-1 1,0 1-1,0 0 1,0 0-1,1 1 0,-1 0 1,1 0-1,0 0 0,0 0 1,1 1-1,-1 0 0,1 0 1,0 0-1,-5 8 0,-7 14-768,1 0 0,1 1 0,-13 38 0,16-39-336,-22 60-4793</inkml:trace>
</inkml:ink>
</file>

<file path=ppt/ink/ink2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43.33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517 409 7210,'0'0'4494,"22"-31"-3841,67-101 39,-86 128-639,0 0 0,0-1 0,-1 1 0,1-1 1,-1 1-1,0-1 0,-1 0 0,1 0 0,-1 0 0,0 0 0,0 0 0,0 0 0,-1 0 0,0 0 0,0-1 0,0 1 0,-2-9 0,0 1 123,1 8-134,0 0-1,1 1 1,-2-1-1,1 0 1,0 1-1,-1-1 0,0 1 1,0-1-1,0 1 1,-1 0-1,1 0 1,-1 0-1,0 0 0,0 0 1,-1 1-1,1 0 1,-1-1-1,1 1 1,-1 0-1,0 1 0,0-1 1,-1 1-1,1 0 1,0 0-1,-1 0 1,-6-2-1,3 3 5,1-1 0,0 1-1,-1 1 1,1 0 0,0 0 0,-1 0 0,1 1-1,0 0 1,-1 0 0,1 1 0,0 0 0,0 0-1,0 1 1,0 0 0,1 0 0,-1 1 0,-6 4-1,-31 24 16,1 2-1,1 2 1,3 2 0,0 1-1,3 2 1,2 1-1,-51 82 1,75-107-40,1 1 0,0 0 0,1 1 0,1 0 1,1 0-1,0 0 0,2 1 0,0 0 1,1 0-1,2 0 0,0 36 0,2-43-1,0-1-1,1 0 1,1 1 0,0-1-1,0 0 1,1 0-1,1-1 1,0 1 0,1-1-1,0 0 1,0 0 0,1-1-1,1 0 1,0 0-1,0-1 1,1 0 0,0 0-1,0-1 1,21 14-1,-11-11 20,1-1 0,0-1 0,0-1-1,1 0 1,0-2 0,1 0-1,-1-1 1,1-2 0,0 0 0,26 0-1,-27-3 33,0 0-1,1-1 1,-1-1-1,0-2 1,-1 0-1,1 0 1,0-2-1,-1-1 1,-1 0-1,33-18 1,-32 12 7,-1 0 0,0-2 0,-1 0 1,-1-1-1,0 0 0,-1-2 0,-1 0 0,0-1 0,-2 0 1,0-1-1,-1-1 0,-1 0 0,15-40 0,-16 28-41,0 0 0,-3-1-1,0-1 1,-2 1 0,-2-1-1,-1 1 1,-2-1 0,-7-60-1,5 82-34,0-1-1,-1 1 1,-1 0 0,0 1-1,0-1 1,-2 1-1,1 0 1,-10-14-1,12 20-1,-1 0-1,-1 1 0,1-1 0,-1 1 0,0 0 1,0 0-1,0 1 0,-1-1 0,1 1 1,-1 0-1,0 1 0,0-1 0,-1 1 0,1 1 1,-1-1-1,1 1 0,-10-2 0,0 2-3,-1 2-1,0-1 1,1 2-1,-1 0 1,1 1-1,-1 1 1,1 0-1,0 1 0,0 1 1,0 1-1,1 0 1,0 1-1,0 0 1,0 1-1,-25 20 1,13-8 2,1 1 1,1 2 0,1 1 0,2 0-1,0 2 1,-36 55 0,47-64 1,1 0 1,1 1-1,1 1 0,0-1 1,1 1-1,1 0 0,1 1 1,1-1-1,0 1 0,2 0 1,0 0-1,1 0 1,1 0-1,3 23 0,-1-35 1,-1 0-1,1 0 0,1 0 1,-1 0-1,1-1 0,1 1 1,-1-1-1,2 1 0,-1-1 1,1 0-1,-1-1 0,2 1 1,-1-1-1,1 0 0,0 0 1,0-1-1,1 0 0,-1 0 1,1 0-1,0-1 0,1 0 1,-1-1-1,13 5 0,3 0 10,1-1-1,0-2 0,0 0 1,0-1-1,0-2 0,47-1 1,-53-2-7,1-1 0,-1-1 0,0-1 0,1 0 1,-2-1-1,1-1 0,-1-1 0,0-1 0,0 0 1,-1-1-1,0-1 0,0 0 0,-1-1 0,-1-1 1,18-18-1,-17 15 2,-1 0 0,0-2 0,-2 0 0,0 0 0,0-1 0,-2 0 0,0-1 0,-2 0 0,0-1 0,0 0 0,-2 0 0,-1 0 0,4-32 0,-6 23-3,-1 0 1,-1 0-1,-2-1 1,-1 1-1,-2 0 1,0 0-1,-12-37 1,13 55-5,-1 0-1,0 0 1,0 0 0,-1 1 0,-1 0 0,0 0 0,0 1-1,-1-1 1,0 1 0,-1 0 0,0 1 0,0 0 0,-1 0-1,0 1 1,0 0 0,0 1 0,-1 0 0,0 0-1,-1 1 1,1 0 0,-18-4 0,5 3-2,-1 2-1,1 0 1,-1 2 0,0 1 0,0 0-1,0 2 1,0 1 0,1 1 0,-1 1-1,-31 9 1,24-4 2,0 2 0,1 1 0,0 2 0,1 1-1,0 1 1,1 1 0,-26 22 0,40-27 10,0 0 1,1 0 0,1 1-1,0 0 1,1 1-1,1 1 1,0 0-1,1 0 1,-12 26-1,17-32-236,1 0 0,0 1 0,0-1 0,1 1 0,0-1 0,1 1 0,0 0 0,1 0 0,0-1 0,0 1 0,1 0 0,0 0 1,1-1-1,0 1 0,0 0 0,1-1 0,0 0 0,8 15 0,19 22-4807</inkml:trace>
</inkml:ink>
</file>

<file path=ppt/ink/ink2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2.600"/>
    </inkml:context>
    <inkml:brush xml:id="br0">
      <inkml:brushProperty name="width" value="0.1" units="cm"/>
      <inkml:brushProperty name="height" value="0.1" units="cm"/>
      <inkml:brushProperty name="color" value="#004F8B"/>
    </inkml:brush>
  </inkml:definitions>
  <inkml:trace contextRef="#ctx0" brushRef="#br0">519 84 7330,'0'0'7527,"2"-9"-7213,1-3-223,2-30 316,-5 41-386,0 0 0,0 0 1,-1 0-1,1 0 0,-1 1 1,1-1-1,-1 0 1,1 0-1,-1 0 0,1 1 1,-1-1-1,0 0 0,1 1 1,-1-1-1,0 0 0,0 1 1,0-1-1,1 1 0,-1-1 1,0 1-1,0 0 0,0-1 1,0 1-1,0 0 1,0-1-1,0 1 0,0 0 1,0 0-1,-1 0 0,-35-2 112,33 2-102,-20 0 7,5-1-21,1 0-1,0 2 1,-1 0 0,1 1-1,0 0 1,0 2-1,0 0 1,1 1-1,-31 13 1,32-9 22,0 0 1,1 1-1,0 0 0,1 1 0,0 1 1,0 1-1,1-1 0,1 2 1,1 0-1,0 0 0,0 1 1,2 1-1,-1 0 0,2 0 1,1 0-1,0 1 0,1 0 1,0 1-1,1-1 0,2 1 1,0 0-1,0 0 0,2 0 0,0 24 1,2-37-2,0 0 1,0 0-1,0 0 0,0 0 1,1 0-1,0-1 1,0 1-1,0 0 0,0-1 1,1 0-1,-1 1 1,1-1-1,1 0 0,3 3 1,0 0 48,1 0 0,0-1 1,0 0-1,1 0 1,-1-1-1,15 7 0,4-1 102,-1-2-1,2-1 1,-1 0-1,30 2 1,2-1 31,0-3 1,1-3 0,117-8-1,-173 5-198,0-1-1,0 1 0,0-1 1,0 0-1,0 0 0,-1-1 1,1 1-1,0-1 0,0 1 0,-1-1 1,1-1-1,-1 1 0,0 0 1,0-1-1,0 1 0,0-1 1,3-4-1,-3 3-3,0-1-1,-1 0 1,0 0 0,0 0-1,0 0 1,0 0 0,-1 0-1,0 0 1,0-1 0,0 1 0,-1 0-1,0-10 1</inkml:trace>
</inkml:ink>
</file>

<file path=ppt/ink/ink2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4.037"/>
    </inkml:context>
    <inkml:brush xml:id="br0">
      <inkml:brushProperty name="width" value="0.1" units="cm"/>
      <inkml:brushProperty name="height" value="0.1" units="cm"/>
      <inkml:brushProperty name="color" value="#004F8B"/>
    </inkml:brush>
  </inkml:definitions>
  <inkml:trace contextRef="#ctx0" brushRef="#br0">55 124 776,'-1'-5'16073,"2"-19"-15566,2 18-499,-1 0-1,1 0 1,1 1 0,-1-1 0,1 1 0,0 0-1,0 0 1,0 0 0,1 0 0,0 1 0,0 0-1,0 0 1,0 0 0,1 1 0,-1-1 0,1 1-1,0 1 1,0-1 0,0 1 0,0 0 0,0 0-1,1 1 1,-1 0 0,0 0 0,1 0 0,-1 1-1,1 0 1,-1 0 0,1 1 0,-1 0 0,1 0 0,-1 0-1,0 1 1,0 0 0,1 0 0,-2 0 0,1 1-1,0 0 1,0 0 0,7 6 0,-4-1 9,1 1 0,-1 0 0,-1 1 0,0-1-1,0 1 1,-1 1 0,0 0 0,0 0 0,-2 0 0,1 1 0,-1 0 0,-1 0 0,0 0 0,-1 0 0,0 1 0,-1-1 0,-1 1 0,0 0-1,0-1 1,-1 1 0,-1 0 0,-3 22 0,2-27 7,-1-1-1,1 1 0,-1-1 1,-1 0-1,1 0 0,-1 0 1,0-1-1,-1 1 0,1-1 1,-1 0-1,0 0 0,-1-1 1,0 1-1,0-1 0,0-1 1,0 1-1,-1-1 0,-10 5 1,-6 4 32,-2-2-1,0 0 1,-51 13 0,54-18-13,0-1 0,0-1 0,-38 1 0,59-5-44,1 0 1,-1 0-1,0 0 1,1 0-1,-1 0 1,1 0-1,-1-1 1,1 1-1,-1 0 1,1 0-1,-1-1 1,1 1-1,-1 0 0,1-1 1,-1 1-1,1 0 1,-1-1-1,1 1 1,0-1-1,-1 1 1,1-1-1,0 1 1,-1-1-1,1 1 0,0-1 1,0 1-1,-1-1 1,1 1-1,0-1 1,0 1-1,0-1 1,0 1-1,0-1 1,0 0-1,0 1 0,0-1 1,0 0-1,2-17-53,-2 17 50,1-2 1,0 0 1,1 0-1,-1 1 0,1-1 0,-1 0 0,1 1 0,0-1 0,0 1 0,0 0 0,0-1 0,0 1 1,1 0-1,-1 0 0,1 1 0,-1-1 0,1 0 0,0 1 0,0-1 0,0 1 0,-1 0 0,1 0 1,0 0-1,5 0 0,6-2 6,0 0 0,0 2 0,25-1 0,-17 2-23,-1 1-1,0 1 1,0 0 0,39 12 0,-32-7 31,1 0 1,-1-2-1,1-1 0,0-1 1,0-2-1,54-4 1,-82 3-36,0 0 1,0 0-1,0 0 1,0 0-1,0-1 1,0 1-1,0 0 1,0-1-1,0 1 1,0-1-1,0 1 1,0-1 0,0 1-1,-1-1 1,1 0-1,0 1 1,0-1-1,-1 0 1,1 0-1,1-1 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22.055"/>
    </inkml:context>
    <inkml:brush xml:id="br0">
      <inkml:brushProperty name="width" value="0.05" units="cm"/>
      <inkml:brushProperty name="height" value="0.05" units="cm"/>
      <inkml:brushProperty name="color" value="#004F8B"/>
    </inkml:brush>
  </inkml:definitions>
  <inkml:trace contextRef="#ctx0" brushRef="#br0">85 0 8058,'0'0'9175,"1"3"-8959,47 79 566,-35-62-688,0-1-1,-2 1 0,10 26 0,-11-12-27,-2 0-1,-1 0 1,-2 1 0,-2 0-1,-1 0 1,-2 37 0,0-16 115,9 63-1,2-24 271,-1 123-1,-11-205-454,-1 0 1,0 0-1,0 0 0,-2-1 1,1 1-1,-2-1 1,1 0-1,-2 0 1,-8 14-1,-73 105 254,49-79 60,29-39-249,4-8-6,1 1 1,0 0-1,0 0 1,1 0 0,-1 0-1,1 0 1,-4 13-1,7-19 400,-9-1-458,7-1-232,-1 0 0,1-1 0,-1 1 0,1 0 0,0-1 0,0 0 0,0 1 0,0-1 0,0 0 0,-1-5-1,-8-15-5190</inkml:trace>
</inkml:ink>
</file>

<file path=ppt/ink/ink2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5.956"/>
    </inkml:context>
    <inkml:brush xml:id="br0">
      <inkml:brushProperty name="width" value="0.1" units="cm"/>
      <inkml:brushProperty name="height" value="0.1" units="cm"/>
      <inkml:brushProperty name="color" value="#004F8B"/>
    </inkml:brush>
  </inkml:definitions>
  <inkml:trace contextRef="#ctx0" brushRef="#br0">0 1 6161,'0'0'8539,"8"3"-7612,9 4-521,-1-1 0,1 0-1,1-2 1,-1 0-1,34 3 1,104-1 382,-41-3-530,-104-2 136,14 2-1963,-24-3 1415,0 0 1,1 1 0,-1-1-1,1 0 1,-1 1 0,0-1-1,1 0 1,-1 1 0,0-1-1,1 1 1,-1-1 0,0 1-1,0-1 1,1 1 0,-1-1-1,0 1 1,0-1 0,0 1-1,0-1 1,0 1 0,0-1-1,0 1 1,0-1 0,0 1-1,0-1 1,0 1 0,0-1-1,0 1 1,0-1 0,0 1-1,0-1 1,-1 1 0,1-1-1,0 1 1,0-1 0,-1 1-1,1-1 1,0 0 0,-1 1-1,1-1 1,-1 1 0,-8 9-2745</inkml:trace>
</inkml:ink>
</file>

<file path=ppt/ink/ink2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6.282"/>
    </inkml:context>
    <inkml:brush xml:id="br0">
      <inkml:brushProperty name="width" value="0.1" units="cm"/>
      <inkml:brushProperty name="height" value="0.1" units="cm"/>
      <inkml:brushProperty name="color" value="#004F8B"/>
    </inkml:brush>
  </inkml:definitions>
  <inkml:trace contextRef="#ctx0" brushRef="#br0">1 41 10362,'0'0'7218,"182"0"-6906,-143 0-240,-8 0 16,-9 0-88,-5 0 0,1 0-152,-4-3-592,17-6-897,-3-4-2256,1-3-4256</inkml:trace>
</inkml:ink>
</file>

<file path=ppt/ink/ink2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6.953"/>
    </inkml:context>
    <inkml:brush xml:id="br0">
      <inkml:brushProperty name="width" value="0.1" units="cm"/>
      <inkml:brushProperty name="height" value="0.1" units="cm"/>
      <inkml:brushProperty name="color" value="#004F8B"/>
    </inkml:brush>
  </inkml:definitions>
  <inkml:trace contextRef="#ctx0" brushRef="#br0">605 212 9162,'0'0'8407,"0"-4"-8272,0-4-107,0 0 0,-1 0 0,0 0 1,-1 1-1,0-1 0,0 0 0,-1 1 0,1-1 0,-2 1 1,1 0-1,-1 0 0,0 0 0,0 1 0,-1-1 1,0 1-1,0 0 0,-1 0 0,1 1 0,-1-1 1,0 2-1,-1-1 0,1 0 0,-1 1 0,0 0 0,-14-5 1,1 1-48,0 2 0,-1 0 0,1 1 1,-1 0-1,0 2 0,0 1 0,-1 1 1,-34 1-1,45 2 15,0 0 0,0 0 0,1 1 0,-1 0 0,1 1 0,0 0 0,0 1 0,0 0 0,1 1 0,0 0 0,0 0 0,0 1 0,1 0 0,0 0 0,0 1 0,1 0 1,0 0-1,-11 18 0,7-10 0,1 1-1,1 0 1,1 0 0,0 1 0,1 0 0,1 0 0,1 0 0,1 1 0,-5 38 0,8-45 6,1 1 0,0-1 0,0 1 0,1-1 0,1 1 0,0-1 0,0 0 0,8 20 0,-7-26 2,0 0-1,1 0 1,-1 0-1,1-1 1,1 1-1,-1-1 1,1 0-1,0 0 1,0-1-1,0 0 1,0 0-1,1 0 1,0 0-1,0-1 1,0 0-1,0 0 1,10 3-1,-3-2 8,0 0-1,0 0 0,0-2 0,1 1 1,-1-2-1,1 0 0,-1 0 1,1-1-1,0-1 0,-1 0 1,1-1-1,-1-1 0,0 0 0,1 0 1,-1-2-1,-1 1 0,1-2 1,-1 0-1,0 0 0,0-1 1,-1 0-1,1-1 0,-2-1 0,1 1 1,-1-2-1,-1 1 0,0-2 1,9-11-1,-12 14 24,0 0 0,-1-1 0,0 0 0,-1 0 0,1 0 0,-2 0 0,1-1 0,-1 1-1,-1-1 1,3-20 0,-5 29 117,0 5-160,0-1 5,0 17-12,0 1 0,1-1 1,6 27-1,-5-39 22,0-1 1,1 1-1,0-1 0,0 0 0,1 0 1,-1 0-1,2 0 0,-1 0 0,1-1 1,0 0-1,0 0 0,8 7 0,-1-4-5,0 0 0,0 0 0,1-1 0,0-1 0,0 0 0,1-1 0,0-1 0,0 0 0,0-1 0,0 0 0,1-1 0,17 1 0,-17-2-641,0-2 0,0 0 0,1 0 0,-1-1 0,0-1 0,0-1 0,18-5 0,20-15-7577</inkml:trace>
</inkml:ink>
</file>

<file path=ppt/ink/ink2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7.635"/>
    </inkml:context>
    <inkml:brush xml:id="br0">
      <inkml:brushProperty name="width" value="0.1" units="cm"/>
      <inkml:brushProperty name="height" value="0.1" units="cm"/>
      <inkml:brushProperty name="color" value="#004F8B"/>
    </inkml:brush>
  </inkml:definitions>
  <inkml:trace contextRef="#ctx0" brushRef="#br0">1 74 9114,'0'0'6297,"21"-11"-6250,71-35 20,-85 43-60,-1 0 0,1 1 0,-1 0 1,1 0-1,0 0 0,0 1 0,0 0 1,0 1-1,0 0 0,0 0 1,0 0-1,0 1 0,0 0 0,8 2 1,-8-2-4,0 1 28,0-1 0,1 2 0,-1-1 0,0 1 0,-1 0 1,1 0-1,0 1 0,-1 0 0,0 0 0,0 0 0,0 1 0,0 0 0,-1 0 0,0 1 0,0-1 0,0 1 1,-1 0-1,0 1 0,0-1 0,0 1 0,-1-1 0,0 1 0,-1 0 0,1 0 0,-1 1 0,0-1 1,-1 0-1,0 1 0,0-1 0,-1 12 0,-1-15-12,0-1 1,0 1-1,0-1 1,-1 1 0,1-1-1,-1 0 1,0 0-1,0 0 1,0 0-1,0 0 1,-1 0-1,1-1 1,-1 1-1,1-1 1,-1 1-1,0-1 1,0 0-1,0 0 1,0 0-1,-1-1 1,1 1-1,-5 0 1,-12 7 55,-1-2-1,-31 7 1,38-11-46,-11 2-125,0-1 0,0-1-1,-51-2 1,76-1 60,16 1 21,245 24-1254,-23-3-1403,-205-16-1048</inkml:trace>
</inkml:ink>
</file>

<file path=ppt/ink/ink2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8.055"/>
    </inkml:context>
    <inkml:brush xml:id="br0">
      <inkml:brushProperty name="width" value="0.1" units="cm"/>
      <inkml:brushProperty name="height" value="0.1" units="cm"/>
      <inkml:brushProperty name="color" value="#004F8B"/>
    </inkml:brush>
  </inkml:definitions>
  <inkml:trace contextRef="#ctx0" brushRef="#br0">0 19 9514,'0'0'6978,"33"1"-6810,1 0-139,180 10 72,-90 5 81,-66-6 134,1-4 0,104 0 0,-163-8-435,1 1-1,-1-1 1,0 1 0,-1-1-1,1 1 1,0 0 0,0-1 0,0 1-1,-1-1 1,1 1 0,-1 0-1,1-1 1,-1 1 0,0 0 0,1 0-1,-1-1 1,-1-1 0,-46-25-5959,26 13-1393</inkml:trace>
</inkml:ink>
</file>

<file path=ppt/ink/ink2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8.396"/>
    </inkml:context>
    <inkml:brush xml:id="br0">
      <inkml:brushProperty name="width" value="0.1" units="cm"/>
      <inkml:brushProperty name="height" value="0.1" units="cm"/>
      <inkml:brushProperty name="color" value="#004F8B"/>
    </inkml:brush>
  </inkml:definitions>
  <inkml:trace contextRef="#ctx0" brushRef="#br0">1 0 3793,'0'0'12426,"9"10"-12368,-2-1-42,0 1 1,0-1 0,-1 1-1,0 0 1,-1 1 0,0-1-1,0 1 1,-2 0-1,1 0 1,-1 1 0,-1-1-1,2 16 1,0 373 2382,-7-204-2170,3-196-296,0 1 0,0-1 0,0 1 0,1-1 0,-1 1-1,0-1 1,0 0 0,1 1 0,-1-1 0,0 1 0,1-1-1,-1 0 1,0 1 0,1-1 0,-1 0 0,1 0 0,-1 1-1,0-1 1,1 0 0,-1 0 0,1 1 0,-1-1 0,1 0 0,-1 0-1,1 0 1,-1 0 0,1 0 0,-1 0 0,1 0 0,-1 0-1,1 0 1,-1 0 0,1 0 0,-1 0 0,1 0 0,-1 0-1,1 0 1,-1-1 0,1 1 0,4 0-794,12 0-2886</inkml:trace>
</inkml:ink>
</file>

<file path=ppt/ink/ink2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1:59.224"/>
    </inkml:context>
    <inkml:brush xml:id="br0">
      <inkml:brushProperty name="width" value="0.1" units="cm"/>
      <inkml:brushProperty name="height" value="0.1" units="cm"/>
      <inkml:brushProperty name="color" value="#004F8B"/>
    </inkml:brush>
  </inkml:definitions>
  <inkml:trace contextRef="#ctx0" brushRef="#br0">0 0 8674,'0'0'6593,"15"30"-5890,93 194 532,-79-164-888,-4 2 1,-2 0-1,-2 1 0,-4 2 1,-2 0-1,6 69 0,-19-110-149,-3-31 338,-4-37-144,-5 1-365,4 15-14,0 0-1,2 0 1,-1-36-1,5 60-11,-1-1 0,1 1 0,0 0 1,1 0-1,-1-1 0,1 1 0,0 0 0,0 0 0,0 0 0,0 0 0,1 0 0,-1 0 0,1 0 0,0 0 1,1 1-1,-1-1 0,0 1 0,1-1 0,0 1 0,0 0 0,0 0 0,0 0 0,0 1 0,1-1 1,-1 1-1,1 0 0,0 0 0,0 0 0,-1 0 0,1 1 0,0-1 0,1 1 0,5-1 0,16-4-12,-1 2 0,1 1-1,0 1 1,0 1 0,0 1-1,0 1 1,27 5 0,-41-3 10,1 0-1,-1 0 1,0 1 0,0 1 0,0 0 0,-1 1 0,0 0-1,0 0 1,0 1 0,17 15 0,-22-17-8,0 1 0,0 0 0,-1 0 0,1 1 0,-1-1 0,-1 1-1,1 0 1,-1 0 0,0 1 0,-1-1 0,0 1 0,0 0 0,-1-1 0,0 1 0,0 1 0,0-1 0,-1 11 0,-1-14 6,-2-1 0,1 0 1,0 0-1,-1 0 0,0 0 1,0-1-1,0 1 0,0 0 1,-1-1-1,1 1 0,-1-1 1,0 0-1,0 0 0,0 0 1,0 0-1,-1-1 1,1 1-1,-1-1 0,0 0 1,1 0-1,-1 0 0,-7 2 1,-14 7 35,0-2 0,-31 8 0,54-16-30,-37 7 24,-1-1 1,1-2-1,-1-2 1,-54-3-1,84 0-27,8 0-12,1 0-1,0 0 1,0 0-1,0 0 1,-1-1-1,1 1 0,0 0 1,0-1-1,0 1 1,0-1-1,-1 1 1,1-1-1,0 0 0,0 1 1,0-1-1,0 0 1,0 0-1,1 0 1,-1 0-1,0 0 0,0 0 1,1 0-1,-1 0 1,0 0-1,1 0 1,-1 0-1,1 0 0,-1 0 1,1 0-1,0-1 1,-1 1-1,1 0 1,0 0-1,0-1 0,0 1 1,0 0-1,0 0 1,0-1-1,0 1 0,1 0 1,-1 0-1,0 0 1,1-1-1,-1 1 1,0 0-1,1 0 0,0 0 1,-1 0-1,1 0 1,0 0-1,-1 0 1,1 0-1,0 0 0,0 0 1,0 0-1,0 1 1,0-1-1,0 0 1,0 0-1,0 1 0,0-1 1,2 0-1,76-39-4068,-41 18-1224</inkml:trace>
</inkml:ink>
</file>

<file path=ppt/ink/ink2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0.180"/>
    </inkml:context>
    <inkml:brush xml:id="br0">
      <inkml:brushProperty name="width" value="0.1" units="cm"/>
      <inkml:brushProperty name="height" value="0.1" units="cm"/>
      <inkml:brushProperty name="color" value="#004F8B"/>
    </inkml:brush>
  </inkml:definitions>
  <inkml:trace contextRef="#ctx0" brushRef="#br0">0 32 7194,'0'0'9550,"6"-2"-9302,10-4-149,1 0 0,0 1 1,0 1-1,1 1 0,0 0 1,-1 2-1,1 0 0,0 0 1,-1 2-1,1 0 0,18 4 1,-27-3-81,-1 0 0,0 0 0,0 1 1,0 0-1,0 0 0,0 1 1,-1 0-1,0 0 0,1 1 1,-1 0-1,-1 0 0,1 1 0,-1 0 1,0 0-1,-1 0 0,1 1 1,-1 0-1,0 0 0,-1 0 1,0 0-1,0 1 0,0 0 0,-1 0 1,0 0-1,2 14 0,-2-16 9,-2 1-1,1 0 1,-1 0-1,0 0 1,0 0-1,-1 0 1,0 0-1,0 0 1,-1 0 0,0 0-1,0 0 1,-1 0-1,0 0 1,0-1-1,0 1 1,-1 0-1,0-1 1,0 0-1,-1 0 1,1 0-1,-2 0 1,1-1-1,0 1 1,-1-1-1,0 0 1,0 0-1,-1-1 1,1 1-1,-11 5 1,2-2-7,0 0 1,0-1-1,-1-1 0,1 0 1,-2-1-1,1-1 0,0 0 1,-1-1-1,1-1 0,-1 0 1,0-1-1,0-1 0,-29-3 1,19-13-41,25 16 12,0-1 1,1 1 0,-1 0 0,0-1-1,1 1 1,-1-1 0,1 1 0,-1-1-1,1 0 1,-1 1 0,1-1-1,0 0 1,-1 1 0,1-1 0,0 0-1,-1 1 1,1-1 0,0 0 0,0 1-1,-1-1 1,1 0 0,0 0 0,0 1-1,0-1 1,0 0 0,0 0 0,0 0-1,1 1 1,-1-1 0,0 0 0,0 1-1,0-1 1,1 0 0,-1 0-1,0 1 1,1-1 0,-1 0 0,0 1-1,2-2 1,1 2 1,0-1 0,1 0 0,-1 1 0,1 0-1,-1-1 1,0 1 0,1 1 0,6 0 0,2 0 3,9 1 26,-1 0-1,1 2 1,-1 0-1,0 2 1,32 12-1,42 11 88,-62-24-4,0-1-1,0-2 1,34-2 0,-34 0 1812,-64 0-14655</inkml:trace>
</inkml:ink>
</file>

<file path=ppt/ink/ink2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3.510"/>
    </inkml:context>
    <inkml:brush xml:id="br0">
      <inkml:brushProperty name="width" value="0.1" units="cm"/>
      <inkml:brushProperty name="height" value="0.1" units="cm"/>
    </inkml:brush>
  </inkml:definitions>
  <inkml:trace contextRef="#ctx0" brushRef="#br0">0 60 5089,'0'0'11286,"30"0"-11005,190 0 40,-172-1-32,0-1-1,0-3 1,-1-1 0,1-3 0,73-24-1,-104 30-439,-6 2-3292</inkml:trace>
</inkml:ink>
</file>

<file path=ppt/ink/ink2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4.256"/>
    </inkml:context>
    <inkml:brush xml:id="br0">
      <inkml:brushProperty name="width" value="0.1" units="cm"/>
      <inkml:brushProperty name="height" value="0.1" units="cm"/>
    </inkml:brush>
  </inkml:definitions>
  <inkml:trace contextRef="#ctx0" brushRef="#br0">302 114 7282,'0'0'10042,"0"-6"-9832,1 0-186,-1 0-1,1 1 0,0-1 0,1 1 0,-1 0 0,1-1 0,0 1 1,0 0-1,1 0 0,-1 0 0,5-5 0,-5 7-19,0 0-1,0 1 0,1-1 1,-1 0-1,1 1 1,-1-1-1,1 1 1,0 0-1,0 0 0,0 0 1,0 0-1,1 0 1,-1 1-1,0-1 0,1 1 1,-1 0-1,1 0 1,-1 1-1,1-1 0,5 0 1,-4 2-13,0 0 1,0 0-1,0 1 1,0-1-1,0 1 1,0 0-1,0 1 1,-1-1-1,1 1 0,-1 0 1,0 0-1,1 0 1,-1 0-1,-1 1 1,1 0-1,-1 0 1,1 0-1,-1 0 1,0 0-1,0 1 1,3 7-1,4 7 0,-1 0 0,-1 0 0,-1 1 1,7 25-1,-7-8 101,-2-1 0,-1 0 0,-2 67 0,-3-88-59,-1-1 0,-1 0 0,0 1 1,-1-1-1,-1 0 0,0-1 0,-1 1 1,0-1-1,-1 0 0,0-1 0,-1 1 0,-1-1 1,0-1-1,-15 15 0,4-4 31,-2-2 0,0 0 0,-1-1 0,-1-1 1,-1-1-1,-31 15 0,39-24-36,0-2 0,-1 0 0,0 0 0,1-2 0,-1 0 0,-1-1 0,1-1 0,0-1 0,-24-1 0,39-1-46,0 1 1,0 0-1,0-1 1,1 0-1,-1 0 1,0 0-1,1 0 1,-1 0-1,1 0 1,-1-1-1,1 1 1,-1-1-1,1 1 1,0-1-1,0 0 1,0 0-1,0 0 1,0-1 0,0 1-1,1 0 1,-1-1-1,1 1 1,-1-1-1,1 1 1,0-1-1,0 1 1,0-1-1,0 0 1,1 0-1,-1 1 1,1-1-1,0 0 1,-1 0-1,1 0 1,1 0-1,-1 0 1,0 1-1,1-1 1,-1 0-1,1 0 1,0 1-1,0-1 1,0 0-1,0 1 1,0-1-1,1 1 1,-1-1-1,1 1 1,0 0-1,0-1 1,0 1-1,3-3 1,2 1 13,0-1-1,0 1 1,1 0 0,-1 1 0,1 0-1,0 0 1,0 1 0,0 0-1,1 0 1,15-1 0,-7 2-25,0 0 0,1 1 1,-1 1-1,24 4 0,-30-2 21,0 1 1,0 0-1,0 0 0,0 1 0,-1 1 0,0 0 0,15 10 0,-18-10 7,1 0-1,1 0 0,-1-1 0,1-1 0,0 1 0,0-2 1,0 1-1,0-1 0,1 0 0,-1-1 0,1 0 0,14 0 1,83-3-4574,-71-4-43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48.187"/>
    </inkml:context>
    <inkml:brush xml:id="br0">
      <inkml:brushProperty name="width" value="0.05" units="cm"/>
      <inkml:brushProperty name="height" value="0.05" units="cm"/>
      <inkml:brushProperty name="color" value="#004F8B"/>
    </inkml:brush>
  </inkml:definitions>
  <inkml:trace contextRef="#ctx0" brushRef="#br0">1 681 8482,'0'0'9467,"10"-4"-8716,68-25-102,-42 18-548,0-3-1,-1 0 1,0-3 0,-2-1 0,58-40 0,-76 46-29,0-2 0,-1 0 0,-1-1 0,0-1 1,-1 0-1,-1 0 0,0-1 0,-1 0 1,-1-1-1,9-25 0,-9 14-35,0 0 0,-3-1 0,0 0 0,-2 0 0,-1 0 0,-2-34 0,0 55-73,-5-38 179,4 46-139,0 0-1,0 0 0,-1 0 0,1 0 0,0 1 0,-1-1 0,1 0 0,0 0 0,-1 0 0,1 0 0,-1 1 0,0-1 0,1 0 0,-1 0 0,0 1 0,1-1 0,-1 0 0,0 1 1,0-1-1,1 1 0,-1-1 0,0 1 0,0-1 0,0 1 0,0 0 0,0-1 0,0 1 0,0 0 0,0 0 0,0 0 0,0 0 0,0 0 0,1 0 0,-1 0 0,0 0 0,0 0 1,0 0-1,0 0 0,0 1 0,0-1 0,0 0 0,-1 1 0,0 0-8,0 1-1,0-1 1,1 1 0,-1-1 0,0 1-1,1-1 1,-1 1 0,1 0 0,0 0-1,0 0 1,-1-1 0,1 1 0,1 0-1,-1 1 1,0-1 0,0 0 0,1 0-1,-1 0 1,0 4 0,-5 46-65,5-28 107,1 1 0,3 27 0,-2-43-39,1 0 0,0 0 0,0 0 0,1-1 0,0 1 0,0 0 0,1-1 0,10 16 1,58 63-8,-57-72 15,-1 0 0,0 1 0,-2 1 0,0 0 0,-1 0 0,0 1 0,15 38 1,-24-51-9,-1 0 1,0 0-1,1 0 1,-1 1 0,-1-1-1,1 1 1,-1-1-1,0 1 1,-1-1 0,1 0-1,-1 1 1,-1 5-1,1-9 1,0 0 1,0 0-1,0 0 0,-1 0 0,1 0 0,0 0 1,-1 0-1,0 0 0,1 0 0,-1-1 0,0 1 0,0 0 1,0-1-1,0 0 0,0 1 0,0-1 0,0 0 0,0 0 1,-1 0-1,1-1 0,0 1 0,-1 0 0,1-1 1,0 0-1,-1 1 0,1-1 0,-3 0 0,-7 1 21,-1-1-1,1 1 0,0-2 0,0 0 1,-1 0-1,-17-5 0,27 4-17,0 1-1,0 0 0,0-1 0,0 1 0,0-1 0,1 0 0,-1 0 0,1 0 0,-1 0 0,1 0 0,0-1 0,0 1 0,0-1 0,0 1 0,0-1 0,0 0 0,1 0 0,-1 0 0,1 0 0,0 0 0,0 0 1,0 0-1,0 0 0,1-1 0,-1 1 0,1 0 0,0 0 0,0-1 0,0-3 0,0 6 158,6 1-150,0 1 0,0-1 0,0 0 0,0 0 0,0-1 1,0 0-1,7-2 0,7 0-8,26-2 23,-1-2 0,0-1 0,0-3 0,-1-2-1,79-33 1,-108 38-12,-1 0-1,0 0 0,-1-1 1,0-1-1,0-1 0,-1 1 1,0-2-1,16-20 0,-21 22-11,0-1-1,-1 1 0,0-1 0,-1 0 1,0-1-1,-1 1 0,-1-1 1,0 1-1,0-1 0,-1 0 1,0-1-1,-1-22 0,-1 21 12,1 9-21,-1-1 1,0 1 0,0-1 0,-1 1 0,1-1-1,-1 1 1,-3-9 0,3 12 1,0 0-1,-1 1 1,1-1-1,0 1 1,0-1-1,-1 1 1,1 0-1,-1-1 1,1 1-1,-1 0 1,1 0-1,-1 0 1,0 0-1,0 0 1,1 1-1,-1-1 1,0 0 0,0 1-1,0 0 1,0-1-1,0 1 1,0 0-1,0 0 1,0 0-1,0 0 1,-2 0-1,0 1 2,0 0-1,0 0 1,0 0-1,0 0 1,0 1-1,0-1 1,0 1-1,1 0 0,-1 0 1,1 0-1,-1 1 1,1-1-1,0 1 1,0 0-1,0 0 1,0 0-1,0 0 1,1 1-1,0-1 1,-1 1-1,1-1 0,0 1 1,1 0-1,-1 0 1,1 0-1,-2 5 1,-2 8-1,0 0 0,1 0-1,0 0 1,2 1 0,-1 17 0,1-3 10,1 69-88,1-94 90,1-1 1,0 1 0,0 0-1,1 0 1,0-1-1,0 1 1,0-1 0,1 0-1,0 1 1,0-1-1,7 9 1,-7-12 7,1-1 0,-1 0 0,0 0 1,1 0-1,-1 0 0,1-1 0,-1 1 0,1-1 1,0 0-1,0 0 0,-1 0 0,1 0 0,0-1 1,0 0-1,0 0 0,0 0 0,6-1 0,-1 1 2,1-1 0,-1-1-1,1 1 1,-1-2-1,0 1 1,11-6 0,131-75 131,-15 7-200,-134 75 51,0 0-1,0 0 0,-1 0 1,1 0-1,0 0 0,0 1 0,0-1 1,0 1-1,0-1 0,0 1 1,0 0-1,0 0 0,0 0 1,0 0-1,0 0 0,0 0 0,1 1 1,-1-1-1,0 1 0,-1-1 1,1 1-1,0 0 0,0-1 1,0 1-1,0 0 0,0 0 1,-1 1-1,1-1 0,-1 0 0,1 1 1,-1-1-1,1 0 0,-1 1 1,0 0-1,1-1 0,-1 1 1,0 0-1,1 3 0,3 6-14,0 1 1,-1 0-1,-1 0 0,0 1 0,2 13 0,-1 7 72,0 67-1,-4-95-53,0-4-28,5-3 26,-1 0 29,1-1 0,0 1 0,-1-1 0,1 0 1,-1 0-1,0 0 0,0-1 0,0 0 0,0 1 0,-1-1 0,0-1 1,5-6-1,8-7-42,-7 7-8,10-9-128,39-32 1,-53 49 125,0-1 1,-1 1 0,1 0 0,0 0 0,0 0-1,1 0 1,-1 1 0,1 0 0,-1 0 0,1 1-1,-1 0 1,1 0 0,0 0 0,0 0 0,7 1-1,-6 3 14,-1-1 0,1 2-1,-1-1 1,1 1 0,-1 0-1,0 0 1,0 1-1,-1-1 1,9 11 0,15 9 11,1-2 12,1-2-1,55 28 1,-70-41-8,0 0 1,0-2 0,1 1-1,0-2 1,0 0-1,0-2 1,32 3-1,-46-5-44,-2 0-46,0 0-1,-1 0 0,1 0 1,0 0-1,0 0 1,0 0-1,0 0 0,-1 0 1,1 0-1,0 0 1,0 0-1,0 0 0,0-1 1,-1 1-1,1 0 0,0-1 1,0 1-1,-1 0 1,1-1-1,0 1 0,0-1 1,-1 1-1,1-1 1,-1 0-1,1 1 0,0-1 1,-1 0-1,1 0 1,1-19-4537</inkml:trace>
</inkml:ink>
</file>

<file path=ppt/ink/ink2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4.927"/>
    </inkml:context>
    <inkml:brush xml:id="br0">
      <inkml:brushProperty name="width" value="0.1" units="cm"/>
      <inkml:brushProperty name="height" value="0.1" units="cm"/>
    </inkml:brush>
  </inkml:definitions>
  <inkml:trace contextRef="#ctx0" brushRef="#br0">304 227 6489,'0'0'9764,"17"-15"-9617,55-50 6,-67 61-46,0-1 0,0 0 0,-1 0 0,0 0 0,0 0 1,0 0-1,-1-1 0,6-11 0,-8 15-50,0 0 1,-1-1-1,1 1 1,-1 0 0,1-1-1,-1 1 1,0-1-1,0 1 1,0-1-1,0 1 1,0-1-1,0 1 1,-1-1-1,1 1 1,-1 0-1,-2-5 1,2 4-53,-1 1 1,0 0-1,0 0 1,-1 0-1,1 0 0,0 0 1,-1 0-1,1 1 1,-1-1-1,1 1 1,-1-1-1,0 1 1,0 0-1,0 0 1,1 0-1,-6 0 1,-51-9-19,53 10 18,-17-3-16,-1 1-1,0 1 1,0 1-1,-46 6 1,63-5 8,-1 1-1,0 0 1,1 1 0,0 0 0,0 0-1,-1 0 1,2 1 0,-1 0 0,0 0 0,1 1-1,0 0 1,0 0 0,0 0 0,1 1-1,0 0 1,0 0 0,0 0 0,-6 13-1,6-11 22,0 1 0,1-1 0,1 1-1,0 0 1,0 0 0,0 0 0,1 1-1,1-1 1,-1 0 0,1 1 0,1-1-1,0 1 1,0-1 0,1 1 0,1-1 0,-1 1-1,1-1 1,1 0 0,0 0 0,0 0-1,0 0 1,1-1 0,1 1 0,0-1-1,0 0 1,0 0 0,1-1 0,0 1 0,1-1-1,-1-1 1,1 1 0,1-1 0,7 5-1,-3-4 0,-1-1-1,1-1 0,1 0 0,-1 0 0,1-2 1,-1 1-1,1-1 0,0-1 0,0-1 0,0 0 1,1 0-1,-1-1 0,0-1 0,0 0 1,0-1-1,0 0 0,0-1 0,0-1 0,-1 0 1,0 0-1,1-2 0,-2 1 0,1-1 0,-1-1 1,11-8-1,-3-1 9,-1-1 0,0-1 0,16-22 1,-26 30-18,-1 0 0,0-1 0,0 0 1,-1 0-1,-1-1 0,0 0 0,6-22 1,-10 28 35,-2 16-45,1-1 0,0 0 0,0 1 0,1-1 0,1 0 0,-1 0 0,1 0 0,1 0 0,0 0 0,0 0 0,1-1 0,0 0 0,0 1 0,1-1 0,0-1 0,0 1 0,1-1 0,0 0 0,1 0 0,-1-1 0,12 10 0,-9-10-370,-1-1 1,1 1-1,0-2 0,0 1 0,0-1 1,0 0-1,1-1 0,0 0 0,0-1 1,0 0-1,0 0 0,0-1 1,0 0-1,16-1 0,-2 0-5702</inkml:trace>
</inkml:ink>
</file>

<file path=ppt/ink/ink2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5.774"/>
    </inkml:context>
    <inkml:brush xml:id="br0">
      <inkml:brushProperty name="width" value="0.1" units="cm"/>
      <inkml:brushProperty name="height" value="0.1" units="cm"/>
    </inkml:brush>
  </inkml:definitions>
  <inkml:trace contextRef="#ctx0" brushRef="#br0">0 0 9674,'0'0'6416,"19"30"-5965,60 97-139,-61-98-89,-1 1-1,-2 1 1,-1 0 0,-2 1 0,16 61-1,-20-47 171,-2 2 0,-2-1 1,-3 49-1,-1-95-337,-1-1-42,1-1 0,-1 1 1,0-1-1,0 0 1,1 0-1,-1 1 1,0-1-1,1 0 1,-1 0-1,0 0 1,1 0-1,-1 1 1,1-1-1,0 0 1,-1 0-1,1 0 0,0 0 1,0 0-1,-1 0 1,1 0-1,0 0 1,0 0-1,0 0 1,0 0-1,1-2 1,-1-37 452,0 32-420,0-10-45,-1 8 6,1-1 0,1 0 0,0 0 0,4-20 0,-4 27-6,1-1 0,0 1 0,0-1-1,1 1 1,-1 0 0,1 0 0,0 0 0,0 1 0,0-1 0,0 1 0,1-1 0,0 1 0,-1 0 0,6-3 0,6-3-8,1 0 0,0 1 0,0 0 0,0 1 0,1 1 0,0 1 0,1 1 0,-1 0 0,1 1 0,-1 1 0,1 0 0,0 2 0,26 1 0,-36 1-3,-1 0 0,1 0 1,0 0-1,-1 1 0,0 0 0,1 1 0,-1 0 1,-1 0-1,1 0 0,0 1 0,-1 0 0,0 0 0,7 8 1,0 0-7,0 1 0,-1 1-1,0 0 1,14 25 0,-24-36 14,0 0-1,1 0 1,-1 0-1,-1 1 1,1-1-1,-1 1 1,0-1-1,0 1 1,0 0-1,0-1 1,-1 1-1,0 0 1,0-1-1,0 1 1,-1 0-1,1 0 1,-1-1-1,-3 10 1,2-9 1,-1 0 1,0 0 0,0-1-1,0 1 1,-1-1 0,1 0-1,-1 0 1,0 0 0,-1 0-1,1 0 1,0-1 0,-1 0-1,0 0 1,-10 5 0,-7 1 8,1-1 0,-2-1 1,1 0-1,-1-2 0,0-1 0,-28 2 1,6-3 41,1-3 1,-58-5 0,99 5-52,0-1 0,0 1 0,1 0 0,-1-1 0,0 0 1,0 0-1,0 0 0,0 0 0,1 0 0,-1 0 0,-2-2 0,4 2 7,-1-1-1,1 1 0,0 0 0,0-1 0,1 1 0,-1 0 0,0-1 0,0 1 0,1-1 0,-1 1 0,1-1 0,-1 0 0,1 1 0,0-1 0,-1 1 0,1-1 0,0 0 0,0 1 0,0-3 0,5 3-11,0 0 0,1 0 0,-1 0 0,0 1 0,0-1 0,1 1 0,7 1 0,-6-1-23,97 0-3359,-65 0-999</inkml:trace>
</inkml:ink>
</file>

<file path=ppt/ink/ink2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6.147"/>
    </inkml:context>
    <inkml:brush xml:id="br0">
      <inkml:brushProperty name="width" value="0.1" units="cm"/>
      <inkml:brushProperty name="height" value="0.1" units="cm"/>
    </inkml:brush>
  </inkml:definitions>
  <inkml:trace contextRef="#ctx0" brushRef="#br0">4 6 13499,'0'0'7193,"-3"-6"-7385</inkml:trace>
</inkml:ink>
</file>

<file path=ppt/ink/ink2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7.171"/>
    </inkml:context>
    <inkml:brush xml:id="br0">
      <inkml:brushProperty name="width" value="0.1" units="cm"/>
      <inkml:brushProperty name="height" value="0.1" units="cm"/>
    </inkml:brush>
  </inkml:definitions>
  <inkml:trace contextRef="#ctx0" brushRef="#br0">92 0 2537,'0'0'10978,"-13"12"-10621,1-3-220,7-6-75,1 0 1,-1 1-1,0 0 1,1 0-1,0 0 0,0 0 1,0 1-1,1 0 1,-1 0-1,1 0 0,0 0 1,0 0-1,1 0 1,0 1-1,0-1 0,-3 11 1,2 14 716,2 51 0,1-56-551,0-20-193,0 1 0,1-1 0,0 0 0,-1 0 0,2 0 0,-1 0 0,1 0 0,0-1 0,0 1 0,0 0 0,0-1 0,1 0 0,0 1 0,0-1 0,0 0 1,0 0-1,1-1 0,0 1 0,-1-1 0,1 1 0,1-1 0,-1 0 0,0-1 0,1 1 0,-1-1 0,1 0 0,9 3 0,3 0 81,0 0-1,1-2 1,-1 0-1,1-1 0,0 0 1,33-2-1,-43-2-98,-1 0 0,1 0 0,0 0-1,-1-1 1,0 0 0,0 0-1,0-1 1,0 0 0,0 0 0,-1-1-1,0 0 1,0 0 0,0 0 0,0-1-1,-1 1 1,0-1 0,0-1 0,-1 1-1,0-1 1,0 0 0,0 0 0,-1 0-1,0 0 1,0-1 0,-1 1 0,0-1-1,0 1 1,0-10 0,-2 17-41,0 29-120,0-24 144,0 10 4,0 1 1,1-1-1,4 21 1,-4-30 10,1 0 0,0-1 0,1 1 0,-1 0-1,1-1 1,0 1 0,1-1 0,-1 0 0,1 0 0,0 0 0,6 5 0,-1-1 16,0-1 0,1-1 0,-1 1 0,2-2 1,-1 1-1,1-2 0,0 1 0,0-1 0,1-1 0,-1 0 0,1-1 0,0 0 0,18 2 0,-20-4-12,0-1 1,0 1-1,0-2 0,0 0 0,0 0 0,0 0 0,0-1 0,-1-1 0,1 0 0,-1 0 1,1-1-1,-1 0 0,0-1 0,0 0 0,-1 0 0,14-11 0,-14 9-5,0-1 0,0-1 0,-1 1 0,0-1-1,0-1 1,-1 1 0,-1-1 0,1 0 0,-1 0 0,-1-1-1,3-11 1,-5 16-9,0 0-1,-1 0 0,0 0 1,0-1-1,0 1 1,-1 0-1,0-1 1,0 1-1,-1-1 0,1 1 1,-1 0-1,-1 0 1,1-1-1,-1 1 0,0 0 1,-1 0-1,0 1 1,1-1-1,-2 0 1,-6-9-1,1 4-7,-1 1 0,0 0 0,-1 0 0,0 1 0,0 1 0,-1-1 0,0 2 0,0 0 0,-1 0 0,0 1 0,0 1 0,0 0-1,-1 1 1,0 0 0,0 1 0,0 1 0,-21-1 0,17 2-6,0 2-1,0 0 0,0 1 0,-35 9 1,48-9 5,0-1 0,-1 1 1,1 0-1,0 1 0,1-1 1,-1 1-1,0 0 0,1 0 1,-1 1-1,1-1 1,0 1-1,0 0 0,1 0 1,-1 0-1,1 1 0,0-1 1,0 1-1,0 0 0,1 0 1,-4 10-1,5-14 4,1 0 0,0 0 0,-1 0 1,1 1-1,0-1 0,0 0 0,0 0 0,0 0 1,0 0-1,0 0 0,0 1 0,0-1 0,1 0 0,-1 0 1,0 0-1,1 0 0,-1 0 0,1 0 0,-1 0 0,1 0 1,-1 0-1,1 0 0,0 0 0,0 0 0,-1 0 0,1 0 1,0 0-1,0-1 0,0 1 0,0 0 0,0-1 1,0 1-1,0-1 0,0 1 0,0-1 0,0 1 0,0-1 1,0 0-1,0 1 0,1-1 0,0 0 0,57 5 40,-44-5-24,324-2 62,-124-2-76,-209 4-3,0 1-1,0-1 1,0 1 0,0 0 0,0 1 0,0-1 0,0 1 0,0 0 0,-1 1 0,1-1 0,-1 1-1,0 0 1,0 0 0,0 1 0,0 0 0,0 0 0,-1 0 0,0 0 0,0 1 0,0-1 0,0 1 0,-1 0-1,1 0 1,-1 1 0,-1-1 0,1 1 0,-1-1 0,0 1 0,0 0 0,0 0 0,-1 0 0,0 0-1,0 11 1,-1-13 4,0 0-1,0 0 0,0 0 0,-1 0 1,0 0-1,0 0 0,0 0 1,0 0-1,-1 0 0,1 0 0,-1-1 1,0 1-1,-4 6 0,0-4-1,0 0-1,0-1 0,0 1 1,-1-1-1,0 0 1,-7 4-1,-23 10-385,11-12-5305</inkml:trace>
</inkml:ink>
</file>

<file path=ppt/ink/ink2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08.203"/>
    </inkml:context>
    <inkml:brush xml:id="br0">
      <inkml:brushProperty name="width" value="0.1" units="cm"/>
      <inkml:brushProperty name="height" value="0.1" units="cm"/>
    </inkml:brush>
  </inkml:definitions>
  <inkml:trace contextRef="#ctx0" brushRef="#br0">125 0 9914,'0'0'6980,"-1"9"-6681,0 16-81,1 1 1,2-1-1,0 1 0,1-1 0,13 46 1,3-12 190,176 656 1902,-186-653-2260,-2 1 0,-2 71-1,-5-133-48,0 0-1,0-1 0,0 1 1,-1 0-1,1-1 1,0 1-1,0 0 0,-1-1 1,1 1-1,0-1 1,-1 1-1,1 0 0,-1-1 1,1 1-1,-1-1 1,1 1-1,-1-1 0,1 0 1,-1 1-1,0-1 0,1 0 1,-1 1-1,1-1 1,-1 0-1,0 1 0,1-1 1,-1 0-1,0 0 1,0 0-1,1 0 0,-1 0 1,-1 0-1,-28 0 50,21 0-12,1 0-30,1 0-1,0 0 1,0-1 0,-1 0-1,1 0 1,0-1-1,0 0 1,0 0 0,1-1-1,-1 0 1,0 0-1,1 0 1,0-1 0,0 0-1,0 0 1,0-1-1,-9-9 1,-3-3-36,1 0 0,1-2 0,0 0 0,1-1 0,1-1 0,1 0 0,1 0 0,1-1 0,-15-45 0,17 36 6,1 0 1,1-1-1,2 0 0,1-1 0,2 1 0,1 0 1,3-36-1,0 56 20,0 1 0,1 0 0,0 0 0,0 0-1,1 1 1,1-1 0,0 1 0,0 0 0,1 0 0,0 1 0,12-15 0,13-10-1,53-49 1,-37 39 0,58-66 6,-60 60 13,2 3 0,96-77 1,-141 122-24,1 1 0,0-1 0,0 0 0,-1 1 0,1-1 0,0 1 0,0 0 0,0 0 1,0 0-1,1 1 0,-1-1 0,0 1 0,0-1 0,0 1 0,1 0 0,-1 0 0,0 1 1,0-1-1,6 2 0,-4 0-5,0 0 1,0 1-1,-1-1 1,1 1-1,-1 0 0,1 0 1,-1 1-1,0-1 1,0 1-1,6 8 1,3 5-17,-1 1 0,0 1 0,-2 0 0,14 35 0,-16-32 76,-1 0-1,-2 0 1,0 1-1,-1-1 0,-2 1 1,0 0-1,-2 28 331,1-55-363,0-1 0,0 1 0,0 0 0,-1-1 0,0 1 0,0 0 0,0-1 0,0 1 0,-1 0 0,0-1 0,0 1 0,-2-6 0,-4 0-800,-1 0-1,0 1 0,-1 0 1,-17-14-1,-5-2-5615</inkml:trace>
</inkml:ink>
</file>

<file path=ppt/ink/ink2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15.01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115 475 3609,'0'0'11780,"20"-30"-10888,59-100-88,-74 122-680,0 0 1,-1-1-1,0 1 0,0-1 1,-1 0-1,0-1 1,0 1-1,-1 0 0,0-1 1,-1 1-1,0-1 0,-1 1 1,0-1-1,-1-10 0,0-17 385,-17 57-477,8-4-32,1 1 0,1 0 0,1 0 1,0 0-1,1 1 0,1 0 0,1 1 0,-4 28 0,5-11 0,1 0 0,1 1 0,7 55 0,-4-81 4,0 0 0,1 0 0,0 0 0,0 0 0,1-1 0,0 1 0,1-1 0,0 0 0,1-1 0,0 1 0,1-1 0,0 0 0,0 0 0,1-1 0,0 0 0,0-1 0,1 0 0,13 10 0,-8-10 3,-1 1 0,1-1 1,0-1-1,1-1 0,-1 0 1,1 0-1,0-2 1,0 0-1,0 0 0,1-2 1,-1 0-1,1-1 0,15-1 1,-23 0 0,1-1 1,0-1-1,-1 1 1,1-1-1,-1-1 1,0 0-1,0 0 1,0 0-1,-1-1 1,0 0-1,1 0 1,-2-1-1,1 0 1,-1 0-1,0-1 1,0 0-1,7-10 1,-1-1 8,0-1 1,-1 0 0,-1 0 0,-1-1 0,-1 0-1,6-22 1,-8 19-5,-1 1 0,-1-1-1,-1 1 1,-1-1 0,-1 0 0,0 0-1,-5-34 1,2 43-3,-1 0 0,0 1 0,-1-1 0,0 1 0,-1 0 0,-1 0 0,0 0 0,0 1 0,-2 0 0,1 0 0,-1 1 0,-1 0 0,-13-13 0,7 10-7,-1 1 1,-1 1 0,0 1-1,-1 0 1,0 1 0,0 0-1,-1 2 1,-1 0 0,1 2-1,-1 0 1,0 1 0,0 0-1,-1 2 1,1 1 0,-1 0-1,0 2 1,0 0 0,1 1-1,-33 7 1,42-5-6,-1 0 1,1 1-1,0 0 0,1 1 0,-1 0 1,1 1-1,0 0 0,0 1 0,1 0 1,0 0-1,0 1 0,1 0 0,0 1 1,0 0-1,1 0 0,0 0 0,1 1 1,0 0-1,0 1 0,-6 15 1,3-2 1,0 1 0,2-1 0,1 1 0,1 0 0,1 1 0,1 0 0,1-1 0,3 36 0,0-48 0,1 1 1,1-1-1,0 0 1,1 0-1,1 0 1,-1-1-1,2 1 1,0-1-1,1 0 1,0-1-1,0 1 1,1-1-1,1-1 1,0 0-1,0 0 1,1-1-1,0 0 1,17 12-1,-10-10 6,-1 0-1,2-1 1,-1-1 0,1-1-1,1 0 1,0-1-1,0-1 1,0-1-1,0 0 1,1-2-1,39 2 1,-48-4 0,0-1-1,1-1 1,-1 0-1,0 0 1,0-1-1,21-7 1,-26 6-3,-1 0 1,1 0-1,-1-1 0,1 0 1,-1 0-1,0 0 1,-1 0-1,1-1 1,-1 0-1,0 0 0,0 0 1,0-1-1,3-7 1,2-5-1,-2 0 1,0-1-1,-1 1 0,0-2 1,-2 1-1,-1 0 1,0-1-1,-1 0 1,-1 0-1,-1 0 0,-1 1 1,0-1-1,-2 0 1,0 1-1,-1-1 1,-2 1-1,1 0 0,-2 0 1,-1 1-1,-12-24 1,10 28-4,0 0-1,-1 0 1,0 1 0,-1 0 0,0 1 0,-1 0 0,-1 1 0,-18-11 0,24 17-7,0 0 0,0 1 1,-1 0-1,1 1 1,-1 0-1,0 0 0,0 1 1,0 0-1,0 1 1,0 0-1,-1 0 0,1 1 1,0 0-1,-1 0 1,1 1-1,0 1 0,-12 2 1,14-1 4,-1 0 0,1 1 0,0 0 0,1 0 0,-1 0 0,1 1 0,0 0 0,0 0 0,0 0-1,0 1 1,1 0 0,0 0 0,1 1 0,-1-1 0,1 1 0,0 0 0,1 0 0,0 0 0,0 0 0,0 1 0,-2 15 0,-1 4-8,1 0 0,1 0-1,2 1 1,2 54 0,0-78-23,0 0 0,0 0 0,1 0 1,0 1-1,0-1 0,0 0 1,0 0-1,1-1 0,-1 1 0,1 0 1,0 0-1,0-1 0,0 1 0,1-1 1,-1 0-1,1 1 0,0-1 1,0 0-1,0-1 0,0 1 0,1-1 1,-1 1-1,1-1 0,-1 0 0,8 3 1,39 4-6842</inkml:trace>
</inkml:ink>
</file>

<file path=ppt/ink/ink2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0T19:12:17.61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464 510 9154,'0'0'7105,"0"-26"-6975,7-187 187,-7 156 662,-4 56-949,1 0 1,-1 0-1,1 0 0,-1 0 1,1 1-1,-1 0 0,0 0 0,1 0 1,-7 1-1,6-1-6,-7 1-31,0 0 0,1 1-1,-1 0 1,1 1 0,0 0 0,0 1 0,0 0 0,0 0-1,1 1 1,-1 1 0,1-1 0,1 2 0,-1-1 0,-8 9 0,-1 2 3,1 0 0,1 1 1,0 0-1,2 1 0,-16 27 0,19-25 4,1 1-1,0 0 1,2 0-1,1 1 1,1 0-1,0 1 1,2-1-1,1 1 0,1-1 1,1 1-1,3 42 1,-2-59 18,1-1-1,0 1 1,0 0 0,1 0 0,0-1 0,0 1-1,0-1 1,1 1 0,0-1 0,0 0-1,1 0 1,0 0 0,0-1 0,0 1 0,1-1-1,-1 0 1,1 0 0,0 0 0,1-1-1,-1 0 1,1 0 0,0 0 0,0-1 0,0 0-1,1 0 1,-1-1 0,0 1 0,1-1-1,7 1 1,1 0 67,0-1-1,1 0 0,-1-1 1,0-1-1,0 0 0,0-1 1,1-1-1,-1 0 0,0-1 1,-1 0-1,1-2 0,21-8 1,2-6-50,-1-1 0,-1-1 1,-1-2-1,-1-2 0,47-43 1,-61 49-31,0-1-1,-2-1 1,0-1 0,-1 0 0,-1-1 0,-2-1 0,0-1 0,-1 0 0,11-32 0,-19 35 19,0 0-1,-1 0 1,-1 0 0,-2-1-1,0 1 1,-1-1 0,-3-25-1,2 43-16,0 0 0,1 0 0,-2 1 0,1-1-1,0 0 1,-1 0 0,0 1 0,0-1 0,0 1-1,-1 0 1,0-1 0,0 1 0,0 0 0,0 1 0,-7-7-1,4 5-3,0 1-1,0-1 0,-1 2 0,0-1 1,1 1-1,-1 0 0,-1 0 1,1 1-1,-12-3 0,1 2-3,0 1 0,0 0 0,0 2 1,0 0-1,0 1 0,-1 1 0,1 0 0,-20 7 0,15-2 4,1 2 0,-1 0 0,2 1 0,-1 2 0,2 0 0,-1 1 0,-31 27 0,24-14-3,0 0-1,2 1 0,1 2 0,-27 38 0,39-47-1,0 2 0,1 0 1,1 0-1,1 1 0,1 0 0,1 1 0,1 0 0,1 0 0,1 1 0,1-1 0,2 1 0,0 0 0,1 0 0,2 0 1,6 42-1,-4-55 2,0-1 1,1 0-1,1 0 1,0-1 0,0 1-1,1-1 1,0 0-1,0 0 1,2-1 0,-1 0-1,1 0 1,0-1 0,1 0-1,-1 0 1,2-1-1,-1 0 1,1-1 0,0 0-1,1 0 1,17 6-1,0-2 8,0-1 1,0-1-1,1-1 0,0-2 0,0-1 0,0-1 0,33-1 0,-41-4-1,0 0-1,0-1 1,0-1-1,-1-1 1,1-1 0,-1-1-1,-1 0 1,1-2 0,-1 0-1,-1-1 1,1-1 0,-2-1-1,17-14 1,-10 7-4,-1-1 1,-2-1-1,0-2 1,-1 0-1,-1-1 1,-1 0-1,-1-2 1,20-41-1,-29 50-2,-1 0 0,-1 0 0,-1 0 1,0-1-1,-1 0 0,-1 0 0,-1 0 0,-1 0 0,0 0 1,-1 0-1,-1-1 0,-4-19 0,3 28-1,0 0-1,-1 0 1,0 1 0,-1-1-1,0 1 1,0 0 0,-1 0-1,0 0 1,0 1 0,-1 0-1,-1 0 1,1 0-1,-1 1 1,0 0 0,-1 0-1,0 1 1,0 0 0,0 0-1,-1 1 1,1 0 0,-1 0-1,-1 1 1,-9-3 0,5 3-6,1 0 0,-1 1 0,0 0 0,0 1 0,0 1 0,0 0 0,0 1 0,0 0 0,0 1 1,0 1-1,-17 4 0,13-1 1,0 1 1,0 1-1,1 1 1,0 0-1,0 1 1,1 1-1,-24 18 1,8 0 2,2 0-1,1 2 1,1 2 0,2 0 0,1 2-1,-39 70 1,51-81 2,0 0-1,2 2 1,1-1-1,0 1 1,2 0-1,1 1 1,2 0-1,0 0 1,1 0 0,2 1-1,1 46 1,2-66 0,0-1 0,0 1 1,1-1-1,-1 1 1,1-1-1,1 0 0,-1 0 1,1 0-1,0 0 0,1 0 1,-1-1-1,1 1 1,0-1-1,0 0 0,9 7 1,-6-5 2,1-1 0,1 0 0,-1-1 0,1 0 0,0 0 0,0-1 0,0 0 0,1-1 0,17 4 0,-14-4 3,0-1 0,0 0-1,0-1 1,0 0-1,0-2 1,0 1 0,0-1-1,0-1 1,0 0-1,0-1 1,0-1 0,-1 0-1,1 0 1,-1-1-1,0-1 1,15-9 0,-10 1 0,0-1 0,-1 0 0,-1-1 0,0 0 0,-1-2 0,-1 1 0,0-2 1,-2 0-1,0 0 0,-1-1 0,-1 0 0,-1-1 0,10-38 0,-8 9-19,-1 0 0,-2-1 0,-3 0 0,-5-95 0,-1 105-12,-2 1 0,-2-1 0,-17-63 0,19 88-8,-1 1-1,-1-1 1,0 1-1,-1 0 1,-1 0-1,-1 1 1,1 0-1,-2 0 1,0 1-1,-1 1 1,-20-20-1,24 27 20,-1 1 0,1-1 0,-1 1 0,0 1-1,0-1 1,0 1 0,-1 1 0,1-1 0,-1 1 0,1 1-1,-1 0 1,0 0 0,1 1 0,-1 0 0,0 0 0,0 1 0,1 0-1,-14 3 1,1 2-59,0 0 0,0 2 0,0 0 0,1 1 0,0 1 0,-29 20 0,-217 172-5288,157-104-4657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50.399"/>
    </inkml:context>
    <inkml:brush xml:id="br0">
      <inkml:brushProperty name="width" value="0.05" units="cm"/>
      <inkml:brushProperty name="height" value="0.05" units="cm"/>
      <inkml:brushProperty name="color" value="#004F8B"/>
    </inkml:brush>
  </inkml:definitions>
  <inkml:trace contextRef="#ctx0" brushRef="#br0">0 26 3937,'0'0'15571,"53"-1"-14807,136-11-742,-186 13-25,0 0 0,0 0 0,0 0 0,0 0 0,0 1 0,0-1 0,0 1 0,-1 0 0,1 0 0,0 0 1,-1 0-1,0 0 0,1 0 0,-1 1 0,0-1 0,0 1 0,-1 0 0,1-1 0,0 1 0,-1 0 0,0 0 0,1 0 0,-1 0 1,1 4-1,3 7 14,-1 1 1,0-1-1,4 29 1,-5-21-17,-2 1 0,0-1 0,-1 0 0,-1 1 1,-1-1-1,-1 0 0,-1 0 0,-1 0 0,-1 0 0,-1-1 0,-19 41 0,-17 21 992,65-102 42,-15 15-932,120-111-227,204-235 0,-324 342 88,-4 5 39,-1 0 0,1 0 0,-1 0 0,1-1 0,-1 1 0,0-1 0,0 1 0,0-1 0,-1 0 0,1 1 0,0-7 0,-2 10-129,-6 1 83,0 0 0,1 1 0,-1-1 0,0 1 0,1 1 0,-1-1 0,1 1 0,0 0 0,0 0 0,0 0 0,0 1 0,-7 7-1,-50 53 112,61-62-67,-14 14-2,2 2-1,0 0 1,1 1 0,1 0 0,-11 24-1,18-33 3,0 0 0,1 1-1,0-1 1,0 1-1,1-1 1,0 1-1,1 0 1,1 0-1,-1-1 1,2 1-1,-1 0 1,5 18-1,-4-25 18,1 0 0,0 0 0,1 1 0,-1-1 0,1 0 0,-1-1 0,1 1-1,1 0 1,-1-1 0,0 0 0,1 0 0,-1 0 0,1 0 0,0 0 0,6 2 0,67 31 339,-72-34-334,13 6 15,0-2 0,1 0 0,-1-1 0,1-1 0,0-1 0,0 0 0,1-2 0,-1 0 0,22-2 0,-39 0-33,0 1-1,0-1 1,0 0 0,0 0-1,0 0 1,0 0 0,0 0-1,0-1 1,0 1 0,-1 0-1,1-1 1,-1 1 0,1-1 0,-1 0-1,1 1 1,-1-1 0,0 0-1,0 0 1,0 0 0,0 0-1,1-2 1,17-53-1176,-14 40 407,19-58-4131,-13 42 290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2:51.337"/>
    </inkml:context>
    <inkml:brush xml:id="br0">
      <inkml:brushProperty name="width" value="0.05" units="cm"/>
      <inkml:brushProperty name="height" value="0.05" units="cm"/>
      <inkml:brushProperty name="color" value="#004F8B"/>
    </inkml:brush>
  </inkml:definitions>
  <inkml:trace contextRef="#ctx0" brushRef="#br0">0 83 4793,'0'0'13252,"4"-2"-12737,36-17-279,-22 9-203,1 1-1,1 1 0,-1 0 0,1 2 1,0 0-1,1 1 0,-1 1 0,33-2 1,-48 7-36,1-1 0,-1 1-1,1-1 1,-1 2 0,1-1 0,-1 0 0,0 1 0,0 0 0,0 1 0,0-1 0,0 1-1,0 0 1,0 0 0,-1 0 0,0 0 0,0 1 0,0 0 0,0 0 0,5 7 0,-4-4 5,0 0 1,-1 0 0,0 1 0,-1-1 0,1 1 0,-2 0-1,1 0 1,-1 0 0,0 0 0,-1 1 0,1-1 0,-1 14-1,-1-13-5,0 1-1,-1-1 0,0 0 1,0 0-1,-1-1 0,0 1 1,0 0-1,-1 0 0,0-1 1,-1 0-1,0 1 0,0-1 1,-1-1-1,0 1 0,0-1 1,0 0-1,-1 0 0,-1 0 1,-11 10-1,-72 60 181,80-70-155,0 0-1,0-1 0,-1 0 1,1 0-1,-1-1 0,-1-1 1,-18 6-1,29-10-13,0 1 0,1-1 0,-1 0 0,0 0 0,1 0 0,-1 0 0,0 0 0,1 0 0,-1 0 0,0 0 0,1 0 0,-1 0 0,0 0 0,1 0 0,-1 0 0,0-1 0,1 1 1,-1 0-1,1 0 0,-1-1 0,0 1 0,1 0 0,-1-1 0,1 1 0,-1-1 0,1 1 0,-1-1 0,1 1 0,-1-1 0,1 0 0,-1-22 84,3 18-79,-1 0-1,1 0 1,0 0-1,0 0 1,1 0-1,-1 1 1,6-7 0,-4 7-27,0 0 0,0 0 0,0 0 0,0 0 0,1 1 0,0 0 0,0 0 0,-1 0 1,2 1-1,-1-1 0,0 1 0,0 1 0,1-1 0,-1 1 0,10-2 0,-1 3 3,1 1 0,-1 0 0,0 1 0,0 0 0,16 6 0,28 4 242,-1-1 0,2-4 0,-1-2 0,1-2 0,76-7 0,-133 4-231,0-1-1,-1 1 0,1-1 1,-1 0-1,1 1 1,-1-1-1,1 0 1,-1 0-1,1 0 1,-1 0-1,0 0 0,1 0 1,-1 0-1,0-1 1,0 1-1,0 0 1,0-1-1,0 1 1,0 0-1,0-1 0,-1 1 1,1-1-1,0 0 1,-1 1-1,1-4 1,0 3-366,-1 1 0,0-1 0,1 0 0,-1 1 0,0-1 0,0 0 0,0 1 0,-1-1 0,1 0 0,0 1 0,-1-1 0,1 0 0,-1 1 0,1-1 0,-1 1 0,-1-3 0,-7-3-6895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29.806"/>
    </inkml:context>
    <inkml:brush xml:id="br0">
      <inkml:brushProperty name="width" value="0.05" units="cm"/>
      <inkml:brushProperty name="height" value="0.05" units="cm"/>
      <inkml:brushProperty name="color" value="#004F8B"/>
    </inkml:brush>
  </inkml:definitions>
  <inkml:trace contextRef="#ctx0" brushRef="#br0">316 13 5457,'0'0'9677,"-2"-13"-4609,-2 14-5071,0 0 0,0 0 1,1 0-1,-1 0 0,0 0 1,1 1-1,-1 0 0,1 0 1,0 0-1,-1 0 0,1 0 1,0 1-1,0 0 0,1-1 1,-5 6-1,-40 52-53,38-48 53,-17 27 14,2 2 1,2 0-1,1 2 0,2 0 0,3 1 0,1 1 0,2 0 0,2 1 0,-7 68 1,5 33 304,11 249 0,3-367-253,16 264 473,-15-276-481,2-1 0,0 0 0,0 0 0,2 0-1,0 0 1,0-1 0,2 0 0,0-1 0,10 15 0,-11-19 51,0-1 1,1 1-1,0-1 1,0-1 0,1 1-1,0-2 1,1 1-1,0-1 1,0-1-1,0 1 1,1-2 0,0 0-1,14 5 1,-21-8 82,-2-1-129,-1-1-1,0 1 1,0-1 0,0 1 0,1-1-1,-1 1 1,0-1 0,1 0 0,-1 0-1,0 0 1,1 0 0,-1 0 0,1 0-1,-1 0 1,0 0 0,1 0 0,-1-1-1,0 1 1,2-1 0,-2-1-89,0-1 0,0 1 0,0 0 0,-1-1 0,1 1 0,-1-1 0,0 1 0,1 0 0,-1-1 0,0 1 0,0-1 0,-1 1 0,0-3 1,1-4-251,0 1 29,-3-57-2120,-9 23-2050,-5 3-3378</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15.90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1282 10018,'0'0'7084,"3"-33"-5914,8-111-334,-8 123-635,0 0 0,1 1 0,1-1 0,11-29 0,2-4 57,78-380 169,-79 317-266,4-208-1,-21 283-166,10 49-155,9 3 177,0-1 0,0-1-1,1-1 1,0 0-1,28 4 1,110 13 74,-144-22-71,245 19 141,289-15-1,-312-8-90,485-7-6,-555 9-10,227-28 1,-387 26-25,0 1 1,-1-1 0,1 0 0,-1-1 0,1 1 0,-1-1 0,0 0-1,0 0 1,7-7 0,-7 6 1,1 0 1,-1 0-1,1 1 1,-1 0-1,13-5 0,-17 8-31,-1 1-1,0-1 0,1 0 0,-1 0 0,1 1 1,-1-1-1,1 0 0,-1 0 0,0 1 0,1-1 1,-1 0-1,1 1 0,-1-1 0,0 1 1,0-1-1,1 0 0,-1 1 0,0-1 0,0 1 1,1-1-1,-1 1 0,0-1 0,0 1 0,0-1 1,0 1-1,0-1 0,0 1 0,0-1 0,0 1 1,0-1-1,0 1 0,0-1 0,0 1 0,0 0 1,0 28-50,0-21 35,4 98 29,5 0 0,37 175 0,-38-232-7,-1 0 1,-1 78-1,-6-127-11,-8 13 2,-15-3 15,-1 0 1,0-2 0,0 0-1,-41 6 1,-104 5 54,-213-16 17,202-5-61,-175-13-57,-2 1-17,120 13 93,-366 6-47,385 19 31,147-12-34,-111 2 0,74-14 312,133-22-213,167-118-13,-116 89-64,-2-4 0,70-68 0,-139 118-18,0 0 1,1 1 0,-1-1-1,1 1 1,0 1 0,0-1 0,0 1-1,0 0 1,0 0 0,1 1-1,7-2 1,3 1-5,0 1-1,0 1 1,22 1 0,-27 0 6,407 18-100,-236-8 118,0-9-1,0-7 1,308-51 0,-447 46 9,-34 8-6,1 0 0,0 1 0,21-2 0,-12-3 230,-9 2-490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43.6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1 747 1088,'0'0'16505,"4"-27"-15689,19-89-316,-20 101-419,2 0-1,0 0 0,0 1 0,1 0 0,10-16 0,4-11 13,-9 14 93,-2-1-1,-1 0 1,-1-1 0,-2 0-1,0 0 1,-2 0 0,-1-46-1,-2-56 713,0 129-890,0 0 0,0 0 0,0 0 0,0 0 0,1 0-1,-1 0 1,1 0 0,0 0 0,0 0 0,0 0 0,0 0 0,0 0 0,0 0 0,0 1 0,0-1 0,1 0 0,-1 1-1,1-1 1,-1 1 0,1-1 0,-1 1 0,1 0 0,0 0 0,0 0 0,0 0 0,0 0 0,0 0 0,0 0 0,0 1-1,0-1 1,2 0 0,9-1-6,-1 0-1,0 1 0,0 1 0,17 0 1,-10 1 71,17 1-82,0 1 0,69 17 0,5 2-9,712 54 339,-451-48-227,442-13 194,-520-17-265,-232-1 115,-40 2-123,-1-1 0,1 2 0,-1 1 0,1 1 0,26 5 0,-45-6-17,0 0 0,0 1 0,0 0 0,-1-1 1,1 1-1,0 0 0,-1 0 0,1 0 0,-1 0 1,1 0-1,-1 0 0,0 0 0,0 1 0,0-1 1,0 0-1,1 4 0,12 47-37,-12-45 45,2 20 7,-1 1 1,-1-1-1,-1 1 1,-5 34-1,2 9-31,2-69 16,1 0 1,-1 1-1,0-1 1,0 0-1,-1 0 0,1 0 1,-1 0-1,1 1 1,-1-1-1,0 0 0,0 0 1,-1 0-1,1-1 1,0 1-1,-1 0 0,0 0 1,-2 2-1,1-3 1,0 0 0,-1 0 0,1-1 0,-1 0 0,0 1 0,1-1-1,-1 0 1,0 0 0,0-1 0,0 1 0,1-1 0,-1 0 0,0 0 0,-4-1 0,-24 1 8,0 1 29,1-1-1,-1-2 1,-55-11 0,-5-10-47,-1313-318-15,1323 324 72,-1 5 0,-104-3 0,-168 14-147,158 4 216,-130-3 3192,329 90-3458,-4-44 50,6-40 102,0-1 0,0 1-1,0-1 1,1 0 0,-1-1 0,1 1-1,0-1 1,9 6 0,-10-7 14,22 15-23,0-1 0,1-1 0,0-1 0,2-1-1,-1-2 1,2-1 0,-1-1 0,56 10 0,14-4-71,139 3-1,-130-12 33,635 49-250,-482-52 79,-173-5 293,-77 1-79,0 0 0,0-1 1,0 0-1,-1-1 0,1-1 1,0 1-1,-1-2 0,1 1 0,-1-2 1,0 1-1,0-1 0,-1-1 1,12-8-1,-20 14-10,-56 15-7063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59.8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1 163 6673,'5'0'15754,"30"0"-15563,301-13 253,-101 0-355,119-2 178,10 13-230,380 4 81,-446 11-77,160 11-34,-433-23 71,51-4 1,-11 0 239,-65 2-321,1 1 0,-1 0 0,0 0 0,0 0 1,0 0-1,0 0 0,0-1 0,0 1 0,0 0 0,0 0 0,0 0 0,1 0 1,-1-1-1,0 1 0,0 0 0,0 0 0,0 0 0,0 0 0,0-1 1,0 1-1,0 0 0,0 0 0,0 0 0,0-1 0,0 1 0,-1 0 1,1 0-1,0 0 0,0 0 0,0-1 0,0 1 0,0 0 0,0 0 1,0 0-1,0 0 0,0 0 0,-1-1 0,1 1 0,0 0 0,0 0 1,0 0-1,0 0 0,0 0 0,-1 0 0,1 0 0,0 0 0,0 0 0,0 0 1,0-1-1,-1 1 0,1 0 0,0 0 0,0 0 0,0 0 0,-1 0 1,1 0-1,0 0 0,0 0 0,0 0 0,0 0 0,-1 1 0,1-1 1,0 0-1,0 0 0,0 0 0,0 0 0,-1 0 0,1 0 0,-49-7-121,-60-1-1,-2 0 160,-1524-70-282,1625 78 247,-8-1 6,0 1-1,0 1 0,1 0 1,-1 1-1,0 1 0,1 1 0,-26 9 1,40-11 98,52-72-6987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9.416"/>
    </inkml:context>
    <inkml:brush xml:id="br0">
      <inkml:brushProperty name="width" value="0.05" units="cm"/>
      <inkml:brushProperty name="height" value="0.05" units="cm"/>
    </inkml:brush>
  </inkml:definitions>
  <inkml:trace contextRef="#ctx0" brushRef="#br0">1 796 7770,'0'0'7623,"10"0"-7074,7 0-407,-10 1-71,0 0-1,0-1 1,0 0 0,0 0-1,0 0 1,0-1 0,0 0 0,0-1-1,0 0 1,-1 0 0,1 0 0,-1 0-1,1-1 1,-1-1 0,0 1-1,0-1 1,0 0 0,-1 0 0,1 0-1,4-6 1,7-12-28,-2-1 1,0-1-1,-2 0 0,-1-1 0,-1 0 0,0-1 1,-2 0-1,-2-1 0,6-28 0,-5 7-35,-2 0-1,-2-1 1,-2 0-1,-5-62 1,1 98-43,0 0 0,0 1 1,-1-1-1,-1 1 0,0-1 0,0 1 1,-1 1-1,-1-1 0,0 1 1,-1 0-1,-9-13 0,15 23 24,0 0 0,0 0 0,0 0-1,0 0 1,0 1 0,0-1-1,0 0 1,0 1 0,0-1-1,0 1 1,0-1 0,0 1 0,-1-1-1,1 1 1,0 0 0,0-1-1,-1 1 1,1 0 0,0 0 0,0 0-1,-1 0 1,1 0 0,0 0-1,0 1 1,-1-1 0,1 0-1,0 0 1,0 1 0,0-1 0,0 1-1,-1-1 1,1 1 0,0 0-1,0-1 1,0 1 0,0 0-1,0 0 1,0 0 0,1 0 0,-1 0-1,0 0 1,0 0 0,1 0-1,-1 0 1,0 0 0,1 0-1,-1 2 1,-6 8-26,2 0 0,-1 0 0,-5 20 0,8-22 34,-9 26-2,2 0 0,2 1 0,1 0 0,-4 66 0,15 149 1,4-181 122,33 135 0,-21-121-14,-13-51-20,22 102 585,82 230-1,-102-348 797,-2-14-598,-6-5-830,0 1 1,0-1-1,0 0 1,0 1 0,0-1-1,-1 0 1,1 0-1,-1 0 1,1 1 0,-1-1-1,0 0 1,0-3 0,4-72-204,-4 76 239,0-14-68,-1 1 1,0 0-1,-1 0 1,-1 0-1,0 1 1,-1-1-1,0 1 1,-1-1-1,-1 1 1,0 1-1,-1-1 1,0 1-1,-1 0 1,-13-16-1,-7-5-81,-2 2 1,-1 1-1,-2 1 0,-54-37 0,66 50 74,29 13-231,22 1 230,32 3 57,96 0 54,-157-1-54,9-28 49,-10-7-3963,0 16-810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09.2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78 197 6249,'0'0'5880,"0"-2"-5690,0-126 5516,29 128-5780,44-2 189,1-3 0,140-28 0,-198 30-73,1 1 0,-1 1 0,22 1 0,19-1 90,279-9-18,-331 10-115,238-9 93,-232 8-99,0 1 0,0 1 0,0 0 0,0 1 0,0 0 0,0 0 0,0 1-1,19 8 1,171 68 43,-200-77-45,1-1 0,0 1 0,-1 0 0,1 0 0,-1-1 0,0 1 0,1 0 0,-1 0 0,0 0-1,0 0 1,0 1 0,-1-1 0,1 0 0,0 0 0,-1 0 0,0 1 0,1-1 0,-1 0 0,0 1-1,0-1 1,0 0 0,0 1 0,-1-1 0,1 0 0,-1 0 0,0 3 0,0-1 13,1-1 0,-1 0 0,0 1 0,0-1 0,0 0 0,0 0 0,-1 0 0,1 0 0,-1 0 1,0 0-1,0 0 0,0 0 0,0-1 0,0 1 0,-1-1 0,1 1 0,-1-1 0,1 0 0,-5 2 0,-19 5 2,-1-1-1,0-1 0,-1-2 0,-51 4 0,-117-8 13,98-2-18,-411-1-234,7 0 3336,502 2-3080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19.1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332 399 6857,'0'0'8902,"-6"-37"-6804,3 24-1934,-1 0 0,0 0 0,-1 1 0,0-1 0,-1 1 1,0 0-1,-1 1 0,0 0 0,-10-12 0,-5-4-136,-1 1 0,-33-28 1,51 48-148,11 6 70,10 2 86,321 11 11,-320-13-47,57 1 27,0-3-1,-1-3 1,86-18 0,-97 8-14,-29 6-10,0 1 0,0 2 1,63-3-1,43 3 46,228-41 0,-366 47-53,0 0 0,0-1 0,0 1 0,0 0 1,0 0-1,0 0 0,0 0 0,0 0 0,0 0 0,0 0 0,-1 0 0,1 0 1,0 0-1,0 1 0,0-1 0,0 0 0,0 1 0,0-1 0,0 0 1,-1 1-1,1-1 0,0 1 0,0-1 0,0 1 0,-1 0 0,2 0 0,2 23-56,-3-4 73,9 28-50,-4-24 23,-1 1 0,-2-1 0,1 38 0,-5-61 16,1 0 0,-1 0 0,0 0 0,0 0 0,0 0 0,0-1-1,-1 1 1,1 0 0,0 0 0,0-1 0,0 1 0,0-1 0,-1 1 0,1-1 0,0 0 0,-1 1 0,1-1-1,0 0 1,-3 0 0,-34 6-40,31-5 52,-191 19 62,-395-12 0,-279-17 1089,884 9-2037,0 1-1,-1 0 0,1 1 0,21 6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57.112"/>
    </inkml:context>
    <inkml:brush xml:id="br0">
      <inkml:brushProperty name="width" value="0.05" units="cm"/>
      <inkml:brushProperty name="height" value="0.05" units="cm"/>
      <inkml:brushProperty name="color" value="#004F8B"/>
    </inkml:brush>
  </inkml:definitions>
  <inkml:trace contextRef="#ctx0" brushRef="#br0">134 1 4545,'0'0'6984,"0"26"-6125,0-1-704,-1 31 714,9 84 1,2-31 1078,-9 209 0,-2-298-1858,-12 186 1452,6-307 182,6 68-1770,0 9 49,1 0-1,1 0 1,2 0 0,7-39 0,-7 56-55,-1 0-1,1 0 1,0 0-1,0 1 1,0-1-1,1 1 1,0 0-1,1 0 1,-1 0-1,1 0 1,0 1-1,1 0 1,-1 0-1,1 1 1,0-1-1,0 1 1,0 0-1,1 1 1,11-5-1,-6 4 11,1 0-1,-1 1 1,1 1-1,-1 0 1,1 0-1,0 2 1,0-1-1,19 3 1,-29-1 34,-1 0 0,1 0 0,-1 0 0,1 0 0,0 0 0,-1 0 0,0 1 0,1-1 0,-1 1 1,0 0-1,0 0 0,0 0 0,0 0 0,0 0 0,0 0 0,-1 0 0,1 0 0,-1 1 0,3 4 0,21 53-16,-22-51 43,3 11-26,-1 0 0,-1 0 0,0 0 0,-2 1 0,0-1 0,-2 0 0,-2 31 0,2-48 7,-1 0 0,0 0 0,0 0 0,0-1 0,0 1 0,-1 0 0,1-1 0,-1 1 0,1-1 0,-1 1 0,0-1 0,0 0 0,0 0 0,0 0 0,0 0 1,0 0-1,-1 0 0,1-1 0,-1 1 0,1-1 0,-1 0 0,0 1 0,0-1 0,1 0 0,-4 0 0,-9 4 28,0-2 1,0 0-1,-21 2 0,-20-1-128,-1-2-1,-64-5 1,111 2-422,-1-1 1,1 0-1,-1 0 1,-13-5-1,21 5-89,-1 1 1,1-1-1,0 1 0,0-1 0,0 0 1,0 0-1,0 0 0,0-1 0,-4-4 1,2-5-5049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3:58.015"/>
    </inkml:context>
    <inkml:brush xml:id="br0">
      <inkml:brushProperty name="width" value="0.05" units="cm"/>
      <inkml:brushProperty name="height" value="0.05" units="cm"/>
      <inkml:brushProperty name="color" value="#004F8B"/>
    </inkml:brush>
  </inkml:definitions>
  <inkml:trace contextRef="#ctx0" brushRef="#br0">246 0 8970,'0'0'5943,"21"13"-5291,4 3-463,7 5 246,66 31 0,-39-24-154,-1 3 1,-1 2 0,-2 3 0,-2 2 0,-1 3 0,80 81 0,-100-87-149,-2 1 1,-2 1 0,-1 1 0,-2 2 0,-2 0-1,-1 2 1,-2 0 0,-2 2 0,-2 0 0,12 56-1,-14-21 78,-4 0-1,-3 1 0,-5 95 1,-2-164-158,0 0 1,-2 1-1,1-1 0,-1 0 1,-1 0-1,0-1 1,-1 1-1,0-1 0,0 1 1,-1-1-1,-9 14 1,4-11 17,0 0 0,-1 0 1,0-1-1,-1 0 0,0-1 0,-1-1 1,-14 10-1,-9 1 48,0-1 0,-1-2 0,-1-1 0,-1-2-1,-56 13 1,8-7-22,-159 16 1,-93-16 53,319-21-150,-49 1 2330,70 0-2844,1 0 208,-1 0 1,0 0-1,1 0 0,-1 0 0,1 0 1,-1 0-1,1 0 0,0-1 0,-1 1 0,1-1 1,0 1-1,-1-1 0,1 0 0,0 0 0,1 0 1,-2 1 120,23 0-6400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7.943"/>
    </inkml:context>
    <inkml:brush xml:id="br0">
      <inkml:brushProperty name="width" value="0.05" units="cm"/>
      <inkml:brushProperty name="height" value="0.05" units="cm"/>
      <inkml:brushProperty name="color" value="#004F8B"/>
    </inkml:brush>
  </inkml:definitions>
  <inkml:trace contextRef="#ctx0" brushRef="#br0">1 1 8410,'0'0'10839,"8"3"-10133,29 15-339,-14-7-206,0 0 1,1-1-1,0-1 1,1-1 0,0-2-1,42 7 1,-15-11-246,-52-1-81,1-1 0,0 1 1,-1-1-1,1 1 0,0-1 1,-1 1-1,1-1 0,-1 1 1,1 0-1,-1-1 0,1 1 1,-1 0-1,0-1 0,1 1 1,-1 0-1,0 0 0,1-1 1,-1 1-1,0 0 1,0 0-1,0 0 0,0 0 1,0-1-1,0 1 0,0 0 1,0 0-1,0 0 0,0-1 1,0 1-1,0 0 0,-1 1 1,1 3-1572,0 7-2378</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8.300"/>
    </inkml:context>
    <inkml:brush xml:id="br0">
      <inkml:brushProperty name="width" value="0.05" units="cm"/>
      <inkml:brushProperty name="height" value="0.05" units="cm"/>
      <inkml:brushProperty name="color" value="#004F8B"/>
    </inkml:brush>
  </inkml:definitions>
  <inkml:trace contextRef="#ctx0" brushRef="#br0">1 0 9282,'0'0'10338,"168"0"-10578,-161 16-896,-3-3-1745,-4-4-3032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2.784"/>
    </inkml:context>
    <inkml:brush xml:id="br0">
      <inkml:brushProperty name="width" value="0.05" units="cm"/>
      <inkml:brushProperty name="height" value="0.05" units="cm"/>
      <inkml:brushProperty name="color" value="#004F8B"/>
    </inkml:brush>
  </inkml:definitions>
  <inkml:trace contextRef="#ctx0" brushRef="#br0">0 1212 8706,'0'0'6656,"26"0"-6037,84 0 17,-90-1-386,1 0 1,-1-2-1,1-1 0,-1 0 1,0-1-1,-1-1 0,1-1 1,-1-1-1,-1 0 0,22-14 1,-16 6-134,0 0 1,-2-2-1,0-1 1,0-1 0,34-43-1,-32 32-99,-2-2-1,-1 0 1,-1-2-1,-2 0 1,-2-1-1,-1 0 1,-2-1-1,-2-1 0,-1 0 1,5-42-1,0-43-191,-4-229 0,-11 307 120,0 43 45,0-1 1,0 1 0,0 0-1,-1 0 1,1-1 0,-1 1-1,1 0 1,-1 0 0,0 0 0,0 0-1,0-1 1,0 1 0,-3-3-1,4 5 3,-1-1-1,0 1 1,0-1 0,1 1-1,-1-1 1,0 1-1,0 0 1,0-1-1,0 1 1,0 0 0,0 0-1,1 0 1,-1-1-1,0 1 1,0 0-1,0 0 1,0 1 0,0-1-1,0 0 1,0 0-1,0 0 1,0 1-1,1-1 1,-1 0-1,0 1 1,0-1 0,0 0-1,0 1 1,1-1-1,-1 1 1,0 0-1,1-1 1,-1 1 0,0 0-1,1-1 1,-1 1-1,1 0 1,-1 0-1,1-1 1,-1 2 0,-7 8-17,1 0 1,1 0-1,0 0 1,0 1-1,1 0 1,0 0 0,1 0-1,-5 21 1,-16 102-38,22-115 45,-81 590 231,46 5 523,37-530-505,3 100 45,0-158-208,1-1 1,1 0-1,1 0 1,2 0-1,9 26 1,-15-48-25,1 1 0,-1-1 0,1 1 0,0-1 0,-1 1 0,1-1 0,1 0 0,-1 0 0,0 0 0,1 0 0,0 0 0,0 0 0,0-1 0,0 1 0,0-1 0,0 0 0,0 0 0,1 0 0,-1-1 0,1 1 0,-1-1 0,1 1 0,0-1 0,0-1 0,-1 1 0,1 0 0,0-1 0,0 0 0,0 0 0,0 0 0,5-1 0,-3 0 1,1-1 0,-1 0-1,0 0 1,0-1 0,0 0-1,-1 0 1,1 0-1,-1-1 1,1 1 0,-1-1-1,0-1 1,-1 1 0,1-1-1,-1 0 1,0 0-1,0 0 1,6-11 0,-5 6-45,0 0-1,-1 0 1,0-1 0,-1 1 0,0-1 0,-1 1 0,0-1-1,-1 0 1,0 0 0,-1 0 0,0 0 0,-1 0 0,0 0 0,0 0-1,-7-20 1,2 10-13,-2 0 0,0 1-1,-1 0 1,-1 0 0,-1 1-1,-26-34 1,6 13-135,-2 2 0,-39-35-1,58 59 95,-2 1-1,0 1 0,0 0 0,-1 1 1,0 1-1,-1 1 0,0 0 0,-21-6 0,17 11 52,21 4-3,1 0-1,-1 0 1,1 0-1,-1 0 1,1 1 0,-1-1-1,1 0 1,-1 0-1,1 0 1,-1 0 0,1 1-1,0-1 1,-1 0 0,1 1-1,-1-1 1,1 0-1,0 0 1,-1 1 0,1-1-1,0 1 1,-1-1-1,1 0 1,0 1 0,0-1-1,0 1 1,-1-1-1,1 1 1,0-1 0,0 0-1,0 1 1,0-1-1,0 1 1,0-1 0,-1 1-1,1-1 1,0 1-1,1 0 1,-1 0 4,1 0 0,-1 0-1,1-1 1,0 1 0,-1 0 0,1-1-1,0 1 1,0-1 0,-1 1 0,1-1-1,0 1 1,0-1 0,0 1 0,0-1-1,0 0 1,0 1 0,-1-1 0,1 0-1,0 0 1,0 0 0,0 0 0,0 0-1,2 0 1,32 2 109,-30-2-98,1 1 15,79 2 117,0-3 0,98-12 0,-182 12-90,0-1 1,0 1-1,0 0 0,0-1 1,0 1-1,0-1 0,0 1 1,0-1-1,0 1 1,0-1-1,0 0 0,0 0 1,0 1-1,0-1 0,0 0 1,-1 0-1,1 0 0,0 0 1,0-2-1,8-7-997,6 6-3502,-4 3-11,3-1-3595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3.531"/>
    </inkml:context>
    <inkml:brush xml:id="br0">
      <inkml:brushProperty name="width" value="0.05" units="cm"/>
      <inkml:brushProperty name="height" value="0.05" units="cm"/>
      <inkml:brushProperty name="color" value="#004F8B"/>
    </inkml:brush>
  </inkml:definitions>
  <inkml:trace contextRef="#ctx0" brushRef="#br0">249 0 4441,'0'0'4554,"-19"28"-4111,-62 91 66,62-88-135,1 0 0,1 1 0,1 0 0,2 1 0,2 1 0,1 0 0,1 1 0,2 0 0,-4 46 0,5-15 495,3-1 1,9 131-1,-3-177-722,1-1-1,1 0 0,1 0 0,0-1 0,1 1 0,1-1 0,1 0 0,0-1 0,1 0 0,1 0 0,1-1 0,0 0 0,26 26 0,-26-30-39,2 0-1,0 0 1,0-1 0,1-1-1,0 0 1,0-1-1,1-1 1,0 0-1,0-1 1,1 0 0,0-2-1,0 0 1,0 0-1,0-2 1,31 2 0,-46-4 25,-1-13-915,0-43-4401,0 27-1233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4.434"/>
    </inkml:context>
    <inkml:brush xml:id="br0">
      <inkml:brushProperty name="width" value="0.05" units="cm"/>
      <inkml:brushProperty name="height" value="0.05" units="cm"/>
      <inkml:brushProperty name="color" value="#004F8B"/>
    </inkml:brush>
  </inkml:definitions>
  <inkml:trace contextRef="#ctx0" brushRef="#br0">487 326 8706,'0'0'6695,"4"-14"-6383,-1 4-301,1 2 117,-1-1-1,0 0 1,-1 0 0,0 0-1,-1 0 1,1 0-1,-2 0 1,1-1-1,-1 1 1,-2-14 0,-1 17-104,1 0 0,-1 0 0,0 1 0,-1-1 0,0 1 0,1 0-1,-2 0 1,1 0 0,-8-7 0,-51-40 54,54 46-49,-3-3-23,-1 1-1,1 0 1,-2 1-1,1 0 0,-1 1 1,0 0-1,0 1 0,-27-5 1,34 9-15,-1 0 0,1 0 1,-1 0-1,1 1 0,-1 1 1,1-1-1,-1 1 0,0 0 1,1 1-1,0 0 0,-1 0 1,1 0-1,0 1 0,0 0 0,1 1 1,-1-1-1,0 1 0,1 1 1,-7 5-1,3 1 11,0 0-1,1 1 1,0 0-1,1 1 1,0 0 0,1 0-1,1 1 1,0 0-1,1 0 1,0 0 0,1 1-1,0 0 1,2 0-1,0-1 1,0 2 0,1-1-1,1 0 1,1 0-1,3 22 1,-3-31 1,0 0-1,1 1 1,-1-1 0,1 0-1,1 0 1,-1 0-1,1-1 1,0 1 0,1-1-1,-1 1 1,1-1-1,0 0 1,0 0 0,1-1-1,-1 1 1,1-1-1,0 0 1,0 0 0,1-1-1,-1 1 1,1-1 0,0 0-1,6 2 1,6 1 42,-1-1-1,1 0 1,0-1 0,0-1 0,0-1-1,36 0 1,-47-2-16,0-1 1,0 0-1,0 0 0,0-1 0,0 1 0,0-2 0,0 1 1,0-1-1,-1 0 0,1 0 0,-1-1 0,0 0 1,0 0-1,-1 0 0,1-1 0,-1 0 0,0 0 1,0 0-1,0-1 0,-1 1 0,0-1 0,0 0 1,6-12-1,-3 2 71,0 0-1,-1 0 1,0-1 0,-2 0 0,0 0 0,0 0 0,-2 0-1,1-32 1,-3 47-67,0 0-1,0-1 1,0 1-1,-1 0 0,1 0 1,-1 0-1,1 0 1,-1-1-1,0 1 1,0 0-1,0 0 1,0 0-1,0 1 1,0-1-1,-3-3 1,3 4-32,0 1 1,0-1 0,0 0-1,0 1 1,0-1 0,0 1-1,0 0 1,0-1 0,0 1-1,0 0 1,0 0 0,0 0 0,0 0-1,0 0 1,-1 0 0,1 0-1,0 0 1,0 0 0,0 0-1,0 0 1,0 1 0,0-1-1,0 0 1,0 1 0,0-1-1,0 1 1,0-1 0,0 1-1,0 0 1,0-1 0,0 1 0,1 0-1,-1 0 1,0 0 0,0 0-1,-2 3-4,0 0-1,0 0 1,0-1-1,1 1 0,0 1 1,-1-1-1,2 0 1,-1 1-1,0-1 1,1 1-1,0-1 0,0 1 1,0 0-1,0 5 1,1 77-49,1-52 44,0-14 20,0 1 1,2 0-1,1-1 0,1 0 1,0 0-1,11 24 0,59 121 140,-11-30-90,-51-99-44,-2 0 0,-1 0 0,-2 1 0,-1 1 0,-3-1 0,-1 1 0,-2 42 0,-1-79-15,0-1 1,0 1-1,-1-1 0,1 1 1,-1-1-1,1 0 0,-1 1 1,0-1-1,0 0 0,1 1 1,-1-1-1,0 0 0,0 0 1,0 0-1,0 0 0,-1 0 1,1 0-1,0 0 0,0 0 1,0 0-1,-1 0 0,1-1 1,0 1-1,-1-1 0,1 1 1,-1-1-1,1 1 0,-1-1 1,1 0-1,-1 0 0,1 0 1,-1 0-1,1 0 0,-1 0 1,1 0-1,-2 0 0,-6 0 37,0-1-1,1 0 1,-1 0-1,1-1 1,-14-4-1,10 1-14,1 0-1,-1-1 0,1-1 1,1 0-1,-1 0 1,1-1-1,1 0 1,-1-1-1,1 0 1,1-1-1,0 1 0,0-2 1,1 1-1,-7-14 1,5 7-14,0 0 0,1 0 1,1-1-1,1-1 0,1 1 0,0-1 1,1 1-1,-2-37 0,6 47-11,0 0 0,0 1-1,1-1 1,0 0 0,0 1-1,1-1 1,0 0 0,0 1-1,1 0 1,0 0 0,0 0-1,1 0 1,5-9 0,1 4 2,1 0 0,0 0 0,0 1 0,1 0 0,21-13 0,5-4-837,0-1 0,57-60-1,-68 59-2981,3-4-3913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4.825"/>
    </inkml:context>
    <inkml:brush xml:id="br0">
      <inkml:brushProperty name="width" value="0.05" units="cm"/>
      <inkml:brushProperty name="height" value="0.05" units="cm"/>
      <inkml:brushProperty name="color" value="#004F8B"/>
    </inkml:brush>
  </inkml:definitions>
  <inkml:trace contextRef="#ctx0" brushRef="#br0">306 1 4121,'0'0'7471,"-33"30"-6564,-103 100 89,128-122-874,0 1 0,0-1 0,1 1 0,0 1 0,1-1 0,0 1 0,0 0 0,1 1 0,0-1-1,1 1 1,-5 21 0,2-8 99,-9 45 324,3 2-1,2 0 0,4 0 1,4 116-1,3-173-518,0 0 0,1 0 0,1 0 0,0 0-1,1 0 1,0 0 0,1-1 0,9 19 0,-10-26-18,0 0-1,0-1 1,1 0 0,0 1-1,0-1 1,0-1 0,1 1 0,0 0-1,0-1 1,0 0 0,0 0 0,0-1-1,1 0 1,0 0 0,0 0 0,0 0-1,0-1 1,0 0 0,0 0-1,0-1 1,9 2 0,97 0-1114,-76-3-147,31 0-2665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49.964"/>
    </inkml:context>
    <inkml:brush xml:id="br0">
      <inkml:brushProperty name="width" value="0.05" units="cm"/>
      <inkml:brushProperty name="height" value="0.05" units="cm"/>
    </inkml:brush>
  </inkml:definitions>
  <inkml:trace contextRef="#ctx0" brushRef="#br0">60 1 1800,'0'0'5057,"-42"180"-3848,35-104-289,0 15 88,3 10-232,4 13 88,0 0-527,0-1-73,0-8-248,7-17 72,11-12-88,3-16-40,3-13-520,29-9-993,-7-19-327,-1-12-5498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5.509"/>
    </inkml:context>
    <inkml:brush xml:id="br0">
      <inkml:brushProperty name="width" value="0.05" units="cm"/>
      <inkml:brushProperty name="height" value="0.05" units="cm"/>
      <inkml:brushProperty name="color" value="#004F8B"/>
    </inkml:brush>
  </inkml:definitions>
  <inkml:trace contextRef="#ctx0" brushRef="#br0">0 1 4049,'0'0'11032,"27"1"-10940,-2-1-82,2-1-10,-1 1 0,1 1 1,0 2-1,-1 0 0,35 10 1,-56-11 3,1-1 0,-1 1 0,0 0 1,1 0-1,-1 0 0,0 1 0,-1 0 1,1 0-1,0 0 0,-1 0 0,0 1 0,1 0 1,-1 0-1,-1 0 0,1 0 0,-1 1 1,0 0-1,0-1 0,0 1 0,0 0 1,-1 0-1,0 0 0,0 1 0,0-1 1,-1 1-1,0-1 0,0 1 0,0-1 1,-1 1-1,1-1 0,-1 1 0,-1 6 1,0 5 133,-1 0 1,-1-1 0,0 1 0,-1-1 0,-1 0 0,0 0 0,-1-1-1,-1 0 1,-13 23 0,-1-3 319,-2-2 1,-48 56-1,71-86 1007,9-8-1091,13-9-361,26-27 30,-2-2 0,-1-2 1,-3-2-1,-2-2 0,67-106 0,-101 137-264,-20 26 150,-23 28 7,26-20 65,0 0 0,1 1-1,0 1 1,2-1 0,0 2 0,1-1 0,1 1-1,0 0 1,2 0 0,0 0 0,1 1 0,1-1-1,1 1 1,1 21 0,0-38 6,0 0 1,1 0-1,-1 0 1,1 0-1,-1 0 1,1 0-1,0 0 1,0-1-1,0 1 1,0 0-1,1 0 1,-1-1-1,1 1 1,-1-1-1,1 1 1,0-1-1,0 0 1,0 0-1,0 0 1,1 0-1,-1 0 1,3 2-1,2-1-8,0 1 0,0-1 0,0 0-1,0-1 1,0 0 0,1 0 0,-1-1-1,14 2 1,4-2-661,0-1 0,0-1-1,-1-1 1,39-9 0,4-9-3736,-6-5-1692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5.930"/>
    </inkml:context>
    <inkml:brush xml:id="br0">
      <inkml:brushProperty name="width" value="0.05" units="cm"/>
      <inkml:brushProperty name="height" value="0.05" units="cm"/>
      <inkml:brushProperty name="color" value="#004F8B"/>
    </inkml:brush>
  </inkml:definitions>
  <inkml:trace contextRef="#ctx0" brushRef="#br0">0 1 1672,'0'0'10728,"13"26"-9438,-6-9-1079,86 168 1515,-69-141-1461,-1 1 0,-2 0 0,-2 2-1,-2 1 1,-3 0 0,-1 0 0,-3 2 0,-1-1-1,-3 1 1,-1 51 0,-5-99-254,0 40 386,-5 43 1,3-70-296,-1 0 0,-1 0-1,0 0 1,-1 0 0,0-1 0,-9 15 0,9-18-29,1-1-47,-1-1 0,1 0 1,-2-1-1,1 1 0,-1-1 1,0 0-1,-1 0 0,-11 10 0,17-21-62,0-1-1,0 1 0,1-1 0,0 1 1,-1-1-1,1 1 0,0-1 0,1 1 1,-1-1-1,2-5 0,3-8-1253,0 1 1,1 0-1,1 1 0,10-16 0,10-18-6672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6.476"/>
    </inkml:context>
    <inkml:brush xml:id="br0">
      <inkml:brushProperty name="width" value="0.05" units="cm"/>
      <inkml:brushProperty name="height" value="0.05" units="cm"/>
      <inkml:brushProperty name="color" value="#004F8B"/>
    </inkml:brush>
  </inkml:definitions>
  <inkml:trace contextRef="#ctx0" brushRef="#br0">1 0 9130,'0'0'6369,"21"28"-5610,0-2-610,124 149 522,-93-114-211,-2 1 0,-3 3-1,52 95 1,-79-121-316,-1 1 0,-3 1 0,-1 1 0,-1 0 0,-3 0 0,-1 1 1,6 77-1,-13 81 124,-4-175-206,-2 0 0,-1 0 0,-1-1 0,-1 1 0,-16 40 0,-9-1 176,-3-2 1,-82 113 0,97-148-212,11-18 628,6-14 564,-4-13-2287,-12 1-1537,-6-3-2854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09.472"/>
    </inkml:context>
    <inkml:brush xml:id="br0">
      <inkml:brushProperty name="width" value="0.05" units="cm"/>
      <inkml:brushProperty name="height" value="0.05" units="cm"/>
      <inkml:brushProperty name="color" value="#004F8B"/>
    </inkml:brush>
  </inkml:definitions>
  <inkml:trace contextRef="#ctx0" brushRef="#br0">1 1063 9570,'0'0'9911,"23"-3"-9212,-7 1-588,8 0 12,0-1 1,-1-1-1,1-1 0,-1-2 1,24-9-1,-10 0-15,-1-1 0,-1-3-1,-1 0 1,0-2 0,-2-2 0,-1-1-1,-1-1 1,-1-2 0,50-61-1,-58 61-104,-2 0-1,-1-1 0,-1-2 0,-1 1 0,-2-2 0,-2 0 0,0 0 0,-3-1 0,0 0 0,-2-1 0,5-65 0,-11 74 5,1-8 12,-1 1-1,-4-39 1,2 63-21,0 0-1,-1 0 1,1 0 0,-1 1-1,-1-1 1,1 1 0,-2 0-1,1 0 1,-1 0 0,1 0-1,-2 0 1,1 1-1,-1-1 1,-8-7 0,11 12-7,1 1 0,-1-1 0,0 1 0,0 0 0,0-1 0,0 1 0,-1 0 1,1 0-1,0 0 0,0 1 0,0-1 0,-1 0 0,1 1 0,0 0 0,-1-1 0,1 1 0,-1 0 1,1 0-1,0 0 0,-1 1 0,1-1 0,0 0 0,-1 1 0,1 0 0,0-1 0,0 1 0,-1 0 1,1 0-1,0 1 0,0-1 0,0 0 0,0 1 0,0-1 0,1 1 0,-1-1 0,-3 4 0,-3 4 6,0 1-1,1-1 1,0 1-1,0 1 1,-8 17-1,-4 15 5,2 1 1,2 1-1,2 0 0,2 1 0,2 0 1,-3 51-1,-1 287-93,14-308 114,0 19 40,4 0 1,4 0 0,4-1-1,4 0 1,50 153 0,-67-246-62,2 5 81,0 0 1,0 1 0,0-1 0,1 0 0,0 0 0,0-1-1,1 1 1,0 0 0,0-1 0,0 0 0,9 8 0,-13-12-52,0-1 1,1 0 0,-1 0 0,0 0 0,0 0 0,1 0 0,-1 0-1,0 0 1,0 1 0,1-1 0,-1 0 0,0 0 0,1 0-1,-1 0 1,0 0 0,1 0 0,-1 0 0,0 0 0,0-1 0,1 1-1,-1 0 1,0 0 0,1 0 0,-1 0 0,0 0 0,0 0-1,1-1 1,-1 1 0,0 0 0,0 0 0,1 0 0,-1-1 0,0 1-1,0 0 1,0 0 0,1 0 0,-1-1 0,0 1 0,0 0-1,0-1 1,0 1 0,0 0 0,0 0 0,1-1 0,-1 1 0,0 0-1,0-1 1,0 1 0,0 0 0,0-20 67,-1 12 31,1-14-112,-2 1-1,0-1 0,-1 1 1,-1-1-1,-2 1 0,0 1 1,-1-1-1,0 1 0,-20-35 1,-6-8-181,-3 3 0,-75-98 1,110 158 161,1 0 0,0 0 0,0-1 0,0 1 0,-1 0 0,1 0 0,0 0 0,0-1 0,0 1 0,0 0 0,0 0 0,-1-1 0,1 1 0,0 0 0,0-1 0,0 1 0,0 0 0,0 0 0,0-1 0,0 1 0,0 0 0,0-1 0,0 1 0,0 0 0,0 0 0,0-1 0,0 1 0,0 0 0,0-1 0,1 1 0,-1 0 0,0 0 0,0-1 0,0 1 0,0 0 0,1 0 0,-1 0 0,0-1 0,0 1 0,0 0 0,1 0 0,-1 0 0,0-1 0,0 1 0,1 0 0,-1 0 0,0 0 0,0 0 0,1 0 0,-1-1 0,27-3-113,48 7-87,-60-2 197,182 5 197,-111-6-3289,-78-5-2487,2-8-826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0.451"/>
    </inkml:context>
    <inkml:brush xml:id="br0">
      <inkml:brushProperty name="width" value="0.05" units="cm"/>
      <inkml:brushProperty name="height" value="0.05" units="cm"/>
      <inkml:brushProperty name="color" value="#004F8B"/>
    </inkml:brush>
  </inkml:definitions>
  <inkml:trace contextRef="#ctx0" brushRef="#br0">452 1 6569,'0'0'10323,"-15"0"-9011,10 1-1210,-1 1 0,1-1-1,-1 1 1,1 0 0,0 0 0,0 1 0,0-1 0,0 1-1,-8 6 1,-43 39 166,31-25-171,-2 2-86,0 1 0,2 1 0,1 2 0,1 0 0,2 1 0,1 1 0,1 1 0,2 1 0,1 0 0,1 2-1,3-1 1,0 2 0,2-1 0,2 2 0,1-1 0,2 1 0,0 48 0,3-63 36,2-1 0,0 0 0,1 1 0,1-1 0,1 0 0,1 0 0,1 0 0,1 0 0,1-1 0,0 0 0,19 34 0,-14-33 163,1-1 0,24 29 0,-31-42-99,0-1-1,0 0 1,0 0-1,1-1 1,0 0-1,0 0 1,0 0 0,1-1-1,0 0 1,12 4-1,-19-7-61,1-1-1,0 1 0,0-1 1,-1 1-1,1-1 1,0 0-1,0 0 1,-1 0-1,1 0 0,0 0 1,0 0-1,0-1 1,-1 1-1,1-1 1,0 1-1,-1-1 0,1 1 1,0-1-1,-1 0 1,1 0-1,-1 0 1,1 0-1,-1 0 0,1 0 1,-1 0-1,0 0 1,0-1-1,0 1 1,1 0-1,-1-1 1,1-2-1,2-5-354,0 0 0,0 0 0,-1 0 0,3-19-1,4-8-4788,0 14-4613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1.780"/>
    </inkml:context>
    <inkml:brush xml:id="br0">
      <inkml:brushProperty name="width" value="0.05" units="cm"/>
      <inkml:brushProperty name="height" value="0.05" units="cm"/>
      <inkml:brushProperty name="color" value="#004F8B"/>
    </inkml:brush>
  </inkml:definitions>
  <inkml:trace contextRef="#ctx0" brushRef="#br0">0 637 11082,'0'0'5599,"33"-8"-5490,105-27-38,-128 32 8,0 0 1,1 0-1,-1-1 1,-1-1-1,1 0 1,0 0-1,-1-1 1,0 0-1,-1 0 1,1-1-1,-1 0 1,-1 0-1,1-1 1,-1 0-1,0-1 1,7-12-1,-8 12 41,2-2-32,-1-1 0,0 0 0,-1 0 0,-1 0 0,0-1 0,-1 0 0,0 0 1,0 0-1,1-16 0,-1-13-31,-2-68 0,-2 68-21,-1 32-25,1 0 1,-1 0-1,-1 0 0,1 0 1,-2 0-1,1 0 1,-2 0-1,1 0 0,-1 1 1,-10-17-1,14 25-14,0 1 0,-1-1 0,1 0 0,0 1 0,0-1 1,-1 1-1,1-1 0,-1 0 0,1 1 0,0-1 0,-1 1 0,1-1 0,-1 1 0,0-1 0,1 1 0,-1-1 0,1 1 0,-1 0 0,1-1 0,-1 1 1,0 0-1,1-1 0,-1 1 0,0 0 0,0 0 0,1 0 0,-1 0 0,0 0 0,-7 16-110,6 38 11,2-49 125,0 15-14,2 0 0,0 0-1,1 0 1,1-1 0,1 1 0,1-1 0,0 0 0,2 0 0,0-1 0,1 0 0,12 19-1,77 112-48,17 32 99,-112-174-60,0-1 1,-1 1-1,1 0 0,-1 0 1,-1 0-1,1 0 0,-1 0 1,0 0-1,-1 7 0,-3-13 18,0 0 0,0 0 0,-1 0 0,1-1 0,0 1 0,-1-1 0,1 0-1,-1 0 1,1 0 0,-4-1 0,1 1 15,1-1-17,0 1 0,1-1 1,-1 0-1,0 0 0,1-1 0,-1 0 1,1 1-1,-1-2 0,1 1 1,0 0-1,0-1 0,0 0 0,0 0 1,0 0-1,0 0 0,1-1 1,0 1-1,-4-6 0,3 4 33,0-1 1,0 1-1,1-1 1,-1 0-1,1 0 0,1 0 1,-1-1-1,1 1 0,0-1 1,1 1-1,-1-1 0,0-12 1,38 19-84,167-1 184,-191 0-130,-1-1 0,0-1 0,1 0-1,-1 0 1,0-1 0,-1-1 0,1 0 0,-1 0-1,0-1 1,0 0 0,0-1 0,12-11-1,-12 9 5,0 0-1,0-1 0,-1 0 0,0 0 0,-1-1 1,0 0-1,0-1 0,-2 0 0,1 0 0,6-18 1,-11 22-22,1 0 1,-2 0 0,1 0 0,-1 0-1,0 0 1,-1 0 0,0 0 0,0 0-1,-1 0 1,0 0 0,0 0 0,-3-7 0,3 11-3,-1-1 1,0 1-1,0 1 1,0-1-1,0 0 1,-1 0-1,1 1 1,-1 0-1,0-1 1,0 1-1,0 0 1,-1 0 0,1 1-1,-1-1 1,0 1-1,1 0 1,-1 0-1,0 0 1,0 0-1,0 0 1,-1 1-1,1 0 1,-5-1 0,5 1-20,0 0 1,0 0 0,0 0 0,0 1 0,0-1 0,0 1-1,0 0 1,0 0 0,0 1 0,0-1 0,0 1 0,0 0-1,0 0 1,0 0 0,0 1 0,0-1 0,1 1 0,-1 0 0,1 0-1,-1 0 1,1 0 0,0 1 0,0-1 0,-4 5 0,3 0 16,0-1 1,0 1-1,1 0 0,0 0 1,0 0-1,0 1 1,1-1-1,1 1 1,-1-1-1,1 1 0,0 0 1,1 10-1,-2-5-5,1 1 0,1 0 0,0 0 0,1 0-1,1 0 1,0 0 0,0 0 0,1-1 0,1 1-1,1-1 1,0 0 0,0 0 0,10 15 0,-9-18 26,0-1 1,1 0 0,0 0 0,1-1-1,-1 0 1,1 0 0,1 0 0,0-2-1,0 1 1,0-1 0,0 0-1,1-1 1,0 0 0,1 0 0,-1-1-1,1-1 1,-1 0 0,1 0 0,0-1-1,0 0 1,0-1 0,20 0-1,-24-1-14,9-1-688,-10-4-3047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3.630"/>
    </inkml:context>
    <inkml:brush xml:id="br0">
      <inkml:brushProperty name="width" value="0.05" units="cm"/>
      <inkml:brushProperty name="height" value="0.05" units="cm"/>
      <inkml:brushProperty name="color" value="#004F8B"/>
    </inkml:brush>
  </inkml:definitions>
  <inkml:trace contextRef="#ctx0" brushRef="#br0">0 1 8266,'0'0'8551,"35"2"-8062,17 1 393,-45-4-869,1 1 0,-1 0 0,1 0 0,-1 1-1,1 0 1,-1 0 0,0 0 0,1 1-1,-1 1 1,0-1 0,0 1 0,-1 0-1,1 0 1,0 1 0,-1 0 0,7 5-1,1 5-12,0 0 0,0 1 0,-2 1 0,1 0 0,-2 0-1,-1 2 1,0-1 0,-1 1 0,9 25 0,-15-33 3,-1 1-1,-1-1 1,0 1 0,-1 0-1,-1 21 1,0-4 1429,0-32-1373,1-1 0,-1 1-1,1-1 1,0 1 0,0-1 0,0 1-1,2-8 1,-1 8-10,0-6-33,2 1 0,-1-1-1,1 1 1,1 0 0,-1 0 0,2 0 0,-1 0 0,1 1-1,1 0 1,8-11 0,9-9-108,37-34-1,-54 55 54,1 1 0,0-1 0,0 2 0,0-1-1,0 1 1,1 0 0,0 1 0,0 0 0,1 0-1,-1 1 1,1-1 0,-1 2 0,1 0 0,0 0-1,0 0 1,0 1 0,14 0 0,-19 1 32,0-1 0,1 1 0,-1 0 0,1 0 0,-1 1 0,1-1 0,-1 1 0,0 0 0,1 0 0,-1 1 0,0-1 0,0 1 0,0 0 0,0 0 0,0 0 0,0 1 0,-1-1 0,1 1 0,-1 0 0,0 0 1,1 0-1,-2 0 0,1 1 0,0-1 0,0 1 0,-1 0 0,0 0 0,0-1 0,0 2 0,1 4 0,7 14-11,-1 1 0,8 35 0,-11-38 29,0 0 0,1 0-1,16 33 1,-22-52 10,1 0-1,-1 0 1,1-1-1,-1 1 1,1 0-1,0-1 1,-1 1-1,1-1 1,0 1 0,0-1-1,0 0 1,0 0-1,0 0 1,1 0-1,-1 0 1,0-1-1,0 1 1,0-1-1,1 1 1,-1-1-1,4 0 1,17 1-3560,-19-1 2273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4.813"/>
    </inkml:context>
    <inkml:brush xml:id="br0">
      <inkml:brushProperty name="width" value="0.05" units="cm"/>
      <inkml:brushProperty name="height" value="0.05" units="cm"/>
      <inkml:brushProperty name="color" value="#004F8B"/>
    </inkml:brush>
  </inkml:definitions>
  <inkml:trace contextRef="#ctx0" brushRef="#br0">1 39 7362,'0'0'8596,"12"0"-8519,11-2-40,10 0-47,45 3 0,-70 0 15,1 0 1,-1 0-1,1 0 1,-1 1-1,0 1 0,1-1 1,-1 1-1,0 1 1,-1-1-1,1 1 0,8 6 1,-8-3 32,-1-1 0,0 1 0,0 1 0,0-1 1,-1 1-1,-1 0 0,1 0 0,-1 1 0,0 0 0,-1 0 0,0 0 1,-1 0-1,1 0 0,-2 1 0,1 0 0,-2-1 0,1 1 1,-1 0-1,-1 0 0,0 0 0,0 0 0,-3 19 0,1-23 4,1 0 0,-1 0 0,0 0-1,-1 0 1,1 0 0,-1-1 0,0 1 0,-1-1-1,1 0 1,-7 7 0,-45 44 688,54-58-587,1-1 1,0 0-1,0 0 1,0 0-1,0 1 1,0-1-1,1 0 1,-1 0-1,1 1 1,0-1-1,2-4 1,19-20-151,1 1 1,1 1 0,51-40 0,-48 43-227,0-1-1,-2-2 1,37-45 0,-57 65 204,-1 0 1,0 0-1,-1 0 0,1-1 1,-1 1-1,0-1 0,-1 0 1,1 0-1,-1 0 0,0-1 1,-1 1-1,1 0 0,0-12 1,-5 17 8,1 0 0,0 1 1,0-1-1,-1 1 0,1-1 0,-1 1 1,1 0-1,0 0 0,-1 0 1,1 0-1,-1 0 0,-3 1 1,1 1 11,1-1 0,0 0 1,0 1-1,0 0 0,0 0 0,0 0 1,0 1-1,0-1 0,1 1 1,-1 0-1,1 0 0,0 0 1,0 0-1,0 0 0,0 1 1,1-1-1,-1 1 0,-3 8 1,0-1-2,1 0 1,0 0 0,1 1-1,1-1 1,-5 23 0,5-20 9,2-1 1,-1 1 0,2-1 0,0 1 0,0 0 0,5 22 0,-4-30 8,1-1 1,0 1-1,0-1 1,1 1-1,-1-1 1,1 0-1,0 0 1,1 0-1,-1 0 1,1-1 0,0 1-1,0-1 1,0 0-1,1 0 1,-1 0-1,1-1 1,8 5-1,0-2-23,0 0-1,0-1 1,1 0-1,0-1 1,0-1-1,0 0 1,0-1-1,1 0 1,-1-1-1,1-1 1,15-1-1,-13 0-931,-1-1 0,1-1 0,-1 0-1,0-1 1,21-9 0,18-11-6262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5.391"/>
    </inkml:context>
    <inkml:brush xml:id="br0">
      <inkml:brushProperty name="width" value="0.05" units="cm"/>
      <inkml:brushProperty name="height" value="0.05" units="cm"/>
      <inkml:brushProperty name="color" value="#004F8B"/>
    </inkml:brush>
  </inkml:definitions>
  <inkml:trace contextRef="#ctx0" brushRef="#br0">0 1 8242,'0'0'7879,"24"16"-7651,-2 0-157,-1-3 39,-1 2 1,-1 0 0,-1 1-1,0 1 1,27 34 0,-15-14 71,-2 1 1,-2 2-1,-2 0 1,-1 2-1,-2 1 1,-2 0-1,-2 2 1,-2 0-1,-2 0 1,-2 2-1,-1-1 1,-3 1-1,1 56 1,-7-66-114,0 12 52,-6 77 0,3-111-36,-1 0-1,0 0 1,-1 0 0,-1 0-1,0 0 1,-1-1-1,-1 0 1,0 0 0,-10 15-1,17-29-80,0 1 0,0-1-1,0 0 1,-1 1-1,1-1 1,0 1-1,0-1 1,0 1-1,0-1 1,-1 0-1,1 1 1,0-1-1,0 1 1,-1-1 0,1 0-1,0 1 1,-1-1-1,1 0 1,0 1-1,-1-1 1,1 0-1,-1 0 1,1 1-1,0-1 1,-1 0-1,1 0 1,-1 0 0,1 0-1,-1 1 1,1-1-1,-1 0 1,1 0-1,0 0 1,-1 0-1,1 0 1,-1 0-1,0 0 1,-1-19-6809,2 19 6795,0-19-12234</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5.826"/>
    </inkml:context>
    <inkml:brush xml:id="br0">
      <inkml:brushProperty name="width" value="0.05" units="cm"/>
      <inkml:brushProperty name="height" value="0.05" units="cm"/>
      <inkml:brushProperty name="color" value="#004F8B"/>
    </inkml:brush>
  </inkml:definitions>
  <inkml:trace contextRef="#ctx0" brushRef="#br0">1 1 12411,'0'0'6590,"36"5"-6515,10-1-48,-4 1 26,83 18-1,-92-17 4,0-1 1,1-1-1,45-2 0,-79-2-260,0 9-6166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0.561"/>
    </inkml:context>
    <inkml:brush xml:id="br0">
      <inkml:brushProperty name="width" value="0.05" units="cm"/>
      <inkml:brushProperty name="height" value="0.05" units="cm"/>
    </inkml:brush>
  </inkml:definitions>
  <inkml:trace contextRef="#ctx0" brushRef="#br0">0 1 2737,'0'0'7857,"7"28"-6837,0 10-739,-2-13-50,0 1 1,2-1 0,1-1 0,13 29-1,3 5 169,-4 2-1,-1 0 1,-4 1-1,-2 1 1,-2 1-1,-4-1 0,0 82 1,-7-127-360,-6 171 501,3-158-418,-1 1 0,-2-1 0,-1 0 0,-13 32 0,8-26-56,-2-1 0,-2-1 1,-1 0-1,-24 35 0,39-68 1261,2-13-4327,0-1-2029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26.155"/>
    </inkml:context>
    <inkml:brush xml:id="br0">
      <inkml:brushProperty name="width" value="0.05" units="cm"/>
      <inkml:brushProperty name="height" value="0.05" units="cm"/>
      <inkml:brushProperty name="color" value="#004F8B"/>
    </inkml:brush>
  </inkml:definitions>
  <inkml:trace contextRef="#ctx0" brushRef="#br0">0 67 8250,'0'0'12843,"190"-47"-12315,-138 37-304,-2 4-176,-15 3 24,-11 3-144,-3 0-128,-10 0-256</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49.437"/>
    </inkml:context>
    <inkml:brush xml:id="br0">
      <inkml:brushProperty name="width" value="0.05" units="cm"/>
      <inkml:brushProperty name="height" value="0.05" units="cm"/>
      <inkml:brushProperty name="color" value="#004F8B"/>
    </inkml:brush>
  </inkml:definitions>
  <inkml:trace contextRef="#ctx0" brushRef="#br0">1 686 9282,'0'0'8718,"13"0"-7858,-2-1-751,0-1-1,0 0 1,0-1 0,0 0 0,0-1-1,-1 0 1,1 0 0,-1-1-1,0-1 1,0 0 0,-1 0 0,11-9-1,12-12 55,57-59-1,-73 68-144,-1 0 1,0-1 0,-1 0 0,-2-1 0,0 0-1,-1-1 1,-1-1 0,-1 0 0,0 0-1,-2-1 1,-1 0 0,-1 0 0,-1 0-1,-1-1 1,1-43 0,-3 45 68,0 11-84,-1-1 1,0 1 0,-1 0-1,-2-13 1,3 23-5,0-1-1,0 0 1,-1 0 0,1 1 0,-1-1 0,1 0 0,-1 1 0,0-1 0,0 1 0,0-1 0,0 1 0,0-1 0,0 1 0,0 0 0,0-1-1,0 1 1,-1 0 0,1 0 0,0 0 0,-1 0 0,1 0 0,-1 0 0,1 0 0,-1 1 0,0-1 0,1 1 0,-1-1 0,0 1-1,1-1 1,-1 1 0,0 0 0,-2 0 0,4 0-47,0 11-132,0-4 180,1 0 0,1 1 1,-1-1-1,1 0 0,1 0 0,-1 0 0,1 0 1,0-1-1,1 1 0,0-1 0,5 8 0,61 71 103,-35-44-145,-19-21 15,1 0 10,-1 0-1,14 26 1,-26-38 26,0 0-1,0 0 1,-1 1 0,0-1-1,-1 1 1,1 0 0,-2 0-1,1 0 1,-1 17 0,-1-20-10,1 8-19,-2 1 0,0-1 0,-4 20-1,5-31 20,-1 0-1,0 1 0,0-1 1,0 0-1,-1 1 0,1-1 1,-1 0-1,0 0 0,1 0 1,-1 0-1,-1-1 0,1 1 1,0 0-1,-1-1 0,1 0 1,-1 0-1,0 1 0,0-1 1,-5 2-1,7-4-3,0 1 0,0-1-1,0 0 1,-1 0 0,1 0-1,0 0 1,0 0 0,-1 0 0,1 0-1,0 0 1,0-1 0,0 1 0,0 0-1,-1-1 1,1 1 0,0-1 0,0 1-1,0-1 1,0 1 0,0-1-1,0 0 1,0 0 0,0 1 0,1-1-1,-1 0 1,0 0 0,-1-1 0,1 0 13,-1 0 1,1 0-1,-1 0 0,1 0 1,0 0-1,0 0 1,0 0-1,0-1 1,0 1-1,0 0 1,1-1-1,-1-3 1,1 5-29,18 1-107,46 1 145,69-10 0,-113 6 23,0 0-1,-1-2 1,1 0 0,-1-1-1,0-1 1,-1-1 0,31-17-1,-40 19-36,0 0 0,0-1-1,-1 0 1,0 0 0,0-1-1,-1 0 1,0-1 0,0 1-1,-1-1 1,0-1 0,-1 1-1,0-1 1,0 0 0,5-19-1,-3 4-32,-2 0 0,-1-1-1,-1 0 1,-1 0-1,-1-26 1,-1 49 10,0 1 0,0 0-1,0-1 1,-1 1 0,1 0 0,-1-1-1,1 1 1,-1 0 0,0 0 0,1 0-1,-1-1 1,-1 1 0,1 0 0,0 0-1,0 0 1,-1 1 0,1-1 0,-1 0-1,1 0 1,-1 1 0,0-1 0,0 1-1,0-1 1,-4-1 0,2 1-20,-1 0 0,0 1 0,0-1 0,0 1 0,0 1 0,0-1-1,0 0 1,0 1 0,0 0 0,-7 1 0,8 0 29,1 1-1,0-1 0,0 1 1,0-1-1,0 1 0,0 0 0,1 0 1,-1 0-1,0 0 0,1 1 1,0-1-1,-1 1 0,1 0 1,0-1-1,0 1 0,1 0 1,-1 0-1,1 0 0,-1 1 1,-1 5-1,-22 69-138,16-27 157,2 0 0,3 0 1,1 0-1,9 97 0,-6-141-12,1-1 0,0 1 1,1-1-1,-1 1 0,1-1 0,0 0 0,1 0 0,0 0 0,0 0 0,0 0 0,8 10 1,-8-13 27,0 0 1,0 1 0,0-2 0,1 1-1,0 0 1,-1-1 0,1 1 0,0-1 0,0 0-1,0-1 1,0 1 0,0-1 0,1 1-1,-1-1 1,0 0 0,1-1 0,-1 1-1,8-1 1,-2 0 0,0-1 0,0 0 0,0 0 0,0-1 0,0 0 0,-1-1 0,1 0 0,-1-1 0,1 0 1,-1 0-1,-1-1 0,1 0 0,0-1 0,-1 0 0,0 0 0,10-11 0,68-64-37,-56 51 38,1 1 0,2 1 1,42-27-1,-73 54-32,0 0 0,0 0 0,0 0 0,0 1 0,1-1 0,-1 0 0,0 1 0,0 0 0,1-1 0,-1 1 0,0 0 0,1 0 0,-1 0 0,0 0 0,0 1 0,1-1 0,-1 1 0,0-1-1,0 1 1,1 0 0,-1 0 0,0 0 0,0 0 0,0 0 0,0 0 0,0 1 0,-1-1 0,1 1 0,0-1 0,-1 1 0,1 0 0,-1-1 0,1 1 0,-1 0 0,2 3 0,6 9-3,-1-1-1,-1 1 1,12 30 0,-16-35-16,6 14 37,-1 1-1,-1 0 1,-1 0-1,-2 1 1,0-1-1,-1 1 1,-1 33-1,-2-57 109,2-4-77,-1 0 0,1 0 0,0 0 0,-1 0 0,1 0 0,-1 0 0,0 0 0,0-1 0,1-3 0,1-3-10,7-11-111,2 0 0,0 1 0,0 0 0,2 1 1,1 0-1,0 1 0,1 1 0,1 0 0,1 2 0,0 0 0,1 1 0,0 0 0,22-10 0,-35 21 57,1 1 0,-1-1 0,1 1 0,0 1 0,0-1 0,-1 1 0,1 0 0,0 1 0,14 0 0,-18 0 7,0 1 0,1-1 1,-1 1-1,0 0 0,0 0 1,1 0-1,-1 1 0,0-1 1,0 1-1,0-1 1,-1 1-1,1 0 0,0 0 1,-1 0-1,1 1 0,-1-1 1,0 1-1,0-1 0,0 1 1,0 0-1,3 5 0,14 37 26,-16-35-6,0 0-1,1-1 0,0 0 0,1 0 0,0 0 1,0 0-1,1-1 0,10 12 0,-10-16 19,0-1 0,0 1 0,0-1 0,0-1 1,1 1-1,-1-1 0,1 0 0,0-1 0,-1 1 0,12 0 0,16-2-3310,-23-4 610,-3-7-1289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50.696"/>
    </inkml:context>
    <inkml:brush xml:id="br0">
      <inkml:brushProperty name="width" value="0.05" units="cm"/>
      <inkml:brushProperty name="height" value="0.05" units="cm"/>
      <inkml:brushProperty name="color" value="#004F8B"/>
    </inkml:brush>
  </inkml:definitions>
  <inkml:trace contextRef="#ctx0" brushRef="#br0">0 74 10562,'0'0'5332,"24"-4"-5147,-9 1-160,31-5 210,90-5 0,-132 12-219,-1 1 0,1 0 0,-1 0 0,1 0 0,-1 1-1,1-1 1,-1 1 0,0-1 0,1 1 0,-1 1 0,0-1 0,1 0-1,-1 1 1,0-1 0,0 1 0,0 0 0,-1 0 0,1 0 0,0 0-1,-1 1 1,1-1 0,-1 1 0,0 0 0,0-1 0,0 1 0,0 0-1,0 0 1,-1 0 0,1 1 0,-1-1 0,0 0 0,0 0 0,0 1-1,0-1 1,-1 1 0,1 5 0,3 14 93,-1 2 0,-2-1 0,0 0 0,-1 0 0,-2 0 0,-1 0 0,0 0 1,-2 0-1,0 0 0,-2-1 0,-1 0 0,-1 0 0,-13 26 0,51-97 650,2 2 1,3 1-1,55-56 0,-18 28-878,88-68-1,-140 120 4,-17 15-128,-13 13 105,2 0 129,-1 1 0,1 0 1,0 0-1,1 0 0,0 1 0,1 1 0,0-1 0,0 1 0,1 0 0,0 1 1,0 0-1,2-1 0,-1 2 0,1-1 0,1 0 0,0 1 0,0 0 1,2 0-1,-2 20 0,4-26 13,0-1-1,0 0 1,0 0 0,0 0 0,1 0 0,0 0 0,0-1 0,1 1-1,-1 0 1,1-1 0,0 0 0,0 1 0,0-1 0,1 0 0,0-1-1,-1 1 1,1-1 0,0 1 0,1-1 0,-1-1 0,8 5 0,5 2 1,1 0 0,-1-1 0,2-1-1,28 8 1,-31-11-169,1-1-1,0 0 0,34 0 1,-40-3-508,0-1 1,-1 0-1,1 0 1,12-5 0,17-13-5294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51.597"/>
    </inkml:context>
    <inkml:brush xml:id="br0">
      <inkml:brushProperty name="width" value="0.05" units="cm"/>
      <inkml:brushProperty name="height" value="0.05" units="cm"/>
      <inkml:brushProperty name="color" value="#004F8B"/>
    </inkml:brush>
  </inkml:definitions>
  <inkml:trace contextRef="#ctx0" brushRef="#br0">610 2 7538,'0'0'7819,"-5"0"-6986,-15 0-141,11-1-518,0 1 1,1 0 0,-1 0-1,0 1 1,0 0 0,0 0-1,0 1 1,1 0-1,-1 1 1,1 0 0,-16 8-1,-15 17-132,2 2 0,0 2-1,3 1 1,1 1-1,1 2 1,2 2 0,1 0-1,3 2 1,1 1-1,2 1 1,1 1 0,3 1-1,2 0 1,-17 65 0,23-51-49,3 2 0,2-1 1,3 1-1,7 81 0,0-97 37,1-1 0,3 0 0,2-1-1,1 1 1,3-2 0,1 0 0,2-1 0,1 0 0,3-1-1,38 55 1,-35-63 24,1 0-1,2-2 0,1-2 0,1 0 1,1-2-1,1-1 0,2-1 1,0-2-1,1-1 0,1-2 1,68 25-1,-35-19-452,128 28 1,65-14-4110,-152-30-2985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52.799"/>
    </inkml:context>
    <inkml:brush xml:id="br0">
      <inkml:brushProperty name="width" value="0.05" units="cm"/>
      <inkml:brushProperty name="height" value="0.05" units="cm"/>
      <inkml:brushProperty name="color" value="#004F8B"/>
    </inkml:brush>
  </inkml:definitions>
  <inkml:trace contextRef="#ctx0" brushRef="#br0">0 0 10098,'0'0'7190,"14"4"-6820,8 1-206,-1 2 0,0 1-1,0 0 1,-1 1-1,23 14 1,-4 6 81,-2 1 0,0 2 1,-2 2-1,-2 1 0,51 67 0,118 215-20,-115-173 149,-59-99-358,-2 2 0,31 76 1,-47-96 9,-2 1 1,0 0-1,-2 0 1,-1 0-1,-2 1 1,1 40-1,-3-7 76,-3 0 0,-18 111 0,-17 20 41,-16 78 133,35-201-112,-47 121 0,45-150-27,-3-1 0,-1-1 1,-2-1-1,-1-1 0,-37 37 1,25-27 70,36-68 1268,2-37-4158,1 21-1409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4:53.996"/>
    </inkml:context>
    <inkml:brush xml:id="br0">
      <inkml:brushProperty name="width" value="0.05" units="cm"/>
      <inkml:brushProperty name="height" value="0.05" units="cm"/>
      <inkml:brushProperty name="color" value="#004F8B"/>
    </inkml:brush>
  </inkml:definitions>
  <inkml:trace contextRef="#ctx0" brushRef="#br0">132 158 592,'0'0'16057,"0"-45"-12102,0 41-3947,1 0-1,0-1 0,0 1 0,1 0 0,-1-1 0,1 1 1,0 0-1,0 0 0,0 0 0,0 0 0,1 1 1,-1-1-1,1 1 0,0-1 0,0 1 0,1 0 0,-1 0 1,1 1-1,-1-1 0,1 1 0,6-4 0,-2 1-24,1 1 0,-1 0 0,1 1 0,0-1 0,0 2 0,0-1-1,0 1 1,0 1 0,15-2 0,-23 4 13,0-1-1,0 1 1,0-1-1,0 1 1,0-1-1,1 1 1,-1 0 0,-1 0-1,1-1 1,0 1-1,0 0 1,0 0-1,0 0 1,0 0-1,-1 0 1,1 0 0,-1 0-1,1 0 1,-1 0-1,1 1 1,-1-1-1,1 0 1,-1 0-1,0 0 1,0 1 0,1-1-1,-1 2 1,4 41-106,-4-39 107,2 27 1,-5 65 0,2-85 0,-1-1 0,0 0 0,-1 0-1,-1-1 1,0 1 0,0-1 0,-1 1 0,0-1 0,-9 13-1,-2-1 20,0 0 0,-1-1 1,-2-1-1,0-1 0,-1-1 0,0 0 0,-2-2 0,0 0 0,-37 20 0,58-36-13,0 1 1,0 0-1,0-1 1,0 1-1,0-1 0,0 1 1,0-1-1,0 1 1,0-1-1,0 1 0,0-1 1,0 0-1,0 0 0,0 0 1,0 0-1,0 1 1,-1-1-1,1-1 0,0 1 1,0 0-1,0 0 1,0 0-1,0-1 0,0 1 1,0 0-1,0-1 0,0 1 1,0-1-1,0 1 1,0-1-1,0 0 0,0 1 1,-1-2-1,0-2 17,2 1 1,-1 0-1,0-1 0,1 1 1,-1-1-1,1 1 0,0-1 1,0 1-1,1-4 0,-1-7-11,0 11-17,1 1-1,-1-1 1,1 0 0,0 1-1,0-1 1,0 1-1,0-1 1,0 1 0,1-1-1,-1 1 1,1 0 0,-1 0-1,1 0 1,0 0-1,0 0 1,0 0 0,0 0-1,0 1 1,0-1 0,1 1-1,-1-1 1,0 1-1,1 0 1,-1 0 0,4-1-1,-3 1-15,0 0 0,-1 0 0,1 0-1,0 0 1,0 1 0,0-1 0,0 1-1,-1 0 1,1 0 0,0 0 0,0 0-1,0 0 1,0 1 0,0-1 0,0 1-1,0 0 1,-1 0 0,1 0 0,0 0 0,-1 0-1,1 1 1,-1-1 0,5 4 0,12 14 15,0 1-16,0-1-1,39 29 0,-50-43 34,0 0 1,0-1-1,0 0 1,1 0-1,0 0 1,0-1-1,0-1 1,0 0-1,0 0 1,0 0-1,0-1 1,10-1-1,6 2 81,-18-1-140,0 0 0,-1-1 0,1 0 0,0 0 0,0 0 0,-1-1 0,1 0 0,12-4 0,-15 1-1248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3.411"/>
    </inkml:context>
    <inkml:brush xml:id="br0">
      <inkml:brushProperty name="width" value="0.05" units="cm"/>
      <inkml:brushProperty name="height" value="0.05" units="cm"/>
      <inkml:brushProperty name="color" value="#004F8B"/>
    </inkml:brush>
  </inkml:definitions>
  <inkml:trace contextRef="#ctx0" brushRef="#br0">0 1 8314,'0'0'8552,"22"21"-8261,327 321 1084,-117-118-726,460 493 21,-552-529-454,-97-128-37,-43-59-172,2 2 67,0 0-1,0 0 0,0 0 1,0 0-1,1 0 1,-1 0-1,1 0 1,0-1-1,0 0 1,-1 1-1,2-1 1,-1 0-1,0 0 0,0 0 1,1-1-1,-1 1 1,7 1-1,-9-3 145,2-30 570,-3 22-1006,-2-1 0,1 1 0,-1 0 0,0 0 1,-1 0-1,0 0 0,0 1 0,-1-1 0,0 1 0,-6-10 0,-12-22-2653,-2-14-4104</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3.896"/>
    </inkml:context>
    <inkml:brush xml:id="br0">
      <inkml:brushProperty name="width" value="0.05" units="cm"/>
      <inkml:brushProperty name="height" value="0.05" units="cm"/>
      <inkml:brushProperty name="color" value="#004F8B"/>
    </inkml:brush>
  </inkml:definitions>
  <inkml:trace contextRef="#ctx0" brushRef="#br0">1 1 13555,'0'0'4462,"38"0"-3554,252 0-113,-289 0-794,702 13 400,-684-9-3292,-28 1 1144,-41 7-1053,33-8 1008,-24 5-2451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4.330"/>
    </inkml:context>
    <inkml:brush xml:id="br0">
      <inkml:brushProperty name="width" value="0.05" units="cm"/>
      <inkml:brushProperty name="height" value="0.05" units="cm"/>
      <inkml:brushProperty name="color" value="#004F8B"/>
    </inkml:brush>
  </inkml:definitions>
  <inkml:trace contextRef="#ctx0" brushRef="#br0">0 0 9826,'0'0'8747,"44"4"-8280,285 31 56,-170-14-74,7 3 605,214 3 1,-380-27-1153,0-8-1254,0 1 588,0 0 1,-1-1 0,0 1 0,0-1 0,-4-8-1,-8-18-4213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4.862"/>
    </inkml:context>
    <inkml:brush xml:id="br0">
      <inkml:brushProperty name="width" value="0.05" units="cm"/>
      <inkml:brushProperty name="height" value="0.05" units="cm"/>
      <inkml:brushProperty name="color" value="#004F8B"/>
    </inkml:brush>
  </inkml:definitions>
  <inkml:trace contextRef="#ctx0" brushRef="#br0">699 0 5697,'0'0'8646,"-20"30"-8072,-7 7-354,4-5 33,1 1 1,2 0-1,-22 51 0,-470 1196 5154,480-1190-5155,32-88 651,1-5-947,13-11-769,1 0 0,0 1 1,0 1-1,35-21 1,-40 27-71,35-23-5060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1.951"/>
    </inkml:context>
    <inkml:brush xml:id="br0">
      <inkml:brushProperty name="width" value="0.05" units="cm"/>
      <inkml:brushProperty name="height" value="0.05" units="cm"/>
    </inkml:brush>
  </inkml:definitions>
  <inkml:trace contextRef="#ctx0" brushRef="#br0">818 23 2601,'0'0'10276,"0"-2"-10076,0 1-1,0 0 1,0-1-1,0 1 0,0-1 1,-1 1-1,1 0 0,0-1 1,-1 1-1,1 0 1,0 0-1,-1-1 0,0 1 1,1 0-1,-2-1 0,-22 1 10,-119 6 220,123-2-434,0 0 0,1 1 0,-1 1 0,1 1 0,-23 11 1,2 3 24,0 2 0,2 2 0,0 2 0,2 1 0,1 2 0,1 1 0,2 1 0,1 2 0,1 2 0,2 0 0,-35 59 0,54-78 41,1 0 0,0 0 0,1 1 0,1-1 0,0 2 0,1-1 0,-3 29 0,7-39 0,0 1 0,1 0 0,-1-1 0,2 1 0,-1 0 0,1-1 0,1 1-1,-1 0 1,1-1 0,1 0 0,-1 1 0,1-1 0,0 0 0,1 0 0,0 0 0,0-1 0,0 0 0,1 1 0,9 8 0,1-2 93,0 0 0,1-2 0,1 0 0,-1 0 0,2-2 1,-1 0-1,1-1 0,1-1 0,-1-1 0,1 0 0,32 4 0,11-2 78,1-3 0,80-4 0,-80-2-266,-33 1 74,-1-1 0,42-8 0,-61 7 24,1 0 0,-1-1 0,0 0-1,0-1 1,0 0 0,0-1-1,-1 0 1,0 0 0,0-1 0,10-7-1,-12 5-241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5.908"/>
    </inkml:context>
    <inkml:brush xml:id="br0">
      <inkml:brushProperty name="width" value="0.05" units="cm"/>
      <inkml:brushProperty name="height" value="0.05" units="cm"/>
      <inkml:brushProperty name="color" value="#004F8B"/>
    </inkml:brush>
  </inkml:definitions>
  <inkml:trace contextRef="#ctx0" brushRef="#br0">449 1 8058,'0'0'6378,"-30"2"-5655,-98 9-147,101-8-282,0 2 1,0 1-1,0 1 0,1 1 0,-26 13 0,18-8 47,25-9-218,-1 0 0,1 0 1,-16 12-1,24-16-113,0 1 0,0-1 1,0 1-1,0-1 0,0 1 1,0-1-1,0 1 0,0 0 0,0 0 1,0-1-1,0 1 0,1 0 1,-1 0-1,0 0 0,1 0 0,-1 0 1,1 0-1,-1 0 0,1 0 1,-1 0-1,1 0 0,0 0 0,0 0 1,-1 1-1,1-1 0,0 0 1,0 0-1,0 0 0,0 0 1,0 0-1,0 0 0,1 1 0,-1-1 1,0 0-1,0 0 0,1 0 1,-1 0-1,1 0 0,-1 0 0,1 0 1,-1 0-1,1 0 0,0 0 1,0 0-1,-1-1 0,1 1 1,0 0-1,0 0 0,0-1 0,1 2 1,35 21 361,0-2 1,73 29-1,-16-8 112,-80-35-446,-1 0 0,1 1 0,-1 0 0,-1 1 0,1 1 0,11 12 0,-22-20-37,0 0 1,0 0 0,0 0-1,-1 0 1,1 0 0,0 0-1,-1 1 1,0-1 0,0 0-1,1 1 1,-1-1 0,-1 1-1,1 0 1,0-1 0,-1 1 0,1 0-1,-1-1 1,0 1 0,0 0-1,0 0 1,0-1 0,0 1-1,-1 0 1,1-1 0,-1 1-1,0 0 1,0-1 0,0 1-1,0-1 1,0 1 0,0-1-1,-1 0 1,1 1 0,-1-1-1,0 0 1,0 0 0,1 0-1,-1 0 1,-1 0 0,1-1-1,0 1 1,-4 2 0,-11 7 16,1-1 1,-2 0 0,1-1-1,-1-1 1,0 0 0,-1-2-1,0 0 1,0-1 0,0-1-1,-1 0 1,0-2 0,1 0-1,-26-2 1,41 0 51,1-1-1,-1 1 1,1-1-1,-1 0 1,1 0 0,-1 0-1,1 0 1,0 0-1,-1-1 1,1 0-1,0 1 1,0-1 0,0-1-1,1 1 1,-1 0-1,0-1 1,1 1-1,-1-1 1,1 0 0,0 1-1,0-1 1,0 0-1,0-1 1,1 1-1,-1 0 1,1 0 0,0-1-1,0 1 1,0-1-1,0 1 1,1-1-1,-1 1 1,1-1 0,0 1-1,0-8 1389,-4 15-4555,-6 42-2429,7-23-1009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8.546"/>
    </inkml:context>
    <inkml:brush xml:id="br0">
      <inkml:brushProperty name="width" value="0.05" units="cm"/>
      <inkml:brushProperty name="height" value="0.05" units="cm"/>
      <inkml:brushProperty name="color" value="#004F8B"/>
    </inkml:brush>
  </inkml:definitions>
  <inkml:trace contextRef="#ctx0" brushRef="#br0">0 0 8122,'0'0'6779,"2"3"-6543,11 34 362,-2 0 0,-1 1 1,7 58-1,-2-12-217,25 132 366,43 182-233,-75-368-462,1 0 0,2-1 0,0 0 0,3-1 0,20 35 0,-28-56 4,0 0-1,1 0 1,0-1-1,0 0 1,0 0 0,0 0-1,1-1 1,11 6-1,74 29 394,-60-27-363,122 45-3,2-6 0,2-8 0,2-7 0,2-6 0,198 10-1,-105-11-22,261 66-1,260 2-93,-407-63 42,1014 53 142,-1096-86-124,326-5 59,-349-14-123,78-2-17,1258 23 207,-524 4-179,-310 38 10,-5 66-9,-625-88 121,679 91-156,-386-71 95,31 3-31,93-41 115,-308-9-5,-240 1-121,-1 0 0,0 0 0,0-1 0,0 0 1,0 0-1,-1-1 0,1 1 0,-1-1 0,0 0 1,0 0-1,5-7 0,6-4 104,-7 7-90,-2 1 0,1-1 0,-1-1 0,0 1 0,-1-1 0,8-18 0,21-61-64,-34 87 58,31-107 24,21-133-1,-36 162-72,0-17 64,7-120 0,-23 212-7,0 0 0,0 0 1,1-1-1,-1 1 0,1 0 0,0 0 0,1 0 0,-1-1 0,1 1 0,-1 1 0,1-1 0,0 0 0,1 0 0,-1 1 0,1-1 0,-1 1 1,1 0-1,4-4 0,-48 26-8630,27-13 3345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29.468"/>
    </inkml:context>
    <inkml:brush xml:id="br0">
      <inkml:brushProperty name="width" value="0.05" units="cm"/>
      <inkml:brushProperty name="height" value="0.05" units="cm"/>
      <inkml:brushProperty name="color" value="#004F8B"/>
    </inkml:brush>
  </inkml:definitions>
  <inkml:trace contextRef="#ctx0" brushRef="#br0">0 342 5393,'0'0'14986,"16"-2"-14491,7-1-370,0-2 0,0 0 0,-1-1 0,0-2 1,0 0-1,35-19 0,42-39 224,95-81 1,-131 96-293,-58 47-59,11-5-91,-14 25-18,-3-6 98,2 7 6,0 0 0,1 0-1,1 0 1,0 0 0,1 0-1,11 26 1,3-2 72,28 46-1,-3-5-39,-42-81-26,0 0-1,0 1 1,-1-1-1,1 1 1,0 0-1,-1-1 1,0 1-1,1-1 1,-1 1-1,0 0 1,0-1-1,1 1 1,-1 0-1,-1-1 1,1 1-1,0 0 1,0-1-1,-1 1 1,1-1-1,-1 1 1,1 0-1,-1-1 1,1 1-1,-1-1 1,0 0-1,-1 3 1,-1-2-5,0 1 1,0-1 0,1 0-1,-2 0 1,1 0-1,0 0 1,0-1-1,0 1 1,-1-1-1,1 0 1,-6 2-1,-11 1 15,1-2-1,0 1 1,-30-2-1,15 0 0,0-1-1,0-2 1,0-1-1,0-2 1,-64-18-1,-57-42 84,155 64-187,-1 1 0,0 0 1,1 0-1,-1 0 0,1 0 0,-1 0 0,1 0 0,-1 0 0,1 0 1,-1 0-1,1 0 0,-1 0 0,0 0 0,1 0 0,-1 0 0,1 0 1,-1 0-1,1 1 0,-1-1 0,1 0 0,-1 0 0,1 1 0,-1-1 0,1 0 1,-1 1-1,1-1 0,0 0 0,-1 1 0,1-1 0,0 1 0,-1-1 1,1 1-1,0-1 0,-1 1 0,1-1 0,0 1 0,0-1 0,0 1 1,-1-1-1,1 1 0,0-1 0,0 1 0,0-1 0,0 1 0,0 0 1,0-1-1,0 1 0,0-1 0,0 1 0,1 0 0,-1-1 89,-1 16-5372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30.205"/>
    </inkml:context>
    <inkml:brush xml:id="br0">
      <inkml:brushProperty name="width" value="0.05" units="cm"/>
      <inkml:brushProperty name="height" value="0.05" units="cm"/>
      <inkml:brushProperty name="color" value="#004F8B"/>
    </inkml:brush>
  </inkml:definitions>
  <inkml:trace contextRef="#ctx0" brushRef="#br0">1 111 10906,'0'0'9502,"24"-5"-9315,4-1-155,121-18 48,-97 19-73,49-5 57,-1-4 0,122-32 0,-221 45-104,-26 4-515,5 5-476,1 1 0,1 1 0,-1 1 0,-25 20 0,-4 1-3456,13-9-1957</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30.709"/>
    </inkml:context>
    <inkml:brush xml:id="br0">
      <inkml:brushProperty name="width" value="0.05" units="cm"/>
      <inkml:brushProperty name="height" value="0.05" units="cm"/>
      <inkml:brushProperty name="color" value="#004F8B"/>
    </inkml:brush>
  </inkml:definitions>
  <inkml:trace contextRef="#ctx0" brushRef="#br0">1 38 536,'0'0'16685,"27"0"-16356,183 0 72,-49 2 23,177-4 1435,-328 0-1579,0 0 1,0 0-1,0-1 1,17-6-1,22-7 9,-31 13-1179,1 2-6997,-6 1 276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31.428"/>
    </inkml:context>
    <inkml:brush xml:id="br0">
      <inkml:brushProperty name="width" value="0.05" units="cm"/>
      <inkml:brushProperty name="height" value="0.05" units="cm"/>
      <inkml:brushProperty name="color" value="#004F8B"/>
    </inkml:brush>
  </inkml:definitions>
  <inkml:trace contextRef="#ctx0" brushRef="#br0">1 534 10042,'0'0'7312,"33"-12"-6717,109-44-261,-124 49-221,0-1 0,-1-1 0,0-1 1,0-1-1,-1 0 0,0-1 1,-1 0-1,-1-2 0,0 0 0,0 0 1,-2-1-1,0-1 0,17-27 1,-19 22 90,0-1 1,-1 0 0,-1-1-1,-2 1 1,0-2 0,-1 1-1,-1 0 1,-1-1 0,-1-41-1,-2 64-222,-3 25-53,1-12 69,1 0 0,0 0 0,1 1 0,1-1 0,0 0 1,0 1-1,1-1 0,1 0 0,0 0 0,0 0 0,1-1 0,1 1 0,7 13 0,82 97 68,-13-18-16,-80-103-54,0 0 0,-1 0 0,1 0 0,0 0 0,0 0 0,-1 0 0,1 0 0,-1 0 0,1 1 0,-1-1 0,0 0 0,1 0-1,-1 0 1,0 1 0,0-1 0,1 0 0,-1 0 0,0 1 0,-1-1 0,1 0 0,0 0 0,0 1 0,0-1 0,-1 0 0,1 0 0,-1 1 0,1-1-1,-1 0 1,1 0 0,-2 1 0,0 0 8,0 0 0,-1 0 0,1 0 0,-1 0 0,0-1 0,1 1 0,-1-1 0,0 0 1,0 0-1,0 0 0,-6 1 0,-10 2 12,0-2 0,-36 0 1,55-2-21,6 1 167,221-7-136,-220 3-797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48.82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359 19 6441,'0'0'7830,"0"-5"-7410,0-9-71,-4 57 189,-12 17 179,-2-1 0,-45 98-1,38-96-465,-94 258 668,11-28-269,107-290-621,1 0 0,-1 0 0,0-1-1,1 1 1,-1 0 0,1 0 0,0 0-1,-1 0 1,1 0 0,0 0 0,0 0 0,-1 0-1,1-1 1,0 1 0,0 0 0,0 0-1,0 0 1,0 0 0,0 0 0,1 0 0,-1 0-1,0 0 1,0 0 0,1 0 0,-1 0-1,0 0 1,1 0 0,-1 0 0,1-1 0,-1 1-1,1 0 1,0 0 0,-1-1 0,2 2 0,1-1 99,0 0 0,0-1 1,1 1-1,-1-1 1,0 0-1,0 0 0,0 0 1,7-1-1,8 0-402,151-3 318,-89-1-50,1 4 0,123 15 0,160 30 112,-139-20-72,-87-13 94,160-9-1,-51-2 9,143 10 224,41 3-193,-419-15-164,-1 0 1,0 0 0,1-1-1,-1-1 1,0 0 0,16-9-1,7-1-48,-5 2 38,0-2 0,31-20 0,-4 2-52,-38 24 67,1 0 0,1 1 0,-1 1 1,34-5-1,-29 6 13,-1 0 0,45-18 0,-65 22-22,0-1-1,-1 1 1,1-1 0,-1 0-1,1 0 1,-1 0 0,0-1 0,0 1-1,0 0 1,0-1 0,0 0 0,0 1-1,-1-1 1,1 0 0,-1 0-1,0 0 1,0 0 0,1-3 0,9-64-42,-4 17 27,15-32-111,-5 0 0,-3-1 0,4-137 0,-20 223 114,0 0 0,0 0 0,0 1 0,0-1 0,0 1 0,0-1 0,0 1 0,0 0 0,0 0 0,1 0 1,-1 0-1,0 0 0,-2 2 0,-14 17-3,1 1 0,1 0 0,1 1 0,0 0 0,2 2 0,-13 31 1,2 3 31,-24 95 1,19 6 76,22-111-94,-1-1 0,-19 59 0,7-55 73,14-50-81,0 1 0,1-1 0,-1 0 0,0-1 0,0 0 1,1 0-1,-1 0 0,-10-2 0,2 2-2,-72-4 18,-144-26 1,81 7 6,-4-1 54,-281-81-1,431 104-68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5:59.278"/>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0 11146,'0'0'4777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13.77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0 549 8554,'0'0'8120,"44"-7"-7466,7-3-485,4-1 33,1 3 0,102-3 0,-73 10 48,344 5 370,-343 5-410,-54-2 1454,-57-10-1659,1 0 0,-1-2-1,1-1 1,0 0 0,-25-11 0,-24-7-26,40 15-11,0 2 1,-1 1-1,1 2 0,-41-1 0,74 5 30,1 0-1,-1 0 1,1 0-1,-1 0 1,1 0 0,-1 0-1,1 0 1,-1 0-1,0 1 1,1-1-1,-1 0 1,1 0-1,-1 1 1,1-1-1,-1 0 1,0 0-1,1 1 1,-1-1-1,0 0 1,1 1-1,-1-1 1,0 1-1,1-1 1,-1 0-1,0 1 1,0-1-1,1 1 1,-1-1-1,0 1 1,0-1-1,0 1 1,0-1 0,0 1-1,0-1 1,0 1-1,0-1 1,0 0-1,0 1 1,0-1-1,0 1 1,0-1-1,0 1 1,0-1-1,0 1 1,0-1-1,-1 1 1,1-1-1,0 1 1,0-1-1,-1 0 1,1 1-1,0-1 1,0 1-1,-1-1 1,1 0-1,-1 1 1,1-1-1,0 0 1,-1 1-1,1-1 1,-1 0 0,1 0-1,0 0 1,-2 1-1,24-3-2,-1 0 0,1-1-1,-1-2 1,0 0 0,0-1 0,0-1-1,-1-1 1,0-1 0,-1-1 0,24-15-1,-4-1-165,0-1-1,-2-2 1,58-59-1,-87 79 158,0 0-1,-1 0 1,0 0-1,0-1 1,-1 0 0,9-20-1,-14 28 17,0 0 0,0 0-1,0-1 1,0 1 0,-1-1-1,1 1 1,-1-1 0,1 1-1,-1-1 1,0 1 0,0-1 0,0 1-1,-1-1 1,1 1 0,0-1-1,-1 1 1,0-1 0,1 1-1,-1 0 1,0-1 0,0 1 0,0 0-1,-1 0 1,1 0 0,-1 0-1,1 0 1,-1 0 0,1 0 0,-1 0-1,0 0 1,0 1 0,0-1-1,0 1 1,0-1 0,0 1-1,-1 0 1,-4-2 0,-14-4-8,-2 1 0,1 2 0,-1 0 0,0 1 1,0 1-1,0 1 0,-32 2 0,19 0 5,-14-1-149,0 3 0,0 2 0,0 2 0,1 3 0,0 1 0,1 3 0,0 2 0,1 2 0,1 1 0,1 3 0,0 2 0,-56 41 0,101-65 142,-1 0-1,1 0 1,0 0 0,0 0-1,0 0 1,0 0 0,-1 0-1,1 0 1,0 1 0,0-1-1,0 0 1,0 0 0,-1 0-1,1 0 1,0 0 0,0 1-1,0-1 1,0 0 0,0 0-1,0 0 1,-1 0 0,1 1-1,0-1 1,0 0 0,0 0-1,0 0 1,0 1 0,0-1-1,0 0 1,0 0 0,0 0-1,0 1 1,0-1 0,0 0-1,0 0 1,0 0 0,0 1-1,0-1 1,0 0 0,0 0-1,1 0 1,-1 1 0,0-1-1,0 0 1,0 0 0,0 0-1,0 0 1,0 1 0,0-1-1,1 0 1,-1 0 0,0 0-1,0 0 1,0 0 0,0 0-1,1 1 1,-1-1 0,0 0-1,0 0 1,0 0 0,1 0-1,-1 0 1,0 0 0,0 0-1,0 0 1,1 0 0,25 3-51,33-5-29,-6-8-1331,-70 15-122,8-2 1512,0 1 1,1 0-1,-1 0 0,1 1 1,-11 7-1,16-10 11,0 1-1,1-1 1,-1 1-1,0-1 0,1 1 1,-1 0-1,1 0 1,0 0-1,0 0 1,0 0-1,1 1 1,-1-1-1,1 0 1,-1 1-1,1-1 1,0 1-1,1 0 1,-1-1-1,0 6 1,1 20-1641,0-1-1174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15.22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417 684 8266,'0'0'8508,"10"0"-7754,169 1 672,606-21-25,-784 20-1400,15-1 6,1 0-1,-1-1 0,0 0 1,0-2-1,0 0 1,0 0-1,0-2 0,16-8 1,-31 14 2,0-1 0,0 1 1,0-1-1,0 0 0,-1 1 1,1-1-1,0 0 0,0 1 0,-1-1 1,1 0-1,-1 0 0,1 0 1,-1 0-1,1 0 0,-1 1 1,1-1-1,-1 0 0,0 0 0,1 0 1,-1 0-1,0 0 0,0 0 1,0 0-1,0 0 0,0 0 1,0 0-1,0 0 0,0 0 1,0 0-1,0 0 0,-1 0 0,1 0 1,0 0-1,-1 0 0,1 0 1,0 0-1,-1 0 0,0 0 1,1 0-1,-1 1 0,1-1 0,-2-1 1,-8-3-1,0 1 0,0 0 0,-1 1 1,0 0-1,-11-2 0,-2 0-10,-108-23 10,0 6-1,-159-6 1,-277 22 16,539 8-24,0 2-1,0 1 0,0 1 1,1 1-1,0 2 0,1 0 1,0 2-1,0 1 0,1 2 1,-29 19-1,54-33 0,1 0 0,0 0 0,0 0 0,0 0 0,0 1 0,-1-1 0,1 0 0,0 0 0,0 0-1,0 0 1,0 0 0,0 0 0,0 0 0,-1 1 0,1-1 0,0 0 0,0 0 0,0 0 0,0 0 0,0 1 0,0-1 0,0 0 0,0 0-1,0 0 1,0 0 0,0 1 0,0-1 0,0 0 0,0 0 0,0 0 0,0 0 0,0 1 0,0-1 0,0 0 0,0 0 0,0 0 0,0 0 0,0 1-1,0-1 1,0 0 0,0 0 0,0 0 0,0 0 0,1 0 0,-1 1 0,0-1 0,0 0 0,0 0 0,0 0 0,0 0 0,14 8 14,21 3 47,-32-10-48,45 11 11,-1-3-1,97 7 0,100-12 42,-164-4-59,-18-1 20,109-15 0,-144 11-17,0 0 1,-1-2-1,0-1 1,0-2-1,0 0 1,35-20-1,-60 29-5,1 0-1,0 0 0,-1 0 1,1 0-1,0 0 0,-1 0 1,1 0-1,-1-1 0,0 1 1,1 0-1,-1-1 0,0 1 1,0-1-1,0 0 0,0 1 1,0-1-1,0 0 0,-1 0 1,1 1-1,-1-1 0,1 0 1,0-4-1,-2 4-4,1 1 0,-1-1 0,0 1 0,0-1 0,1 1 0,-1-1 0,0 1 0,0-1 0,-1 1 0,1 0 0,0-1 0,0 1 0,-1 0 0,1 0 0,0 0 0,-1 0 0,1 0 0,-1 0 0,1 1 0,-1-1 0,0 0 0,1 1 0,-1-1 0,0 1 0,1 0 0,-3-1 0,-51-9 8,1 3 0,-1 2 0,-1 2 0,-55 5 0,36-2-2,29 1-39,-88 12 0,113-10 20,0 2 1,0 1 0,1 0 0,-1 1 0,2 2 0,-28 14 0,46-22 10,-1 0 0,0 0 1,0 0-1,1 0 1,-1 0-1,1 0 0,-1 1 1,1-1-1,-1 0 1,1 1-1,0-1 1,-3 4-1,5-4 2,-1-1 0,0 1-1,0-1 1,0 0 0,0 1 0,0-1 0,0 1 0,1-1-1,-1 0 1,0 1 0,0-1 0,0 0 0,1 1-1,-1-1 1,0 0 0,1 0 0,-1 1 0,0-1 0,0 0-1,1 0 1,-1 1 0,1-1 0,-1 0 0,0 0-1,1 0 1,-1 0 0,0 1 0,1-1 0,-1 0 0,1 0-1,-1 0 1,0 0 0,1 0 0,-1 0 0,1 0 0,57-2-51,7-12 34,0-3 0,-1-2 0,107-49 0,-118 46 15,-47 19 3,219-97 6,-195 84-3,0-1 0,-1-1 0,0-2 1,-2-1-1,26-26 0,-48 42-3,1 0-1,-2 0 1,1 0 0,0-1-1,-1 0 1,0 0 0,-1 0-1,1 0 1,-1-1 0,0 0-1,-1 1 1,1-1 0,-2 0-1,1 0 1,-1 0 0,0 0-1,0-1 1,0 1 0,-2-8-1,1 13 1,0 0-1,-1-1 0,0 1 0,1 0 0,-1 0 0,0 0 0,0 0 0,0 0 0,-1 0 0,1 0 0,0 0 0,-1 1 0,1-1 0,-1 0 0,0 1 0,1-1 0,-1 1 0,0 0 0,0-1 0,0 1 0,0 0 0,0 0 0,0 0 0,0 1 0,0-1 0,-3 0 0,-7-2-12,0 0 0,-1 1 0,-19 0 0,24 1 7,-50-1 9,-1 2 0,1 2 0,0 3-1,-111 25 1,130-20-13,0 2 1,1 1-1,0 2 0,1 1 1,1 2-1,1 2 0,1 1 1,-35 28-1,68-48 2,0-1 0,0 1 0,0-1 0,0 1 0,0 0 0,0-1 0,0 1 0,1 0 0,-1 0 0,0 0 0,0 0 0,1 0 0,-1-1-1,1 1 1,-1 0 0,1 0 0,-1 1 0,1-1 0,-1 0 0,1 2 0,17-2-88,35-15 40,72-32-375,-146 47-1400,-16 8 1071,0 1 1,1 2-1,1 2 0,-50 25 1,39-17-1352,-26 12-3755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3.942"/>
    </inkml:context>
    <inkml:brush xml:id="br0">
      <inkml:brushProperty name="width" value="0.05" units="cm"/>
      <inkml:brushProperty name="height" value="0.05" units="cm"/>
    </inkml:brush>
  </inkml:definitions>
  <inkml:trace contextRef="#ctx0" brushRef="#br0">322 98 1632,'0'0'11527,"13"-6"-9353,-12 3-2127,0 1 0,0-1 0,-1 0 0,1 0 0,-1 0 0,0 1 0,0-1 0,0 0 0,0 0 0,0 0 0,0 0 1,-1 1-1,0-1 0,1 0 0,-1 0 0,0 1 0,0-1 0,-1 0 0,1 1 0,0-1 0,-1 1 0,1 0 0,-1-1 0,0 1 0,0 0 1,0 0-1,0 0 0,0 0 0,-1 1 0,-3-3 0,1 1-54,-1 1 0,0 0 0,0 1 0,0 0 0,-1 0-1,1 0 1,0 0 0,0 1 0,-1 0 0,1 0 0,0 1 0,0 0 0,-8 2 0,7-1-7,0 0 0,0 1 0,0 0 0,0 1 0,0 0 0,1 0 0,-1 0 0,1 1 0,0-1 0,1 2 0,-1-1 0,1 0 0,-6 8 0,-6 10-8,2 0 0,-17 30 1,23-36 27,1 0 0,1 0 0,0 1 1,1 0-1,1 0 0,1 0 0,1 1 1,0-1-1,2 1 0,0 0 0,1-1 1,4 37-1,-2-49 31,0 0 0,1 0 0,0 0 0,0-1 0,0 1-1,1-1 1,0 1 0,0-1 0,0 0 0,1-1 0,-1 1 0,1-1 0,0 0 0,1 0 0,-1 0 0,1-1 0,-1 0 0,1 0 0,0 0 0,0-1 0,11 3-1,6 2 254,-1-1 0,1-2-1,0 0 1,42 1-1,-33-4-70,-2 1 12,1-2-1,30-4 1,-52 3-134,-1 0 1,1-1-1,-1 0 1,0-1-1,0 1 1,0-2-1,0 1 1,0-1-1,-1 0 1,1-1-1,12-9 1,6-2-736,-1 12-4165,-13 4 2375,6-3-4268</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23.872"/>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92 209 5921,'0'0'8962,"4"1"-8795,0 0 1,0-1-1,0 0 0,0 1 1,0-1-1,0-1 0,0 1 1,6-2-1,-7-2-113,0 0 0,0-1 1,0 0-1,-1 1 0,1-1 1,-1 0-1,0 0 0,-1-1 1,1 1-1,0-7 0,9-57 29,-10 63-58,0-2 11,1 0 0,-2-1 0,1 1 1,-1 0-1,-1 0 0,-2-16 1,2 24-39,0 0 0,-1 0 1,1 0-1,-1 0 0,1 1 1,0-1-1,-1 0 0,1 1 1,0 0-1,0-1 0,-1 1 1,1-1-1,0 1 0,0 0 0,0 0 1,0 0-1,0 0 0,-2 1 1,-4 6-7,1 0 1,0 0 0,0 1 0,1 0 0,0 0-1,0 0 1,1 0 0,0 1 0,1-1-1,0 1 1,0 0 0,-1 13 0,-1 17 46,2 76 0,3-105 251,0-15-234,0-1-1,1 0 0,0 0 0,0 1 1,1-1-1,-1 1 0,1-1 0,3-6 1,6-17 59,-9 14-103,-1 0 0,0-1 1,-1-18-1,0 12 144,-25 22 27,22 0-189,-1 1 0,1 1 0,-1-1 0,1 0 0,0 1 1,0 0-1,0-1 0,0 1 0,1 0 0,-1 1 0,1-1 0,0 0 1,0 1-1,-3 5 0,2-2-3,-1-1 0,1 1-1,1-1 1,-1 1 0,1 0 0,1 0-1,-3 11 1,4-18 37,10-4-78,-8 3 43,0 0 0,1 0 0,-1 0 0,0-1 1,0 1-1,0-1 0,0 1 0,0-1 0,0 1 0,0-1 0,-1 0 1,1 0-1,-1 0 0,1 0 0,0-3 0,0 2-17,0 0 1,0 0-1,0 0 0,-1 0 0,1 0 0,-1-1 0,0 1 1,0-1-1,-1 1 0,1-1 0,0 1 0,-1-1 0,0 1 1,0-7-1,-15 24-251,10-9 59,-1 2-1,2-1 0,-1 1 1,1-1-1,0 1 1,0 0-1,1 1 1,0-1-1,-4 12 1,-3 42-4451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27.45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20 292 5537,'-11'-2'12177,"7"-20"-11799,2 0-1,0 0 0,1 0 0,5-38 1,-2-1-184,-2 19 127,35 46-351,-4 1 60,0-1-1,0-1 1,1-1 0,54-5 0,-9 1-86,113 3 127,202-3 21,-5-26 145,-296 16-252,-68 8 21,0 1 1,1 1-1,-1 1 0,27 2 0,-48-1-7,0 0 0,0 1 0,0 0 0,0-1 1,0 1-1,0 0 0,0 0 0,0 0 0,-1 0 0,1 0 0,0 0 0,-1 1 0,1-1 0,-1 0 0,1 1 1,-1 0-1,0-1 0,0 1 0,1 0 0,-1-1 0,0 1 0,-1 0 0,1 0 0,0 0 0,0 0 0,-1 0 1,1 0-1,-1 3 0,2 7-6,0 0 0,-2 0 0,0 21 1,0-16 47,0-5-41,0-8 1,1 1-1,-1-1 1,1 1 0,-1-1 0,-1 1-1,1-1 1,-1 1 0,0-1 0,0 1-1,0-1 1,0 0 0,-1 1-1,1-1 1,-1 0 0,-1 0 0,1 0-1,0 0 1,-1-1 0,0 1 0,0-1-1,0 1 1,0-1 0,-6 5-1,-6 2-9,0-1 0,-1 0-1,0-1 1,0 0-1,-1-2 1,0 0-1,0-1 1,-26 5-1,-148 12 30,183-21-24,-38 1 3,1-1 1,-1-3-1,1-2 0,0-1 1,-79-21-1,59 11-22,0 3 1,0 3-1,-1 3 0,-101 4 1,131 6 23,0 2 1,0 2-1,1 1 1,1 2 0,-51 22-1,35-14-18,35-11-48,2-2 239,13-6-200,0 0-1,0 0 0,-1-1 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33.56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12 6145,'0'0'11914,"32"0"-11844,181 16 22,241-16-77,-335-9 60,-119 9-71,0 0 1,0 0-1,0 0 0,-1 0 1,1 0-1,0-1 1,0 1-1,0 0 1,0 0-1,0 0 1,0 0-1,0 0 1,0 0-1,0 0 1,0 0-1,0 0 1,0 0-1,0 0 1,0 0-1,0 0 1,0 0-1,0 0 1,0-1-1,0 1 1,0 0-1,0 0 0,0 0 1,0 0-1,0 0 1,0 0-1,0 0 1,0 0-1,0 0 1,0 0-1,0 0 1,0 0-1,0 0 1,0 0-1,0-1 1,0 1-1,0 0 1,0 0-1,0 0 1,0 0-1,1 0 1,-1 0-1,0 0 1,0 0-1,0 0 0,0 0 1,0 0-1,0 0 1,0 0-1,-10-6 91,-5 1-111,2 0-947</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43.50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1 257 9026,'0'0'6253,"6"-19"-5597,286 19 650,-176-15-1242,-109 14-56,-1 1 0,1-1 0,-1-1 0,1 1 0,-1-1 0,1 0 0,-1-1 0,0 1 0,0-1-1,0 0 1,-1-1 0,1 0 0,-1 1 0,0-2 0,0 1 0,0-1 0,0 1 0,-1-1 0,0 0 0,0-1 0,5-8 0,-5 6-10,0 0 1,-1 0 0,0-1-1,0 1 1,-1-1 0,0 0-1,0 1 1,-1-1 0,-1 0-1,0-17 1,0 25-2,-1 0-1,0 0 1,0 0 0,1 0 0,-1 0-1,0 0 1,0 1 0,0-1-1,0 0 1,0 0 0,0 1-1,0-1 1,0 1 0,0-1-1,0 1 1,-1-1 0,1 1-1,0 0 1,0-1 0,0 1 0,-3 0-1,-34-7 26,32 6-26,-39-5-4,0 3 0,-1 1 0,-73 8 0,109-5-6,-1 1 0,1 0 1,0 0-1,0 1 0,0 1 0,1 0 0,-1 0 0,1 1 0,0 0 0,-16 12 0,20-13 7,0 0 0,1 0-1,-1 1 1,1-1 0,0 1 0,1 1 0,-1-1 0,1 0 0,0 1-1,0-1 1,1 1 0,-1 0 0,1 0 0,1 0 0,-1 0-1,1 1 1,0-1 0,0 12 0,1-12-3,0 4 7,-1 1-1,2 0 0,0 0 0,0 0 0,1-1 0,4 15 0,-4-21 7,-1-1 0,1 0 0,0 0 0,0 0 0,0-1 0,0 1 0,0 0 0,1-1 0,-1 1 0,1-1 0,-1 0 0,1 0 0,0 0 0,0 0 0,0-1 0,0 1 0,1-1 0,-1 1 0,0-1-1,0 0 1,1-1 0,-1 1 0,1 0 0,4-1 0,8 2 0,1 0 0,-1-1 0,0-1 0,1-1 0,-1-1 0,0 0 0,0 0 0,0-2 0,0 0 0,0-1-1,-1-1 1,0 0 0,0-1 0,-1 0 0,21-14 0,-34 19-40,0 1 0,1-1 0,-1 1-1,0-1 1,1 1 0,-1-1 0,0 0 0,0 1 0,-1-1-1,1 0 1,0 0 0,0 0 0,-1 1 0,1-1 0,-1 0 0,0 0-1,0 0 1,1-3 0,-7-23-3427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50.605"/>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 86 7258,'0'0'8768,"0"-36"-6618,0 25-2365,0 10 247,-1 0-1,1 0 1,0 0 0,0 0-1,-1 0 1,1 1 0,0-1-1,0 0 1,0 0-1,0 0 1,0 0 0,0 0-1,0 0 1,1 0 0,-1 0-1,0 1 1,0-1-1,1 0 1,-1 0 0,1 0-1,-1 0 1,0 1 0,1-1-1,-1 0 1,1 0-1,0 1 1,-1-1 0,1 0-1,0 1 1,-1-1-1,1 1 1,0-1 0,0 1-1,-1-1 1,1 1 0,0 0-1,0-1 1,0 1-1,0 0 1,0-1 0,0 1-1,-1 0 1,1 0 0,0 0-1,0 0 1,0 0-1,0 0 1,0 0 0,0 0-1,0 0 1,1 1 0,36 1-42,52 8 0,-51-4 154,53 1 0,222-19 174,-259 9-207,-17 1-125,-14 2 12,1-2 0,0 0 1,28-8-1,-1 6 111,-52 4-133,49 0 5,4 0 281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6:51.974"/>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1 378 7802,'0'0'7736,"0"-4"-7487,0 3-228,1-1-1,-1 1 0,0-1 1,1 1-1,0-1 0,-1 1 1,1 0-1,0 0 0,0-1 1,0 1-1,0 0 0,0 0 1,0 0-1,0 0 0,0 0 1,0 0-1,0 0 0,1 0 1,-1 0-1,0 1 0,3-2 1,43-17 288,-18 8 13,-21 7-242,-1 0 0,0 0 0,0-1 0,0 1 0,0-1 0,-1-1 0,0 0 0,0 0 0,-1 0 0,1 0 0,-1-1 0,-1 0 0,1 0 0,-1 0 0,0 0 0,-1-1 0,0 0 0,0 0 0,-1 1 0,1-2-1,-2 1 1,1 0 0,0-13 0,-34 21 24,23 0-76,0 0-24,-1 0 0,1 0 1,0 1-1,0 0 0,0 0 0,0 1 0,0 1 0,0-1 1,-12 7-1,17-57 1076,4-68-1097,-1 115 0,0 1 1,1-1 0,-1 1 0,0 0 0,0-1-1,0 1 1,0 0 0,0-1 0,1 1 0,-1 0-1,0 0 1,0 0 0,0 0 0,0 0 0,0 0 0,0 0-1,0 0 1,0 0 0,0 0 0,-1 1 0,-5-1 41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8:17.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226 325 3265,'0'0'12973,"0"-41"-9858,0 11-2741,2 18-335,-2 1 0,0 0 0,0-1 0,-1 1 0,0 0 0,-1 0 1,0 0-1,-1 0 0,0 0 0,-1 0 0,-9-18 0,11 27-38,1 0 0,0 0 0,-1 0 0,1 0 0,-1 0 0,1 1 0,-1-1 0,0 1 0,0-1 0,1 1 0,-1 0 0,0-1 0,0 1 0,-1 0 0,1 0 0,0 1 0,0-1 0,0 0-1,-1 1 1,1-1 0,0 1 0,-1 0 0,1 0 0,0 0 0,-1 0 0,1 0 0,0 0 0,-4 1 0,-12 0-5,12-1-38,-1 0 0,1 0 0,-1 1 0,1 0 0,-1 1 0,1-1 0,0 1 0,0 0 0,0 1 0,0-1 0,-6 5-1,9-5 16,0 0-1,0 0 0,1 1 0,-1-1 0,0 1 0,1 0 0,0 0 0,0 0 0,0 0 0,0 0 0,0 0 1,1 0-1,-1 0 0,1 1 0,0-1 0,0 1 0,0-1 0,0 1 0,1-1 0,-1 1 0,1 6 0,0-8 26,0 0-1,0 0 0,0 0 1,0 0-1,0 0 1,0-1-1,0 1 0,1 0 1,-1 0-1,1 0 0,-1 0 1,1 0-1,0-1 0,0 1 1,0 0-1,0-1 0,0 1 1,0 0-1,0-1 0,0 0 1,1 1-1,-1-1 0,0 0 1,3 2-1,1-1 46,0-1 0,0 1 0,0-1 0,-1-1 0,1 1 0,0-1 0,1 1 0,6-2-1,74 2 161,-17 1-14,-1-3 1,112-17-1,474-58 162,-567 70-280,-1 4 0,1 4 0,151 23 0,-116-7 111,2-6 1,140-4-1,328 5-37,-81-13-283,-621 5 110,-129 24 1,60-6-86,-69 2 169,-321 38-515,-201-28 225,746-37 253,0-1 0,1-1-1,-1-1 1,-28-10-1,-15-3-48,38 11 37,1-1 0,0-1 1,0-2-1,-38-21 0,49 25-16,0 1 0,-1 0 0,0 1 1,0 1-1,0 0 0,0 2 0,-24-1 0,16 1 38,0-2 0,-40-9 0,-5-13-65,48 16 55,-45-12 1,54 19-22,1 0-1,0-1 1,0 0 0,1-2 0,0 1 0,-1-1 0,2-1 0,-1 0 0,-12-11-1,-28 0 5,51 18 19,1-1-2,0 0-21,0 1 1,0-1 0,1 0-1,-1 1 1,0-1-1,0 0 1,1 1 0,-1-1-1,0 0 1,1 1 0,-1-1-1,0 1 1,1-1-1,-1 1 1,1-1 0,-1 1-1,1-1 1,-1 1 0,1-1-1,0 1 1,-1 0-1,1-1 1,0 1 0,-1 0-1,1-1 1,-1 1 0,1 0-1,1 0 1,23-4-40,-17 3 31,80-7 27,172 5 0,-128 5-78,154-1 57,678-15 589,-786 3-545,168-6 65,-263 19-75,0 3-1,-1 4 1,130 31 0,56 11-13,-207-38 32,-64-5-864,-35 16-4406</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8:28.19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0 484 7962,'0'0'8191,"8"-21"-7692,4-10-316,6-13 617,14-50 1,-25 56-496,-2 1 0,-2-1 1,-1-1-1,-3-40 0,0 17 151,8 63-557,0 0 109,0 1-1,0 0 1,0 1-1,0-1 1,0 1-1,-1 0 1,9 6-1,21 8-2,-5-8 5,2-1 0,-1-2 1,1-1-1,0-2 0,0-1 1,33-2-1,-18 0-16,91 12 1,-70-2 55,0-3 1,74-2-1,-143-5-26,1 1-145,0 0 121,-1-1 1,0 1-1,0-1 0,1 0 1,-1 1-1,0-1 0,0 1 0,0-1 1,0 1-1,0-1 0,0 1 1,0-1-1,0 1 0,0-1 0,0 1 1,0-1-1,0 1 0,0-1 1,0 1-1,0-1 0,0 0 0,0 1 1,-1-1-1,1 1 0,0-1 0,0 1 1,-1-1-1,1 1 0,-12 20-36,6-13 14,5 1 26,0-1 0,0 1 0,0-1 0,1 1 1,2 10-1,-1-14-4,-1 0 1,1 0-1,-1-1 1,1 1-1,-1 0 1,-1 0 0,1 0-1,-1 0 1,0-1-1,0 1 1,0 0-1,-1-1 1,1 1 0,-1-1-1,0 1 1,-1-1-1,1 0 1,-1 0-1,-3 5 1,-5 0-4,1 0 0,-1-1 0,-1 0 0,1-1 0,-1-1 0,-1 1 0,1-2 0,-21 7 0,11-7 5,0-1 0,0 0-1,0-2 1,-36 0-1,4-3 25,1-3-1,-75-13 0,52 6-30,0 4 0,-112 3 131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8:48.929"/>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0 405 5577,'0'0'10690,"1"-7"-10125,12-66 457,-7 50-599,-2 0 0,0 0 0,0-24 0,-4-143 67,36 190-415,9 1-68,1 2-1,52 9 1,-29-3 37,1-4 1,103-5-1,-75-1-21,-66-1-22,53-9-1,10-2 12,136 0-52,-82 6 76,-1 5 0,165 21 0,-80-15-44,-150-4 78,125-7-113,-204 9 40,1-1 1,-1 1-1,0 0 1,0 0-1,0 0 1,0 0-1,-1 1 1,1 0-1,-1 0 1,1 0-1,-1 0 1,0 0-1,0 1 1,0-1-1,3 6 0,14 14 36,-18-22-58,7 7 28,0 1 0,0 0 0,-1 0 0,8 12 1,15 16-2,-29-34-4,0 0-1,0 0 1,0 0-1,-1 0 0,1 1 1,-1-1-1,0 0 1,0 1-1,1 5 0,-2-9 3,0 1 0,0 0-1,0 0 1,0 0 0,0 0-1,0 0 1,0-1 0,0 1-1,0 0 1,-1 0 0,1 0 0,0 0-1,0-1 1,-1 1 0,1 0-1,-1 0 1,1-1 0,-1 1-1,1 0 1,-1-1 0,1 1-1,-1 0 1,0-1 0,1 1-1,-1-1 1,0 1 0,1-1-1,-1 1 1,0-1 0,0 0-1,1 1 1,-1-1 0,0 0 0,0 0-1,0 1 1,0-1 0,1 0-1,-1 0 1,0 0 0,0 0-1,0 0 1,0 0 0,0 0-1,-141 3-7,-123-4-14,130-22-8,-7-1 68,54 19-36,0 4 0,-152 16 0,-139 10-36,158-14 130,163-8-109,-21 2-5,-135 24 1,169-19 23,-1-1 1,0-3 0,-60 1-1,78-2 136,19 0-113,25 0-842,70 2-5530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12.116"/>
    </inkml:context>
    <inkml:brush xml:id="br0">
      <inkml:brushProperty name="width" value="0.05" units="cm"/>
      <inkml:brushProperty name="height" value="0.05" units="cm"/>
      <inkml:brushProperty name="color" value="#004F8B"/>
    </inkml:brush>
  </inkml:definitions>
  <inkml:trace contextRef="#ctx0" brushRef="#br0">1 4 1168,'0'0'7364,"8"0"-6573,-4 0-697,82-3 3055,-56 5-1573,-33 3-1221,-17 1-454,-16 10 746,36-16-634,0 0-1,0 0 1,0 0 0,-1 0 0,1 0-1,0 0 1,0 0 0,0 0 0,0 0 0,0 0-1,0 0 1,0 0 0,0 0 0,0 1-1,0-1 1,0 0 0,-1 0 0,1 0 0,0 0-1,0 0 1,0 0 0,0 0 0,0 1-1,0-1 1,0 0 0,0 0 0,0 0 0,0 0-1,0 0 1,0 0 0,0 0 0,0 0-1,0 1 1,0-1 0,0 0 0,0 0-1,0 0 1,1 0 0,-1 0 0,0 0 0,0 0-1,0 0 1,0 1 0,0-1 0,0 0-1,0 0 1,0 0 0,0 0 0,0 0 0,0 0-1,1 0 1,-1 0 0,0 0 0,0 0-1,0 0 1,0 0 0,0 0 0,0 0 0,0 0-1,0 0 1,1 0 0,-1 0 0,0 0-1,0 0 1,0 0 0,0 0 0,0 0 0,24-2 220,-23 2-236,0 1-1,1-1 0,-1-1 0,0 1 0,0 0 0,0 0 0,0 0 0,0-1 0,1 1 0,-1 0 0,0-1 0,0 1 0,0-1 1,0 1-1,0-1 0,0 0 0,0 0 0,-1 1 0,1-1 0,0 0 0,1-1 0,9-6-44,-5 6 127,-2 2-990,-8 5-1715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4.901"/>
    </inkml:context>
    <inkml:brush xml:id="br0">
      <inkml:brushProperty name="width" value="0.05" units="cm"/>
      <inkml:brushProperty name="height" value="0.05" units="cm"/>
    </inkml:brush>
  </inkml:definitions>
  <inkml:trace contextRef="#ctx0" brushRef="#br0">49 4 4745,'0'0'6913,"-4"0"-6776,-4-1-289,7 0 156,-1 1 1,1-1-1,-1 1 1,0 0 0,1 0-1,-1 0 1,1 0-1,-1 0 1,0 0 0,1 0-1,-1 0 1,1 0-1,-1 1 1,-2 0 0,4 0-181,-1-1 1,0 1-1,1 0 1,-1 0-1,1-1 0,-1 1 1,1 0-1,-1 0 1,1 0-1,-1-1 1,1 1-1,0 0 1,-1 0-1,1 0 1,0 0-1,0 0 0,0 0 1,0 0-1,0 0 1,0 2 2640,-3 0-640,2 2-3291,1-3 486,0 7-3056</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13.795"/>
    </inkml:context>
    <inkml:brush xml:id="br0">
      <inkml:brushProperty name="width" value="0.05" units="cm"/>
      <inkml:brushProperty name="height" value="0.05" units="cm"/>
      <inkml:brushProperty name="color" value="#004F8B"/>
    </inkml:brush>
  </inkml:definitions>
  <inkml:trace contextRef="#ctx0" brushRef="#br0">60 0 1736,'0'0'7382,"-1"4"-4535,-6 12-2244,-45 18 1604,57-34-2159,-1 0 0,0 0-1,0-1 1,1 0 0,-1 1-1,0-1 1,5-2 0,-8 2 52,7-3-642,-13 2-3519,1 2 1569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1.309"/>
    </inkml:context>
    <inkml:brush xml:id="br0">
      <inkml:brushProperty name="width" value="0.05" units="cm"/>
      <inkml:brushProperty name="height" value="0.05" units="cm"/>
      <inkml:brushProperty name="color" value="#004F8B"/>
    </inkml:brush>
  </inkml:definitions>
  <inkml:trace contextRef="#ctx0" brushRef="#br0">1 994 7098,'0'0'6746,"5"0"-5799,13 1-612,1-1 0,-1-1 0,0-1 0,0-1 1,0 0-1,0-1 0,25-10 0,-17 2-262,-1-1 1,0-2 0,-2 0-1,0-2 1,0 0-1,-2-2 1,0 0 0,-1-2-1,-1 0 1,-1-1 0,-1-1-1,-1 0 1,-1-1 0,-1-1-1,12-28 1,-8 6-106,-1-1 1,-3-1-1,-2 0 1,-2-1-1,-2 0 0,-2-1 1,-1-78-1,-5-14-981,0 143 1003,0 0 1,0-1-1,0 1 1,0-1-1,0 1 1,0-1-1,0 1 1,0-1-1,-1 1 1,1-1-1,0 1 1,0-1-1,0 1 1,0 0-1,-1-1 1,1 1 0,0-1-1,0 1 1,-1 0-1,1-1 1,0 1-1,-1 0 1,1-1-1,0 1 1,-1 0-1,1-1 1,-1 1-1,1 0 1,0 0-1,-1 0 1,1-1-1,-1 1 1,1 0-1,-1 0 1,1 0-1,-1 0 1,1 0-1,-1 0 1,1 0-1,-1 0 1,1 0-1,-1 0 1,1 0 0,0 0-1,-1 0 1,1 0-1,-1 0 1,1 1-1,-1-1 1,1 0-1,-1 0 1,1 0-1,-1 1 1,-25 17-293,11 3 288,1 0-1,0 1 1,2 0-1,0 1 1,2 1 0,-9 26-1,-1 15-12,-13 74-1,18-30 407,4 0-1,5 172 0,6-236-323,3 32 188,4-1 0,3 0 0,3-1 0,3 0 1,44 121-1,-57-188-159,2 7-62,1 0 0,0 0 1,10 16-1,-14-29 41,0 1 1,-1 0-1,1 0 1,0-1-1,0 1 1,1-1 0,-1 0-1,0 1 1,1-1-1,0 0 1,-1-1-1,1 1 1,0 0-1,0-1 1,0 1-1,0-1 1,0 0 0,0 0-1,0 0 1,0-1-1,6 1 1,-6-1-32,-1 0 0,0 0 0,1 0 0,-1-1 0,1 1 0,-1-1 0,0 0 0,0 1 0,1-1 0,-1 0 0,0 0 0,0-1 0,0 1 0,0 0 0,0-1 0,0 1 0,0-1 0,3-3 0,-2 1-13,-1 0 1,1-1-1,-1 1 0,1-1 1,-1 0-1,0 1 0,-1-1 1,3-9-1,-1-8-41,0-1 1,-2 0-1,-1-28 1,0 31 57,-1 5-41,-1-1 1,-1 0-1,0 1 0,-1 0 1,0-1-1,-1 2 0,-1-1 1,-1 1-1,0-1 0,-1 2 1,-15-23-1,-1 5 12,-1 0 0,-1 2 0,-47-41 0,53 53-46,-1 1 0,0 0 0,-40-21 0,49 31 22,-1 0-1,0 1 1,0 1 0,0 0-1,0 1 1,-1 0 0,0 1-1,-25 0 1,39 3 21,-1 0-1,0 0 1,1 1 0,-1-1 0,1 0 0,0 1 0,-1-1-1,1 0 1,0 1 0,0-1 0,0 1 0,0-1 0,0 1 0,0-1-1,0 0 1,0 1 0,1-1 0,-1 1 0,0-1 0,1 0-1,-1 1 1,1-1 0,1 2 0,4 3 25,0-1 0,1-1 0,-1 1 0,1-1-1,0 0 1,1-1 0,-1 1 0,13 3 0,67 17 228,-36-16-96,-1-2 0,2-2-1,61-2 1,-103-2-140,-9-1-17,0 1 0,0 0 0,0 0 0,0-1 0,0 1 0,-1 0 0,1-1 0,0 1 0,0-1 0,0 1 0,-1-1 0,1 1 0,0-1 0,-1 0 0,1 1 0,0-1 0,-1 0 0,1 0 0,-1 1 0,1-1 0,-1 0 0,1 0 0,-1 0 0,0 0 0,1 1 0,-1-1 0,0 0 0,0-1 0,1 0-55,-1 1 0,1-1 0,0 0 0,-1 1-1,1-1 1,0 1 0,0-1 0,0 1 0,0 0 0,0-1 0,1 1 0,-1 0 0,0 0 0,0-1 0,2 0 0,34-13-3990,-17 6-1994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2.073"/>
    </inkml:context>
    <inkml:brush xml:id="br0">
      <inkml:brushProperty name="width" value="0.05" units="cm"/>
      <inkml:brushProperty name="height" value="0.05" units="cm"/>
      <inkml:brushProperty name="color" value="#004F8B"/>
    </inkml:brush>
  </inkml:definitions>
  <inkml:trace contextRef="#ctx0" brushRef="#br0">262 0 3385,'0'0'5236,"-18"34"-4338,-61 111-79,59-107-271,2 1 0,2 2 0,-22 81 0,24-70 29,-2 5-19,2 1 0,3 0-1,2 0 1,3 1 0,3 98 0,4-148-492,0 0 1,1 0-1,0-1 0,0 1 0,1 0 1,0-1-1,0 0 0,1 0 1,0 0-1,1 0 0,-1-1 0,1 1 1,1-1-1,0-1 0,0 1 0,0-1 1,1 0-1,-1 0 0,2-1 0,-1 1 1,0-2-1,1 1 0,0-1 0,11 4 1,5 1 109,0-1 1,1 0-1,0-2 1,0-1-1,0-1 1,1-2-1,35 0 1,-60-3-168,0-1 1,-1 1-1,1-1 0,-1 1 1,0-1-1,1 0 1,-1 1-1,0-1 0,0 1 1,0-1-1,0 0 1,0 1-1,-1-3 0,1 3-16,0-96-5708,0 74 193</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4.937"/>
    </inkml:context>
    <inkml:brush xml:id="br0">
      <inkml:brushProperty name="width" value="0.05" units="cm"/>
      <inkml:brushProperty name="height" value="0.05" units="cm"/>
      <inkml:brushProperty name="color" value="#004F8B"/>
    </inkml:brush>
  </inkml:definitions>
  <inkml:trace contextRef="#ctx0" brushRef="#br0">408 171 7618,'0'0'8555,"-1"-5"-8387,1 0 1,0 0 0,0 0-1,0 0 1,0-1-1,3-7 1,2 3-170,1 1 0,0-1 0,0 1 0,1 0 0,1 1 0,-1 0 1,17-13-1,-19 16-95,1 1 1,0 0 0,0 0 0,0 0-1,0 0 1,1 1 0,0 0 0,-1 1-1,1-1 1,0 1 0,0 1 0,15-2-1,-21 3 89,0 1 0,1 0 0,-1-1-1,1 1 1,-1 0 0,0 0-1,0 0 1,0 0 0,1 0-1,-1 1 1,0-1 0,0 0-1,-1 0 1,1 1 0,0-1 0,0 1-1,-1-1 1,1 1 0,0-1-1,-1 1 1,0-1 0,1 1-1,-1-1 1,0 1 0,0 2-1,6 45 2,-6-22 2,1-9 6,-1 1 1,-1 0 0,0 0-1,-1 0 1,-1-1-1,-1 0 1,-8 24-1,-24 34 456,-4-1-1,-73 106 0,-13 22 134,125-228 3046,-17-85-3478,7 75-150,-1-1 0,-2 2 1,-2 0-1,-1 1 0,-2 0 0,-1 2 0,-1 0 0,-34-37 1,48 59-15,1 0 1,-1-1-1,1 0 1,1 0 0,0-1-1,0 1 1,1-1-1,-4-17 1,4 6 15,1 0-1,1 0 1,1-31-1,1 48-25,0 1 0,0 0 0,0 0 1,1 0-1,0-1 0,0 1 0,0 0 0,0 0 0,1 0 0,-1 1 0,1-1 0,0 0 0,1 0 0,-1 1 0,0 0 0,1-1 0,0 1 0,0 0 0,0 0 0,0 0 0,0 1 0,1-1 0,-1 1 0,1 0 0,-1 0 1,1 0-1,0 0 0,0 0 0,0 1 0,0 0 0,0 0 0,8-1 0,-1 0-7,-1 1-1,0 0 1,1 0 0,-1 1 0,0 1-1,1-1 1,-1 2 0,0-1 0,0 2-1,0-1 1,0 1 0,0 1-1,0 0 1,-1 0 0,17 11 0,-3 0 23,-1 1-1,-1 1 1,-1 1 0,35 39 0,-52-53-11,-1-2-8,1 0 0,-1 1 0,0-1 0,0 1 1,0-1-1,0 1 0,-1 0 0,1 0 0,-1 0 1,1 0-1,-1 0 0,0 0 0,0 0 0,-1 0 0,1 1 1,0-1-1,-1 5 0,0-8 181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5.823"/>
    </inkml:context>
    <inkml:brush xml:id="br0">
      <inkml:brushProperty name="width" value="0.05" units="cm"/>
      <inkml:brushProperty name="height" value="0.05" units="cm"/>
      <inkml:brushProperty name="color" value="#004F8B"/>
    </inkml:brush>
  </inkml:definitions>
  <inkml:trace contextRef="#ctx0" brushRef="#br0">1 1 7009,'0'0'7267,"14"23"-7097,6 6-126,-3-5 11,-2 1 0,0 0 0,18 46 0,-11-13 312,-2 2-1,-3 0 1,-3 1 0,7 70-1,-10-15 569,-6 151 0,-8-228-773,-2-1-1,-2 1 0,-1-1 1,-2-1-1,-1 0 0,-3 0 1,0-1-1,-2-1 1,-2 0-1,-2-1 0,-40 54 1,60-93 1051,-1-4-1230,1 1-1,0-1 0,0 0 1,3-17-1,23-34-3340,-12 35-1468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6.287"/>
    </inkml:context>
    <inkml:brush xml:id="br0">
      <inkml:brushProperty name="width" value="0.05" units="cm"/>
      <inkml:brushProperty name="height" value="0.05" units="cm"/>
      <inkml:brushProperty name="color" value="#004F8B"/>
    </inkml:brush>
  </inkml:definitions>
  <inkml:trace contextRef="#ctx0" brushRef="#br0">1 1 5961,'0'0'11391,"15"5"-10867,30 8-307,2-1 1,-1-2-1,85 7 0,-9-17 107,-121-12-6993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6.724"/>
    </inkml:context>
    <inkml:brush xml:id="br0">
      <inkml:brushProperty name="width" value="0.05" units="cm"/>
      <inkml:brushProperty name="height" value="0.05" units="cm"/>
      <inkml:brushProperty name="color" value="#004F8B"/>
    </inkml:brush>
  </inkml:definitions>
  <inkml:trace contextRef="#ctx0" brushRef="#br0">1 22 8330,'0'0'9665,"19"0"-9205,292 0 1296,-312-16-6453,-2 10 585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31.646"/>
    </inkml:context>
    <inkml:brush xml:id="br0">
      <inkml:brushProperty name="width" value="0.05" units="cm"/>
      <inkml:brushProperty name="height" value="0.05" units="cm"/>
      <inkml:brushProperty name="color" value="#004F8B"/>
    </inkml:brush>
  </inkml:definitions>
  <inkml:trace contextRef="#ctx0" brushRef="#br0">17 93 6041,'0'0'10408,"8"-15"-9473,-4 9-894,1 0 0,-1 0 0,1 1 0,0 0 0,1 0 0,-1 1 0,1-1 0,0 1 1,0 0-1,0 1 0,1-1 0,-1 1 0,1 1 0,0-1 0,0 1 0,0 0 0,7 0 0,4-1-34,-1 1 0,0 1 0,1 0-1,-1 2 1,0 0 0,18 3 0,-26-2-16,-1 1 0,0-1 1,1 1-1,-1 1 0,0 0 1,-1 0-1,1 0 1,-1 1-1,0 0 0,0 0 1,0 1-1,-1 0 1,1 0-1,-2 1 0,1-1 1,-1 1-1,0 1 0,0-1 1,5 12-1,-2-2-10,0 1 0,-2-1 0,0 1 0,0 0 1,-2 1-1,-1-1 0,0 1 0,0 19 0,-2-19 128,0 1 1,-2 0-1,0-1 1,-6 24-1,5-34-53,-1 0-1,0-1 0,0 1 0,-1-1 1,0 0-1,-1-1 0,0 1 1,0-1-1,-1 1 0,1-2 0,-10 9 1,1-2 20,0-1 0,-1-1 0,0-1 1,0 0-1,-1-1 0,-1 0 0,1-2 1,-36 12-1,23-11 46,0-2 1,0 0-1,-1-2 1,-52 0 0,81-4-118,0 0 0,0 0 0,0 0 0,0-1 0,-1 1 0,1 0 0,0-1 0,0 1 1,0 0-1,0-1 0,0 1 0,0-1 0,0 0 0,0 1 0,0-1 0,1 0 0,-1 0 0,0 1 0,0-1 1,1 0-1,-1 0 0,0 0 0,1 0 0,-1 0 0,1 0 0,-1 0 0,1 0 0,-1 0 0,1 0 1,0 0-1,-1 0 0,1 0 0,0-1 0,0 1 0,0 0 0,0 0 0,0 0 0,1-2 0,-1 0-2,0 0-1,0 1 1,1-1-1,-1 0 0,1 1 1,0-1-1,0 0 1,0 1-1,0-1 1,0 1-1,1-1 0,-1 1 1,1 0-1,-1 0 1,4-4-1,1 2 5,0 0 1,-1 0-1,2 1 1,-1-1-1,0 1 1,1 1-1,0-1 0,-1 1 1,1 0-1,0 1 1,0 0-1,0 0 1,0 0-1,0 1 0,0 0 1,0 0-1,13 3 1,6 3-9,-1 0 1,1 2 0,34 16-1,-11-5 69,-15-9-43,1-1 1,0-1-1,1-2 0,70 3 1,2-7-8349,-93-2 2105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37.48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152 401 7178,'0'0'4654,"-7"30"-3179,-22 101-190,27-121-1065,1 0 0,0 1 0,0-1 0,1 1 0,0-1-1,1 0 1,3 17 0,-3-22-130,1 0-1,-1-1 1,1 1-1,0-1 1,0 0-1,0 0 1,1 1-1,-1-1 1,1-1 0,0 1-1,1 0 1,5 5-1,-1-4 13,0 0-1,1-1 0,-1 0 0,1 0 0,0-1 0,0 0 1,1 0-1,-1-1 0,0 0 0,1-1 0,-1 0 1,1-1-1,14 0 0,-10-1-70,-1 0 0,1 0 1,0-1-1,-1-1 0,0-1 0,0 1 0,0-2 0,0 0 1,-1-1-1,1 0 0,-1 0 0,-1-2 0,0 1 1,0-1-1,0-1 0,-1 0 0,0-1 0,10-11 0,-8 5-21,0 0-1,-1 0 0,-1-1 0,-1-1 0,0 1 0,-1-1 0,-1-1 0,-1 0 0,0 0 1,-2 0-1,0 0 0,1-23 0,-2 16 40,-1 0 0,-2 1 0,0-1 1,-2 1-1,-1-1 0,-6-27 0,7 47-40,0 0 1,0-1-1,-1 1 1,1 0-1,-2 0 1,1 0-1,0 1 0,-1-1 1,0 1-1,0 0 1,-1 0-1,0 0 1,1 1-1,-2-1 0,1 1 1,0 0-1,-1 1 1,0-1-1,1 1 0,-1 1 1,-1-1-1,1 1 1,0 0-1,-1 0 1,1 0-1,-1 1 0,1 0 1,-10 0-1,1 1-25,0 1 1,0 0-1,1 0 0,-1 2 0,0 0 0,1 0 0,-1 2 0,1-1 0,0 2 0,1 0 0,0 1 1,-1 0-1,2 1 0,-1 0 0,1 1 0,1 1 0,0-1 0,-12 14 0,10-9 18,0 1 1,1 1-1,1-1 0,0 2 0,1 0 0,1 0 0,0 0 0,1 1 1,1 1-1,1-1 0,1 1 0,0 0 0,-2 30 0,5-34 7,2 1-1,0 0 1,1 0 0,0-1-1,1 1 1,1 0-1,1-1 1,0 0-1,11 27 1,-11-35-6,0 1 0,0-1 0,1 0 1,0 0-1,0 0 0,1-1 0,0 0 0,0 0 0,0 0 1,1-1-1,0 0 0,0 0 0,0-1 0,0 0 0,1 0 1,0-1-1,0 0 0,0 0 0,0 0 0,8 0 0,-4 0 13,-1-2 1,1 1-1,-1-1 0,1-1 0,0 0 0,-1-1 1,1 0-1,-1-1 0,1 0 0,-1 0 0,0-2 0,0 1 1,0-1-1,0-1 0,11-6 0,-9 2 4,-1 0-1,0 0 1,0-1 0,-1-1-1,0 0 1,0-1 0,-2 0-1,1 0 1,-2-1-1,15-27 1,-13 17-19,-1 0 0,-1-1 0,-1 0 0,-1-1 1,-2 1-1,0-1 0,-1 0 0,-2 0 0,0 0 0,-5-38 0,4 57-2,-1-1 0,1 1-1,-1 0 1,0 0 0,-1-1 0,0 1-1,0 0 1,0 0 0,0 1 0,-1-1-1,0 0 1,-1 1 0,1 0 0,-1-1-1,0 2 1,0-1 0,0 0 0,-1 1-1,0 0 1,1 0 0,-2 0 0,1 0-1,0 1 1,-1 0 0,1 0 0,-1 0-1,0 1 1,0 0 0,0 0 0,0 1-1,-1 0 1,-7-1 0,-1 1-11,-1 1 0,0 1 1,0 0-1,0 2 1,0-1-1,1 2 0,0 0 1,-1 1-1,2 0 1,-1 2-1,0-1 0,1 2 1,-25 17-1,18-9-11,0 1-1,1 1 1,1 0 0,0 2-1,2 0 1,0 1 0,-21 36-1,32-48 28,1 0-1,0 0 0,0 1 1,1-1-1,1 1 0,-1 0 1,2 1-1,-1-1 0,1 0 1,1 1-1,0-1 0,1 1 1,0 0-1,0-1 0,3 12 1,-2-18-2,1-1 1,-1 0-1,1 0 1,0 0-1,1 0 1,-1 0-1,0-1 1,1 1-1,-1-1 1,1 1-1,0-1 1,0 0-1,0 0 1,0 0-1,0-1 1,1 1-1,-1-1 1,0 1-1,1-1 1,-1 0-1,1-1 1,-1 1-1,1 0 1,-1-1-1,8 0 1,0 1 5,0 0 0,0-1-1,0-1 1,1 0 0,-1 0 0,0-1 0,14-4 0,-13 0 2,0 1 1,0-2-1,-1 0 1,0 0-1,-1-1 1,0 0-1,0-1 1,0 0-1,-1-1 1,-1 1-1,0-2 1,0 1-1,-1-1 1,10-19-1,-7 8 7,0 1-1,-1-1 1,-1 0 0,-2-1-1,0 1 1,-1-2 0,2-30-1,-5 34-29,-1 0 1,-1 1-1,0-1 0,-7-37 0,6 52 9,0 1 1,0-1 0,-1 1 0,1 0-1,-1 0 1,0-1 0,0 1-1,0 1 1,-1-1 0,0 0-1,1 0 1,-1 1 0,0 0-1,-1-1 1,1 1 0,-1 0-1,1 1 1,-1-1 0,0 1 0,0-1-1,0 1 1,0 0 0,0 1-1,0-1 1,-1 1 0,1 0-1,-7-1 1,-2 1-3,1 0 0,-1 1-1,0 1 1,1 0 0,-1 1 0,1 1 0,0-1-1,-1 2 1,1 0 0,0 0 0,1 1 0,-1 1-1,1 0 1,-11 8 0,5-3-11,1 0-1,1 1 1,0 1 0,1 1-1,0 0 1,1 1-1,1 0 1,-17 26 0,27-35 76,-1-1 0,1 1 0,0 0 1,0 0-1,0 0 0,1 0 0,0 0 1,1 0-1,-1 1 0,1-1 0,1 8 590,-1 36-1037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39.6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320 405 8090,'0'0'8864,"7"-15"-8326,35-68 541,-42 80-995,1 0 1,0 0 0,-1 0-1,1 0 1,-1 0 0,0 0-1,0-1 1,0 1-1,-1 0 1,1 0 0,-1 0-1,1 0 1,-1 0 0,0 0-1,0 1 1,-1-1 0,1 0-1,-3-3 1,-8 2-96,-1 1 1,0 1-1,0 0 1,0 1 0,0 0-1,0 1 1,0 0-1,0 1 1,0 1-1,1 0 1,-1 1-1,0 0 1,1 1-1,-1 0 1,1 1-1,0 1 1,1 0-1,-1 0 1,1 1-1,1 0 1,-1 1-1,-10 10 1,15-10-5,-1-1 1,1 1 0,1 0 0,-1 1 0,1-1-1,1 1 1,-1 0 0,2 1 0,-1-1-1,1 0 1,-2 13 0,1 6 48,1 0-1,1 47 1,3-69-18,0 0 0,1 0 1,-1-1-1,1 1 0,0 0 0,1 0 0,-1-1 0,1 1 0,0-1 0,0 0 0,1 0 1,0 0-1,0 0 0,0-1 0,0 1 0,1-1 0,-1 0 0,1-1 0,0 1 1,11 5-1,3 2 27,1-1 1,0-1 0,0 0 0,34 8 0,-8-7 12,0-3 1,0-1-1,1-3 0,55-3 1,-94 0-57,4-1 10,0-1 0,-1 0 0,1 0 0,-1-2 0,0 1 0,0-1-1,0-1 1,0 0 0,-1-1 0,0 0 0,0 0 0,0-1 0,-1 0-1,0-1 1,9-9 0,7-9 29,-1-1 0,-1 0 0,33-55 0,-46 67-33,-1 0 1,-1-1 0,0-1-1,-1 0 1,-1 1 0,0-2 0,-1 1-1,-1-1 1,-1 0 0,0 0-1,-1 0 1,-1 0 0,-1 0-1,-4-35 1,1 42-12,-1 1 0,1 0 0,-2 0 1,1 0-1,-1 0 0,-1 1 0,0 0 0,0 0 0,-13-14 1,9 12-4,-1 1 0,0-1 0,0 2 0,-1 0 1,0 0-1,-20-10 0,21 14-1,-1 1-1,0 0 1,1 0 0,-2 1-1,1 1 1,0 0 0,-1 1-1,1 0 1,0 1-1,-1 0 1,1 1 0,-23 4-1,12 0-9,0 1-1,1 2 1,0 0-1,0 1 1,-37 21-1,37-17 5,1 1-1,1 0 1,0 2-1,0 0 1,2 1-1,-23 27 1,33-34 8,0 1 0,1 0 0,0 1 0,1 0 0,0 0 0,1 0 0,0 0 1,1 1-1,0 0 0,1 0 0,1 0 0,0 0 0,-1 24 0,3-31 14,0-1 1,0 1-1,1-1 0,-1 1 1,1-1-1,0 1 0,1-1 0,-1 0 1,5 10-1,-4-12-2,0 0-1,1 0 1,0 0 0,-1-1 0,1 1-1,0 0 1,0-1 0,0 0-1,0 0 1,1 0 0,-1 0-1,1 0 1,-1-1 0,1 0-1,4 2 1,6 1-13,-1-1 0,1 0 0,0-1 0,0 0 0,0-1 0,0-1 1,0 0-1,-1-1 0,1-1 0,0 0 0,0-1 0,-1 0 0,1-1 0,-1 0 0,0-1 0,0-1 0,-1 0 0,1-1 0,13-10 0,-13 8-24,-1-2 0,0 1 0,-1-2 0,0 0 0,-1 0-1,0 0 1,12-21 0,-18 24-31,1-1 1,-1 1-1,0-1 0,-1 0 1,0-1-1,-1 1 0,0 0 1,-1-1-1,0 1 0,0-1 1,-1 1-1,-2-14 0,1 21-34,0 0-1,0 0 1,0 0 0,0 0-1,0 0 1,-1 0 0,1 1-1,-1-1 1,0 1 0,0-1-1,0 1 1,0-1 0,0 1-1,-1 0 1,1 0 0,0 0-1,-1 0 1,0 1 0,1-1-1,-1 1 1,0 0 0,0-1-1,0 1 1,-4-1 0,-3-2-277,-44-16-2353,-2 3-1317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6.224"/>
    </inkml:context>
    <inkml:brush xml:id="br0">
      <inkml:brushProperty name="width" value="0.05" units="cm"/>
      <inkml:brushProperty name="height" value="0.05" units="cm"/>
    </inkml:brush>
  </inkml:definitions>
  <inkml:trace contextRef="#ctx0" brushRef="#br0">76 200 2473,'0'0'5926,"3"-12"-5222,1-2-357,-2 8 51,-1 0 1,1-1 0,-1 1 0,0 0 0,-1-1-1,0-8 768,-11 20-911,6 1-154,-1 0 1,1-1-1,0 2 0,1-1 1,0 1-1,0-1 0,0 1 1,0 0-1,-3 13 1,0 0 316,1 1 0,-5 29 0,8-35-128,1 1 0,1-1-1,1 0 1,0 1-1,3 17 1,-2-30-245,0-1 0,0 0 0,0 1 0,0-1 0,0 0 0,1 0 0,-1 0 0,1 0 0,0 0 0,0 0 0,-1-1 0,1 1 0,0 0 0,0-1 0,1 0 0,-1 1 0,0-1 0,0 0 0,1 0-1,-1 0 1,1 0 0,-1-1 0,0 1 0,4 0 0,63 7 980,-65-8-971,11 1 41,0-1 0,1 0 0,-1-1 0,0-1-1,1 0 1,-1-1 0,23-8 0,-32 9-91,1-1 0,-1 0-1,0-1 1,0 0 0,0 0 0,-1 0 0,0 0-1,1-1 1,-1 0 0,-1 0 0,1-1 0,-1 1-1,0-1 1,0 0 0,0 0 0,-1 0 0,0-1-1,0 1 1,1-8 0,1-6-22,-1 0-1,-1 0 0,-1 0 1,-1 0-1,0-1 1,-2 1-1,-4-34 1,3 47-10,1 1 0,-1 0 0,0 0 0,-1 0-1,1 0 1,-1 0 0,0 1 0,-1-1 0,1 1 0,-1 0 0,0 0 0,0 0 0,-1 1-1,1-1 1,-1 1 0,0 0 0,-1 0 0,1 1 0,0-1 0,-12-4 0,6 4-9,-1-1 1,1 2-1,-1 0 0,0 0 1,0 1-1,0 0 1,0 1-1,0 0 1,0 1-1,-15 2 1,22-1 27,1 0 0,-1 0 0,1 1 1,0 0-1,-1 0 0,1 0 0,0 0 1,0 1-1,0-1 0,0 1 0,1 0 1,-1 0-1,1 0 0,0 1 0,-1-1 1,2 1-1,-1 0 0,0 0 0,1 0 0,0 0 1,-1 0-1,2 1 0,-4 7 0,0 3-9,1 0 0,1 1 0,0-1 0,0 0 0,1 32 0,3-43 25,0 1 1,0-1-1,1 0 1,-1 1-1,1-1 1,0 0-1,0 0 0,1 0 1,-1 0-1,1-1 1,0 1-1,0-1 1,0 0-1,1 1 0,-1-1 1,1-1-1,-1 1 1,1 0-1,0-1 0,0 0 1,7 3-1,8 5-3,1-2 0,0 0 0,27 7 0,-16-10 42,-1 0-1,1-2 1,1-2 0,50-3 0,-73 1-37,-1 0 0,1-1 0,-1 0 1,0 0-1,0-1 0,0 0 0,0 0 0,-1-1 0,1 0 0,-1 0 0,14-11 0,-11 6-7,0 1 0,-1-2 0,1 1-1,-2-1 1,1-1 0,13-22-1,-22 33-7,0 0 0,1 0-1,-1 0 1,1 0-1,-1 0 1,1 0 0,-1 0-1,1 0 1,-1 0-1,1 0 1,-1 0 0,0 0-1,1 0 1,-1 0-1,1 1 1,-1-1 0,1 0-1,-1 0 1,0 1-1,1-1 1,-1 0-1,0 0 1,1 1 0,-1-1-1,0 0 1,1 1-1,-1-1 1,0 1 0,0-1-1,1 0 1,-1 1-1,0-1 1,0 1 0,0-1-1,0 0 1,1 1-1,-1-1 1,0 1 0,0 0-1,12 22-42,-11-22 34,5 11 23,1-1-1,0 1 0,0-2 0,1 1 1,1-1-1,0 0 0,0-1 0,20 16 1,-20-19-1,-1-1 0,1 0-1,0-1 1,0 0 0,1 0 0,-1-1 0,1 0 0,0-1 0,-1 0-1,1 0 1,0-1 0,14-1 0,-19 0-1,0 0 0,-1 0 0,1 0-1,0-1 1,0 0 0,-1 0 0,1 0 0,0-1 0,-1 0 0,0 0-1,1 0 1,3-3 0,-1 0 11,0-1-1,0 0 1,-1-1 0,1 0-1,7-11 1,-4 2-101,0 0 0,-1 0 0,11-30 0,-20 58 77,0-5-3,0 1-1,0-1 0,1 1 0,0-1 0,0 1 0,2 6 1,-1-10 5,-1-1 1,1 0 0,0 0 0,0 0 0,0 0 0,0 0 0,1 0 0,-1-1 0,1 1 0,-1-1 0,1 0-1,0 0 1,0 1 0,0-2 0,7 4 0,4 0 8,-1 0 0,2-1 0,-1-1 0,0 0 0,1-1 0,-1-1 0,1 0 0,-1-1 0,18-1 0,0 0-681,-30 1 435,0 0 1,-1 0 0,1 0-1,0 0 1,0-1 0,0 1-1,0-1 1,-1 1 0,1-1-1,0 0 1,0 1 0,-1-1 0,3-2-1,11-11-5237,-1 2-3442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7.789"/>
    </inkml:context>
    <inkml:brush xml:id="br0">
      <inkml:brushProperty name="width" value="0.05" units="cm"/>
      <inkml:brushProperty name="height" value="0.05" units="cm"/>
      <inkml:brushProperty name="color" value="#004F8B"/>
    </inkml:brush>
  </inkml:definitions>
  <inkml:trace contextRef="#ctx0" brushRef="#br0">1 1 7074,'0'0'5658,"32"7"-5501,107 27-94,-127-31-36,1 1-1,0 1 0,-1 0 1,0 0-1,0 2 1,-1-1-1,1 1 1,-1 1-1,-1 0 0,0 1 1,0 0-1,11 13 1,-11-12 71,-4-4 40,-1 0 1,1 0 0,-1 1 0,0-1 0,-1 1 0,1 1 0,-1-1 0,-1 1 0,1-1 0,-1 1 0,-1 0-1,0 0 1,0 0 0,0 1 0,-1-1 0,0 0 0,-1 1 0,0 10 0,-1-15-102,0-1-1,0 0 1,0 0 0,-1 0 0,1-1 0,-1 1 0,0 0 0,0 0-1,0-1 1,0 1 0,0-1 0,0 0 0,-1 1 0,1-1 0,-1 0-1,1-1 1,-1 1 0,0 0 0,0-1 0,0 1 0,0-1 0,-6 2-1,-8 3 149,0 0-1,-30 6 0,30-8-39,0-1 0,1-2-1,-1 1 1,0-2 0,0 0 0,-26-4 0,42 3-107,-1-1 1,1 0-1,0 1 1,0-1-1,0 0 1,0 0-1,0 0 1,0 0-1,0 0 1,0 0-1,1 0 1,-1 0-1,1 0 1,0 0-1,-1 0 1,1 0-1,0-1 1,0 1-1,0 0 1,1 0-1,-1 0 1,0 0-1,1 0 1,0 0-1,-1 0 1,1 0-1,0 0 1,0 0-1,0 0 1,0 0-1,2-2 1,12-1-18,-1 1 0,1 0 0,0 1 0,0 1 1,1 0-1,-1 1 0,0 1 0,0 1 0,16 1 0,19 0-49,-42-1 22,1 0 0,-1 0 0,1 1 0,-1 0 0,0 1 0,0-1 0,0 2 0,0-1 0,0 1 1,0 0-1,-1 1 0,0 0 0,0 0 0,0 0 0,-1 1 0,0 0 0,0 0 0,7 11 0,-5-8-5,-1 1 0,-1 0 0,0 0 0,0 0 0,-1 1 0,0 0 0,-1 0 0,-1 0 0,1 1 0,-2-1 0,0 1 0,2 22 0,-3-27 42,-1-1 0,0 1 0,0 0 0,-1-1 0,0 1 0,0 0 0,-1-1 0,1 1 0,-1-1 0,-1 0 0,1 1 0,-1-1 0,0 0 0,0 0 0,-1-1 0,0 1 0,0-1 0,0 0 0,-10 9 0,-6 3 18,0 0 0,-1-2 1,-1 0-1,-1-2 0,0 0 1,0-1-1,-1-2 0,-50 15 1,20-14-28</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29.854"/>
    </inkml:context>
    <inkml:brush xml:id="br0">
      <inkml:brushProperty name="width" value="0.05" units="cm"/>
      <inkml:brushProperty name="height" value="0.05" units="cm"/>
      <inkml:brushProperty name="color" value="#004F8B"/>
    </inkml:brush>
  </inkml:definitions>
  <inkml:trace contextRef="#ctx0" brushRef="#br0">379 320 9338,'0'0'8690,"0"0"-8630,0-1 1,1 1-1,-1 0 1,0 0 0,0 0-1,0 0 1,0 0-1,0 0 1,0 0-1,0 0 1,0 0-1,0 0 1,1-1-1,-1 1 1,0 0-1,0 0 1,0 0-1,0 0 1,0 0 0,0 0-1,0-1 1,0 1-1,0 0 1,0 0-1,0 0 1,0 0-1,0 0 1,0 0-1,0-1 1,0 1-1,0 0 1,0 0 0,0 0-1,0 0 1,0 0-1,0 0 1,0 0-1,-1-1 1,1 1-1,0 0 1,0 0-1,0 0 1,0 0-1,0 0 1,0 0-1,0 0 1,0 0 0,0 0-1,-1-1 1,1 1-1,0 0 1,0 0-1,0 0 1,0 0-1,0 0 1,0 0-1,0 0 1,-1 0-1,1 0 1,0 0 0,0 0-1,0 0 1,0 0-1,0 0 1,0 0-1,-1 0 1,1 0-1,0 0 1,17-17-12,0-1 0,1 2 0,1 1 0,0 0 0,29-16 0,-25 16-42,3-1-75,0 1 0,1 0-1,1 2 1,39-12 0,-66 24 55,1 1 1,-1-1-1,1 1 1,-1-1 0,1 1-1,-1 0 1,1 0-1,-1-1 1,1 1-1,-1 1 1,1-1 0,-1 0-1,1 0 1,-1 0-1,1 1 1,-1-1 0,1 1-1,-1-1 1,1 1-1,-1 0 1,0-1-1,1 1 1,-1 0 0,0 0-1,0 0 1,1 0-1,-1 0 1,0 0-1,0 0 1,0 1 0,0-1-1,0 0 1,-1 0-1,1 1 1,0-1-1,-1 1 1,1-1 0,-1 0-1,1 1 1,0 2-1,1 7-27,-1 0-1,0 1 1,0-1-1,-2 19 1,1-12-52,0-5 72,1 0 0,-1 0 1,-1 0-1,-1 0 1,0-1-1,0 1 0,-1 0 1,-1-1-1,0 1 1,0-1-1,-2 0 0,-8 15 1,-33 35-2,-3-1 1,-3-3 0,-76 66-1,11-10-5,92-91 16,19-18 29,1 0 0,0 1-1,0 0 1,0 1 0,-8 11 0,15-21 67,-1 0 1,0 0 0,0-1 0,0 1 0,0 0 0,0-1 0,0 1 0,-1 0 0,0 0 0,1 0 0,-3-4 0,-14-45-166,16 47 128,-15-31-73,-1 0 0,-1 1 1,-34-47-1,35 58 34,0-1 0,2-1 0,1-1 0,0 0 0,3 0 0,0-1 0,-11-50 0,16 26-86,1-95-1,5 127 52,0 15 15,1 0 0,0 1 0,0-1 0,0 1 1,0-1-1,1 1 0,-1-1 0,1 1 0,0 0 0,1 0 1,-1 0-1,1 0 0,0 0 0,0 0 0,0 1 1,0 0-1,0-1 0,1 1 0,0 0 0,-1 1 0,1-1 1,0 1-1,1-1 0,-1 1 0,0 1 0,0-1 0,6-1 1,7-2-80,-1 0 0,1 1-1,1 1 1,-1 0 0,35 1 0,-49 2 73,1 1-1,0 0 1,-1 0-1,1 0 1,-1 0 0,1 0-1,-1 1 1,0 0-1,1 0 1,-1 0-1,0 0 1,0 0-1,0 1 1,-1-1 0,1 1-1,-1 0 1,1-1-1,-1 1 1,0 0-1,0 1 1,0-1-1,0 0 1,-1 1 0,3 4-1,1 7-29,1-1-1,-2 1 0,0 0 1,3 24-1,-1 10 17,9 54 45,-12-93 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30.445"/>
    </inkml:context>
    <inkml:brush xml:id="br0">
      <inkml:brushProperty name="width" value="0.05" units="cm"/>
      <inkml:brushProperty name="height" value="0.05" units="cm"/>
      <inkml:brushProperty name="color" value="#004F8B"/>
    </inkml:brush>
  </inkml:definitions>
  <inkml:trace contextRef="#ctx0" brushRef="#br0">0 7 7034,'0'0'7386,"35"0"-6651,115 1-32,-124 0-588,0 1 0,0 1 0,0 1 0,-1 1 0,0 2 0,37 14 0,25 6-93,-86-26-9,0 0-1,1-1 1,-1 1 0,1-1 0,-1 0 0,1 0-1,-1 1 1,1-1 0,-1 0 0,1 0-1,-1 0 1,1-1 0,-1 1 0,1 0 0,-1 0-1,1-1 1,-1 1 0,1-1 0,-1 0-1,0 1 1,1-1 0,-1 0 0,0 0 0,1 1-1,-1-1 1,0 0 0,0-1 0,0 1-1,0 0 1,0 0 0,1-3 0,0 0-486,0-1 0,-1 0 0,0 1 0,0-1 0,0 0 0,0 0 0,-1 0 0,0-8 0,0 1-2506</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30.849"/>
    </inkml:context>
    <inkml:brush xml:id="br0">
      <inkml:brushProperty name="width" value="0.05" units="cm"/>
      <inkml:brushProperty name="height" value="0.05" units="cm"/>
      <inkml:brushProperty name="color" value="#004F8B"/>
    </inkml:brush>
  </inkml:definitions>
  <inkml:trace contextRef="#ctx0" brushRef="#br0">123 0 7562,'0'0'5086,"-9"30"-3875,-4 6-867,3-4 29,0-1-1,2 2 0,-6 52 1,-2 88 997,-10 69-273,18-220-1015,-1 8 103,9-30-239,4 0-233,-1-1-1,0 0 0,1 0 1,-1-1-1,0 1 0,0-1 1,1 1-1,-1-1 0,0 0 1,5-4-1,0-1-845,24-14-3389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29:42.209"/>
    </inkml:context>
    <inkml:brush xml:id="br0">
      <inkml:brushProperty name="width" value="0.05" units="cm"/>
      <inkml:brushProperty name="height" value="0.05" units="cm"/>
      <inkml:brushProperty name="color" value="#004F8B"/>
    </inkml:brush>
  </inkml:definitions>
  <inkml:trace contextRef="#ctx0" brushRef="#br0">25 10 6129,'0'0'12690,"-9"-1"-8044,-7-2-2552,16 1-2206,29-2-5337,-9 4-1218</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29.7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551 876 6993,'0'0'6100,"0"-8"-5387,-1-8-207,0 1 0,-2-1-1,0 0 1,-1 0 0,0 1 0,-10-21 0,-48-96 729,45 99-1190,-92-149 236,23 41 543,84 138-765,0-1-1,1 0 1,-1 0 0,1 0-1,0 0 1,1 0 0,-1 0-1,1 0 1,-1-5 0,1 8-53,0 0 1,0 0-1,0 0 0,0 0 1,0 0-1,0 0 1,1 0-1,-1 0 1,0 0-1,0 0 1,1-1-1,-1 1 1,1 1-1,-1-1 1,1 0-1,-1 0 0,1 0 1,-1 0-1,1 0 1,0 0-1,0 1 1,-1-1-1,1 0 1,0 1-1,0-1 1,0 0-1,0 1 1,0-1-1,0 1 1,0-1-1,0 1 0,0 0 1,0-1-1,0 1 1,0 0-1,2 0 1,143 0 36,484-16 24,-408 3-50,114-12-8,-292 19 15,106-13-10,242-63 0,-368 77-20,0 0 0,-1 2 0,2 1 0,45 1 0,-53 1-59,-9 0 53,0 1 0,0 1 0,0-1 0,0 1 0,0 1 0,-1 0 0,1 0 0,-1 0 0,0 1 0,0 0 0,0 0 0,11 9 0,-13-9 2,-1 0-1,1 0 1,-1 0 0,0 0 0,0 0-1,0 1 1,-1 0 0,0 0-1,0 0 1,0 0 0,0 0-1,-1 1 1,0-1 0,0 1 0,0 0-1,-1-1 1,1 12 0,-3 67 0,-1-40 1,2 1-1,1 0 1,13 68 0,-14-112 24,0 0 0,0-1 0,0 1-1,0 0 1,0 0 0,0 0 0,0-1 0,0 1 0,0 0 0,-1 0 0,1 0-1,0-1 1,0 1 0,-1 0 0,1 0 0,0-1 0,-1 1 0,1 0-1,-1-1 1,1 1 0,-1-1 0,1 1 0,-1 0 0,0-1 0,1 1 0,-1-1-1,0 1 1,-29 10 103,-40-4-156,62-7 65,-222 1 69,132-4-102,0 5-1,-101 15 1,-170 30 43,310-40-63,-159 30 98,149-22-78,-1-3-1,-117 5 0,-449-1 45,624-15-42,0 0 0,0 1 0,1 1 0,-1 0-1,1 0 1,0 1 0,-12 5 0,-24 9-40,45-18 40,0 1 1,-1 0-1,1 1 0,0-1 1,0 0-1,0 0 0,0 1 0,0-1 1,0 1-1,0 0 0,0 0 1,1 0-1,-1 0 0,1 0 0,-1 0 1,1 0-1,0 0 0,0 0 1,0 1-1,0-1 0,0 0 0,-1 5 1,6-4 4,-1-1-1,1-1 1,0 1 0,-1 0-1,1-1 1,0 0 0,0 0 0,0 0-1,0 0 1,7-1 0,-6 1 4,51 7 15,0-3 1,0-2-1,0-2 0,1-3 1,68-11-1,274-70 15,-315 63 4,477-154-34,-135 36-9,-393 132 8,1 2 0,-1 1-1,1 1 1,-1 2-1,54 6 1,-73-4-2,74 6 10,87 3 26,-169-11-35,-1-1 1,1 1-1,0-1 0,-1-1 1,1 1-1,-1-1 1,0 0-1,1 0 0,-1 0 1,0-1-1,0 0 1,0 0-1,-1 0 0,1-1 1,-1 1-1,0-1 1,0 0-1,0 0 0,0-1 1,-1 1-1,0-1 1,0 0-1,0 1 0,0-1 1,-1-1-1,0 1 0,0 0 1,0-1-1,0 1 1,-1-1-1,0 1 0,0-9 1,-1 10 0,-1-1 0,0 0 0,0 0 0,0 1 0,0-1 1,-1 0-1,1 1 0,-1 0 0,-1-1 0,1 1 0,0 0 0,-1 0 0,0 0 0,0 0 1,0 1-1,-1-1 0,1 1 0,-1 0 0,0 0 0,1 0 0,-1 1 0,-1-1 0,1 1 1,0 0-1,-9-3 0,-1-1-54,-1 1 1,0 1 0,0 0-1,-1 2 1,1-1 0,-1 2-1,-15-1 1,24 3-134,0 0 1,1 1 0,-1-1 0,0 1-1,1 1 1,0-1 0,-1 1-1,1 0 1,0 0 0,0 1-1,1 0 1,-1 0 0,1 0-1,0 1 1,0 0 0,0 0-1,-4 6 1,2-5-414,-23 27-3937</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2.929"/>
    </inkml:context>
    <inkml:brush xml:id="br0">
      <inkml:brushProperty name="width" value="0.05" units="cm"/>
      <inkml:brushProperty name="height" value="0.05" units="cm"/>
      <inkml:brushProperty name="color" value="#004F8B"/>
    </inkml:brush>
  </inkml:definitions>
  <inkml:trace contextRef="#ctx0" brushRef="#br0">0 47 8090,'0'0'10627,"14"-7"-9737,15-3-861,0 2 1,1 1-1,-1 2 0,2 0 1,-1 2-1,0 2 0,53 3 1,-72-1-31,-1 0 1,1 1-1,-1 0 1,1 1 0,-1 0-1,0 0 1,0 1-1,-1 1 1,1-1-1,-1 2 1,0-1 0,0 1-1,-1 1 1,1-1-1,-1 1 1,-1 1 0,8 9-1,-9-10 2,0 1 0,0-1-1,-1 2 1,0-1-1,-1 0 1,0 1 0,0 0-1,-1 0 1,0 0 0,0 1-1,-1-1 1,-1 0-1,1 1 1,-2 0 0,1-1-1,-1 1 1,-1-1 0,1 1-1,-4 12 1,1-16 9,1 1 1,-2 0-1,1-1 0,-1 0 1,0 0-1,0 0 0,0 0 1,-1-1-1,0 1 0,0-1 1,-1-1-1,1 1 0,-1-1 1,0 0-1,0 0 0,-11 5 1,-8 3 39,0 0 1,-1-2 0,-27 7 0,30-10 21,-1-1 1,0-1-1,0-2 1,-35 2-1,59-5-63,-1 0-1,1-1 1,0 1-1,-1 0 1,1-1-1,-1 1 0,1-1 1,0 1-1,-1-1 1,1 1-1,0-1 0,-1 1 1,1-1-1,0 1 1,0-1-1,-1 1 1,1-1-1,0 0 0,0 1 1,0-1-1,0 1 1,0-1-1,0 1 1,0-1-1,0 0 0,0 1 1,0-1-1,0 1 1,0-1-1,1 0 0,-1 1 1,0-1-1,0 1 1,1-1-1,-1 1 1,1-1-1,9-23-1,-3 17-2,1 1-1,0 1 1,0-1 0,0 1-1,1 1 1,0-1-1,0 2 1,0-1 0,0 1-1,0 0 1,1 1-1,-1 0 1,20-1 0,12 1-1,78 5 0,-110-2-10,1 1-1,-1 0 0,0 0 1,1 1-1,-1 0 0,-1 0 1,1 1-1,0 0 0,-1 1 0,0 0 1,0 0-1,0 1 0,0 0 1,-1 0-1,0 1 0,-1 0 0,9 11 1,-7-7 5,0 0 0,-1 0 0,-1 1 0,0 0 0,-1 0 1,0 0-1,0 1 0,-2-1 0,1 1 0,-2 0 0,0 0 0,1 14 0,-2-18 3,0-1 0,-1 0 0,0 1 0,0-1 0,-1 0 0,0 1 0,-1-1 0,1 0 0,-2 0 0,1 0 0,-1 0-1,0 0 1,-1-1 0,0 1 0,0-1 0,0 0 0,-1 0 0,0-1 0,0 1 0,-1-1 0,0 0 0,-12 9-1,5-5 11,0-1 0,-1 0-1,0-1 1,-1-1 0,1 0-1,-1 0 1,-1-2 0,1 0-1,-1-1 1,-16 2 0,-5-1 52,1-2 1,-1-1 0,-48-4-1,74 1-42,0 0 1,1-1-1,-1 0 0,1 0 0,-1-1 0,1-1 1,0 0-1,0 0 0,1-1 0,-1 0 0,1-1 1,0 0-1,-8-7 0,16 13-76,0-3 429,8 2-2128,60 1-2956,-32 0-850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3.397"/>
    </inkml:context>
    <inkml:brush xml:id="br0">
      <inkml:brushProperty name="width" value="0.05" units="cm"/>
      <inkml:brushProperty name="height" value="0.05" units="cm"/>
      <inkml:brushProperty name="color" value="#004F8B"/>
    </inkml:brush>
  </inkml:definitions>
  <inkml:trace contextRef="#ctx0" brushRef="#br0">1 133 11859,'0'0'7068,"3"-2"-6919,4-6-135,1 1-1,-1-2 1,0 1 0,-1 0-1,0-1 1,-1 0 0,6-13-1,19-27 61,-29 47-42,-1 27-156,-6-9 109,1-2 312,14-19-3895,4-7-787</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4.372"/>
    </inkml:context>
    <inkml:brush xml:id="br0">
      <inkml:brushProperty name="width" value="0.05" units="cm"/>
      <inkml:brushProperty name="height" value="0.05" units="cm"/>
      <inkml:brushProperty name="color" value="#004F8B"/>
    </inkml:brush>
  </inkml:definitions>
  <inkml:trace contextRef="#ctx0" brushRef="#br0">634 184 7938,'0'0'8602,"-8"-3"-8424,-85-49 90,-25-13 310,93 53-541,-1 2 0,0 1 0,-1 0 0,0 3 0,0 0 0,0 1 0,-49-1 0,70 7-39,0-1 0,-1 1 0,1 1 0,0-1 0,0 1 0,0 0 0,0 1 0,0 0 0,1-1 0,-1 2 0,1-1 0,0 1 0,0-1 0,0 2 0,0-1 0,1 0 0,-1 1 0,1 0 0,0 0 0,1 0 0,-1 0 0,1 1 0,-3 8 0,1-5 6,0 1 0,1 0 0,1 1 0,0-1 0,0 1 0,1-1 0,0 1 0,1 0 0,0 0 0,1 0 0,0-1 0,0 1 0,3 12 0,-1-18 3,0-1 0,0 0-1,0 0 1,0 0 0,1 0 0,-1-1 0,1 1 0,0-1 0,0 1 0,1-1-1,-1 0 1,1 0 0,-1 0 0,1-1 0,0 1 0,0-1 0,0 0 0,0 0-1,1-1 1,-1 1 0,0-1 0,1 0 0,7 1 0,11 2 45,-1 0 1,1-2-1,30-1 1,-40 0-17,0-1 0,0-1 0,1-1 0,-1 1 0,0-2 1,0 0-1,14-6 0,-20 6-30,0-1-1,0 0 1,-1 0 0,0 0 0,1-1 0,-1 0 0,-1 0-1,1-1 1,-1 1 0,0-1 0,-1-1 0,1 1 0,6-13-1,-6 8 83,-1-1 0,0 0-1,0 0 1,-1 0-1,-1 0 1,0-1 0,0 1-1,-2-1 1,1 1-1,-3-15 1,2 15 346,0 12-433,-1 0 0,0 0 1,0-1-1,0 1 0,0 0 0,1 0 0,-1 0 1,0 0-1,0 0 0,0 0 0,0 0 0,1 1 1,-1-1-1,0 0 0,0 0 0,0 1 0,1-1 1,-1 0-1,-1 1 0,-1 6-13,1 0-1,0 0 1,0 0 0,0 0-1,1 0 1,0 0 0,1 1 0,0-1-1,0 0 1,2 13 0,-2 4 38,1-12-13,0-1 0,0 1 0,2 0 0,-1-1 1,1 0-1,1 1 0,9 20 0,47 73-30,-21-42 22,-1 6-18,38 98 0,-65-138 38,-1 0 1,-2 1-1,-1 1 1,-1-1-1,-2 1 1,1 43-1,-4-50-5,-3 37 41,2-60-59,0 1 1,0 0-1,-1 0 0,1-1 0,-1 1 1,0-1-1,1 1 0,-1 0 0,0-1 1,0 1-1,0-1 0,0 1 0,0-1 1,0 0-1,0 0 0,0 1 0,-1-1 1,1 0-1,0 0 0,-1 0 0,1 0 1,-1 0-1,1-1 0,-1 1 0,0 0 1,1-1-1,-4 2 0,-1-2 19,1 1-1,-1-1 1,0 0 0,1 0 0,-1 0-1,0-1 1,1 0 0,-1 0 0,1-1-1,-1 1 1,1-1 0,0 0 0,0-1-1,-1 1 1,-3-4 0,-1 0 0,1-1 1,1 0-1,0-1 1,0 0-1,0 0 0,1-1 1,-8-12-1,2 0 5,0 0-1,2-1 1,1 0 0,1-1-1,0 0 1,-7-37 0,12 38-25,0-1 1,2 0-1,1-41 1,1 54-8,1 0 0,0 0 0,1 0 0,0 0 0,0 0 0,2 0 0,-1 0 0,1 1 0,0 0 0,10-16 0,0 7-131,0 1 0,2 0 0,0 2 0,0 0 0,30-20 0,-17 12-1455,38-35-5075,-36 27 347</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4.793"/>
    </inkml:context>
    <inkml:brush xml:id="br0">
      <inkml:brushProperty name="width" value="0.05" units="cm"/>
      <inkml:brushProperty name="height" value="0.05" units="cm"/>
      <inkml:brushProperty name="color" value="#004F8B"/>
    </inkml:brush>
  </inkml:definitions>
  <inkml:trace contextRef="#ctx0" brushRef="#br0">336 1 6953,'0'0'4942,"-28"13"-4676,-88 49 122,105-55-249,1 1 1,-1 0-1,1 0 0,1 1 0,-1 1 0,2 0 0,-1 0 0,1 1 1,1 0-1,0 0 0,1 0 0,0 1 0,0 0 0,1 0 0,1 1 1,-3 14-1,1-10 23,-8 29 183,3 1 0,1 1 1,3-1-1,1 2 1,3-1-1,5 94 0,-2-137-337,1 0-1,-1 0 0,1 0 0,0 1 1,0-1-1,0 0 0,1-1 0,0 1 0,0 0 1,0 0-1,0-1 0,1 1 0,0-1 1,0 0-1,0 0 0,0 0 0,1 0 0,0 0 1,4 3-1,-1-3-57,0-1-1,0 1 1,0-1 0,1 0 0,-1-1 0,1 0-1,-1 0 1,1-1 0,0 1 0,0-2 0,0 1-1,9-2 1,-6 2-525,1-2-1,0 1 1,0-2-1,0 0 1,-1 0 0,1-1-1,11-4 1,20-14-4246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2.524"/>
    </inkml:context>
    <inkml:brush xml:id="br0">
      <inkml:brushProperty name="width" value="0.05" units="cm"/>
      <inkml:brushProperty name="height" value="0.05" units="cm"/>
    </inkml:brush>
  </inkml:definitions>
  <inkml:trace contextRef="#ctx0" brushRef="#br0">1 0 6001,'0'0'11163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6.908"/>
    </inkml:context>
    <inkml:brush xml:id="br0">
      <inkml:brushProperty name="width" value="0.05" units="cm"/>
      <inkml:brushProperty name="height" value="0.05" units="cm"/>
    </inkml:brush>
  </inkml:definitions>
  <inkml:trace contextRef="#ctx0" brushRef="#br0">367 0 7458,'0'0'5059,"-3"32"-4668,-1 7-195,-6 150 963,10-118-190,11 71 0,-6-109-635,1 0 1,2-1-1,1 0 1,18 43-1,-26-72-267,1 1 0,-1-2 0,1 1 0,0 0 0,0 0-1,0-1 1,0 1 0,1-1 0,-1 1 0,1-1 0,-1 0 0,1 0 0,0 0 0,0 0-1,0-1 1,0 1 0,0-1 0,6 2 0,-8-3-43,1 1 0,-1-1-1,1 0 1,0 0 0,-1 0 0,1 0 0,0-1 0,-1 1 0,1 0-1,-1-1 1,1 1 0,-1-1 0,1 1 0,-1-1 0,1 0-1,-1 1 1,1-1 0,-1 0 0,0 0 0,1 0 0,-1 0-1,0-1 1,0 1 0,0 0 0,0 0 0,0-1 0,0 1 0,0 0-1,-1-1 1,1 1 0,0-1 0,-1 1 0,1-1 0,-1 1-1,1-1 1,-1 0 0,0 1 0,0-1 0,0-1 0,2-9-23,-2 0 0,1 0 1,-1 0-1,-1 0 0,0 1 1,-1-1-1,-1 0 0,1 0 1,-2 1-1,1 0 0,-2 0 1,0 0-1,0 0 0,0 1 1,-2-1-1,1 1 1,-13-14-1,-11-10-205,-1 1 1,-1 1 0,-45-33-1,17 19-128,-1 3 0,-94-49 0,205 101 99,143 40 976,50 15-476,-204-57-1117,-10-4-3375,-15 0-443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5.402"/>
    </inkml:context>
    <inkml:brush xml:id="br0">
      <inkml:brushProperty name="width" value="0.05" units="cm"/>
      <inkml:brushProperty name="height" value="0.05" units="cm"/>
      <inkml:brushProperty name="color" value="#004F8B"/>
    </inkml:brush>
  </inkml:definitions>
  <inkml:trace contextRef="#ctx0" brushRef="#br0">1 15 8762,'0'0'4793,"18"-3"-4649,-7 1-120,-1-1 3,1 1 1,-1 0 0,1 1 0,-1 0 0,1 1 0,-1 0-1,1 0 1,0 1 0,-1 1 0,1 0 0,-1 0 0,0 1 0,14 5-1,-18-5 27,0 1 0,0 0-1,-1 0 1,1 0 0,-1 1-1,0 0 1,0 0 0,0 0-1,-1 0 1,0 1 0,0 0-1,0 0 1,-1 0 0,0 0-1,0 0 1,4 13 0,-3 1 344,-1 0 1,-1 0-1,0 0 1,-2 29-1,0-26-50,0-20-283,0-1 0,-1 1 0,1-1 0,0 0 0,-1 1 0,0-1 0,1 1 0,-1-1-1,0 0 1,-2 4 0,12-23 935,16-14-974,1 2 1,31-28 0,-35 36-186,0-1 0,-1-1 1,-1 0-1,27-44 0,-55 101 79,2 1 0,1 0 0,0 64 0,5-95 92,0 0-1,0 0 1,0-1-1,1 1 1,-1 0 0,1 0-1,0-1 1,0 1-1,0 0 1,1-1-1,-1 1 1,1-1-1,0 0 1,0 1 0,0-1-1,0 0 1,0 0-1,1 0 1,0-1-1,-1 1 1,1-1-1,0 1 1,0-1-1,0 0 1,1 0 0,-1 0-1,0 0 1,1-1-1,-1 1 1,1-1-1,0 0 1,-1 0-1,1-1 1,0 1 0,0-1-1,4 1 1,2-1-368,-1 0 0,0-1 0,0 0 0,0 0 0,1-1 1,-1 0-1,-1 0 0,1-1 0,0-1 0,-1 1 0,1-1 0,-1-1 1,0 1-1,8-8 0,20-19-5986</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5.932"/>
    </inkml:context>
    <inkml:brush xml:id="br0">
      <inkml:brushProperty name="width" value="0.05" units="cm"/>
      <inkml:brushProperty name="height" value="0.05" units="cm"/>
      <inkml:brushProperty name="color" value="#004F8B"/>
    </inkml:brush>
  </inkml:definitions>
  <inkml:trace contextRef="#ctx0" brushRef="#br0">0 1 7090,'0'0'7692,"30"21"-7360,93 72 17,-110-82-248,0 1 0,0 0 0,-2 1 0,0 0 0,0 0 0,-1 1 0,-1 1 0,0 0-1,12 28 1,-11-21 51,8 18 154,-2 1 1,-2 1 0,-2 0 0,-2 0 0,8 73 0,-3 220 2347,-29-371-2983,14 24-3699,0 6-1068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6.521"/>
    </inkml:context>
    <inkml:brush xml:id="br0">
      <inkml:brushProperty name="width" value="0.05" units="cm"/>
      <inkml:brushProperty name="height" value="0.05" units="cm"/>
      <inkml:brushProperty name="color" value="#004F8B"/>
    </inkml:brush>
  </inkml:definitions>
  <inkml:trace contextRef="#ctx0" brushRef="#br0">1 29 7098,'0'0'9702,"13"0"-8864,136 7 173,158 27 0,-305-34-1047,-1 1-1,1-1 0,-1 1 1,0-1-1,1 0 0,-1 0 1,1 0-1,-1 0 1,1 0-1,-1 0 0,1 0 1,-1 0-1,1-1 0,-1 1 1,0-1-1,1 1 1,-1-1-1,1 1 0,-1-1 1,0 0-1,0 1 0,1-1 1,-1 0-1,0 0 1,0 0-1,1-2 0,0 0-617,-1 0 1,0-1-1,-1 1 0,1-1 0,0 1 0,-1-1 0,0 0 0,0 1 0,0-5 0,0 4-276,0-12-5663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6.896"/>
    </inkml:context>
    <inkml:brush xml:id="br0">
      <inkml:brushProperty name="width" value="0.05" units="cm"/>
      <inkml:brushProperty name="height" value="0.05" units="cm"/>
      <inkml:brushProperty name="color" value="#004F8B"/>
    </inkml:brush>
  </inkml:definitions>
  <inkml:trace contextRef="#ctx0" brushRef="#br0">1 0 7114,'0'0'5607,"0"30"-4108,-1 10-1023,6 140 1166,30 137-230,-35-311-1378,1-1-1,0 1 1,0-1 0,1 1-1,0-1 1,0 1-1,5 9 1,-6-13-50,0-1 1,0 0 0,0 0-1,1 1 1,-1-1 0,0 0-1,1 0 1,-1 0 0,0-1-1,1 1 1,-1 0 0,1 0-1,-1-1 1,1 1 0,0-1-1,-1 1 1,1-1 0,0 0 0,-1 0-1,1 0 1,0 1 0,-1-2-1,1 1 1,0 0 0,-1 0-1,1 0 1,-1-1 0,1 1-1,0-1 1,-1 1 0,1-1-1,1-1 1,2-1-739,0 0 1,0 0-1,0-1 0,0 1 0,-1-1 0,1 0 1,-1-1-1,6-7 0,11-13-8663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37.548"/>
    </inkml:context>
    <inkml:brush xml:id="br0">
      <inkml:brushProperty name="width" value="0.05" units="cm"/>
      <inkml:brushProperty name="height" value="0.05" units="cm"/>
      <inkml:brushProperty name="color" value="#004F8B"/>
    </inkml:brush>
  </inkml:definitions>
  <inkml:trace contextRef="#ctx0" brushRef="#br0">1 73 8010,'0'0'10221,"3"-4"-10009,5-3-192,-1 1 1,1 0 0,1 0-1,-1 1 1,1 0-1,0 0 1,0 1 0,0 0-1,1 1 1,-1 0 0,1 0-1,12-1 1,0 1-4,-1 0 0,0 2 0,0 1 0,1 0 0,21 4 0,-33-2-17,-1 0-1,1 1 0,-1 0 1,0 1-1,0-1 0,0 2 1,0-1-1,-1 1 0,0 1 1,0-1-1,0 2 0,-1-1 1,1 1-1,-2 0 0,1 0 1,-1 1-1,0-1 0,0 2 1,5 9-1,-5-5 57,0-1 0,0 0-1,-1 1 1,-1 0 0,0 0 0,-1 1 0,0-1 0,-1 1-1,0-1 1,-1 1 0,-1 0 0,0 0 0,-3 16 0,1-22-26,-1 0 1,0-1 0,0 1 0,-1-1-1,0 1 1,0-1 0,0 0 0,-1-1 0,0 1-1,-1-1 1,1 0 0,-1 0 0,0-1 0,-1 0-1,-8 6 1,-9 5 10,0-1 0,-1-1 0,-29 12 0,35-19-3,-1-1 1,0 0 0,0-2-1,0 0 1,0-1 0,-1-1-1,-33-2 1,51 0-45,1 0 1,0 0-1,0 0 1,0-1-1,-1 1 1,1-1-1,0 0 1,0 0-1,0 1 0,0-1 1,0 0-1,0-1 1,0 1-1,1 0 1,-1-1-1,0 1 0,1 0 1,-1-1-1,1 0 1,-1 1-1,1-1 1,0 0-1,0 0 0,0 0 1,0 0-1,0 0 1,0 0-1,0 0 1,1 0-1,-1 0 1,1-1-1,-1 1 0,1 0 1,0 0-1,0 0 1,0-1-1,0 1 1,0 0-1,1 0 0,-1 0 1,0 0-1,1-1 1,0 1-1,0 0 1,1-3-1,0 3 3,0 0-1,0 1 1,0-1 0,0 0-1,0 1 1,0-1 0,0 1-1,1 0 1,-1 0 0,0 0-1,1 0 1,-1 0 0,1 0-1,-1 1 1,1-1 0,-1 1-1,6 0 1,55 0-39,-41 1 87,1-1-39,-1 1 0,0 1 0,1 1 0,-1 1 0,0 1 0,30 11 0,-17-4 4,1-3-1,0 0 0,0-2 1,0-2-1,1-2 0,44-1 1,-48-1-206,-12 0 34,0-1-1,42-6 1,-57 5-355,0-1 0,0 0 0,0 0 0,0 0 1,0-1-1,0 1 0,0-1 0,-1-1 0,1 1 1,-1-1-1,0 0 0,0 0 0,-1 0 0,5-6 1,6-11-7950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41.3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547 1441 7706,'0'0'10126,"1"-17"-9457,-1 5-530,1-15 311,1-1 0,7-30 0,-6 34-151,-1 1 0,-1-1 0,-1 0 0,-1 1 0,-5-28 1,-6 4-196,-2 1 1,-2 0-1,-27-55 1,24 58-43,-169-319 4,94 192-95,69 116 59,19 39-29,0 0 1,-1 0 0,-14-20-1,19 32 35,1 0-1,-1-1 1,1 1 0,0-1-1,0 1 1,0-1-1,0 1 1,1-1 0,-1 0-1,1 1 1,0-1-1,0 0 1,1-4 0,-1-1-12,1 7-29,1 1 1,0 1-1,0-1 0,-1 0 1,1 0-1,0 1 1,0-1-1,0 1 0,0-1 1,0 1-1,0 0 1,0 0-1,-1 0 0,1 0 1,0 0-1,0 0 1,3 1-1,0-1-8,433 16 42,113-7-36,-328-12 96,-87 4-119,247-33 1,-180-7 129,-108 18-108,1 4-1,167-7 1,-256 23-4,-1 1 1,1 1 0,0-1-1,-1 1 1,1 0 0,-1 1 0,1-1-1,8 4 1,-12-3 11,0 0 0,0 0 0,0 1 0,0-1 0,0 1 1,-1-1-1,1 1 0,-1 0 0,1 0 0,-1 0 0,0 0 0,0 0 0,-1 1 0,1-1 0,-1 1 0,3 5 1,96 397 11,-68-249-106,-30-151 96,0 1 0,-1 0 1,0 0-1,-1 0 0,0 0 0,0 0 0,-1 8 0,0-12-2,1-1 0,-1 1 0,0-1 0,1 0 0,-1 0 0,-1 0 0,1 1 0,0-1 0,0 0 0,-1 0 0,1 0 0,-1-1 0,0 1 0,1 0 0,-1-1 0,0 1 0,0-1 0,0 1 0,0-1 0,0 0 0,-1 0 0,-1 1 1,-215 76 26,3-2-6,154-52-14,0-4 1,-1-2-1,-1-2 1,-1-4-1,0-2 1,0-4-1,-87-1 1,-288-32 11,108 3-5,-84 21-55,264 3 19,81 5-46,68-5 63,-1 0 1,1 1-1,-1 0 1,1-1-1,0 1 0,-1 1 1,1-1-1,0 0 1,0 1-1,-1 0 1,1 0-1,0 0 0,1 0 1,-1 0-1,0 0 1,1 1-1,-4 3 1,6-6-2,0 1 1,-1 0 0,1-1-1,0 1 1,0 0 0,0-1-1,-1 1 1,1 0 0,0-1-1,0 1 1,0 0 0,0-1 0,0 1-1,0 0 1,1-1 0,-1 1-1,0 0 1,0-1 0,0 1-1,1 0 1,-1-1 0,0 1-1,1-1 1,-1 1 0,0 0 0,1-1-1,-1 1 1,1-1 0,-1 1-1,1-1 1,-1 1 0,1-1-1,-1 0 1,1 1 0,-1-1-1,1 0 1,0 1 0,27 10 18,-23-9-17,44 12 21,1-2-1,1-2 1,57 3-1,158-1-23,-237-11 11,369-7 17,-346 1 8,-1-2 0,0-2 0,0-3 0,-1-2 0,82-34 0,-80 24-33,-2-1 1,0-3 0,-1-2-1,-2-2 1,-1-2-1,45-44 1,-83 70 18,0-1 0,-1-1 1,0 1-1,0-1 0,-1 0 1,0-1-1,7-16 0,-12 24-18,1 0-1,-1-1 1,0 1 0,0 0-1,0-1 1,-1 1-1,1-1 1,-1 1 0,0-1-1,0 1 1,0-1-1,0 0 1,0 1-1,-1-1 1,0 1 0,0 0-1,0-1 1,0 1-1,0 0 1,-1-1 0,1 1-1,-1 0 1,0 0-1,0 0 1,0 0 0,0 1-1,-1-1 1,1 0-1,-4-2 1,-10-5-15,0 0 0,-1 1 1,0 0-1,0 1 0,-37-10 1,-105-19 9,143 34 23,-191-34-152,-1 10 0,-378 0 0,560 28 131,0 1 0,1 0 0,-1 3 0,1 0 0,0 1 0,-40 16 0,50-16-1,1 1-1,0 0 1,0 1-1,1 1 0,0 0 1,0 1-1,1 0 1,0 1-1,1 0 0,1 1 1,-19 25-1,25-30-1,0 0 0,0 1-1,1 0 1,0 0 0,1 0 0,0 0-1,-3 16 1,4-19 6,1 0-1,0 0 1,0 0 0,0-1-1,0 1 1,1 0-1,-1 0 1,1 0 0,0-1-1,1 1 1,-1-1 0,1 1-1,0-1 1,0 1-1,5 6 1,0-4 5,0 0 0,1 0-1,-1-1 1,2 1 0,-1-2 0,1 1-1,-1-1 1,2-1 0,14 7 0,12 1 30,46 11-1,-15-9 12,1-2 0,83 2-1,139-8-53,-252-6 16,31-1 0,131-19 0,-159 12 9,-1-1 0,-1-2 0,0-2 0,58-27 0,-86 35-2,-1-1 0,1 0 0,-2-1 0,1 0 0,-1-1 0,0 1 0,0-2 0,-1 0 0,0 0 0,-1 0 0,12-18 0,-16 20-10,0 0-1,0 1 1,0-1-1,-1 0 0,0 0 1,0-1-1,-1 1 1,0 0-1,0 0 1,0-1-1,-1 1 1,-1-1-1,1 1 0,-1 0 1,0-1-1,-1 1 1,1 0-1,-2 0 1,1 0-1,-5-10 0,-1 5-9,1-1 0,-2 1 0,0 0 0,0 1 0,-1 0 0,0 1-1,-1 0 1,-20-16 0,-8 0-54,-62-34 0,60 40 43,-1 2 1,0 2-1,-2 1 0,1 3 0,-1 1 1,-67-6-1,24 9-2,0 4 0,-117 9-1,138 0 1,0 2-1,1 4 0,-84 23 1,120-25-1,1 2 1,0 0 0,0 2-1,1 0 1,1 2 0,0 1-1,2 2 1,0 0 0,-39 38-1,46-39 14,1 1-1,1 1 1,0 0-1,1 1 1,1 0-1,1 1 1,1 0 0,1 1-1,1 1 1,1-1-1,1 1 1,1 1-1,1-1 1,1 1-1,0 0 1,2 43-1,2-57 9,1-1 0,0 0-1,1 0 1,0 1 0,1-1 0,0 0-1,0-1 1,1 1 0,0 0 0,0-1-1,1 0 1,0 0 0,1-1 0,8 11-1,-3-8 1,0 1 0,1-1 0,0-1 1,1 0-1,0-1 0,0-1 0,1 0 0,16 6 0,11 1 0,0-2 0,1-2 0,0-1-1,1-3 1,63 2 0,1-3 6,1-5 0,119-15-1,-190 11 7,-1-3 0,0 0 0,0-3 0,-1-1 0,-1-1 0,0-2 0,0-1 0,-1-2 0,-1-1-1,38-29 1,-60 39-12,-1 1 0,1-2 0,-2 1 1,1-1-1,-1 0 0,0-1 0,-1 0 0,0 0 0,-1-1 0,0 0 0,0 0 0,-1 0 0,-1-1 0,0 0 0,-1 1 0,0-1 0,0-1 0,-2 1 0,1 0 0,-1 0 0,-1-1 0,-1 1 1,1 0-1,-5-18 0,1 14-7,-2-1 0,0 1 0,-1 0 0,-1 1 0,-1-1 0,0 1 0,0 1 1,-2 0-1,1 1 0,-2-1 0,-24-20 0,3 5-5,-2 2-1,-1 1 1,-59-32 0,61 40 2,0 3 0,-1 1 0,-1 1 0,0 2 0,0 1 0,-1 2 0,-41-3 0,49 8 3,0 2-1,0 0 1,-1 2-1,1 2 1,0 0 0,0 2-1,0 1 1,1 1 0,-44 18-1,45-13-4,0 1-1,1 2 0,0 0 0,2 2 1,0 0-1,1 2 0,0 1 1,-33 38-1,46-46 8,1 1 0,0-1 0,0 2 0,1 0 1,1 0-1,1 0 0,0 1 0,0-1 0,2 2 0,0-1 0,0 0 1,2 1-1,0-1 0,0 1 0,2 0 0,0 0 0,1-1 0,2 17 1,0-23-27,-1 1 0,1-1 0,1 0 0,0 0 0,0-1 0,1 1 0,0-1 1,0 0-1,1 0 0,0-1 0,0 1 0,1-1 0,14 12 0,9 3-558,0 0 0,40 21 0,-61-38 376,59 32-3824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01.237"/>
    </inkml:context>
    <inkml:brush xml:id="br0">
      <inkml:brushProperty name="width" value="0.05" units="cm"/>
      <inkml:brushProperty name="height" value="0.05" units="cm"/>
      <inkml:brushProperty name="color" value="#004F8B"/>
    </inkml:brush>
  </inkml:definitions>
  <inkml:trace contextRef="#ctx0" brushRef="#br0">1 1141 6057,'0'0'11164,"28"6"-9437,-9-1-1636,1-2 1,0 0-1,0-2 0,0 0 1,0-1-1,0-1 1,0-1-1,0 0 0,0-2 1,-1 0-1,0-2 0,1 0 1,-2-1-1,1 0 0,-1-2 1,0 0-1,31-23 0,-24 14-72,0-2 0,-2-1 0,0 0 0,-2-2 0,0-1 0,-1 0 0,-2-1 0,0-1 0,-2-1 0,-1-1 0,15-36-1,-14 20-78,-2 0 0,-2-1 0,-1 0 0,-3-1 0,-1 0 0,0-91 0,-7 115 59,0-8-42,-5-48 1,3 67 39,0 0 0,-1-1 0,0 1 0,-1 0 1,-1 1-1,1-1 0,-10-14 0,7 14-12,-1-1 0,0 1 1,-1 0-1,0 1 0,-12-11 0,16 17-73,0 0 0,1 1 0,-1 0 0,0 0 0,-1 0 0,1 0 0,0 1 0,-1 0 0,0 0 0,1 1-1,-1-1 1,0 1 0,0 1 0,-8-1 0,11 1 65,0 0 0,1 0 0,-1 0 0,0 1-1,0 0 1,1-1 0,-1 1 0,1 0 0,-1 0 0,1 0 0,-1 1 0,1-1-1,-1 1 1,1-1 0,0 1 0,0 0 0,0 0 0,-3 3 0,1 0 5,1 0 0,0 0 0,0 0 0,0 1 1,0-1-1,1 1 0,0 0 0,-2 6 0,-1 12 2,1 1 0,2-1-1,-1 31 1,3-54 14,-3 892-7,5-459 224,-2-372-188,3-1 0,2 1 0,3-1 0,16 61 1,-24-120-5,0-1 0,0 0 0,0 0 0,1 1 0,-1-1 0,1 0 0,-1 0 0,1 0 0,-1 1 0,1-1 0,0 0 0,-1 0 0,1 0 0,0 0 0,0 0 0,0 0 0,0 0 0,0 0 1,1 0-1,-1-1 8,-1 0 0,1 0 1,-1 0-1,1-1 0,0 1 1,-1 0-1,1 0 0,-1-1 0,1 1 1,-1 0-1,1-1 0,-1 1 1,1-1-1,-1 1 0,1-1 1,-1 1-1,1-1 0,-1 1 1,0-1-1,1 1 0,-1-1 1,0 1-1,1-1 0,-1 0 1,0 0-1,3-5 46,-1 0 0,0-1 0,0 1 0,-1 0 0,0-1 1,1-6-1,-2-9-33,1 4-40,0 0 1,-2 0-1,0 0 1,-1 0-1,0 0 1,-2 0-1,0 1 1,-1-1-1,-1 1 1,-10-23-1,-17-20 1,-3 2 0,-2 2 0,-2 1 0,-58-60 0,91 109-6,6 5 4,0 1 1,0-1-1,0 0 0,0 0 1,0 0-1,0 0 0,0 0 1,0 0-1,1 0 0,-1 0 1,0 0-1,0-1 0,1 1 1,-1 0-1,1 0 0,-1-1 1,1 1-1,0 0 0,-1-2 1,3 2 2,-1 0-1,1 0 1,-1 0 0,1 0 0,-1 1 0,1-1-1,-1 0 1,1 1 0,0-1 0,0 1 0,-1 0-1,1 0 1,0-1 0,2 1 0,1-1 15,54-12 6,75-29 1,-12-10-5775,-93 37 651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02.345"/>
    </inkml:context>
    <inkml:brush xml:id="br0">
      <inkml:brushProperty name="width" value="0.05" units="cm"/>
      <inkml:brushProperty name="height" value="0.05" units="cm"/>
      <inkml:brushProperty name="color" value="#004F8B"/>
    </inkml:brush>
  </inkml:definitions>
  <inkml:trace contextRef="#ctx0" brushRef="#br0">407 0 4233,'0'0'3019,"-12"10"-2600,0 0-361,-87 75 1963,73-58-1865,2 0-1,0 2 0,2 0 1,1 2-1,2 0 1,0 1-1,3 1 0,1 1 1,1 0-1,-11 44 1,8-15 138,3 0 1,3 1-1,3 1 1,2-1-1,3 1 1,8 85 0,-1-120-217,2 0 1,1-1 0,2 0-1,0-1 1,2 0 0,1 0 0,22 36-1,14 15 148,64 78 0,-102-143-555,1 0 0,0-1 1,1 0-1,1-1 0,0 0 0,1-1 0,0 0 0,1-1 0,0-1 1,0 0-1,23 9 0,8-6-5471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03.539"/>
    </inkml:context>
    <inkml:brush xml:id="br0">
      <inkml:brushProperty name="width" value="0.05" units="cm"/>
      <inkml:brushProperty name="height" value="0.05" units="cm"/>
      <inkml:brushProperty name="color" value="#004F8B"/>
    </inkml:brush>
  </inkml:definitions>
  <inkml:trace contextRef="#ctx0" brushRef="#br0">0 1 6553,'0'0'8696,"6"-1"-8399,-1 1-234,0 0 0,0 1 0,0-1-1,0 1 1,0 0 0,0 1 0,0-1 0,-1 1 0,1 0 0,0 0-1,-1 0 1,1 1 0,-1-1 0,0 1 0,0 0 0,0 0-1,0 1 1,-1-1 0,1 1 0,5 8 0,12 15 241,0 1 1,16 30-1,-20-31-46,31 48 129,-3 2 0,-4 2 0,-3 1 0,49 151 0,-77-179-275,-2-1-1,-2 1 1,-2 1-1,-4 62 0,0-89-105,-1-1 18,-1 0 0,-2 0 0,-1 0 0,0 0 0,-2-1 0,-1 0 0,-18 39-1,-96 156 515,96-177-291,14-26 125,9-15 62,10-16-550,38-56-1366,-8 18-2268,14-16-7802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05.112"/>
    </inkml:context>
    <inkml:brush xml:id="br0">
      <inkml:brushProperty name="width" value="0.05" units="cm"/>
      <inkml:brushProperty name="height" value="0.05" units="cm"/>
      <inkml:brushProperty name="color" value="#004F8B"/>
    </inkml:brush>
  </inkml:definitions>
  <inkml:trace contextRef="#ctx0" brushRef="#br0">0 0 7578,'0'0'10937,"18"9"-10204,29 3-700,-1-3 0,1-2 0,0-2 0,0-2 0,57-4 0,-84 1-506,-42 10-4311,12-5 3699,-17 5-2298,2 0-1545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7.637"/>
    </inkml:context>
    <inkml:brush xml:id="br0">
      <inkml:brushProperty name="width" value="0.05" units="cm"/>
      <inkml:brushProperty name="height" value="0.05" units="cm"/>
    </inkml:brush>
  </inkml:definitions>
  <inkml:trace contextRef="#ctx0" brushRef="#br0">49 179 6633,'0'0'4784,"-7"28"-4049,5-20-682,-9 33 420,2 0 0,2 1-1,-3 59 1,10-46 3268,0-97-2837,-1-25-945,-1 22 62,2 0 0,9-64-1,-8 98-21,1 0-1,1 0 0,0 0 0,0 0 1,1 1-1,0-1 0,1 1 0,0 0 1,1 0-1,0 1 0,1-1 0,0 1 1,0 1-1,15-15 0,-20 21-15,1 0 1,-1 0-1,1 0 0,0 0 0,0 0 1,-1 1-1,1-1 0,0 1 0,1 0 1,-1 0-1,0 0 0,0 0 1,0 0-1,0 1 0,1 0 0,5-1 1,-7 2 3,0 0 1,0-1-1,0 1 1,0 0 0,-1 0-1,1 0 1,0 0-1,0 1 1,-1-1 0,1 0-1,0 1 1,-1-1-1,1 1 1,-1 0-1,0-1 1,0 1 0,1 0-1,-1 0 1,0 0-1,-1 0 1,1 0-1,0 0 1,0 0 0,0 4-1,2 7-3,-1 0 0,-1 1-1,0-1 1,0 1 0,-2-1 0,1 0 0,-2 1-1,0-1 1,0 0 0,-1 1 0,-10 23-1,-3 24-8,14-55 23,1 1 0,0-1-1,0 1 1,0-1 0,1 1-1,0-1 1,0 1 0,1-1-1,0 1 1,0-1 0,0 1-1,3 5 1,-2-7 4,0-1 0,1 0-1,0 0 1,-1 0 0,2 0 0,-1 0 0,0-1-1,1 0 1,-1 1 0,1-1 0,0 0-1,0-1 1,0 1 0,1-1 0,-1 0-1,7 3 1,10 2 38,0 0-1,1-2 0,-1 0 1,1-1-1,0-2 0,1 0 1,-1-1-1,0-1 0,40-6 1,-51 3-485,0 0 0,0-1 0,-1-1 1,0 1-1,16-11 0,15-7-3580,-16 10 214</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05.486"/>
    </inkml:context>
    <inkml:brush xml:id="br0">
      <inkml:brushProperty name="width" value="0.05" units="cm"/>
      <inkml:brushProperty name="height" value="0.05" units="cm"/>
      <inkml:brushProperty name="color" value="#004F8B"/>
    </inkml:brush>
  </inkml:definitions>
  <inkml:trace contextRef="#ctx0" brushRef="#br0">1 42 3329,'0'0'14500,"22"0"-13956,163 6 555,-9-6-448,-137-37-7871,-22 27 1527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17.216"/>
    </inkml:context>
    <inkml:brush xml:id="br0">
      <inkml:brushProperty name="width" value="0.05" units="cm"/>
      <inkml:brushProperty name="height" value="0.05" units="cm"/>
      <inkml:brushProperty name="color" value="#004F8B"/>
    </inkml:brush>
  </inkml:definitions>
  <inkml:trace contextRef="#ctx0" brushRef="#br0">293 311 8666,'0'0'8322,"13"-8"-7820,42-28 15,-52 33-434,0 1 0,0-1 0,-1 0 1,1 0-1,-1 0 0,0-1 0,0 1 1,0 0-1,0-1 0,-1 1 0,1-1 1,-1 0-1,0 1 0,0-1 0,0 0 1,-1 0-1,1 0 0,-1 0 0,0 0 1,0 0-1,0 1 0,-2-7 0,2-2-26,0 2-16,0 0 0,-1 0 0,0 1 0,0-1 0,-1 0 0,0 1 1,-1-1-1,-7-17 0,7 23-45,1 0 0,-1-1 1,0 1-1,-1 0 0,1 1 1,-1-1-1,1 0 0,-1 1 0,0 0 1,0 0-1,0 0 0,-1 1 1,1-1-1,-1 1 0,0 0 1,1 0-1,-1 1 0,0-1 0,-8 0 1,4 0-4,-1 1 1,0 1-1,0-1 1,0 2-1,0-1 0,1 1 1,-1 1-1,0 0 1,0 0-1,1 1 1,0 0-1,-1 1 1,1 0-1,1 0 1,-1 1-1,-14 11 1,13-10 1,2 1 0,-1 1 0,1 0 0,0 0 0,1 1 0,0 0 0,0 0 0,1 0 0,0 1 0,1 0 0,0 0 0,0 1 0,1-1 0,-4 19 0,6-23-3,1 0-1,0-1 0,0 1 0,1 0 1,-1 0-1,1 0 0,1 0 0,-1 0 1,3 10-1,-2-13 11,0-1 0,0 1 0,1-1 1,-1 0-1,1 0 0,0 1 0,-1-1 1,1-1-1,0 1 0,0 0 0,0 0 1,0-1-1,1 1 0,-1-1 0,0 1 1,1-1-1,-1 0 0,1 0 0,-1 0 1,1 0-1,-1-1 0,6 1 0,5 3 10,1-2 1,0 0-1,-1-1 0,1 0 0,0-1 0,0-1 0,-1 0 1,1 0-1,0-2 0,14-4 0,-22 6-3,0-1-1,-1-1 0,0 1 1,1-1-1,-1 0 1,0 0-1,-1-1 1,1 1-1,0-1 1,-1 0-1,0 0 1,0-1-1,0 1 1,-1-1-1,1 0 1,-1 0-1,0 0 1,-1 0-1,1-1 1,-1 1-1,0-1 1,0 0-1,-1 1 1,0-1-1,0 0 1,1-6-1,-2-35-19,0 46-2,0 10-144,3 19 136,1-1 1,1 0-1,1 0 1,2-1-1,0 0 1,19 38 0,0 6 71,-13-32-52,-2 0 0,-1 0 1,-3 2-1,0-1 0,-3 1 1,-1 0-1,-3 74 0,-2-112 8,1 0 1,-1 0-1,0 0 0,1 0 0,-1 0 0,0-1 0,0 1 1,0 0-1,0 0 0,0-1 0,-1 1 0,1-1 0,-1 1 1,1-1-1,-1 1 0,1-1 0,-1 0 0,0 0 0,1 0 1,-1 0-1,0 0 0,0 0 0,0 0 0,0-1 0,0 1 1,0-1-1,0 1 0,0-1 0,0 0 0,0 0 0,-4 0 1,1 1-4,0-1 1,-1 0 0,1-1 0,0 1 0,0-1 0,-1 0-1,1 0 1,0-1 0,0 1 0,0-1 0,0 0 0,-4-3-1,2-1 5,0 1 0,0-1-1,1-1 1,0 1-1,0-1 1,0 0-1,1 0 1,0-1 0,1 1-1,-1-1 1,2 0-1,-1-1 1,1 1-1,-4-14 1,2-3 7,1-1 0,1 1 1,0-49-1,4 68-18,0 0-1,0 0 1,0 0 0,1 0 0,0 1 0,0-1-1,0 1 1,1-1 0,0 1 0,0 0 0,0 0-1,1 0 1,-1 1 0,1-1 0,0 1 0,0 0-1,1 0 1,-1 0 0,1 0 0,0 1 0,7-4 0,15-8-110,1 1 0,55-20 0,-50 21-123,-15 5-944,0-1 1,-1-1-1,0 0 0,-1-1 0,15-14 1,-3 3-3567</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17.698"/>
    </inkml:context>
    <inkml:brush xml:id="br0">
      <inkml:brushProperty name="width" value="0.05" units="cm"/>
      <inkml:brushProperty name="height" value="0.05" units="cm"/>
      <inkml:brushProperty name="color" value="#004F8B"/>
    </inkml:brush>
  </inkml:definitions>
  <inkml:trace contextRef="#ctx0" brushRef="#br0">299 1 2513,'0'0'7845,"-24"9"-7661,-77 34 66,94-39-190,-1 0 0,1 0 0,0 0 0,0 1 1,1 1-1,0-1 0,-1 1 0,2 0 0,-1 0 0,1 1 1,0-1-1,0 1 0,-4 9 0,-4 4 238,4-5-43,0 0 0,2 1 0,-1-1 0,2 2 0,0-1 0,1 1 0,0-1 0,-2 22 0,2 11 544,2 78 1,3-125-789,-1 5-5,2 1 0,-1-1 0,1 1 0,0-1 0,1 1 1,0-1-1,0 0 0,1 0 0,-1 0 0,2 0 0,-1 0 0,1-1 0,0 1 1,0-1-1,1 0 0,-1 0 0,1-1 0,1 1 0,-1-1 0,1 0 1,0-1-1,0 1 0,0-1 0,1-1 0,-1 1 0,1-1 0,0 0 0,0 0 1,0-1-1,1 0 0,-1 0 0,0-1 0,1 0 0,8 0 0,95 0-5031,-64-1-808</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18.369"/>
    </inkml:context>
    <inkml:brush xml:id="br0">
      <inkml:brushProperty name="width" value="0.05" units="cm"/>
      <inkml:brushProperty name="height" value="0.05" units="cm"/>
      <inkml:brushProperty name="color" value="#004F8B"/>
    </inkml:brush>
  </inkml:definitions>
  <inkml:trace contextRef="#ctx0" brushRef="#br0">0 8 6345,'0'0'7518,"9"-1"-7395,-4 0-114,4-1-6,0 0 1,0 1-1,0 1 1,18 0 0,-23 0-2,-1 1 0,1 0 0,-1-1 0,0 2 0,1-1 1,-1 0-1,0 0 0,0 1 0,0 0 0,1 0 0,-2 0 1,1 0-1,0 0 0,0 0 0,-1 1 0,1-1 0,-1 1 1,3 4-1,0 2 145,0 0 0,0 0 0,-1 0 0,0 1 0,-1-1 0,0 1 0,-1 0 0,0 0 0,1 14 0,-1 4 215,-2 0 1,-3 34 0,2-59-297,0 1 1,1-1 0,-1 1-1,-1-1 1,1 0 0,0 1-1,-1-1 1,-2 3 0,3-3 873,12-18-576,134-176-571,-91 118-918,-78 90 228,14-4 985,1 1-1,1-1 1,0 1-1,0 1 0,2-1 1,0 1-1,1 1 0,0-1 1,1 1-1,1 0 0,0 0 1,1 0-1,1 0 0,1 0 1,2 25-1,-2-38-70,1-1 0,-1 1 0,1-1 0,0 1 0,0-1 0,0 0 0,0 1 0,0-1 0,0 0 0,1 0 0,-1 0 0,1 0 0,0 0 0,-1 0 0,1 0 0,0 0 0,0-1 0,0 1 0,0-1 0,1 0-1,-1 1 1,0-1 0,1 0 0,-1 0 0,0 0 0,1-1 0,-1 1 0,1-1 0,4 1 0,1 1-22,1-1-1,-1-1 0,1 0 1,-1 0-1,1 0 1,-1-1-1,1 0 0,15-5 1,-5-2-759,-1 0 0,0-1-1,-1-1 1,25-19 0,5-9-4549</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18.980"/>
    </inkml:context>
    <inkml:brush xml:id="br0">
      <inkml:brushProperty name="width" value="0.05" units="cm"/>
      <inkml:brushProperty name="height" value="0.05" units="cm"/>
      <inkml:brushProperty name="color" value="#004F8B"/>
    </inkml:brush>
  </inkml:definitions>
  <inkml:trace contextRef="#ctx0" brushRef="#br0">0 1 3273,'0'0'10914,"8"10"-10411,54 69 543,67 91 731,-113-145-1611,-1 0 0,-1 1 0,-1 1 0,-2 0 0,12 39 0,-13-26 71,-2 1-1,-2 1 0,-2-1 0,-1 1 1,-7 79-1,4-113-179,-1-1 1,-1 1 0,0-1-1,0 0 1,0 0-1,-1 0 1,0 0-1,0 0 1,-1 0-1,0-1 1,0 0 0,-6 8-1,9-14 38,0 0 0,1 0 0,-1 0 0,0 0 0,1 0 0,-1 0 0,1 0 0,-1 0 0,0 0 0,1 0 0,-1 0 0,0-1 0,1 1 0,-1 0 0,1-1 0,-1 1 0,1 0 0,-1-1-1,1 1 1,-1 0 0,1-1 0,-1 1 0,1-1 0,-1 1 0,1-1 0,0 1 0,-1-1 0,1 1 0,-1-2 0,0 1-267,0-1-1,0 1 0,0 0 1,0 0-1,-1 0 1,1 0-1,-1 0 0,1 0 1,-1 0-1,1 0 1,-1 0-1,-2-1 1,-40 2-7381,23 0-2734</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0:58.860"/>
    </inkml:context>
    <inkml:brush xml:id="br0">
      <inkml:brushProperty name="width" value="0.05" units="cm"/>
      <inkml:brushProperty name="height" value="0.05" units="cm"/>
      <inkml:brushProperty name="color" value="#004F8B"/>
    </inkml:brush>
  </inkml:definitions>
  <inkml:trace contextRef="#ctx0" brushRef="#br0">3 1 8602,'0'0'4413,"-1"7"-4241,1-6-168,-1 7 117,1 0 1,-1 0 0,1-1 0,1 1-1,-1 0 1,2-1 0,-1 1 0,1 0-1,0-1 1,5 13 0,15 20 94,3-1 0,1-1 0,1-1 0,2-2 0,2 0 0,1-3 0,2 0 0,1-2-1,1-2 1,60 36 0,-42-33-135,2-3-1,1-3 0,1-1 0,1-4 0,1-2 0,0-3 0,75 10 0,378 11 234,3-42-350,-103-2 117,-361 8-67,811 29-49,-256 47 139,-588-74-107,-11-1-1,1 0 0,-1 0 0,0 0 0,0 1 0,0 0-1,0 1 1,0 0 0,0 0 0,-1 0 0,1 1 0,-1 1 0,8 5 0,-14-8 19,1 1 0,-1 0-1,0 0 1,0 0 0,0 1 0,0-1 0,0 0 0,0 0 0,-1 0 0,0 1-1,0-1 1,0 0 0,0 1 0,0-1 0,0 0 0,-1 0 0,0 0 0,0 1-1,0-1 1,0 0 0,0 0 0,0 0 0,-1 0 0,1 0 0,-5 4 694,7-30 44,1 17-750,0 1 1,0 0 0,0 0-1,0 0 1,1 0 0,0 1-1,0-1 1,0 1 0,0-1-1,1 1 1,0 0 0,0 0-1,0 1 1,5-5 0,71-44-8,-72 47 5,36-19-21,2 2 0,0 2 0,1 1 1,1 3-1,95-18 0,-49 19 5,0 5 1,119 3-1,-175 7 8,183-1-28,325 40 1,-326-1 89,-88-13-10,2-6 0,154 3 1,-240-21 102,75-3 160,-107 1-239,-1-1-1,0-1 1,0 0 0,0-1-1,25-10 1,-39 14 112,4-28-750,2 10-2209,6-6-4124</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0.597"/>
    </inkml:context>
    <inkml:brush xml:id="br0">
      <inkml:brushProperty name="width" value="0.05" units="cm"/>
      <inkml:brushProperty name="height" value="0.05" units="cm"/>
      <inkml:brushProperty name="color" value="#004F8B"/>
    </inkml:brush>
  </inkml:definitions>
  <inkml:trace contextRef="#ctx0" brushRef="#br0">1 199 11210,'0'0'7114,"26"-14"-7001,86-46-73,-97 51-28,1 2-1,-1-1 1,1 2 0,0 0-1,1 1 1,0 1-1,-1 0 1,1 1-1,0 1 1,1 1-1,32 1 1,-46 0 1,0 0 0,0 1 0,0 0 0,0 0-1,0 0 1,0 1 0,0-1 0,-1 1 0,1 0 0,0 0 0,-1 0 0,0 0 0,1 1 0,-1-1-1,0 1 1,0 0 0,0 0 0,-1 0 0,1 0 0,-1 0 0,0 1 0,1-1 0,-2 1-1,1 0 1,0-1 0,-1 1 0,1 0 0,-1 0 0,1 6 0,2 10 8,0 1 0,-1-1 0,-1 1 0,-1 28 0,0-41 21,-1 1 0,0-1 0,-1 0 0,0 0 0,0 0 0,0 0 0,-1 0 0,-1 0 0,1-1 1,-1 1-1,0 0 0,-1-1 0,0 0 0,0 0 0,-1 0 0,0-1 0,0 1 0,-8 7 0,13-23 1813,5-7-1928,40-39 91,2 2 0,104-90 0,-132 126-18,142-121-397,-160 137 354,-11 5 19,0-1 0,1 2 0,0-1 0,0 1 0,0 1 0,1 0 0,-1 0 0,1 0 0,1 1 0,-1 1 0,1-1 1,-7 10-1,7-8 17,1 0 1,-1 0-1,2 0 1,-1 1 0,1 0-1,0 0 1,1 0 0,1 1-1,-1-1 1,2 1 0,-2 11-1,3-18 18,0 0 1,1 0-1,0 0 0,0 0 1,0-1-1,1 1 0,-1 0 1,1 0-1,0 0 0,0-1 0,0 1 1,0-1-1,1 1 0,0-1 1,2 5-1,-1-5 8,1 1-1,0-1 1,-1-1 0,1 1 0,0-1-1,0 1 1,0-1 0,1 0-1,-1 0 1,1-1 0,-1 0 0,6 2-1,39 7 122,1-2 0,-1-2 0,1-2 0,63-3 0,-112-1-169,17 1-5806,-5 1 814</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1.388"/>
    </inkml:context>
    <inkml:brush xml:id="br0">
      <inkml:brushProperty name="width" value="0.05" units="cm"/>
      <inkml:brushProperty name="height" value="0.05" units="cm"/>
      <inkml:brushProperty name="color" value="#004F8B"/>
    </inkml:brush>
  </inkml:definitions>
  <inkml:trace contextRef="#ctx0" brushRef="#br0">1 0 10562,'0'0'7430,"32"6"-7063,192 32-25,-145-28-197,-40-6 164,76 18 0,-114-22-487,-1 0 0,0 0 0,1 0 0,-1 0-1,0 1 1,1-1 0,-1 0 0,0 0 0,0 0 0,1 1 0,-1-1-1,0 0 1,0 1 0,1-1 0,-1 0 0,0 1 0,0-1 0,0 0-1,0 1 1,1-1 0,-1 0 0,0 1 0,0-1 0,0 0-1,0 1 1,0-1 0,0 0 0,0 1 0,0-1 0,0 1 0,0-1-1,0 1 1,0 0-113</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1.744"/>
    </inkml:context>
    <inkml:brush xml:id="br0">
      <inkml:brushProperty name="width" value="0.05" units="cm"/>
      <inkml:brushProperty name="height" value="0.05" units="cm"/>
      <inkml:brushProperty name="color" value="#004F8B"/>
    </inkml:brush>
  </inkml:definitions>
  <inkml:trace contextRef="#ctx0" brushRef="#br0">0 4 10282,'0'0'7584,"33"-1"-7014,226-2-179,-244 4-364,0 1 0,1 0 0,-1 1 0,0 1-1,0 0 1,17 8 0,16 4 10,-46-15-208,-1-1 0,1 0 0,0 1 0,0-1 0,-1 0 0,1 0 0,0 0 1,0 0-1,0 0 0,-1 0 0,1 0 0,0-1 0,0 1 0,-1-1 0,1 1 0,0-1 0,-1 0 0,1 0 0,-1 0 0,1 1 0,-1-1 0,1-1 0,-1 1 0,0 0 1,1 0-1,-1 0 0,2-3 0,3-3-5093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3.272"/>
    </inkml:context>
    <inkml:brush xml:id="br0">
      <inkml:brushProperty name="width" value="0.05" units="cm"/>
      <inkml:brushProperty name="height" value="0.05" units="cm"/>
      <inkml:brushProperty name="color" value="#004F8B"/>
    </inkml:brush>
  </inkml:definitions>
  <inkml:trace contextRef="#ctx0" brushRef="#br0">0 15 8554,'0'0'8278,"24"-3"-8101,80-7-134,-86 9-34,0 1 1,-1 0 0,1 2-1,0 0 1,-1 1 0,1 1-1,-1 0 1,0 2 0,0 0-1,-1 0 1,22 13 0,-36-18 5,1 0 1,0 0-1,-1 1 0,0-1 1,1 1-1,-1 0 1,0 0-1,0 0 1,0 0-1,0 0 1,0 0-1,0 0 1,-1 1-1,1-1 0,-1 1 1,0-1-1,1 1 1,-1-1-1,0 1 1,0 3-1,0-4-3,-1 1-1,0-1 1,0 0-1,-1 1 1,1-1-1,0 0 1,-1 0-1,1 1 1,-1-1-1,0 0 1,0 0-1,0 0 1,0 0-1,0 0 1,0 0-1,-1 0 1,1 0-1,0 0 1,-1-1-1,0 1 1,1 0-1,-1-1 1,0 1-1,-3 1 1,-8 5 61,-1 0 0,0 0 0,0-1 0,-1-1-1,0 0 1,0-2 0,0 1 0,-18 1 0,-6 0 160,-1-3 0,-42-1 0,81-2-112,1-1-107,0 0-1,0 0 0,0 0 1,0 1-1,0-1 1,0 0-1,0 0 1,0 0-1,0 0 1,1 0-1,-1 0 1,0 0-1,1 1 0,-1-1 1,1 0-1,-1 0 1,1 0-1,-1 1 1,1-1-1,-1 0 1,1 1-1,0-1 1,-1 0-1,1 1 0,0-1 1,-1 1-1,1-1 1,0 1-1,0-1 1,0 1-1,0 0 1,-1-1-1,1 1 1,0 0-1,2-1 0,37-5-2,-35 6 12,32-4-17,-1 3 0,0 1 1,0 1-1,57 10 1,-82-9-11,1 1 0,-1-1 0,1 2 0,-1 0-1,0 0 1,-1 1 0,1 0 0,-1 1 0,0 0 0,0 1 0,0 0 0,-1 0 0,0 1 0,-1 0 0,0 1-1,0 0 1,-1 0 0,7 11 0,-11-15 2,0 0 0,-1 0 1,0 0-1,0 0 0,0 0 0,0 1 0,-1-1 0,0 1 0,0-1 1,-1 1-1,1-1 0,-1 1 0,0-1 0,-1 1 0,1-1 0,-1 1 0,-3 8 1,1-7 3,0 0 0,0-1 0,-1 0 0,1 1 0,-2-1 0,1-1 0,-1 1 0,1-1-1,-2 0 1,1 0 0,0 0 0,-8 4 0,-1 0 27,-1 0 0,-1-1 0,1 0 0,-1-1 0,-1-1 0,1-1 0,-1 0 0,0-1 0,0-1 0,-25 1 0,32-3-2,-12 0-1,1-1 0,-1-1 0,-37-6 0,53 6-7,0 0 1,0-1-1,0 0 1,1 0-1,-1-1 1,0 1-1,1-1 1,0-1-1,0 1 1,0-1-1,0 1 1,0-2-1,1 1 1,0 0-1,0-1 1,0 0-1,0 0 1,-3-6-1,16 15-1177,0-1 0,0 0-1,0 0 1,15 2-1,-21-4 574,35 5-5040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58.235"/>
    </inkml:context>
    <inkml:brush xml:id="br0">
      <inkml:brushProperty name="width" value="0.05" units="cm"/>
      <inkml:brushProperty name="height" value="0.05" units="cm"/>
    </inkml:brush>
  </inkml:definitions>
  <inkml:trace contextRef="#ctx0" brushRef="#br0">501 229 7770,'0'0'7517,"0"-8"-7134,0 2-316,-1 1 1,1 0-1,-1-1 0,0 1 1,0 0-1,-1 0 0,0 0 1,1 0-1,-2 0 0,1 0 1,-1 0-1,1 1 1,-1-1-1,0 1 0,-1 0 1,1 0-1,-9-7 0,1-1-70,-1 0-1,-1 1 0,0 0 0,0 1 1,-1 1-1,-1 0 0,1 1 0,-1 0 1,-1 2-1,1-1 0,-1 2 0,0 0 1,-1 1-1,1 1 0,-33-3 0,42 6 3,0-1 0,0 1-1,1 0 1,-1 1 0,0 0 0,0 0-1,1 1 1,-1-1 0,1 1-1,-1 1 1,1-1 0,0 1 0,0 0-1,0 1 1,0-1 0,0 1-1,1 0 1,0 1 0,0-1 0,0 1-1,0 0 1,1 0 0,0 1-1,0-1 1,-6 12 0,4-6 30,1 0 0,1 0 0,-1 1 0,2-1 0,0 1 0,0 0 0,1 0 0,0 0 0,1 0 0,1 0 0,0 0 0,2 15 0,-2-23 3,1 0-1,0-1 0,0 1 0,1-1 1,-1 1-1,1-1 0,-1 0 0,1 1 1,0-1-1,1 0 0,-1 0 0,0 0 1,1-1-1,-1 1 0,1 0 0,0-1 1,0 0-1,0 0 0,0 0 1,1 0-1,-1 0 0,0-1 0,1 1 1,-1-1-1,1 0 0,4 1 0,8 2 68,0 0-1,0-1 0,0-1 0,29 0 0,-35-1-73,-1 0 0,0-1 0,1-1 0,-1 1 0,1-1 0,-1-1 0,0 0-1,0 0 1,0-1 0,0 0 0,0-1 0,0 0 0,-1 0 0,15-10 0,-19 12-27,0 0 1,0 0-1,1 1 0,-1-1 1,1 1-1,-1 0 1,1 0-1,-1 0 1,1 1-1,7 0 0,55 3-42,-42-2 75,24 2-394,90 16 1,-138-19 183,0 0 1,0 0 0,0 0 0,0 1 0,0-1 0,0 0 0,0 1 0,0-1-1,0 0 1,0 1 0,0-1 0,0 1 0,0 0 0,0-1 0,-1 1 0,1 0 0,0-1-1,0 1 1,-1 0 0,1 0 0,-1 0 0,1 0 0,0-1 0,-1 1 0,0 0-1,1 0 1,-1 0 0,1 0 0,-1 0 0,0 0 0,0 0 0,0 0 0,0 0-1,0 1 1,0-1 0,0 0 0,0 0 0,0 0 0,0 0 0,-1 1 0,1 8-4389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3.649"/>
    </inkml:context>
    <inkml:brush xml:id="br0">
      <inkml:brushProperty name="width" value="0.05" units="cm"/>
      <inkml:brushProperty name="height" value="0.05" units="cm"/>
      <inkml:brushProperty name="color" value="#004F8B"/>
    </inkml:brush>
  </inkml:definitions>
  <inkml:trace contextRef="#ctx0" brushRef="#br0">0 0 10178,'0'0'7994,"4"0"-10691,10 0-1816</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4.585"/>
    </inkml:context>
    <inkml:brush xml:id="br0">
      <inkml:brushProperty name="width" value="0.05" units="cm"/>
      <inkml:brushProperty name="height" value="0.05" units="cm"/>
      <inkml:brushProperty name="color" value="#004F8B"/>
    </inkml:brush>
  </inkml:definitions>
  <inkml:trace contextRef="#ctx0" brushRef="#br0">436 255 2721,'0'0'12397,"2"-2"-12248,2-2-141,-1-1 0,-1 1 0,1-1 0,0 1 0,-1-1 0,0 0 0,0 0-1,-1 0 1,1 0 0,-1 0 0,0 0 0,-1 0 0,1-1 0,-1 1 0,0 0 0,0-1-1,-1 1 1,-1-9 0,1 8 6,-1 0 1,1 0-1,-1 0 0,-1 0 0,1 0 0,-1 0 0,0 0 0,0 1 0,-1-1 1,1 1-1,-1 0 0,-1 0 0,1 1 0,0-1 0,-8-4 0,-2 0-10,-2 1 0,1 1 0,-1 0 0,0 1 0,0 1 0,0 1 0,-1 0 0,0 1-1,0 1 1,0 0 0,0 2 0,0 0 0,-26 3 0,37-3-5,-1 1 0,1 0 0,0 1 1,0-1-1,0 1 0,-1 0 0,2 1 0,-1-1 0,0 1 0,0 1 1,1-1-1,0 1 0,0 0 0,0 0 0,0 0 0,0 1 0,1-1 0,0 1 1,0 0-1,0 0 0,-3 8 0,2-3 32,0 0 0,1 0 0,0 0 0,1 0 0,0 1 0,0 0 0,2 0 0,-1 0 0,1-1 0,1 1 0,1 20 0,0-26-13,0 1-1,1-1 0,-1 0 0,1 1 0,1-1 0,-1 0 1,1 0-1,-1 0 0,2 0 0,-1-1 0,0 1 0,1-1 0,0 0 1,0 0-1,0 0 0,0-1 0,1 1 0,0-1 0,-1 0 1,1 0-1,0-1 0,0 1 0,1-1 0,6 2 0,6 2 17,0-1-1,1 0 0,-1-2 0,1 0 0,0-1 1,19 0-1,-24-2 5,-1 0 1,0-1-1,1 0 1,-1-1-1,0-1 1,14-4-1,-22 6 3,0-2 0,0 1-1,-1-1 1,1 0 0,-1 0 0,0 0 0,0 0-1,0-1 1,0 1 0,0-1 0,-1 0 0,0 0-1,0-1 1,0 1 0,0-1 0,-1 1 0,1-1-1,1-6 1,-2 5 116,-1 0 0,0 0 0,0 0 0,0 0 0,-1 0 0,0 0 0,0-11 0,-1 0 223,1 17-375,-1-1 0,1 1-1,0-1 1,-1 1-1,1-1 1,-1 1-1,1-1 1,-1 1 0,0-1-1,1 1 1,-1-1-1,1 1 1,-1 0-1,0-1 1,1 1 0,-1 0-1,1 0 1,-1 0-1,0-1 1,0 1-1,1 0 1,-1 0 0,0 0-1,1 0 1,-1 0-1,0 0 1,1 0-1,-1 0 1,0 1 0,1-1-1,-1 0 1,0 0-1,1 0 1,-1 1-1,0-1 1,1 0 0,-1 1-1,1-1 1,-2 1-1,0 6-9,1 0-1,-1-1 1,1 1-1,0 0 1,1 0-1,0 0 1,0 0-1,0 0 1,1 0-1,0 0 1,0 0-1,0-1 1,1 1-1,0 0 1,7 12-1,4 7 62,2 0 0,28 38 0,6 11 16,-37-52-64,0 0 0,-1 1 0,-2 0 0,0 0 0,-2 1 0,0 0 0,-2 1-1,-1-1 1,-1 1 0,-1 0 0,-1 0 0,-3 26 0,1-49-2,1 0 0,-1 0 0,0-1 0,0 1 0,0 0 0,-1 0 0,1-1 0,-1 1 0,0-1 0,1 1 0,-1-1 0,0 0-1,0 1 1,0-1 0,-1 0 0,1-1 0,-1 1 0,1 0 0,-1-1 0,1 1 0,-1-1 0,0 0 0,0 0 0,1 0 0,-1 0 0,0 0 0,0 0 0,0-1 0,0 0 0,-3 1 0,-3-1 4,1 1 0,0-1-1,0 0 1,-1-1 0,1 0 0,0 0 0,0-1 0,0 0 0,0 0-1,-9-5 1,9 3-2,1 0 0,0-1 0,0 0-1,1-1 1,-1 1 0,1-1 0,0 0 0,1-1-1,0 1 1,0-1 0,0 0 0,1 0 0,0-1-1,0 1 1,-3-10 0,2 2 4,0 0 1,1 0-1,1 0 1,1-1-1,0 1 1,0-1-1,2-22 0,1 30-16,1 1 0,0 0 0,0-1 0,0 1 0,1 0-1,0 0 1,0 0 0,1 1 0,0-1 0,0 1 0,0 0-1,1 0 1,0 0 0,0 1 0,9-8 0,12-9-6,1 1 0,30-18 0,-52 36 8,10-6-655,0 2 0,1 0 1,0 0-1,0 2 0,27-7 0,1 0-2921,3-3-1823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5.073"/>
    </inkml:context>
    <inkml:brush xml:id="br0">
      <inkml:brushProperty name="width" value="0.05" units="cm"/>
      <inkml:brushProperty name="height" value="0.05" units="cm"/>
      <inkml:brushProperty name="color" value="#004F8B"/>
    </inkml:brush>
  </inkml:definitions>
  <inkml:trace contextRef="#ctx0" brushRef="#br0">308 1 5673,'0'0'7458,"-32"23"-6653,-104 80-122,129-98-596,0 1 0,0-1 0,1 1 0,0 1-1,0-1 1,1 1 0,-1 0 0,2 0 0,-1 1 0,1-1-1,0 1 1,-4 13 0,0-1 150,-4 12 50,1 1 1,2 1-1,1 0 1,2 0-1,1 0 1,2 1-1,1-1 0,5 65 1,-2-91-264,0 0 0,0 1 1,1-1-1,0 0 0,0 0 0,1 0 1,0 0-1,0 0 0,1-1 0,0 1 1,7 8-1,-8-11-25,1-1-1,0 0 1,0 0 0,0-1 0,0 1-1,0-1 1,1 0 0,0 0-1,-1 0 1,1-1 0,0 1 0,0-1-1,1 0 1,-1-1 0,0 1 0,1-1-1,-1 0 1,8 0 0,-3 0-588,0 0 0,0-1 0,1 0 1,-1 0-1,0-1 0,0-1 0,0 1 0,0-2 1,0 1-1,0-1 0,11-6 0,8-10-4167</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5.733"/>
    </inkml:context>
    <inkml:brush xml:id="br0">
      <inkml:brushProperty name="width" value="0.05" units="cm"/>
      <inkml:brushProperty name="height" value="0.05" units="cm"/>
      <inkml:brushProperty name="color" value="#004F8B"/>
    </inkml:brush>
  </inkml:definitions>
  <inkml:trace contextRef="#ctx0" brushRef="#br0">1 21 8994,'0'0'7675,"15"-4"-7479,9-1-185,-1 1-1,1 0 1,0 2 0,36 1 0,-53 1-12,0 1 1,0 0 0,0 0 0,-1 1 0,1 0-1,0 0 1,-1 0 0,0 1 0,1 0 0,8 6-1,-12-7 2,0 1 0,0-1 0,0 1 0,-1 0 0,1 0 0,-1 0 0,0 1 0,0-1 0,0 0 0,0 1 0,0-1-1,-1 1 1,0 0 0,0 0 0,0-1 0,0 1 0,0 0 0,-1 0 0,1 0 0,-1 6 0,0-2 47,0 1 1,0-1 0,0 0-1,-1 0 1,0 0 0,-1 1 0,0-1-1,0-1 1,-1 1 0,0 0-1,0 0 1,-1-1 0,0 0-1,0 0 1,0 0 0,-1 0 0,0-1-1,-1 1 1,1-2 0,-1 1-1,-1 0 1,-10 7 0,13-12 103,4-1 265,5-11-151,14-13-258,0 2 0,2 0 0,0 1 0,2 2 1,30-22-1,-29 21-33,-8 8-84,-5 2 14,1 1 0,0 0 0,21-11 1,-32 20 74,-1 9-207,-9 42 169,5-34 87,1 1 0,1-1-1,0 1 1,1-1 0,1 1 0,0-1 0,6 34 0,-4-47-26,0 1 0,0-1 0,0 0-1,1 0 1,-1-1 0,1 1 0,0 0 0,0-1-1,0 0 1,0 1 0,1-1 0,-1-1 0,1 1-1,0 0 1,0-1 0,0 0 0,0 0 0,0 0-1,0 0 1,1-1 0,-1 0 0,1 0 0,-1 0-1,9 1 1,6 0-578,-1-1 0,0-1 0,1 0 1,30-6-1,22-13-3378,-3-5-706</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6.183"/>
    </inkml:context>
    <inkml:brush xml:id="br0">
      <inkml:brushProperty name="width" value="0.05" units="cm"/>
      <inkml:brushProperty name="height" value="0.05" units="cm"/>
      <inkml:brushProperty name="color" value="#004F8B"/>
    </inkml:brush>
  </inkml:definitions>
  <inkml:trace contextRef="#ctx0" brushRef="#br0">1 1 7802,'0'0'5486,"31"26"-5115,101 88-56,-102-88-138,-1 2 1,-1 2-1,27 36 1,-42-47-68,-1 0-1,-1 0 1,-1 1 0,-1 1-1,12 36 1,-15-34 107,-2-1 0,0 1 0,-1 1-1,-1-1 1,-1 0 0,-2 1 0,-5 45 0,2-57-122,0 1 0,0 0 1,-1-1-1,0 0 0,-1 0 0,-1 0 1,0-1-1,-1 0 0,-12 15 0,-11 8 237,-48 43-1,79-77-324,0-1 1,0 1-1,0 0 0,0 0 1,0 0-1,0 0 0,0-1 1,1 1-1,-1 0 0,0 0 1,0 0-1,0-1 0,-1 1 1,1 0-1,0 0 0,0 0 1,0-1-1,0 1 0,0 0 0,0 0 1,0 0-1,0 0 0,0-1 1,0 1-1,0 0 0,0 0 1,-1 0-1,1 0 0,0 0 1,0-1-1,0 1 0,0 0 1,0 0-1,-1 0 0,1 0 1,0 0-1,0 0 0,0 0 1,-1 0-1,1-1 0,0 1 1,0 0-1,0 0 0,0 0 1,-1 0-1,1 0 0,0 0 1,0 0-1,0 0 0,-1 0 1,1 0-1,0 0 0,0 1 0,0-1 1,-1 0-1,1 0 0,0 0 1,0 0-1,0 0 0,6-20-533,36-38-2960,-21 32-591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7.526"/>
    </inkml:context>
    <inkml:brush xml:id="br0">
      <inkml:brushProperty name="width" value="0.05" units="cm"/>
      <inkml:brushProperty name="height" value="0.05" units="cm"/>
      <inkml:brushProperty name="color" value="#004F8B"/>
    </inkml:brush>
  </inkml:definitions>
  <inkml:trace contextRef="#ctx0" brushRef="#br0">6 26 6969,'0'0'9683,"-6"5"-8162,41-4-744,-20-1-666,373 0-548,-388-19-4404,0 6 300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7.879"/>
    </inkml:context>
    <inkml:brush xml:id="br0">
      <inkml:brushProperty name="width" value="0.05" units="cm"/>
      <inkml:brushProperty name="height" value="0.05" units="cm"/>
      <inkml:brushProperty name="color" value="#004F8B"/>
    </inkml:brush>
  </inkml:definitions>
  <inkml:trace contextRef="#ctx0" brushRef="#br0">57 1 10242,'0'0'4130,"1"28"-3556,2 178 334,-3-176-732,0 0 0,-2 0 0,-1 0 0,-2 0 0,-1-1 0,-9 30 0,9-44-131,1-2-17,1 0 0,0 0 0,1 0 1,0 0-1,-1 18 0,4-30-39,0-1 0,1 1 0,-1 0 0,0-1 0,0 1 0,1-1 0,-1 1 0,0-1 0,1 1 1,-1-1-1,1 1 0,-1-1 0,1 1 0,-1-1 0,1 1 0,-1-1 0,1 0 0,-1 1 0,1-1 0,-1 0 0,1 0 0,0 1 1,-1-1-1,1 0 0,-1 0 0,1 0 0,0 0 0,-1 0 0,1 0 0,0 0 0,0 0 0,30 0-1244,-21 0 304,31 0-2935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08.480"/>
    </inkml:context>
    <inkml:brush xml:id="br0">
      <inkml:brushProperty name="width" value="0.05" units="cm"/>
      <inkml:brushProperty name="height" value="0.05" units="cm"/>
      <inkml:brushProperty name="color" value="#004F8B"/>
    </inkml:brush>
  </inkml:definitions>
  <inkml:trace contextRef="#ctx0" brushRef="#br0">18 35 9274,'0'0'7742,"12"-1"-7608,46-9 11,-3 1 126,84-5-1,-118 13-248,0 2 0,0 0 0,0 1 0,0 1 0,0 1 0,27 10 0,-42-12-19,0 0 0,-1 1 1,1-1-1,-1 2 0,0-1 0,0 0 0,0 1 0,0 0 1,-1 0-1,0 1 0,1-1 0,-2 1 0,1 0 1,0 0-1,-1 0 0,0 0 0,0 1 0,-1-1 0,1 1 1,-1 0-1,0-1 0,-1 1 0,0 0 0,0 0 0,0 0 1,0 11-1,0-10 36,-1 1 0,0 0 0,-1-1 0,0 1 0,0 0-1,-1-1 1,1 1 0,-2-1 0,1 0 0,-1 1 0,-6 11 0,1-8 51,0 0 1,-1-1-1,0 0 1,-1 0-1,-21 16 0,2-2-4,-2-1 0,-1-2 0,0-1 0,-2-2 0,0-1 0,-1-2 0,0-1 0,-46 11 0,66-22-67,-1-2 0,-30 1 1,43-2-19,2 0-6,-1-1 0,1 1 1,-1-1-1,0 0 1,1 1-1,-1-1 0,1 0 1,0 0-1,-1 0 0,1 0 1,0 0-1,0 0 1,-1 0-1,1 0 0,0-1 1,0 1-1,0 0 0,0-1 1,1 1-1,-1 0 1,0-1-1,0 0 0,1 1 1,-1-1-1,1 1 1,0-1-1,-1 1 0,1-1 1,0 0-1,0 1 0,0-1 1,0 0-1,1-2 1,-2-1-47,1 1-1,0-1 1,1 1 0,-1 0 0,1-1 0,0 1 0,0 0 0,0 0 0,1-1-1,-1 1 1,1 0 0,4-6 0,-3 6 51,1 1 1,-1-1-1,1 1 0,0-1 0,0 1 1,1 1-1,-1-1 0,1 1 0,-1-1 0,1 1 1,0 0-1,0 1 0,0-1 0,0 1 1,0 0-1,0 1 0,0-1 0,0 1 1,0 0-1,0 0 0,0 0 0,0 1 1,0 0-1,0 0 0,8 2 0,7 4 94,0 1 0,0 0-1,-1 2 1,29 18 0,-26-14-128,1-1 0,1-1 0,0-2 0,1 0 0,0-2 0,0 0 0,1-2 0,0-1 0,0-1 0,0-1 0,52-1 0,-76-2-145,0 0 0,0 0-1,0 0 1,1 0 0,-1-1 0,0 1 0,0-1 0,0 1 0,0-1 0,0 0 0,0 0-1,0 0 1,0 0 0,-1 0 0,1 0 0,0-1 0,0 1 0,-1-1 0,1 1 0,-1-1-1,0 1 1,2-3 0,9-21-4798</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2.669"/>
    </inkml:context>
    <inkml:brush xml:id="br0">
      <inkml:brushProperty name="width" value="0.05" units="cm"/>
      <inkml:brushProperty name="height" value="0.05" units="cm"/>
      <inkml:brushProperty name="color" value="#004F8B"/>
    </inkml:brush>
  </inkml:definitions>
  <inkml:trace contextRef="#ctx0" brushRef="#br0">1 57 10786,'0'0'5108,"26"2"-5017,86 8-74,-98-9-5,-1 1 1,0 0-1,0 1 1,0 0-1,0 1 0,-1 1 1,1 0-1,-1 0 1,22 14-1,-29-15 33,0 0 0,-1 1-1,1-1 1,-1 1 0,0 0 0,0 0 0,0 0 0,-1 1-1,0-1 1,0 1 0,0 0 0,-1 0 0,0 0-1,0 0 1,0 0 0,-1 0 0,0 1 0,0-1 0,0 8-1,1 7 57,-2-1 0,0 0-1,-1 1 1,-1-1-1,-1 0 1,0 0 0,-2 0-1,0 0 1,-1-1 0,-15 31-1,15-38 1816,10-25-1453,16-26-495,210-243-121,-108 142 88,-119 135 71,-2 4-7,0 0 1,-1-1-1,1 1 1,0-1-1,0 1 1,0 0-1,0 0 1,0-1-1,1 1 1,-1 0-1,0 0 1,0 0-1,1 0 1,1-1-1,-5 11-253,-50 61 148,34-48 117,1 1 0,-21 37 0,34-53-13,1 0 0,0 0 0,0 0 0,0 1 0,1 0 0,0-1 0,1 1 0,-1 0 0,2 0 0,-1 0 0,1 0 1,0 0-1,2 12 0,-1-19 3,0 1 1,-1 0 0,1-1 0,0 1-1,0 0 1,0-1 0,0 1-1,1-1 1,-1 0 0,0 1 0,1-1-1,-1 0 1,1 0 0,-1 0 0,1 0-1,-1 0 1,1 0 0,0 0-1,-1 0 1,5 0 0,41 11 101,-40-10-72,28 3 345,0 0 0,47-2-1,-14-2-3515,-30-2-1564</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4.283"/>
    </inkml:context>
    <inkml:brush xml:id="br0">
      <inkml:brushProperty name="width" value="0.05" units="cm"/>
      <inkml:brushProperty name="height" value="0.05" units="cm"/>
      <inkml:brushProperty name="color" value="#004F8B"/>
    </inkml:brush>
  </inkml:definitions>
  <inkml:trace contextRef="#ctx0" brushRef="#br0">1 102 12619,'0'0'7119,"13"-2"-6974,38-4 46,228-31 229,-278 37-411,1-1 1,-1 1 0,0-1-1,0 0 1,0 1 0,0-1 0,0 0-1,0 1 1,0-1 0,0 0-1,0 0 1,0 0 0,0 0-1,-1 0 1,1 0 0,0 0-1,0-2 1,0 2-147,0-1-1,0 0 1,1 1-1,-1-1 1,0 1 0,0-1-1,1 1 1,-1 0-1,1 0 1,-1-1-1,1 1 1,-1 0 0,1 0-1,0 1 1,0-1-1,3-1 1,45-10-5863,-26 6 790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1.057"/>
    </inkml:context>
    <inkml:brush xml:id="br0">
      <inkml:brushProperty name="width" value="0.05" units="cm"/>
      <inkml:brushProperty name="height" value="0.05" units="cm"/>
    </inkml:brush>
  </inkml:definitions>
  <inkml:trace contextRef="#ctx0" brushRef="#br0">18 1 3505,'0'0'5428,"0"4"-4963,-11 92 2235,5 158 0,6-205-2520,-1-48-235,1-1 0,0 1 0,0-1 0,0 1 0,0 0 0,0-1 0,0 1 0,0 0 0,0-1 0,0 1 0,0-1-1,1 1 1,-1-1 0,0 1 0,0 0 0,0-1 0,1 1 0,-1-1 0,0 1 0,1-1 0,-1 1 0,0-1 0,1 1 0,-1-1 0,1 1 0,-1-1 0,1 0 0,-1 1 0,1-1 0,-1 0 0,1 1 0,-1-1 0,1 0 0,-1 0 0,1 0 0,-1 1 0,1-1 0,0 0 0,-1 0 0,1 0 0,-1 0 0,1 0 0,0 0-1,-1 0 1,1 0 0,-1 0 0,1 0 0,0 0 0,-1-1 0,1 1 0,2 0-620,4 0-2315</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4.941"/>
    </inkml:context>
    <inkml:brush xml:id="br0">
      <inkml:brushProperty name="width" value="0.05" units="cm"/>
      <inkml:brushProperty name="height" value="0.05" units="cm"/>
      <inkml:brushProperty name="color" value="#004F8B"/>
    </inkml:brush>
  </inkml:definitions>
  <inkml:trace contextRef="#ctx0" brushRef="#br0">183 67 10474,'0'0'7749,"1"-8"-7677,-1 6-75,0-1 0,0 1 0,0-1 0,1 1 1,-1-1-1,1 1 0,-1 0 0,1-1 0,0 1 1,0 0-1,0 0 0,0 0 0,0 0 0,1 0 1,-1 0-1,1 0 0,-1 0 0,1 0 0,0 0 0,0 1 1,-1-1-1,1 1 0,0-1 0,0 1 0,1 0 1,-1 0-1,0 0 0,0 0 0,1 0 0,-1 1 1,0-1-1,1 0 0,-1 1 0,0 0 0,1 0 1,-1 0-1,1 0 0,2 0 0,4-1 4,0 1 0,1 0-1,-1 1 1,0 0 0,0 0 0,0 1-1,0 0 1,-1 1 0,1 0-1,0 0 1,9 6 0,-6-2 5,-1 0 1,0 1-1,0 1 1,-1 0-1,0 0 0,-1 1 1,9 11-1,-12-14-1,-1 0 0,0 1 0,0 0 0,-1-1-1,0 1 1,0 1 0,-1-1 0,0 1 0,0-1 0,-1 1-1,1 11 1,-2-14 16,-1-1-1,0 1 1,0 0 0,0-1-1,-1 1 1,0 0-1,0-1 1,-1 1 0,1-1-1,-1 1 1,0-1-1,-1 0 1,1 0 0,-1 0-1,0 0 1,-1 0-1,1 0 1,-6 5 0,-12 10 22,0-1 1,-1-1-1,0-1 1,-2-1-1,0-1 1,0-1-1,-2-1 1,0-2-1,0 0 1,-1-2-1,0 0 1,0-2-1,-1-1 1,0-2-1,-39 2 1,66-5-64,0-1 1,0 0-1,0 0 0,0 0 1,0-1-1,0 1 1,0 0-1,0 0 0,0 0 1,0-1-1,0 1 1,0 0-1,0-1 1,0 1-1,0-1 0,1 1 1,-1-1-1,0 0 1,0 1-1,0-1 0,1 0 1,-1 1-1,0-1 1,1 0-1,-1 0 0,1 1 1,-1-1-1,1 0 1,-1 0-1,1 0 0,0 0 1,-1 0-1,1 0 1,0 0-1,0 0 0,0 0 1,0 0-1,0 0 1,0 0-1,0 0 0,0 0 1,0 0-1,0 0 1,0 0-1,1 0 1,-1 0-1,0 0 0,1 1 1,-1-1-1,1-1 1,1-3-7,-1 1 0,1 0 0,0 0 0,1 0 1,-1 0-1,1 0 0,-1 0 0,1 0 0,0 1 1,4-4-1,5 0 13,-1-1 0,2 2 0,-1 0 1,1 0-1,-1 1 0,2 1 0,-1 0 0,23-4 0,-15 5 42,0 1 0,0 1-1,0 0 1,-1 2-1,25 3 1,-32-1-24,0 1 0,0 0 0,-1 1 0,1 1 0,-1 0 0,19 13 0,40 18 105,-44-30-118,1-1 0,0-1 0,0-1 0,0-1-1,0-2 1,1-1 0,45-5 0,-57 3-958,1-1 1,-1-1 0,0 0-1,24-10 1,-3 1-2865,14-3-3629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5.407"/>
    </inkml:context>
    <inkml:brush xml:id="br0">
      <inkml:brushProperty name="width" value="0.05" units="cm"/>
      <inkml:brushProperty name="height" value="0.05" units="cm"/>
      <inkml:brushProperty name="color" value="#004F8B"/>
    </inkml:brush>
  </inkml:definitions>
  <inkml:trace contextRef="#ctx0" brushRef="#br0">0 17 10242,'0'0'7518,"37"-2"-7481,121-9-9,114 8-190,-211 4-4764,-66-1 1938,-2 0-1288</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5.796"/>
    </inkml:context>
    <inkml:brush xml:id="br0">
      <inkml:brushProperty name="width" value="0.05" units="cm"/>
      <inkml:brushProperty name="height" value="0.05" units="cm"/>
      <inkml:brushProperty name="color" value="#004F8B"/>
    </inkml:brush>
  </inkml:definitions>
  <inkml:trace contextRef="#ctx0" brushRef="#br0">0 16 6809,'0'0'10248,"31"1"-10009,201 4-47,-211-4 105,-1-2 0,29-4 1,-12-6-4463,-26 5 408</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1.804"/>
    </inkml:context>
    <inkml:brush xml:id="br0">
      <inkml:brushProperty name="width" value="0.05" units="cm"/>
      <inkml:brushProperty name="height" value="0.05" units="cm"/>
      <inkml:brushProperty name="color" value="#004F8B"/>
    </inkml:brush>
  </inkml:definitions>
  <inkml:trace contextRef="#ctx0" brushRef="#br0">1 3 6009,'0'0'11744,"9"0"-11009,109-1-177,44-1-367,254 30 0,-377-22-281,94 15-404,204 6 1,-337-36-7285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2.179"/>
    </inkml:context>
    <inkml:brush xml:id="br0">
      <inkml:brushProperty name="width" value="0.05" units="cm"/>
      <inkml:brushProperty name="height" value="0.05" units="cm"/>
      <inkml:brushProperty name="color" value="#004F8B"/>
    </inkml:brush>
  </inkml:definitions>
  <inkml:trace contextRef="#ctx0" brushRef="#br0">1 66 8042,'0'0'4019,"39"0"-2921,249 0 285,-130 2-810,211-7-209,-342 2-191,0-1 1,0-1-1,37-11 0,-9-10-2758,-42 17-872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2.898"/>
    </inkml:context>
    <inkml:brush xml:id="br0">
      <inkml:brushProperty name="width" value="0.05" units="cm"/>
      <inkml:brushProperty name="height" value="0.05" units="cm"/>
      <inkml:brushProperty name="color" value="#004F8B"/>
    </inkml:brush>
  </inkml:definitions>
  <inkml:trace contextRef="#ctx0" brushRef="#br0">115 255 8434,'0'0'4858,"0"30"-4084,0 12-503,-1 15 262,6 57 0,0-53 42,-4-25-25,2 0 0,1 0 0,14 52 1,-17-88-526,-1-1 0,0 1 0,0 0 0,0-1 0,0 1 0,0 0 0,0-1 0,0 1 0,1 0 0,-1-1 0,0 1 0,0 0 0,0-1 0,1 1 0,-1 0 1,0 0-1,1-1 0,-1 1 0,0 0 0,0 0 0,1-1 0,-1 1 0,0 0 0,1 0 0,-1 0 0,1 0 0,-1 0 0,0-1 0,1 1 0,-1 0 0,0 0 1,1 0-1,-1 0 0,0 0 0,1 0 0,-1 0 0,1 0 0,-1 0 0,0 1 0,1-1 0,-1 0 0,0 0 0,1 0 0,-1 0 0,0 0 0,1 1 0,-1-1 1,0 0-1,1 0 0,-1 1 0,0-1 0,0 0 0,1 0 0,-1 1 0,0-1 0,0 0 0,1 1 0,-1-1 0,0 0 0,0 1 0,0-1 0,0 0 0,0 1 0,1-1 1,-1 1-1,11-30 306,0-34-270,-2 0 0,-3 0 1,-4-1-1,-8-115 0,3 155-67,0 1 0,-2 0 0,0 0-1,-15-38 1,15 50 7,0 0-1,0 0 1,-1 0-1,0 0 1,-1 1-1,0 0 1,-1 1-1,0-1 0,-1 1 1,-16-13-1,24 21-2,-1-1 0,0 1 0,0 0 0,0-1 0,0 1 0,-1 0 0,1 0 0,0 0 0,0 0 0,-1 1 0,1-1 0,0 1 0,-1-1 0,1 1 0,-1 0 0,1 0 0,-1 0 0,1 0 0,0 0 0,-4 1 0,4 0 0,0 0-1,1 0 0,-1 0 0,1 1 0,-1-1 1,1 0-1,0 0 0,-1 1 0,1-1 0,0 1 1,0-1-1,0 1 0,0 0 0,0-1 0,1 1 1,-1 0-1,0-1 0,1 1 0,-1 0 0,1 0 1,-1 0-1,1 0 0,0-1 0,0 4 0,0 2 11,0-1 0,1 1 0,0 0-1,0 0 1,0-1 0,1 1 0,0 0-1,0-1 1,1 0 0,0 0 0,0 0-1,0 0 1,1 0 0,0 0 0,0-1-1,0 0 1,1 0 0,0 0 0,0 0-1,7 4 1,13 11 44,1-2 1,1-2-1,32 16 0,-32-18-41,273 127 41,28 15 116,-315-148-157,1-1-18,0 1 0,-1 1 0,18 14 0,-28-20 3,-1-1 1,1 0 0,-1 0 0,0 1-1,0-1 1,0 1 0,0 0 0,0-1-1,-1 1 1,1 0 0,-1 0-1,0 0 1,0 0 0,0 0 0,0 1-1,0-1 1,-1 0 0,1 0 0,-1 0-1,0 1 1,0-1 0,0 0-1,-1 4 1,0-4 8,-1 0 0,0 0-1,0 0 1,0 0 0,0 0-1,0 0 1,-1-1 0,1 1-1,-1-1 1,1 1 0,-1-1 0,0 0-1,0 0 1,0 0 0,0-1-1,-1 1 1,-4 1 0,-67 23 71,66-23-65,-33 8-12,-1-2 0,0-1 0,-47 1 0,-134-4-54,194-5 30,30 0-179,11 0-3738,6 0-1237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4.392"/>
    </inkml:context>
    <inkml:brush xml:id="br0">
      <inkml:brushProperty name="width" value="0.05" units="cm"/>
      <inkml:brushProperty name="height" value="0.05" units="cm"/>
      <inkml:brushProperty name="color" value="#004F8B"/>
    </inkml:brush>
  </inkml:definitions>
  <inkml:trace contextRef="#ctx0" brushRef="#br0">360 337 4297,'0'0'11298,"10"1"-10147,-5-1-1061,-2 1-33,-1-1 0,1 1 0,0-1 0,-1 0 0,1 0 0,-1 0-1,1 0 1,-1 0 0,1 0 0,0-1 0,-1 1 0,1-1-1,-1 0 1,0 0 0,1 0 0,-1 0 0,0 0 0,1 0 0,-1-1-1,0 1 1,0-1 0,0 1 0,0-1 0,0 0 0,-1 0-1,1 0 1,0 0 0,-1 0 0,0 0 0,2-3 0,2-5 27,0-1 1,0 1-1,-1-1 1,-1 0 0,0 0-1,0-1 1,-1 1-1,0 0 1,-1-1 0,-1 0-1,0 1 1,0-1-1,-1 1 1,-3-16 0,2 21-84,1 0 0,-1-1 0,0 1 0,-1 0 0,0 0-1,0 0 1,0 1 0,0-1 0,-1 1 0,0 0 0,0 0 0,-1 0 0,1 0 0,-1 1 0,0-1 0,0 1 0,-1 1 0,1-1 0,-1 1 0,0 0 0,0 0 0,0 0 0,0 1 0,0 0 0,0 0 0,-10-1 0,5 2-5,1-1 1,-1 1 0,0 1 0,1 0 0,-1 1 0,1 0-1,-1 0 1,1 1 0,0 1 0,-1-1 0,1 2 0,0-1 0,1 2-1,-1-1 1,1 1 0,-12 8 0,7-2-5,1 0-1,0 1 1,1 1 0,0 0 0,1 1-1,0 0 1,2 0 0,-1 1 0,-8 19 0,12-20 8,0 0 0,0 0 0,1 0 0,1 1 0,1 0 0,0-1 0,1 1 0,0 1 0,1-1 1,1 0-1,1 0 0,3 25 0,-3-35 4,1-1-1,-1 0 1,1 1 0,0-1 0,0 0 0,1 0-1,-1 0 1,1-1 0,0 1 0,0-1 0,0 1-1,1-1 1,-1 0 0,1 0 0,-1 0 0,1-1-1,0 1 1,0-1 0,0 0 0,1 0 0,-1-1-1,0 1 1,1-1 0,7 2 0,10 1 9,-1 0 1,1-2 0,40 0-1,-52-2-10,0-1 0,0 0 0,-1-1 0,1 0 0,0 0 0,-1-1 0,0 0 0,1-1 0,-1 0 0,-1 0 0,1-1 0,0 0 0,-1 0 0,0-1 0,-1 0 0,1-1 0,12-14 0,-12 12 16,-1-1 0,0 0 0,-1 0 0,0-1-1,-1 0 1,0 0 0,0 0 0,-1 0 0,-1-1-1,0 0 1,0 0 0,-1 0 0,-1 0 0,0-14-1,-1 22-17,1 3 4,-1 0 0,0 1 1,1-1-1,-1 0 0,0 1 0,0-1 0,0 0 0,0 1 0,0-1 0,0 0 0,0 1 0,0-1 1,0 0-1,0 0 0,0 1 0,0-1 0,0 0 0,-1 1 0,1-1 0,0 0 0,0 1 0,-1-1 1,1 1-1,0-1 0,-1 0 0,1 1 0,-1-1 0,1 1 0,-1-1 0,1 1 0,-1-1 0,1 1 1,-1 0-1,1-1 0,-1 1 0,0 0 0,1-1 0,-1 1 0,0 0 0,1 0 0,-1-1 0,0 1 1,1 0-1,-1 0 0,0 0 0,1 0 0,-1 0 0,0 0 0,0 0 0,1 0 0,-1 0 0,0 1 1,1-1-1,-2 0 0,1 1-6,0-1 0,0 1 1,0 0-1,0-1 0,0 1 0,0 0 1,0 0-1,0 0 0,0 0 1,0 0-1,1 0 0,-1 0 1,0 0-1,1 0 0,-1 0 0,1 0 1,-1 0-1,1 0 0,-1 1 1,1-1-1,0 0 0,-1 0 0,1 0 1,0 1-1,0-1 0,0 0 1,0 2-1,-1 44-14,1-41 14,-1 18 18,2 0 0,0 0 1,2 0-1,0 0 0,2 0 1,1-1-1,15 41 0,49 96 188,-27-70-132,-5 3 0,35 127-1,-71-209-55,0 0 1,0 0-1,-1 20 1,-1-31-18,0 0 1,0 1 0,0-1 0,0 0-1,0 1 1,0-1 0,0 0 0,0 1 0,0-1-1,0 0 1,0 1 0,-1-1 0,1 0-1,0 1 1,0-1 0,0 0 0,-1 0 0,1 1-1,0-1 1,0 0 0,0 0 0,-1 1-1,1-1 1,0 0 0,-1 0 0,1 0 0,0 0-1,-1 1 1,1-1 0,0 0 0,-1 0 0,1 0-1,0 0 1,-1 0 0,1 0 0,0 0-1,-1 0 1,1 0 0,0 0 0,-1 0 0,1 0-1,0 0 1,-1 0 0,1 0 0,0 0-1,-1 0 1,1-1 0,-3 1 7,-8-2 2,1 0-1,0 0 1,0-1 0,1 0-1,-1-1 1,1 0 0,-1 0-1,1-1 1,1-1-1,-1 1 1,-11-11 0,-15-11 28,-38-42 0,59 55-34,1 0-1,0-1 1,1-1 0,-16-29 0,24 38-8,0 0 0,1 0 1,0 0-1,1 0 0,-1-1 1,1 1-1,1-1 0,-1 0 1,1 1-1,1-1 0,0 0 1,0 0-1,0 0 1,3-12-1,-2 17 1,0 0 0,1 0 0,-1 0 1,1 1-1,0-1 0,0 1 0,0-1 0,0 1 1,0-1-1,1 1 0,-1 0 0,1 0 0,-1 0 0,1 1 1,0-1-1,5-2 0,56-21 39,-44 18-17,42-14-67,-38 13-201,0 0 1,-1-1 0,0-2-1,0 0 1,25-17 0,9-12-4181,-29 21-59</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5.064"/>
    </inkml:context>
    <inkml:brush xml:id="br0">
      <inkml:brushProperty name="width" value="0.05" units="cm"/>
      <inkml:brushProperty name="height" value="0.05" units="cm"/>
      <inkml:brushProperty name="color" value="#004F8B"/>
    </inkml:brush>
  </inkml:definitions>
  <inkml:trace contextRef="#ctx0" brushRef="#br0">432 1 7017,'0'0'4137,"-33"27"-3674,-104 94 127,126-111-474,1 0 0,0 1 1,1 0-1,0 1 1,1 0-1,0 0 0,1 1 1,0 0-1,-4 14 0,-3 4 150,-18 40 342,3 2 1,-36 140-1,55-166-488,1 0 0,3 1 0,2 0 1,2 0-1,7 90 0,-4-130-110,0-1 0,1 1 0,-1-1 0,1 0 0,1 1 0,-1-1 0,1 0-1,0-1 1,1 1 0,0 0 0,0-1 0,0 0 0,1 0 0,0 0 0,0-1 0,0 1 0,1-1 0,0 0 0,9 5 0,-3-3-273,1-1 1,0-1 0,0 0 0,0 0 0,1-2 0,-1 0-1,1 0 1,0-1 0,21 0 0,23-1-3695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5.706"/>
    </inkml:context>
    <inkml:brush xml:id="br0">
      <inkml:brushProperty name="width" value="0.05" units="cm"/>
      <inkml:brushProperty name="height" value="0.05" units="cm"/>
      <inkml:brushProperty name="color" value="#004F8B"/>
    </inkml:brush>
  </inkml:definitions>
  <inkml:trace contextRef="#ctx0" brushRef="#br0">0 14 2601,'0'0'12150,"19"-1"-11823,154-4 314,-150 4-499,-14 1-68,-1-1 0,1 1-1,0 1 1,-1 0 0,1 0 0,10 3-1,-17-3-60,0 0-1,0 0 1,0 0 0,0 0-1,0 0 1,0 0-1,0 1 1,-1-1-1,1 1 1,-1-1-1,1 1 1,-1 0 0,1 0-1,-1-1 1,0 1-1,0 0 1,0 0-1,0 0 1,0 0 0,0 1-1,-1-1 1,1 0-1,-1 0 1,1 0-1,-1 0 1,0 1 0,0-1-1,0 0 1,0 3-1,-1 5 41,0 0 0,0-1 0,-1 1 0,0 0 1,-1-1-1,0 1 0,-1-1 0,1 0 0,-2 0 0,1 0 0,-1-1 0,-1 1 0,0-1 0,0 0 0,-8 7 0,3 0 13,-13 14 139,14-19-115,1 1-1,0 1 0,-9 17 1,17-28 77,10-3-104,-1-1 0,0 1-1,0-1 1,0-1 0,0 0 0,-1 0 0,0 0 0,1-1 0,-1 0 0,-1 0 0,13-13 0,2 1 43,28-21-84,14-10-14,96-94 1,-145 122 16,-14 20-26,0 0 0,0 0-1,0-1 1,0 1 0,0 0-1,0 0 1,0 0 0,0 0 0,0 0-1,0 0 1,-1-1 0,1 1-1,0 0 1,0 0 0,0 0-1,0 0 1,0 0 0,0 0 0,-1 0-1,1 0 1,0-1 0,0 1-1,0 0 1,0 0 0,0 0-1,-1 0 1,1 0 0,0 0 0,0 0-1,0 0 1,0 0 0,-1 0-1,1 0 1,0 0 0,0 0 0,0 0-1,0 0 1,0 0 0,-1 1-1,1-1 1,0 0 0,0 0-1,0 0 1,0 0 0,0 0 0,-1 0-1,1 0 1,0 0 0,0 0-1,0 1 1,0-1 0,0 0-1,0 0 1,0 0 0,0 0 0,-1 1-1,-33 24-109,26-17 118,1 0 0,-1 1-1,1 0 1,1 1 0,0 0 0,0 0 0,1 0 0,0 0 0,1 1 0,0 0 0,0 0-1,1 0 1,1 0 0,0 0 0,1 1 0,0-1 0,1 20 0,0-30-3,0 1 0,1 0 1,-1-1-1,0 1 0,1 0 1,0-1-1,-1 1 0,1 0 1,0-1-1,0 1 0,0-1 1,0 0-1,0 1 0,0-1 1,0 0-1,0 1 0,1-1 1,-1 0-1,0 0 0,1 0 1,2 1-1,1 1 2,0-1 0,0 0-1,1-1 1,-1 1 0,0-1 0,1 0 0,5 0-1,8 0-185,0-1-1,0 0 0,21-4 0,13-11-1752,-3-9-2316</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6.267"/>
    </inkml:context>
    <inkml:brush xml:id="br0">
      <inkml:brushProperty name="width" value="0.05" units="cm"/>
      <inkml:brushProperty name="height" value="0.05" units="cm"/>
      <inkml:brushProperty name="color" value="#004F8B"/>
    </inkml:brush>
  </inkml:definitions>
  <inkml:trace contextRef="#ctx0" brushRef="#br0">1 0 5113,'0'0'11876,"29"25"-11599,93 85-142,-101-88-99,-1 0-1,-1 1 1,-1 1 0,-1 1-1,-1 0 1,14 33 0,-7-15 46,4 8 247,35 92-1,-52-115-216,-2 1 0,-1-1 0,-1 1 0,-1 1 0,0 35-1,-4-37 17,-1 1 0,-9 52 0,6-67-91,0 0 1,-1 0 0,-1 0-1,-1 0 1,0-1-1,0 0 1,-12 17 0,-2-1 72,-1 0 1,-1-2 0,-1-1 0,-1 0 0,-55 43 0,79-69-83,0 0 0,0 0 1,-1 0-1,1 1 0,0-1 0,0 0 1,0 0-1,-1 0 0,1 0 0,0 0 1,0 0-1,-1 0 0,1 0 0,0 0 1,0 0-1,0 0 0,-1 0 0,1 0 0,0 0 1,0 0-1,-1 0 0,1 0 0,0 0 1,0 0-1,0 0 0,-1 0 0,1 0 1,0 0-1,0 0 0,0-1 0,-1 1 1,1 0-1,0 0 0,0 0 0,0 0 0,-1 0 1,1-1-1,0 1 0,0 0 0,0 0 1,0 0-1,0-1 0,0 1 0,0 0 1,-1 0-1,1 0 0,0-1 0,0 1 0,0 0 1,-3-20-368,6-21-1271,9 14-839,2 2-2197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1.775"/>
    </inkml:context>
    <inkml:brush xml:id="br0">
      <inkml:brushProperty name="width" value="0.05" units="cm"/>
      <inkml:brushProperty name="height" value="0.05" units="cm"/>
    </inkml:brush>
  </inkml:definitions>
  <inkml:trace contextRef="#ctx0" brushRef="#br0">1 106 6969,'0'0'5415,"8"15"-4860,117 272 1897,-113-250-2245,-10-28-137,1 0-1,0 0 1,0 0-1,1-1 1,0 1 0,0-1-1,1 0 1,0 0 0,6 7-1,-10-14-23,0-1-1,-1 0 1,1 1-1,-1-1 1,1 0-1,0 1 0,-1-1 1,1 0-1,0 0 1,-1 1-1,1-1 1,0 0-1,-1 0 1,1 0-1,0 0 1,-1 0-1,1 0 1,0 0-1,-1 0 1,1 0-1,0-1 1,0 1-1,-1 0 0,1 0 1,-1-1-1,1 1 1,0 0-1,-1-1 1,1 1-1,-1 0 1,1-1-1,-1 1 1,1-1-1,-1 1 1,1-1-1,-1 1 1,1-1-1,-1 1 1,1-2-1,15-24 3,-14 23 18,11-27-4,-1-1 0,14-59 1,-4 11-73,0 24 13,2 0-1,43-70 1,-54 101-58,-13 24 56,1-1-1,-1 1 1,0 0 0,0 0-1,0-1 1,0 1-1,0 0 1,0 0 0,1-1-1,-1 1 1,0 0-1,0 0 1,0-1 0,0 1-1,0 0 1,0-1-1,0 1 1,0 0-1,0 0 1,0-1 0,-1 1-1,1 0 1,0-1-1,0 1 1,0 0 0,0 0-1,0-1 1,0 1-1,0 0 1,-1 0 0,1 0-1,0-1 1,0 1-1,0 0 1,-1 0 0,1 0-1,0-1 1,-15-3-24,-24 6-26,34-2 56,-27 6-70,1 2 1,0 1 0,1 1 0,0 1 0,-46 25 0,49-23-62,5-3-42,9-5-101,-1 1-1,1 1 0,1 0 1,-21 15-1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6.736"/>
    </inkml:context>
    <inkml:brush xml:id="br0">
      <inkml:brushProperty name="width" value="0.05" units="cm"/>
      <inkml:brushProperty name="height" value="0.05" units="cm"/>
      <inkml:brushProperty name="color" value="#004F8B"/>
    </inkml:brush>
  </inkml:definitions>
  <inkml:trace contextRef="#ctx0" brushRef="#br0">1 0 304,'0'0'17412,"36"6"-17009,121 16-145,123 27 518,-273-48-488,-25-2-2877,3 0-2935,7 1 877</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7.091"/>
    </inkml:context>
    <inkml:brush xml:id="br0">
      <inkml:brushProperty name="width" value="0.05" units="cm"/>
      <inkml:brushProperty name="height" value="0.05" units="cm"/>
      <inkml:brushProperty name="color" value="#004F8B"/>
    </inkml:brush>
  </inkml:definitions>
  <inkml:trace contextRef="#ctx0" brushRef="#br0">0 0 9674,'0'0'8802,"190"0"-7986,-130 0-448,-4 0-64,-14 0-304,-11 7 152,-13-1-144,-4-3-16,-3 0 8,-4 1-152,-4-1-336,4-3-720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8.937"/>
    </inkml:context>
    <inkml:brush xml:id="br0">
      <inkml:brushProperty name="width" value="0.05" units="cm"/>
      <inkml:brushProperty name="height" value="0.05" units="cm"/>
      <inkml:brushProperty name="color" value="#004F8B"/>
    </inkml:brush>
  </inkml:definitions>
  <inkml:trace contextRef="#ctx0" brushRef="#br0">0 0 7009,'0'0'8762,"5"13"-7893,-3-3-712,-2-7-116,1 0 1,0 0 0,-1 1-1,1-1 1,0 0 0,1 0 0,-1 0-1,1 0 1,-1 0 0,1 0-1,0 0 1,0-1 0,0 1 0,0-1-1,0 1 1,1-1 0,-1 0-1,1 0 1,0 0 0,-1 0 0,1 0-1,0-1 1,0 1 0,0-1-1,5 2 1,70 11 183,-37-7-46,55 16 0,-86-20-164,0 0 0,0 1 1,-1 0-1,0 1 0,1 0 0,-2 0 0,1 1 0,-1 0 0,0 1 1,12 12-1,-15-13-10,-1 1 0,0 0 0,-1-1 0,0 1 0,0 1 1,0-1-1,-1 0 0,0 1 0,-1-1 0,0 1 1,0 0-1,0-1 0,-1 1 0,0 0 0,-2 15 0,0-7 7,-1 1 0,-1-1 0,0 1 0,-1-1-1,-1-1 1,-9 20 0,8-19 57,-7 15-193,9-28 525,3-18 676,2 10-1066,1-1 0,1 1 0,-1 0 0,1 0 0,0 0 0,0 0 0,0 0 0,1 1 0,-1-1 0,1 0 0,1 1 0,-1 0 0,8-8 0,59-52 39,-52 49-51,265-221-38,-271 221-157,-27 20 113,-27 20 99,34-19-19,0 1 0,0-1 0,1 1-1,0 1 1,0 0 0,1 0 0,0 0-1,0 0 1,1 1 0,0 0 0,0 0-1,1 1 1,1-1 0,-1 1-1,2 0 1,-1 0 0,1 0 0,1 0-1,0 0 1,0 0 0,1 1 0,0-1-1,1 0 1,2 12 0,-2-18 7,1 0 1,0 0-1,1 0 0,-1 0 1,0-1-1,1 1 1,0-1-1,0 0 0,0 0 1,0 0-1,1 0 0,-1-1 1,1 1-1,-1-1 1,1 0-1,0 0 0,0 0 1,0 0-1,0-1 0,0 0 1,0 1-1,8 0 1,7 2 23,1-1 0,0-1 0,30 0 0,-38-2-40,-6 1-180,1-1-1,-1 0 1,0 0 0,0 0 0,0-1-1,0 0 1,0 0 0,0-1 0,0 1-1,0-2 1,0 1 0,0 0-1,-1-1 1,1 0 0,6-5 0,30-26-7186,-22 18 81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9.315"/>
    </inkml:context>
    <inkml:brush xml:id="br0">
      <inkml:brushProperty name="width" value="0.05" units="cm"/>
      <inkml:brushProperty name="height" value="0.05" units="cm"/>
      <inkml:brushProperty name="color" value="#004F8B"/>
    </inkml:brush>
  </inkml:definitions>
  <inkml:trace contextRef="#ctx0" brushRef="#br0">1 35 12307,'0'0'6666,"30"0"-6418,206 0 129,-235 0-462,0 0 1,0-1 0,0 1 0,0 0 0,0-1 0,0 1 0,0-1 0,0 1 0,-1-1 0,1 0-1,0 1 1,0-1 0,-1 0 0,1 1 0,0-1 0,-1 0 0,1 0 0,-1 0 0,1 0 0,-1 1-1,1-1 1,-1 0 0,1 0 0,-1 0 0,0 0 0,0-1 0,5-7-2571,1 2-1879</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29.997"/>
    </inkml:context>
    <inkml:brush xml:id="br0">
      <inkml:brushProperty name="width" value="0.05" units="cm"/>
      <inkml:brushProperty name="height" value="0.05" units="cm"/>
      <inkml:brushProperty name="color" value="#004F8B"/>
    </inkml:brush>
  </inkml:definitions>
  <inkml:trace contextRef="#ctx0" brushRef="#br0">0 152 8970,'0'0'8203,"10"-7"-7852,31-23 101,58-33 1,-84 55-385,0 1 0,0 0 0,0 1 0,1 0 0,0 2 0,0 0 0,0 0 0,0 2 0,17-2 0,-28 4-73,-1 0 0,1 1 0,0-1 0,-1 1 0,1 0 0,-1 0 0,0 0 0,1 0 0,-1 1 0,0 0 0,0 0 0,0 0-1,7 5 1,-5-2-3,-1 0-1,0 1 1,0 0-1,0 0 0,-1 0 1,0 0-1,6 13 0,-3-1 38,-1 0-1,-1 0 0,0 0 1,-1 1-1,-1-1 0,-1 1 1,-1 0-1,0 0 0,-2 0 1,0-1-1,-6 31 0,4-37-2,-1 1 0,0-2 0,-1 1 0,-1 0-1,0-1 1,0 0 0,-1 0 0,0-1 0,-1 0 0,-15 16-1,3-7 20,0 0 0,-1-1-1,-46 29 1,56-41-17,0 0 0,-1-1 0,1 0 0,-1 0 0,0-1 0,0-1-1,-1 0 1,1-1 0,-1 0 0,-24-1 0,35-1-24,0 0 1,0 0 0,0 0-1,0 0 1,1-1-1,-1 1 1,0-1-1,0 1 1,1-1-1,-1 0 1,0 0-1,1 1 1,-1-1-1,0-1 1,1 1-1,-1 0 1,1 0-1,0 0 1,-1-1-1,1 1 1,0-1-1,0 1 1,0-1-1,0 1 1,0-1 0,0 0-1,1 1 1,-1-1-1,0 0 1,1 0-1,-1-2 1,-1-6-41,1-1 1,0 1 0,0-1-1,2-15 1,-1 8-5,0 17 40,0-1 0,1 1-1,-1 0 1,0 0 0,0 0 0,0 0 0,1 0-1,-1 0 1,1-1 0,-1 1 0,1 0 0,-1 0 0,1 0-1,0 0 1,-1 0 0,1 1 0,0-1 0,0 0-1,-1 0 1,1 0 0,0 1 0,0-1 0,0 0 0,0 1-1,0-1 1,2 0 0,1 0 17,0 0 1,0 0-1,0 0 1,0 0-1,0 0 0,0 1 1,8 0-1,2 1 25,0 0 0,0 1 0,24 7-1,26 13 2,-23-8-11,-1-2 0,2-1 0,42 5 0,-26-9-4,1-3 0,0-2 0,85-8 0,-135 5-31,-1-1-1,0 0 1,1-1 0,-1 0 0,0 0-1,-1-1 1,14-8 0,-18 10-186,-1 0 1,1 0 0,0 0-1,-1-1 1,1 1 0,-1-1-1,0 0 1,0 1 0,3-7-1,-4 7-168,0 1 0,-1-1 0,1 0 0,-1 0 0,1 0 0,-1 0 0,0 0 0,0 0 0,0 0 0,0 0 0,0 0 0,0 0 0,0 0 0,-1 0-1,1 1 1,-1-1 0,1 0 0,-2-3 0,-10-10-6899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7.073"/>
    </inkml:context>
    <inkml:brush xml:id="br0">
      <inkml:brushProperty name="width" value="0.05" units="cm"/>
      <inkml:brushProperty name="height" value="0.05" units="cm"/>
      <inkml:brushProperty name="color" value="#004F8B"/>
    </inkml:brush>
  </inkml:definitions>
  <inkml:trace contextRef="#ctx0" brushRef="#br0">0 1 6809,'0'0'10375,"21"0"-10291,33 1 47,0 3 0,97 19 0,-130-18-76,54 17 123,-70-20-165,0 0 1,-1 0-1,1 0 0,-1 1 1,1 0-1,-1 0 1,0 0-1,0 0 0,-1 0 1,1 1-1,0 0 0,3 5 1,-6-6-9,1-1 0,-1 1 0,0 0 0,0 0 0,0-1 0,0 1 0,-1 0 0,1 0 0,-1 0 0,0 0 0,0 0 0,0 0 0,0 0 0,0 0 1,-1 0-1,1 0 0,-1 0 0,0 0 0,0 0 0,0-1 0,0 1 0,0 0 0,-1-1 0,1 1 0,-1 0 0,1-1 0,-1 0 0,0 1 0,0-1 0,0 0 0,-1 0 0,1 0 0,-4 2 0,-6 5 29,0 0-1,-1-1 1,0 0-1,0-1 1,-17 6-1,6-4 8,-1 0 0,0-2 0,0-1 1,-1-1-1,0-1 0,-45 1 0,70-5 8,2-2-51,1-1 0,0 1 0,-1-1 0,1 1-1,0 0 1,0-1 0,1 1 0,-1 0 0,0 1 0,1-1-1,-1 0 1,1 1 0,-1-1 0,1 1 0,0 0 0,4-2-1,-6 3 0,20-8-21,1 1-1,-1 1 1,1 1-1,0 1 1,1 1-1,-1 1 1,1 1-1,-1 1 0,44 5 1,-62-4 18,-1 0 1,1 0-1,-1 0 0,1 0 1,-1 1-1,1-1 1,-1 1-1,0 0 0,0 0 1,0 0-1,0 0 0,0 1 1,-1-1-1,1 1 1,0 0-1,-1-1 0,0 1 1,0 0-1,0 1 0,0-1 1,0 0-1,-1 0 1,0 1-1,1-1 0,-1 1 1,0-1-1,0 5 0,2 9-13,-1 0 0,-1 0 0,0 0 0,-3 23 0,2-38 21,-1 5-1,-1 1-1,0-1 1,0 0-1,-1 0 1,0 0 0,0-1-1,-1 1 1,1-1-1,-1 1 1,-1-1-1,1 0 1,-1-1-1,0 1 1,-1-1 0,1 0-1,-1 0 1,0-1-1,0 0 1,-14 7-1,5-2 4,-1-1 0,0 0-1,-1-1 1,0-1-1,0-1 1,0 0 0,-25 3-1,39-8 0,-12 2 18,0 0 0,0-1 0,0-1 0,0 0-1,-29-5 1,43 4-45,-1 0 0,1 0 0,-1 0 0,1 0 0,0-1 1,0 1-1,0 0 0,-1 0 0,1-1 0,0 1 0,1-1 0,-1 1 0,0-1 0,0 1 0,1-1 0,-1 0 0,0 1 0,1-1 0,0 0 0,-1 1 0,1-1 0,0 0 0,0 0 0,0 1 0,0-1 0,0 0 0,1-3 1,-1 1-51,14 4-2457,36 0-3642,-26 0-1052</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7.430"/>
    </inkml:context>
    <inkml:brush xml:id="br0">
      <inkml:brushProperty name="width" value="0.05" units="cm"/>
      <inkml:brushProperty name="height" value="0.05" units="cm"/>
      <inkml:brushProperty name="color" value="#004F8B"/>
    </inkml:brush>
  </inkml:definitions>
  <inkml:trace contextRef="#ctx0" brushRef="#br0">1 23 9098,'0'0'9666,"7"0"-9666,0 0-744,18 0-448,-1-10-3057,4-2-3777</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8.134"/>
    </inkml:context>
    <inkml:brush xml:id="br0">
      <inkml:brushProperty name="width" value="0.05" units="cm"/>
      <inkml:brushProperty name="height" value="0.05" units="cm"/>
      <inkml:brushProperty name="color" value="#004F8B"/>
    </inkml:brush>
  </inkml:definitions>
  <inkml:trace contextRef="#ctx0" brushRef="#br0">412 364 6809,'0'0'6622,"10"-26"-5942,30-85-57,-39 109-595,0-1 0,0 0 0,-1 0 0,1 0 0,-1 1 0,1-1 0,-1 0 0,0 0 1,0 0-1,0 0 0,-1 0 0,1 0 0,-1 0 0,1 1 0,-1-1 0,0 0 0,0 0 0,0 1 0,0-1 0,-1 1 1,1-1-1,-1 1 0,0-1 0,0 1 0,1 0 0,-1 0 0,-5-4 0,-2-4 85,-5-5-4,0 0-1,-1 0 1,0 2 0,-1 0 0,-33-21 0,39 28-106,0 2 1,0-1 0,0 1-1,0 1 1,-1 0-1,0 0 1,0 1 0,1 1-1,-1-1 1,0 2 0,0 0-1,-20 2 1,25-1-9,-1 0-1,1 1 1,-1 0 0,1 0 0,0 0-1,0 1 1,0 0 0,0 0 0,0 1-1,1 0 1,0 0 0,-1 0 0,1 1-1,1-1 1,-1 1 0,1 0-1,0 0 1,0 1 0,0-1 0,-3 9-1,1-2 8,0 0-1,1 1 0,1-1 1,0 1-1,1 0 0,0 0 1,1 0-1,0 1 0,1 15 0,1-25 10,0-1 0,0 1 0,1 0 0,0-1-1,-1 1 1,1-1 0,1 1 0,-1-1-1,0 1 1,1-1 0,0 0 0,0 0 0,0 1-1,0-2 1,0 1 0,0 0 0,6 5-1,-2-4 7,0 1-1,1-1 0,-1 0 0,1 0 0,0-1 0,0 0 0,0 0 0,10 2 1,0-1 3,0-1 1,0 0-1,0-1 0,0-1 1,0-1-1,0 0 1,24-4-1,-32 1-21,0 0 0,-1 0 0,0 0 0,1-1 0,-1-1 0,0 1 0,-1-1 0,1 0 0,-1-1-1,0 0 1,0 0 0,6-8 0,-8 9 134,0-1-1,0 1 1,-1-1-1,1 0 1,-1-1-1,-1 1 0,1-1 1,-1 1-1,0-1 1,-1 0-1,0 0 1,0 0-1,2-12 1,-5 55-179,0-16 60,1 0-1,0 1 1,2-1-1,0 0 1,1 0-1,11 35 1,18 24 15,-18-47-12,0 0 0,-3 1-1,0 1 1,-2 0 0,-2 0 0,5 49 0,-11-72-1,-1-1 0,0 0 0,-1 1 1,0-1-1,-1 0 0,0 0 0,0 0 1,-1 0-1,0 0 0,-6 11 0,5-15-8,0 0 0,0 0-1,-1 0 1,0-1-1,0 0 1,0 0 0,-1 0-1,1 0 1,-1-1-1,0 0 1,0 0-1,-1-1 1,1 0 0,-1 0-1,-9 3 1,7-3 9,1 0-1,0-1 1,-1 0 0,1-1 0,-1 1 0,1-1 0,-1-1 0,0 0 0,1 0 0,-1-1-1,0 0 1,1 0 0,-11-4 0,13 3-3,0-1-1,0 0 1,0 0-1,1 0 1,-1-1 0,1 0-1,0 0 1,0 0 0,0-1-1,0 1 1,1-1-1,0 0 1,0-1 0,0 1-1,1-1 1,0 1 0,-5-12-1,2 1-2,1 0 1,0 0-1,1-1 0,1 1 0,0-1 0,1 0 0,1-18 1,0 26-9,2 0 0,-1 0 0,1 0 0,0 1 0,1-1 0,0 0 0,1 1 0,-1-1 0,2 1 0,-1 0 0,1 0 1,0 0-1,1 0 0,0 1 0,6-8 0,5 0-201,0 1-1,1 0 1,0 1 0,1 1-1,1 1 1,28-13 0,126-41-3389,-64 26 519,-51 17-5463</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8.693"/>
    </inkml:context>
    <inkml:brush xml:id="br0">
      <inkml:brushProperty name="width" value="0.05" units="cm"/>
      <inkml:brushProperty name="height" value="0.05" units="cm"/>
      <inkml:brushProperty name="color" value="#004F8B"/>
    </inkml:brush>
  </inkml:definitions>
  <inkml:trace contextRef="#ctx0" brushRef="#br0">346 1 3225,'0'0'10450,"-26"8"-10209,-85 31-55,102-35-131,1-1 0,0 2 0,0-1 0,1 1 0,-1 0 1,1 1-1,0 0 0,1 0 0,-1 1 0,1-1 0,0 1 0,1 1 1,0-1-1,-7 13 0,2-4 126,-3 7 49,0 1 0,2 0 1,1 0-1,1 1 0,1 1 1,1-1-1,1 1 0,1 0 0,2 1 1,0-1-1,2 1 0,1-1 0,1 1 1,6 31-1,-6-52-202,0 0 0,1 0 1,0 0-1,0 0 0,0 0 0,1 0 0,0-1 1,0 1-1,0-1 0,1 1 0,0-1 0,0-1 1,0 1-1,1 0 0,-1-1 0,1 0 0,0 0 1,1 0-1,-1-1 0,0 0 0,7 3 0,2-1 72,0 0 0,0-1-1,0 0 1,1-1 0,-1-1-1,1 0 1,28 0 0,-18-37-3799,-10 16-483,2 0-2230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9.399"/>
    </inkml:context>
    <inkml:brush xml:id="br0">
      <inkml:brushProperty name="width" value="0.05" units="cm"/>
      <inkml:brushProperty name="height" value="0.05" units="cm"/>
      <inkml:brushProperty name="color" value="#004F8B"/>
    </inkml:brush>
  </inkml:definitions>
  <inkml:trace contextRef="#ctx0" brushRef="#br0">1 1 3025,'0'0'13328,"6"0"-12823,12 0-453,1 1-1,0 0 1,-1 2-1,0 0 1,0 1 0,0 1-1,19 7 1,-31-10-44,-1 1 0,1-1 1,-1 1-1,0 0 1,0 1-1,0-1 0,0 1 1,-1 0-1,1 0 1,-1 0-1,0 1 0,0 0 1,0-1-1,-1 1 0,0 0 1,0 1-1,0-1 1,-1 1-1,1-1 0,-1 1 1,-1 0-1,1 0 1,-1 0-1,0-1 0,0 1 1,-1 9-1,1-8 19,-2 0 1,1-1-1,-1 1 0,0 0 0,0-1 1,0 1-1,-1-1 0,0 1 1,-1-1-1,-5 12 0,1-8 36,-1-1 1,1 0-1,-2 0 1,1-1-1,-14 11 0,-91 54 1128,128-73-892,-2-3-288,0 1 1,-1-2-1,0 1 1,0-2 0,0 0-1,0 0 1,-1-1-1,16-10 1,84-66 50,-105 77-65,2-1-2,2-1 0,0-1 1,-1 0-1,0 0 1,0-1-1,-1 0 0,0-1 1,12-19-1,-50 61-231,21-22 228,2 1-1,-1 1 1,1-1 0,1 1-1,0 0 1,1 1-1,0-1 1,0 1-1,2 0 1,0 1 0,0-1-1,1 0 1,1 1-1,0-1 1,2 27-1,0-37 4,-1 1 0,1-1 0,0 0-1,-1 0 1,2 0 0,-1 0 0,0 0-1,1 0 1,-1 0 0,1-1-1,0 1 1,0 0 0,0-1 0,0 1-1,0-1 1,0 0 0,5 3-1,-2-1-28,1-1-1,0 1 1,0-2-1,0 1 1,0-1-1,0 1 1,1-2-1,7 2 1,2 0-169,-1-2 0,0 0 0,1-1 0,-1 0 0,1-1 1,24-5-1,17-16-2866,-4-6-2396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3.607"/>
    </inkml:context>
    <inkml:brush xml:id="br0">
      <inkml:brushProperty name="width" value="0.05" units="cm"/>
      <inkml:brushProperty name="height" value="0.05" units="cm"/>
    </inkml:brush>
  </inkml:definitions>
  <inkml:trace contextRef="#ctx0" brushRef="#br0">0 651 5281,'0'0'8607,"35"4"-7941,109 8-131,-135-11-458,-1 0 0,0-1 1,1 0-1,-1-1 0,0 0 1,0 0-1,1-1 1,-1 0-1,0 0 0,0-1 1,-1 0-1,1 0 0,10-7 1,-7 2 17,-2 0 0,1 0 0,-1-1 0,-1 0 0,0-1 0,8-11 0,-7 9-31,1-1-64,0 0 1,-1-1-1,0 0 0,-2 0 0,1-1 1,-2 0-1,0 0 0,0-1 1,-2 1-1,0-1 0,-1 0 0,0-1 1,0-29-1,-3 45-13,-1 0 0,1 0-1,-1 0 1,1 0 0,-1 0 0,1 0-1,-1 0 1,1 0 0,-1 0 0,0 0 0,1 0-1,-1 0 1,0 0 0,0 0 0,0 1 0,0-1-1,0 0 1,0 1 0,0-1 0,0 1 0,0-1-1,0 1 1,0-1 0,0 1 0,0 0 0,0 0-1,-1-1 1,1 1 0,0 0 0,0 0 0,-2 0-1,1 0-7,0 0-1,0 0 0,-1 0 1,1 0-1,0 0 0,0 0 1,-1 1-1,1-1 1,0 1-1,0-1 0,0 1 1,0 0-1,0 0 0,0 0 1,0 0-1,0 0 0,-3 3 1,2 0 3,0 1 1,0-1-1,0 1 1,1 0-1,0 0 1,0 1-1,0-1 0,0 0 1,1 1-1,0-1 1,-1 10-1,-1 68 14,4-63-3,-2-13 21,2 0-1,-1 0 1,1 0-1,0 0 1,0 0-1,1 0 1,0 0-1,0 0 1,1 0-1,0-1 1,0 1-1,0-1 1,1 0-1,0 0 1,9 10-1,-6-9 38,1-1 0,-1 0-1,1-1 1,0 0 0,0 0 0,1 0-1,-1-1 1,1-1 0,0 1-1,0-1 1,18 3 0,-14-4 26,0 1 0,0-1 0,0-1 1,0-1-1,1 0 0,-1 0 0,0-2 1,23-4-1,-26 3-36,-1 0-1,-1 0 1,1-1 0,0-1-1,-1 1 1,0-1 0,0-1-1,0 0 1,-1 0 0,0 0-1,0-1 1,11-14 0,-7 7-25,-1-1 1,0 0-1,-2 0 1,1-1-1,-2 0 1,0 0-1,-1-1 1,6-29-1,-5 8 15,-2 1-1,-1-76 1,-4 112-30,1 1 0,-1-1-1,0 0 1,0 0 0,0 0 0,1 0 0,-1 1 0,0-1 0,0 0-1,-1 0 1,1 0 0,0 0 0,0 0 0,0 1 0,0-1 0,-1 0-1,1 0 1,0 0 0,-1 1 0,1-1 0,-1 0 0,1 0 0,-1 1-1,1-1 1,-1 0 0,1 1 0,-1-1 0,0 1 0,1-1 0,-1 1-1,0-1 1,0 1 0,1-1 0,-1 1 0,0 0 0,0-1 0,1 1-1,-1 0 1,0 0 0,0 0 0,-1-1 0,2 37-145,1-27 147,1 1 0,0 0 0,0-1 0,1 1 0,0-1 0,1 0 0,0 0 0,1 0 0,0 0 0,0-1 0,1 0 1,0 0-1,10 11 0,14 22-6,-29-40 3,25 37-38,24 49 0,-44-74 57,-1 0 0,1 0 0,-2 0 0,0 1 0,-1 0 0,0-1 0,-1 1 0,1 19 0,-6-32-7,0 0 0,1 0 0,-1 0 0,0-1 0,0 1 0,1-1 0,-1 0 0,0 1 0,0-1 0,0-1 1,0 1-1,0 0 0,1-1 0,-4 0 0,5 0-4,0 1 0,0-1-1,0 0 1,0 1 0,0-1 0,0 0 0,1 1 0,-1-1 0,0 0-1,0 0 1,1 0 0,-1 1 0,1-1 0,-1 0 0,0 0-1,1 0 1,0 0 0,-1 0 0,1 0 0,0 0 0,-1 0 0,1 0-1,0-1 1,0 1 0,0 0 0,0 0 0,0 0 0,0 0 0,0 0-1,0 0 1,1 0 0,-1 0 0,0 0 0,1 0 0,-1 0-1,0 0 1,1 0 0,0 0 0,0-1 0,0 0 0,1 0 0,0 1 0,-1-1 0,1 1 0,0-1 0,0 1 0,0 0 0,0-1 0,0 1 0,0 0 0,1 0 0,-1 1 0,0-1 1,0 0-1,1 1 0,2-1 0,20 0 87,-1-1 0,0-1 0,37-10 0,-52 10-44,-1 0 1,1-1-1,-1 0 1,1-1 0,-1 0-1,0 0 1,-1 0-1,0-1 1,1-1 0,-2 1-1,1-1 1,8-11 0,-4 2-35,-1 0 1,0-1-1,-1 0 1,-1-1-1,0 0 1,-1 0-1,-2-1 1,1 0-1,3-32 1,-2-13 47,-3-102 0,-4 138-62,0 25-5,-3-30-152,3 33 147,0-1 1,0 0-1,-1 0 1,1 0-1,0 0 1,-1 0-1,1 1 1,-1-1-1,1 0 1,-1 0-1,0 1 1,1-1-1,-1 0 1,0 1-1,1-1 1,-1 1-1,0-1 1,0 1-1,1-1 1,-1 1-1,0-1 1,0 1-1,0 0 1,0-1-1,1 1 1,-1 0-1,0 0 1,0 0-1,0 0 1,-1 0-1,0 1 2,1-1 1,-1 1-1,1 1 0,0-1 0,-1 0 1,1 0-1,0 0 0,0 1 0,0-1 1,0 0-1,0 1 0,0-1 0,0 1 1,1-1-1,-1 1 0,0 0 0,1-1 1,-1 1-1,1 0 0,-1 2 0,-9 38-31,10-42 36,-6 52-38,2 0-1,4 95 0,2-55 14,-2-72 32,1 1 0,1 0 1,0-1-1,2 1 0,1-1 0,7 21 1,-11-35-6,1 0 1,1-1 0,-1 0 0,1 1 0,0-1 0,0 0 0,0 0 0,1-1-1,-1 1 1,1-1 0,1 0 0,-1 0 0,0 0 0,1 0 0,0-1-1,0 1 1,0-1 0,0-1 0,0 1 0,1-1 0,-1 0 0,1 0 0,0 0-1,-1-1 1,11 1 0,-4-1 3,-3 0 38,0 0 0,0-1 0,0 0 0,0-1-1,18-3 1,-25 4-34,0-1-1,0 0 1,0 0-1,0 0 1,0 0-1,0 0 1,0 0-1,0-1 1,0 1-1,0-1 0,-1 1 1,1-1-1,-1 0 1,1 0-1,-1 0 1,0 1-1,1-1 1,-1 0-1,0-1 1,0 1-1,-1 0 1,1 0-1,0 0 1,-1 0-1,1-1 1,-1 1-1,0 0 1,0-4-1,1-8-11,0 1-1,-2-1 0,1 0 0,-2 0 0,0 1 1,-1-1-1,0 1 0,-1 0 0,0 0 0,-11-21 1,5 15 10,-2 0 1,0 1-1,-1 1 1,0 0 0,-2 1-1,-19-17 1,-6-2-80,-2 2 0,-1 1 0,-52-28 0,-146-65-514,224 117 581,16 8 2,0 0-1,0-1 1,1 1-1,-1 0 0,0 0 1,0-1-1,0 1 0,0-1 1,0 1-1,1-1 0,-1 1 1,0-1-1,0 1 0,1-1 1,-1 0-1,0 1 0,1-1 1,-1 0-1,1 1 0,-1-1 1,1 0-1,-1-1 0,25-1-22,367 3 177,-200 8-1112,-185-8 221,-1 0-1,1 1 1,-1-1 0,1 1 0,-1 0 0,1 0 0,-1 1 0,0-1 0,0 1 0,10 5 0,7 6-5221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19.895"/>
    </inkml:context>
    <inkml:brush xml:id="br0">
      <inkml:brushProperty name="width" value="0.05" units="cm"/>
      <inkml:brushProperty name="height" value="0.05" units="cm"/>
      <inkml:brushProperty name="color" value="#004F8B"/>
    </inkml:brush>
  </inkml:definitions>
  <inkml:trace contextRef="#ctx0" brushRef="#br0">0 0 600,'0'0'14241,"10"11"-13847,32 35 179,-1 1 0,-3 3 0,47 80-1,-70-104-449,-1 1 0,-1 1 0,-1 0 0,-2 1 0,-1 0 0,-1 1 0,-2 0 0,0 0 0,1 51 0,-6-68-45,-1 0 0,0 1 0,-1-1-1,0 0 1,-1 0 0,-1 0 0,0 0 0,0-1 0,-2 1 0,1-1-1,-2 0 1,-12 23 0,3-14 96,0-1-1,-1-1 0,-36 33 1,49-59 137,-5-12-4030,1 7-2205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31.036"/>
    </inkml:context>
    <inkml:brush xml:id="br0">
      <inkml:brushProperty name="width" value="0.05" units="cm"/>
      <inkml:brushProperty name="height" value="0.05" units="cm"/>
      <inkml:brushProperty name="color" value="#004F8B"/>
    </inkml:brush>
  </inkml:definitions>
  <inkml:trace contextRef="#ctx0" brushRef="#br0">9 57 5777,'0'0'10805,"4"-16"-10574,3 5-177,-5 9-52,-1 1 0,0-1 0,1 0 0,-1 0 0,0 0 0,0 1 0,0-1 0,-1 0 0,1-1 0,0 1 0,-1 0 1,1 0-1,-1-2 0,-24 28-158,16-8 338,22-28-86,-10 9-149,-4 2-18,-10 23-5298</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32.280"/>
    </inkml:context>
    <inkml:brush xml:id="br0">
      <inkml:brushProperty name="width" value="0.05" units="cm"/>
      <inkml:brushProperty name="height" value="0.05" units="cm"/>
      <inkml:brushProperty name="color" value="#004F8B"/>
    </inkml:brush>
  </inkml:definitions>
  <inkml:trace contextRef="#ctx0" brushRef="#br0">1 0 5705,'0'0'13618,"7"0"-12626,206 0-318,1044 19-240,-185 20-290,-310-14-196,-599-17 52,138 3 146,-287-13-57,-1 0 0,1-1 0,-1 0 0,0-1 0,0-1 0,0 0 0,0 0 0,-1-1 0,0-1 0,0 0 0,20-17 0,-32 24-100,0 0 0,0-1 0,0 1 0,0 0 0,0 0 0,1 0 0,-1-1 0,0 1 0,0 0 0,0 0 0,0 0 0,0-1 0,0 1 0,0 0-1,0 0 1,-1 0 0,1-1 0,0 1 0,0 0 0,0 0 0,0 0 0,0-1 0,0 1 0,0 0 0,0 0 0,0 0 0,-1 0 0,1-1 0,0 1 0,0 0 0,0 0 0,0 0 0,0 0 0,-1 0 0,1 0 0,0 0 0,0-1 0,0 1 0,-1 0 0,1 0 0,0 0 0,0 0 0,0 0 0,-1 0 0,1 0 0,0 0 0,0 0 0,0 0 0,-1 0 0,1 0 0,0 0 0,0 0 0,0 0 0,0 0-1,-1 0 1,1 0 0,0 1 0,0-1 0,0 0 0,-1 0 0,1 0 0,0 0 0,-21 0-606,19 0 517,-79 6-3933,39 3-1480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33.136"/>
    </inkml:context>
    <inkml:brush xml:id="br0">
      <inkml:brushProperty name="width" value="0.05" units="cm"/>
      <inkml:brushProperty name="height" value="0.05" units="cm"/>
      <inkml:brushProperty name="color" value="#004F8B"/>
    </inkml:brush>
  </inkml:definitions>
  <inkml:trace contextRef="#ctx0" brushRef="#br0">1 40 10338,'0'0'9617,"14"-4"-9373,39-8-204,0 3-1,96-4 1,-122 13-6,-9-1-22,0 0-1,1 2 0,-1 1 1,0 0-1,32 8 0,-46-9-13,-1 1 0,1 0-1,0-1 1,0 1 0,-1 1-1,1-1 1,-1 0-1,0 1 1,0 0 0,0-1-1,0 1 1,0 1 0,-1-1-1,1 0 1,-1 1-1,0-1 1,0 1 0,0-1-1,0 1 1,-1 0-1,0 0 1,1 0 0,-1 0-1,-1 0 1,1 0 0,-1 0-1,1 0 1,-1 0-1,0 1 1,-1-1 0,0 4-1,0-3 8,0-1-1,0 1 1,-1-1-1,1 0 1,-1 0 0,0 0-1,-1 0 1,1 0-1,-1 0 1,1-1-1,-1 1 1,0-1-1,-1 0 1,1 1-1,0-1 1,-1-1-1,-6 5 1,-10 6 33,-1-1 0,-22 10 0,40-21-39,-16 9 22,0-2-1,-1 0 0,0-2 1,0 0-1,-1-1 1,1-1-1,-1 0 1,-38 0-1,60-12 148,3 3-158,-1 1-1,1 0 1,0 1-1,1-1 1,-1 1 0,1-1-1,-1 1 1,1 1-1,0-1 1,0 1 0,0 0-1,1 0 1,-1 0-1,9-1 1,6-1-9,0 0 1,35 0-1,-22 3-20,-1 1 1,50 7-1,-65-4 15,0 1 1,-1 1-1,0 0 1,0 1-1,0 1 0,23 14 1,-25-13 7,0 0 1,-1 1-1,0 1 1,-1 1-1,0-1 1,18 23 0,-24-26-11,-1 1 0,0 0 0,-1 0 1,0 0-1,0 0 0,-1 0 1,0 1-1,-1 0 0,1 0 1,-2-1-1,1 1 0,-1 0 0,0 14 1,-1-18 7,1 0 0,-1 0 0,0 1 0,0-1 0,-1 0 0,1 0 0,-1 0 0,0 0 0,-1 1 0,1-1 0,-1-1 0,0 1 0,0 0 0,-1 0-1,1-1 1,-1 1 0,0-1 0,-1 0 0,1 0 0,0 0 0,-1 0 0,0-1 0,0 1 0,0-1 0,0 0 0,-1 0 0,1-1 0,-1 1 0,0-1 0,-7 2 0,-11 6 56,-1-1 0,-1-2 0,1 0 0,-1-2 0,-49 5 0,20-7 51,-94-7 0,135 3-21,1 0 0,0-1 0,0-1 0,0 0 0,0 0 0,0-1 0,1-1 0,0 0 0,0 0 0,0-1 0,-15-11 0,25 16-43,0 1 0,1-1 1,-1 1-1,0-1 0,1 0 1,-1 0-1,1 1 0,-1-1 1,1 0-1,-1 0 0,1 1 0,0-1 1,-1 0-1,1 0 0,0 0 1,0 0-1,-1 0 0,1 1 1,0-1-1,0 0 0,0 0 1,0 0-1,0 0 0,0 0 0,1-1 1,-1-7 380,0 8-386,14 1-11538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42.68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 1362 8770,'0'0'5957,"-1"-28"-4807,-4-91-125,5 100-853,0 0-1,2 1 0,0-1 1,1 0-1,1 1 0,0 0 1,2 0-1,0 0 0,13-26 1,8-23 15,47-155 578,70-348 1,-142 554-743,-1 7-12,0 0 0,0 0 1,1-1-1,1 1 0,-1 1 1,1-1-1,1 0 0,0 1 0,0-1 1,0 1-1,7-8 0,-8 14-7,0 0-1,0 0 0,0 1 0,0-1 0,1 1 0,-1 0 1,0 0-1,0 0 0,1 0 0,-1 0 0,1 1 0,4 0 0,50 0 57,-32 1-55,200-3-9,263 6 26,-148 26-21,30 1 42,456-22-19,-88-24-14,-101 55-28,-175-4 33,-203-27-39,229 14 59,67 19-41,663 38 17,135-19 29,-1008-34-47,-259-15-4,161 43 0,-190-37 6,0 1 0,80 42 0,-121-53 4,0 1 0,-1 1 0,0 1 0,-1 0 0,0 1 0,-1 1 0,-1 0 1,0 1-1,0 1 0,-1-1 0,-1 2 0,10 18 0,-19-30-3,-1 0 1,1 0-1,-1 0 0,0 0 1,0 0-1,-1 0 1,1 0-1,-1 0 0,0 1 1,0-1-1,0 0 0,0 0 1,-1 0-1,0 0 0,0 1 1,0-1-1,0 0 0,0-1 1,-1 1-1,0 0 0,0 0 1,0-1-1,0 1 0,-1-1 1,1 1-1,-1-1 0,0 0 1,-5 4-1,-8 7 16,0 0 0,-1-2 0,0 0 0,-26 13-1,9-7 7,-1-2 0,-1-2 0,0-1 0,-1-2 0,-51 9 0,-196 14 90,204-29-78,-1-3 0,1-4-1,-1-3 1,-126-26-1,-8-18 24,-361-63 37,312 81-77,-521-67 29,-97 7-48,-4 45 41,18-26-22,484 34-8,-270 24-10,430 15 6,-610 55-10,345-14 20,-486 85-71,960-125 51,1 2 0,-1-1 0,-16 8 1,27-9 4,0 0 1,-1 0 0,1 1-1,0 0 1,0 0 0,0 0 0,1 0-1,-1 0 1,1 1 0,0 0 0,0-1-1,0 1 1,-3 6 0,-5 7 8,0-2-1,-1 1 1,-1-2 0,0 0 0,-1 0 0,0-1-1,-1-1 1,-1 0 0,-28 16 0,26-16-16,19-8 63,10-2-41,21-1-23,-26 0 21,462 36 284,-67-2-111,-318-31-166,839 35 368,894-16-244,-1110 8-112,-20-1-49,138 16 27,-430-13 45,378 49-91,-113 12 49,-572-85-9,607 42 10,-687-51 2,3 0-12,-1 0-1,0 0 1,1 1 0,15 4-1,-52 8-320,-69 11 315,2 5 0,-170 76-1,-279 200-57,435-241 59,77-45 6,-157 97 29,156-93-23,1 0-1,1 2 0,-43 46 0,68-65-6,-1 0-1,1 0 1,1 0 0,-1 1-1,1-1 1,0 1 0,0 0-1,1 0 1,0 1 0,1-1-1,-1 0 1,1 1 0,1 0-1,-1 0 1,0 15 0,3-21 1,-1-1 1,0 1-1,1-1 1,-1 1-1,1-1 1,-1 1-1,1-1 1,0 0 0,-1 1-1,1-1 1,0 0-1,0 0 1,0 1-1,0-1 1,0 0-1,0 0 1,1 0-1,-1 0 1,0 0-1,0-1 1,1 1 0,-1 0-1,1 0 1,-1-1-1,1 1 1,-1-1-1,1 0 1,1 1-1,51 8 87,-45-8-71,79 5 14,0-3 0,0-5 0,-1-3 0,1-3 0,97-24-1,-150 25-43,-1-2 1,0-1-1,-1-1 0,0-2 0,41-23 0,-65 31 9,0 0 1,0-1-1,-1-1 1,0 1 0,0-1-1,0-1 1,-1 1-1,0-1 1,-1-1-1,0 1 1,0-1-1,-1 0 1,0 0 0,0-1-1,-1 1 1,0-1-1,-1 0 1,0 0-1,-1-1 1,0 1-1,1-21 1,-2 24-3,-1 1 0,0-1 0,0 0-1,-1 0 1,0 1 0,0-1 0,0 1 0,-1-1 0,0 1 0,0-1-1,-1 1 1,-4-8 0,4 10-1,-1 0 0,0-1 0,0 1 0,0 1 0,-1-1 0,1 0 0,-1 1 0,0 0 0,0 0 0,0 1 0,0-1 0,0 1 0,-1 0 0,1 1 0,-6-2 0,-9-1-1,1 1 0,-1 1 0,1 0 1,-1 2-1,0 0 0,1 1 0,-1 1 0,0 1 0,1 1 0,0 0 1,0 2-1,0 0 0,1 1 0,0 1 0,0 1 0,1 0 1,0 1-1,-20 16 0,13-9 5,2 2 0,0 0 1,1 1-1,1 1 0,1 1 1,1 0-1,0 2 0,2 0 1,1 1-1,1 0 0,-19 51 1,28-62-2,1 0 1,0 1-1,1-1 1,0 1 0,2 0-1,-1 0 1,2 0-1,0 0 1,3 17 0,-2-26 8,0 0 0,0 0 1,1-1-1,0 1 0,0-1 1,0 0-1,1 1 0,0-1 0,0 0 1,0-1-1,0 1 0,1 0 1,0-1-1,0 0 0,0 0 1,1 0-1,-1 0 0,1-1 1,0 0-1,0 0 0,0 0 0,0 0 1,1-1-1,-1 0 0,10 2 1,9 1 15,-1 0-1,1-2 1,0-1 0,0-1 0,-1-2 0,1 0 0,0-1 0,0-1 0,-1-1 0,1-2-1,-1 0 1,0-1 0,23-12 0,-1-1-22,-1-2 0,-1-3 0,-1-1 0,-1-2 0,50-44 0,-70 53 2,0-2 0,-1 0-1,-1-1 1,-1-1-1,-1-1 1,0 0 0,-3-1-1,19-41 1,-28 54-2,0 1 0,-1-1 0,0 0 0,-1 0 0,-1 0 0,0-1 0,0 1 0,-2-1 0,1 1 1,-1-1-1,-1 1 0,0 0 0,-1-1 0,-1 1 0,0 0 0,0 0 0,-1 0 0,0 0 0,-1 1 0,-1 0 0,0 0 0,-10-14 0,1 7-9,0 1 0,-2 0 0,0 2 0,0 0 0,-2 0 0,0 2 0,0 0 0,-1 2 0,-1 0 0,0 1 0,0 1-1,-34-9 1,5 5-24,-1 2-1,0 2 0,0 2 0,-82 1 0,82 7 18,0 3 0,0 1-1,0 3 1,1 2 0,0 3 0,1 1-1,1 3 1,0 2 0,1 2 0,-59 35 0,42-19-12,-94 71 0,131-87 7,2 2-1,0 0 1,1 2-1,1 1 1,-32 46 0,48-61 13,1 0 0,0 1 0,1-1 0,0 1 0,1 0 0,0 1 0,1-1 0,-3 20 0,5-27 9,1-1-1,0 1 1,0 0 0,0 0-1,0-1 1,1 1-1,-1 0 1,1-1 0,1 1-1,-1 0 1,1-1-1,-1 0 1,1 1 0,1-1-1,-1 0 1,0 0-1,1 0 1,0 0 0,0-1-1,0 1 1,1-1-1,-1 1 1,1-1 0,-1 0-1,6 2 1,11 6 10,1-2 0,1 0 0,-1-1 1,1-2-1,1 0 0,-1-1 0,1-1 0,25 0 0,27 0-5,88-7-1,-108-1-4,1-3 0,-2-2 0,1-3 0,-1-2 0,-1-2 0,-1-3 1,0-2-1,-2-2 0,0-2 0,-2-2 0,-1-3 0,-1-1 0,43-40 0,-70 53 14,-1 0-1,-1-1 1,-1-1 0,-1-1-1,-1 0 1,0-1-1,-2-1 1,0 0 0,15-47-1,-22 55-9,-1-1 0,0 0-1,-1 0 1,-1 1 0,-1-1 0,0-1 0,-1 1-1,-1 0 1,0 0 0,-1 0 0,-1 1 0,0-1-1,-1 0 1,-1 1 0,-1 0 0,0 0-1,-8-15 1,2 13-9,0 0-1,0 1 0,-2 0 0,0 1 1,0 0-1,-2 2 0,1-1 1,-2 2-1,0 0 0,0 1 1,-1 1-1,-1 1 0,1 0 0,-2 1 1,-19-5-1,-10-1-7,-1 3 0,0 1 0,0 3 0,-102-1 0,119 7 12,0 2 0,0 2 0,1 0 0,-1 3-1,1 0 1,0 2 0,1 2 0,-1 1 0,2 1 0,0 1-1,0 2 1,2 1 0,0 1 0,0 2 0,-37 32 0,52-38-7,-1 1 0,2 0 0,0 0 0,0 1 0,1 1 0,1 0 0,1 0 0,0 1 0,2 0 0,-1 1 0,2-1 0,-7 30 0,11-33 2,0 0-1,0 1 1,1-1 0,1 0-1,1 1 1,0-1 0,0 0-1,2 1 1,0-1 0,0 0-1,1-1 1,1 1 0,0-1-1,1 0 1,1 0 0,0 0 0,8 11-1,9 5 12,0-1 1,2-1-1,1-1 0,1-1 0,1-2 1,1-1-1,1-1 0,1-1 0,43 18 0,3-3 19,1-4-1,162 41 1,-137-49-3,1-5 0,1-4 0,1-5-1,-1-5 1,183-16 0,-204 1 13,-1-5-1,0-3 0,-1-4 1,-2-4-1,-1-3 0,78-41 1,-104 43 34,-2-3 1,-2-1-1,0-3 0,-3-2 1,67-67-1,-104 94-62,0 0-1,-1 0 1,-1-1-1,1 0 1,-2 0-1,0-1 1,0 0-1,-1 0 1,0 0-1,-1-1 1,-1 0-1,0 0 1,-1 0-1,0-1 1,-1 1-1,1-18 1,-3 26-11,0-1 0,-1 1 0,1-1 0,-1 1 0,0 0 0,0-1 0,-1 1 0,0 0 0,0 0 0,0 0 0,0 0 0,-1 0 0,0 0 0,0 1 0,0 0 0,-1-1 0,1 1 0,-1 0 0,0 0 0,0 1 0,0-1 0,-1 1 0,1 0 0,-1 0 0,-7-3 0,-4-1-7,0 1 1,-1 1-1,1 0 1,-1 1 0,0 0-1,-1 2 1,-17-1-1,-1 1 4,0 1 0,0 3 0,0 0 0,1 3 0,-1 0 0,-50 17 0,32-4-6,1 3-1,0 2 0,-66 41 1,52-25-5,2 4 0,2 2 1,-81 76-1,116-94 14,1 0-1,1 2 1,2 2 0,0 0-1,3 1 1,0 1 0,3 1-1,-27 65 1,39-82 7,0 1 0,2-1 0,0 1 0,1 0 0,1 0 1,1 0-1,0 0 0,4 30 0,-2-40 3,0 1 0,1-1 0,0 0 0,1 0 0,0 0 0,0 0 0,1 0 0,0 0 0,0-1 0,0 0 0,1 0 0,0 0 0,1 0 0,0-1 0,0 0 0,0 0 0,1-1 0,-1 1 0,15 7 0,-3-4 4,1-1 1,-1 0-1,1-1 1,1-1-1,-1-1 1,38 4 0,0-4-3,67-3 0,-80-4 3,0-2-1,-1-1 1,0-3-1,0-2 1,-1-1-1,0-3 1,-1-1-1,-1-2 1,51-29-1,-64 31 4,0-2-1,0-1 0,-2-1 0,0-1 1,-1-1-1,-1-1 0,-2-1 0,0-1 1,-1-1-1,-1-1 0,-2-1 0,-1 0 1,21-46-1,-31 55-13,0-1-1,0 0 1,-2 0 0,-1-1 0,0 0 0,-1 1-1,-1-29 1,-2 38-7,1 1 0,-1-1 0,-1 1 0,0-1 0,0 1 0,-1 0 0,0 0 0,0 0 0,-1 0 0,0 1-1,-1-1 1,0 1 0,0 0 0,-1 1 0,0-1 0,0 1 0,-8-7 0,-2 3-6,-1 0 0,0 1 0,0 0 0,-1 2 0,0 0 0,0 1 0,-1 1 0,0 1 0,0 0 0,-1 1 0,1 2 0,-1 0 0,0 1 0,-35 2 0,21 1 7,0 2-1,1 2 1,-1 1 0,1 1 0,0 2-1,1 1 1,-55 27 0,32-8-14,1 3 0,2 2 1,-71 60-1,97-72 10,2 1 0,0 1 0,2 0 0,0 2 0,2 1 0,1 0 0,-30 62 0,43-75 12,1-1-1,0 1 1,1 0-1,1 0 1,0 0-1,1 0 1,1 1-1,0 18 1,1-28 3,0 0 0,1 1 0,0-1-1,0 0 1,1 0 0,0 1 0,0-1 0,0-1 0,0 1 0,1 0 0,0 0 0,1-1 0,-1 0 0,1 0 0,0 0-1,0 0 1,0 0 0,1-1 0,0 0 0,0 0 0,10 7 0,5-2 10,0 0 1,0-2-1,1 0 1,0-1-1,0-1 1,1-1-1,43 2 1,-12-5-14,1-1 0,60-9 0,-78 2 3,-1 0 0,0-2 0,-1-2 0,0-1 1,-1-1-1,0-2 0,-1-2 0,-1-1 1,0-1-1,-2-1 0,0-2 0,-2-1 0,0-1 1,-1-1-1,-2-1 0,0-2 0,-2 0 0,-2-2 1,0 0-1,-2-1 0,-1-1 0,-2 0 0,-1-1 1,-1-1-1,9-41 0,-15 43-12,-1 0 0,-2-1 1,-1 1-1,-1-1 0,-2 0 0,-8-60 1,6 82 3,0 0 1,-1 0 0,0 1 0,0-1 0,-2 1-1,1 0 1,-1 0 0,0 0 0,-1 1 0,0-1-1,-1 1 1,0 1 0,0 0 0,-1 0-1,0 0 1,-1 1 0,1 0 0,-1 0 0,-1 1-1,1 0 1,-1 1 0,0 0 0,0 1 0,-11-4-1,-18-1-4,0 2 0,0 1-1,-1 2 1,1 2-1,-1 2 1,-53 5 0,11 2-10,1 3 0,-113 29 0,144-26 10,1 3 0,1 1-1,1 3 1,0 1 0,-49 33 0,76-41-3,0 2 1,1 0-1,1 1 1,-32 37-1,43-45-9,0 1 0,1-1 0,0 2 0,0-1 0,1 1 0,0 0 1,1 0-1,0 0 0,0 0 0,1 1 0,1-1 0,-2 15 0,4-24-4,0 1 0,1 0-1,-1-1 1,0 1 0,1 0 0,-1-1 0,1 1 0,0-1 0,-1 1-1,1-1 1,0 1 0,0-1 0,0 0 0,0 1 0,0-1 0,1 0-1,-1 0 1,0 0 0,0 0 0,1 0 0,-1 0 0,1 0 0,-1 0-1,1 0 1,-1-1 0,1 1 0,-1-1 0,1 1 0,0-1-1,-1 1 1,1-1 0,0 0 0,-1 0 0,1 0 0,3 0 0,11 0-752,1 0 1,30-4 0,-34 3-75,63-12-6225</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52.652"/>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175 2009 6665,'5'-4'11400,"208"-59"-10230,-185 56-1116,1 0 1,0 1 0,38-1 0,-3-1-18,60-5 24,164 4 1,-113 7-29,-5-3-2,625-13 307,-607 32-357,-56-2 72,125 3 71,426 80 0,-541-71-55,262 9-1,-188-20-85,-131-7 48,258 13 27,-215-19-81,539 25 101,85 7-28,-723-32-47,-2 2-4,0 2 0,0 0 0,47 16 0,-44-12-11,-17-5 6,63 21-3,-72-23 9,0 1 0,-1-1 1,1 1-1,-1 0 0,1 0 0,-1 1 0,1-1 0,-1 1 0,0-1 0,0 1 0,0 0 0,-1 0 0,1 0 1,-1 1-1,4 5 0,-4 1-4,-1 0 0,0 0 0,-1 0 0,0 0 0,0 0 0,-1 0 0,0 0 1,-1 0-1,0 0 0,-1-1 0,0 1 0,-5 11 0,-3 4 1,2 0-1,1 1 1,0 0-1,3 0 1,0 0-1,1 1 1,2 0-1,0 0 1,2 0-1,1 0 1,1 0-1,10 45 1,-4-36-11,-5-19 33,1-1-1,12 30 1,-14-40-17,2 0 1,-1 0-1,0-1 0,1 1 1,0-1-1,1 0 0,-1 0 1,1 0-1,0-1 0,10 8 1,24 10 30,2-1 0,0-2 0,1-2 1,73 20-1,-94-30-17,254 64 30,48 16 12,-290-75-26,1-2 0,1-1-1,45 5 1,28-1-55,-21 0 107,1-4-1,0-4 1,124-8 0,-50-9-19,-75 8-58,128-25 1,-181 20 21,0-2 0,46-22 0,-8 4 3,78-21-28,-92 33 5,-1-2 0,0-3 0,103-56 0,-143 66 12,0-1 1,-1 0 0,0-2-1,-1 1 1,14-19-1,61-90 66,-21 28-126,-36 53 45,-2-1 0,-2-2-1,-1-1 1,-3-1 0,-2-1 0,18-51-1,-32 70-5,105-284-30,23-2-45,-121 282 77,-1 0 0,-2 0 0,-1-1 0,-2-1 0,-1 0 0,-2-1 0,-1 1 1,1-48-1,-5-11 1,-5-109 10,0 186-17,-1 0 1,0 0-1,-1 0 1,-1 1 0,0-1-1,-1 1 1,-1 1-1,-1-1 1,0 1-1,-1 1 1,0 0 0,-1 0-1,-1 1 1,0 0-1,-1 1 1,-23-17 0,-11-5-5,-2 3 1,-1 1-1,-92-39 1,26 21 4,-2 5 0,-2 6 1,-1 5-1,-195-26 0,-5 12-1,-743-82 0,1044 127 13,-762-70-28,-6-24-52,-75 74 70,580 23-9,-615-2-27,782 6 20,-190 33 0,7 0 18,-409-13 16,293-16-68,-335 41 58,484-30 26,83-15-45,-22 2-75,168-4 98,-1 1 0,1 2-1,-48 15 1,61-13-27,1 2 0,0 0 1,0 1-1,1 2 0,1 0 0,0 1 0,1 2 0,-29 29 0,5 2 5,2 2 0,-43 66 0,76-103 16,-5 6-13,0 0-1,2 2 0,0-1 1,1 2-1,-15 44 1,25-62-53,0 1 0,0-1 0,1 0 0,0 1 0,0-1 1,0 0-1,0 1 0,1-1 0,0 1 0,-1-1 1,2 0-1,-1 0 0,3 7 0,36 44-6809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1:59.84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1 382 8482,'0'0'6637,"1"-10"-5922,0-2-525,2 0 0,-1 0 0,1 1 0,1-1 0,0 1 0,9-16 0,-6 13 19,-1-1 0,0 0 0,-1 0 0,0 0 0,-1 0 0,3-30 1,-1-95 125,-6 139-325,33 8-39,-2 4 95,2-2 0,-1-1-1,1-2 1,49 4 0,137-6 80,-134-5-41,100-2-57,-184 3-12,-12 25-88,-1-9 46,0 2 0,2-1 1,0 1-1,1 1 0,-8 22 0,-22 45-9,33-77 32,0 0 1,0-1-1,-1 1 1,0-1-1,-10 9 132,17-17-85,-83 1 159,1-4 1,-149-23-1,220 23-364,-68-10 415,72 13-694,1-1-1,-1 1 1,0 0 0,1 1 0,-1 0-1,1 0 1,-1 0 0,1 1-1,-11 3 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07.2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0 540 7698,'0'0'8850,"0"-32"-7062,2 10-1616,0 0-1,2 1 1,0 0 0,1-1 0,11-24-1,-7 20-121,-2-1-1,7-37 1,-14-44 710,15 108-745,259 2 5,260-4 70,-397 0-143,234-11 181,120 2 56,-383 12-169,102-17 29,-54 16-48,-155 0 30,-1 1-91,1 10 62,-1 1 0,0 0 0,-1 0 0,-1-1 0,1 1 0,-2 0 0,0-1 0,0 0-1,-6 13 1,1-2-41,7-19 43,0-1 0,0 1-1,0 0 1,0-1-1,0 1 1,-1-1-1,1 1 1,-1-1-1,-3 4 1,-1-4 18,0-1 0,-1 0 0,1 0 0,0 0 0,0-1 0,-1 0 1,1 0-1,-8-2 0,-4 1 33,-34-1-31,-64-12 0,64 7-11,-65-1 0,-1115 8 78,1176 6-105,56-6 83,10 6 88,182 39 44,-101-21-137,2-5 0,101 9 1,479-21 66,-638-7-111,3-2 2,0-2 0,-1-1-1,73-20 1,103-49-19,-133 43 107,123-29 1,-17 22-18,-191 38-78,0 1 0,0-1 0,0 0 0,0 0 0,0-1 0,0 0 0,0 1 0,0-2 0,0 1 0,-5-2-1,-58-27 0,-4 0 5,-144-24-103,181 48-105,0 2-1,-1 1 1,0 2-1,-43 3 1,76-1 138,1 0 0,0 0 0,0 0 0,-1 0 1,1 0-1,0 1 0,0-1 0,0 1 0,0-1 1,1 1-1,-1 0 0,0 0 0,1 0 0,-1 0 1,1 0-1,0 0 0,-1 0 0,1 0 0,0 0 1,-1 3-1,-19 56-1863,17-47 985,-12 31-3421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18.291"/>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103 651 7074,'0'0'9571,"0"-16"-9047,-1-1-454,0-5 207,1-1-1,1 0 1,1 0 0,7-33 0,-4 31-123,-1-1 0,0 0 1,-2 0-1,-2-51 1,-1 32 6,0 36-151,0 0 0,-1 0-1,0 0 1,-1 0 0,0 0 0,0 0-1,-1 0 1,0 1 0,-1 0 0,0 0-1,0 0 1,0 1 0,-1-1 0,0 1-1,-1 0 1,0 1 0,0 0 0,0 0-1,0 0 1,-1 1 0,0 0 0,-12-5-1,112 7 98,1108 3 325,-1149-2-368,0-3 0,86-21-1,-87 15-53,1 2-1,91-4 0,-133 14-10,0 1 1,1 0-1,-1 1 0,0 0 1,0 0-1,0 1 0,-1 0 1,1 0-1,-1 1 1,0 0-1,8 7 0,35 19 7,-2-9 18,-49 26-130,-1-39 112,0-1 0,0 1 0,-1-1 0,-6 16 0,-4 18-68,8 31 142,4-57-81,-1 1 1,0 0 0,-7 28-1,7-44 5,1 1-1,-1-1 0,0 0 0,0 0 1,0 1-1,0-1 0,0 0 0,0 0 1,0 0-1,0 0 0,-1 0 0,1-1 1,0 1-1,0 0 0,-1-1 0,1 1 1,-1 0-1,1-1 0,0 0 1,-1 1-1,1-1 0,-1 0 0,1 0 1,-4 1-1,-44-1 123,33-1-107,-15-1-19,1-2 0,-1-1-1,1-1 1,-37-13 0,-56-11 8,-249-2-76,209 23 122,-172 8 4,152 5-32,126-11 516,8 8-469,16 5-69,1 1-1,0 2 1,0 2-1,-50 22 1,170-30-601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23.265"/>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1816 9 5049,'4'-1'13324,"35"-3"-12823,0 2 1,0 1-1,52 6 0,124 23-36,-104-11-272,124 21-92,35 5 23,-74-30-138,-195-13 73,0 0-63,0 0 1,0 0-1,0 0 0,1 0 1,-1 0-1,0 0 0,0 0 1,0 0-1,0 1 1,0-1-1,0 0 0,0 1 1,0-1-1,0 1 0,0-1 1,0 1-1,0 0 0,0-1 1,0 1-1,0 0 1,-1 0-1,1 0 0,0-1 1,0 1-1,0 2 0,1 0 0,0 1-1,-1-1 1,0 1-1,1-1 1,-1 1-1,-1 0 1,1-1-1,0 6 1,0-3-1,-1 1 0,0 0 1,0-1-1,-1 1 0,1 0 0,-1-1 0,-1 1 1,0 0-1,-2 6 0,0-7 10,0 1 0,1-1-1,0 1 1,0 0 0,1 0 0,-1 0-1,2 0 1,-1 0 0,1 0-1,-1 13 1,2-17-7,0-1 1,0 1-1,0 0 0,-1 0 0,1-1 0,-1 1 1,0 0-1,1-1 0,-1 1 0,-1-1 0,1 1 1,0-1-1,0 1 0,-1-1 0,0 0 0,1 0 1,-1 0-1,0 0 0,0 0 0,0 0 0,-4 3 1,-2 0-4,-1-1 0,0 0 0,0 0 0,0-1 0,-10 2 0,15-3 6,-38 8 24,0-2-1,-1-1 1,0-2-1,0-3 1,0-1-1,0-2 1,-52-7-1,-23-16-1,-9-2-46,-361-5 19,-3 31-47,196 3 112,208-4-50,-141 4-36,180 0 38,1 2-1,-81 20 1,-89 49-36,129-41-13,52-20 31,0-2 1,-50 9 0,58-20 5,10 0 0,33 7-6,24 6-45,-9-2 71,0-1 0,1-2 0,0-1 0,1-1 0,49 2 0,-4-9-22,-1-4-1,83-15 1,-8-1 21,158-3 0,154 19 56,-334 5-20,68-6-11,-111 0-65,-1 5 1,162 18 0,-128-3 29,219-1 1,-324-14-2,-1-1 0,1-1 0,-1 0-1,0-1 1,0 0 0,0-1 0,17-10 0,-16 9 29,-11 5-36,0 1-12,-2 0-28,-12 1-759,3 0 497,1 1 0,-1 0 1,1 0-1,-1 1 1,1 0-1,0 0 0,-10 7 1,-4 0-1560,-19 7-3835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4.230"/>
    </inkml:context>
    <inkml:brush xml:id="br0">
      <inkml:brushProperty name="width" value="0.05" units="cm"/>
      <inkml:brushProperty name="height" value="0.05" units="cm"/>
    </inkml:brush>
  </inkml:definitions>
  <inkml:trace contextRef="#ctx0" brushRef="#br0">374 128 4177,'0'0'11346,"-3"-13"-10005,-17-2-1257,-2 0 1,0 2 0,0 1 0,-1 0-1,-1 2 1,0 0 0,0 2 0,-28-6-1,49 13-93,-1 0-1,0 0 1,0 0-1,0 0 0,0 1 1,0 0-1,0-1 1,0 1-1,0 1 0,0-1 1,0 1-1,1-1 1,-1 1-1,0 0 1,0 1-1,0-1 0,1 1 1,-1-1-1,1 1 1,-1 0-1,1 0 0,0 1 1,0-1-1,-4 4 1,3 0 2,-1 1 1,1-1 0,0 1 0,1 0 0,0 0 0,0 0 0,1 0 0,-1 1-1,2-1 1,-1 1 0,-1 13 0,1-7 18,1 1 0,-1-1 0,2 1 0,0 0 0,4 23-1,-3-34-6,0 0 0,0 1-1,1-1 1,0 0 0,-1 0-1,1 0 1,1 0 0,-1 0-1,1-1 1,-1 1 0,1-1-1,0 1 1,0-1 0,1 0-1,-1 0 1,0 0 0,1-1-1,0 1 1,0-1 0,0 0-1,0 0 1,5 2 0,2 0 41,0-1 0,0 0 1,0-1-1,0 0 0,1 0 1,-1-1-1,0 0 0,1-1 1,-1-1-1,1 0 1,11-2-1,-17 1-36,1 1 0,0-1 0,-1-1 0,0 1 0,1-1 0,-1 0 0,0 0 0,0-1 0,-1 0 1,1 0-1,-1 0 0,0-1 0,0 1 0,0-1 0,-1-1 0,1 1 0,-1 0 0,-1-1 0,5-7 0,14-54 100,-22 67-112,0 0 0,0-1 0,0 1 0,1 0 0,-1 0 0,0-1 0,0 1 0,0 0 0,0 0 0,0-1 0,1 1 0,-1 0 0,0 0 0,0 0 0,0-1 0,1 1 0,-1 0 0,0 0 0,0 0 0,0 0 0,1-1 0,-1 1 0,0 0 0,1 0 0,-1 0 0,0 0 0,0 0 0,1 0 0,-1 0 0,0 0 0,0 0 0,1 0 0,-1 0 1,0 0-1,1 0 0,-1 0 0,0 0 0,0 0 0,1 0 0,-1 0 0,0 0 0,0 0 0,1 1 0,-1-1 0,0 0 0,0 0 0,1 0 0,-1 0 0,0 1 0,0-1 0,0 0 0,1 0 0,-1 0 0,0 1 0,13 12-85,-13-12 96,6 6 24,0 0 1,1-1-1,0 0 1,0 0-1,0-1 1,1 0-1,-1 0 1,1-1-1,0 0 1,0 0-1,1-1 1,-1 0-1,1 0 1,9 1-1,12 0-108,0 0 0,56-2 0,-86-2 74,1 0-238,13 1-1138,-8 5-2800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35.332"/>
    </inkml:context>
    <inkml:brush xml:id="br0">
      <inkml:brushProperty name="width" value="0.05" units="cm"/>
      <inkml:brushProperty name="height" value="0.05" units="cm"/>
      <inkml:brushProperty name="color" value="#004F8B"/>
    </inkml:brush>
  </inkml:definitions>
  <inkml:trace contextRef="#ctx0" brushRef="#br0">33 27 9026,'0'0'7838,"0"2"-7996,0 0 164,0 0-1,0 0 1,0 0-1,0-1 0,0 1 1,1 0-1,-1 0 1,1 0-1,-1 0 1,1 0-1,0-1 0,1 3 1,7-2 44,1-1 0,-1 0 0,1 0 0,13-2-1,-3 0 42,-19 1-83,1 0-1,-1-1 1,0 1-1,0-1 1,0 1-1,1-1 1,-1 0 0,0 0-1,0 1 1,0-1-1,0 0 1,-1 0 0,1 0-1,0 0 1,0 0-1,0 0 1,-1 0-1,1 0 1,0-1 0,-1 1-1,1 0 1,-1 0-1,0-1 1,1 1-1,-1 0 1,0-3 0,1 3-12,-1 0 1,0 1 0,1-1-1,-1 0 1,0 0 0,0 0-1,0 0 1,0 0 0,1 0-1,-1 0 1,-1 0 0,1 0 0,0 0-1,0 0 1,0 0 0,0 1-1,-1-1 1,1 0 0,0 0-1,-1 0 1,1 0 0,-1 0-1,1 1 1,-1-1 0,1 0 0,-1 0-1,0 1 1,1-1 0,-1 0-1,0 1 1,1-1 0,-1 1-1,-1-2 1,-3 2-2,0-1-1,0 1 1,0 0 0,0 0 0,0 0-1,0 1 1,0 0 0,0 0 0,0 0-1,1 1 1,-1-1 0,0 1 0,1 0-1,0 1 1,-1-1 0,1 1-1,0 0 1,0 0 0,0 0 0,1 0-1,-1 1 1,1-1 0,0 1 0,-1 0-1,2 0 1,-1 0 0,0 0 0,1 1-1,0-1 1,0 1 0,0-1 0,1 1-1,0 0 1,0 0 0,0 0-1,0 0 1,1-1 0,-1 11 0,1-14 10,0-1 1,0 1-1,0 0 1,0 0 0,0 0-1,0 0 1,0 0-1,0 0 1,0 0 0,0 0-1,1-1 1,-1 1-1,0 0 1,1 0 0,-1 0-1,0 0 1,1-1-1,-1 1 1,1 0 0,-1 0-1,1-1 1,0 1-1,-1 0 1,1-1 0,0 1-1,-1-1 1,1 1-1,0-1 1,0 1 0,-1-1-1,1 1 1,0-1-1,0 0 1,0 1-1,0-1 1,0 0 0,0 0-1,-1 0 1,1 0-1,0 0 1,0 0 0,0 0-1,0 0 1,0 0-1,0 0 1,0 0 0,-1 0-1,1-1 1,2 0-1,10 1 18,-11 0-18,0 0 0,0 0 0,0-1 0,1 1-1,-1-1 1,0 1 0,0-1 0,0 0 0,0 1 0,0-1-1,0 0 1,0-1 0,0 1 0,0 0 0,0 0-1,0-1 1,-1 1 0,1-1 0,-1 0 0,1 1-1,-1-1 1,0 0 0,3-3 0,-2 0 17,0 0 1,0 0-1,-1 0 1,1 0-1,-1 0 1,0 0-1,-1 0 1,1 0-1,-1-7 0,-3 12-49,0-1-1,0 1 0,0 0 0,0 1 1,0-1-1,1 0 0,-1 1 0,0-1 0,0 1 1,0 0-1,-3 2 0,5-3 28,0 1 1,1-1-1,-1 1 1,1-1-1,-1 1 1,1-1-1,-1 1 1,1-1-1,-1 1 0,1 0 1,-1-1-1,1 1 1,0 0-1,-1-1 1,1 1-1,0 0 1,0 0-1,0-1 0,-1 1 1,1 0-1,0 1 1,10 4 21,-8-6-21,0 0 1,-1-1-1,1 1 0,-1 0 1,1 0-1,0-1 1,-1 1-1,1-1 0,-1 1 1,1-1-1,-1 0 1,1 1-1,-1-1 0,0 0 1,1 0-1,-1 0 1,0 0-1,0 0 0,0 0 1,0-1-1,1 1 1,0-2-1,-1 0-6,0 0 0,0-1 0,0 1 0,0 0 0,0-1 0,-1 1 0,1 0-1,-1-1 1,0 1 0,0-4 0,0 3-24,-31 4-255,28 1 281,1-1 1,-1 1 0,1 0 0,-1 0-1,1 0 1,-1 0 0,1 0 0,0 0-1,-1 0 1,1 1 0,0-1 0,0 1-1,0 0 1,0 0 0,1 0 0,-1 0-1,0 0 1,1 0 0,-1 0 0,1 0-1,0 1 1,-2 4 0,1-3-395,0 1 0,1-1 1,0 1-1,0 0 0,0 0 0,0 0 1,1 0-1,0-1 0,0 1 0,0 0 0,1 6 1,5 6-3821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39.422"/>
    </inkml:context>
    <inkml:brush xml:id="br0">
      <inkml:brushProperty name="width" value="0.05" units="cm"/>
      <inkml:brushProperty name="height" value="0.05" units="cm"/>
      <inkml:brushProperty name="color" value="#004F8B"/>
    </inkml:brush>
  </inkml:definitions>
  <inkml:trace contextRef="#ctx0" brushRef="#br0">164 24 5297,'0'0'5896,"-1"-2"-5969,-5-6 5547,6 9-5474,-1-1 0,1 0-1,-1 1 1,1-1 0,-1 1 0,1-1-1,-1 0 1,1 1 0,-1-1-1,1 1 1,-1 0 0,1-1 0,0 1-1,-1-1 1,1 1 0,0 0-1,0-1 1,-1 1 0,1-1 0,0 1-1,0 0 1,0-1 0,0 1-1,0 0 1,0 0 0,0-1 0,0 1-1,0 0 1,0-1 0,0 1 0,1 0-1,2 18 170,39-19-83,-27 0-28,-32 0-32,17 0-25,0 0 1,1 0 0,-1 0 0,1 1 0,-1-1-1,1 0 1,-1 0 0,1 0 0,-1 0 0,1 1-1,-1-1 1,0 0 0,1 0 0,-1 1-1,1-1 1,-1 0 0,0 1 0,1-1 0,-1 0-1,0 1 1,0-1 0,1 1 0,-1-1 0,0 0-1,0 1 1,1-1 0,-1 1 0,0-1 0,0 1-1,0-1 1,0 1 0,0-1 0,0 1 0,0-1-1,0 0 1,0 1 0,0-1 0,0 1-1,0-1 1,0 1 0,0-1 0,0 1 0,0-1-1,-1 1 1,1-1 0,0 1 0,0-1 0,0 0-1,-1 1 1,1-1 0,0 1 0,-1-1 0,1 0-1,0 1 1,-1-1 0,1 0 0,-1 0 0,1 1-1,0-1 1,-1 0 0,1 0 0,-1 1-1,1-1 1,-1 0 0,1 0 0,0 0 0,-1 0-1,1 0 1,-1 0 0,1 1 0,1-1-1,0 0 1,0 0-1,-1 0 1,1 0-1,0 0 1,0 0 0,-1 0-1,1 0 1,0 0-1,0-1 1,0 1-1,-1 0 1,1 0 0,0-1-1,-1 1 1,1 0-1,0-1 1,-1 1-1,1-1 1,0 1-1,-1 0 1,1-1 0,-1 0-1,1 1 1,-1-1-1,1 1 1,-1-1-1,1 0 1,-1 1 0,0-1-1,1 0 1,-1 1-1,0-1 1,1 0-1,-1 0 1,0 1 0,0-1-1,0 0 1,0 0-1,0 0 1,0 1-1,0-1 1,0 0 0,0 0-1,0 1 1,0-1-1,0 0 1,-1 0-1,1 0 1,-2-1-5,0 1 0,0 0 0,0 0 0,0 1 0,0-1-1,0 0 1,0 0 0,0 1 0,0 0 0,0-1 0,0 1 0,0 0 0,-1 0 0,1 0 0,0 0 0,0 0 0,-4 2-1,0-2 1,-39 6-60,43-6 64,1 1-1,-1-1 1,1 1-1,0-1 1,-1 1-1,1 0 1,0-1 0,-1 1-1,1 0 1,0 0-1,0 0 1,0 0-1,0 0 1,0 0 0,0 0-1,0 0 1,0 0-1,0 1 1,0-1-1,1 0 1,-1 0 0,1 1-1,-1-1 1,1 1-1,-1-1 1,1 0-1,0 1 1,-1 1 0,40-2 155,-26-1-144,-6 0-14,0 0 0,0 0 0,0 0 0,0-1 0,13-3 1,-18 3 2,-1 1 1,1-1 0,-1 0 0,1 0 0,-1 0 0,1 0 0,-1 0 0,0 0 0,1 0 0,-1 0 0,0-1 0,0 1 0,0 0 0,0-1-1,0 1 1,0-1 0,0 1 0,0-1 0,-1 1 0,1-1 0,-1 0 0,1 1 0,-1-1 0,0 0 0,1 1 0,-1-1 0,0 0-1,0 0 1,0-1 0,0 1-2,-1 1-1,1-1 0,0 1 1,-1-1-1,1 1 0,-1 0 1,1-1-1,-1 1 0,0-1 1,1 1-1,-1 0 0,0 0 1,0-1-1,0 1 0,0 0 1,0 0-1,0 0 0,0 0 1,-1 0-1,1 0 0,0 1 1,0-1-1,-1 0 0,1 1 1,-1-1-1,1 0 0,0 1 1,-1 0-1,1-1 0,-1 1 1,1 0-1,-4 0 0,-60-1-65,43 2 81,15-2 15,-1 1 0,1 1 0,-1 0 1,1 0-1,0 0 0,-1 1 0,1 0 0,0 0 0,0 1 1,0-1-1,0 2 0,-10 6 0,64-7 201,-21-4-114,-12 2-450,-32 12-707,15-12 625,1 1 0,-1-1 0,1 1 0,0 0 0,0 0 0,0 0 0,0 0 0,0 0 0,0 0 0,0 1 0,1-1 0,-1 0 1,1 1-1,0-1 0,-2 5 0,0 3-4357</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44.283"/>
    </inkml:context>
    <inkml:brush xml:id="br0">
      <inkml:brushProperty name="width" value="0.05" units="cm"/>
      <inkml:brushProperty name="height" value="0.05" units="cm"/>
      <inkml:brushProperty name="color" value="#004F8B"/>
    </inkml:brush>
  </inkml:definitions>
  <inkml:trace contextRef="#ctx0" brushRef="#br0">0 23 6689,'0'0'4257,"28"13"-4055,-13-11 166,-1 0 1,0-1-1,21-1 1,7-2 1575,-61 1-1838,15 0-70,-1 0-1,0 1 0,0 0 1,1 0-1,-1 0 0,0 0 1,0 1-1,0 0 1,1 0-1,-1 0 0,-8 4 1,13-5 461,18 0 207,-9 0-686,0-1 1,0 1-1,0-2 0,0 0 1,-1 0-1,1 0 0,0-1 0,-1 0 1,0-1-1,0 0 0,0 0 1,0-1-1,9-7 0,-46 11-15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47.446"/>
    </inkml:context>
    <inkml:brush xml:id="br0">
      <inkml:brushProperty name="width" value="0.05" units="cm"/>
      <inkml:brushProperty name="height" value="0.05" units="cm"/>
      <inkml:brushProperty name="color" value="#004F8B"/>
    </inkml:brush>
  </inkml:definitions>
  <inkml:trace contextRef="#ctx0" brushRef="#br0">0 39 5049,'0'0'9731,"50"0"-7929,-47 0-1766,0 0-76,-3 0 43,1 0 52,31-2-717,-29 1 235,0 1-1,1-1 1,-1 0 0,0 0 0,-1-1 0,1 1 0,0 0 0,0-1 0,0 0 0,-1 0 0,3-2 0,17-14-6093</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5.203"/>
    </inkml:context>
    <inkml:brush xml:id="br0">
      <inkml:brushProperty name="width" value="0.05" units="cm"/>
      <inkml:brushProperty name="height" value="0.05" units="cm"/>
      <inkml:brushProperty name="color" value="#004F8B"/>
    </inkml:brush>
  </inkml:definitions>
  <inkml:trace contextRef="#ctx0" brushRef="#br0">1 1 5961,'0'0'10285,"0"29"-10135,12 133 915,0-43-479,-11-106-566,12 325 765,-12-320-624,2-32 185,0-30 70,-2 8-963,-4-47-3861,-5 45-1058</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5.762"/>
    </inkml:context>
    <inkml:brush xml:id="br0">
      <inkml:brushProperty name="width" value="0.05" units="cm"/>
      <inkml:brushProperty name="height" value="0.05" units="cm"/>
      <inkml:brushProperty name="color" value="#004F8B"/>
    </inkml:brush>
  </inkml:definitions>
  <inkml:trace contextRef="#ctx0" brushRef="#br0">0 1 6481,'0'0'10085,"14"2"-9843,216 38 428,98 15 118,-223-42-646,122 0 1,-194-12-115,-24 0-5,1 0 0,0-1 1,-1-1-1,1 1 0,-1-1 0,1-1 1,-1 0-1,14-4 0,-19 3 112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7.122"/>
    </inkml:context>
    <inkml:brush xml:id="br0">
      <inkml:brushProperty name="width" value="0.05" units="cm"/>
      <inkml:brushProperty name="height" value="0.05" units="cm"/>
      <inkml:brushProperty name="color" value="#004F8B"/>
    </inkml:brush>
  </inkml:definitions>
  <inkml:trace contextRef="#ctx0" brushRef="#br0">1 319 4537,'0'0'9139,"17"7"-8441,30 10-103,1-2 0,86 15 0,65-23 316,-192-7-884,1 0-11,1 0-1,-1-1 1,1 0-1,-1-1 1,0 0-1,0 0 1,0 0-1,0-1 1,0 0 0,0-1-1,-1 0 1,0 0-1,1-1 1,-2 0-1,1 0 1,0 0-1,-1-1 1,0 0 0,-1 0-1,1 0 1,-1-1-1,0 0 1,-1 0-1,1-1 1,-2 1 0,1-1-1,-1 1 1,0-1-1,0 0 1,-1-1-1,0 1 1,1-16-1,-2 9-48,0 1-1,-1-1 1,-1 0-1,0 0 1,-1 1-1,-7-25 1,8 35-7,0 0 1,-1 1-1,0-1 1,0 1-1,0-1 1,0 1 0,-1 0-1,0 0 1,1 0-1,-1 0 1,0 0-1,0 0 1,0 1-1,-1 0 1,1-1-1,-1 1 1,1 1-1,-1-1 1,1 0 0,-1 1-1,0 0 1,0 0-1,0 0 1,0 0-1,0 1 1,0-1-1,0 1 1,-8 0-1,9 0 31,-1 1-1,1-1 0,0 0 0,-1 1 1,1-1-1,0 1 0,0 0 0,-1 0 1,1 0-1,0 1 0,0-1 0,0 1 0,0 0 1,1 0-1,-1 0 0,0 0 0,-3 4 1,3-2 6,-1 1 0,1-1 0,0 1 0,0 0 0,1 0 1,-1 0-1,1 1 0,0-1 0,-1 9 0,-1 8 104,1 0-1,1 0 0,1 0 1,3 29-1,-2-47-76,1 0 1,-1 0-1,1 1 0,0-1 1,0 0-1,1 0 1,-1 0-1,1 0 0,0 0 1,0 0-1,0 0 0,0-1 1,1 1-1,0-1 1,-1 0-1,5 4 0,-1-2 14,1 0 0,-1-1 0,1 1 0,-1-2 0,1 1-1,1-1 1,-1 0 0,10 3 0,8 0 65,0-1 1,0-1-1,1-2 1,36 0-1,-48-2-77,0 0 1,0-1-1,-1 0 0,1-1 1,0-1-1,19-6 0,-27 6-21,1 0-1,-1 0 0,0 0 1,-1-1-1,1 0 0,-1 0 1,1-1-1,-1 0 0,0 0 1,-1 0-1,1 0 0,-1-1 1,0 0-1,-1 1 0,4-8 1,-2 0 11,0-1 0,-1 1 0,0-1 0,-1 1 0,-1-1 0,0 0 1,-1 0-1,-1 0 0,-1-18 0,1 23-15,0 5-5,0-1-1,-1 1 1,1-1-1,-1 1 1,0-1-1,0 1 0,-1-1 1,1 1-1,-1 0 1,0 0-1,0 0 1,-5-7-1,-40-37-73,45 46 77,1 1-42,41 14-340,-6 3 274,0 0 1,-1 3-1,41 30 0,-64-42 78,0 0 0,-1 1 1,0 1-1,-1 0 0,0 0 0,0 1 0,-1-1 0,0 2 1,-1-1-1,0 1 0,-1 0 0,0 0 0,0 0 0,4 19 1,-7-22 32,0 1 0,1 0 0,0-1 0,1 0 0,0 0 1,0 0-1,1 0 0,0 0 0,0-1 0,0 0 0,1 0 1,10 9-1,6 2-11,1 0 0,40 22-1,-42-26-54,-18-12-226,1 0 1,0-1 0,0 1-1,0-1 1,0 1 0,0-1 0,0-1-1,0 1 1,0 0 0,0-1-1,0 0 1,5 0 0,8 0-2704</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8.340"/>
    </inkml:context>
    <inkml:brush xml:id="br0">
      <inkml:brushProperty name="width" value="0.05" units="cm"/>
      <inkml:brushProperty name="height" value="0.05" units="cm"/>
      <inkml:brushProperty name="color" value="#004F8B"/>
    </inkml:brush>
  </inkml:definitions>
  <inkml:trace contextRef="#ctx0" brushRef="#br0">0 40 7402,'0'0'4574,"32"13"-4290,102 41-77,-127-51-180,0 0-1,-1 0 1,1 1 0,-1-1 0,1 2 0,-1-1 0,-1 0-1,1 1 1,0 0 0,-1 1 0,0-1 0,-1 1 0,1 0 0,5 11-1,-7-9 178,0 0-1,-1 1 1,0-1-1,-1 1 1,0 0-1,0 0 1,-1-1-1,0 14 1,-1-5 392,1-18-578,0 1 0,0 0 0,0 0 0,0 0 0,0 0 1,-1 0-1,1 0 0,0 0 0,0 0 0,0-1 0,0 1 0,-1 0 1,1 0-1,0 0 0,0 0 0,0 0 0,0 0 0,-1 0 1,1 0-1,0 0 0,0 0 0,0 0 0,-1 0 0,1 0 0,0 0 1,0 0-1,0 0 0,0 1 0,-1-1 0,1 0 0,0 0 1,0 0-1,0 0 0,0 0 0,0 0 0,-1 0 0,1 0 1,0 1-1,0-1 0,0 0 0,0 0 0,0 0 0,-1 1 0,1-8-16,0-1 0,0 1-1,0 0 1,0 0 0,1 0-1,1 0 1,-1 0-1,1 0 1,0 0 0,1 0-1,-1 1 1,1-1 0,1 1-1,-1 0 1,1 0 0,0 0-1,8-8 1,-5 5-55,0 1 0,1-1 0,0 1 0,0 1 0,1 0-1,0 0 1,0 0 0,1 1 0,0 1 0,0 0 0,0 0 0,0 1 0,1 0 0,0 1 0,0 0 0,0 0 0,0 2 0,0-1 0,0 1 0,1 1 0,-1 0 0,15 2 0,-23-1 58,1 0 1,-1 0 0,1 1 0,-1-1 0,0 1 0,1 0 0,-1-1 0,0 2 0,0-1 0,0 0 0,0 0 0,-1 1 0,1 0 0,-1 0 0,0-1 0,1 1 0,-1 0 0,0 1 0,-1-1 0,1 0 0,-1 1 0,1-1 0,-1 1 0,0-1 0,0 1 0,0 6 0,3 10 149,-1 0 1,-1 0-1,-1 29 0,-1-46-121,1 23 174,0-19-152,-1 0 1,1 0-1,-1 0 0,-1 0 1,1 0-1,-4 11 0,4-18-44,0 1-1,0-1 0,0 0 0,0 1 0,0-1 0,0 1 0,0-1 0,0 0 0,-1 1 0,1-1 1,0 0-1,0 1 0,-1-1 0,1 0 0,0 1 0,0-1 0,-1 0 0,1 1 0,0-1 0,-1 0 1,1 0-1,0 1 0,-1-1 0,1 0 0,-1 0 0,1 0 0,0 0 0,-1 0 0,1 1 0,-1-1 1,1 0-1,0 0 0,-1 0 0,1 0 0,-1 0 0,1 0 0,0 0 0,-1 0 0,1-1 0,-1 1 0,1 0 1,0 0-1,-1 0 0,0-1 0,0 1 8,1-1 1,-1 1-1,0-1 0,1 0 1,-1 1-1,0-1 0,1 0 1,-1 1-1,1-1 1,-1 0-1,1 0 0,0 0 1,-1 0-1,1 1 0,0-1 1,0 0-1,-1 0 1,1 0-1,0-2 0,-1-6-63,1 1 0,0-1 0,0 0 0,1 0 0,0 0 0,1 0 0,0 1 0,0-1 0,1 0 0,0 1 0,0 0 0,1 0 0,0 0 0,1 0 0,-1 1 0,2-1 0,8-9 0,-2 3-151,0 1 0,1 0 0,1 1 0,0 1 0,25-16 0,-29 21 108,0 1 0,0 1 0,0-1 0,1 2 0,0-1 0,0 2 0,0-1 0,0 1 0,0 1 0,15 0 0,-24 1 99,0 1 0,0 0 0,0-1 0,0 1 0,0 0 0,0 0 0,0 0 0,0 0 0,-1 0 0,1 1 0,0-1 0,0 1 0,-1-1 0,1 1 0,-1-1 0,0 1 0,1 0 0,-1 0 0,0 0 0,1 3 0,25 52 444,-17-33-290,-6-15-66,0 0 0,1 0 1,0-1-1,1 1 1,-1-1-1,2 0 1,-1-1-1,1 1 0,8 5 1,-9-9-55,0 0 0,0 0 1,1-1-1,-1 0 0,1 0 1,0-1-1,0 0 0,0 0 0,0 0 1,0-1-1,0 0 0,0-1 1,11 0-1,1 1-53,-5-1 23,0 0-1,0-1 1,18-3 0,-27 3-51,0-1 1,1 0-1,-1 0 0,0 0 0,0-1 0,0 1 1,0-1-1,0 0 0,-1-1 0,0 1 0,7-7 1,10-13-495,-2-1 1,0-1-1,-2-1 1,0 0-1,-2-1 1,20-51-1,-22 138 2914,-10-44-2196,1 0 0,1 0 0,1-1 1,0 0-1,1 0 0,0-1 0,1 0 1,15 19-1,-18-27-183,0 0 0,1 0-1,0 0 1,0-1 0,0 0 0,1 0 0,-1-1 0,1 1 0,0-2-1,1 1 1,-1-1 0,1 0 0,-1 0 0,1-1 0,0 0 0,0-1-1,0 1 1,0-1 0,9-1 0,-9 1-241,-1-1 0,0-1 0,1 1 1,-1-1-1,0 0 0,0-1 0,0 0 0,0 0 0,0-1 1,9-4-1,17-19-3725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8.700"/>
    </inkml:context>
    <inkml:brush xml:id="br0">
      <inkml:brushProperty name="width" value="0.05" units="cm"/>
      <inkml:brushProperty name="height" value="0.05" units="cm"/>
      <inkml:brushProperty name="color" value="#004F8B"/>
    </inkml:brush>
  </inkml:definitions>
  <inkml:trace contextRef="#ctx0" brushRef="#br0">11 1 9754,'0'0'8218,"-10"12"-14716,31 4 817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2:59.201"/>
    </inkml:context>
    <inkml:brush xml:id="br0">
      <inkml:brushProperty name="width" value="0.05" units="cm"/>
      <inkml:brushProperty name="height" value="0.05" units="cm"/>
      <inkml:brushProperty name="color" value="#004F8B"/>
    </inkml:brush>
  </inkml:definitions>
  <inkml:trace contextRef="#ctx0" brushRef="#br0">0 43 8466,'0'0'7325,"27"-7"-7251,89-21-48,-106 26-16,1 0 0,-1 0 0,0 1-1,1 0 1,0 1 0,-1 0-1,1 1 1,-1 0 0,1 1 0,-1 0-1,0 0 1,0 1 0,0 1 0,0-1-1,0 2 1,-1-1 0,1 1-1,-1 1 1,-1 0 0,15 11 0,-15-8 75,0 0 0,-1 1 0,0-1 1,-1 1-1,0 1 0,-1-1 0,0 1 1,0 0-1,-1 0 0,0 0 1,-1 1-1,-1-1 0,1 1 0,-2 0 1,0-1-1,0 18 0,-1-26-55,0-2-16,0-1 0,1 1 0,-1 0 0,0 0 0,0 0 0,0 0 0,0 0 0,0 0 0,0 0 0,0-1 0,0 1 0,0 0 0,0 0 0,0 0 0,0 0 0,-1 0 0,1 0 0,0 0 0,-1-1 0,1 1 0,0 0 0,-1 0 0,1 0 0,-1-1 0,0 1 0,1 0 0,-1-1 0,1 1 0,-1 0 0,0-1 0,0 1 0,1-1 0,-1 1 0,0-1 0,0 0 0,0 1 0,1-1 0,-1 0 0,0 1 0,0-1 0,0 0 0,0 0 0,0 0 0,0 0 0,-1 0 0,1-3 3,0 1 0,0-1 1,0 0-1,1 0 1,-1 0-1,1 0 1,0 0-1,0 0 1,0 0-1,1-4 0,-1 1 16,1-4-67,1 1 1,0-1 0,0 0 0,1 1 0,0 0 0,1-1 0,0 1 0,0 1 0,1-1-1,0 1 1,1 0 0,0 0 0,0 0 0,1 1 0,-1 0 0,16-12 0,-12 10-5,-1 2 1,1-1-1,1 1 1,-1 1-1,1 0 1,0 0-1,0 1 0,1 1 1,0 0-1,0 0 1,0 2-1,0-1 1,17-1-1,-17 4 42,0 0-1,0 1 1,0 0-1,0 1 0,-1 0 1,1 1-1,-1 0 0,0 1 1,1 0-1,-2 1 1,1 0-1,0 0 0,-1 1 1,13 11-1,17 13-425,-11-7 1177,47 27-1,-18-25-2249,-49-22 393,-1-1-1,1 0 0,0-1 1,17 1-1,-12-2-5876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5.991"/>
    </inkml:context>
    <inkml:brush xml:id="br0">
      <inkml:brushProperty name="width" value="0.05" units="cm"/>
      <inkml:brushProperty name="height" value="0.05" units="cm"/>
    </inkml:brush>
  </inkml:definitions>
  <inkml:trace contextRef="#ctx0" brushRef="#br0">194 128 5313,'0'0'9130,"-5"0"-8934,-18 0 43,12-1-70,0 1 0,-1 0 1,1 1-1,-22 5 0,29-5-149,0 0 0,0 1 0,0 0 0,0 0-1,0 0 1,0 1 0,0-1 0,1 1-1,-1 0 1,1 0 0,0 0 0,0 0 0,0 1-1,0-1 1,1 1 0,-4 7 0,2-4 1,0 1-1,0 0 1,1 0 0,1 0 0,0 1 0,0-1 0,0 0-1,1 1 1,0-1 0,1 1 0,0 0 0,0-1 0,1 1-1,1 8 1,-1-11 15,1-1 0,-1 1 0,1-1 0,0 0-1,0 1 1,1-1 0,0 0 0,0 0 0,0-1-1,0 1 1,1-1 0,0 1 0,0-1 0,0 0-1,0-1 1,0 1 0,1-1 0,0 0 0,0 0-1,0 0 1,8 3 0,1-1 124,1 0-1,-1-1 1,1-1-1,0-1 1,0 0-1,0-1 1,17 0-1,-24-1-109,1-1 1,-1 0-1,1 0 0,-1-1 1,0 0-1,0 0 0,0-1 1,0 0-1,0 0 0,0-1 1,-1 0-1,1 0 0,11-11 0,52-57-231,-65 64 157,0 0 1,0-1-1,0 1 1,-1-1-1,-1 0 1,1-1-1,4-16 1,-7 12 2,-2 14-110,0 3-69,-1 19 116,1-10 47,0 0-1,0 0 1,1-1 0,4 21 0,-4-28 40,1 1 1,-1-1-1,1 0 1,0 0 0,0 0-1,1-1 1,-1 1-1,1-1 1,-1 1 0,1-1-1,0 0 1,1 0-1,-1 0 1,0 0 0,1 0-1,0-1 1,4 3 0,5 1 33,0 0 1,0-1 0,1-1-1,0 0 1,0-1 0,0 0-1,18 1 1,-2-2 94,-1-2-1,46-4 1,-69 3-120,-1 0 1,0 0 0,1 0 0,-1-1 0,0 0-1,0 0 1,0 0 0,-1 0 0,1-1 0,0 0-1,-1 0 1,0 0 0,0-1 0,0 1 0,0-1-1,0 0 1,-1 0 0,1-1 0,-1 1 0,0 0-1,-1-1 1,1 0 0,-1 0 0,4-10 0,-2 0-99,0-1 1,0 0 0,-1 0 0,-1-1 0,-1 1 0,-1 0-1,-1-17 1,0 27 47,0 0 0,-1-1 0,1 1 0,-2 0 0,1 0-1,-1 0 1,0 1 0,0-1 0,0 1 0,-1-1 0,0 1 0,0 0-1,0 0 1,0 1 0,-1-1 0,0 1 0,0 0 0,-6-3 0,-8-6-83,-1 1 0,0 1 0,-39-16 0,46 22 10,-1 1 0,0 0 0,-1 1 1,-20-2-1,31 4 86,-1 0 0,0 1 0,1 0 0,-1 0-1,0 0 1,0 1 0,1 0 0,-1 0 0,1 0 0,-1 0 0,1 0 0,-1 1 0,1 0 0,0 0 0,0 0 0,0 1 0,-7 4-1,4 2 23,1 0 0,-1 1 0,1 0-1,1 0 1,0 0 0,0 0 0,1 1-1,0-1 1,1 1 0,1 0 0,-1 1-1,2-1 1,-1 0 0,2 1 0,0 19-1,0-29 16,1-1 0,-1 1 0,1 0 0,-1 0 0,1-1 0,0 1 0,0 0-1,0-1 1,0 1 0,0 0 0,0-1 0,0 0 0,0 1 0,1-1-1,-1 0 1,0 1 0,1-1 0,-1 0 0,1 0 0,0 0 0,-1 0-1,1 0 1,0-1 0,-1 1 0,1-1 0,0 1 0,0-1 0,0 1 0,-1-1-1,4 0 1,62 5 511,-62-5-499,19 0 110,3 2-92,0-2 0,0-2-1,0 0 1,0-1 0,0-2-1,41-13 1,-49 11-43,0 0 1,1 1-1,-1 1 1,1 1-1,0 1 1,0 1-1,0 0 0,1 2 1,31 2-1,-49-1-7,0 0-1,0 0 1,0 1-1,0-1 0,0 1 1,0 0-1,0 0 1,-1 0-1,1 0 1,-1 0-1,1 0 0,-1 1 1,0-1-1,0 1 1,0 0-1,0-1 0,0 1 1,-1 0-1,1 0 1,-1 0-1,0 0 0,0 1 1,1 4-1,3 11 17,0 1 1,2 35-1,-6-39 7,0 17-18,-1-32 51,0-1 9,3-1-48,-1-1-1,0 0 0,1-1 0,-1 1 1,0 0-1,0-1 0,-1 1 0,1-1 1,0 1-1,-1-1 0,0 0 0,0 0 1,1 1-1,0-5 0,2-3-161,3-3-269,1 1 0,0 0-1,1 0 1,0 1 0,12-11-1,-16 17 334,-1 1 1,1 1-1,0-1 0,0 1 0,0 0 0,0 0 0,0 0 0,1 0 1,-1 1-1,1 0 0,0 1 0,-1-1 0,1 1 0,0 0 0,7 0 1,-6 1 79,-1 0 1,0 1-1,0 0 1,1 0 0,-1 1-1,0-1 1,0 1 0,-1 1-1,1-1 1,0 1 0,-1 0-1,1 0 1,-1 1-1,8 7 1,2 3 160,-1 1-1,0 0 1,13 21 0,11 14 551,-34-48-753,0 1 0,0-1 0,1 1 0,-1-1 0,1 0 1,-1-1-1,1 1 0,-1-1 0,1 0 0,0 0 0,0 0 0,0-1 0,-1 0 1,1 1-1,0-2 0,0 1 0,0-1 0,0 0 0,8-2 0,15-13-2592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0.265"/>
    </inkml:context>
    <inkml:brush xml:id="br0">
      <inkml:brushProperty name="width" value="0.05" units="cm"/>
      <inkml:brushProperty name="height" value="0.05" units="cm"/>
      <inkml:brushProperty name="color" value="#004F8B"/>
    </inkml:brush>
  </inkml:definitions>
  <inkml:trace contextRef="#ctx0" brushRef="#br0">689 240 7074,'0'0'6858,"-17"-22"-6564,-58-71-149,67 86-118,1-1 0,-1 1 0,-1 1 0,1 0 1,-1 0-1,0 0 0,-1 1 0,1 1 0,-1-1 0,0 2 0,0-1 0,-1 1 0,1 1 0,-20-3 1,17 3-3,-9-2 26,-1 1 0,0 0 0,1 2 0,-1 1 0,0 1 0,-34 5-1,45-4 20,0 1 0,0 1 0,1 0 0,-1 0 0,1 1 0,0 1 0,0-1 0,0 2 0,1 0-1,0 0 1,1 1 0,-1 0 0,-12 14 0,13-11 40,1-1 1,1 1-1,-1 1 0,2 0 1,-1-1-1,2 2 0,-5 13 1,8-22-87,1 0 1,-1 1-1,1-1 1,0 1-1,1-1 1,-1 1-1,1-1 1,0 1-1,0 0 1,0-1-1,1 1 1,-1-1-1,1 1 1,0-1-1,0 1 1,1-1-1,0 0 1,-1 1-1,1-1 1,1 0-1,-1 0 1,1-1-1,-1 1 1,6 5-1,-1-3 7,1 0 1,0 0-1,1-1 0,-1 0 1,1 0-1,0-1 0,0-1 0,0 1 1,1-1-1,-1-1 0,18 3 1,10-1 49,67-1 1,-80-3-66,-9-1 8,-1-1 0,1-1 0,-1 0-1,0-1 1,0 0 0,0-1 0,-1-1 0,0 0 0,0-1 0,0 0 0,-1-1-1,0-1 1,0 0 0,-1 0 0,0-1 0,-1 0 0,0-1 0,-1 0 0,0-1 0,-1 0-1,13-24 1,-21 38-1,-1 0 0,1 0 0,0-1 0,0 1-1,0 0 1,0 0 0,1 0 0,-1-1 0,0 1-1,1 0 1,-1 0 0,1-1 0,0 1 0,-1 0 0,1-1-1,2 3 1,29 43 122,-23-37-130,-1 0 0,2-1 0,0 0 0,0 0 0,0-1 0,1-1 0,12 7-1,-12-9-4,0 0-1,0-2 0,0 1 1,1-1-1,-1-1 0,1 0 1,-1-1-1,1 0 0,0 0 0,0-2 1,-1 1-1,21-5 0,-25 3-1,1 0-1,-1 0 0,0-1 0,1 0 0,-1-1 0,-1 1 0,1-1 1,0-1-1,-1 1 0,0-1 0,0 0 0,0-1 0,-1 1 1,0-1-1,0 0 0,0-1 0,-1 1 0,0-1 0,5-11 1,-3 5-7,-1-1 0,-1 1 0,-1-1 0,0 0 0,0-1 0,0-19 0,-5-86 36,-9 55-157,18 69 38,1 0 1,0 0-1,0-1 1,0 0-1,0-1 1,15 3-1,-13-3-48,-1 0-1,1 1 1,-1 0 0,0 1 0,15 7-1,-17-7 87,-1 1-1,0 0 0,0 0 0,0 0 1,-1 1-1,0-1 0,0 1 1,0 1-1,-1-1 0,0 1 1,0-1-1,-1 1 0,0 0 1,0 0-1,0 1 0,-1-1 0,0 1 1,1 9-1,1-2 10,-3-10 59,1 0 0,0 0 0,0 0 0,0 0 0,1-1 0,0 1 0,-1-1 0,2 1 0,-1-1 0,0 0 0,1 0 0,0 0 0,0-1 0,0 1 0,0-1 0,1 0 0,-1 0 0,1-1 0,0 1 0,0-1 0,0 0 0,6 1 0,53 9-1040,1-10-5081,-50-2 254</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0.956"/>
    </inkml:context>
    <inkml:brush xml:id="br0">
      <inkml:brushProperty name="width" value="0.05" units="cm"/>
      <inkml:brushProperty name="height" value="0.05" units="cm"/>
      <inkml:brushProperty name="color" value="#004F8B"/>
    </inkml:brush>
  </inkml:definitions>
  <inkml:trace contextRef="#ctx0" brushRef="#br0">0 0 6313,'0'0'7606,"2"29"-6042,-2 4-1134,0-7-85,1 0-1,2 0 1,0-1-1,13 48 1,23 104 1024,27 281 0,-62-419-1497,2 23 385,2-22-4577</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1.334"/>
    </inkml:context>
    <inkml:brush xml:id="br0">
      <inkml:brushProperty name="width" value="0.05" units="cm"/>
      <inkml:brushProperty name="height" value="0.05" units="cm"/>
      <inkml:brushProperty name="color" value="#004F8B"/>
    </inkml:brush>
  </inkml:definitions>
  <inkml:trace contextRef="#ctx0" brushRef="#br0">1 89 7738,'0'0'9246,"5"-6"-9154,0 2-51,30-29 1,-33 30-14,0 1-1,0-1 1,0 1 0,0-1 0,0 0-1,-1 0 1,1 0 0,-1 0 0,0 0 0,0 0-1,0-1 1,0 1 0,0-4 0,-1 6 236,0 1-224,-3 0-147,17 0-6148</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1.894"/>
    </inkml:context>
    <inkml:brush xml:id="br0">
      <inkml:brushProperty name="width" value="0.05" units="cm"/>
      <inkml:brushProperty name="height" value="0.05" units="cm"/>
      <inkml:brushProperty name="color" value="#004F8B"/>
    </inkml:brush>
  </inkml:definitions>
  <inkml:trace contextRef="#ctx0" brushRef="#br0">3 1 6433,'0'0'5165,"0"27"-4035,-1 8-783,0-10-95,0 0-1,2 0 1,1 0-1,7 35 0,39 147 1130,7 38-541,-45-174-820,-8-43-205,2-1 1,1 0 0,1 0 0,16 43-1,-14-54-1784,2-5-1655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2.254"/>
    </inkml:context>
    <inkml:brush xml:id="br0">
      <inkml:brushProperty name="width" value="0.05" units="cm"/>
      <inkml:brushProperty name="height" value="0.05" units="cm"/>
      <inkml:brushProperty name="color" value="#004F8B"/>
    </inkml:brush>
  </inkml:definitions>
  <inkml:trace contextRef="#ctx0" brushRef="#br0">1 95 9634,'0'0'6145,"81"-51"-8065,-74 29-497,3 0-2296</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2.756"/>
    </inkml:context>
    <inkml:brush xml:id="br0">
      <inkml:brushProperty name="width" value="0.05" units="cm"/>
      <inkml:brushProperty name="height" value="0.05" units="cm"/>
      <inkml:brushProperty name="color" value="#004F8B"/>
    </inkml:brush>
  </inkml:definitions>
  <inkml:trace contextRef="#ctx0" brushRef="#br0">1 0 6617,'0'0'5164,"2"29"-4049,0-1-863,1 14 168,1 0 0,17 69 0,9 2 260,74 325 365,-85-337-871,-5 1 0,1 144 1,-15-139 1445,-1-139-1301,-1 29-602,1 1-1,-1-1 1,1 0 0,-1 1 0,0 0 0,0-1 0,0 1 0,0 0 0,0 0 0,-1 0 0,1 0 0,-1 1 0,1-1 0,-1 1-1,0-1 1,1 1 0,-1 0 0,0 0 0,0 0 0,0 0 0,-3 0 0,2 0-542,-14-5-4340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3:03.335"/>
    </inkml:context>
    <inkml:brush xml:id="br0">
      <inkml:brushProperty name="width" value="0.05" units="cm"/>
      <inkml:brushProperty name="height" value="0.05" units="cm"/>
      <inkml:brushProperty name="color" value="#004F8B"/>
    </inkml:brush>
  </inkml:definitions>
  <inkml:trace contextRef="#ctx0" brushRef="#br0">0 42 9450,'0'0'9162,"8"-3"-9058,-6 3-101,5-2 14,-1-1 1,1 0 0,0 0 0,-1-1 0,0 0-1,0 0 1,0 0 0,7-7 0,-13 11-80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38.397"/>
    </inkml:context>
    <inkml:brush xml:id="br0">
      <inkml:brushProperty name="width" value="0.05" units="cm"/>
      <inkml:brushProperty name="height" value="0.05" units="cm"/>
      <inkml:brushProperty name="color" value="#004F8B"/>
    </inkml:brush>
  </inkml:definitions>
  <inkml:trace contextRef="#ctx0" brushRef="#br0">0 0 7274,'0'0'5066,"16"5"-4051,233 73 1492,1003 345-140,-507-167-1595,-462-155-634,478 244-1,-181-34 276,-26 43-3,-424-253-397,223 225 1,-299-269-2,-3 1 0,-2 3 1,-3 2-1,61 108 0,-86-128-10,-1 0-1,-2 1 0,-1 1 0,-3 0 0,-2 1 0,-2 1 0,-2 0 1,4 83-1,-11-75-10,-2 0-1,-3 0 1,-2 0 0,-2-1 0,-16 55 0,-30 80-10,-103 239 1,129-367 23,-3 0 0,-2-2 1,-3-2-1,-2-1 0,-3-1 1,-2-3-1,-78 74 0,-45 12 1549,166-173-1634,0-48-4394,0 52-559</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39.273"/>
    </inkml:context>
    <inkml:brush xml:id="br0">
      <inkml:brushProperty name="width" value="0.05" units="cm"/>
      <inkml:brushProperty name="height" value="0.05" units="cm"/>
      <inkml:brushProperty name="color" value="#004F8B"/>
    </inkml:brush>
  </inkml:definitions>
  <inkml:trace contextRef="#ctx0" brushRef="#br0">383 105 13451,'0'0'5402,"0"22"-5210,0 139 82,-1-140-235,-1-1 0,-1 0-1,0 0 1,-2 0 0,0-1 0,-2 1 0,-8 19 0,-73 131 579,52-105-363,4-11 36,-59 75 1,1-3-76,90-126-200,0 0-1,-1 1 1,1-1 0,0 0-1,0 0 1,-1 1 0,1-1 0,0 0-1,0 0 1,-1 1 0,1-1-1,0 0 1,0 1 0,0-1 0,0 0-1,-1 1 1,1-1 0,0 0-1,0 1 1,0-1 0,0 0 0,0 1-1,0-1 1,0 0 0,0 1-1,0-1 1,0 1 0,0-1-1,0 0 1,0 1 0,0-1 0,0 0-1,1 1 1,-1-1 0,0 0-1,0 1 1,0-1 0,0 0 0,1 0-1,-1 1 1,17-5 134,25-18-84,373-211 25,-360 208-80,2 3 0,0 2 0,1 2 0,1 4 0,112-15 0,325 20-74,-311 10 153,-184-1-93,0 0 1,0-1-1,0 1 1,-1-1-1,1 1 0,0-1 1,-1 1-1,1-1 0,0 1 1,-1-1-1,1 0 1,-1 1-1,1-1 0,-1 0 1,1 0-1,-1 1 0,0-1 1,1 0-1,-1 0 1,0 0-1,1 0 0,-1 1 1,0-1-1,0 0 0,0 0 1,0 0-1,0 0 1,0 0-1,0 0 0,0-1 1,-1-37-76,0 30 46,0 1 25,-1 0 0,0 0-1,-1 0 1,0 1-1,0-1 1,0 1-1,-1-1 1,0 1 0,0 0-1,-1 1 1,0-1-1,0 1 1,-11-10 0,-13-12-29,-49-35 0,64 52 34,-49-37-10,-2 2 1,-1 4-1,-3 2 0,-1 4 1,-2 3-1,-1 2 0,-80-20 1,134 46-97,-1 1 1,0 0 0,-38 0-1,53 20-1161,-4 34-2627,8-25-255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12:26.403"/>
    </inkml:context>
    <inkml:brush xml:id="br0">
      <inkml:brushProperty name="width" value="0.05" units="cm"/>
      <inkml:brushProperty name="height" value="0.05" units="cm"/>
      <inkml:brushProperty name="color" value="#004F8B"/>
    </inkml:brush>
  </inkml:definitions>
  <inkml:trace contextRef="#ctx0" brushRef="#br0">99 1 7602,'0'0'6576,"-15"11"-6102,-47 34-127,60-44-266,0 0 1,1 0-1,-1 1 0,0-1 0,1 1 1,-1-1-1,1 1 0,-1 0 0,1-1 1,0 1-1,0 0 0,0 0 0,-2 2 1,3-3-37,0-1 1,0 1-1,0 0 0,0-1 1,1 1-1,-1-1 1,0 1-1,0-1 0,0 1 1,0-1-1,0 1 1,1-1-1,-1 1 0,0-1 1,0 1-1,1-1 1,-1 1-1,0-1 1,1 0-1,-1 1 0,0-1 1,1 0-1,-1 1 1,1-1-1,-1 0 0,1 1 1,-1-1-1,1 0 1,-1 0-1,2 1 0,4 1 166,0-1-1,0 1 0,1-1 1,-1 0-1,11-1 0,-11 1-553,940 49 722,-680-39-306,901 1-12,-762-14-49,6 23-14,-34-1 20,6-18 45,511 15-1,-831-14-37,610 24 231,-2-50-35,-604 18-170,-33 4 27,0-2-1,0-2 0,41-10 0,-94 45-1988,0-3-2298,-3 1-4341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6.710"/>
    </inkml:context>
    <inkml:brush xml:id="br0">
      <inkml:brushProperty name="width" value="0.05" units="cm"/>
      <inkml:brushProperty name="height" value="0.05" units="cm"/>
    </inkml:brush>
  </inkml:definitions>
  <inkml:trace contextRef="#ctx0" brushRef="#br0">46 1 2497,'0'0'6821,"0"3"-6342,-1 54 1039,-3-1 0,-12 69 0,6-67-1155,2 1 0,3 0-1,4 72 1,1-127-333,0 1 0,1 0 0,-1 0 0,1-1 0,1 1 1,-1-1-1,1 1 0,-1-1 0,1 1 0,0-1 0,1 0 0,-1 0 0,1 0 0,0 0 0,0 0 0,0-1 0,0 1 0,1-1 1,-1 0-1,1 0 0,0 0 0,0-1 0,0 1 0,6 2 0,-1-2 89,1 1 0,-1-1 0,1-1 0,0 0 0,0 0 0,0-1 1,0-1-1,0 1 0,0-2 0,16-1 0,-21 1-109,0-1 0,0 0 0,0 0 0,0 0 0,-1-1-1,1 1 1,-1-1 0,1 0 0,-1-1 0,0 1 0,0-1 0,0 0 0,-1 1 0,1-2 0,5-7 0,2-5-13,0-1 0,15-33 1,-21 39 9,-1-1 1,0 1-1,-1-1 1,0 0-1,-1 0 1,0 0-1,-1 0 1,-1-23 0,0 35-50,0 37 52,0-29 23,-1 0 1,1 0-1,1 0 1,0 1-1,0-1 1,0 0 0,1 0-1,-1 0 1,2 0-1,-1-1 1,1 1-1,0-1 1,1 1 0,-1-1-1,1 0 1,0 0-1,1 0 1,0-1 0,-1 0-1,2 0 1,-1 0-1,1 0 1,-1-1-1,1 0 1,0 0 0,1-1-1,8 5 1,-4-5 8,-1 1-1,1-2 1,0 1 0,0-1 0,0-1 0,1 0 0,-1-1-1,0 0 1,0-1 0,16-2 0,-22 1-218,-1 1 1,1-1-1,-1 0 0,0 0 1,1-1-1,-1 1 0,0-1 1,0 0-1,0 0 0,-1 0 1,1 0-1,-1-1 0,0 0 1,0 0-1,4-6 0,3-2-1587,9-16-3976</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30.571"/>
    </inkml:context>
    <inkml:brush xml:id="br0">
      <inkml:brushProperty name="width" value="0.05" units="cm"/>
      <inkml:brushProperty name="height" value="0.05" units="cm"/>
      <inkml:brushProperty name="color" value="#004F8B"/>
    </inkml:brush>
  </inkml:definitions>
  <inkml:trace contextRef="#ctx0" brushRef="#br0">0 808 8058,'0'0'9776,"13"-5"-8862,1 0-765,0-1 1,-1 0-1,1-1 0,-2-1 1,1 0-1,-1-1 1,0 0-1,-1 0 0,15-17 1,-9 3-112,-1-1 0,-1-1 0,-1 0 0,-2 0 1,18-51-1,30-146 51,-31 103-90,24-52-124,-42 222-365,10 162 376,11 220-88,-18-436-2841,6-29-1897,-12 17 761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30.945"/>
    </inkml:context>
    <inkml:brush xml:id="br0">
      <inkml:brushProperty name="width" value="0.05" units="cm"/>
      <inkml:brushProperty name="height" value="0.05" units="cm"/>
      <inkml:brushProperty name="color" value="#004F8B"/>
    </inkml:brush>
  </inkml:definitions>
  <inkml:trace contextRef="#ctx0" brushRef="#br0">0 0 7706,'0'0'7713,"7"0"-7633,7 0-80,4 0 0,0 0 8,-4 0 16,0 0 72,0 0-192,-4 0 72,4 0-760,-3 0-1416,-4 0-1705</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32.638"/>
    </inkml:context>
    <inkml:brush xml:id="br0">
      <inkml:brushProperty name="width" value="0.05" units="cm"/>
      <inkml:brushProperty name="height" value="0.05" units="cm"/>
      <inkml:brushProperty name="color" value="#004F8B"/>
    </inkml:brush>
  </inkml:definitions>
  <inkml:trace contextRef="#ctx0" brushRef="#br0">54 197 3569,'0'0'7109,"-4"30"-6317,-21 192 255,18-186-801,-3 35 431,8-143 1500,0 29-1874,1-1 1,2 1 0,3 0-1,11-59 1,-13 91-321,1 0 1,0 0-1,1 1 1,0-1-1,1 1 0,0 0 1,0 0-1,1 1 1,1 0-1,-1 0 1,2 0-1,-1 1 1,1 0-1,0 0 1,1 1-1,0 0 0,0 0 1,0 1-1,1 0 1,0 1-1,0 0 1,18-6-1,-21 9-11,1 0-1,-1 0 1,1 0-1,-1 1 1,1 0-1,0 1 1,-1 0-1,1 0 0,0 0 1,-1 1-1,1 0 1,14 5-1,-18-5 18,-1 1 0,1 0 0,-1 0 0,1 0-1,-1 0 1,0 0 0,0 1 0,0 0-1,0 0 1,0-1 0,-1 2 0,1-1 0,-1 0-1,0 0 1,0 1 0,0-1 0,-1 1 0,1 0-1,-1-1 1,1 1 0,-1 0 0,-1 0 0,1 0-1,0 0 1,-1 0 0,0 4 0,1-1 5,-1 1-1,0-1 1,0 0 0,0 0 0,-1 0-1,0 1 1,-1-1 0,0 0 0,0 0-1,0 0 1,-1-1 0,0 1 0,0-1-1,0 1 1,-1-1 0,0 0 0,-1 0-1,1-1 1,-1 1 0,0-1 0,0 0 0,-1 0-1,1-1 1,-1 0 0,0 0 0,-1 0-1,-9 4 1,-6 4 120,0 0 0,-1-2 0,-1-1 0,1-1 0,-1-1 0,-1-1 0,1-1 0,-35 2 0,68-8-79,0 0 1,0-1-1,-1 0 1,15-6-1,16-4 42,-8 4-92,1 2-1,-1 1 1,1 1 0,0 2-1,1 1 1,32 4-1,-58-1 15,-1 0 0,1 1 0,0-1-1,-1 2 1,1-1 0,-1 1 0,0 0-1,0 0 1,-1 1 0,1-1 0,-1 1-1,0 0 1,5 8 0,-4-6-1,0 1 1,0-1-1,-1 1 0,0 1 0,0-1 1,-1 1-1,0-1 0,-1 1 0,4 14 1,-6-16 29,0-1 0,0 1 0,-1 0 0,0-1 0,0 1 0,0-1 0,-1 1 0,0-1 0,-1 1 0,1-1 0,-1 0 0,0 0 0,-1 0 0,1 0 1,-1 0-1,-1 0 0,-3 5 0,1-3 34,-1-1 0,0-1 0,0 1-1,-1-1 1,1-1 0,-1 1 0,-1-1 0,1-1 0,-1 1 0,1-1 0,-13 3 0,4-1 4,0-1 0,-1 0 0,0-1 0,0-1 0,0-1 0,0 0 0,-1-2 0,1 0 0,0-1 0,0-1 0,0 0 0,0-2 0,0 0 0,0-1 0,1 0 0,-33-16-1,38 15-232,-17-8 506,20 5-3099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37.951"/>
    </inkml:context>
    <inkml:brush xml:id="br0">
      <inkml:brushProperty name="width" value="0.05" units="cm"/>
      <inkml:brushProperty name="height" value="0.05" units="cm"/>
      <inkml:brushProperty name="color" value="#004F8B"/>
    </inkml:brush>
  </inkml:definitions>
  <inkml:trace contextRef="#ctx0" brushRef="#br0">1 1 7290,'0'0'8664,"28"2"-7089,23 7-883,1-2 0,55 0 1,-107-7-313,-32 0-551,-118-3 268,150 3 37,35 0-54,80 0 109,-65 0-7984,-36 0 1756</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39.149"/>
    </inkml:context>
    <inkml:brush xml:id="br0">
      <inkml:brushProperty name="width" value="0.05" units="cm"/>
      <inkml:brushProperty name="height" value="0.05" units="cm"/>
      <inkml:brushProperty name="color" value="#004F8B"/>
    </inkml:brush>
  </inkml:definitions>
  <inkml:trace contextRef="#ctx0" brushRef="#br0">0 186 5297,'0'0'9418,"11"-25"-8022,13-2-707,-1-1 0,-2 0 0,23-40 0,-35 58-507,-10 28 14,0-1-133,0 39-55,-1-32 2,2-1 0,0 0 0,1 0 1,2 1-1,0-1 0,1-1 0,12 38 0,-11-49 27,-4-9-21,0-1 1,0 1-1,0-1 0,-1 1 0,1 0 1,0-1-1,-1 1 0,0 0 0,1-1 1,-1 1-1,0 0 0,0-1 0,0 1 1,0 2-1,-1-3-4,0 0 0,-1 0 0,1-1 0,-1 1 0,1-1 0,-1 1 0,1-1 0,-1 1 0,1-1 0,-1 0 0,1 1 0,-1-1 0,0 0 0,1 0 0,-1 0 0,1 0 0,-3-1 0,-62 1-6,65 0 196,20 0-116,7 2 47,-18-1-119,-1-1 0,1 1-1,0-1 1,0 0 0,-1-1 0,1 0 0,9-2 0,-15 1 162,2-1-869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43.802"/>
    </inkml:context>
    <inkml:brush xml:id="br0">
      <inkml:brushProperty name="width" value="0.05" units="cm"/>
      <inkml:brushProperty name="height" value="0.05" units="cm"/>
      <inkml:brushProperty name="color" value="#004F8B"/>
    </inkml:brush>
  </inkml:definitions>
  <inkml:trace contextRef="#ctx0" brushRef="#br0">98 1 5617,'0'0'6882,"-5"33"-5625,-15 112-241,2 52 904,16-150-1430,-2 0 1,-2 0-1,-2 0 1,-27 87-1,59-219 1192,-6 36-1668,-3 0 1,-1-1 0,-3-1 0,4-53-1,3-3-2,-14 76-42,-2 1-1,-1-41 0,-1 52 35,0 19-3,0-1 1,0 1-1,1-1 0,-1 1 1,0-1-1,0 0 1,0 1-1,0-1 0,1 1 1,-1-1-1,0 1 0,0-1 1,1 1-1,-1-1 0,0 1 1,1 0-1,-1-1 0,0 1 1,1-1-1,-1 1 0,1 0 1,-1-1-1,1 1 0,-1 0 1,1 0-1,-1-1 0,1 1 1,-1 0-1,1 0 0,-1 0 1,1-1-1,-1 1 1,1 0-1,0 0 0,-1 0 1,1 0-1,-1 0 0,1 0 1,-1 0-1,1 1 0,-1-1 1,1 0-1,0 0 0,-1 0 1,1 0-1,-1 1 0,1-1 1,-1 0-1,1 0 0,0 1 1,24 13-52,26 32 82,-1 3 0,72 92 0,-113-132-37,-1 1 0,-1 1 0,0-1 0,0 1 0,-1 0 0,0 0 1,-1 1-1,0 0 0,-1 0 0,0 0 0,-1 1 0,-1-1 0,0 1 0,1 17 0,-3-28-3,-1 0 0,0 0 0,1 0 0,-1 0 0,0 0 0,0 0 0,0 0 0,-1 0 0,1-1 0,0 1 0,-1 0 0,1-1 0,-1 1-1,1-1 1,-1 1 0,0-1 0,1 0 0,-1 0 0,0 0 0,0 0 0,0 0 0,0 0 0,0 0 0,0-1 0,0 1 0,0-1 0,0 1-1,-1-1 1,1 0 0,-2 0 0,-15 3-41,1-2-1,-27 0 1,37-1 23,-14 1 29,0-2-1,0 0 0,0-1 0,1-2 0,-1 0 0,1-1 1,-34-13-1,47 15-34,1-1 38,-1 1 0,1 0 0,-1 1 0,0 0 1,1 0-1,-1 0 0,-15 0 0,22 2 131,1 1-106,1 1-1,-1-1 0,1 0 0,-1 0 0,1 0 0,-1 0 0,1 0 1,0 0-1,-1 0 0,1 0 0,0 0 0,0 0 0,0-1 1,0 1-1,0 0 0,0-1 0,0 1 0,0 0 0,0-1 0,0 1 1,0-1-1,0 1 0,0-1 0,0 0 0,0 1 0,1-1 0,-1 0 1,0 0-1,0 0 0,0 0 0,1 0 0,0 0 0,52-1-237,-38 0 282,3 1-71,-1 1 0,1 1 0,-1 0 0,0 2 0,0 0 0,0 1 0,33 13 0,-43-14-9,0 0 0,0 1 0,0-1 0,-1 1 0,0 1 0,0-1 0,0 1 0,-1 1 0,0-1 0,0 1 0,0 0 0,-1 0 0,0 1 0,-1 0 0,0 0 0,0 0 1,0 0-1,2 11 0,9 27-66,-10-33 67,0 0 0,-1 1 0,-1-1 0,0 1 0,-1 0 0,1 14 0,-4-27 2,0 0 0,1 0 0,-1 1 0,0-1 0,1 0 0,-1 0 0,0 0 0,0 0 0,0 0 0,0 0 1,0-1-1,0 1 0,0 0 0,0 0 0,0-1 0,0 1 0,-1-1 0,1 1 0,0-1 0,0 1 0,-1-1 0,1 0 0,-2 1 0,-38 7 21,40-8-16,-75 8 10,-128-5 0,120-4 113,84 1 67,38-21-1001,-20 10-1233,-1-1-2605</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45.275"/>
    </inkml:context>
    <inkml:brush xml:id="br0">
      <inkml:brushProperty name="width" value="0.05" units="cm"/>
      <inkml:brushProperty name="height" value="0.05" units="cm"/>
      <inkml:brushProperty name="color" value="#004F8B"/>
    </inkml:brush>
  </inkml:definitions>
  <inkml:trace contextRef="#ctx0" brushRef="#br0">2680 396 6313,'0'0'6664,"-5"-15"-6198,4 10-468,-3-6 163,1 0 0,-1 0 0,-1 0 0,0 0 0,0 1 0,-1 0 0,-1 0-1,0 0 1,0 1 0,-16-16 0,-4 3-11,-2 0-1,-1 2 1,0 1-1,-1 2 1,-1 1-1,-1 1 1,0 2-1,-1 1 1,-58-12-1,-97-5-28,-1 8-1,-267 5 1,92 47-40,204-12-81,49-7 139,-189 46-1,259-47-123,0 2 1,1 2-1,1 2 1,0 2-1,2 1 0,0 2 1,-54 40-1,84-56 29,0 1 0,0-1-1,1 1 1,0 1 0,0-1 0,0 1-1,1 0 1,1 1 0,-10 17 0,30-33 615,7-11-4443,-10 6-1004</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46.159"/>
    </inkml:context>
    <inkml:brush xml:id="br0">
      <inkml:brushProperty name="width" value="0.05" units="cm"/>
      <inkml:brushProperty name="height" value="0.05" units="cm"/>
      <inkml:brushProperty name="color" value="#004F8B"/>
    </inkml:brush>
  </inkml:definitions>
  <inkml:trace contextRef="#ctx0" brushRef="#br0">281 1 9090,'0'0'8666,"1"-1"-8661,-1 1-1,1 0 1,-1 0 0,1 0 0,-1 0-1,1 0 1,-1 0 0,1 0 0,-1 0-1,1 0 1,-1 0 0,1 0 0,-1 1-1,1-1 1,-1 0 0,0 0 0,1 0 0,-1 1-1,1-1 1,-1 0 0,1 0 0,-1 1-1,0-1 1,1 0 0,-1 1 0,0-1-1,1 1 1,-1-1 0,0 0 0,1 1-1,-1-1 1,0 1 0,0-1 0,1 1-1,0 5 4,1 0 0,-1 0 0,0 0-1,0 0 1,0 0 0,-1 0 0,0 0-1,0 0 1,-1-1 0,1 1-1,-3 8 1,-18 68 92,-54 118 620,61-170-520,-1-1 0,-1 0 0,-2-1 0,-30 37 0,22-37-63,17-19-65,0 1 0,0 0-1,1 0 1,0 1-1,1 0 1,-8 17 0,14-25 729,17-3-361,14-1-428,0-2 0,0-1 0,0-1 0,-1-2-1,0-1 1,41-17 0,219-69 72,109-43-63,-344 110-25,-51 26 1,0-1 0,1 0 0,-1 0 0,0-1 0,0 1 0,0 0 0,0-1 0,-1 0 1,1 0-1,-1 0 0,1 0 0,-1 0 0,2-4 0,-4 5 1,1 0-1,-1 1 1,0-1-1,0 0 1,0 1-1,0-1 1,0 0-1,0 1 1,0-1 0,0 0-1,-1 1 1,1-1-1,-1 1 1,1-1-1,-1 1 1,0-1-1,1 1 1,-1-1 0,0 1-1,0-1 1,0 1-1,0 0 1,0 0-1,-1-1 1,1 1-1,0 0 1,0 0 0,-1 0-1,1 0 1,-2 0-1,-6-4-20,-1 0 0,1 1-1,-1 1 1,-10-3 0,1 0 3,-308-94 21,266 86-146,-1 2-1,-1 3 0,-91 0 1,150 8 128,0 1 1,0 0-1,0 0 1,-1 1 0,1-1-1,0 1 1,0 0-1,0 0 1,0 0 0,0 1-1,0-1 1,1 1-1,-1 0 1,-5 3 0,6-1-505,0 0 0,-1 0 0,1 0 0,1 1 1,-1-1-1,1 1 0,-1 0 0,1-1 0,1 1 1,-3 10-1,0 1-4511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47.076"/>
    </inkml:context>
    <inkml:brush xml:id="br0">
      <inkml:brushProperty name="width" value="0.05" units="cm"/>
      <inkml:brushProperty name="height" value="0.05" units="cm"/>
      <inkml:brushProperty name="color" value="#004F8B"/>
    </inkml:brush>
  </inkml:definitions>
  <inkml:trace contextRef="#ctx0" brushRef="#br0">1 619 7009,'0'0'9663,"5"-12"-9023,211-411 2582,-198 393-3152,35-44-1,-45 64-72,-1 1 0,2 0 0,-1 1 0,2 0 0,-1 0 0,1 1 0,0 0 0,12-6 0,-22 13 1,0 0-1,1 0 1,-1 0 0,0 0 0,0 0-1,1 0 1,-1 0 0,0 0 0,1 0 0,-1 0-1,0 0 1,0 0 0,1 0 0,-1 0-1,0 0 1,0 0 0,1 0 0,-1 0 0,0 0-1,0 0 1,1 0 0,-1 1 0,0-1-1,0 0 1,0 0 0,1 0 0,-1 0 0,0 1-1,0-1 1,0 0 0,0 0 0,1 0-1,-1 1 1,0-1 0,0 0 0,0 0 0,0 1-1,0-1 1,0 0 0,0 0 0,0 1-1,0-1 1,0 0 0,0 0 0,0 1 0,0-1-1,0 1 1,1 17-70,-1-11 63,27 164 24,-17-124-16,-2 0 1,2 75-1,-10-15 9,0-106 131,-1-28-3187,-15-19-3742,9 27-405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47.595"/>
    </inkml:context>
    <inkml:brush xml:id="br0">
      <inkml:brushProperty name="width" value="0.05" units="cm"/>
      <inkml:brushProperty name="height" value="0.05" units="cm"/>
      <inkml:brushProperty name="color" value="#004F8B"/>
    </inkml:brush>
  </inkml:definitions>
  <inkml:trace contextRef="#ctx0" brushRef="#br0">0 48 6705,'0'0'9728,"6"0"-9352,50 1 146,-29 1-258,1-1 1,-1-1-1,46-8 0,-70 8-412,26-9 889,-28 9-772,0-1 0,0 1 0,0-1 0,0 1 0,0-1 0,0 1 1,0-1-1,0 1 0,0-1 0,0 0 0,-1 1 0,1-1 0,0 0 1,0 0-1,-1 0 0,1 0 0,-1 0 0,1 1 0,-1-1 1,1 0-1,-1 0 0,0 0 0,1 0 0,-1-2 0,0 2-77,0 1-1,0-1 1,-1 1 0,1 0-1,0-1 1,-1 1 0,1-1-1,0 1 1,-1-1-1,1 1 1,0 0 0,-1-1-1,1 1 1,-1 0-1,1 0 1,-1-1 0,1 1-1,0 0 1,-1 0-1,1-1 1,-1 1 0,1 0-1,-1 0 1,0 0 0,1 0-1,-1 0 1,1 0-1,-2 0 1,-2-1-876,-14-5-3480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7.199"/>
    </inkml:context>
    <inkml:brush xml:id="br0">
      <inkml:brushProperty name="width" value="0.05" units="cm"/>
      <inkml:brushProperty name="height" value="0.05" units="cm"/>
    </inkml:brush>
  </inkml:definitions>
  <inkml:trace contextRef="#ctx0" brushRef="#br0">1 21 11042,'0'0'5532,"40"1"-4600,134 3-406,256-3 409,-416-1-916,0-2 0,0 0 0,0 0 0,14-5 0,24-4 207,-43 9-442,0 2-1,1-1 0,-1 1 1,1 1-1,-1-1 1,1 2-1,-1-1 1,0 1-1,0 1 1,0 0-1,0 0 0,12 6 1,9 9-2421,1-7-1669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07.9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24 6969,'0'0'7970,"5"-3"-7130,9-2-256,0 1-1,0 0 1,1 1-1,-1 1 1,0 0-1,24 1 1,98 5-102,-122-3-513,337 18 239,-171 6-165,-81-9-3,61 2-8,190-2 316,-371-16-784,-19-3-2313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0.678"/>
    </inkml:context>
    <inkml:brush xml:id="br0">
      <inkml:brushProperty name="width" value="0.05" units="cm"/>
      <inkml:brushProperty name="height" value="0.05" units="cm"/>
      <inkml:brushProperty name="color" value="#004F8B"/>
    </inkml:brush>
  </inkml:definitions>
  <inkml:trace contextRef="#ctx0" brushRef="#br0">285 403 10666,'0'0'6483,"17"-17"-6274,52-55-109,-66 69-77,-1 0-1,1-1 1,-1 0-1,1 1 0,-1-1 1,0 0-1,0 0 0,-1 0 1,1 0-1,-1-1 0,0 1 1,0 0-1,0-1 1,-1 1-1,1 0 0,-1-1 1,0 1-1,-1-1 0,1 1 1,-2-6-1,0-12 158,2 13-143,-1 1 1,0-1-1,-1 1 1,0 0 0,0 0-1,0 0 1,-1 0-1,-1 0 1,1 0-1,-1 1 1,-1 0-1,1-1 1,-1 2-1,0-1 1,-1 1-1,0-1 1,0 1-1,0 1 1,-1-1 0,-7-4-1,5 4-47,1 1 0,-1 0 0,-1 0 0,1 1 0,0 0 0,-1 1 0,0 0 0,0 0 0,0 1 0,0 1 0,0-1 0,0 2 0,0-1-1,-1 1 1,1 1 0,-17 3 0,21-3 9,0 2 0,0-1-1,0 0 1,1 1-1,-1 0 1,1 1-1,-1-1 1,1 1 0,0 0-1,1 0 1,-1 0-1,1 1 1,-1 0 0,1 0-1,1 0 1,-1 0-1,1 0 1,0 1-1,0 0 1,-3 9 0,1-1 0,0 1 1,2-1-1,-1 1 1,2 0-1,0-1 1,1 1-1,1 26 1,0-39 1,0 1 0,1 0-1,-1-1 1,1 1 0,0 0 0,0-1 0,0 1-1,0-1 1,0 1 0,0-1 0,1 1-1,-1-1 1,1 0 0,-1 0 0,1 0 0,0 0-1,3 3 1,0-2 4,0 1-1,0-1 0,0 0 1,1 0-1,-1-1 1,1 0-1,9 3 0,7 0 19,-1-2-1,1 0 0,30 0 1,-38-2-25,1-1 0,-1 0 0,0-1 0,0 0 0,0-1 0,0-1 0,0 0 0,0-1 0,-1 0 0,0-1 0,1-1 0,-2 0 0,1-1 0,-1 0 0,0-1 0,0 0 0,-1-1 0,-1 0 0,18-19 0,-28 41-65,2 0-1,0 0 1,0-1 0,1 1 0,7 17 0,-4-24 75,0 0 0,0 0-1,0-1 1,0 1 0,1-2 0,0 1 0,0-1-1,0 0 1,1 0 0,-1-1 0,1 0-1,0 0 1,0-1 0,0 0 0,0 0 0,13 0-1,9 1-766,-1-1-1,1-2 0,36-3 0,-20-7-3413,-6-7-2518</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1.019"/>
    </inkml:context>
    <inkml:brush xml:id="br0">
      <inkml:brushProperty name="width" value="0.05" units="cm"/>
      <inkml:brushProperty name="height" value="0.05" units="cm"/>
      <inkml:brushProperty name="color" value="#004F8B"/>
    </inkml:brush>
  </inkml:definitions>
  <inkml:trace contextRef="#ctx0" brushRef="#br0">1 0 11707,'0'0'5185,"207"0"-5177,-165 0 24,-7 0-32,-10 0-72,-7 0-457,-8 0-223,-3 0-64,-3 6-832,-4 7-145,0-3-559,0-1-2233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1.347"/>
    </inkml:context>
    <inkml:brush xml:id="br0">
      <inkml:brushProperty name="width" value="0.05" units="cm"/>
      <inkml:brushProperty name="height" value="0.05" units="cm"/>
      <inkml:brushProperty name="color" value="#004F8B"/>
    </inkml:brush>
  </inkml:definitions>
  <inkml:trace contextRef="#ctx0" brushRef="#br0">0 32 9722,'0'0'8194,"214"0"-8122,-178 0 8,-8 0-72,-7 0-16,-4 0-168,-3 0-112,-3-3-688,13-7-385,-6 4-1183,3-7-2113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1.726"/>
    </inkml:context>
    <inkml:brush xml:id="br0">
      <inkml:brushProperty name="width" value="0.05" units="cm"/>
      <inkml:brushProperty name="height" value="0.05" units="cm"/>
      <inkml:brushProperty name="color" value="#004F8B"/>
    </inkml:brush>
  </inkml:definitions>
  <inkml:trace contextRef="#ctx0" brushRef="#br0">4 1 9394,'0'0'5262,"0"29"-4561,0 235 1138,-2-151-642,1-56-1576,0 0-3313</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2.576"/>
    </inkml:context>
    <inkml:brush xml:id="br0">
      <inkml:brushProperty name="width" value="0.05" units="cm"/>
      <inkml:brushProperty name="height" value="0.05" units="cm"/>
      <inkml:brushProperty name="color" value="#004F8B"/>
    </inkml:brush>
  </inkml:definitions>
  <inkml:trace contextRef="#ctx0" brushRef="#br0">1 0 8554,'0'0'5557,"12"33"-5297,38 107 24,-41-111-30,-3 1 0,0-1 0,-1 1-1,-2 0 1,-2 1 0,0-1 0,-4 31 0,0 16 660,6-108 2273,-3 24-3207,1 0 0,0 0 0,1 0 0,0 0 0,0 0 0,1 1 0,5-12 0,-1 7 10,1 1 1,1 0-1,-1 0 0,1 1 0,1 1 1,0-1-1,0 1 0,1 1 0,0 0 0,0 0 1,0 1-1,1 1 0,0 0 0,0 0 1,0 2-1,1-1 0,0 1 0,-1 1 1,1 0-1,0 1 0,19 1 0,-26 0 5,0 0 1,0 0-1,0 1 0,0-1 0,-1 2 0,1-1 0,0 0 0,-1 1 1,1 0-1,-1 1 0,0-1 0,0 1 0,0 0 0,0 0 0,0 1 0,0-1 1,-1 1-1,0 0 0,0 0 0,0 1 0,0-1 0,0 1 0,-1 0 0,0 0 1,4 8-1,-3-6-1,0 1 1,-1 0-1,0 1 0,0-1 1,-1 0-1,0 1 1,0 0-1,-1-1 1,0 1-1,-1 0 1,0 12-1,-1-18 3,1-1 0,-1 1 0,0-1-1,0 1 1,0-1 0,-1 0 0,1 0 0,0 0 0,-1 0 0,1 0-1,-1 0 1,0 0 0,0 0 0,0 0 0,0-1 0,0 1 0,0-1 0,0 1-1,0-1 1,-1 0 0,1 0 0,0 0 0,-1 0 0,1-1 0,-1 1-1,1-1 1,-3 1 0,-14 4-31,0-2 0,-24 3 1,41-6 29,-1 0 1,-41 4-18,-57-1 0,89-3 32,1-1 1,-1 0 0,0-1-1,1 0 1,0-1-1,-1 0 1,1-1 0,0 0-1,0-1 1,-12-8-1,23 13-22,0 0 0,0 0-1,1 0 1,-1 0 0,0 0-1,0 0 1,0 0 0,1 0 0,-1 0-1,0 0 1,0 0 0,0 0-1,1 0 1,-1 0 0,0 0-1,0-1 1,0 1 0,0 0-1,1 0 1,-1 0 0,0 0 0,0 0-1,0-1 1,0 1 0,0 0-1,1 0 1,-1 0 0,0 0-1,0-1 1,0 1 0,0 0-1,0 0 1,0-1 0,0 1 0,0 0-1,0 0 1,0 0 0,0-1-1,0 1 1,0 0 0,0 0-1,0 0 1,0-1 0,0 1 0,0 0-1,0 0 1,0 0 0,0-1-1,0 1 1,-1 0 0,1 0-1,0 0 1,0-1 0,0 1-1,0 0 1,0 0 0,0 0 0,-1 0-1,1 0 1,0-1 0,24 0-1724,-21 1 1405,67 0-7195,-35 0-1872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2.948"/>
    </inkml:context>
    <inkml:brush xml:id="br0">
      <inkml:brushProperty name="width" value="0.05" units="cm"/>
      <inkml:brushProperty name="height" value="0.05" units="cm"/>
      <inkml:brushProperty name="color" value="#004F8B"/>
    </inkml:brush>
  </inkml:definitions>
  <inkml:trace contextRef="#ctx0" brushRef="#br0">0 4 8002,'0'0'9042,"17"-1"-8734,-11 0-273,7 0 6,0 0 0,-1 1 0,1 1 0,0 0 0,-1 1 0,1 0 0,15 5-1,29 5 443,-33-11-8946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3.289"/>
    </inkml:context>
    <inkml:brush xml:id="br0">
      <inkml:brushProperty name="width" value="0.05" units="cm"/>
      <inkml:brushProperty name="height" value="0.05" units="cm"/>
      <inkml:brushProperty name="color" value="#004F8B"/>
    </inkml:brush>
  </inkml:definitions>
  <inkml:trace contextRef="#ctx0" brushRef="#br0">0 1 3137</inkml:trace>
  <inkml:trace contextRef="#ctx0" brushRef="#br0" timeOffset="1">0 1 3137,'21'116'7945,"-3"-116"-5528,10 0-1585,4 0 256,-4 0-512,0 0-200,-4 0-295,-3 0-1,-7 0-80,0 0-24,-3 0 8,0 0 32,-1 0-88,4 0-457,11 0-703,-4 0-1552,0 0-3802</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3.636"/>
    </inkml:context>
    <inkml:brush xml:id="br0">
      <inkml:brushProperty name="width" value="0.05" units="cm"/>
      <inkml:brushProperty name="height" value="0.05" units="cm"/>
      <inkml:brushProperty name="color" value="#004F8B"/>
    </inkml:brush>
  </inkml:definitions>
  <inkml:trace contextRef="#ctx0" brushRef="#br0">0 1 4641,'0'0'9490,"21"189"-8754,-21-123-264,0-2 80,0-8-368,0-8 145,0-10-329,0-7 152,0-5-152,0-11-585,7-2-1911,15-10-4770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17.71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0 310 6161,'0'0'10501,"4"-8"-9823,4-6-384,-1-1 1,0 1-1,-1-1 0,-1-1 1,-1 1-1,0-1 1,-1 1-1,2-22 1,-4 17-128,-2-26 144,37 48-365,41 16 62,-46-9 48,0-2 1,1-1 0,59 3-1,-18-9-47,10 1 45,134-15 1,298-44 14,-180 24 36,-205 19-52,1 6 0,158 9 0,-200 7 30,107 4-78,-196-11 34,0 2-101,-1 0 53,0 0-1,1 0 1,-1 0-1,0 0 0,0-1 1,0 1-1,-1 0 1,1-1-1,0 1 1,0 0-1,-1-1 0,1 0 1,-1 1-1,-3 1 1,-32 23 18,25-18-35,-164 138 60,170-141-45,-1 1 8,-1-1-1,1 0 1,-1 0-1,0-1 0,0 0 1,-1 0-1,1-1 1,-1 0-1,0-1 1,0 0-1,0 0 1,-14 0-1,-12 0-37,-67-6 0,92 3 56,-220-29 72,61 5-122,-21 4 66,-454-66-52,534 73 30,1 4-1,-141 5 1,229 5 17,21 1-69,-1-1 0,0 1-1,1 0 1,-1-1-1,1 1 1,-1-1 0,1 1-1,-1 0 1,1-1-1,-1 1 1,1 0 0,0 0-1,-1-1 1,1 1-1,0 0 1,0 0 0,0-1-1,-1 1 1,1 0-1,0 0 1,0 0 0,0-1-1,0 1 1,0 0-1,1 1 1,-1 30-2206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3.146"/>
    </inkml:context>
    <inkml:brush xml:id="br0">
      <inkml:brushProperty name="width" value="0.05" units="cm"/>
      <inkml:brushProperty name="height" value="0.05" units="cm"/>
    </inkml:brush>
  </inkml:definitions>
  <inkml:trace contextRef="#ctx0" brushRef="#br0">21 0 7698,'0'0'4581,"0"30"-4080,3 219 1111,0-176-942,-4-1-1,-2 1 0,-16 83 0,15-102-401,4-53-296,10-12-2063,8-8-304,0-5-1442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8.077"/>
    </inkml:context>
    <inkml:brush xml:id="br0">
      <inkml:brushProperty name="width" value="0.05" units="cm"/>
      <inkml:brushProperty name="height" value="0.05" units="cm"/>
    </inkml:brush>
  </inkml:definitions>
  <inkml:trace contextRef="#ctx0" brushRef="#br0">355 648 4385,'0'0'4318,"10"6"-3828,2 1-218,27 21 1373,-39-28-1537,0 0-1,0 0 0,0 0 1,0 0-1,0 0 1,1 1-1,-1-1 0,0 0 1,0 0-1,0 0 0,0 0 1,1 0-1,-1 0 1,0 0-1,0 0 0,0 0 1,1 0-1,-1 0 0,0 0 1,0 0-1,0 0 1,1 0-1,-1 0 0,0 0 1,0 0-1,0 0 0,0 0 1,1 0-1,-1 0 1,0 0-1,0 0 0,0 0 1,1 0-1,-1 0 0,0 0 1,0 0-1,0-1 1,0 1-1,0 0 0,1 0 1,-1 0-1,0 0 0,0 0 1,0-1-1,0 1 0,0 0 1,0 0-1,4-15 1303,-2-17-1080,-2 32-237,0-6-39,0 0 0,-1 1 0,0-1 0,0 1 1,0-1-1,-1 1 0,1 0 0,-1-1 0,-1 1 0,1 0 0,-1 0 0,0 0 0,0 1 0,0-1 0,-7-6 0,3 4-37,0 0 0,-1 1-1,0 0 1,-1 0 0,1 1-1,-1 0 1,0 1 0,-13-6-1,3 4-39,1 1-1,-1 0 0,0 2 1,0 0-1,0 1 1,0 0-1,-1 2 0,1 0 1,-20 4-1,35-3 18,-1 0-1,1 1 1,0 0-1,0 0 1,-1 0-1,1 0 1,1 0-1,-1 1 1,0 0 0,1 0-1,-1 0 1,1 0-1,0 1 1,0-1-1,0 1 1,0 0-1,1 0 1,0 0-1,-1 0 1,2 0 0,-1 0-1,0 0 1,-1 7-1,-1 5-3,0 0 0,0 0 0,2 0-1,0 0 1,1 21 0,1-34 23,0 0 0,0 1 0,0-1 0,1 0 0,0 1 0,0-1 0,0 0 0,0 0 0,0 0 0,0 0 0,1 0 0,-1 0 0,1 0 0,0 0 0,0 0-1,0-1 1,1 1 0,-1-1 0,0 0 0,1 1 0,0-1 0,-1 0 0,1 0 0,0-1 0,0 1 0,0-1 0,0 1 0,0-1 0,0 0 0,7 1 0,7 1 121,1 0 0,0-1 0,0-1 0,29-1 0,-23-1-3,-17 1-109,0 0-1,-1-1 1,1 0-1,-1-1 1,1 1 0,-1-1-1,0 0 1,0-1-1,1 0 1,-2 0 0,1 0-1,8-6 1,-4 1 0,-1 0 0,1-1 0,-1 0-1,-1 0 1,0-1 0,7-11 0,3-9 14,-1-1 0,-1 0 1,20-61-1,-27 63-36,-1-1 0,-2 0 0,-1 0 0,2-36 0,-5-127-41,-3 105 79,1 87-85,-1 2 33,0-1 0,-1 1-1,1-1 1,0 1 0,0-1-1,0 1 1,0-1 0,0 1-1,0 0 1,0 0 0,0 0-1,1-1 1,-1 1 0,0 0-1,0 0 1,1 0 0,-1 0-1,0 0 1,1 0 0,-1 1 0,1-1-1,0 0 1,-1 2 0,-9 33 25,8-30-35,-6 35 38,3 1-1,0-1 0,3 1 1,2 0-1,4 45 0,-2-68-11,1 0-1,1 0 1,0-1-1,2 0 0,0 0 1,0 0-1,18 30 1,-20-40 0,1 1 0,0-1 0,1-1 0,0 1 1,0-1-1,0 0 0,1 0 0,0-1 0,1 1 0,0-2 1,-1 1-1,2-1 0,-1 0 0,1-1 0,-1 0 1,1-1-1,10 4 0,16-1-404,48 5 1,-37-9-1261,-1-2 1,1-2 0,0-2-1,48-10 1,-19-2-1122</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23.5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54 408 7362,'0'0'8367,"36"-35"-6023,-26 13-1590,-6 15-680,0 1 0,-1-1 0,0 0-1,0 0 1,-1 0 0,0-1 0,2-9 77,-4 17-108,3 0-66,180-13-16,-137 13 49,0 3 1,80 13-1,-21-1-18,1-4 0,0-5 0,135-10 0,78-27 69,-68 3-9,233-26-4,-348 31-88,-62 12 114,-1-2 0,103-35 0,-153 39-62,0 1 1,0 1 0,0 1 0,1 1-1,0 1 1,33-1 0,-4 4-63,-29-1 37,0 2 1,0 1-1,48 7 1,-32 0 117,-30-7-109,0 1 1,0 0 0,0 0-1,0 1 1,0 1-1,-1 0 1,16 8-1,-24-11-1,1 0 0,0 0 1,-1 0-1,1 0 0,-1 0 0,1 0 0,-1 1 0,0-1 0,1 1 0,-1-1 0,0 1 1,0-1-1,0 1 0,0 0 0,0-1 0,0 1 0,-1 0 0,1 0 0,-1 0 0,1-1 1,-1 1-1,1 0 0,-1 0 0,0 0 0,0 0 0,0 0 0,0 0 0,0 0 0,-1 3 1,0-2-1,1 1 0,-1-1 1,1 1-1,-1-1 0,0 1 1,0-1-1,-1 1 0,1-1 1,-1 0-1,1 0 1,-1 1-1,0-1 0,0 0 1,-1-1-1,1 1 0,0 0 1,-1-1-1,0 1 0,0-1 1,1 0-1,-1 0 1,-1 0-1,1 0 0,0-1 1,0 1-1,-1-1 0,1 0 1,-1 0-1,1 0 1,-1 0-1,-3 0 0,-16 3-2,-1-1 0,1-1-1,-41-2 1,41 0 65,-29-2-37,-1-2 0,1-2 1,0-3-1,1-1 0,-88-32 1,80 22-11,0 3 0,-1 3 1,-1 1-1,0 4 0,-113-3 1,-595-14 40,476-15 174,-513 16-108,774 25-120,23 1-1,-1 0-1,0 0 1,1 1-1,-1 1 1,1-1-1,-1 1 1,1 1-1,0 0 1,0 0-1,1 1 1,-1 0-1,1 0 1,-13 12-1,16-11 386,11-5-522</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30.045"/>
    </inkml:context>
    <inkml:brush xml:id="br0">
      <inkml:brushProperty name="width" value="0.05" units="cm"/>
      <inkml:brushProperty name="height" value="0.05" units="cm"/>
      <inkml:brushProperty name="color" value="#004F8B"/>
    </inkml:brush>
  </inkml:definitions>
  <inkml:trace contextRef="#ctx0" brushRef="#br0">335 9 7666,'0'0'9740,"6"-6"-8699,-3 4-973,-5 3 373,-77 74 25,3 3 0,-99 131 0,164-191-899,19-24-1836,27-29-3809,-32 31 5214,18-18-6013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30.575"/>
    </inkml:context>
    <inkml:brush xml:id="br0">
      <inkml:brushProperty name="width" value="0.05" units="cm"/>
      <inkml:brushProperty name="height" value="0.05" units="cm"/>
      <inkml:brushProperty name="color" value="#004F8B"/>
    </inkml:brush>
  </inkml:definitions>
  <inkml:trace contextRef="#ctx0" brushRef="#br0">26 1 4521,'0'0'8127,"-17"15"-5969,14-5-1938,2 0 1,-1 0 0,1 0-1,0 0 1,1 0-1,0-1 1,1 1-1,0 0 1,0 0 0,1 0-1,1 0 1,-1-1-1,2 1 1,5 11 0,29 49 276,66 90 0,-93-143-346</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35.349"/>
    </inkml:context>
    <inkml:brush xml:id="br0">
      <inkml:brushProperty name="width" value="0.05" units="cm"/>
      <inkml:brushProperty name="height" value="0.05" units="cm"/>
      <inkml:brushProperty name="color" value="#004F8B"/>
    </inkml:brush>
  </inkml:definitions>
  <inkml:trace contextRef="#ctx0" brushRef="#br0">0 1 7466,'0'0'10104,"5"9"-9776,-4-9-326,116 178 766,-97-152-627,2 0 0,0-2 0,2 0-1,38 29 1,-46-39-112,32 23 117,-46-36-130,0 0-1,0 0 0,-1 0 1,1 0-1,0 0 0,0 0 0,0-1 1,0 1-1,1 0 0,-1-1 1,0 0-1,0 1 0,0-1 0,0 0 1,0 0-1,1 0 0,-1-1 1,0 1-1,0 0 0,0-1 0,0 0 1,3 0-1,-3-2-237,0 1 1,0-1-1,0 1 0,0-1 1,0 1-1,-1-1 0,1 0 1,-1 0-1,0 0 0,0 0 1,0 0-1,1-3 1,8-20-4924,-3 16 1186</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9:35.829"/>
    </inkml:context>
    <inkml:brush xml:id="br0">
      <inkml:brushProperty name="width" value="0.05" units="cm"/>
      <inkml:brushProperty name="height" value="0.05" units="cm"/>
      <inkml:brushProperty name="color" value="#004F8B"/>
    </inkml:brush>
  </inkml:definitions>
  <inkml:trace contextRef="#ctx0" brushRef="#br0">225 0 6977,'0'0'7766,"-14"29"-7311,-30 54 383,-38 101 0,36-77-124,43-101-662,-3 7 34,0 0-1,1 0 0,0 1 0,1 0 1,0-1-1,-2 25 0,6-37 193,11-14-5790,3 7-1074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19.687"/>
    </inkml:context>
    <inkml:brush xml:id="br0">
      <inkml:brushProperty name="width" value="0.05" units="cm"/>
      <inkml:brushProperty name="height" value="0.05" units="cm"/>
      <inkml:brushProperty name="color" value="#FF0066"/>
    </inkml:brush>
  </inkml:definitions>
  <inkml:trace contextRef="#ctx0" brushRef="#br0">649 146 7074,'0'0'6853,"4"-3"-5443,-3 3-1085,1-1-148,-1 0 0,1 0 1,0 1-1,-1-1 0,1 0 0,-1 0 1,1 0-1,-1-1 0,1 1 1,-1 0-1,0-1 0,0 1 1,1 0-1,0-3 0,-2 4 177,0-48 999,0 46-1354,0 0 0,-1 0 0,1 0-1,0 0 1,-1 0 0,1 0 0,-1 0 0,0 0-1,0 0 1,0 0 0,0 0 0,0 1 0,0-1-1,0 0 1,-1 1 0,1-1 0,0 1 0,-4-3 0,1 1 5,-1-1 0,0 1 0,0 1 0,0-1 0,0 1 0,-11-3 0,1 1-9,-1 1 1,0 0-1,0 1 1,-19 1-1,-20-1-63,33 1 71,-1 0 1,1 1-1,-1 2 0,0 0 0,1 1 0,-44 12 1,40-5-16,1 1 0,0 1 1,1 1-1,0 1 1,-23 18-1,40-27 10,0 1-1,0 0 1,1 1-1,0-1 1,0 1-1,0 0 1,1 1-1,0-1 0,0 1 1,1 0-1,0 1 1,1-1-1,0 1 1,0-1-1,1 1 1,0 0-1,0 0 1,1 0-1,0 11 1,-1 96-81,4 127 308,-1-237-210,-1 0 1,1 0-1,0 0 0,1 0 0,-1 0 0,1 0 0,1-1 0,-1 1 0,1-1 0,0 1 1,0-1-1,0 0 0,1 0 0,-1 0 0,1-1 0,1 1 0,-1-1 0,1 0 1,-1 0-1,1-1 0,0 1 0,7 2 0,0 0 35,0-1 0,0-1 1,1 0-1,0 0 0,-1-1 0,1-1 0,1-1 0,-1 1 1,15-2-1,-2 0-25,0-1 1,1-1 0,-1-1 0,36-9-1,-51 9-7,0-1 0,-1 0 0,1-1 0,-1 0-1,0 0 1,-1-1 0,1-1 0,-1 1 0,0-1-1,-1-1 1,0 0 0,14-17 0,10-15-1,-9 13-17,-2-1 1,0-1-1,-2-1 1,-1 0-1,-1-2 0,18-49 1,-27 56-8,-1 6-12,-1 1-1,-1-1 0,-1 0 0,0-1 0,1-37 1,-5 45-9,0 0 0,-1 1 0,0-1 0,-1 0 0,0 0 0,-5-14 0,5 21-5,-1 0 1,1 0-1,-1 0 0,0 1 1,0-1-1,0 1 0,-1 0 1,1 0-1,-1 0 0,0 1 1,0-1-1,0 1 0,-1 0 1,1 0-1,-1 0 0,-8-3 1,-6-1-341,1 1 1,-1 1 0,0 1-1,0 0 1,0 2 0,-31-1-1,-114 8-2962,68 9 711,7 4-430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21.113"/>
    </inkml:context>
    <inkml:brush xml:id="br0">
      <inkml:brushProperty name="width" value="0.05" units="cm"/>
      <inkml:brushProperty name="height" value="0.05" units="cm"/>
      <inkml:brushProperty name="color" value="#FF0066"/>
    </inkml:brush>
  </inkml:definitions>
  <inkml:trace contextRef="#ctx0" brushRef="#br0">742 302 6449,'0'0'7177,"4"-10"-6516,-2 7-695,17-39 859,-18 41-787,-1-1 0,0 1 0,1 0 0,-1-1 0,0 1 0,1-1-1,-1 1 1,0-1 0,0 1 0,0-1 0,0 1 0,-1-1 0,1 1 0,0-1 0,0 1 0,-1 0 0,1-1 0,-1 1 0,0 0 0,1-1 0,-1 1 0,0 0 0,0-1 0,0 1 0,1 0 0,-1 0 0,-1 0 0,1 0 0,0 0 0,0 0 0,0 0 0,0 1 0,-2-2 0,-31-13 8,-1 1 0,0 2 0,-1 2 0,0 1 0,0 2 0,-1 1-1,0 2 1,0 1 0,0 3 0,-38 3 0,60-1-36,0 1 0,0 1-1,0 1 1,1 0 0,-1 0 0,1 2-1,0 0 1,1 0 0,0 1-1,0 1 1,1 0 0,0 1 0,0 0-1,1 1 1,1 0 0,0 1-1,0 0 1,1 1 0,1 0 0,-9 16-1,9-12 90,1-1-1,0 1 1,1 0 0,1 0-1,0 1 1,2 0-1,0 0 1,1 0-1,0 18 1,1-28-50,1 1 1,1-1-1,0 0 1,0 1-1,0-1 0,1 0 1,0 0-1,1 0 1,0 0-1,0 0 1,0-1-1,1 1 1,1-1-1,-1 0 0,1 0 1,0 0-1,0-1 1,1 0-1,0 0 1,0 0-1,1-1 0,-1 0 1,1 0-1,0-1 1,1 1-1,-1-2 1,1 1-1,15 4 0,2-1 20,1-1 0,0-1-1,0-2 1,33 1-1,108-8 15,-142 0-56,-1-1 0,0-1-1,0-1 1,0-1 0,-1-1 0,0-1 0,-1-1-1,34-23 1,-46 27-24,-1 0 0,0-1 0,-1 0 0,0 0-1,0-1 1,0 0 0,-1 0 0,0-1 0,-1 0 0,0 0-1,-1 0 1,8-22 0,-6 11 1,-1 0-1,-1 0 1,-1 0-1,0-1 1,-2 1-1,0-24 1,-2 23 7,0 0 1,-7-42-1,4 55-7,1 1-1,-1-1 1,0 1-1,-1 0 1,0 0-1,0 0 1,-1 0-1,0 1 1,-12-14-1,5 9-102,0 1 0,-1 0 0,-1 0 0,0 2 0,0 0 0,-1 0 0,0 1 0,0 1 0,-1 1 0,0 0 0,0 1 0,-1 0 0,1 2 0,-1 0 0,-29-1 0,16 2-715,0 2 1,0 1 0,0 2-1,0 0 1,0 2 0,0 2-1,-55 19 1,10 5-3021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22.216"/>
    </inkml:context>
    <inkml:brush xml:id="br0">
      <inkml:brushProperty name="width" value="0.05" units="cm"/>
      <inkml:brushProperty name="height" value="0.05" units="cm"/>
      <inkml:brushProperty name="color" value="#FF0066"/>
    </inkml:brush>
  </inkml:definitions>
  <inkml:trace contextRef="#ctx0" brushRef="#br0">849 231 6513,'0'0'9408,"1"-14"-8920,1-44-273,-3 55-204,0 1 1,0 0 0,0-1 0,0 1 0,-1 0 0,1 0-1,-1 0 1,0 0 0,1 0 0,-1 1 0,0-1 0,0 0-1,0 1 1,0-1 0,0 1 0,-1 0 0,1 0 0,0 0 0,-1 0-1,1 0 1,-1 0 0,1 0 0,-1 1 0,1 0 0,-6-1-1,0-1 63,-17-3-28,0 1 0,-1 2 1,0 0-1,0 2 0,-42 4 0,42 1-10,0 0 1,1 2-1,-1 1 0,-45 21 0,20-8 70,11-6-53,2 1-1,-66 39 1,90-46-30,1 0 0,1 1 0,0 1 0,0 0 0,1 0 0,0 1 0,1 0 0,1 1 0,0 0 0,-12 24 0,11-15 54,1 1 0,2 1 1,0-1-1,1 1 0,1 0 0,2 1 1,0-1-1,2 1 0,0-1 0,4 33 1,-1-35-48,1 1 1,1-1 0,1 0 0,1 0-1,1-1 1,1 0 0,1 0 0,0 0-1,2-2 1,0 1 0,19 24 0,-23-36-13,0-1 0,1 0 1,-1 0-1,2-1 1,-1 0-1,0 0 0,1-1 1,0 0-1,1-1 0,-1 0 1,1 0-1,-1-1 0,1 0 1,16 2-1,8-1 59,1-1 1,65-4-1,-96 1-77,12-1 6,1-2 1,-1 0 0,-1-1 0,1 0-1,0-1 1,-1-1 0,0-1 0,-1 0-1,1-1 1,-1 0 0,-1-1 0,15-12-1,11-12 152,-2-1-1,54-62 1,-71 70-144,0-1 1,-1 0-1,-2-2 1,-1 0 0,-1-1-1,-2 0 1,-1-1-1,-1 0 1,-2-1 0,-1-1-1,-1 1 1,-2-1-1,-1 0 1,-2 0-1,-2-35 1,-1 58-26,-1 1-1,0-1 1,0 1-1,-1-1 1,0 1-1,-1 0 1,0 0-1,0 0 1,-1 1 0,0 0-1,-1-1 1,0 2-1,0-1 1,-1 1-1,1 0 1,-2 0-1,1 1 1,-15-10 0,2 3-196,0 0 1,-1 2-1,0 0 1,0 1 0,-1 1-1,-1 2 1,-26-7 0,-203-24-5027,141 28-835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23.539"/>
    </inkml:context>
    <inkml:brush xml:id="br0">
      <inkml:brushProperty name="width" value="0.05" units="cm"/>
      <inkml:brushProperty name="height" value="0.05" units="cm"/>
      <inkml:brushProperty name="color" value="#FF0066"/>
    </inkml:brush>
  </inkml:definitions>
  <inkml:trace contextRef="#ctx0" brushRef="#br0">616 158 6937,'0'0'6714,"0"-6"-6325,0 3-327,0 0 1,0 0-1,0 0 0,0 0 0,0 0 0,0 0 0,-1 0 0,1 0 1,-1 0-1,0 0 0,0 0 0,0 0 0,-1 0 0,1 0 0,-1 1 1,1-1-1,-1 0 0,0 1 0,0 0 0,0-1 0,0 1 0,0 0 0,-1 0 1,1 0-1,-1 0 0,-3-1 0,-5-3-29,0 1 0,-1 0 0,0 1 1,0 0-1,0 1 0,-1 0 0,1 1 0,0 1 0,-1 0 0,0 0 0,1 2 1,-1-1-1,1 2 0,-1-1 0,-20 7 0,15-3-15,0 2 0,1 0-1,0 1 1,0 1 0,1 0 0,0 1 0,1 1 0,0 0-1,-26 26 1,23-18 27,2 1-1,0 1 1,1 0-1,1 1 1,1 1-1,1 0 1,1 0-1,1 1 1,-9 34 0,11-28 91,1 1 1,1 0 0,2 0-1,2 0 1,0 0 0,2 1-1,6 43 1,-4-65-73,1 0-1,0 0 1,0-1-1,1 1 1,0-1-1,1 0 1,0 0-1,0-1 1,1 1-1,0-1 1,1 0 0,11 11-1,-6-7 30,1-1 0,0-1 0,0 0 0,1-1 0,0 0 0,31 13-1,-22-14 10,-1-1 0,2-1-1,-1-1 1,40 4 0,96-5 188,-128-4-270,-15-1-1,1-1 0,-1 0 0,0-1-1,0-1 1,0-1 0,0 0 0,-1-1-1,0 0 1,0-2 0,0 0 0,-1 0-1,0-1 1,24-22 0,-19 15-11,-1-2 1,-1 0 0,0-1-1,-2-1 1,0 0 0,-1-1-1,-1-1 1,16-35-1,-21 34 9,-1-1-1,0 1 0,-2-1 1,-1 0-1,3-36 1,-6 9-17,-7-81 0,5 120-30,-1-1 0,0 1-1,-1 0 1,0 0 0,-1 0 0,-1 0-1,0 0 1,0 1 0,-1 0 0,-1 0-1,0 0 1,0 1 0,-1 0 0,0 1-1,-1 0 1,0 0 0,0 0 0,-17-10-1,9 9-140,0 0 0,-1 0 0,0 2 0,-1 0 0,0 1 0,0 2 0,-1-1 0,0 2 0,1 1 0,-40-2 0,10 2-983,1 2 0,-1 3 1,1 1-1,-53 12 1,18 6-3528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24.723"/>
    </inkml:context>
    <inkml:brush xml:id="br0">
      <inkml:brushProperty name="width" value="0.05" units="cm"/>
      <inkml:brushProperty name="height" value="0.05" units="cm"/>
      <inkml:brushProperty name="color" value="#FF0066"/>
    </inkml:brush>
  </inkml:definitions>
  <inkml:trace contextRef="#ctx0" brushRef="#br0">457 68 1744,'0'0'9156,"-17"9"-8448,-53 27-25,60-30-450,0 1 0,0 0 0,1 0 1,0 1-1,0 0 0,1 1 1,0-1-1,1 2 0,-7 10 0,-12 13 317,9-12-241,0 0 1,2 1 0,0 1 0,1 0 0,-20 50-1,28-57-193,1 1 0,0-1 0,1 1 0,1 0 0,1 1 0,0-1 0,1 0 0,1 1 0,1-1 0,3 24 0,-2-34-70,0-1 0,0 0 0,1 0 0,0 0 0,0 0 0,0 0 0,1-1 0,0 1 0,0-1 0,0 0 0,0 0 0,1-1 1,0 1-1,0-1 0,0 0 0,1 0 0,0-1 0,-1 1 0,1-1 0,7 2 0,3 2 70,1-1 0,-1 0-1,1-2 1,0 0 0,0 0 0,25 0-1,-9-2 58,1-1 0,32-4 0,-52 1-166,-1 0 1,0-1-1,-1-1 1,1 0-1,-1 0 1,1-1 0,21-13-1,-15 6 7,-2 0 0,0-1 0,-1-1 0,0-1 0,-1 0 0,0-1-1,-1 0 1,-1-1 0,-1-1 0,-1 0 0,0-1 0,-1 0 0,-1 0 0,-1-1 0,-1 0 0,0-1 0,-2 0 0,0 0-1,-1 0 1,-2 0 0,0 0 0,-1-28 0,0 40-18,-1 0-1,0 0 1,0 0-1,-1 0 1,0 0-1,-1 0 1,1 1-1,-2-1 1,1 0-1,-1 1 1,-1 0 0,1 0-1,-1 0 1,-1 0-1,0 0 1,0 1-1,0 0 1,-1 0-1,-6-6 1,-1 1-39,-1 0-1,0 1 1,0 1 0,-1 0 0,0 1-1,-1 0 1,0 2 0,0 0 0,-1 0 0,0 2-1,0 0 1,0 1 0,-30-3 0,25 5-335,0 1 0,0 1 0,-1 0-1,1 2 1,0 1 0,0 1 0,0 0 0,1 2 0,0 1 0,-39 17 0,-117 72-5463,99-48 201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8.447"/>
    </inkml:context>
    <inkml:brush xml:id="br0">
      <inkml:brushProperty name="width" value="0.05" units="cm"/>
      <inkml:brushProperty name="height" value="0.05" units="cm"/>
    </inkml:brush>
  </inkml:definitions>
  <inkml:trace contextRef="#ctx0" brushRef="#br0">382 106 8754,'0'0'6803,"-11"-11"-6435,1 0-248,6 5-55,0 1 0,-1 0-1,0 0 1,0 0 0,-1 1 0,1 0 0,-1 0 0,0 0 0,0 1 0,0-1 0,-11-3 0,-7 0 79,1 1 1,-1 1-1,-1 1 1,1 1-1,0 1 1,-1 1-1,-32 3 1,54-1-132,0 0-1,0 0 1,0 0 0,0 0 0,0 0 0,1 0 0,-1 1-1,0 0 1,1-1 0,-1 1 0,1 0 0,0 0-1,-1 0 1,1 0 0,0 1 0,0-1 0,1 1-1,-1-1 1,0 1 0,1 0 0,0-1 0,-1 1-1,1 0 1,0 0 0,0 0 0,1 0 0,-1 0-1,0 5 1,0-2 30,1 0-1,-1 0 0,1 1 0,0-1 1,1 0-1,-1 0 0,1 0 0,0 0 1,1 0-1,-1 0 0,1 0 1,1 0-1,-1-1 0,4 7 0,2-2 6,0 0-1,1-1 0,1 1 0,-1-2 0,1 1 0,1-1 0,-1-1 0,2 0 0,-1-1 1,15 7-1,-10-6-6,0-1 1,0 0 0,1-1 0,0-1-1,-1-1 1,1 0 0,26 0 0,-24-3-255,50-4-1901,-65 3 1543,1 0 0,0 0 0,-1-1 0,1 0 0,-1 0 0,0 0 0,6-4 0,12-11-6467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25.855"/>
    </inkml:context>
    <inkml:brush xml:id="br0">
      <inkml:brushProperty name="width" value="0.05" units="cm"/>
      <inkml:brushProperty name="height" value="0.05" units="cm"/>
      <inkml:brushProperty name="color" value="#FF0066"/>
    </inkml:brush>
  </inkml:definitions>
  <inkml:trace contextRef="#ctx0" brushRef="#br0">360 33 6305,'0'0'5005,"-25"13"-4331,-77 42-7,94-51-523,0 1 1,1 0-1,-1 0 0,1 0 1,0 1-1,1 1 1,-1-1-1,1 1 0,1 0 1,-1 0-1,-4 9 1,-6 8 322,-1-2-232,2 0 0,1 2 0,1-1 0,0 2 0,2 0 0,1 0 1,1 1-1,2 0 0,0 0 0,1 1 0,2 0 0,1 0 0,1 0 0,1 0 0,5 41 0,-2-56-196,2 0 1,0 0-1,0 0 0,1 0 1,1-1-1,0 0 0,0 0 1,1 0-1,0-1 0,1 0 1,14 13-1,-10-10 17,1 0 0,1-1 1,0-1-1,1 0 0,0-2 0,0 1 0,25 10 1,-24-15 11,0-1 0,1-1 1,0 0-1,-1-1 1,1-1-1,0 0 1,21-3-1,-2 2 91,-29-1-153,1 0 0,-1 0 1,0 0-1,0-1 0,-1 0 0,1 0 0,0-1 0,0 0 0,-1 0 0,0 0 0,0-1 0,0 0 0,0 0 0,0-1 0,-1 1 0,0-1 0,0 0 0,0-1 0,-1 1 1,1-1-1,4-8 0,1-4 29,0-1 1,-1 0-1,-1 0 0,0 0 1,-2-1-1,5-23 1,-1-15-25,-3-1 0,-2 0 0,-6-115 0,1 161-20,-1-1 0,0 1-1,-1-1 1,-1 1 0,0 0 0,-1 0 0,-1 0 0,0 0 0,0 1 0,-1 0 0,-1 0-1,0 0 1,0 1 0,-1 0 0,-1 0 0,0 1 0,0 0 0,-1 1 0,0 0-1,-1 1 1,0-1 0,0 2 0,-24-12 0,18 11-260,-1 1 1,0 1-1,0 0 1,-1 2-1,1 0 0,-1 1 1,-31-1-1,18 3-1070,1 2-1,0 1 1,-57 12-1,19 6-2630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9.964"/>
    </inkml:context>
    <inkml:brush xml:id="br0">
      <inkml:brushProperty name="width" value="0.05" units="cm"/>
      <inkml:brushProperty name="height" value="0.05" units="cm"/>
      <inkml:brushProperty name="color" value="#004F8B"/>
    </inkml:brush>
  </inkml:definitions>
  <inkml:trace contextRef="#ctx0" brushRef="#br0">1 7 416,'0'0'6201,"0"-6"-6073,3 6-120,1 6-1408</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20.306"/>
    </inkml:context>
    <inkml:brush xml:id="br0">
      <inkml:brushProperty name="width" value="0.05" units="cm"/>
      <inkml:brushProperty name="height" value="0.05" units="cm"/>
      <inkml:brushProperty name="color" value="#004F8B"/>
    </inkml:brush>
  </inkml:definitions>
  <inkml:trace contextRef="#ctx0" brushRef="#br0">1 1 2785,'24'16'3666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22.530"/>
    </inkml:context>
    <inkml:brush xml:id="br0">
      <inkml:brushProperty name="width" value="0.05" units="cm"/>
      <inkml:brushProperty name="height" value="0.05" units="cm"/>
      <inkml:brushProperty name="color" value="#004F8B"/>
    </inkml:brush>
  </inkml:definitions>
  <inkml:trace contextRef="#ctx0" brushRef="#br0">1 4 3089,'0'0'6961,"0"-3"-6721,3 3-248,4 0-304,4 0-824,0 0-648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23.305"/>
    </inkml:context>
    <inkml:brush xml:id="br0">
      <inkml:brushProperty name="width" value="0.05" units="cm"/>
      <inkml:brushProperty name="height" value="0.05" units="cm"/>
      <inkml:brushProperty name="color" value="#004F8B"/>
    </inkml:brush>
  </inkml:definitions>
  <inkml:trace contextRef="#ctx0" brushRef="#br0">0 1 1032,'0'0'6850,"11"3"-11803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4:27.842"/>
    </inkml:context>
    <inkml:brush xml:id="br0">
      <inkml:brushProperty name="width" value="0.05" units="cm"/>
      <inkml:brushProperty name="height" value="0.05" units="cm"/>
      <inkml:brushProperty name="color" value="#004F8B"/>
    </inkml:brush>
  </inkml:definitions>
  <inkml:trace contextRef="#ctx0" brushRef="#br0">0 1 10538,'0'0'928</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4:52.401"/>
    </inkml:context>
    <inkml:brush xml:id="br0">
      <inkml:brushProperty name="width" value="0.05" units="cm"/>
      <inkml:brushProperty name="height" value="0.05" units="cm"/>
      <inkml:brushProperty name="color" value="#004F8B"/>
    </inkml:brush>
  </inkml:definitions>
  <inkml:trace contextRef="#ctx0" brushRef="#br0">0 45 5353,'0'0'5321,"0"-29"-5265,0 26-248,0 0-216,0-3-704,0 2-1465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4:58.773"/>
    </inkml:context>
    <inkml:brush xml:id="br0">
      <inkml:brushProperty name="width" value="0.05" units="cm"/>
      <inkml:brushProperty name="height" value="0.05" units="cm"/>
      <inkml:brushProperty name="color" value="#004F8B"/>
    </inkml:brush>
  </inkml:definitions>
  <inkml:trace contextRef="#ctx0" brushRef="#br0">0 436 3289,'0'0'8099,"33"-24"-7555,105-74-116,-128 91-376,1 0-1,0 1 1,0 0-1,0 0 1,1 1 0,0 1-1,0 0 1,15-3 0,-1 1 83,666-109 2048,-662 111-2119,1174-84 600,-866 71-590,1758-14 910,-1326 85-58,-376-17-650,399 45 364,-8 63-544,-281-16 62,-11 35-86,-395-123-42,-39-15 173,0-3 0,108 27 0,-130-40-120,-26-6-15,0-1 0,0-1 0,1 1 0,-1-2 0,16 1 0,-5 0 44,0 2 1,0 0-1,0 1 1,0 1-1,26 12 1,-39-14-99,1 1 1,-1 0 0,0 1-1,0 0 1,15 14 0,-24-20 136,-7 36-240,-21-2 101,20-25-20,1-1 1,0 1-1,0 1 0,1-1 0,-7 15 1,28-35 656,9-13 49,-6-2-679,-1-1-1,-1 0 1,-1-1 0,-2 0 0,-1-1 0,-1-1 0,-1 0 0,-2 0-1,-1-1 1,-2 0 0,-1 0 0,-1 0 0,-1-1 0,-5-52 0,1 68-22,-1-1 0,-1 1 0,0-1 0,-2 1 0,1 0 0,-2 1 0,0 0 1,-1 0-1,-1 0 0,0 1 0,0 0 0,-15-14 0,24 27-7,-1 0 0,1 0 1,-1 1-1,1-1 0,-1 0 0,0 0 0,0 1 0,1-1 0,-1 0 0,0 1 1,0-1-1,0 1 0,0-1 0,0 1 0,0 0 0,0-1 0,0 1 0,0 0 1,0-1-1,0 1 0,0 0 0,0 0 0,0 0 0,0 0 0,0 0 1,0 0-1,0 0 0,-2 1 0,2 0 2,0 0 0,-1 1 0,1-1 0,0 0 0,0 0 0,-1 1 0,1-1 0,0 1 0,0-1 0,1 1 0,-1 0 0,0-1 0,0 1 0,0 3 0,-2 5 17,1 1-1,0-1 1,1 1 0,-1 12-1,1-10-4,1-1-1,0 1 1,1 0-1,0 0 0,1-1 1,1 1-1,0-1 1,0 0-1,1 0 0,10 20 1,147 201 55,-57-91-30,-76-103-39,-12-18 2,-1 0 0,-1 1 0,-1 0-1,-1 1 1,15 41 0,-25-59 6,-1-1 0,0 1 0,0-1 0,0 1 0,-1-1 1,1 1-1,-1-1 0,0 1 0,0-1 0,-1 1 0,0 0 0,0-1 0,0 0 0,0 1 0,0-1 0,-1 1 0,0-1 1,-3 5-1,2-5 6,-1 0 1,1 0 0,-1 0 0,0 0 0,0-1-1,-1 1 1,1-1 0,-1 0 0,0-1 0,0 1 0,0-1-1,0 0 1,-6 2 0,-15 2 5,0-1 1,0-1-1,-1-1 1,-51-2-1,74-1-16,-9-1 24,-1 0-1,1-1 0,-1-1 0,1 0 0,0-1 1,0 0-1,0-1 0,-18-9 0,28 13-29,-4-39-1039,7-8-2584,0 22-970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02.470"/>
    </inkml:context>
    <inkml:brush xml:id="br0">
      <inkml:brushProperty name="width" value="0.05" units="cm"/>
      <inkml:brushProperty name="height" value="0.05" units="cm"/>
      <inkml:brushProperty name="color" value="#004F8B"/>
    </inkml:brush>
  </inkml:definitions>
  <inkml:trace contextRef="#ctx0" brushRef="#br0">123 54 880,'0'0'13842,"7"-8"-13091,18-26-3,-20 22 980,-12 12-1483,-12 12-476,14-6 222,1 1 1,0 0 0,0 0 0,1 0 0,0 1-1,0-1 1,1 1 0,0 0 0,0 0 0,1 0-1,0 0 1,0 0 0,1 9 0,0-10 14,0 0 0,1 0 1,0-1-1,0 1 0,0 0 1,1 0-1,0 0 0,0-1 1,1 1-1,0-1 0,0 0 1,0 0-1,1 0 0,0 0 1,5 6-1,-2-5 5,1-1 1,0 0-1,0 0 0,0 0 0,1-1 1,0 0-1,0-1 0,0 0 0,1 0 0,-1-1 1,1 0-1,0-1 0,0 0 0,0-1 1,0 0-1,0 0 0,0-1 0,17-2 1,-24 2-3,0-1 1,0 0 0,0 1 0,0-1-1,0 0 1,0-1 0,-1 1 0,1 0 0,0-1-1,-1 1 1,1-1 0,-1 0 0,0 0 0,0 0-1,1 0 1,-1 0 0,-1-1 0,1 1-1,0-1 1,0 1 0,-1-1 0,1 0 0,-1 1-1,0-1 1,0 0 0,0 0 0,0-4 0,2-3 11,-1-1 0,0 1 0,-1 0 0,-1-1 0,1 1 0,-3-18 0,1 24-25,0 0 1,0 0-1,-1 0 1,1 0-1,-1 1 0,0-1 1,0 0-1,0 1 1,-1 0-1,1 0 0,-1-1 1,0 1-1,0 1 1,0-1-1,0 0 0,0 1 1,0 0-1,-1-1 1,1 1-1,-1 1 1,0-1-1,0 0 0,1 1 1,-1 0-1,0 0 1,-6-1-1,-10-2-19,0 0 0,0 2 1,-38 0-1,50 2 15,0 0 0,0 0 0,1 1 0,-1 0-1,0 1 1,1 0 0,0 0 0,-1 1 0,1-1 0,0 2 0,0-1 0,0 1 0,1 0 0,-1 0 0,1 1 0,0-1-1,0 2 1,1-1 0,-1 1 0,1-1 0,0 1 0,1 1 0,0-1 0,0 1 0,0 0 0,1 0 0,-1 0-1,2 0 1,-1 0 0,-2 14 0,4-14 18,0 1 0,0-1 0,0 1 0,1-1 0,0 1 0,1-1 0,2 13 0,-2-17-5,0 0 0,0 0 1,0 0-1,1 0 0,-1 0 1,1 0-1,0-1 0,0 1 0,0 0 1,0-1-1,0 0 0,0 1 1,1-1-1,-1 0 0,1 0 0,0 0 1,-1-1-1,1 1 0,6 2 1,7 1 6,0 0 0,0-1 1,1 0-1,0-1 1,-1-1-1,1-1 0,0 0 1,0-2-1,24-2 1,-38 2-6,1 0 1,-1 1-1,1-1 1,-1-1-1,1 1 1,-1 0-1,0-1 1,0 0-1,0 0 1,0 0-1,0 0 1,0 0-1,-1 0 1,1-1-1,-1 0 0,1 1 1,-1-1-1,0 0 1,0 0-1,0 0 1,0 0-1,-1 0 1,1-1-1,-1 1 1,2-7-1,0-5 31,0-1-1,-1 1 1,-1-1-1,-1-23 0,0 35-36,0-2-10,-1 1 0,1 0-1,-1-1 1,-1 1-1,1 0 1,-1 0 0,0 0-1,0 0 1,0 0-1,-1 0 1,0 0 0,0 1-1,0-1 1,0 1-1,-1 0 1,1 0 0,-1 0-1,0 1 1,-1-1-1,1 1 1,-1 0 0,1 0-1,-1 1 1,0-1-1,0 1 1,0 0-1,0 0 1,0 1 0,0-1-1,-1 1 1,1 0-1,0 1 1,-1-1 0,1 1-1,-1 0 1,1 1-1,0-1 1,-1 1 0,-7 2-1,8-1 7,1-1 0,-1 1-1,0 0 1,1 1 0,-1-1 0,1 1-1,0 0 1,0 0 0,0 0-1,0 0 1,1 1 0,-1 0-1,1 0 1,0 0 0,0 0 0,0 0-1,0 0 1,1 1 0,0-1-1,0 1 1,0 0 0,-1 7 0,-2 5-5,1 0 0,1 0 1,1 1-1,0-1 1,1 20-1,1-33 13,1 0-1,-1 0 1,1-1 0,0 1-1,0 0 1,0-1 0,1 1-1,-1 0 1,1-1 0,0 0-1,0 1 1,0-1 0,1 0-1,-1 0 1,1 0 0,-1 0-1,1-1 1,0 1 0,0-1-1,0 0 1,0 1 0,1-1-1,-1-1 1,0 1 0,1 0-1,0-1 1,3 1 0,2 1 20,0 0 1,0-1-1,0 0 1,1-1-1,-1 0 0,0 0 1,1-1-1,-1 0 1,0-1-1,14-2 1,-19 1-24,0 1 1,0-1 0,0 0 0,0-1 0,-1 1 0,0-1-1,1 1 1,-1-1 0,0 0 0,0-1 0,0 1-1,-1 0 1,1-1 0,-1 1 0,0-1 0,0 0-1,0 0 1,0 0 0,-1 0 0,1 0 0,-1 0-1,0 0 1,0 0 0,-1-1 0,1-6 0,0 4 5,0-1 0,-1 1 0,0 0 0,0 0 1,0-1-1,-1 1 0,0 0 0,-1 0 1,0 0-1,0 0 0,0 0 0,-1 0 0,0 0 1,-5-8-1,4 10-20,0 1 0,-1 1 1,1-1-1,-1 1 0,0-1 0,0 1 1,0 1-1,0-1 0,-1 1 1,1 0-1,-1 0 0,1 0 1,-1 1-1,0 0 0,1 0 0,-1 0 1,0 1-1,0 0 0,0 0 1,0 1-1,1-1 0,-1 1 0,0 0 1,1 1-1,-1 0 0,0-1 1,1 2-1,0-1 0,0 1 1,-1-1-1,1 2 0,1-1 0,-1 0 1,0 1-1,-4 5 0,4-3 13,0 0 1,1 1-1,0-1 0,0 1 0,0 0 0,1 1 1,0-1-1,0 0 0,1 1 0,-1 0 0,2 0 1,-1-1-1,1 1 0,1 0 0,-1 0 0,1 0 1,1 0-1,0 0 0,1 9 0,0-14 2,0 0-1,1 0 0,-1 0 1,0 0-1,1 0 1,0 0-1,0-1 0,-1 0 1,1 1-1,1-1 1,-1 0-1,0 0 0,0-1 1,1 1-1,-1-1 1,1 0-1,0 0 0,-1 0 1,1 0-1,0 0 1,-1-1-1,5 0 0,-2 1 11,0 0 0,0-1-1,0 1 1,0-2 0,0 1-1,1-1 1,-1 1-1,0-2 1,0 1 0,-1-1-1,1 0 1,0 0 0,7-4-1,-8 1 3,0 0-1,-1 0 1,0 0 0,1-1-1,-2 0 1,1 0-1,-1 0 1,0 0-1,0 0 1,-1-1-1,1 1 1,-1-1-1,-1 0 1,1 1 0,-1-1-1,-1 0 1,1 0-1,-1 0 1,0 0-1,-2-7 1,2 9-23,0 0 0,0 1 0,-1-1 0,1 0 0,-1 1 0,-1-1 0,1 0 0,-1 1 1,1 0-1,-1-1 0,0 1 0,-1 0 0,1 0 0,-1 0 0,0 0 0,0 0 0,0 1 0,0-1 0,-1 1 0,1 0 1,-1 0-1,0 0 0,0 1 0,0-1 0,0 1 0,0 0 0,-1 0 0,1 0 0,-8-1 0,5 2 3,1 1 0,-1-1 0,1 1 0,-1 1 0,1-1 0,-1 1 0,1 0 0,-1 1 0,1 0 0,0 0 0,0 0 0,0 0 0,0 1 0,0 0 0,0 1 0,1-1 0,-1 1 0,1 0 0,0 0 0,0 1 0,1-1 0,-6 8 0,4-4-189,0 1 1,0 0 0,1 0 0,0 0 0,1 1-1,0-1 1,0 1 0,1 0 0,1 0 0,0 0-1,0 1 1,1-1 0,-1 14 0,2 21-3256,0-6-2794</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09.776"/>
    </inkml:context>
    <inkml:brush xml:id="br0">
      <inkml:brushProperty name="width" value="0.05" units="cm"/>
      <inkml:brushProperty name="height" value="0.05" units="cm"/>
      <inkml:brushProperty name="color" value="#004F8B"/>
    </inkml:brush>
  </inkml:definitions>
  <inkml:trace contextRef="#ctx0" brushRef="#br0">0 710 6937,'0'0'7167,"30"-5"-6923,98-17-136,-107 18-91,0-2-1,0 0 0,-1-1 1,0-1-1,-1-1 1,0-1-1,0-1 0,-1 0 1,0-2-1,-1 0 0,-1 0 1,0-2-1,0 0 0,-2-1 1,0 0-1,-1-1 0,0 0 1,18-36-1,-15 18-8,-1-1 0,-1 0 0,-2 0 0,-2-2 0,-2 1 0,-1-1 0,-1-1 0,-3 1 0,-1-41 0,-2 78-14,-1 0 1,1 1-1,-1-1 0,1 0 1,-1 1-1,0-1 0,1 0 0,-1 1 1,0-1-1,1 1 0,-1-1 1,0 1-1,0-1 0,0 1 1,1 0-1,-1-1 0,0 1 0,0 0 1,0 0-1,0 0 0,0-1 1,0 1-1,1 0 0,-1 0 0,0 0 1,0 0-1,0 1 0,0-1 1,0 0-1,-1 1 0,-32 6-125,25-1 131,1 0-1,1 1 0,0 0 1,-1 0-1,2 0 1,-1 1-1,1 0 1,1 0-1,-1 0 0,1 1 1,1 0-1,0 0 1,-4 13-1,-2 5-1,2 1 0,1 0 0,-4 41 0,0 74 347,10 200 0,2-278-149,-1-28-107,2-1 0,1 0 1,2 0-1,2 0 0,1 0 1,1-1-1,2-1 0,21 45 1,-29-74-7,0 1 1,0-1 0,1-1-1,-1 1 1,1 0 0,0-1-1,1 0 1,-1 0-1,10 7 1,-11-9-23,0-1 0,0 1-1,0-1 1,0 0 0,0 0 0,0 0-1,0 0 1,0 0 0,0-1 0,0 1 0,0-1-1,1 0 1,-1 0 0,0 0 0,0-1-1,0 1 1,1-1 0,-1 1 0,0-1-1,3-1 1,-3 0-44,0 0-1,-1 0 0,1 0 1,-1-1-1,1 1 0,-1-1 1,0 1-1,0-1 0,0 0 1,0 1-1,-1-1 0,1 0 0,-1 0 1,0-1-1,0 1 0,0 0 1,0 0-1,0 0 0,0-1 1,-1 1-1,0 0 0,0-5 1,1-12 11,-1 1 1,-3-28 0,1 35-28,-1 0 0,-1 0 0,1 0 1,-2 1-1,0-1 0,0 1 0,-1 0 0,-1 1 1,1-1-1,-2 1 0,1 0 0,-17-15 0,-3-1-77,-1 1-1,-1 1 1,-33-20-1,29 22-44,-50-24 0,71 40 99,-1 0 0,0 1 0,1 1 0,-1 1 0,-1-1 1,1 2-1,0 0 0,-14 0 0,40 22 30,2-10-4,1 0-1,0-2 0,0 1 0,1-2 1,0 0-1,25 5 0,114 23 69,-131-31-53,24 5 435,1-2 0,70 0 1,-119-7 18,-2-1-485,1 1 1,0-1 0,0 0-1,0 1 1,0-1-1,0 0 1,0 1-1,0-1 1,1 0-1,-1 1 1,0-1 0,0 0-1,0 1 1,1-1-1,-1 0 1,0 1-1,1-1 1,-1 1-1,0-1 1,1 1 0,-1-1-1,1 1 1,-1-1-1,1 1 1,-1-1-1,1 1 1,-1-1-1,1 1 1,0 0 0,-1-1-1,1 1 1,-1 0-1,1 0 1,0-1-1,-1 1 1,1 0-1,0 0 1,-1 0 0,1 0-1,0 0 1,-1 0-1,2 0 1,41 0-4086,-16 0-359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09.215"/>
    </inkml:context>
    <inkml:brush xml:id="br0">
      <inkml:brushProperty name="width" value="0.05" units="cm"/>
      <inkml:brushProperty name="height" value="0.05" units="cm"/>
    </inkml:brush>
  </inkml:definitions>
  <inkml:trace contextRef="#ctx0" brushRef="#br0">1 1 9554,'0'0'8762,"140"0"-8514,-98 6 216,4 0-416,-4 1 192,-7-1-232,-3-3-16,-11 3-8,-14 10-1128,-7-3-1433,0 3-2664</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13.076"/>
    </inkml:context>
    <inkml:brush xml:id="br0">
      <inkml:brushProperty name="width" value="0.05" units="cm"/>
      <inkml:brushProperty name="height" value="0.05" units="cm"/>
      <inkml:brushProperty name="color" value="#004F8B"/>
    </inkml:brush>
  </inkml:definitions>
  <inkml:trace contextRef="#ctx0" brushRef="#br0">127 112 3609,'0'0'6458,"0"-8"-6063,-1-4-402,1 6 181,0 1 0,0-1 0,-1 1 0,0-1 0,0 1 0,0 0 0,-3-6 0,3 9-123,0 0 0,0 0 0,0 1 0,-1-1 0,1 0-1,0 1 1,-1 0 0,1-1 0,-1 1 0,0 0 0,1-1 0,-1 1-1,0 0 1,0 0 0,0 1 0,1-1 0,-1 0 0,0 1 0,0-1-1,0 1 1,0-1 0,0 1 0,0 0 0,0 0 0,-4 0-1,3 0-57,0 0 0,1 0 0,-1 1 0,1-1 0,-1 1 0,1-1-1,-1 1 1,1 0 0,-1 0 0,1 0 0,0 0 0,-1 0-1,1 0 1,0 1 0,0-1 0,0 1 0,0 0 0,0 0-1,0-1 1,0 1 0,1 0 0,-1 1 0,1-1 0,0 0-1,-1 0 1,1 1 0,0-1 0,0 0 0,-1 4 0,0 5-2,-1 1 0,1-1 0,1 1 0,0 0 0,1 14 0,0-24 14,0 0 0,0 0 0,1-1 0,-1 1 0,0 0 0,1-1-1,0 1 1,-1 0 0,1-1 0,0 1 0,0 0 0,0-1-1,0 1 1,0-1 0,0 0 0,0 1 0,0-1 0,1 0 0,-1 0-1,0 1 1,1-1 0,2 1 0,0 0 3,1 1 1,0-2 0,-1 1-1,1 0 1,0-1-1,0 0 1,0 0-1,8 0 1,-7 0-2,0-1-1,0 0 1,1 0-1,-1 0 1,0-1-1,1 0 1,-1 0-1,0-1 1,0 1-1,0-1 1,0-1 0,0 1-1,-1-1 1,8-4-1,-9 2 33,1 0 0,-1 0 0,0 0 0,0 0 0,0-1 0,-1 1 1,0-1-1,0 0 0,-1 0 0,4-12 0,-3 4 306,-1 0 0,0 0 0,-1-28 0,-1 42-343,0-1 1,0 0 0,0 0-1,0 1 1,0-1-1,0 0 1,-1 0 0,1 1-1,0-1 1,0 0-1,-1 1 1,1-1-1,0 1 1,-1-1 0,1 0-1,-1 1 1,1-1-1,-1 1 1,1-1-1,-1 1 1,1-1 0,-1 1-1,1-1 1,-1 1-1,0 0 1,1-1 0,-1 1-1,0 0 1,1-1-1,-2 1 1,-29 0 17,25 2-23,-1-1 1,1 1-1,0 0 1,0 1-1,0-1 1,0 1-1,-7 6 1,9-6 5,0 1-1,0 0 1,1 0 0,0 0 0,0 1-1,0-1 1,1 1 0,-1-1 0,1 1-1,0 0 1,0 0 0,1 0-1,0 0 1,-1 1 0,2-1 0,-1 0-1,1 0 1,0 11 0,0-15-3,0 0 1,1 1-1,-1-1 1,1 0-1,-1 1 1,1-1-1,0 0 1,-1 0-1,1 0 1,0 0-1,0 1 1,0-1-1,0 0 1,0 0-1,0 0 1,0-1-1,0 1 1,0 0 0,0 0-1,1-1 1,-1 1-1,0 0 1,0-1-1,1 0 1,-1 1-1,1-1 1,-1 0-1,0 1 1,1-1-1,-1 0 1,0 0-1,3 0 1,52 0 70,-50-1-47,-3 1-17,-1 0-1,1 0 1,-1-1 0,0 1 0,1-1-1,-1 0 1,0 0 0,1 0-1,-1 0 1,0 0 0,0 0 0,0-1-1,0 1 1,0-1 0,0 1 0,0-1-1,-1 0 1,1 1 0,-1-1-1,1 0 1,-1 0 0,0 0 0,1-1-1,-1 1 1,0 0 0,0 0 0,0-4-1,2-4 34,-1 0 1,0-1-1,-1 1 0,0 0 0,-1-12 0,0 20-39,0 1 0,0 0 0,-1 0 1,1 0-1,0-1 0,0 1 0,-1 0 0,1 0 0,-1 0 0,1 0 0,-1 0 0,1 0 0,-1 0 0,1 0 0,-1 0 0,0 0 0,0 0 0,0 0 0,1 0 0,-1 1 0,0-1 0,0 0 0,0 1 0,0-1 1,0 1-1,-2-2 0,-1 1-11,0 0-1,0 0 1,0 0 0,0 0 0,0 1 0,0 0 0,0 0 0,-6 0 0,2 1-5,0 0 0,-1 0 0,1 0 0,0 1 0,0 1 0,0 0 0,1 0 0,-9 4 0,7 0 19,-1 0 0,2 0 0,-1 1-1,1 0 1,1 1 0,-1 0 0,1 0 0,-8 15 0,20-23 41,0-1 1,0 0 0,0 0-1,0 0 1,0 0-1,0-1 1,0 0 0,7-2-1,10-10 158,-12 5-3180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15.312"/>
    </inkml:context>
    <inkml:brush xml:id="br0">
      <inkml:brushProperty name="width" value="0.05" units="cm"/>
      <inkml:brushProperty name="height" value="0.05" units="cm"/>
      <inkml:brushProperty name="color" value="#004F8B"/>
    </inkml:brush>
  </inkml:definitions>
  <inkml:trace contextRef="#ctx0" brushRef="#br0">0 620 10322,'0'0'8111,"15"-32"-7785,53-105-133,-41 88-176,2 2 0,2 1 0,2 2 0,49-51 0,-49 57 6,-15 18-8,-6 4-4,1 1 0,1 1 0,0 0 0,1 1-1,29-21 1,-43 34-16,1-1 1,-1 0-1,0 1 1,0-1-1,1 1 1,-1-1-1,0 1 0,0-1 1,1 1-1,-1 0 1,1 0-1,-1 0 0,0 0 1,1 0-1,-1 0 1,0 0-1,1 0 0,-1 0 1,0 1-1,1-1 1,-1 1-1,0-1 0,0 1 1,1-1-1,-1 1 1,0 0-1,0-1 0,0 1 1,0 0-1,0 0 1,0 0-1,0 0 0,0 0 1,0 0-1,1 2 1,2 3-35,0 1 1,-1 0 0,0 1 0,0-1 0,2 9-1,0-1 18,7 23 39,-1 1-1,-2 1 1,6 68 0,-6 129-282,-9-252-9153</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15.687"/>
    </inkml:context>
    <inkml:brush xml:id="br0">
      <inkml:brushProperty name="width" value="0.05" units="cm"/>
      <inkml:brushProperty name="height" value="0.05" units="cm"/>
      <inkml:brushProperty name="color" value="#004F8B"/>
    </inkml:brush>
  </inkml:definitions>
  <inkml:trace contextRef="#ctx0" brushRef="#br0">1 38 9218,'0'0'7298,"214"-37"-7170,-172 37-128,-3 0-144,-8 0-729,1 3-1095,-8 6-713,-3-6-4208</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16.700"/>
    </inkml:context>
    <inkml:brush xml:id="br0">
      <inkml:brushProperty name="width" value="0.05" units="cm"/>
      <inkml:brushProperty name="height" value="0.05" units="cm"/>
      <inkml:brushProperty name="color" value="#004F8B"/>
    </inkml:brush>
  </inkml:definitions>
  <inkml:trace contextRef="#ctx0" brushRef="#br0">42 137 3649,'0'0'6779,"-4"35"-5366,-13 115-178,6 50 850,2-34-489,11-211 1624,9-104-3171,10 4 18,8-41-13,-28 178-54,1 0 0,-1 0 1,2 1-1,-1-1 0,1 0 1,0 1-1,1 0 0,0 0 0,0 0 1,0 0-1,1 1 0,0-1 0,0 1 1,1 0-1,0 1 0,0 0 0,0-1 1,0 2-1,1-1 0,0 1 0,0 0 1,0 0-1,1 1 0,-1 0 0,1 1 1,-1-1-1,1 1 0,0 1 0,0 0 1,13-1-1,1 1-16,0 1 1,1 1 0,-1 1-1,0 0 1,0 2-1,28 9 1,-44-12 12,0 1-1,-1 0 1,1 0 0,-1 1 0,1 0 0,-1 0 0,0 0 0,0 0 0,-1 1-1,1 0 1,-1 0 0,1 0 0,-1 1 0,-1-1 0,1 1 0,-1 0 0,1 0 0,-1 0-1,-1 0 1,1 1 0,-1-1 0,0 1 0,0 0 0,-1-1 0,1 1 0,-1 0 0,0 0-1,-1 10 1,0-12-1,-1 0 0,0 0 0,0 0 0,0 1 0,-1-1 0,0-1-1,1 1 1,-1 0 0,-1 0 0,1-1 0,0 1 0,-1-1 0,0 0 0,0 1 0,0-1-1,0-1 1,0 1 0,0 0 0,-1-1 0,0 0 0,1 1 0,-1-1 0,0-1-1,0 1 1,-6 1 0,-15 6-39,0-1 1,-50 8-1,62-13 40,-35 4 6,0-2 0,-74-1 0,122-4 12,22 0 6,17 0-5,51 6 1,-74-3-61,0 0 0,0 1 1,-1 0-1,0 2 0,29 13 1,-29-11 5,-1 0 0,0 0 1,-1 1-1,0 1 1,-1 0-1,22 23 1,-30-28 29,0 0 0,-1 0 0,1 0 0,-1 0 0,0 0 0,-1 1 0,1-1 1,-1 1-1,0 0 0,-1 0 0,1 0 0,-1 0 0,0 0 0,-1 0 1,1 0-1,-1 0 0,0 0 0,-1 0 0,0 0 0,0 0 0,-2 9 0,0-10 5,1 1 0,-1-1 0,0 0-1,0 0 1,-1 0 0,1 0 0,-1 0-1,0-1 1,-1 0 0,1 0 0,-1 0-1,1 0 1,-1-1 0,-1 0-1,1 0 1,-8 3 0,-11 5-10,-1 0 1,-31 7-1,54-18 13,-39 10-375,-1-2 0,1-3-1,-2 0 1,-65-3 0,74-2-3302</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5:21.887"/>
    </inkml:context>
    <inkml:brush xml:id="br0">
      <inkml:brushProperty name="width" value="0.05" units="cm"/>
      <inkml:brushProperty name="height" value="0.05" units="cm"/>
      <inkml:brushProperty name="color" value="#004F8B"/>
    </inkml:brush>
  </inkml:definitions>
  <inkml:trace contextRef="#ctx0" brushRef="#br0">317 57 8010,'0'0'6040,"-9"1"-5576,2 0-476,-1-1 169,0 1 0,1-1 0,-1 1 0,0 1 0,1 0 0,-1 0 0,1 0 0,0 1 0,0 0 0,0 0 0,0 1 0,0 0 0,1 0 1,-1 1-1,1 0 0,-6 6 0,9-8-116,0 1 1,1 0-1,-1 0 1,1 0-1,0 0 1,0 0-1,0 1 1,1-1-1,-1 0 1,1 1-1,0-1 1,1 1-1,-1 0 1,1-1-1,0 1 1,0 5-1,1-9-29,0 0-1,0 0 0,0 0 1,0-1-1,0 1 0,0 0 1,0-1-1,0 1 1,0-1-1,0 1 0,0-1 1,0 0-1,1 0 0,-1 1 1,0-1-1,0 0 1,0 0-1,1 0 0,-1 0 1,0 0-1,0 0 0,1 0 1,0-1-1,33-6 382,-31 4-355,-1-1 1,0 0 0,0 0 0,0 0-1,-1 0 1,1-1 0,-1 1 0,0-1 0,0 1-1,-1-1 1,1 0 0,-1 0 0,0 0-1,-1 1 1,1-11 0,0 11-15,-1 0-1,0 0 1,0 0-1,0-1 1,0 1 0,-1 0-1,0 0 1,0 0-1,0 0 1,0 0-1,0 0 1,-1 0 0,0 1-1,0-1 1,0 0-1,0 1 1,-1 0 0,1-1-1,-4-3 1,1 4-29,1 0 1,-1 0-1,0 0 0,1 1 1,-1-1-1,0 1 1,-1 0-1,1 1 0,0-1 1,0 1-1,-1 0 1,1 1-1,-1-1 0,1 1 1,0 0-1,-1 0 0,1 1 1,-1-1-1,1 1 1,0 0-1,-1 1 0,1 0 1,0-1-1,0 1 1,0 1-1,0-1 0,0 1 1,1 0-1,-1 0 1,1 0-1,0 1 0,0 0 1,0 0-1,0 0 0,1 0 1,0 0-1,-1 1 1,1-1-1,1 1 0,-1 0 1,1 0-1,0 0 1,0 0-1,0 0 0,1 0 1,0 1-1,-1 5 0,2-7 3,-1 2 5,0 1 0,1-1 0,0 0 0,0 1 0,1-1 0,-1 1 0,3 7 0,-2-13 7,0 1 1,0 0 0,0-1-1,0 1 1,0 0-1,0-1 1,0 0-1,1 1 1,-1-1-1,1 0 1,-1 0-1,1 1 1,-1-1-1,1 0 1,0-1-1,-1 1 1,1 0-1,0 0 1,0-1-1,0 1 1,-1-1 0,1 1-1,0-1 1,0 0-1,0 0 1,0 0-1,0 0 1,3-1-1,0 2 0,1-1-1,-1 0 1,1 0-1,-1-1 1,1 0-1,-1 0 1,1 0-1,-1 0 1,0-1-1,0 0 1,0 0-1,0-1 1,0 1-1,0-1 1,0 0 0,-1 0-1,0-1 1,1 1-1,-1-1 1,-1 0-1,1 0 1,0-1-1,-1 1 1,0 0-1,0-1 1,0 0-1,-1 0 1,3-6-1,-3 6 8,0 0-1,0 0 1,-1 0 0,0 0-1,0-1 1,0 1-1,-1 0 1,1 0 0,-1-1-1,0 1 1,-1 0-1,1 0 1,-3-7-1,2 10-12,0-1-1,0 1 1,0-1-1,0 1 1,-1 0-1,1 0 0,-1 0 1,1 0-1,-1 0 1,0 0-1,0 0 1,0 1-1,0-1 0,0 1 1,0-1-1,-1 1 1,1 0-1,0 0 1,-1 0-1,1 0 0,-1 0 1,1 0-1,-1 1 1,1-1-1,-1 1 1,0 0-1,-3 0 0,-1-1-13,1 1 1,0 0-1,-1 1 0,1-1 0,-1 1 0,1 1 0,0-1 0,0 1 0,0 0 1,0 0-1,0 1 0,0 0 0,0 0 0,-8 6 0,10-6 15,1 0-1,-1 1 1,1 0-1,-1 0 1,1 0-1,1 0 1,-1 0-1,0 0 0,1 1 1,0-1-1,0 1 1,0 0-1,1-1 1,0 1-1,-1 0 1,2 0-1,-1 0 1,1 0-1,-1 7 1,1-10-6,0-1 0,0 1 0,0-1 1,0 1-1,0 0 0,0-1 0,0 1 0,1 0 1,-1-1-1,0 1 0,1-1 0,-1 1 1,1-1-1,0 1 0,0-1 0,-1 1 1,1-1-1,0 0 0,0 1 0,2 1 0,0-2 0,-1 0-1,1 0 0,0 0 1,-1-1-1,1 1 0,0-1 1,-1 0-1,1 0 0,0 0 0,4-1 1,4 1 0,-11 0-50,1 0 0,-1 0 0,1 0 0,-1 0 0,1 0 0,-1 0 0,1 0 0,-1 0 0,0 0 0,1 0 0,-1-1 0,1 1 0,-1 0 1,0 0-1,1 0 0,-1-1 0,1 1 0,-1 0 0,0-1 0,0 1 0,1 0 0,-1-1 0,0 1 0,1 0 0,-1-1 0,0 1 0,0-1 0,0 1 0,1 0 0,-1-1 1,0 1-1,0-1 0,0 1 0,0-1 0,0 1 0,0 0 0,0-1 0,0 1 0,0-1 0,0 1 0,0-1 0,0 1 0,0 0 0,0-1 0,0 1 0,-1-1 0,1 1 1,0-1-1,0 1 0,0 0 0,-1-1 0,1 1 0,0 0 0,-1-1 0,1 0 0,-18 0-3899,-6 1-1799</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26.946"/>
    </inkml:context>
    <inkml:brush xml:id="br0">
      <inkml:brushProperty name="width" value="0.05" units="cm"/>
      <inkml:brushProperty name="height" value="0.05" units="cm"/>
      <inkml:brushProperty name="color" value="#FF0066"/>
    </inkml:brush>
  </inkml:definitions>
  <inkml:trace contextRef="#ctx0" brushRef="#br0">8 64 3513,'-7'0'15477,"10"-1"-14377,39-7-1102,0 2 1,0 1 0,75 3-1,-115 2-3,0 1 1,0 0-1,0-1 0,0 1 0,0 0 0,0 0 0,0 0 1,0 1-1,0-1 0,0 0 0,-1 1 0,1-1 0,0 1 0,-1-1 1,1 1-1,-1 0 0,0 0 0,1 0 0,-1-1 0,0 1 1,0 1-1,0-1 0,-1 0 0,1 0 0,0 0 0,-1 0 0,1 3 1,2 8-8,0 0-1,-1 0 1,1 17 0,-1-5 16,-1-1 0,-1 1 0,-2 0 0,0-1 0,-1 0-1,-2 1 1,0-1 0,-1-1 0,-16 37 0,-1-13-114,14-31 494,12-28 1581,7-9-1930,1 1 0,1 0 0,1 0 0,20-23 0,-5 7-31,120-148-30,-42 53-20,-98 120-594,-26 33 514,-29 39 164,39-49-41,0 1 1,2 0-1,-1 0 1,2 0-1,0 1 1,0 0-1,1 0 1,1 0-1,1 1 1,0-1 0,0 1-1,2 20 1,1-29 12,-1-1 0,2 1 0,-1-1 0,1 0 0,0 1 0,0-1 1,0 0-1,1 0 0,-1 0 0,1-1 0,1 1 0,-1-1 1,1 1-1,-1-1 0,1 0 0,0 0 0,1-1 0,-1 1 0,1-1 1,-1 0-1,1 0 0,10 4 0,8 4 48,0-2-1,0 0 1,45 10 0,-57-16 138,1-1 0,0 0 0,-1 0 1,1-2-1,0 1 0,0-1 0,18-3 0,19-39-1097,-2 18-4164,-19 11-3005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29.248"/>
    </inkml:context>
    <inkml:brush xml:id="br0">
      <inkml:brushProperty name="width" value="0.05" units="cm"/>
      <inkml:brushProperty name="height" value="0.05" units="cm"/>
      <inkml:brushProperty name="color" value="#FF0066"/>
    </inkml:brush>
  </inkml:definitions>
  <inkml:trace contextRef="#ctx0" brushRef="#br0">1 730 7466,'0'0'8739,"11"-13"-8332,35-43 177,-3-2 0,43-75 0,-58 80-430,-3 0 0,21-67 0,-35 87-155,-3-1 0,0 0 0,-2 0-1,-2 0 1,0-41 0,-7 76-21,1-1 0,-1 0 0,0 1 0,1-1 0,-1 1 0,0 0 0,1-1 0,-1 1 0,1 1 0,-3 0 0,-5 7 10,1 0-1,0 0 0,0 1 0,1 0 1,1 0-1,0 1 0,0 0 1,1 0-1,-7 19 0,0 3 22,1 1 0,-8 42 0,7-11-7,4 1-1,3 0 0,2 1 1,10 123-1,3-127 88,3 0 0,3-1 0,2-1 0,35 81 0,-49-133-32,1-1 0,0 1 0,0-1 0,1 1 0,0-1-1,9 10 1,-12-16-24,-1-1 0,1 1 1,-1 0-1,1-1 0,0 0 0,0 1 0,0-1 0,-1 0 0,1 0 0,0 0 0,1 0 0,-1-1 0,0 1 1,0 0-1,0-1 0,0 1 0,1-1 0,-1 0 0,0 0 0,0 0 0,0 0 0,1 0 0,-1 0 0,0-1 1,0 1-1,0-1 0,1 0 0,-1 1 0,0-1 0,0 0 0,0 0 0,0 0 0,2-3 0,0 2-26,0-2 0,0 1 0,0 0 0,-1-1 0,1 0 0,-1 0 0,0 0 0,0 0 0,0 0 0,-1-1 0,0 1 0,0-1 0,0 0 0,0 1 0,0-1 0,0-8 0,1-7 11,0 0 0,-2-38 1,-1 58-19,-1-9-2,0-1 1,-1 1 0,0-1-1,-1 1 1,0 0 0,0 0-1,-1 0 1,0 1 0,-1-1-1,0 1 1,0 0-1,0 0 1,-1 1 0,-1 0-1,1 0 1,-10-8 0,3 4-2,1 0-1,-2 1 1,0 0 0,0 1 0,-1 1-1,0 0 1,0 1 0,-25-8 0,31 13-13,0 0 1,0 1-1,0 0 0,-17 2 1,10-1 6,106 12-7,-48-8-363,79-5-1,-116 0 115,-1 0-1,1-1 1,0 1 0,-1-1-1,1 0 1,-1-1-1,1 1 1,-1-1-1,0 0 1,0 0 0,0 0-1,-1 0 1,1-1-1,2-3 1,8-6-1592,14-12-2999</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29.811"/>
    </inkml:context>
    <inkml:brush xml:id="br0">
      <inkml:brushProperty name="width" value="0.05" units="cm"/>
      <inkml:brushProperty name="height" value="0.05" units="cm"/>
      <inkml:brushProperty name="color" value="#FF0066"/>
    </inkml:brush>
  </inkml:definitions>
  <inkml:trace contextRef="#ctx0" brushRef="#br0">246 1 5129,'0'0'5020,"-7"0"-4744,3 0-200,-1 1 0,0 0 0,0 0 0,1 0 0,-1 1 0,0-1 0,1 1 0,0 0 0,-1 1 0,1-1 0,0 1 0,0 0 0,0 0 0,0 0 0,1 0 0,-1 1 0,1-1 0,0 1 0,0 0 0,-2 4 0,-14 17 214,2 1 1,0 0-1,2 1 0,1 0 0,1 2 0,2-1 0,1 2 0,1-1 1,1 1-1,2 1 0,1-1 0,1 1 0,1 32 0,3-55-239,-1 16 200,2 0 0,6 39 0,-5-54-201,0 0 0,1-1 0,0 1 0,0-1 0,1 1 1,1-1-1,-1 0 0,1-1 0,0 1 0,8 7 0,-6-6 10,1-1 0,0-1-1,0 1 1,1-2 0,0 1-1,0-1 1,1 0-1,19 8 1,-25-12-256,0 0 0,1-1 0,-1 0-1,0 0 1,1 0 0,-1 0 0,0-1 0,1 0 0,-1 0-1,1 0 1,-1 0 0,1-1 0,-1 1 0,0-1-1,1 0 1,-1 0 0,0-1 0,0 0 0,0 1 0,0-1-1,0-1 1,0 1 0,0 0 0,4-5 0,13-12-3865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31.555"/>
    </inkml:context>
    <inkml:brush xml:id="br0">
      <inkml:brushProperty name="width" value="0.05" units="cm"/>
      <inkml:brushProperty name="height" value="0.05" units="cm"/>
      <inkml:brushProperty name="color" value="#FF0066"/>
    </inkml:brush>
  </inkml:definitions>
  <inkml:trace contextRef="#ctx0" brushRef="#br0">369 0 104,'0'0'12516,"-21"24"-12008,18-21-482,-152 172 1014,109-111-576,36-48-432,0-1 1,-1 0-1,0-1 1,-1 0-1,-1-1 0,0 0 1,-1-1-1,-21 14 1,24-22-497,8-18-5488,3-4-1686</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31.901"/>
    </inkml:context>
    <inkml:brush xml:id="br0">
      <inkml:brushProperty name="width" value="0.05" units="cm"/>
      <inkml:brushProperty name="height" value="0.05" units="cm"/>
      <inkml:brushProperty name="color" value="#FF0066"/>
    </inkml:brush>
  </inkml:definitions>
  <inkml:trace contextRef="#ctx0" brushRef="#br0">0 0 4217,'0'0'8706,"13"11"-8042,9 9-236,0 2-1,-1 0 1,31 45 0,-45-56-263,14 22 207,-1 1 0,20 45 1,-39-78-388,0 1 1,-1 0 0,1 0-1,0-1 1,1 1 0,-1-1 0,0 1-1,0-1 1,1 1 0,-1-1-1,1 0 1,-1 1 0,1-1 0,-1 0-1,1 0 1,0 0 0,-1-1 0,1 1-1,0 0 1,0-1 0,0 1-1,0-1 1,0 1 0,-1-1 0,1 0-1,3 0 1,-3 0-230,0 0 0,1 0 0,-1-1 0,1 1 0,-1-1 0,0 0 0,1 1 0,-1-1 1,0 0-1,0 0 0,0-1 0,0 1 0,3-3 0,13-13-3669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11.491"/>
    </inkml:context>
    <inkml:brush xml:id="br0">
      <inkml:brushProperty name="width" value="0.05" units="cm"/>
      <inkml:brushProperty name="height" value="0.05" units="cm"/>
    </inkml:brush>
  </inkml:definitions>
  <inkml:trace contextRef="#ctx0" brushRef="#br0">498 617 8042,'0'0'7316,"0"-7"-7047,1 1-222,-1 2 4,0 1 0,1-1 0,-1 1 0,-1-1 0,1 1 0,0-1 0,-1 1 0,0-1 0,1 1 0,-1 0 0,-1-1 0,1 1 0,0 0 0,-1 0 0,0 0 0,0 0 0,-2-3 0,-18-15 56,-1 1 0,-1 1 0,-1 2 1,-1 0-1,0 2 0,-1 0 1,0 2-1,-30-9 0,47 18-129,-1 1 1,1 1-1,-1 0 0,1 1 0,-1-1 1,0 2-1,1 0 0,-1 0 1,-16 3-1,22-2 12,0 1 0,0 0 0,1-1 0,-1 1 0,0 1-1,1-1 1,-1 1 0,1 0 0,0 0 0,0 0 0,0 0 0,0 1 0,1 0 0,0-1 0,-1 1 0,1 1 0,0-1 0,1 0 0,-1 1-1,1-1 1,-2 7 0,1-4 12,0 1-1,0 0 1,1 0 0,0 0-1,0 0 1,1 0-1,0 1 1,1-1-1,0 0 1,0 1-1,1-1 1,0 0-1,3 13 1,-3-17 3,1 1-1,0-1 1,0 0 0,0 0-1,1 0 1,-1 0 0,1 0-1,0 0 1,0-1 0,0 0-1,1 1 1,-1-1 0,1 0 0,0 0-1,0-1 1,0 1 0,0-1-1,0 0 1,1 0 0,-1 0-1,0-1 1,1 0 0,-1 0-1,9 1 1,-4 0 56,0 0 0,0-1 0,0 0 1,0-1-1,0 0 0,0 0 0,1-1 0,-1 0 0,0-1 0,0 0 0,0 0 0,-1-1 1,1 0-1,-1-1 0,1 0 0,-1 0 0,0-1 0,0 0 0,-1 0 0,0-1 1,0 0-1,0 0 0,10-12 0,-4 2-57,0-1 1,-1 0-1,-1-1 1,0 0-1,-2-1 1,0 0-1,-1 0 1,-1-1-1,-1 0 1,-1 0-1,4-25 1,-1-24-18,-3 1 0,-3-73 1,-2 92-77,0 49 26,-5 25-541,-7 24 574,2 0 0,2 1 1,-3 77-1,10-98 22,2-1-1,1 1 1,1 0-1,11 46 1,-11-67 20,-1 0 1,1 1-1,1-1 1,0-1-1,0 1 1,0-1 0,1 1-1,0-1 1,1 0-1,-1-1 1,1 0-1,0 0 1,1 0 0,0 0-1,0-1 1,0 0-1,0-1 1,1 1-1,-1-2 1,11 5 0,-7-5 22,0 0 0,0-1 0,1 0 0,-1-1 1,0 0-1,1-1 0,-1 0 0,0-1 0,0 0 1,1-1-1,-1 0 0,0-1 0,0 0 0,-1 0 1,1-1-1,-1-1 0,1 0 0,-1 0 0,16-13 1,34-34-22,-55 48-39,-1-1-1,0 0 1,0 0 0,0 0 0,-1 0 0,1 0 0,-1-1 0,-1 1 0,1-1 0,2-10 0,-9 83-750,4-62 776,0 0 1,0 0-1,1 0 0,-1 0 0,1 0 0,0 0 0,1 0 0,-1 0 0,1-1 0,0 1 0,0 0 0,1-1 1,-1 0-1,1 1 0,4 3 0,3 0 37,1 0 0,1-1 0,-1-1 0,1 0 0,0 0 0,1-2 0,-1 1 0,1-1 0,0-1 0,0-1 0,0 1 0,0-2 0,0 0 0,0-1 0,1 0 0,-1-1 0,18-3 0,-25 3-29,0-1-1,0-1 1,0 1-1,0-1 1,0 0 0,-1 0-1,1-1 1,-1 0 0,0 0-1,0 0 1,0 0-1,-1-1 1,1 0 0,-1 0-1,0 0 1,-1 0 0,1-1-1,-1 1 1,3-8-1,0 1-5,-1-1 0,0 1-1,-1-1 1,-1 0 0,0-1-1,0 1 1,-1 0-1,0-19 1,-2 19-33,0 0 0,-1 0 1,-1 1-1,0-1 0,0 0 0,-1 1 1,-10-25-1,10 31 13,0 1 0,0-1 0,-1 0 1,0 1-1,0 0 0,0 0 0,-1 0 0,0 1 0,0-1 0,0 1 1,0 0-1,-1 0 0,0 1 0,1 0 0,-1 0 0,0 0 0,-12-3 1,8 3-8,-1 0 1,1 1 0,0 0 0,-1 1 0,0 0-1,1 0 1,-1 1 0,0 1 0,1 0 0,-1 0-1,-17 5 1,21-4 11,1 1 0,0-1 0,0 1-1,0 1 1,0-1 0,1 1 0,-1-1-1,1 2 1,0-1 0,0 1 0,0-1 0,1 1-1,0 1 1,0-1 0,0 0 0,0 1-1,1 0 1,0 0 0,-4 10 0,4-8 16,1-1-1,-1 1 1,1-1 0,1 1 0,-1 0-1,2 0 1,-1 0 0,1 14 0,0-20 0,1 1 0,0 0 1,-1-1-1,1 1 1,0-1-1,0 1 0,0-1 1,1 1-1,-1-1 1,0 0-1,1 1 0,0-1 1,-1 0-1,1 0 1,0 0-1,0-1 1,0 1-1,1 0 0,-1-1 1,0 1-1,0-1 1,1 0-1,-1 0 0,1 0 1,-1 0-1,1 0 1,5 1-1,12 1 34,0 0 0,1-1-1,-1-1 1,1-1 0,-1-1 0,1-1-1,-1 0 1,0-2 0,0 0 0,0-2-1,0 0 1,24-11 0,-32 12-43,0 1 1,-1 0-1,2 1 0,-1 1 1,0 0-1,0 0 0,1 1 1,-1 1-1,1 0 0,-1 1 1,1 0-1,11 3 0,-13-1 1,-1 0 1,0 1-1,0 0 0,0 1 0,0 0 1,-1 0-1,0 1 0,0 0 0,-1 1 0,1 0 1,-1 0-1,-1 1 0,1 0 0,5 9 1,-7-10 1,-1 1 1,0 0 0,-1 0 0,0 0 0,0 0 0,-1 1 0,0-1 0,0 1 0,1 10 0,-1 3 10,-1 1 0,-2 30 0,0-29 12,0-23 783,0-32-209,2 22-612,-1 0 1,1 0-1,0 0 0,1 0 1,0 1-1,1-1 1,0 1-1,0 0 0,0 0 1,1 0-1,0 0 0,1 1 1,0 0-1,0 0 1,1 0-1,7-5 0,0-1-155,2 0 1,0 1-1,0 1 0,1 0 0,0 2 0,31-14 0,-40 20 154,0 0 0,0 1 0,0 0 0,1 0-1,-1 1 1,0 0 0,1 0 0,-1 1 0,1 0 0,-1 1-1,0 0 1,11 2 0,-16-2 12,1 0 0,0 1 1,0 0-1,-1 0 0,1 0 0,-1 0 0,1 0 0,-1 1 1,0-1-1,0 1 0,0 0 0,0 0 0,-1 0 1,1 0-1,-1 0 0,0 1 0,0-1 0,0 1 0,0 0 1,-1-1-1,1 1 0,-1 0 0,0 0 0,0 0 0,0 0 1,0 6-1,1 7 53,0 0 0,-1 0 1,-1 0-1,0 0 0,-5 25 1,10-49 98,0 1 0,1 0 0,-1 1 0,1-1-1,0 1 1,12-7 0,55-39-195,-64 44-7,1 1-1,-1 0 1,1 0-1,0 1 0,0 0 1,1 1-1,0 0 1,-1 0-1,1 1 1,0 1-1,1 0 1,-1 1-1,0 0 1,1 0-1,16 2 1,-21 2 47,1 1 1,-1 0-1,0 0 1,0 1-1,-1-1 0,1 2 1,-1-1-1,0 1 1,-1-1-1,1 2 1,6 10-1,19 16-16,-21-25 55,0 1 0,1-1 0,0-1-1,0 0 1,1 0 0,0-2 0,0 1 0,0-1 0,1-1 0,-1 0 0,1-1 0,0 0 0,0-1-1,1-1 1,-1 0 0,0 0 0,0-2 0,18-1 0,-6-7-1906,-3-3-2793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32.367"/>
    </inkml:context>
    <inkml:brush xml:id="br0">
      <inkml:brushProperty name="width" value="0.05" units="cm"/>
      <inkml:brushProperty name="height" value="0.05" units="cm"/>
      <inkml:brushProperty name="color" value="#FF0066"/>
    </inkml:brush>
  </inkml:definitions>
  <inkml:trace contextRef="#ctx0" brushRef="#br0">1 1 8954,'0'0'5161,"28"33"-4672,94 111-112,-103-121-277,-1 1 0,-1 0 0,-1 1 1,-1 1-1,-2 1 0,0 0 1,-2 0-1,-1 1 0,12 56 0,-15-52 118,-2 1 1,-1 0-1,-2 0 0,-1 0 0,-7 64 0,4-85-111,-1-1 1,0 0 0,0 1 0,-1-2 0,-11 22-1,13-27-10,-2 1-1,1-1 0,0 1 1,-1-1-1,0 0 0,-1-1 1,1 1-1,-1-1 0,1 0 1,-1 0-1,-1 0 0,-6 4 1,10-8 580,-5-13-86,3 4-857,0 1-1,-1 0 1,0 1-1,0-1 1,0 1-1,-1 0 1,-1 0-1,1 0 1,-10-6-1,-4-7-3331,-9-11-6589</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01.913"/>
    </inkml:context>
    <inkml:brush xml:id="br0">
      <inkml:brushProperty name="width" value="0.05" units="cm"/>
      <inkml:brushProperty name="height" value="0.05" units="cm"/>
      <inkml:brushProperty name="color" value="#004F8B"/>
    </inkml:brush>
  </inkml:definitions>
  <inkml:trace contextRef="#ctx0" brushRef="#br0">186 16 8810,'0'0'7575,"-36"-1"-7044,32 3-490,1 1 0,-1-1 0,1 1 0,0 0 0,0 1 0,0-1 1,0 0-1,1 1 0,-1-1 0,1 1 0,0 0 0,0 0 0,0 0 1,1 0-1,-1 0 0,1 1 0,0-1 0,-1 6 0,0 2 66,0 1 0,1-1 0,0 1 0,0 0 0,3 16 0,-1-28-82,-1 1 1,1-1 0,-1 1 0,1-1 0,0 1 0,0-1 0,0 0-1,0 1 1,0-1 0,0 0 0,0 0 0,0 0 0,0 0 0,1 0-1,-1 0 1,0 0 0,1 0 0,-1 0 0,1-1 0,-1 1-1,1-1 1,-1 1 0,1-1 0,0 1 0,-1-1 0,1 0 0,2 0-1,51 3 458,-45-3-453,-6-1-26,0 1 1,0-1 0,0 0-1,0-1 1,0 1 0,0-1-1,0 1 1,0-1-1,0 0 1,-1-1 0,1 1-1,-1-1 1,1 1-1,-1-1 1,0 0 0,0 0-1,-1-1 1,1 1 0,0-1-1,-1 1 1,0-1-1,0 0 1,0 1 0,2-8-1,-1 3 29,0 0 0,0 0 0,-1 0 0,0-1 0,0 1 0,-1 0 0,0-1 0,-1 1 0,0-1 0,0 1 0,-3-16 0,2 22-32,0 0 1,-1 0-1,1 1 0,-1-1 1,0 0-1,1 1 1,-1-1-1,0 1 1,0 0-1,0-1 1,0 1-1,0 0 1,0 0-1,0 0 1,-1 0-1,1 1 1,0-1-1,0 1 0,-1-1 1,1 1-1,0 0 1,-1 0-1,-2 0 1,-3-1-11,1 1-1,-1 0 1,1 0 0,0 1 0,-1 0 0,-11 3-1,15-2 9,0 0 0,0 0 0,0 1-1,1-1 1,-1 1 0,1 0 0,0 0-1,-1 0 1,2 0 0,-1 1 0,0-1 0,1 1-1,-1 0 1,1-1 0,0 1 0,0 0-1,0 0 1,-1 9 0,0-3-1,1 0-1,0 0 1,0 0 0,1 0 0,1 1-1,-1-1 1,3 11 0,-2-18 5,1-1 1,0 0-1,0 0 1,0 1-1,0-1 1,1 0-1,-1 0 0,1 0 1,-1 0-1,1-1 1,-1 1-1,1 0 1,0-1-1,0 1 0,0-1 1,0 1-1,0-1 1,0 0-1,1 0 0,-1 0 1,0 0-1,0 0 1,1-1-1,-1 1 1,1-1-1,-1 0 0,4 1 1,3 0 41,-1 0 1,1 0 0,0-1-1,0 0 1,-1-1-1,15-2 1,-20 2-42,0 0 0,-1-1 0,1 0 1,-1 1-1,1-1 0,-1 0 0,0 0 0,0 0 1,0-1-1,0 1 0,0 0 0,0-1 1,-1 1-1,1-1 0,-1 0 0,0 0 0,0 1 1,0-1-1,0 0 0,0 0 0,-1 0 0,1 0 1,-1 0-1,1-4 0,0-10-2,0 0 1,-2-32-1,1 47 0,0 0 0,0 1 0,-1-1 0,1 0 0,-1 0 0,0 0 0,1 0 1,-1 0-1,0 1 0,0-1 0,0 0 0,0 1 0,-1-1 0,1 0 0,0 1 0,-1 0 1,1-1-1,-1 1 0,1 0 0,-1 0 0,-3-2 0,0 1-1,0-1-1,0 2 1,0-1-1,-1 0 1,1 1-1,0 0 1,-1 0-1,-6 0 1,4 1-12,-1 0 0,0 0 0,0 1 1,1 0-1,-1 0 0,1 1 0,-1 0 0,1 0 0,-1 1 1,-10 6-1,10-3 10,1 0 0,0 0-1,1 1 1,0 0 0,0 1 0,1 0 0,-1 0 0,2 0 0,-1 1 0,1-1 0,1 1 0,-1 1 0,2-1-1,-1 1 1,1-1 0,0 1 0,1 0 0,1 0 0,-1 0 0,1 0 0,1 11 0,0-19 5,0-1 1,1 0-1,-1 1 1,0-1 0,1 0-1,-1 1 1,1-1-1,0 0 1,-1 0 0,1 0-1,0 0 1,-1 1-1,1-1 1,0 0 0,0 0-1,0 0 1,0-1-1,0 1 1,0 0 0,0 0-1,1 0 1,-1-1-1,0 1 1,0-1 0,1 1-1,-1-1 1,0 1-1,0-1 1,1 0 0,-1 0-1,0 1 1,3-1-1,53 1 169,-41-2-165,-11 1 0,0 0 1,0-1-1,-1 1 1,1-1-1,0 0 1,-1-1-1,1 1 1,-1-1-1,0 0 0,1 0 1,-1 0-1,0-1 1,0 0-1,0 1 1,-1-1-1,1-1 1,-1 1-1,0 0 1,1-1-1,-1 0 1,-1 1-1,1-1 1,-1 0-1,1-1 1,1-4-1,1-3-4,-1 0 0,0 0 0,0-1 1,-1 0-1,-1 0 0,0 0 0,0-25 0,-3 36-7,1 0 1,-1 1-1,0-1 0,0 1 1,0 0-1,0-1 0,0 1 0,0 0 1,0-1-1,0 1 0,0 0 1,-1 0-1,1 0 0,0 0 0,-1 0 1,1 0-1,-1 0 0,1 1 1,-1-1-1,1 1 0,-1-1 0,1 1 1,-1-1-1,0 1 0,1 0 0,-1 0 1,0 0-1,1 0 0,-1 0 1,-2 0-1,-3 0-5,-1-1 1,1 1-1,-1 1 1,1 0-1,0 0 0,-11 3 1,13-2 3,0 1-1,-1 0 1,2 0 0,-1 1 0,0-1 0,1 1-1,-1 0 1,1 0 0,0 1 0,0-1 0,1 1-1,0 0 1,-1 0 0,2 0 0,-1 0 0,-3 10-1,3-9 0,1 1-1,0-1 1,0 1-1,0 0 1,1 0-1,0 0 0,1-1 1,-1 1-1,1 0 1,1 0-1,-1 0 1,1 0-1,0 0 1,3 8-1,-3-13 8,1 1 0,-1-1 0,1 0 0,-1 0 0,1 0 0,0 0 0,0 0 0,0-1 0,0 1 0,0-1 0,0 1 0,1-1-1,-1 0 1,0 1 0,1-1 0,-1 0 0,1-1 0,-1 1 0,1 0 0,-1-1 0,6 1 0,63 2 94,-55-3-79,-12 0-15,0 0-1,0 0 1,0-1-1,0 1 1,0-1-1,0 0 1,0 0-1,-1 0 1,1 0-1,0-1 1,0 1-1,-1-1 1,1 0-1,-1-1 1,0 1-1,1 0 1,-1-1-1,0 0 1,-1 1-1,1-1 1,0-1-1,-1 1 1,1 0-1,-1 0 1,0-1-1,1-3 1,1-4 11,0 0 1,-1-1-1,0 1 1,-1 0-1,0-1 0,-1 1 1,-1-21-1,0 30-14,-1 1 1,1-1-1,-1 0 0,0 1 0,1-1 1,-1 1-1,0-1 0,0 1 0,0-1 1,0 1-1,0-1 0,-1 1 0,1 0 1,0 0-1,0 0 0,-1 0 0,1 0 1,-1 0-1,1 0 0,-1 0 0,1 0 1,-1 1-1,0-1 0,1 1 0,-1-1 1,0 1-1,0 0 0,1-1 0,-1 1 0,0 0 1,1 0-1,-3 0 0,-3 0-13,-1 0-1,1 0 1,0 0 0,0 1-1,-1-1 1,1 2 0,-7 1-1,5 1 13,0 1 0,1 0 0,-1 0 0,1 0 0,0 1 0,1 1 1,-1-1-1,1 1 0,1 0 0,-1 1 0,1 0 0,0 0 0,1 0 0,0 0 0,0 1 0,1 0 0,0 0 0,1 0 0,0 1 0,0-1 0,1 1 0,0 0 0,-1 18 0,3-26 4,0 0-1,0 0 0,1-1 1,-1 1-1,0 0 0,1 0 0,-1 0 1,1-1-1,0 1 0,-1 0 0,1-1 1,0 1-1,0-1 0,0 1 1,0-1-1,0 1 0,0-1 0,1 0 1,-1 1-1,0-1 0,1 0 0,-1 0 1,1 0-1,-1 0 0,1 0 0,0-1 1,-1 1-1,1 0 0,0-1 1,-1 1-1,4 0 0,6 1 13,-1-1 0,1 0-1,-1-1 1,16-1 0,-6 1 2,-12-1-10,0 1-1,-1-1 1,1 0 0,0-1-1,0 0 1,-1 0 0,1 0 0,-1-1-1,1 0 1,-1-1 0,0 0-1,-1 0 1,1 0 0,-1-1 0,1 0-1,-1 0 1,-1 0 0,1-1-1,-1 0 1,0 0 0,0-1 0,-1 1-1,0-1 1,0 0 0,0 0-1,-1 0 1,0-1 0,-1 1 0,1-1-1,-1 1 1,-1-1 0,0 0-1,0 0 1,0-15 0,-1 18-11,0 0 0,0 0 0,0 0 0,0 0 0,-1 0 0,0 0 0,0 1 0,-4-10 0,4 12 0,0 1 1,-1-1-1,1 1 0,-1-1 1,1 1-1,-1-1 1,0 1-1,0 0 1,0 0-1,1 0 1,-1 0-1,0 0 1,0 0-1,0 1 1,-1-1-1,1 1 1,0-1-1,0 1 1,0 0-1,0 0 1,0 0-1,-3 0 0,-8-1 3,1 1 0,0 1 0,0 0 0,-1 1 0,1 0-1,0 0 1,1 2 0,-1-1 0,1 2 0,-14 6-1,19-8 0,0 1 0,0-1 0,0 2-1,0-1 1,1 1 0,0-1 0,0 2-1,0-1 1,1 0 0,0 1-1,0 0 1,0 0 0,1 0 0,-1 0-1,1 1 1,1-1 0,0 1 0,0 0-1,-2 9 1,3-11 1,0 0 0,0 0 1,0 0-1,1 0 0,0 0 0,0 0 0,0 1 0,0-1 0,1 0 0,0 0 1,3 8-1,-2-10 7,-1-1 0,1 1 0,0-1 0,1 1 0,-1-1 0,0 0 0,1 0 1,-1 0-1,1 0 0,0 0 0,-1-1 0,1 1 0,0-1 0,0 0 0,0 1 0,0-2 1,0 1-1,7 1 0,2 1 13,1 0 1,-1-1-1,1-1 1,0 0-1,-1-1 0,1 0 1,0 0-1,-1-2 1,1 0-1,13-3 1,-20 3-21,1-1 1,-1 1-1,0-1 1,0 0-1,0 0 1,0-1-1,0 0 1,-1 0-1,0 0 1,0-1-1,0 0 1,0 0 0,-1 0-1,0 0 1,0-1-1,0 0 1,-1 0-1,1 0 1,-2 0-1,4-9 1,-2 2 3,-1 0 1,-1-1-1,0 1 0,-1-1 1,-1-24-1,0 29 1,0 6-6,-1 0 0,0 0-1,1 0 1,-1 0 0,0 0-1,0 0 1,-1 1 0,1-1 0,0 0-1,-1 1 1,0-1 0,0 1 0,0 0-1,0 0 1,0-1 0,0 1-1,0 0 1,0 1 0,-1-1 0,1 0-1,-1 1 1,0-1 0,1 1-1,-1 0 1,0 0 0,0 0 0,0 0-1,0 0 1,0 1 0,0 0-1,1-1 1,-6 1 0,2-1-5,-1 1 1,1-1-1,-1 1 0,0 0 1,1 1-1,-1 0 0,0 0 1,1 0-1,0 1 1,-1 0-1,1 0 0,0 0 1,0 1-1,-8 4 0,8-1 4,0-1-1,0 1 0,0 1 0,1-1 0,-1 1 0,1 0 0,-7 14 0,10-17 3,0 0-1,1-1 1,-1 1 0,1 0 0,0 0 0,0 0-1,0 0 1,0 0 0,1 0 0,-1 0 0,1 0-1,0 0 1,1 0 0,-1 0 0,1 0 0,-1 0 0,1 0-1,3 7 1,-3-9 2,1-1-1,-1 1 1,1 0 0,0-1-1,-1 1 1,1-1-1,0 0 1,0 0 0,0 1-1,0-1 1,0 0-1,0-1 1,0 1 0,0 0-1,0-1 1,1 1-1,-1-1 1,0 0 0,3 1-1,49 1-5,-43-2 4,-7 0 6,0 0 0,1 0-1,-1-1 1,0 1 0,0-1 0,1 0-1,-1 0 1,0 0 0,0-1 0,0 1-1,0-1 1,-1 0 0,1 0-1,0 0 1,-1-1 0,1 1 0,-1-1-1,0 0 1,0 0 0,0 0 0,0 0-1,4-7 1,-3 2-17,-1 0 1,0 0-1,0 0 0,0 0 1,-1-1-1,0 1 0,-1-1 1,0 1-1,0-1 0,-1-11 1,0 18 9,0 0 0,0 0 0,-1 0 0,1 0 0,0 1 0,-1-1 0,0 0 1,1 0-1,-1 0 0,0 0 0,0 1 0,0-1 0,0 0 0,0 1 0,0-1 0,0 1 0,-1-1 0,1 1 1,0 0-1,-1 0 0,-2-3 0,-1 2-4,1 0 0,0 0-1,0 0 1,-1 1 0,1-1 0,-1 1 0,0 0 0,1 0 0,-7 0 0,4 1-2,-1-1 0,0 2 0,0-1 0,0 1 0,0 0 0,0 0 1,0 1-1,1 0 0,-1 1 0,1-1 0,-11 6 0,13-4 5,0 0 0,0 1 0,0-1 0,1 1-1,-1 0 1,1 0 0,0 0 0,0 0-1,1 1 1,0-1 0,0 1 0,0 0 0,0 0-1,1 1 1,0-1 0,1 0 0,-1 1 0,1-1-1,0 1 1,1-1 0,-1 1 0,2-1-1,-1 1 1,2 7 0,-2-12 8,1 0 0,0-1 0,0 1-1,0 0 1,0-1 0,1 1 0,-1-1 0,0 0 0,0 1 0,1-1-1,-1 0 1,1 0 0,-1 0 0,1 0 0,0 0 0,-1 0-1,1-1 1,0 1 0,0 0 0,-1-1 0,1 1 0,0-1 0,0 0-1,0 0 1,0 0 0,0 0 0,2 0 0,62 0 86,-57 0-87,-4-1-6,0 0 0,0 0 0,0 0 0,0-1 0,-1 1-1,1-1 1,-1 0 0,1 0 0,-1-1 0,1 0 0,-1 1 0,0-2-1,0 1 1,-1 0 0,1-1 0,-1 1 0,0-1 0,1 0-1,-2 0 1,1 0 0,0-1 0,-1 1 0,0-1 0,0 1-1,0-1 1,-1 0 0,1 0 0,-1 0 0,0 1 0,0-1 0,-1 0-1,0 0 1,0 0 0,0 0 0,0 0 0,-1 0 0,-1-5-1,1 8 3,0 0 0,0 0 0,0 0 0,-1 0-1,1 1 1,0-1 0,-1 0 0,0 1 0,1 0-1,-1-1 1,0 1 0,1 0 0,-1 0 0,0 0-1,0 0 1,0 0 0,0 0 0,0 0 0,0 1-1,-1-1 1,1 1 0,0-1 0,0 1 0,0 0-1,0 0 1,-1 0 0,-1 1 0,-66 2-80,59 0 79,1 0 1,0 1-1,0 0 0,1 1 1,-1 0-1,1 0 1,0 1-1,0 0 1,1 0-1,-1 1 0,1 0 1,1 1-1,0 0 1,0 0-1,0 1 1,-5 10-1,11-19 15,0 1 1,1 0-1,-1 0 0,0 0 1,1 0-1,-1 0 1,1 0-1,-1 0 0,1 0 1,0 0-1,0 0 0,-1 1 1,1-1-1,0 0 0,0 0 1,0 0-1,0 0 0,0 0 1,0 0-1,0 1 0,1-1 1,-1 0-1,0 0 1,1 0-1,-1 0 0,1 2 1,11 3-805,5-5-3652</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43.143"/>
    </inkml:context>
    <inkml:brush xml:id="br0">
      <inkml:brushProperty name="width" value="0.05" units="cm"/>
      <inkml:brushProperty name="height" value="0.05" units="cm"/>
      <inkml:brushProperty name="color" value="#004F8B"/>
    </inkml:brush>
  </inkml:definitions>
  <inkml:trace contextRef="#ctx0" brushRef="#br0">9214 1 7418,'0'0'4478,"-24"13"-3298,-28 61 1371,-86 94 0,36-47-1840,70-84-613,-2-2 0,-1 0 0,-2-3 0,-59 41 0,-174 94 80,184-117-177,-49 24 189,-4-5 0,-208 71 0,-310 48 518,609-177-661,-515 111 338,421-98-258,0-7 1,-146-2-1,171-15-116,-918-29 175,613 0-158,-54-5 6,-167-58-25,422 56-8,8-1 17,-190-25 27,-119-23-4,241 34-58,144 24 1,1-6 0,-223-86 0,-307-119-249,640 229 264,-46-24 1,24 10 82,24 17-164,21 5 91,0 1 0,0-1-1,0 1 1,0-1 0,0 0-1,1 0 1,-1 0-1,0-1 1,1 1 0,-5-3-1,7 3 7,-11 1-1704</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44.010"/>
    </inkml:context>
    <inkml:brush xml:id="br0">
      <inkml:brushProperty name="width" value="0.05" units="cm"/>
      <inkml:brushProperty name="height" value="0.05" units="cm"/>
      <inkml:brushProperty name="color" value="#004F8B"/>
    </inkml:brush>
  </inkml:definitions>
  <inkml:trace contextRef="#ctx0" brushRef="#br0">717 1 6145,'0'0'8622,"-7"3"-7754,-44 20 142,0-2 0,-104 25 0,-39 15-678,169-51-288,0 1 0,1 1 0,0 1 0,1 2 0,-32 25 0,47-33-17,-2 1-27,0 0 1,1 1-1,-16 18 0,22-22 20,1-1 0,-1 1 0,1-1 1,0 1-1,0 0 0,1 0 0,-1 0 0,1 0 0,0 0 0,0 0 1,1 0-1,0 9 0,0-12 5,1 0 0,0 0 1,-1 0-1,1 0 0,0-1 0,0 1 0,1 0 1,-1 0-1,0-1 0,0 1 0,1 0 1,-1-1-1,1 0 0,0 1 0,-1-1 1,1 0-1,0 0 0,0 0 0,3 2 0,49 22 187,-35-17-149,228 99 143,94 47 152,-316-144-111,-14-12 582,-11-1-786,0 0 0,1 0 1,-2 0-1,1 0 0,0-1 0,-1 1 0,1 0 0,-1 0 1,0 0-1,0 1 0,0-1 0,-2-4 0,-16-38-14,-32-58-1,3 9-43,33 61-9,3 10 30,0-1 0,2 0 0,1 0 0,1-1 0,1-1 0,1 1 0,1-1 0,-2-38 0,7 60-18,-1 3 10,1 1 0,0-1 0,0 1 0,0-1 0,0 0 0,0 1-1,0-1 1,1 1 0,-1-1 0,0 1 0,0-1 0,0 0 0,0 1 0,1-1 0,-1 1-1,0-1 1,1 1 0,-1-1 0,0 1 0,1-1 0,-1 1 0,1 0 0,-1-1-1,0 1 1,1-1 0,0 0 0,0 1-143,13 22-6759,-11-16 5338,8 13-3807</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6:45.192"/>
    </inkml:context>
    <inkml:brush xml:id="br0">
      <inkml:brushProperty name="width" value="0.05" units="cm"/>
      <inkml:brushProperty name="height" value="0.05" units="cm"/>
      <inkml:brushProperty name="color" value="#004F8B"/>
    </inkml:brush>
  </inkml:definitions>
  <inkml:trace contextRef="#ctx0" brushRef="#br0">372 396 8706,'0'0'10695,"10"-16"-10468,28-54-81,-34 61-130,0 1 0,-1-1 0,0 0 0,0-1 0,-1 1 0,0 0 0,-1-1 0,0 1 0,-1-1 0,0 1 0,0-1 0,-1 1 0,0-1 0,-1 1 0,0 0 0,0-1 1,-1 1-1,0 0 0,-1 1 0,0-1 0,0 0 0,-1 1 0,0 0 0,-10-11 0,9 12-20,0 0 0,-1 1 0,1 0 0,-1 1 0,-1 0 0,1 0 0,-1 0 0,0 1 0,0 0 0,0 0 0,-1 1 0,1 0 0,-1 1-1,0 0 1,1 0 0,-1 1 0,0 0 0,0 0 0,0 1 0,0 1 0,0-1 0,0 1 0,0 1 0,0 0 0,0 0 0,1 0 0,-1 1 0,1 1 0,0-1 0,0 1 0,0 1 0,0 0 0,1 0 0,0 0 0,0 1 0,-6 6 0,4-4 3,1 0 1,1 0 0,-1 0-1,2 1 1,-1 0 0,1 1 0,0 0-1,1 0 1,0 0 0,1 0 0,0 1-1,1-1 1,0 1 0,0 0-1,1 0 1,1 0 0,0 1 0,1 18-1,0-25 1,1-1 0,-1 0 0,1 0 1,1-1-1,-1 1 0,0 0 0,1 0 0,0 0 0,0-1 0,0 1 0,0-1 0,0 0 0,1 1 0,-1-1 0,1 0 0,0-1 0,0 1 0,0 0 1,1-1-1,-1 0 0,0 1 0,1-1 0,0-1 0,-1 1 0,1 0 0,0-1 0,0 0 0,4 1 0,11 2 31,0 0 0,0-1 0,0-1 1,31-1-1,-44-2-12,0 1 1,0-1 0,0-1 0,-1 1-1,1-1 1,0 0 0,0 0-1,-1-1 1,1 1 0,-1-1 0,0 0-1,0-1 1,0 0 0,-1 1 0,1-1-1,-1-1 1,0 1 0,0-1 0,0 1-1,0-1 1,-1 0 0,0-1-1,0 1 1,0 0 0,-1-1 0,0 0-1,0 1 1,0-1 0,-1 0 0,0 0-1,0 0 1,-1 0 0,1-11-1,-15 46-135,10-11 125,1 0 0,1 0 0,1 1 0,0-1 0,1 1 0,1-1 0,1 1 0,1-1 0,0 0 0,2 0 0,0 0 0,1 0 0,12 25 0,-7-19-16,0 1 1,-2 0-1,0 0 1,-2 1-1,-1 0 1,-1 1-1,-1-1 1,0 41-1,-4-62 10,-1 0-1,0-1 1,0 1-1,0-1 1,-1 1 0,0-1-1,1 0 1,-1 0-1,-1 1 1,1-1-1,-1-1 1,1 1 0,-1 0-1,0-1 1,0 1-1,-1-1 1,1 0-1,-1 0 1,0 0 0,0-1-1,0 1 1,0-1-1,0 0 1,0 0-1,0 0 1,-1-1 0,-8 3-1,1-1 2,-1 1 0,1-2 0,-1 0 0,0 0 0,1-2 0,-1 1 0,0-1 0,0-1 0,-18-3 0,26 2 4,-1 0-1,1-1 1,-1 1-1,1-1 1,0 0 0,0-1-1,0 1 1,0-1-1,1 0 1,-1 0-1,1 0 1,0 0-1,1-1 1,-1 0 0,1 0-1,-1 0 1,2 0-1,-1 0 1,0-1-1,1 1 1,-2-10-1,0 3 0,1 0 0,0 1 0,1-1 0,1-1 0,-1 1 0,2 0 0,0 0 0,0 0 0,5-22 0,-2 25-7,0 1-1,0 0 0,1 0 1,1 0-1,-1 0 1,1 1-1,0 0 1,1 0-1,0 0 1,0 1-1,0-1 0,1 2 1,0-1-1,10-6 1,11-6 3,2 0 1,38-16 0,-52 26 19,-6 2-19,0 1-1,1 1 1,-1 0 0,1 0-1,0 1 1,0 0 0,0 1-1,12-1 1,-22 3-57,14 0-1744,5-1-848,-6-2-1910,7-6-6625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07.696"/>
    </inkml:context>
    <inkml:brush xml:id="br0">
      <inkml:brushProperty name="width" value="0.05" units="cm"/>
      <inkml:brushProperty name="height" value="0.05" units="cm"/>
      <inkml:brushProperty name="color" value="#004F8B"/>
    </inkml:brush>
  </inkml:definitions>
  <inkml:trace contextRef="#ctx0" brushRef="#br0">324 196 4385,'0'0'10518,"0"-13"-5511,-5-47-5075,3 54 66,0-1 0,-1 0 0,0 1 1,-1 0-1,1 0 0,-1 0 1,0 0-1,-1 0 0,1 1 0,-1 0 1,0 0-1,-1 0 0,1 1 0,-1-1 1,-9-4-1,6 4-26,-1 1 0,0 0 0,1 0-1,-1 1 1,-1 1 0,1-1 0,0 2 0,0-1-1,-19 1 1,24 2 24,1 0 1,0 0-1,-1 0 0,1 1 1,0 0-1,0 0 0,0 0 0,1 0 1,-1 0-1,0 1 0,1-1 1,-1 1-1,1 0 0,0 0 0,0 1 1,0-1-1,1 0 0,-1 1 1,-3 7-1,-1 1-9,0 0 1,1 0-1,0 1 1,1-1-1,-4 18 1,6-19 3,1-1 0,0 1 0,1 0 0,0 0 0,1 0 0,0 0 0,0 0 1,1 0-1,4 17 0,-3-24 12,-1 1 0,1 0 0,0-1 0,0 1 0,1-1 0,-1 0 0,1 0 1,0 0-1,0 0 0,0 0 0,1 0 0,-1-1 0,1 0 0,0 0 0,0 0 0,0 0 0,0 0 1,1-1-1,-1 0 0,1 0 0,-1 0 0,1 0 0,5 0 0,-2 1-2,1-1 0,-1 0 0,1-1 0,-1 0 0,1 0-1,0-1 1,0 0 0,-1-1 0,1 0 0,-1 0 0,15-4 0,-18 3 4,0-1 1,0 1-1,-1-1 1,1 0-1,-1 0 1,1 0-1,-1 0 1,0-1 0,0 0-1,0 0 1,-1 0-1,1 0 1,-1-1-1,0 1 1,-1-1-1,1 0 1,-1 0-1,0 0 1,2-7-1,2-6-33,-2-1-1,-1 0 0,0 0 1,-2 0-1,0-30 0,-1 90 29,-2 0 27,3 0 0,1-1 0,1 1 0,3 0 0,16 59 0,-9-64 13,-2 1 1,-1 1-1,-1-1 1,-3 1-1,-1 1 1,-1-1-1,-3 52 1,-2-87-38,1 0 1,-1 1-1,0-1 1,0 0-1,0 0 1,0 1-1,-1-1 1,1 0-1,-1 0 1,0 0-1,0-1 1,0 1-1,0 0 1,0-1-1,-1 1 1,1-1-1,-1 0 1,1 0-1,-1 0 1,0 0-1,0 0 1,0-1-1,0 1 1,0-1-1,0 0 1,-1 0-1,1 0 1,-6 1-1,-9 1 76,-1 0 0,0-2 0,-36 0 0,35-1-44,15 0-29,0 0 0,0 0 0,0-1 0,0 1 0,1-1 0,-1 0 0,0-1 0,1 1 0,-1-1 0,0 0 0,1 0 0,0 0 0,0 0 0,-1-1 0,1 0 0,1 0-1,-1 0 1,0 0 0,1 0 0,-1-1 0,1 0 0,0 0 0,1 0 0,-1 0 0,0 0 0,-2-7 0,0-3 23,1 1 0,1 0 0,0-1 0,1 0 0,0 0 1,1 1-1,1-1 0,1-17 0,0 20-27,1 0-1,1 0 1,0 0 0,0 1 0,1-1 0,0 1 0,1 0 0,0 0 0,11-16-1,69-83-17,-69 90 14,72-74-6,-56 62 15,44-57 0,-72 85-1917,-5 9 209,-5 9-1513,-5-2-2371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09.789"/>
    </inkml:context>
    <inkml:brush xml:id="br0">
      <inkml:brushProperty name="width" value="0.05" units="cm"/>
      <inkml:brushProperty name="height" value="0.05" units="cm"/>
      <inkml:brushProperty name="color" value="#004F8B"/>
    </inkml:brush>
  </inkml:definitions>
  <inkml:trace contextRef="#ctx0" brushRef="#br0">282 17 2537,'0'0'10580,"5"-16"-6536,-9 16-4045,1 1 0,0 0 0,-1 0-1,1 0 1,0 0 0,-1 1 0,1-1 0,0 1 0,0 0 0,0 0 0,1 0-1,-1 0 1,0 0 0,1 1 0,-1-1 0,-1 4 0,-41 52-16,32-38 16,-15 20 12,2 0 0,1 2 0,-18 45 0,33-63-12,1 0 1,1 1 0,0 0-1,2 1 1,2 0 0,0-1-1,0 34 1,4-55 1,-1 21 38,2 0 1,7 49-1,-6-66 47,0 0 0,1 0-1,0 0 1,0 0 0,1 0 0,0-1-1,0 1 1,0-1 0,1 0-1,0-1 1,1 1 0,10 9 0,-11-11-208,6 4 964,-1-7-4556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1.343"/>
    </inkml:context>
    <inkml:brush xml:id="br0">
      <inkml:brushProperty name="width" value="0.05" units="cm"/>
      <inkml:brushProperty name="height" value="0.05" units="cm"/>
      <inkml:brushProperty name="color" value="#004F8B"/>
    </inkml:brush>
  </inkml:definitions>
  <inkml:trace contextRef="#ctx0" brushRef="#br0">0 544 3873,'0'0'11012,"22"-7"-9100,1-7-1837,-1-1 0,-1-1 0,0-1 0,-1 0 0,-1-2-1,-1 0 1,-1-1 0,0-1 0,-2-1 0,0 0 0,-1-1 0,-2 0 0,0-1 0,-1-1 0,-2 0 0,-1 0 0,0 0 0,-2-1 0,-1 0-1,-1-1 1,0-32 0,-4 58-84,1-1-1,-1 1 1,0 0-1,0 0 0,-1 0 1,1 0-1,0-1 1,0 1-1,-1 0 0,1 0 1,0 0-1,-1 0 1,1 0-1,-1 0 1,1 0-1,-1 0 0,0 0 1,1 0-1,-1 0 1,0 0-1,0 1 0,0-1 1,0-1-1,-1 2 5,1 0-1,0 0 1,0 0-1,0 0 0,0 0 1,0 0-1,0 0 1,-1 0-1,1 0 1,0 1-1,0-1 1,0 0-1,0 1 0,0-1 1,0 1-1,0-1 1,0 1-1,0-1 1,0 1-1,0 0 1,0 0-1,1-1 0,-1 1 1,0 0-1,0 0 1,0 2-1,-8 7 1,1 1-1,1 1 1,0-1 0,1 1-1,0 1 1,0-1 0,1 1-1,-3 16 1,-21 109-16,18-42 28,4 162 1,7-216 25,1-14-34,1-1 0,1 1 0,1-1 0,2 0 0,10 31 0,-12-43 0,2 0 0,0-1 0,0 0 0,2 0 0,0 0 0,0-1 0,1 0 0,1-1 0,0 0 0,20 18 0,-28-28 20,0 0 1,0 0 0,1 0 0,-1-1 0,0 1 0,1-1 0,-1 0 0,1 1 0,0-1 0,-1 0 0,1-1 0,0 1 0,0 0 0,-1-1 0,1 0 0,4 1 0,-6-2 0,0 1 1,1-1 0,-1 0-1,0 0 1,1 1 0,-1-1-1,0 0 1,0 0 0,0 0-1,1 0 1,-1-1 0,0 1-1,-1 0 1,1 0 0,0-1-1,0 1 1,0 0 0,-1-1 0,1 1-1,-1 0 1,1-1 0,-1 1-1,0-1 1,1 1 0,-1-1-1,0 1 1,0-1 0,0 1-1,0-1 1,-1-1 0,2-14-6,-1 0 1,-2 0-1,1 0 1,-2 0-1,0 0 1,-1 0-1,-1 1 1,0 0-1,-2 0 1,1 0-1,-12-17 1,2 7-67,-1 0 0,-1 2 0,-2 0 0,0 1 0,-35-30 0,58 51 66,0 1 0,0-1 1,0 1-1,0 0 1,-1 0-1,1 0 0,0 1 1,1-1-1,-1 1 0,0 0 1,0 0-1,0 0 1,4 0-1,11-1-350,1-2 0,-1 0 0,31-9 0,-26 0-2440,41-28-1,-27 13-3274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1.748"/>
    </inkml:context>
    <inkml:brush xml:id="br0">
      <inkml:brushProperty name="width" value="0.05" units="cm"/>
      <inkml:brushProperty name="height" value="0.05" units="cm"/>
      <inkml:brushProperty name="color" value="#004F8B"/>
    </inkml:brush>
  </inkml:definitions>
  <inkml:trace contextRef="#ctx0" brushRef="#br0">205 1 1856,'0'0'9818,"-9"3"-9692,1 1-22,-1 1 0,1 0 0,0 0 1,0 1-1,0 0 0,1 0 0,0 1 1,0 0-1,1 0 0,0 0 0,0 1 0,1 0 1,-5 9-1,-4 7 3,1 1 0,1 0 0,2 1-1,0 0 1,2 1 0,0-1 0,2 2 0,2-1 0,0 1 0,2-1 0,0 1 0,4 32-1,-2-58-111,0-1-1,0 0 0,1 1 0,-1-1 1,0 0-1,1 0 0,-1 1 0,1-1 1,-1 0-1,1 0 0,-1 0 0,1 0 1,0 1-1,0-1 0,0 0 0,0 0 1,-1-1-1,1 1 0,0 0 0,1 0 1,-1 0-1,0-1 0,0 1 0,0 0 1,0-1-1,1 1 0,-1-1 0,0 1 1,3-1-1,43 2-1364,-29-3 163,13 1-1690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2.091"/>
    </inkml:context>
    <inkml:brush xml:id="br0">
      <inkml:brushProperty name="width" value="0.05" units="cm"/>
      <inkml:brushProperty name="height" value="0.05" units="cm"/>
      <inkml:brushProperty name="color" value="#004F8B"/>
    </inkml:brush>
  </inkml:definitions>
  <inkml:trace contextRef="#ctx0" brushRef="#br0">299 0 6793,'0'0'4539,"-22"28"-4071,-74 91-97,14-6 440,60-81-582,-43 48 0,65-80-243,0 0 0,0-1-1,0 1 1,0 0 0,0 0 0,0-1-1,0 1 1,-1 0 0,1 0-1,0-1 1,0 1 0,0 0 0,0 0-1,0 0 1,-1-1 0,1 1 0,0 0-1,0 0 1,0 0 0,-1 0 0,1-1-1,0 1 1,0 0 0,-1 0-1,1 0 1,0 0 0,0 0 0,-1 0-1,1 0 1,0 0 0,0 0 0,-1 0-1,1 0 1,0 0 0,0 0-1,-1 0 1,1 0 0,0 0 0,0 0-1,-1 0 1,1 0 0,0 0 0,0 0-1,-1 0 1,1 0 0,0 0-1,0 1 1,0-1 0,-1 0 0,1 0-1,0 0 1,0 0 0,0 1 0,-1-1-1,1 0 1,0 0 0,0 0-1,0 1 1,0-1 0,0 0 0,0 0-1,-1 1 1,1-1 0,0 0 0,0 0-1,0 1 1,2-21-2075,-2 19 1824,6-24-3496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11.832"/>
    </inkml:context>
    <inkml:brush xml:id="br0">
      <inkml:brushProperty name="width" value="0.05" units="cm"/>
      <inkml:brushProperty name="height" value="0.05" units="cm"/>
    </inkml:brush>
  </inkml:definitions>
  <inkml:trace contextRef="#ctx0" brushRef="#br0">0 0 7786,'0'0'9482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2.416"/>
    </inkml:context>
    <inkml:brush xml:id="br0">
      <inkml:brushProperty name="width" value="0.05" units="cm"/>
      <inkml:brushProperty name="height" value="0.05" units="cm"/>
      <inkml:brushProperty name="color" value="#004F8B"/>
    </inkml:brush>
  </inkml:definitions>
  <inkml:trace contextRef="#ctx0" brushRef="#br0">0 0 5521,'0'0'6978,"67"149"-6866,-49-124 160,-4-6-272,0-3 144,0-4-144,0-2-224,3-10-824,-3 0-1065,0 0-2664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2.838"/>
    </inkml:context>
    <inkml:brush xml:id="br0">
      <inkml:brushProperty name="width" value="0.05" units="cm"/>
      <inkml:brushProperty name="height" value="0.05" units="cm"/>
      <inkml:brushProperty name="color" value="#004F8B"/>
    </inkml:brush>
  </inkml:definitions>
  <inkml:trace contextRef="#ctx0" brushRef="#br0">1 0 4545,'0'0'7444,"13"33"-6902,40 106-52,-40-101-179,-2-1-1,-2 2 0,-1-1 0,-2 1 0,-2 1 0,-2-1 0,-1 0 0,-5 45 0,3-56-191,-1-11-33,-1 1 1,-1-1-1,-1 1 0,0-1 0,-1 0 0,-1-1 0,0 0 0,-1 0 0,-13 18 0,8-12 130,12-62 770,-1 16-3382,2 7-1608,0 1-2309</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13.835"/>
    </inkml:context>
    <inkml:brush xml:id="br0">
      <inkml:brushProperty name="width" value="0.05" units="cm"/>
      <inkml:brushProperty name="height" value="0.05" units="cm"/>
      <inkml:brushProperty name="color" value="#004F8B"/>
    </inkml:brush>
  </inkml:definitions>
  <inkml:trace contextRef="#ctx0" brushRef="#br0">1 0 6601,'0'0'7054,"5"22"-6537,4 13-291,2 0 0,1-2 0,28 58-1,-17-49 278,33 85 0,-48-104-367,-2 1 0,0-1 0,-1 1 0,-1 0 0,1 42 0,-5-63-129,0 20 89,-1 1 1,-5 37 0,4-52-69,-1 1 0,0-1 0,0 0-1,-1 0 1,0-1 0,0 1 0,-1-1 0,-1 0 0,-7 10 0,-14 15 339,-54 48 1808,81-103-4572,0 3-2466</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1.137"/>
    </inkml:context>
    <inkml:brush xml:id="br0">
      <inkml:brushProperty name="width" value="0.05" units="cm"/>
      <inkml:brushProperty name="height" value="0.05" units="cm"/>
      <inkml:brushProperty name="color" value="#FF0066"/>
    </inkml:brush>
  </inkml:definitions>
  <inkml:trace contextRef="#ctx0" brushRef="#br0">431 627 5025,'0'0'14080,"3"0"-13165,0-1-854,-1 0 0,1-1-1,-1 1 1,1-1-1,-1 1 1,0-1 0,0 0-1,1 0 1,-1 0 0,-1 0-1,1 0 1,0 0 0,0 0-1,-1-1 1,1 1-1,-1-1 1,0 1 0,0-1-1,0 1 1,0-1 0,0 0-1,-1 0 1,1-4 0,11-75 121,-9 46-108,-2-1 0,-6-69 0,3 90-74,-1 0 0,-1 1 1,0 0-1,-1 0 0,-1 0 1,0 0-1,-1 1 1,-1 0-1,-11-17 0,9 17-22,-1 0 1,-1 1-1,0 1 0,0-1 0,-1 2 0,-1 0 0,-18-12 0,24 18 11,0 1 1,0 0-1,0 0 0,0 1 0,-1 0 0,0 0 1,1 1-1,-1 0 0,0 1 0,0 0 0,0 0 1,0 1-1,0 0 0,0 0 0,-18 4 0,21-1 10,-1 0 0,0 0 0,1 0 0,0 1-1,-1 0 1,1 0 0,1 1 0,-1-1 0,1 1 0,0 1-1,0-1 1,0 1 0,1 0 0,0 0 0,0 0-1,0 0 1,1 1 0,-3 7 0,-3 6-6,2 0 1,0 0 0,1 1-1,-6 41 1,8-39-1,2-1 1,1 0 0,1 1 0,0-1 0,7 40-1,-4-52 8,-1 0-1,1-1 1,1 1 0,0-1-1,1 0 1,-1 0-1,2 0 1,-1 0-1,1-1 1,0 0-1,1 0 1,0-1-1,0 0 1,15 11-1,-9-8 12,1-2 0,0 1-1,1-2 1,-1 0 0,1-1 0,1 0-1,-1-1 1,32 5 0,-19-6-6,0-1 0,0-1 0,1-2 0,37-4 0,-56 3-4,0-1 0,-1 0 0,1-1 0,0 0 0,-1 0 0,0-1-1,0 0 1,0-1 0,0 0 0,-1 0 0,1-1 0,-1 0 0,-1 0 0,1-1-1,-1 0 1,0 0 0,-1-1 0,0 0 0,0 0 0,0 0 0,-1-1 0,5-12 0,-1-1 34,0 0 0,-2-1 1,0-1-1,-2 1 0,-1-1 1,0 1-1,-2-1 1,0-28-1,-5 26-56,-4 36-70,-7 43 40,5 2 31,3 0 1,3 0-1,4 83 1,1-40 56,22 590 44,-17-555 17,-6-40-45,-40-93 96,35 0-132,0-1 1,0-1-1,0 1 0,1-1 0,-1 1 0,0-1 0,1 0 0,-1 0 0,1-1 0,0 1 0,0-1 0,0 0 0,0 0 0,0 0 0,-4-5 0,-38-61 112,32 49-101,-10-18-13,2-1 0,1-1-1,2-1 1,-15-50-1,24 62 12,2-1 0,1 0 1,1 0-1,2-1 0,1 1 0,1-1 0,4-31 0,-1 51-30,1 0 0,0 1 0,1-1 0,-1 1 0,2 0 0,0 0 0,0 0 0,1 1 0,0 0 0,0 0 0,1 0 0,0 1 0,12-11 0,14-12-23,69-48-1,-88 70 26,9-9 6,27-18 51,80-46-1,-120 78-95,-1 1 0,1-1 0,0 2 0,20-4 0,5-1-1418,-1-6-3372,-20 7-30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2.323"/>
    </inkml:context>
    <inkml:brush xml:id="br0">
      <inkml:brushProperty name="width" value="0.05" units="cm"/>
      <inkml:brushProperty name="height" value="0.05" units="cm"/>
      <inkml:brushProperty name="color" value="#FF0066"/>
    </inkml:brush>
  </inkml:definitions>
  <inkml:trace contextRef="#ctx0" brushRef="#br0">498 42 4121,'0'0'9810,"2"-7"-8975,5-20-322,-5 20-113,-18 7 94,10 1-433,-1 0 1,1 1-1,0 0 1,0 0-1,0 1 0,0-1 1,0 1-1,0 1 1,1-1-1,-1 1 1,1 0-1,0 0 1,0 1-1,-8 9 0,-8 9 257,-31 44 0,11-4-74,3 1 0,3 2-1,3 1 1,-42 126 0,47-101-16,3 1-1,5 1 1,-10 121 0,23-129 45,6 93 0,1-169-247,0 0 1,0 0-1,1 0 1,1 0-1,-1 0 1,2 0-1,-1 0 1,2-1-1,-1 0 1,1 0-1,8 12 1,-9-16 59,0 0 1,1 0-1,-1-1 0,1 1 1,0-1-1,0 0 1,0-1-1,0 1 0,1-1 1,-1 0-1,1 0 0,0-1 1,0 0-1,0 0 1,0 0-1,0 0 0,1-1 1,-1 0-1,12-1 0,10-47-1171,36-12-4112,-26 33-858</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3.333"/>
    </inkml:context>
    <inkml:brush xml:id="br0">
      <inkml:brushProperty name="width" value="0.05" units="cm"/>
      <inkml:brushProperty name="height" value="0.05" units="cm"/>
      <inkml:brushProperty name="color" value="#FF0066"/>
    </inkml:brush>
  </inkml:definitions>
  <inkml:trace contextRef="#ctx0" brushRef="#br0">0 1108 8410,'0'0'8290,"30"-1"-7681,94-8-117,-117 8-447,0-1-1,0 0 0,0 0 1,0 0-1,0-1 1,0 0-1,-1 0 1,1-1-1,-1 0 1,0 0-1,0-1 0,0 1 1,6-8-1,3-2 93,6-4-41,0-2-1,-2 0 1,0-1 0,-1-1 0,-2-1-1,0 0 1,16-33 0,-15 20-45,-2 0 0,-2-1 0,-1-1 0,12-60-1,-11-2-11,-5-1 0,-3 1 0,-11-122 0,6 218-51,-1-1 0,1 1 0,-1-1 0,0 1 0,0 0-1,0-1 1,-1 1 0,0 0 0,-2-5 0,3 8 3,0 0 0,1 0 0,-1 0 0,0 0 1,0 0-1,0 0 0,1 1 0,-1-1 0,0 0 1,0 1-1,0-1 0,0 1 0,0-1 0,0 1 0,0-1 1,0 1-1,-1 0 0,1-1 0,0 1 0,0 0 0,0 0 1,0 0-1,0 0 0,0 0 0,-1 0 0,1 0 1,0 0-1,0 1 0,0-1 0,0 0 0,0 1 0,0-1 1,0 1-1,0-1 0,0 1 0,0-1 0,0 1 0,0 0 1,0-1-1,0 1 0,-1 2 0,-6 4-1,1 0-1,0 1 1,0 0 0,1 0-1,0 1 1,0 0-1,1 0 1,-8 18 0,-1 9 26,-11 41 1,0 21-26,-24 201 0,25 105 148,23 109 160,2-458-294,2-1 0,11 56-1,-9-81 24,2 0 0,1-1 1,1 0-1,1 0 0,20 37 0,-29-64 6,0 1 0,-1 0 0,1-1-1,0 1 1,0-1 0,1 1 0,-1-1 0,0 0 0,0 1 0,1-1 0,-1 0 0,1 0 0,-1 0 0,1 0-1,-1 0 1,1-1 0,0 1 0,-1 0 0,1-1 0,0 1 0,0-1 0,-1 1 0,1-1 0,0 0-1,0 0 1,0 0 0,-1 0 0,1 0 0,0 0 0,0-1 0,0 1 0,-1 0 0,1-1 0,0 1-1,0-1 1,-1 0 0,1 0 0,-1 0 0,1 0 0,0 0 0,-1 0 0,3-2 0,3-3 9,-1 1-1,1-1 1,-1 0 0,-1 0 0,1-1 0,-1 0-1,8-13 1,-7 7-30,-1 0-1,0-1 0,-1 1 0,0-1 0,-1 0 1,-1 0-1,1-21 0,-4-102 41,1 130-49,-3-15-15,0 0 1,-2 0-1,0 0 1,-2 1-1,0 0 1,-1 0-1,-1 1 1,-1 0-1,-1 0 0,-1 1 1,0 1-1,-17-19 1,2 5-65,-2 1 0,-1 1-1,-1 1 1,-2 2 0,-51-33 0,73 53 43,7 3 31,-1 1 1,0 0-1,0 0 1,0 0-1,0 1 1,0 0 0,-1 0-1,1 0 1,0 0-1,-1 1 1,-9-1 0,14 2-32,1 0 30,0 1 0,-1 0 0,1-1 0,0 1 0,0-1 0,0 1 0,0 0 0,0-1 0,0 1 0,0-1 0,0 1 0,0 0 0,0-1 0,0 1 0,1-1 0,-1 1 0,0 0 0,0-1 0,0 1 0,1-1 0,-1 1 1,0-1-1,1 1 0,-1-1 0,0 1 0,1-1 0,0 1 0,5 5-1,-1 0 1,1 0-1,1-1 1,-1 0 0,1-1-1,0 1 1,0-1-1,0 0 1,10 3-1,74 25 119,-51-21-95,0-3 1,1-1 0,0-2 0,66 0 0,-106-5-20,1-1 0,-1 1 0,0 0 0,1-1-1,-1 1 1,0-1 0,1 1 0,-1-1 0,0 0 0,0 0 0,0 1 0,0-1 0,0 0 0,0 0 0,0 0 0,0 0-1,0 0 1,0 0 0,0 0 0,0-1 0,-1 1 0,1 0 0,-1 0 0,1-1 0,0-1 0,11-45-348,-7 26-293,21-47-3649,-12 39-293</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3.817"/>
    </inkml:context>
    <inkml:brush xml:id="br0">
      <inkml:brushProperty name="width" value="0.05" units="cm"/>
      <inkml:brushProperty name="height" value="0.05" units="cm"/>
      <inkml:brushProperty name="color" value="#FF0066"/>
    </inkml:brush>
  </inkml:definitions>
  <inkml:trace contextRef="#ctx0" brushRef="#br0">365 1 4721,'0'0'7844,"-24"13"-7021,-78 47 15,94-54-735,0 0 1,0 0 0,1 1 0,0-1 0,0 2-1,0-1 1,1 1 0,0 0 0,1 1-1,-6 10 1,0 0 103,-10 18 81,2 1 1,1 1-1,2 0 0,2 2 0,2-1 1,-10 61-1,10-23 56,4 1 0,3 120 0,5-183-332,0 1 0,2-1 0,0 0 1,1 0-1,0 0 0,2-1 0,0 1 0,0-1 1,1 0-1,1 0 0,1-1 0,0 0 0,1 0 0,0-1 1,1 0-1,0-1 0,1 0 0,1-1 0,0 0 0,0 0 1,1-1-1,0-1 0,28 14 0,-27-17-43,0 0 0,0-1 0,0-1 0,1-1 0,0 0-1,0 0 1,25 0 0,-32-3-288,1 0 0,-1-1 0,0 1 0,1-2 0,-1 1 0,0-1 0,0 0 0,0-1 0,0 0 0,0 0 0,-1-1 0,1 0 0,-1 0 0,12-10 0,15-20-4017</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4.554"/>
    </inkml:context>
    <inkml:brush xml:id="br0">
      <inkml:brushProperty name="width" value="0.05" units="cm"/>
      <inkml:brushProperty name="height" value="0.05" units="cm"/>
      <inkml:brushProperty name="color" value="#FF0066"/>
    </inkml:brush>
  </inkml:definitions>
  <inkml:trace contextRef="#ctx0" brushRef="#br0">0 1 1192,'0'0'14413,"11"0"-14064,-3 0-311,3-1-5,1 1 0,-1 1 0,1 0-1,0 0 1,-1 1 0,0 0-1,1 1 1,-1 1 0,15 6-1,-18-5-12,0 0-1,0 1 0,-1 0 0,0 0 0,0 1 0,0 0 0,-1 0 0,0 1 0,0 0 0,0 0 0,-1 0 0,-1 0 0,0 1 0,0 0 0,0 0 0,-1 0 0,3 17 0,0 8 182,-2 1 0,-1 0 0,-3 55 0,0-48 155,0-35-289,1-1 0,-1 1 0,-1-1 0,1 1 0,-1-1-1,-1 1 1,1-1 0,-1 1 0,0-1 0,0 0 0,-1 0-1,0 0 1,0 0 0,0 0 0,-1-1 0,0 1 0,-5 4-1,6-54 1697,5 16-1753,1 0-1,1 1 1,1 0-1,2 0 1,0 0-1,2 1 0,1 0 1,1 0-1,1 1 1,2 1-1,0 0 0,1 1 1,2 1-1,0 0 1,1 1-1,37-32 0,-54 52-106,-1 17-122,-2 19 201,-1 0 0,-9 38 0,5-36 27,2 0 0,-1 42-1,6-76-8,1 0 0,0 0-1,0-1 1,-1 1 0,2 0-1,-1-1 1,0 1-1,0-1 1,1 0 0,0 1-1,-1-1 1,1 0 0,0 0-1,0 0 1,0 0-1,0 0 1,0 0 0,1-1-1,-1 1 1,0-1 0,1 1-1,-1-1 1,1 0-1,0 0 1,-1 0 0,7 1-1,8 3 28,1-1 0,34 4 0,-48-8-26,42 4-255,64-4 0,-105 0 30,1-1 1,-1 1-1,1-1 0,-1 0 0,0-1 0,1 0 0,-1 1 0,0-2 0,0 1 0,0 0 0,0-1 1,4-4-1,3-2-1311,-1-1-1,0-1 1,10-12 0,11-15-5589</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5.129"/>
    </inkml:context>
    <inkml:brush xml:id="br0">
      <inkml:brushProperty name="width" value="0.05" units="cm"/>
      <inkml:brushProperty name="height" value="0.05" units="cm"/>
      <inkml:brushProperty name="color" value="#FF0066"/>
    </inkml:brush>
  </inkml:definitions>
  <inkml:trace contextRef="#ctx0" brushRef="#br0">1 1 8978,'0'0'8003,"29"28"-7630,95 95-119,-114-111-214,1 0 0,-1 0 0,-1 1 0,0 1 0,-1-1-1,0 2 1,-1-1 0,8 25 0,-7-17 14,9 31 138,-3 0 1,-1 1-1,-4 1 0,-1 0 0,-3 0 1,-3 86-1,-3-116-122,-1 0 0,-1 0-1,-1 0 1,-2 0 0,0 0 0,-1-1 0,-2 0 0,0-1 0,-20 35 0,12-30 56,-1 0 1,0-2-1,-2 0 1,-1-2-1,-2 0 1,0-1-1,-27 20 1,50-42-105,-1-1 1,1 1-1,-1-1 0,1 1 1,-1 0-1,1-1 0,-1 1 1,0-1-1,1 0 1,-1 1-1,0-1 0,1 1 1,-1-1-1,0 0 1,1 0-1,-1 1 0,0-1 1,0 0-1,1 0 0,-1 0 1,0 0-1,0 0 1,1 0-1,-1 0 0,-1 0 1,1-21-335,2 9-434,0 1-359,1 0 0,0 1 0,0-1 0,1 0 0,7-16 0,8-14-6650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5.771"/>
    </inkml:context>
    <inkml:brush xml:id="br0">
      <inkml:brushProperty name="width" value="0.05" units="cm"/>
      <inkml:brushProperty name="height" value="0.05" units="cm"/>
      <inkml:brushProperty name="color" value="#FF0066"/>
    </inkml:brush>
  </inkml:definitions>
  <inkml:trace contextRef="#ctx0" brushRef="#br0">71 1 8754,'0'0'3178,"11"33"-1736,-8-24-1329,96 248 2167,-42-126-1405,-5 3-1,44 183 0,-73-214-617,-4 1 0,-5 1 1,1 194-1,-16-271-184,-1-1 1,-2 0-1,0 0 1,-2-1-1,-1 1 1,-1-1-1,-2-1 1,0 0-1,-2 0 1,-14 23-1,1-8 142,-2-2 0,-2-1 0,-1-2 0,-2 0 0,-36 29 0,65-63-37,2-1 154,0 0-332,0-1 0,0 1-1,0 0 1,0-1-1,0 1 1,0-1 0,0 1-1,0-1 1,1 0 0,-1 1-1,0-1 1,0 0-1,0 0 1,1 1 0,-1-1-1,0 0 1,0-1 0,-8-8-276,-72-53-3537,33 31-1508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19.19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0 800 9538,'0'0'8831,"7"-5"-8479,6 0-215,-1 0 0,1 1-1,0 1 1,0-1-1,0 2 1,0 0 0,0 1-1,26 0 1,1351 1 1437,-1175-14-1481,6 0-52,-184 14-16,0-2 0,0-1-1,65-15 1,-83 11 15,0 0-1,-1-1 1,28-18 0,7-2-32,-15 11-6,-8 3 8,1-1 1,52-36-1,-57 33 4,-18 13-12,0 0 0,-1 0 1,0-1-1,0 0 0,0 0 0,-1-1 1,0 0-1,0 0 0,-1 0 1,0-1-1,6-10 0,-8 10-1,6-9 15,0 0-1,-2 0 1,0-1-1,-1 0 0,-1-1 1,0 1-1,-2-1 1,3-38-1,-7 54-12,1-1-1,-1 1 1,0-1-1,0 1 0,0 0 1,-1-1-1,1 1 1,-1 0-1,1 0 1,-1 0-1,0 0 0,0 0 1,-1 1-1,1-1 1,-5-3-1,-49-40 84,28 25-65,24 18-21,-18-16-4,0 1 1,-38-22 0,50 35 1,0 1 1,0-1-1,0 2 1,0-1-1,-1 2 1,0-1-1,1 1 0,-1 1 1,-21-1-1,-107 3-54,-218 27-1,130 15 28,182-31 19,0 1 0,-81 39 0,46-15-25,-2-3-1,-1-4 1,-1-4-1,-114 21 1,120-32 27,-23 6-32,0-5 0,-145 4 0,239-18 30,0-1 1,0 1-1,0 1 0,0-1 1,0 1-1,1 0 0,-1 1 1,1-1-1,0 1 0,0 1 1,1-1-1,-1 1 1,1 0-1,0 0 0,0 0 1,-5 9-1,9-12 5,0-1 1,1 1-1,-1 0 0,1 0 1,-1 0-1,1 0 0,0 0 1,-1 0-1,1 0 0,0 0 1,1 0-1,-1 0 1,0 0-1,0 0 0,1-1 1,-1 1-1,1 0 0,0 0 1,-1 0-1,1 0 0,0-1 1,0 1-1,0 0 0,0-1 1,1 1-1,-1-1 1,0 1-1,1-1 0,-1 1 1,2 0-1,28 3 46,-1 0 0,0-3-1,1 0 1,44-4 0,-9 0-2,-46 2-42,0-2 0,0 0 0,0-1 1,0-1-1,-1-1 0,1 0 0,22-11 1,-30 11 10,0-1 0,-1 0 1,1-1-1,-2 0 0,1-1 1,-1 0-1,0 0 1,0-1-1,-1 0 0,-1-1 1,1 0-1,8-15 0,-14 20-13,0 0 0,0 0-1,-1 0 1,0-1 0,0 1 0,0 0-1,-1-1 1,0 1 0,0-1-1,0 0 1,-1 1 0,1-1 0,-1 0-1,-1 1 1,1-1 0,-1 0-1,0 1 1,0-1 0,-4-9-1,2 9-7,0 0-1,-1 0 0,0 0 0,0 1 0,0-1 1,0 1-1,-1 0 0,0 1 0,0-1 0,0 1 1,-1 0-1,1 0 0,-1 0 0,0 1 0,-12-5 1,6 3-16,1 1 0,-1 0 0,0 1 0,0 0 0,0 1 0,0 0 1,-1 1-1,1 1 0,0 0 0,-1 0 0,1 1 0,0 1 0,-15 3 1,21-3-43,1 0 1,-1 0-1,0 1 1,1 0-1,0 0 1,0 0 0,0 0-1,0 1 1,0 0-1,0 0 1,1 0 0,0 1-1,0 0 1,0-1-1,1 1 1,-1 0 0,1 1-1,0-1 1,1 1-1,-1-1 1,1 1 0,0 0-1,1 0 1,-1 0-1,1-1 1,1 2 0,-1-1-1,1 11 1,0-8-247,0 0 1,1-1 0,0 1 0,0 0-1,1 0 1,0-1 0,1 0 0,0 1-1,0-1 1,1 0 0,0 0 0,0-1-1,10 14 1,33 34-4133</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9.272"/>
    </inkml:context>
    <inkml:brush xml:id="br0">
      <inkml:brushProperty name="width" value="0.05" units="cm"/>
      <inkml:brushProperty name="height" value="0.05" units="cm"/>
      <inkml:brushProperty name="color" value="#FF0066"/>
    </inkml:brush>
  </inkml:definitions>
  <inkml:trace contextRef="#ctx0" brushRef="#br0">1 0 5537,'0'0'14658,"15"5"-14406,512 142 337,-483-132-564,-44-14 151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29.740"/>
    </inkml:context>
    <inkml:brush xml:id="br0">
      <inkml:brushProperty name="width" value="0.05" units="cm"/>
      <inkml:brushProperty name="height" value="0.05" units="cm"/>
      <inkml:brushProperty name="color" value="#FF0066"/>
    </inkml:brush>
  </inkml:definitions>
  <inkml:trace contextRef="#ctx0" brushRef="#br0">0 1 8162,'0'0'9651,"32"0"-8908,-12 0-655,214 6 492,-159 4-539,-73-10 10,0 2 90,-1-1 192,1-1-306,3 0-450,-1 0 0,0 0-1,1 0 1,-1-1-1,0 0 1,0 1 0,0-1-1,1-1 1,3-1-1,13-8-5469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30.962"/>
    </inkml:context>
    <inkml:brush xml:id="br0">
      <inkml:brushProperty name="width" value="0.05" units="cm"/>
      <inkml:brushProperty name="height" value="0.05" units="cm"/>
      <inkml:brushProperty name="color" value="#FF0066"/>
    </inkml:brush>
  </inkml:definitions>
  <inkml:trace contextRef="#ctx0" brushRef="#br0">0 0 8250,'0'0'8644,"0"1"-8574,0-1 0,1 1 0,-1-1 0,0 0 0,0 1 0,1-1-1,-1 1 1,0-1 0,1 0 0,-1 1 0,0-1 0,1 0 0,-1 0-1,0 1 1,1-1 0,-1 0 0,1 0 0,-1 1 0,1-1 0,-1 0 0,1 0-1,-1 0 1,0 0 0,1 0 0,-1 0 0,1 0 0,-1 0 0,1 0 0,-1 0-1,1 0 1,-1 0 0,1 0 0,101-2 1064,122 5-996,-220-3-142,-1 1 0,1-1 0,-1 1 0,0 0 0,0 0 0,1 0 0,-1 1 0,0-1 0,0 1 0,0 0 0,0-1 0,-1 1-1,1 1 1,0-1 0,-1 0 0,4 5 0,-2-2 5,0 1 0,-1-1 0,0 1 1,0 0-1,0 0 0,-1 0 0,0 0 0,2 8 0,0 12 0,-1 0 0,0 0 1,-3 37-1,0-45-29,1 3 20,-1 0-1,-1-1 1,-1 1 0,-1 0 0,-1-1 0,0 0 0,-2 0-1,-14 37 1,5-26 58,-1-1 0,-2 0-1,0-1 1,-33 37-1,173-207 1560,-78 96-1623,50-51-177,118-157 1,-199 237 194,3-5-357,-28 30 75,-13 13 263,2 2-1,0 1 1,2 0-1,0 2 1,-30 53-1,42-64 17,1 1 0,1 0 0,0 1 0,1 0 0,1 0 0,1 0 0,0 1-1,1-1 1,2 1 0,-1 0 0,2-1 0,2 20 0,0-31 7,0 0 1,0 0-1,1 0 1,0 0-1,0-1 0,0 1 1,1-1-1,0 0 1,1 0-1,-1 0 1,1 0-1,0-1 1,0 0-1,1 0 1,0 0-1,0-1 0,0 0 1,0 0-1,13 6 1,7 2 81,0-1 0,0 0 0,52 11 0,-17-11 34,0-2 0,1-3-1,83-2 1,-143-5-96,0 0 1,-1 0-1,1 0 0,0 0 1,-1-1-1,1 1 0,-1 0 1,0-1-1,1 1 0,-1-1 0,0 1 1,0-1-1,0 0 0,0 0 1,0 1-1,1-4 0,16-33-141,-18 36 98,5-34-2489,-6 29 397,1 0-2742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53.28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135 1509 7346,'0'0'9274,"4"-22"-8582,2-9-457,21-131 1137,-24 133-1235,-1 0 0,-1 0 0,-1 0 0,-2 1 0,-1-1-1,-2 0 1,0 1 0,-2 0 0,-18-48 0,-9 5-21,19 43-84,1 0 0,2-1 0,0-1 0,2 0 0,2 0 0,0-1 0,-5-49 0,12 47-15,-2-3 162,2 0-1,6-58 1,-4 93-174,-1 0 1,1-1 0,0 1 0,-1 0 0,1 0 0,0 0 0,0 0 0,0 0 0,-1 0 0,1 0-1,0 0 1,0 0 0,1 0 0,-1 0 0,0 0 0,0 1 0,0-1 0,0 1 0,1-1 0,-1 1 0,0-1-1,1 1 1,-1-1 0,0 1 0,1 0 0,-1 0 0,0 0 0,3 0 0,49 1-90,-33 0 95,41 2 17,106 19 0,-3 1 18,905-3 14,-712-22-38,-308 2-37,734-28 6,242-20-20,-881 48 57,0-7 0,228-39 0,-314 26-25,-47 15-10,-1 1 1,0 1-1,1-1 0,-1 2 0,1-1 1,20-1-1,-29 6 11,-1 0-1,0 0 1,0 0 0,0 1 0,0-1 0,0 0-1,-1 0 1,1 1 0,-1-1 0,0 0 0,1 5-1,0 1 12,12 46-25,2 0 0,2-1 0,3 0-1,41 77 1,-41-95 1,-2 0 0,-2 1 0,-1 1 0,-2 1 0,-1 0 0,-2 0 0,-2 1 0,6 58 0,-10 84 54,-5-180-42,1 1-1,-1-1 1,0 0-1,1 1 0,-1-1 1,0 0-1,0 0 1,0 0-1,0 0 0,0 0 1,0 0-1,0 0 1,0 0-1,-1 0 1,1 0-1,0 0 0,0-1 1,-1 1-1,1-1 1,-1 1-1,1-1 0,0 1 1,-1-1-1,1 0 1,-1 0-1,-1 1 1,-44 4 62,-97-5-41,-268-36 0,106 4 4,-581 21-16,502 15-3,373-4-6,-129 0-17,-140-18 0,30-10 14,-260 4 0,366 26 21,-161 22 1,-81 11 10,126-13-27,193-10 247,83-16-194,-1 0 1,0-1-1,0 0 1,0-1-1,25-15 1,9-4 13,-13 10-63,-2-2 0,0-1 0,-1-2 0,-1-1 0,52-45 0,-71 55-6,-1-1-1,0 0 1,-1-1-1,0 0 1,-1 0-1,-1-1 1,0 0-1,-1-1 1,0 1-1,-1-1 1,-1-1-1,0 1 1,-1-1-1,-1 0 1,2-31-1,-4 28-31,0-1 0,-5-34 0,2 46 24,0 0 0,0 0 0,-1 0-1,0 0 1,0 0 0,-1 0 0,0 1 0,-9-14 0,-42-42 8,42 51 8,1-1 0,1 0 0,0-1 0,0 0 0,-11-24 0,21 38-9,1-1 0,-1 0 0,1 0 0,0 1 0,0-1 0,-1 0-1,1 0 1,0 1 0,0-1 0,0 0 0,0 0 0,0 1-1,0-1 1,0 0 0,0 0 0,0 0 0,0 1 0,0-1 0,1 0-1,-1 0 1,0 1 0,1-1 0,-1 0 0,0 1 0,1-1-1,-1 0 1,1 1 0,-1-1 0,1 1 0,-1-1 0,1 0 0,-1 1-1,1-1 1,0 1 0,-1 0 0,1-1 0,0 1 0,-1-1-1,1 1 1,1 0 0,36-8 15,-25 6-40,824-67-17,-347 42 60,273-21-46,-62 6 62,229-71-2,-729 66-125,-198 46 89,-1 1 0,1-1 0,-1 1 0,0 0 1,1 0-1,-1 0 0,1 0 0,-1 0 0,1 0 0,-1 1 0,1-1 0,-1 1 0,0 0 0,1-1 0,-1 1 0,0 0 0,0 1 1,0-1-1,0 0 0,0 1 0,0-1 0,0 1 0,2 2 0,1 1-18,-2 2 1,1-1-1,0 0 0,-1 1 1,-1 0-1,4 10 0,-1-3 23,21 51-10,3-2 0,40 64 1,84 111 16,-143-223-10,13 20 12,-1 0-1,17 40 1,-32-60-10,-1 1 1,0 1-1,-2-1 1,0 1-1,0 0 1,-2 0 0,1 29-1,-3-39-7,1 4-7,-1-1 0,0 1-1,-1 0 1,0 0 0,-1 0 0,0-1 0,-1 1 0,-6 17-1,-15 24-28,14-26 55,-1 0-1,-1-1 1,-1-1 0,-2 0-1,0 0 1,-1-2 0,-33 35-1,44-53-19,0 0-1,-1 0 0,1-1 1,-1 1-1,0-1 0,0-1 1,0 1-1,0-1 0,-1 0 0,1-1 1,-13 2-1,-6-1 22,-47-2 0,28-1-53,-22-4 26,1-2-1,0-3 1,-82-24-1,17 5 42,-458-49 57,-3 49-136,538 27 47,-383-31 193,433 30-127,10-2-43,9-1-14,13 1-158,0 1 0,0 1 0,1 2 0,57 4-1,117 27-5294,-194-28 4951,122 21-8321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7:54.64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348 587 10138,'0'0'6594,"-19"-17"-6396,-60-50-150,77 65-48,0 0 0,0 1 0,0-1 0,-1 1 0,1 0 0,0 0 0,-1-1-1,1 1 1,-1 1 0,1-1 0,-1 0 0,1 1 0,-1-1 0,1 1 0,-1 0 0,0 0-1,-4 0 1,6 1 11,-1-1-1,0 1 1,1 0 0,-1-1-1,1 1 1,0 0-1,-1 0 1,1 0-1,0 0 1,-1 0-1,1 0 1,0 0 0,0 1-1,0-1 1,0 0-1,0 1 1,0-1-1,0 1 1,1-1 0,-2 3-1,1-2 61,0 1 0,0 0 0,0 0 0,1 0 0,-1-1 0,1 1-1,0 0 1,-1 0 0,1 0 0,1 0 0,-1 0 0,0 0 0,1 0 0,-1 0 0,1 0 0,0-1-1,0 1 1,0 0 0,0 0 0,1-1 0,-1 1 0,1-1 0,-1 1 0,4 2 0,7 3 83,1 0 1,0-1 0,0-1 0,1 0-1,-1-1 1,1-1 0,1 0 0,-1-1-1,21 3 1,18-1 36,66-1 0,-92-4-182,-1-1-1,0-1 0,0-1 1,0-2-1,0-1 0,45-15 0,-61 17-3,0-1-1,-1 1 0,1-1 1,-1-1-1,-1 0 0,1 0 0,-1 0 1,0-1-1,0-1 0,-1 1 1,0-1-1,0 0 0,-1-1 0,0 0 1,-1 0-1,0 0 0,0-1 1,-1 1-1,0-1 0,2-11 0,-3 10-10,0-1 0,-1 0 0,-1 0 0,0 0-1,0 0 1,-1-1 0,-1 1 0,0 0-1,-1 0 1,0 0 0,-1 1 0,0-1 0,-1 0-1,0 1 1,-1 0 0,0 0 0,-1 0-1,0 1 1,-1 0 0,0 0 0,0 0 0,-1 1-1,0 0 1,-1 1 0,0 0 0,-13-9-1,0 0-9,0 1 0,-1 2 0,-1 0 0,0 2 0,-1 0 0,0 2-1,-51-14 1,37 15 7,1 2-1,-1 2 1,0 2 0,-76 3-1,101 1 12,1 0 0,0 1-1,0 1 1,0 0-1,0 0 1,1 2-1,-1-1 1,1 2 0,0-1-1,1 2 1,-1 0-1,1 0 1,-16 14-1,18-13-1,1 0-1,1 1 1,0 0-1,0 0 1,1 0-1,0 1 1,0 0-1,1 0 1,0 1-1,1-1 1,0 1-1,1 0 1,0 0-1,1 0 1,0 0-1,0 14 1,1-13 1,1 1 0,1-1 0,0 1 0,0-1 0,1 1 0,1-1 1,0 0-1,1 0 0,0-1 0,9 18 0,-5-14 13,1-1 0,1 0 0,1 0 1,0-1-1,0-1 0,1 0 0,16 13 0,-4-7 20,1 0 0,0-2 0,1 0 0,0-2 0,2-1-1,-1-1 1,56 15 0,-40-16-14,2-2 0,0-3-1,-1-1 1,72-2 0,-105-3-20,0-1 1,0-1 0,0 1 0,0-2-1,0 0 1,-1 0 0,1 0 0,-1-2 0,0 1-1,0-1 1,0-1 0,-1 1 0,0-2 0,0 1-1,0-1 1,-1-1 0,0 0 0,-1 0 0,0 0-1,0-1 1,0 0 0,-1 0 0,-1-1 0,1 1-1,-2-1 1,1-1 0,-1 1 0,-1 0-1,0-1 1,-1 0 0,2-12 0,-1 3-2,0-1 0,-2 1 0,0 0 0,-1 0 0,-2-1 0,0 1 0,0 0 0,-2 0 0,-1 0 0,-8-23 0,8 31-9,-1 1-1,0-1 0,0 1 1,-1 0-1,0 1 0,-1 0 0,0 0 1,-1 1-1,0-1 0,-1 2 1,0 0-1,0 0 0,0 0 1,-1 1-1,0 1 0,-1 0 1,-14-5-1,3 2 1,-1 2-1,0 1 1,0 0-1,-1 2 1,0 1-1,1 1 1,-1 1-1,0 1 1,-47 6-1,58-4 12,-1 1 0,1 0 0,0 1 0,0 0 0,0 1 0,1 1 0,-1 0 0,1 1 0,1 0 0,-1 1 0,1 0 0,1 1 0,0 1 0,0-1 0,0 2 0,1 0 0,1 0 0,-8 13-1,12-17-1,1 1-1,0 0 1,1 0-1,-1 0 1,2 0-1,-1 1 1,1-1-1,0 1 1,1-1-1,0 1 1,1 0-1,0-1 0,0 1 1,0 0-1,1 0 1,3 10-1,-1-8 5,1 0-1,0-1 0,0 1 0,1-1 0,0 0 0,1 0 1,1 0-1,-1-1 0,1 0 0,1 0 0,15 14 0,3-2 11,0 0 0,2-2-1,0-1 1,1-1-1,0-1 1,1-2 0,1-1-1,1-2 1,-1 0-1,2-3 1,-1 0 0,1-2-1,0-2 1,1-1-1,33-1 1,-58-2-16,1 0 0,-1-1 0,0 0 0,1 0 0,-1-1 0,0 0 1,0-1-1,0 0 0,0-1 0,-1 1 0,1-2 0,8-5 0,-11 5 3,0 0-1,0 0 1,-1 0 0,0-1-1,0 1 1,0-2-1,-1 1 1,0 0 0,0-1-1,-1 1 1,0-1-1,0 0 1,0 0 0,-1-1-1,3-12 1,-2 2 0,-1 0 0,0 0 0,-1-1 1,-1 1-1,-1 0 0,-1-1 0,0 1 0,-1 0 1,-1 0-1,-1 1 0,0-1 0,-2 1 0,0 0 0,-16-29 1,15 34-12,0-1 0,-1 2 0,0-1 0,-1 1 0,0 0 0,-1 1 0,0 1 0,-1-1 0,0 2 0,0 0 0,-1 0 0,1 1 0,-2 0 0,1 2 0,-1-1 0,0 2 0,0-1 0,-28-3 0,21 5 8,0 1 0,-1 1 0,1 1 0,-1 1 0,1 1 0,0 1 0,-1 1 0,1 0 0,1 2 0,-1 0 0,1 1 0,0 2 0,1 0 0,0 1 0,0 0 0,1 2 0,0 0 0,1 1 0,1 1 0,0 0 0,-22 27 0,30-31 5,1 0 0,1 0 0,-1 1 0,2 0 1,0 0-1,0 0 0,1 1 0,0 0 0,1-1 0,0 1 1,-1 23-1,3-25-4,0-1 1,1 1 0,1 0 0,0-1-1,0 1 1,1-1 0,0 1-1,0-1 1,1 0 0,1 0 0,-1 0-1,1 0 1,1 0 0,0-1-1,8 11 1,1-3 8,0-1-1,2-1 1,0 0-1,0-1 1,1 0-1,1-2 1,0 0-1,1-1 1,0-1 0,30 11-1,-16-10 11,0-1-1,0-2 0,1-1 1,0-1-1,58-1 1,-81-4-19,-1 0 1,0-1-1,-1 0 1,1-1-1,0 0 1,0 0-1,-1-1 1,1-1-1,-1 1 1,0-2 0,13-7-1,-15 8-5,-1-1 1,-1 0-1,1 0 0,-1-1 1,0 1-1,0-1 1,0 0-1,-1 0 0,0-1 1,0 1-1,-1-1 0,0 0 1,0 0-1,0 0 0,-1 0 1,1-9-1,0 3-6,-1 0 0,0 0 0,-1 0 0,0-1 0,-1 1 0,-1 0 0,0 0 0,-1 0 0,0 0 0,-1 0 0,-1 0 0,0 0 0,0 1 0,-11-21 0,9 24 8,0 1 0,0 0 0,0 0 1,-1 0-1,0 1 0,-1 0 0,1 0 0,-1 1 0,-1 0 0,1 0 1,-1 1-1,0 0 0,0 1 0,-1 0 0,1 0 0,-1 1 1,0 0-1,0 1 0,-16-3 0,10 3 1,1 0-1,0 1 1,-1 1 0,1 0-1,-1 1 1,1 1 0,0 0-1,0 1 1,0 0 0,0 2-1,0-1 1,1 2 0,0 0-1,0 1 1,0 0-1,1 1 1,0 1 0,1 0-1,-1 0 1,2 1 0,0 1-1,-19 21 1,28-28 9,-1-1 1,1 0-1,-1 1 1,1-1-1,0 1 0,0 0 1,1-1-1,-1 1 0,1 0 1,0 0-1,0 0 0,0 1 1,0-1-1,1 0 1,-1 0-1,1 0 0,0 0 1,1 0-1,-1 1 0,2 5 1,0-6-5,0 0 1,0 0-1,0-1 1,1 1-1,-1-1 1,1 1-1,0-1 1,0 0-1,0 0 1,1 0-1,-1-1 1,1 1-1,-1-1 1,1 0-1,0 0 1,0 0-1,0 0 1,7 2-1,2-1-375,0 0 1,0 0-1,0-1 0,0-1 0,0 0 0,0-1 0,14-1 0,9 0-3597</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0.255"/>
    </inkml:context>
    <inkml:brush xml:id="br0">
      <inkml:brushProperty name="width" value="0.05" units="cm"/>
      <inkml:brushProperty name="height" value="0.05" units="cm"/>
      <inkml:brushProperty name="color" value="#004F8B"/>
    </inkml:brush>
  </inkml:definitions>
  <inkml:trace contextRef="#ctx0" brushRef="#br0">441 514 7362,'0'0'11134,"7"-2"-10379,-6 1-745,2 1 32,-1-1 0,1 0 1,0 0-1,0 0 1,-1 0-1,1 0 0,-1 0 1,1-1-1,-1 1 0,1-1 1,-1 0-1,0 0 1,0 0-1,0 0 0,0 0 1,0 0-1,0-1 0,-1 1 1,1-1-1,-1 1 1,0-1-1,1 1 0,0-4 1,4-19 43,0 0 0,-1 0 1,-2 0-1,0 0 0,-2-1 0,-1 1 1,-1-1-1,-6-33 0,5 46-104,-1 1 1,-1-1-1,0 1 0,0 0 0,-1 0 0,-1 0 0,-14-21 1,15 26 12,0 0 0,-1 1 0,0-1 0,-1 1 0,0 1 0,1-1 1,-2 1-1,1 0 0,-1 0 0,1 1 0,-1 0 0,-14-4 0,12 5 3,0 1 0,0 0-1,0 0 1,-1 1-1,1 1 1,-1 0-1,1 0 1,0 1 0,-1 0-1,1 1 1,0 0-1,0 1 1,0 0-1,0 0 1,1 1-1,-1 1 1,1-1 0,0 1-1,0 1 1,0 0-1,1 0 1,0 1-1,-13 14 1,8-9 1,2 1-1,0 0 1,0 1 0,2 0-1,-1 1 1,2 0 0,0 0-1,1 1 1,0 0-1,1 0 1,1 1 0,1 0-1,-4 27 1,6-25 8,0 0 1,2-1-1,0 1 0,5 32 1,-3-46-2,-1 1 1,0-1 0,1 0-1,0-1 1,0 1-1,0 0 1,1-1-1,0 1 1,-1-1 0,2 0-1,-1 1 1,0-2-1,1 1 1,0 0-1,0-1 1,0 1 0,0-1-1,0 0 1,1-1-1,-1 1 1,9 2-1,-2-1-2,1 0 0,-1-1 0,1 0 0,0-1 0,1 0 0,-1-1 0,0-1-1,0 0 1,0 0 0,0-1 0,23-5 0,-19 2 5,0-1 0,0 0 0,-1-1 0,0-1 0,0 0-1,0-1 1,-1-1 0,15-11 0,-14 7 24,0 0 1,-1 0-1,0-2 0,-1 1 1,-1-2-1,0 0 0,-1 0 0,-1-1 1,0 0-1,-2-1 0,0 0 0,-1 0 1,0-1-1,-2 0 0,0 0 0,-1-1 1,-1 1-1,1-31 0,-19 60-77,7 2 38,1 0 0,0 1 0,0 0 0,2 0 0,0 1 0,0 0 0,1 0 0,-2 16 0,-13 119 39,14 158 147,6-191-240,17 130 93,-1 0 19,-17-245 58,-19-7-9,10-2-83,0 1-1,0-2 1,1 1 0,0-1-1,0 0 1,1 0 0,0-1-1,-9-19 1,4 5 22,0-1 0,-14-46 0,20 38-4,0 1-1,2-1 1,1 0 0,2 0 0,3-42-1,-1 67-33,-1 0 0,2 0-1,-1 0 1,1 1 0,0-1-1,0 0 1,1 1-1,0-1 1,1 1 0,-1 0-1,1 0 1,5-6-1,6-5-25,-1 2 0,34-29 0,-39 37 5,-3 3-642,1 0 0,0 1 0,0 1 1,0-1-1,0 1 0,11-4 0,8-3-3411,9-6-4514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0.751"/>
    </inkml:context>
    <inkml:brush xml:id="br0">
      <inkml:brushProperty name="width" value="0.05" units="cm"/>
      <inkml:brushProperty name="height" value="0.05" units="cm"/>
      <inkml:brushProperty name="color" value="#004F8B"/>
    </inkml:brush>
  </inkml:definitions>
  <inkml:trace contextRef="#ctx0" brushRef="#br0">507 0 6281,'0'0'6540,"-34"12"-5841,-107 41-197,131-48-437,1-1 0,0 1 0,0 0 0,0 1 0,1 0 0,0 0 0,0 1 0,0 0 0,1 0 0,0 1 0,-10 15 0,2-5 82,-11 18 121,1 2 0,2 0 0,2 1 0,2 1 0,1 1 0,2 1 0,2 0 0,2 1 0,1 0 0,3 1 0,1 0 0,2 0 0,3 1 0,3 61 0,0-97-255,-1 0-1,2 0 0,-1 0 1,1 0-1,1 0 1,0 0-1,0-1 0,0 1 1,1-1-1,0 0 0,1 0 1,0 0-1,0-1 0,1 0 1,0 0-1,0 0 0,1-1 1,-1 0-1,15 10 1,-6-7-47,0 0 1,1-2-1,-1 0 0,2 0 1,-1-2-1,1 0 1,-1 0-1,1-2 1,33 3-1,110-4-4377,-95-2-937</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2.177"/>
    </inkml:context>
    <inkml:brush xml:id="br0">
      <inkml:brushProperty name="width" value="0.05" units="cm"/>
      <inkml:brushProperty name="height" value="0.05" units="cm"/>
      <inkml:brushProperty name="color" value="#004F8B"/>
    </inkml:brush>
  </inkml:definitions>
  <inkml:trace contextRef="#ctx0" brushRef="#br0">0 0 6081,'0'0'8163,"14"8"-7703,-14-8-459,27 16 198,-1 1-1,47 39 1,-66-51-176,-1 2 0,1-1-1,-1 1 1,0 0 0,0 0 0,-1 1 0,0 0 0,0-1 0,-1 2 0,0-1 0,-1 0 0,0 1-1,0 0 1,0 0 0,-1 0 0,1 17 0,-3-16 80,0 0 0,-1 0 0,0 0 0,-1 0 0,0 0 0,0 0 0,-1-1 0,0 1 0,-1-1 0,0 0 0,-1 0 1,0 0-1,0-1 0,0 1 0,-2-1 0,1-1 0,-1 1 0,-8 7 0,-43 34 393,15-15-285,45-30 150,12-2-226,15-3-93,-12-2-31,-1 0-1,0-1 1,0-1-1,0-1 0,0 0 1,-1-1-1,17-10 1,96-67-81,-113 73 54,0 2 17,-1-2-1,0 1 0,-1-1 0,0-1 1,-1-1-1,0 1 0,11-18 0,-22 29-81,-4 4-194,-6 11 274,-1 0-1,2 1 0,0-1 1,1 2-1,1-1 1,0 1-1,1 0 0,0 0 1,2 0-1,0 1 0,0-1 1,2 1-1,0 27 1,2-39 1,-1-1 0,1 1 1,0 0-1,0 0 0,0 0 1,1-1-1,-1 1 0,1-1 1,0 1-1,1-1 0,-1 0 1,1 0-1,0 0 0,0 0 1,0 0-1,0-1 0,1 1 1,-1-1-1,1 0 0,0 0 1,0 0-1,0-1 0,0 1 1,1-1-1,-1 0 1,1 0-1,-1-1 0,1 1 1,6 0-1,11 4-271,1-2 0,-1 0-1,1-2 1,38 0 0,13-2-2756,-9 0-2233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2.658"/>
    </inkml:context>
    <inkml:brush xml:id="br0">
      <inkml:brushProperty name="width" value="0.05" units="cm"/>
      <inkml:brushProperty name="height" value="0.05" units="cm"/>
      <inkml:brushProperty name="color" value="#004F8B"/>
    </inkml:brush>
  </inkml:definitions>
  <inkml:trace contextRef="#ctx0" brushRef="#br0">1 1 8058,'0'0'7288,"9"14"-7096,25 40 94,-3 1 1,-2 2-1,-3 1 0,-2 1 1,-3 1-1,-2 1 0,-3 1 1,-3 0-1,10 125 0,-23-166-214,3 42 262,-10 116-1,5-159-290,-1 0-1,-2-1 1,0 0-1,-1 0 1,0 0-1,-2-1 1,0 0 0,-1-1-1,-1 1 1,-14 18-1,16-25 72,7-8-78,-1-1 0,1 1 0,-1 0 0,0 0 0,0-1 0,0 0 0,0 1 0,0-1 0,-1 0 0,1 0 0,-1 0 0,1 0 0,-1 0 0,0-1 0,-3 2 968,6-8-1046,4-26-438,2 10-3288,1 5-4822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3.450"/>
    </inkml:context>
    <inkml:brush xml:id="br0">
      <inkml:brushProperty name="width" value="0.05" units="cm"/>
      <inkml:brushProperty name="height" value="0.05" units="cm"/>
      <inkml:brushProperty name="color" value="#004F8B"/>
    </inkml:brush>
  </inkml:definitions>
  <inkml:trace contextRef="#ctx0" brushRef="#br0">0 289 880,'0'0'13048,"4"9"-11766,-1-5-1161,-1 1 1,1-1-1,0 1 0,0-1 0,0 0 1,1 0-1,-1 0 0,1 0 1,0-1-1,0 0 0,0 0 1,0 0-1,1 0 0,-1 0 0,1-1 1,0 0-1,0 0 0,0 0 1,0-1-1,0 0 0,8 2 0,26 3 232,1-1 0,0-3 0,0-1 0,76-7 0,-95 2-335,-1-1 0,0 0 0,0-1 0,-1-1 0,0-1 0,0-1 0,-1-1-1,0 0 1,-1-1 0,30-25 0,-37 28-25,0-1 0,-1 0 0,1-1 0,-2 0 0,1 0 0,-1-1 1,-1 0-1,0-1 0,-1 1 0,0-1 0,-1 0 0,0-1 0,-1 1 0,0-1 0,-1 0 0,0 0 0,1-21 0,-4 32 1,0 1 1,0-1-1,0 1 0,0-1 1,0 1-1,0-1 1,0 1-1,0-1 0,-1 1 1,1 0-1,-1-1 1,1 1-1,-1-1 0,1 1 1,-1 0-1,0-1 1,0 1-1,1 0 0,-1 0 1,0 0-1,0 0 1,0 0-1,0 0 0,-1 0 1,1 0-1,0 0 1,0 0-1,-1 0 0,-1 0 1,-2 0-17,0 0 0,0 1 1,-1-1-1,1 1 0,0 0 1,-1 1-1,-7 1 0,6-1 12,0 1-1,0 0 0,1 1 1,-1-1-1,1 1 0,-1 0 0,1 1 1,0 0-1,0 0 0,1 0 1,-1 1-1,1-1 0,0 1 0,0 1 1,0-1-1,1 1 0,0-1 1,0 1-1,0 0 0,1 1 1,-3 7-1,-1 2 18,1 0 1,0 0-1,2 0 1,-1 1-1,2 0 1,1 0-1,-2 30 0,5-41 0,-1-1 0,0 1 0,1-1 0,0 1 0,0-1 0,1 1-1,0-1 1,0 0 0,0 0 0,0 0 0,1 0 0,0 0-1,0 0 1,6 7 0,-3-6 4,1 0 0,-1 0 0,1 0 0,1-1 0,-1 0 0,1 0 0,-1-1 0,15 6 0,-4-4-65,0 0 0,0-1 0,0-1 0,1-1 0,0-1 0,0 0 0,-1-1 0,31-3 0,-36 0-491,-1 0 0,1 0 0,-1-1 0,0-1 0,0 0 0,0-1 0,-1 0 0,17-11 0,23-18-4941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2:22.72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103 367 5569,'14'0'10253,"560"22"-5647,7 0-4226,882-22 613,-1401-3-765,121-22 1,-2 0-210,-81 25 0,-73 1 12,-1 0 0,0-2 0,0-1 0,50-10 0,-76 12-30,1 0-1,-1 0 0,1 0 0,-1 0 0,1 0 0,-1 0 0,1 0 0,-1 0 0,1 0 0,-1 0 1,1 0-1,-1 0 0,1-1 0,-1 1 0,1 0 0,-1 0 0,0-1 0,1 1 0,-1 0 0,1-1 1,-1 1-1,0 0 0,1-1 0,-1 1 0,0-1 0,1 1 0,-1 0 0,0-1 0,0 1 0,1-1 0,-1 1 1,0-1-1,0 1 0,0-1 0,0 1 0,0-1 0,0 1 0,0-1 0,0 1 0,0-1 0,0 1 1,0-1-1,0 1 0,0-1 0,0 1 0,0-1 0,0 1 0,0-1 0,-1 1 0,1-1 0,0 1 1,0-1-1,-1 1 0,1 0 0,0-1 0,-1 1 0,1-1 0,0 1 0,-1 0 0,1-1 0,0 1 1,-1 0-1,1-1 0,-1 1 0,1 0 0,-1 0 0,1 0 0,-1-1 0,-30-15-129,-76-17 128,-1 4 0,-145-20 1,-228-3-112,275 33-2,-174-4 41,205 16-109,-255-42-1,326 32 152,-141-5 0,-106 16-129,324 6 125,-7 3 26,1 1 0,-1 1 0,1 2-1,0 2 1,-39 14 0,51-12 4,1 0-1,-1 1 1,2 1-1,-1 1 1,2 1-1,0 0 1,-26 30-1,29-29-20,7-8 27,0 0 0,0 1 1,1 1-1,0-1 1,1 1-1,0 0 0,1 1 1,0-1-1,-7 21 1,6-4 4,0 0 0,-3 55 0,-1-21-31,7-45 33,0 0 0,-1 30 1,4-44-9,0 0 0,1-1 0,-1 1 0,1-1 0,-1 1 1,1-1-1,0 1 0,0-1 0,0 1 0,0-1 0,0 1 0,0-1 1,0 0-1,0 0 0,0 1 0,0-1 0,1 0 0,2 1 1,32 20-11,-20-13 13,165 107-42,-74-45 73,3-4 0,120 52 1,423 165-1,-436-204-85,-11-5 10,-173-59 36,-1 1 1,-1 2-1,0 1 0,-2 1 0,0 2 1,26 26-1,-53-47 7,1 1 0,-1-1-1,0 1 1,0-1 0,0 1 0,0 0 0,0-1 0,-1 1-1,1 0 1,-1 0 0,0 0 0,0 1 0,0-1 0,0 0 0,-1 0-1,1 0 1,-1 1 0,0-1 0,0 0 0,0 1 0,0-1-1,0 0 1,-1 0 0,-1 5 0,-1 1-17,-1-1 0,0 1 0,-1 0 0,0-1 0,0 0 0,-12 13 0,16-20 17,0 1 0,0-1-1,0 0 1,0 0 0,0 0-1,0 1 1,0-1 0,1 1-1,-1-1 1,0 0 0,1 1-1,0-1 1,-1 1 0,1 0-1,0-1 1,-1 1 0,1-1-1,0 1 1,0-1 0,0 1-1,1-1 1,-1 1 0,0-1-1,0 1 1,1 0 0,-1-1-1,1 0 1,0 1 0,-1-1-1,1 1 1,0-1 0,0 0-1,0 1 1,0-1 0,0 0-1,0 0 1,0 0 0,0 0-1,0 0 1,0 0 0,1 0-1,-1 0 1,0 0 0,1-1-1,-1 1 1,1 0 0,-1-1-1,1 0 1,1 1 0,12 5-15,0-2 1,0 0 0,30 4 0,-32-6 4,111 16 101,148 2 1,131-19-150,-211-2 148,-152 1-97,-16 2 13,0-2 0,-1-1-1,1 0 1,-1-2 0,1-1 0,-1 0-1,26-10 1,-19 6 43,17-6 90,-45 13-136,0 1 1,0-1-1,0 0 1,0 0-1,0 0 1,0 0-1,0-1 1,0 1-1,-1 0 1,1-1-1,-1 1 1,1-1-1,-1 0 1,1 1-1,-1-1 1,2-3-1,-3 4-4,0 0 0,0 0 1,0 0-1,0 0 0,0 0 0,0 0 0,-1 0 0,1 0 0,0 0 0,0 1 0,-1-1 0,1 0 0,-1 0 0,1 0 0,-1 0 0,1 0 0,-1 1 0,1-1 1,-1 0-1,0 1 0,1-1 0,-1 0 0,0 1 0,0-1 0,1 1 0,-1-1 0,0 1 0,0-1 0,-1 0 0,-36-16-36,25 12 42,-447-171-82,338 134 72,-485-158-20,462 161 39,-2 6-1,-181-17 1,254 45-60,-75 5 0,144 0 40,-1 1 1,1-1-1,0 1 1,-1 0 0,1 0-1,0 1 1,0-1-1,-1 1 1,1 0 0,1 1-1,-1-1 1,0 1-1,1 0 1,-9 6 0,4 1 8,0 0 0,1 1 0,0-1 0,-10 20 0,8-13-9,5-10-7,1-1 0,-1-1 0,-1 1 0,1-1 0,-1 1 0,-7 4 0,-5 5 107,17-15-96,1 1 0,0-1 0,-1 0 0,1 0-1,0 0 1,0 1 0,-1-1 0,1 0 0,0 0 0,0 1 0,-1-1 0,1 0 0,0 1 0,0-1-1,0 0 1,-1 1 0,1-1 0,0 0 0,0 1 0,0-1 0,0 0 0,0 1 0,0-1 0,0 0-1,0 1 1,0-1 0,0 1 0,0-1 0,0 0 0,0 1 0,0-1 0,0 0 0,0 1 0,0-1-1,0 0 1,0 1 0,1-1 0,-1 0 0,0 1 0,0-1 0,0 0 0,1 1 0,-1-1 0,0 0-1,0 0 1,1 1 0,-1-1 0,0 0 0,1 0 0,-1 0 0,0 1 0,1-1 0,-1 0 0,0 0-1,1 0 1,-1 0 0,0 0 0,1 1 0,25 5-1,-23-6 0,290 27 34,-97-13 67,824 40 164,-943-57-216,0-3 0,-1-4 0,1-3 0,-2-3 0,0-3 0,-1-4 0,72-33 0,-122 46-48,0 0-1,-1-2 1,-1-1-1,1-1 1,37-32-1,-52 39 2,0-1 0,-1 0-1,0-1 1,0 1 0,-1-1 0,0 0 0,-1-1 0,0 1-1,0-1 1,-1 0 0,0-1 0,-1 1 0,0 0 0,-1-1-1,0 0 1,1-17 0,-3 21 3,1 0 1,-1-1-1,0 1 0,-1 0 0,0 0 0,0-1 1,-1 1-1,1 0 0,-2 0 0,-4-11 0,3 13-13,0-1-1,0 1 1,0 1-1,0-1 1,-1 0-1,0 1 1,0 0-1,-1 0 1,1 1-1,-1 0 1,1 0-1,-11-4 1,-14-5-15,0 1 1,-1 1 0,0 2-1,-1 2 1,-56-6 0,-168 6-14,183 6 52,-7 0 9,0 4 0,-93 15 0,148-15-33,-1 2 1,1 0-1,0 2 1,0 1-1,1 1 0,0 1 1,1 0-1,1 2 1,0 1-1,-35 28 1,52-37 3,-1 1 0,1 0 0,0-1 0,1 2 0,-1-1 0,1 0 0,0 1 0,1 0 0,-1 0 0,1 0 0,-2 9 0,4-13 9,0 0 1,1 0-1,-1 0 1,1-1-1,0 1 1,0 0-1,0 0 1,0 0 0,1 0-1,-1 0 1,1-1-1,-1 1 1,1 0-1,0 0 1,0-1-1,0 1 1,1-1-1,-1 1 1,1-1 0,-1 1-1,1-1 1,0 0-1,0 0 1,0 0-1,0 0 1,0 0-1,0 0 1,0-1-1,1 1 1,-1-1 0,4 3-1,30 12 31,1-2 0,0-1 0,1-2 0,0-1 0,0-3 0,43 4-1,17-3 30,121-7 0,-186-2-49,-1-2-1,1-2 1,-1-1 0,50-15-1,-66 16-9,-1-1 0,0 0 0,0-1 0,-1 0 0,0-1 0,0-1 0,-1 0 0,0-1 0,-1-1 0,0 0 1,13-15-1,-22 21-17,1 0 1,-1-1 0,-1 1 0,1-1 0,-1 0-1,0 0 1,0 0 0,0 0 0,-1 0 0,0 0 0,0 0-1,-1-1 1,0 1 0,0 0 0,0 0 0,-1-1-1,0 1 1,0 0 0,0 0 0,-1 0 0,0 0 0,0 0-1,-1 0 1,1 1 0,-1-1 0,0 1 0,-1 0 0,1 0-1,-1 0 1,0 0 0,-1 0 0,1 1 0,-9-6-1,-13-11-40,-1 1 0,-1 2-1,-1 0 1,-1 2-1,0 2 1,-1 0-1,0 3 1,-1 0-1,0 2 1,-59-9 0,42 11-677,0 3 0,-71 2 0,69 5-1656,0 2-1,-56 13 1,-2 9-9279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3.773"/>
    </inkml:context>
    <inkml:brush xml:id="br0">
      <inkml:brushProperty name="width" value="0.05" units="cm"/>
      <inkml:brushProperty name="height" value="0.05" units="cm"/>
      <inkml:brushProperty name="color" value="#004F8B"/>
    </inkml:brush>
  </inkml:definitions>
  <inkml:trace contextRef="#ctx0" brushRef="#br0">0 146 11586,'0'0'3961,"225"-85"-3793,-162 63-168,-10 9 0,-7 0-848,-11 7-2144,-7 0-8547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5.236"/>
    </inkml:context>
    <inkml:brush xml:id="br0">
      <inkml:brushProperty name="width" value="0.05" units="cm"/>
      <inkml:brushProperty name="height" value="0.05" units="cm"/>
      <inkml:brushProperty name="color" value="#004F8B"/>
    </inkml:brush>
  </inkml:definitions>
  <inkml:trace contextRef="#ctx0" brushRef="#br0">0 947 8970,'0'0'8107,"36"6"-7117,116 19-392,-136-22-542,0-2 0,1 0 1,-1-1-1,1-1 0,-1 0 0,0-1 0,1-1 0,-1-1 0,30-10 0,-20 2-34,-1-1-1,0-1 1,45-33-1,-42 25-4,0-1 0,-2-1 0,-1-1 1,-1-1-1,-1-1 0,-1-1 0,-2-2 0,-1 1 0,-1-2 0,19-46 0,-19 33-9,-3-1 0,-1 0 0,-3-2 0,-1 1-1,-3-1 1,-2 0 0,0-63 0,-5 89 18,1 16-48,-1-1 0,0 1 1,0 0-1,0-1 1,-1 1-1,0 0 1,0-1-1,-3-9 1,3 13 13,-1 1 1,1-1-1,-1 1 1,1-1-1,-1 1 0,0 0 1,1 0-1,-1 0 1,0-1-1,0 2 1,0-1-1,0 0 0,0 0 1,0 1-1,0-1 1,0 1-1,0-1 1,0 1-1,0 0 0,0 0 1,0 0-1,0 0 1,0 0-1,0 0 0,0 1 1,0-1-1,-4 2 1,-1 0 0,0 0 1,0 1 0,1-1-1,-1 2 1,0-1 0,1 1-1,0 0 1,0 0-1,0 0 1,0 1 0,1 0-1,0 0 1,0 1-1,-5 6 1,-10 13-9,-30 53-1,22-27 9,4 0 0,1 1-1,-25 89 1,-21 171 64,53-210 71,5 1-1,5 0 1,9 140 0,1-205-103,1-1 0,2 0-1,2 0 1,1-1 0,2 0 0,17 36 0,-19-50 8,1-1 1,0 0-1,2-1 0,0 0 1,1-1-1,2-1 1,-1 0-1,2-1 0,0-1 1,33 23-1,-42-34 10,0 0-1,0-1 1,0 0-1,1 0 0,-1-1 1,1-1-1,0 1 1,0-1-1,0-1 1,0 1-1,0-2 0,0 1 1,1-1-1,12-2 1,-17 1-19,0 0 0,0 0 1,1-1-1,-1 1 1,-1-1-1,1 0 0,0-1 1,0 1-1,-1-1 1,0 0-1,1 0 1,-1-1-1,0 1 0,-1-1 1,1 0-1,0 1 1,-1-2-1,0 1 0,0 0 1,0-1-1,-1 1 1,0-1-1,0 0 0,0 0 1,2-9-1,-1 3-13,-1 1-1,0-1 1,-1 0-1,0 0 0,-1 0 1,0 0-1,-1 0 1,0 0-1,-1 0 1,-5-19-1,2 14-16,-2 1 0,1-1 0,-2 1 0,0 0 0,-1 1 1,-14-18-1,-10-7-27,-2 2 0,-1 2 0,-68-51 0,60 52 18,-1 1 1,-2 2 0,-79-39-1,125 70 51,6-1-38,0 0 0,1 1 0,-1-1 0,1 1 0,-1 0 0,1 1 1,-1-1-1,0 1 0,1 0 0,-1 1 0,0-1 0,7 4 0,4-1-2,28 5 0,1-3-1,0-1 1,62-2 0,-95-4-315,0 1 1,0-2 0,0 1-1,0-2 1,0 1 0,0-2-1,20-8 1,38-24-5220,-10-1-3409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5.826"/>
    </inkml:context>
    <inkml:brush xml:id="br0">
      <inkml:brushProperty name="width" value="0.05" units="cm"/>
      <inkml:brushProperty name="height" value="0.05" units="cm"/>
      <inkml:brushProperty name="color" value="#004F8B"/>
    </inkml:brush>
  </inkml:definitions>
  <inkml:trace contextRef="#ctx0" brushRef="#br0">0 26 11202,'0'0'6260,"31"6"-6034,96 17-138,-108-20 18,-1-1 1,1 0 0,0-1-1,18-2 1,-2 0 936,-34 1-493,-2-2-549,1 1 1,-1 0-1,1 0 1,-1 0-1,0 0 1,1 0-1,-1 0 1,0 0-1,0 1 1,0-1 0,1 0-1,-1 0 1,0 1-1,0-1 1,0 0-1,-1 1 1,1-1-1,-1 0 1,-25-9-8,0 2 0,0 0 0,-1 2 1,0 1-1,0 1 0,0 2 0,-56 2 0,83 0 10,30 1 48,38 8-7,45 5-3793,-85-13-710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6.477"/>
    </inkml:context>
    <inkml:brush xml:id="br0">
      <inkml:brushProperty name="width" value="0.05" units="cm"/>
      <inkml:brushProperty name="height" value="0.05" units="cm"/>
      <inkml:brushProperty name="color" value="#004F8B"/>
    </inkml:brush>
  </inkml:definitions>
  <inkml:trace contextRef="#ctx0" brushRef="#br0">0 263 10418,'0'0'7422,"13"-21"-7134,86-135 16,-94 148-204,-1 2 114,1 0-1,-1-1 1,0 0-1,-1 0 1,0-1-1,0 1 1,0 0-1,2-15 1,-13 25-302,3 2 80,0 1 1,1 0-1,0 0 1,0 0-1,0 1 1,1-1-1,0 1 1,0 0-1,1 0 1,0 0-1,0 0 1,0 0-1,0 9 0,-2 17 55,2 52 0,2-78-38,-1 26-1,1 1 0,3-1 0,0 0 0,2 0 0,16 52 0,45 107 53,-70-198-50,-1 0-1,0 1 1,0-1-1,0 1 1,-1 0 0,-12-8-1,3 0 34,-9-8-18,13 11-15,0 0 0,0 1 1,-1 0-1,-23-13 0,76 55-897,-12-8-2682,-12-14-735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7.097"/>
    </inkml:context>
    <inkml:brush xml:id="br0">
      <inkml:brushProperty name="width" value="0.05" units="cm"/>
      <inkml:brushProperty name="height" value="0.05" units="cm"/>
      <inkml:brushProperty name="color" value="#004F8B"/>
    </inkml:brush>
  </inkml:definitions>
  <inkml:trace contextRef="#ctx0" brushRef="#br0">454 0 4441,'0'0'7943,"-35"21"-7252,-110 72 74,136-86-686,-1 0 0,2 1-1,-1 0 1,1 1 0,0 0 0,1 0-1,0 0 1,1 1 0,-1 0-1,2 1 1,0-1 0,-5 14 0,-2 4 142,-18 40 264,3 1 1,3 0 0,2 2 0,5 1 0,2 0 0,3 1 0,-3 144 0,14-208-450,2 1 0,-1-1 0,1 0 0,1 0-1,0 1 1,0-1 0,0 0 0,1-1 0,1 1 0,0 0 0,4 8 0,-4-12 5,1 1 0,-1-1-1,1 1 1,0-1 0,0-1 0,1 1 0,-1-1 0,1 0 0,0 0 0,0 0 0,0-1 0,1 0 0,-1 0 0,1-1 0,8 2 0,6 1 62,0-2 0,0 0-1,0-1 1,26-2 0,-46 0-138,0 0 0,0 0 0,0 0 0,0-1 0,0 1 0,0-1-1,0 1 1,0-1 0,0 1 0,0-1 0,0 1 0,0-1 0,0 0 0,0 1-1,-1-1 1,1 0 0,0 0 0,-1 0 0,1 0 0,0 0 0,-1 0-1,1 0 1,0-1 0,10-28-2490,-9 23 1352,5-15-3952</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8.089"/>
    </inkml:context>
    <inkml:brush xml:id="br0">
      <inkml:brushProperty name="width" value="0.05" units="cm"/>
      <inkml:brushProperty name="height" value="0.05" units="cm"/>
      <inkml:brushProperty name="color" value="#004F8B"/>
    </inkml:brush>
  </inkml:definitions>
  <inkml:trace contextRef="#ctx0" brushRef="#br0">1 1 10362,'0'0'5367,"31"14"-4986,98 48-197,-122-59-174,0 0 0,0 1 0,0 0 0,0 0 0,-1 0 0,0 1 0,0 0 0,0 0 0,0 0 0,-1 1 0,0 0 0,9 12 0,-12-11 21,0 0-1,0 0 1,0 0 0,0 0-1,-1 0 1,-1 0 0,1 0-1,-1 1 1,-1 9 0,1 4 56,-2-6 8,0 1 0,-1-1 0,-1 0 1,0 0-1,-1-1 0,-1 1 0,0-1 0,-1 0 0,-16 24 0,12-18 36,0 0 0,1 1 0,-12 34 0,35-63 1613,7-11-1731,26-33 47,74-110 1,-18 21-20,-102 141-41,0 0-1,0 0 1,0 1-1,0-1 1,0 0-1,0 0 0,0 0 1,0 0-1,0 1 1,0-1-1,0 0 1,-1 0-1,1 0 1,0 0-1,0 1 1,0-1-1,1 0 0,-1 0 1,0 0-1,0 0 1,0 1-1,0-1 1,0 0-1,0 0 1,0 0-1,0 0 1,0 1-1,0-1 0,0 0 1,0 0-1,1 0 1,-1 0-1,0 0 1,0 1-1,0-1 1,0 0-1,0 0 0,1 0 1,-1 0-1,0 0 1,0 0-1,0 0 1,0 0-1,0 0 1,1 0-1,-1 0 1,0 0-1,0 0 0,0 0 1,1 0-1,-1 0 1,0 0-1,0 0 1,0 0-1,0 0 1,1 0-1,-1 0 0,0 0 1,0 0-1,0 0 1,0 0-1,1 0 1,-1 0-1,0 0 1,0 0-1,0-1 1,0 32-82,-9 37-40,4-35 140,2 1-1,1 55 1,2-82-9,0-4-6,0-1 0,0 1 1,0-1-1,1 1 1,-1-1-1,1 1 0,0-1 1,0 0-1,0 1 0,0-1 1,0 0-1,0 0 1,0 0-1,1 0 0,-1 0 1,1 0-1,-1 0 1,5 3-1,-2-2 1,1 0-1,-1 0 1,1 0-1,0-1 1,0 0 0,0 0-1,0 0 1,8 1 0,11 1-29,-1-2-1,1 0 1,28-2 0,-33 0-33,-8-1-384,0-1 0,0 0 0,-1 0 0,1-1 0,-1-1-1,1 0 1,-1 0 0,0-1 0,-1 0 0,1-1 0,-1 0 0,0 0 0,16-15-1,-22 19 137,41-36-4760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08.525"/>
    </inkml:context>
    <inkml:brush xml:id="br0">
      <inkml:brushProperty name="width" value="0.05" units="cm"/>
      <inkml:brushProperty name="height" value="0.05" units="cm"/>
      <inkml:brushProperty name="color" value="#004F8B"/>
    </inkml:brush>
  </inkml:definitions>
  <inkml:trace contextRef="#ctx0" brushRef="#br0">77 1 1168,'0'0'14886,"13"37"-14199,90 246 213,-74-210-695,-4 1 0,-3 1 0,-3 1-1,-4 0 1,-3 1 0,3 124 0,-14-170-98,-1 1 0,-1-1 0,-2 0 1,-1 0-1,-2 0 0,-1-1 0,-12 34 0,1-20 21,-2-1-1,-1 0 1,-3-2-1,-1 0 1,-2-2-1,-37 41 0,64-79-127,-1-1 0,1 1-1,-1-1 1,1 1 0,0-1-1,-1 1 1,1-1 0,-1 0-1,1 1 1,-1-1 0,1 0-1,-1 0 1,0 1 0,1-1-1,-1 0 1,1 0 0,-1 0-1,0 0 1,1 0-1,-1 1 1,1-1 0,-1 0-1,0 0 1,1-1 0,-1 1-1,1 0 1,-1 0 0,0 0-1,1 0 1,-1 0 0,1-1-1,-1 1 1,1 0 0,-1-1-1,1 1 1,-1 0 0,1-1-1,-1 1 1,-15-22-641,-24-62-4835,25 40-2393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12.9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415 351 5817,'0'0'7687,"12"-30"-6831,35-92-211,-46 118-616,1 0 1,-1 0-1,0 1 1,0-1 0,-1 0-1,1 0 1,-1 0-1,0 0 1,0 0-1,0 0 1,0 0 0,-1 0-1,0 0 1,-1-5-1,1 6-16,0 1-1,-1-1 1,1 1-1,-1 0 0,1 0 1,-1 0-1,0 0 0,0 0 1,0 0-1,0 0 1,0 1-1,0-1 0,0 1 1,-1-1-1,-4-1 0,-3 0 9,0 0-1,0 0 1,-1 1-1,1 1 1,0 0 0,-1 0-1,-12 2 1,16-1 9,-7 0-7,0 0 0,0 1 0,0 0 0,0 2 0,1-1 0,-1 2 0,1 0 0,0 0 0,0 1 0,0 1 0,0 0 0,1 1 0,0 0 0,1 1 0,0 0 0,0 1 0,0 0 0,-17 21 0,19-20 4,1 0 0,0 1 0,0 0 1,1 0-1,1 0 0,0 1 0,0 0 0,1 1 0,1-1 0,0 1 0,0 0 1,2 0-1,0 0 0,0 0 0,1 0 0,1 0 0,0 15 0,1-24-2,-1 0-1,0-1 1,1 1 0,0 0-1,0-1 1,0 1 0,0-1-1,0 1 1,1-1-1,0 1 1,0-1 0,0 0-1,0 0 1,0 0-1,0 0 1,1 0 0,-1-1-1,5 4 1,-1-1 37,0-2 0,1 1 0,-1-1 0,1 1-1,0-2 1,0 1 0,0-1 0,13 3 0,9-2 105,0 0 0,1-2 0,47-4 0,-56 0-157,-1 0 1,0-2 0,1 0-1,-2-1 1,1-1 0,-1-1 0,0-1-1,0 0 1,22-16 0,-19 10 12,0-1 0,-1-1 0,-1 0 0,-1-2 0,0 0 0,29-40 0,-42 50-22,-1 0 1,1 0-1,-1-1 0,-1 0 1,0 0-1,0 0 1,-1 0-1,-1-1 1,1 1-1,-2-1 0,2-17 1,-3 23-4,-1 0-1,1 0 1,-1 1 0,1-1 0,-1 0 0,-1 1 0,1-1-1,-1 1 1,1-1 0,-1 1 0,-1 0 0,1 0-1,0 0 1,-1 0 0,0 0 0,0 0 0,0 1-1,-1 0 1,1-1 0,-1 1 0,0 0 0,1 1 0,-1-1-1,-1 1 1,1-1 0,0 1 0,-8-2 0,-8-2 4,1 1 0,-1 1 1,0 1-1,0 1 0,0 1 1,0 1-1,-1 0 0,1 1 1,0 2-1,0 0 0,0 1 0,1 0 1,-1 2-1,1 1 0,1 0 1,-1 1-1,1 1 0,-22 15 1,28-16-9,0 0 0,1 1 0,0 0 0,0 1 0,1 1 0,0 0 0,-8 13 0,13-18 5,1 1 0,0 0-1,1 0 1,0 0 0,0 0 0,1 0 0,-1 1 0,2-1-1,-1 1 1,1 0 0,0-1 0,0 1 0,1 0 0,1 13-1,1-16 9,-1 0 1,0 0-1,1-1 0,0 1 0,0 0 0,1-1 0,-1 0 0,1 1 1,0-1-1,0 0 0,0-1 0,1 1 0,-1 0 0,1-1 0,0 0 1,0 0-1,0 0 0,0 0 0,1-1 0,-1 0 0,1 0 0,-1 0 1,1 0-1,0-1 0,0 1 0,5 0 0,14 3 36,-1-1-1,2-1 1,47 0-1,-62-3-41,-1 0 0,1-1 1,0 0-1,-1-1 0,1 0 0,-1 0 0,1-1 1,-1 0-1,0 0 0,0-1 0,0 0 0,12-10 1,-15 10-25,-1-1 1,1 0 0,-1 0 0,-1-1 0,1 1 0,-1-1 0,0 0 0,0 0-1,-1-1 1,0 1 0,0-1 0,0 0 0,-1 0 0,0 0 0,0 0 0,-1 0-1,1-13 1,-1 12-88,0 0-1,-1 0 1,0-1 0,0 1-1,-1 0 1,0 0-1,-1-1 1,0 1-1,0 0 1,-1 0-1,0 1 1,0-1-1,-8-12 1,1 5-427,-1 2 0,-1-1 0,0 2 0,-1-1-1,-20-14 1,-23-16-3141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18.333"/>
    </inkml:context>
    <inkml:brush xml:id="br0">
      <inkml:brushProperty name="width" value="0.05" units="cm"/>
      <inkml:brushProperty name="height" value="0.05" units="cm"/>
      <inkml:brushProperty name="color" value="#004F8B"/>
    </inkml:brush>
  </inkml:definitions>
  <inkml:trace contextRef="#ctx0" brushRef="#br0">402 563 5937,'0'0'12379,"5"-27"-11694,52-189-88,-52 201-585,-2 0 0,0 0 0,0-1 0,-2 1 0,0-1 0,0 1 0,-2-1 0,0 1 0,0-1 0,-7-23 0,7 32-17,-2 0 0,1 1 0,-1-1 0,0 1-1,0-1 1,0 1 0,-1 0 0,0 0 0,0 1 0,-1-1 0,0 1 0,0 0 0,0 0 0,0 1 0,-1-1-1,0 1 1,0 0 0,0 1 0,0-1 0,0 1 0,-1 1 0,1-1 0,-1 1 0,0 0 0,-8-1 0,5 1-4,-1 1 1,0 1 0,0-1 0,0 1 0,1 1 0,-1 0 0,0 1 0,1 0 0,-1 1 0,1 0-1,0 0 1,-1 1 0,2 0 0,-1 1 0,0 0 0,1 1 0,0 0 0,-12 11 0,8-6 14,2 0 0,0 1-1,0 1 1,1 0 0,1 0 0,0 1 0,0 0 0,2 1 0,0-1 0,0 2 0,-6 26 0,9-31-2,1 0 0,1 1 0,0-1 0,1 1 0,0-1 0,1 1 0,0 0 0,0-1 0,5 21 0,-4-27-1,1-1 0,-1 0 0,1 0 0,0 0 1,0 0-1,1 0 0,-1-1 0,1 1 0,0-1 1,0 1-1,0-1 0,0 0 0,0 0 0,1 0 1,-1-1-1,1 1 0,0-1 0,0 0 0,0 0 1,0 0-1,0 0 0,0-1 0,1 0 0,-1 0 1,0 0-1,1 0 0,7-1 0,-1 2 26,0-2-1,0 1 0,0-1 1,0-1-1,0 0 0,0-1 1,0 0-1,0-1 0,-1 0 1,1 0-1,-1-1 0,16-9 1,-13 5-6,0-1 1,0-1-1,-1 0 0,0-1 1,-1 0-1,-1 0 0,1-1 1,9-17-1,-12 18 16,0 0 1,-1 0-1,0-1 0,-1 0 1,-1 0-1,0-1 0,0 0 1,-1 0-1,-1 0 0,0 0 1,1-24-1,-4 46-51,-1 0-1,-1 0 1,0 0-1,0 0 1,-6 15 0,-7 33-43,11-2 73,2 0 1,2 1-1,3-1 1,3 0-1,1 0 1,17 56-1,-14-66-18,-1-1 0,-2 1-1,-2 0 1,-2 63 0,-3-103-3,-1-1 1,0 1-1,0 0 0,-1-1 1,1 1-1,-1-1 1,0 1-1,0-1 0,0 0 1,-1 1-1,0-1 1,0-1-1,0 1 0,0 0 1,0-1-1,-1 1 1,1-1-1,-1 0 0,0 0 1,0-1-1,0 1 1,-1-1-1,1 0 1,0 0-1,-1 0 0,-8 1 1,2 1 2,-1-1-1,0-1 1,0 0 0,0 0 0,0-1 0,0-1-1,-1 0 1,1-1 0,-21-3 0,28 2 5,0 1 0,0-1 0,0 0 0,1 0 0,-1 0 0,1-1 0,-1 0 0,1 0 0,0 0 0,0 0 0,0-1 0,1 1 0,-1-1 0,1 0 0,0 0 0,0 0 0,0 0 0,1-1 0,-1 1 0,1-1 0,0 0 0,-2-7 0,-1-5 13,2-1 1,-1 1 0,2 0 0,1-1 0,0-22 0,1 30-7,1 0-1,1 0 1,0 0 0,0 1 0,1-1-1,0 1 1,1 0 0,0-1 0,0 2-1,1-1 1,0 0 0,0 1 0,1 0 0,0 0-1,1 1 1,-1 0 0,13-10 0,13-9-84,2 1 0,69-39 0,-61 40-212,51-21-4988,-59 30 1004,11-4-4442</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18.818"/>
    </inkml:context>
    <inkml:brush xml:id="br0">
      <inkml:brushProperty name="width" value="0.05" units="cm"/>
      <inkml:brushProperty name="height" value="0.05" units="cm"/>
      <inkml:brushProperty name="color" value="#004F8B"/>
    </inkml:brush>
  </inkml:definitions>
  <inkml:trace contextRef="#ctx0" brushRef="#br0">165 244 7402,'0'0'6376,"-8"28"-5048,-25 90-223,31-112-1024,1 0-1,-1 0 0,1-1 1,1 1-1,-1 0 0,1 0 0,0 0 1,0 0-1,1 0 0,-1 0 1,1 0-1,1 0 0,-1 0 1,1-1-1,0 1 0,0-1 0,1 1 1,0-1-1,0 0 0,0 0 1,0 0-1,1 0 0,0 0 0,0-1 1,0 0-1,0 0 0,1 0 1,0 0-1,-1-1 0,1 1 0,1-1 1,7 3-1,0-1 5,0 0 0,1-1 0,-1 0 0,1-1 0,0-1 0,0 0 0,0-1 0,0 0 0,0-1 0,0-1 1,20-3-1,-26 2-78,0-1 0,0 0 1,0 0-1,-1-1 0,1 0 1,-1-1-1,0 1 0,-1-1 0,1 0 1,-1-1-1,0 0 0,0 0 1,0 0-1,-1 0 0,6-11 1,-2 3 1,0 0 1,-1-1-1,-1 0 1,0 0 0,-1-1-1,8-30 1,-11 29-9,0 0 0,0-1 0,-2 1 0,0-1 1,-1 0-1,-1 1 0,-5-33 0,3 41-14,1 0-1,-1 0 0,0 0 1,-1 0-1,0 1 1,-1-1-1,0 1 1,0 0-1,0 1 0,-1-1 1,0 1-1,-1 0 1,0 1-1,0-1 0,0 1 1,-9-5-1,5 4 7,-2 0 0,1 0 0,-1 2 0,0-1-1,0 1 1,-1 1 0,1 1 0,-1 0 0,0 0-1,0 1 1,0 1 0,0 1 0,0 0 0,0 0 0,-22 5-1,24-3-43,1 1-1,-1 0 1,0 1-1,1 1 1,0-1-1,0 2 1,1 0-1,-1 0 1,1 1-1,0 0 1,1 0-1,0 1 1,0 1-1,1-1 1,0 1-1,0 1 1,1-1-1,-7 13 1,8-11-221,0 0 0,1 1 0,0 0 0,1 0 0,0 1 1,1-1-1,1 1 0,-2 13 0,3-19-114,1 1-1,0-1 1,1 1-1,-1-1 1,1 1-1,1-1 1,0 1 0,0-1-1,0 0 1,1 0-1,-1 0 1,2 0-1,-1-1 1,8 12 0,30 28-5481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30.215"/>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 0 14667,'0'0'2777</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19.863"/>
    </inkml:context>
    <inkml:brush xml:id="br0">
      <inkml:brushProperty name="width" value="0.05" units="cm"/>
      <inkml:brushProperty name="height" value="0.05" units="cm"/>
      <inkml:brushProperty name="color" value="#004F8B"/>
    </inkml:brush>
  </inkml:definitions>
  <inkml:trace contextRef="#ctx0" brushRef="#br0">1 949 1040,'0'0'14814,"36"2"-14164,119 1-166,-144-2-446,-1-2 0,1 1 1,0-1-1,-1-1 1,1 0-1,-1-1 0,0 0 1,0 0-1,0-1 1,14-8-1,-2 2 37,3-2-26,0-1 0,-1-1 0,-1-1-1,0-1 1,-1-1 0,-1-1 0,31-33 0,-38 34-14,-1 0 0,0-1 0,-1 0 0,-2-1 1,1 0-1,-2-1 0,-1 0 0,0 0 0,-2-1 0,6-29 1,-3-11 68,-4-1 0,-1 1 1,-7-81-1,2 124-101,-1 1-1,-1-1 1,-7-26-1,8 38-21,0-1-1,0 1 0,-1 0 1,1 0-1,-2 0 0,1 0 1,-1 0-1,0 1 0,0 0 1,0 0-1,-1 0 0,-6-6 1,9 9 4,-1 1 0,1-1 0,-1 1 0,1-1 0,-1 1 0,0 0 0,0 0 0,0 0 0,1 0 0,-1 0 0,0 0 1,0 1-1,0 0 0,0 0 0,0 0 0,0 0 0,0 0 0,0 0 0,-5 2 0,2 0 3,1 0-1,0 0 1,0 0 0,0 1-1,1 0 1,-1 0-1,1 1 1,-1-1 0,1 1-1,-4 4 1,-5 7-3,0 1 0,1 1 0,1 0 0,-15 31 0,7-5 14,2 0 0,2 1 0,2 0 0,2 1 0,2 1 0,-3 50 0,-2 281 474,14-347-417,0 6-2,-1 4-19,1-1 0,2 0-1,2 0 1,13 58 0,2-34 85,32 74 0,-38-109 8,0-1-1,2-1 1,1 0 0,1-1 0,21 23 0,-38-48-95,0 1 0,1-1 1,-1 1-1,0-1 0,1 1 1,-1-1-1,0 1 0,1-1 1,-1 1-1,1-1 0,-1 0 1,1 1-1,-1-1 0,1 0 1,-1 1-1,1-1 0,-1 0 1,1 0-1,-1 0 0,1 1 1,-1-1-1,1 0 0,0 0 1,-1 0-1,1 0 0,-1 0 1,1 0-1,0 0 0,-1 0 1,2-1-1,4-16 334,-7-43-425,0 47 128,0-1-90,-2 0 0,0 0 1,0 1-1,-1 0 0,-1-1 1,0 1-1,-1 1 0,0-1 1,-1 1-1,-12-17 0,-11-11 10,-53-56-1,54 66 10,0 1-1,-2 2 1,-1 1-1,-50-30 0,130 63 78,5 9-99,2-2-1,0-3 0,0-2 1,80 2-1,-123-12-421,0-2 1,0 1-1,0-1 1,-1-1-1,1-1 1,-1 1 0,0-2-1,15-8 1,15-7-2996,9-1-1844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20.251"/>
    </inkml:context>
    <inkml:brush xml:id="br0">
      <inkml:brushProperty name="width" value="0.05" units="cm"/>
      <inkml:brushProperty name="height" value="0.05" units="cm"/>
      <inkml:brushProperty name="color" value="#004F8B"/>
    </inkml:brush>
  </inkml:definitions>
  <inkml:trace contextRef="#ctx0" brushRef="#br0">0 0 10058,'0'0'9221,"33"6"-8704,206 39-57,-52-17-200,30 6-177,-215-33-115,-2-1-112,0 1 57,0-1-1,0 0 1,0 0-1,1 1 0,-1-1 1,0 0-1,0 1 0,0-1 1,0 0-1,0 1 1,0-1-1,0 0 0,0 1 1,0-1-1,-1 0 0,1 0 1,0 1-1,0-1 1,0 0-1,0 1 0,0-1 1,0 0-1,-1 0 0,1 1 1,0-1-1,0 0 1,0 0-1,-1 1 0,1-1 1,0 0-1,0 0 0,-1 0 1,-28 9-4766,12-5 936</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20.626"/>
    </inkml:context>
    <inkml:brush xml:id="br0">
      <inkml:brushProperty name="width" value="0.05" units="cm"/>
      <inkml:brushProperty name="height" value="0.05" units="cm"/>
      <inkml:brushProperty name="color" value="#004F8B"/>
    </inkml:brush>
  </inkml:definitions>
  <inkml:trace contextRef="#ctx0" brushRef="#br0">1 0 10458,'0'0'7399,"31"6"-6443,217 35 90,-209-34-879,-11-2 30,53 2 0,-80-7-137,15 0-489,27 0-3772,-21 0-855</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21.698"/>
    </inkml:context>
    <inkml:brush xml:id="br0">
      <inkml:brushProperty name="width" value="0.05" units="cm"/>
      <inkml:brushProperty name="height" value="0.05" units="cm"/>
      <inkml:brushProperty name="color" value="#004F8B"/>
    </inkml:brush>
  </inkml:definitions>
  <inkml:trace contextRef="#ctx0" brushRef="#br0">1 60 8906,'0'0'8154,"21"2"-7706,-5-2-404,1 0 18,1 0 0,-1 2 0,1 0 0,-1 0 1,0 2-1,0 0 0,24 10 0,-33-9-33,0 0 0,0 0 0,0 1 0,-1 0 0,0 0 0,0 1 0,-1-1 0,1 2 0,-1-1 0,-1 1 0,0 0-1,0 0 1,0 0 0,-1 1 0,0 0 0,-1 0 0,5 17 0,-4-5 36,0 1 0,-1-1 0,-2 0 0,0 1 0,-1-1 0,-6 42 0,3-49-14,-1 0 0,-1 0 0,0 0 0,-1-1-1,-1 0 1,0 0 0,-1 0 0,0-1-1,0-1 1,-2 1 0,-15 15 0,21-25 1298,10-16-1050,14-18-337,101-112 61,143-187 28,-241 303-15,13-21 6,-35 48-120,-2 8 51,0 0 0,-1-1 0,0 1 0,0-1 0,0 0 1,-1 0-1,0 0 0,-6 9 0,-8 21 21,9-13 15,1 0 1,1 0-1,2 0 0,0 1 0,1 0 0,2-1 0,0 1 1,5 44-1,-3-62-1,1-1-1,0 1 1,0-1 0,0 1 0,1-1 0,-1 0-1,1 0 1,1 0 0,-1 0 0,1 0-1,0-1 1,0 0 0,0 0 0,0 0 0,1 0-1,0 0 1,-1-1 0,1 0 0,1 0-1,-1 0 1,0-1 0,1 0 0,-1 0 0,1 0-1,6 0 1,12 4 56,0-1 1,1-1-1,0-1 1,37-1-1,-44-2-31,-1 0 2,-1 0 0,30-5 0,-39 4-21,-1-1 0,0 0 0,0 0 1,0-1-1,0 1 0,0-1 0,-1-1 0,1 1 0,-1-1 0,8-7 0,-6 2 290,-20 7-3597,0 1 2240,-21-2-3921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38:23.796"/>
    </inkml:context>
    <inkml:brush xml:id="br0">
      <inkml:brushProperty name="width" value="0.05" units="cm"/>
      <inkml:brushProperty name="height" value="0.05" units="cm"/>
      <inkml:brushProperty name="color" value="#004F8B"/>
    </inkml:brush>
  </inkml:definitions>
  <inkml:trace contextRef="#ctx0" brushRef="#br0">1350 3189 3017,'0'0'9707,"34"11"-8405,18 5-812,143 50 1147,-31-2-420,250 82 338,-101-78-946,320 27 0,-427-69-564,1313 107 353,0-107-86,-1341-33-249,203-34 0,176-60 14,-376 61 91,193-70 0,-250 65-61,-3-6-1,160-92 1,292-225 722,-500 317-807,-1-2 1,-3-4-1,83-87 0,-132 121-20,0-1 0,-1 0 0,-2-1 0,0-1 0,-2-1 0,-1 0 0,-1-1 0,-1-1 0,-2 1 0,-1-2 0,-1 0 0,-1 0 0,4-45 1,-8 10-52,-2 0 1,-12-103 0,5 129 23,-1 0 0,-3 1 0,0 0 0,-3 0 0,-26-55 0,7 33 26,-3 1 0,-2 2 0,-2 2 0,-74-80 0,50 71-7,-3 2-1,-3 4 1,-75-50-1,21 29-2,-4 6-1,-2 6 0,-3 6 0,-169-54 0,-569-142 70,-32 89-165,-54 69 205,-2 58-115,694 39 53,-366 8-97,407 16-25,-270 61 0,117-15 49,184-39 14,-268 44 62,6 41-74,443-110 33,-366 126-89,260-85 95,-129 72 1,200-89-21,1 2 1,1 1-1,2 2 1,2 3-1,1 1 0,1 1 1,-37 51-1,23-19 15,3 2 1,4 2-1,-59 130 0,89-168-9,2 1 1,1 0-1,2 1 0,2 0 1,-5 52-1,8-8-4,6 122 1,3-169 25,1-1 1,1 0 0,2 0 0,1 0-1,19 43 1,-2-16-31,64 107 0,-56-117 31,2-2 0,3-2 1,1-1-1,2-2 1,3-2-1,1-3 0,59 41 1,0-10-14,3-6 1,170 76-1,62-15 169,10-31-120,-204-56-83,-83-21 37,104 44 0,-163-60 92,-1 0 0,1-1 0,0 1 0,-1-1-1,1 0 1,-1 0 0,1 0 0,3-1 0,6 0 97,-13 1-291,-7-5-2639,-14-6-884</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4.688"/>
    </inkml:context>
    <inkml:brush xml:id="br0">
      <inkml:brushProperty name="width" value="0.05" units="cm"/>
      <inkml:brushProperty name="height" value="0.05" units="cm"/>
      <inkml:brushProperty name="color" value="#FF0066"/>
    </inkml:brush>
  </inkml:definitions>
  <inkml:trace contextRef="#ctx0" brushRef="#br0">267 634 9330,'0'0'10182,"2"-18"-9224,4 3-878,1 0 1,1 1 0,0 0 0,1 0-1,1 1 1,18-21 0,14-19-38,-27 31-36,0 0 0,-2 0 0,0-2 0,-1 1 0,-2-2 0,-1 1 0,0-1 0,-2-1 0,-1 1 0,-1-1 0,3-53 0,-7 61 31,-1 10-31,1 1 0,-1-1 0,-1 0 0,1 0-1,-4-12 1,4 19-14,-1 0 1,1-1-1,-1 1 0,1 0 0,-1 0 1,0 0-1,1-1 0,-1 1 1,0 0-1,0 0 0,0 0 0,0 0 1,0 0-1,0 0 0,0 1 1,0-1-1,0 0 0,-1 0 0,1 1 1,0-1-1,0 1 0,-1-1 1,1 1-1,0 0 0,-1-1 0,1 1 1,0 0-1,-1 0 0,1 0 1,0 0-1,-1 0 0,1 0 0,0 0 1,-1 0-1,1 1 0,-1-1 1,0 1-1,-1 1 5,0-1 0,0 1 0,0 0 0,1 0 0,-1 0 0,1 0 0,-1 0 0,1 0 0,0 1 0,0-1 0,0 1 0,0 0 0,1-1 0,-1 1 0,1 0 0,-1 0 0,-1 5 0,-18 58-2,20-62 4,-9 47-20,3 1 0,2 1 1,3 0-1,6 85 0,-2-72 15,1-29 21,1 0-1,1 0 1,3 0 0,12 39 0,59 140 0,-37-108 37,-42-108-52,-1 0-1,1-1 1,0 1 0,0 0-1,0 0 1,0 0 0,0 0 0,0 0-1,-1 0 1,1 0 0,0 0 0,0 0-1,0 0 1,0 0 0,0 0-1,-1 0 1,1 0 0,0 0 0,0 0-1,0 0 1,0 0 0,-1 0-1,1 0 1,0 0 0,0 0 0,0 0-1,0 0 1,0 0 0,-1 0 0,1 0-1,0 0 1,0 0 0,0 0-1,0 0 1,0 1 0,0-1 0,-1 0-1,1 0 1,0 0 0,0 0 0,0 0-1,0 0 1,0 1 0,0-1-1,0 0 1,0 0 0,0 0 0,0 0-1,0 0 1,0 1 0,-1-1-1,1 0 1,0 0 0,0 0 0,0 0-1,0 1 1,0-1 0,1 0 0,-1 0-1,0 0 1,0 0 0,0 0-1,0 1 1,0-1 0,0 0 0,0 0-1,0 0 1,0 0 0,0 1 0,-2-1 2,-63-4 75,1-2-1,0-3 1,0-3-1,1-3 0,-90-33 1,133 42-82,16 5 7,0 0 0,0 0-1,0-1 1,0 1 0,0-1 0,0 0-1,1 0 1,-1 0 0,-3-4 0,6 6 218,74 0-6021,-40 0 1190,12 0-6022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5.402"/>
    </inkml:context>
    <inkml:brush xml:id="br0">
      <inkml:brushProperty name="width" value="0.05" units="cm"/>
      <inkml:brushProperty name="height" value="0.05" units="cm"/>
      <inkml:brushProperty name="color" value="#FF0066"/>
    </inkml:brush>
  </inkml:definitions>
  <inkml:trace contextRef="#ctx0" brushRef="#br0">1 13 5473,'0'0'10542,"0"-1"-10540,0 1 0,0-1 0,0 1 0,-1-1 0,1 1 0,0-1 0,0 1 0,0 0 0,0-1 0,0 1 0,0-1 0,0 1 0,0-1 0,1 1 0,-1-1 0,0 1 0,0-1 0,0 1 0,0-1 0,1 1 0,-1 0 0,0-1 0,0 1 0,1-1 0,-1 1 0,0 0 0,1-1 0,8 2 20,0 0-1,-1 1 0,1 0 1,0 0-1,-1 1 0,0 0 1,0 0-1,0 1 0,0 0 1,0 1-1,-1 0 0,1 0 1,-1 0-1,-1 1 0,1 0 1,-1 0-1,0 1 0,0 0 1,8 14-1,-1-2 35,-2 0 0,0 1 0,-1 0 0,-1 1 0,-1 0 0,10 42 0,-15-40 150,0 0 1,-2 43-1,-1-55-65,0-11 135,12-44 1420,-9 28-1686,0 1 0,2 0 0,0 0 0,1 0 1,0 0-1,1 1 0,1 0 0,0 0 1,1 1-1,13-16 0,-15 21-31,1 0-1,-1 1 1,1 1-1,0-1 1,1 1-1,-1 0 1,1 1-1,1 0 1,-1 1 0,0 0-1,1 0 1,0 1-1,0 0 1,0 1-1,0 0 1,18-1-1,-11 1-17,0 2-1,0 0 1,0 1-1,25 5 1,-35-4 31,-1 0 0,0 0-1,0 1 1,0-1 0,0 1 0,0 1 0,-1-1 0,1 1-1,-1 0 1,0 0 0,0 0 0,-1 1 0,1 0 0,6 9-1,0 4 23,-1 0 0,0 0 0,-2 1 0,0 0 0,-1 0 0,7 32 0,10 31 27,-23-80-85,0 1-1,0 0 1,0 0 0,1-1-1,-1 1 1,1-1 0,-1 1-1,1-1 1,0 0 0,0 0-1,0 0 1,0 0 0,0 0-1,0 0 1,1 0 0,-1-1-1,1 1 1,4 1 0,-1-1-281,1 0 0,0-1 0,-1 0 0,1-1 0,0 1 0,8-2 0,-7 1-28,20 0-3562</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6.070"/>
    </inkml:context>
    <inkml:brush xml:id="br0">
      <inkml:brushProperty name="width" value="0.05" units="cm"/>
      <inkml:brushProperty name="height" value="0.05" units="cm"/>
      <inkml:brushProperty name="color" value="#FF0066"/>
    </inkml:brush>
  </inkml:definitions>
  <inkml:trace contextRef="#ctx0" brushRef="#br0">1 82 7178,'0'0'5745,"3"25"-4893,1 12-425,2 0 0,1-1 0,2-1 0,19 51 0,-16-59-78,2 0 0,22 33 0,-28-48-281,1-1 0,0 0 0,0 0 0,1-1 0,0 0 0,1-1 0,14 9 0,-22-15-12,0-1 0,1 0 0,-1-1 0,1 1 0,-1-1 0,1 1 0,0-1 0,-1 0 0,1 0 0,0-1 0,0 1 0,0-1 0,-1 0 0,1 0 0,0 0 0,0 0 0,0-1-1,0 1 1,-1-1 0,6-2 0,-5 1-22,0 0-1,0 0 0,0-1 1,0 0-1,-1 0 0,1 0 1,-1 0-1,1-1 0,-1 1 1,0-1-1,0 0 0,-1 0 0,1 0 1,-1 0-1,3-6 0,2-12 7,-1-1-1,0 1 0,-2-1 0,-1 0 0,-1 0 0,0 0 1,-2 0-1,-1 0 0,-1-1 0,-5-26 0,-1 15-35,-2 0 0,-25-58 0,14 38-18,20 60-657,0 0 1,1 0-1,0 0 1,0 0 0,1 0-1,-1 0 1,1 0 0,2 7-1,6 4-3995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7.055"/>
    </inkml:context>
    <inkml:brush xml:id="br0">
      <inkml:brushProperty name="width" value="0.05" units="cm"/>
      <inkml:brushProperty name="height" value="0.05" units="cm"/>
      <inkml:brushProperty name="color" value="#FF0066"/>
    </inkml:brush>
  </inkml:definitions>
  <inkml:trace contextRef="#ctx0" brushRef="#br0">1 143 4321,'0'0'7324,"5"8"-6090,1-1-992,0 1 1,1-1-1,0 0 1,0-1-1,1 0 1,0 0 0,0 0-1,0-1 1,0 0-1,1-1 1,0 0-1,0 0 1,0-1-1,11 2 1,20 3-57,1-3 1,0-1-1,57-2 0,-94-2-175,0 0 1,-1 0-1,1-1 0,0 0 0,0 0 0,-1 0 0,1 0 0,-1 0 0,1-1 0,-1 1 0,1-1 1,-1 0-1,0 0 0,0-1 0,0 1 0,0 0 0,0-1 0,0 0 0,-1 0 0,1 0 1,-1 0-1,0 0 0,0 0 0,0 0 0,2-6 0,-2 3 3,1-1 0,-1 1 0,0-1 0,-1 0 0,0 0 0,0 0 0,0 1 0,-1-1 0,0 0 0,0 0 0,-1 0 0,0 0 0,-3-10-1,3 13-12,-1 0 0,-1 0 0,1 0 0,0 0-1,-1 0 1,0 0 0,0 1 0,0-1-1,-1 1 1,1 0 0,-1 0 0,1 0 0,-1 1-1,0-1 1,0 1 0,0 0 0,-6-2-1,-3-2 1,-1 1 0,0 0 0,-1 1 0,-15-2 0,16 3-3,0 1-1,0 1 1,0 0 0,0 1-1,-25 3 1,33-2-4,1 0 0,-1 1 0,1 0 0,0 0 0,0 0 0,0 0 0,0 1 0,0 0 0,0 0 0,1 0 0,0 1 0,-1-1 1,1 1-1,0 0 0,1 0 0,-1 1 0,-3 6 0,-1 1 12,2 0 0,-1 1-1,2 0 1,0 0 0,0 1 0,1 0 0,1-1 0,0 1 0,-1 26 0,4-32 19,-1 1 0,1 0 1,1-1-1,0 1 1,0 0-1,0-1 0,1 0 1,1 1-1,-1-1 1,1 0-1,1 0 0,0 0 1,0-1-1,0 1 1,1-1-1,0 0 0,7 8 1,4 0 16,2-1 0,-1-1 1,2 0-1,-1-1 0,2-1 0,0-1 1,0-1-1,0 0 0,36 8 1,-15-7 30,1-2 0,-1-2 1,1-1-1,50-2 0,-87-3-51,0 0 0,-1-1-1,1 1 1,0-1 0,-1 0-1,1 0 1,-1-1-1,1 1 1,-1-1 0,0 0-1,0 0 1,1-1 0,-1 1-1,-1-1 1,8-6-1,-6 3 2,1 0 0,-1 0 0,0-1-1,0 0 1,-1 0 0,0-1 0,0 1 0,3-11-1,2-11 28,-2 0 0,-1 0-1,5-57 1,-10 55-48,-1 23 10,0 0 0,0 1 0,1-1 1,0 0-1,0 0 0,1 1 0,0-1 0,4-8 0,-6 16-14,1 0 0,-1 0 0,1 0 1,-1 0-1,0 0 0,1 1 0,-1-1 1,1 0-1,-1 0 0,1 0 0,-1 1 1,0-1-1,1 0 0,-1 1 0,0-1 1,1 0-1,-1 1 0,0-1 1,1 0-1,-1 1 0,0-1 0,0 1 1,0-1-1,1 1 0,-1-1 0,0 0 1,0 1-1,0-1 0,0 1 0,0-1 1,0 1-1,0-1 0,0 1 0,0-1 1,0 1-1,9 25-25,-8-23 27,9 27-17,2 9 14,3 1 1,30 60 0,-40-90 19,1-1 0,0 1 0,1-1 0,0 0 0,0-1 0,1 1 0,0-1 1,0-1-1,1 0 0,0 0 0,0-1 0,1 0 0,0 0 0,19 7 0,-19-10-7,1-1-1,0 0 0,21 1 1,-27-2-484,0-1 1,-1 0 0,1 0-1,-1 0 1,1-1-1,0 0 1,-1 1-1,1-2 1,-1 1-1,0 0 1,8-4-1,-1-7-4528</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7.884"/>
    </inkml:context>
    <inkml:brush xml:id="br0">
      <inkml:brushProperty name="width" value="0.05" units="cm"/>
      <inkml:brushProperty name="height" value="0.05" units="cm"/>
      <inkml:brushProperty name="color" value="#FF0066"/>
    </inkml:brush>
  </inkml:definitions>
  <inkml:trace contextRef="#ctx0" brushRef="#br0">94 0 7074,'0'0'6464,"0"17"-6095,0-4-358,0 67 1184,-14 113-1,-19-44-424,-5 34 91,34-152-723,1-1 0,2 0 0,0 1 0,5 32 0,-2-55-109,0-1-1,0 1 1,0-1 0,1 0-1,1 0 1,-1 0 0,1 0-1,0-1 1,0 0 0,1 0 0,0 0-1,0 0 1,0 0 0,1-1-1,0 0 1,0-1 0,0 1-1,1-1 1,-1 0 0,12 4-1,0 1 5,1-1 0,1 0 0,-1-2 0,1 0 0,1-2 0,29 4 1,-28-6 28,-1 0 1,1-1-1,41-5 1,-57 3-54,1 0-1,-1-1 1,0 0-1,0 0 1,0 0 0,0-1-1,0 0 1,-1 0-1,1 0 1,-1-1 0,0 1-1,0-2 1,0 1-1,0 0 1,-1-1 0,1 0-1,4-7 1,-2 0 0,0 1 0,-1-1 0,0 0 0,-1 0 0,0-1 0,-1 1 0,4-21 0,-4 2 47,-1 0 1,-1-41-1,-2 70-137,0 24-47,0 8 67,-1-9 92,0 0 0,2-1 0,1 1-1,7 35 1,-8-52-30,0 1-1,0-1 1,1 0-1,0 0 0,0 1 1,0-1-1,0 0 0,0-1 1,1 1-1,0 0 1,0-1-1,0 1 0,0-1 1,0 0-1,1 0 0,-1-1 1,1 1-1,0-1 1,0 1-1,0-1 0,0 0 1,0-1-1,1 1 0,-1-1 1,0 1-1,1-1 1,7 0-1,-7 0-173,0-1 1,0 0 0,0 0-1,0 0 1,0 0-1,0-1 1,0 0-1,0 0 1,0-1-1,-1 1 1,10-5-1,14-16-3517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35.876"/>
    </inkml:context>
    <inkml:brush xml:id="br0">
      <inkml:brushProperty name="width" value="0.05" units="cm"/>
      <inkml:brushProperty name="height" value="0.05" units="cm"/>
    </inkml:brush>
  </inkml:definitions>
  <inkml:trace contextRef="#ctx0" brushRef="#br0">0 989 9962,'0'0'8973,"8"-18"-8492,6-19-193,-1 0 0,-2-2-1,10-62 1,-9 8-256,4 1 0,3 1-1,5 1 1,35-88 0,-50 156-101,0 1 1,2 0-1,1 1 1,0 0-1,1 0 1,1 2-1,32-33 1,-44 50 31,-1-1 0,1 0 1,1 0-1,-1 1 1,0-1-1,0 1 1,1-1-1,-1 1 0,1 0 1,-1 0-1,1 0 1,-1 0-1,1 1 0,-1-1 1,1 1-1,0 0 1,-1-1-1,1 1 1,0 0-1,0 0 0,2 1 1,-1 0-5,0 1 0,-1-1 1,1 1-1,-1 0 0,0 0 0,0 0 1,0 0-1,0 1 0,0-1 1,0 1-1,0 0 0,-1 0 0,3 3 1,5 9 17,0 1 1,-2 0-1,0 0 1,0 1-1,4 17 1,11 39 13,-4 0 0,19 138 1,-19 154 609,-16-271-82,-2-87-194,2-12 162,0-15-319,-2-7-685,0 15-1174,-1 1 1,0 0-1,-4-22 1,-4 11-4467</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8.241"/>
    </inkml:context>
    <inkml:brush xml:id="br0">
      <inkml:brushProperty name="width" value="0.05" units="cm"/>
      <inkml:brushProperty name="height" value="0.05" units="cm"/>
      <inkml:brushProperty name="color" value="#FF0066"/>
    </inkml:brush>
  </inkml:definitions>
  <inkml:trace contextRef="#ctx0" brushRef="#br0">1 190 11947,'0'0'6977,"211"-98"-6961,-166 82-32,-13 4-488,-4-1-216,-14-9-921,-7 6-1199,-7 3-2153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8.585"/>
    </inkml:context>
    <inkml:brush xml:id="br0">
      <inkml:brushProperty name="width" value="0.05" units="cm"/>
      <inkml:brushProperty name="height" value="0.05" units="cm"/>
      <inkml:brushProperty name="color" value="#FF0066"/>
    </inkml:brush>
  </inkml:definitions>
  <inkml:trace contextRef="#ctx0" brushRef="#br0">0 0 6225,'0'0'11379,"264"0"-10435,-127 6-352,14 7-224,-14 0-200,-21 6-168,-29 0 16,-27-4-16,-21-2-8,-15-3-480,-6-4-280,10-3-888,-7 0-2329,3-3-5033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9.112"/>
    </inkml:context>
    <inkml:brush xml:id="br0">
      <inkml:brushProperty name="width" value="0.05" units="cm"/>
      <inkml:brushProperty name="height" value="0.05" units="cm"/>
      <inkml:brushProperty name="color" value="#FF0066"/>
    </inkml:brush>
  </inkml:definitions>
  <inkml:trace contextRef="#ctx0" brushRef="#br0">1 81 5281,'0'0'10474,"6"4"-10138,31 24 325,-2 1-1,60 63 0,-2 0-77,-89-88-549,0-1 0,1 0 1,-1 0-1,1 0 0,-1 0 1,1-1-1,0 1 0,0-1 1,0-1-1,0 1 0,0-1 1,11 2-1,-13-3-11,1 0 0,-1 0 0,0 0 0,0 0 0,0-1 0,0 1 0,1-1 0,-1 0 0,0 0 0,0 0 0,0-1 0,0 1 0,-1-1 0,1 1 0,0-1 0,-1 0 0,1 0 0,-1 0 0,1 0 0,-1-1 0,3-3 0,5-9-14,0 0 1,-1 0-1,-1-1 1,-1 0-1,0 0 1,-1-1-1,-1 1 1,0-1-1,-1-1 1,-1 1 0,-1-1-1,-1 1 1,0-1-1,-2-19 1,1 26-31,-3-26 71,2 36-60,0 0 1,1 0-1,-1 1 0,0-1 0,1 0 1,-1 0-1,0 1 0,0-1 0,0 0 1,0 1-1,1-1 0,-1 1 0,0-1 0,0 1 1,0-1-1,0 1 0,0 0 0,0-1 1,0 1-1,-1 0 0,1 0 0,0 0 1,0 0-1,0 0 0,0 0 0,0 0 1,0 0-1,0 0 0,0 1 0,0-1 1,-1 1-1,0-1-71,1 1-1,0 0 1,-1 0 0,1 0 0,0 0 0,0 0-1,0 1 1,0-1 0,0 0 0,0 0-1,0 1 1,0-1 0,1 1 0,-1-1 0,0 0-1,1 1 1,-1-1 0,1 1 0,0 0 0,-1-1-1,1 1 1,0-1 0,0 1 0,0-1-1,0 3 1,1 40-3790,5-27 579,15-4-2043</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49.832"/>
    </inkml:context>
    <inkml:brush xml:id="br0">
      <inkml:brushProperty name="width" value="0.05" units="cm"/>
      <inkml:brushProperty name="height" value="0.05" units="cm"/>
      <inkml:brushProperty name="color" value="#FF0066"/>
    </inkml:brush>
  </inkml:definitions>
  <inkml:trace contextRef="#ctx0" brushRef="#br0">1 604 6793,'0'0'7535,"33"9"-7167,108 29-94,-133-35-249,0-1 0,1 0 1,-1-1-1,1 1 0,-1-2 1,1 1-1,0-1 0,-1-1 1,1 1-1,-1-1 0,1-1 0,-1 0 1,1 0-1,-1-1 0,12-5 1,-16 5-10,0 0 1,0 0-1,-1 0 1,1-1 0,-1 1-1,0-1 1,0 0 0,-1 0-1,1 0 1,-1 0-1,1-1 1,-2 1 0,1-1-1,0 1 1,-1-1-1,0 1 1,0-1 0,0 0-1,0 0 1,-1 0-1,0 0 1,0-6 0,0 8-5,0 0 1,0 0-1,0-1 1,-1 1-1,1 0 1,-1 0-1,1 0 1,-1 0-1,0 0 1,0 0-1,0 0 1,-1 0 0,1 0-1,-1 0 1,-3-4-1,2 4 1,-1 1 0,1-1 1,-1 1-1,0-1 0,0 1 0,0 0 0,0 1 1,0-1-1,-1 1 0,1 0 0,-5-1 0,-2-1-5,0 1-1,1 1 0,-1-1 0,0 2 1,0 0-1,0 0 0,0 1 0,0 0 1,0 1-1,1 0 0,-1 1 0,-15 5 0,20-5 2,1-1-1,-1 1 1,1 1-1,0-1 1,0 1-1,0-1 0,0 1 1,1 1-1,0-1 1,0 1-1,0 0 0,0-1 1,1 2-1,-1-1 1,1 0-1,1 1 1,-1-1-1,1 1 0,0 0 1,0 0-1,0 0 1,1 0-1,-1 10 1,1-9 67,1 1 0,-1-1 0,1 1 1,1-1-1,-1 1 0,1-1 0,1 1 1,-1-1-1,1 0 0,0 0 0,1 0 1,0 0-1,6 11 0,-2-8 7,0-1 1,1-1-1,0 1 0,1-2 0,-1 1 0,1-1 1,1 0-1,12 6 0,-6-3-25,2-1 0,-1-1 0,1-1 0,0 0 0,1-1 0,-1-1 1,29 3-1,7-2 36,77-2 0,-110-5-76,0-1 0,0-1-1,-1-2 1,1 0 0,-1 0-1,0-2 1,0-1 0,-1 0-1,0-2 1,-1 0-1,0-1 1,0 0 0,-1-2-1,-1 0 1,0-1 0,-1 0-1,20-26 1,-16 18-4,-2 0 0,0-2-1,-1 0 1,-2-1 0,0 0 0,-2-1 0,-1-1 0,-1 0-1,-1 0 1,-1-1 0,-2 0 0,4-38 0,-8 40-3,0 0 1,-2 0-1,-1 0 1,-1 0-1,-9-39 1,10 60-20,0-1 0,-1 0 0,0 1 0,0-1 0,0 1 0,-1 0 0,1 0 0,-1 0 0,-1 0 0,1 0 0,-1 1 0,0-1 0,0 1 0,0 0 0,0 0 0,-1 1 0,1-1 0,-1 1 0,0 0 0,0 0 0,0 1 0,-1-1 0,1 1 0,-1 0 0,1 1 0,-1-1 0,1 1 0,-1 0 0,0 1 0,-11-1 0,12 2-1,1-1-1,0 0 1,0 1 0,-1 0-1,1 0 1,0 0 0,0 1-1,0-1 1,0 1 0,0 0-1,1 0 1,-1 0 0,0 1-1,-5 5 1,2-2 4,1 0 0,1 1 0,-1 0 0,1 0 0,0 0 0,1 1 0,-4 8 0,0 2-3,1 1 0,0 0-1,2 0 1,0 0 0,2 1 0,-2 21 0,2-4 44,1 0 1,3 0-1,1 1 1,1-1 0,2 0-1,21 71 1,-21-93-18,0 0-1,1 0 1,1 0 0,1-1-1,0-1 1,1 1 0,0-1-1,1 0 1,0-1 0,1-1-1,1 1 1,0-2 0,0 1-1,1-2 1,0 0 0,1 0-1,0-1 1,27 11 0,-22-13-3,1 0 1,0-1-1,-1-1 1,1-1-1,23 0 1,100-4-1,-141 1-15,5 0 11,1-1 0,-1 0 0,0-1 0,0 0 1,0 0-1,0 0 0,0-1 0,0 0 0,11-6 1,10-13-5262</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0.458"/>
    </inkml:context>
    <inkml:brush xml:id="br0">
      <inkml:brushProperty name="width" value="0.05" units="cm"/>
      <inkml:brushProperty name="height" value="0.05" units="cm"/>
      <inkml:brushProperty name="color" value="#FF0066"/>
    </inkml:brush>
  </inkml:definitions>
  <inkml:trace contextRef="#ctx0" brushRef="#br0">0 0 8042,'0'0'6313,"246"29"-5809,-169-20-336,-7-9 40,-3 0-208,-14 0-240,-15 0-736,-13 0-752,-11 0-569,-7 0-239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0.818"/>
    </inkml:context>
    <inkml:brush xml:id="br0">
      <inkml:brushProperty name="width" value="0.05" units="cm"/>
      <inkml:brushProperty name="height" value="0.05" units="cm"/>
      <inkml:brushProperty name="color" value="#FF0066"/>
    </inkml:brush>
  </inkml:definitions>
  <inkml:trace contextRef="#ctx0" brushRef="#br0">1 1 6121,'0'0'8434,"228"31"-7978,-158-21-264,-7-4-120,-10-3-72,-7-3-400,3 0-872,-14-12-560,-3-7-2113</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1.470"/>
    </inkml:context>
    <inkml:brush xml:id="br0">
      <inkml:brushProperty name="width" value="0.05" units="cm"/>
      <inkml:brushProperty name="height" value="0.05" units="cm"/>
      <inkml:brushProperty name="color" value="#FF0066"/>
    </inkml:brush>
  </inkml:definitions>
  <inkml:trace contextRef="#ctx0" brushRef="#br0">81 73 6161,'0'0'4359,"-3"33"-3599,3-32-749,-15 264 1461,15-235-1143,-1-20-142,0 0 0,0 0 0,1-1 0,1 1 0,0 0 0,0 0 0,1 0 0,0-1 0,1 1 0,0-1 0,0 1 0,9 15 0,-11-24-116,-1-1 0,1 1 0,-1 0 0,1 0 0,-1-1-1,1 1 1,0 0 0,-1-1 0,1 1 0,0-1 0,0 1 0,-1 0 0,1-1-1,0 0 1,0 1 0,0-1 0,0 0 0,0 1 0,0-1 0,0 0-1,-1 0 1,1 0 0,0 0 0,0 0 0,0 0 0,0 0 0,0 0-1,2 0 1,-1-1 6,0 0-1,-1 0 0,1 0 1,0-1-1,0 1 0,0 0 1,-1-1-1,1 1 0,-1-1 1,1 0-1,1-3 0,4-5 36,-1 0 0,-1 0 0,7-18-1,-7 13-81,0 0-1,-2-1 0,1 1 1,-2-1-1,0 0 0,-1 0 1,0 0-1,-2 1 0,1-1 1,-2 0-1,0 0 0,-5-17 0,0 13 6,0 0 0,-1-1-1,0 2 1,-2 0-1,0 0 1,-2 0-1,0 2 1,-19-23 0,-29-21 82,60 60-148,9 13 25,25 20 86,2 0 1,1-3-1,1-1 1,79 42-1,4 5 7,-104-64-75,6 4-2,-1 0 0,-1 1 0,36 36 0,-52-47-11,0 1 0,-1 1 1,1-1-1,-1 1 0,0-1 0,-1 1 1,0 0-1,0 0 0,0 1 0,-1-1 1,0 1-1,0-1 0,-1 1 1,0-1-1,-1 1 0,1 0 0,-2 13 1,0-18 4,0-1 0,1 0 0,-1 0 0,0 1 0,0-1 0,0 0 0,0 0 0,-1 0 0,1 0 0,0 0 0,-1-1 0,0 1 1,1 0-1,-1-1 0,0 1 0,0-1 0,0 1 0,0-1 0,0 0 0,0 0 0,0 0 0,-4 2 0,-57 14 5,54-16-6,-51 8 6,-1-4 0,-119-4 0,85-2 48,11-6-1588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4.597"/>
    </inkml:context>
    <inkml:brush xml:id="br0">
      <inkml:brushProperty name="width" value="0.05" units="cm"/>
      <inkml:brushProperty name="height" value="0.05" units="cm"/>
      <inkml:brushProperty name="color" value="#FF0066"/>
    </inkml:brush>
  </inkml:definitions>
  <inkml:trace contextRef="#ctx0" brushRef="#br0">1 398 7842,'0'0'7296,"22"29"-6677,71 96-231,-79-107-194,-1 1 0,0 1 0,-2 0 0,0 0 1,-1 1-1,-1 1 0,-2-1 0,9 37 0,-14-54-162,4 43 399,-1-16 894,-6-55-321,-3 0-977,-1 1-1,0-1 1,-2 1-1,-18-39 1,1-1-2,4 6-40,2 0 0,2-1-1,4-1 1,1-1 0,-3-82 0,14 133-9,0-1 0,0 1 0,1-1 0,0 1 0,1-1 0,0 1 0,7-18 0,-7 22 1,1 1 1,0-1-1,0 1 1,1-1-1,-1 1 1,1 0-1,0 1 1,0-1-1,0 1 1,1-1-1,-1 1 1,1 0-1,-1 1 1,1-1-1,8-2 1,5-1-27,0 2 0,1 0 0,0 0 0,0 2-1,-1 1 1,1 0 0,36 3 0,-48-1 37,2 0 7,0 0 0,0 1 0,-1 0 0,1 0 0,0 1 0,-1 0 0,0 1 0,0 0 0,0 0 1,0 1-1,-1 0 0,1 0 0,-1 1 0,-1 0 0,1 0 0,-1 0 0,0 1 0,0 0 0,-1 0 1,0 1-1,0 0 0,-1-1 0,0 1 0,0 1 0,-1-1 0,0 1 0,-1-1 0,0 1 0,0 0 1,0 0-1,-1 0 0,-1 0 0,0-1 0,0 1 0,0 0 0,-4 18 0,1-22 11,0 1 0,0-1 0,0 0 0,0 1 0,-1-2-1,0 1 1,0 0 0,0-1 0,-1 1 0,0-1 0,0-1 0,0 1 0,0-1 0,0 0-1,-1 0 1,-8 4 0,-8 3 28,-1-2-1,-44 12 0,41-15-30,-1-1 0,1-1 0,-36-1 0,61-2 1,1-1-1,-1 0 0,0 1 1,1-1-1,-1 1 1,0-1-1,1 0 1,-1 0-1,1 1 0,-1-1 1,1 0-1,0 0 1,-1 1-1,1-1 1,0 0-1,-1 0 0,1 0 1,0 0-1,0 0 1,0 0-1,0 0 0,0 1 1,0-1-1,0 0 1,0 0-1,0 0 1,0 0-1,0 0 0,1 0 1,-1 0-1,0 1 1,1-1-1,-1 0 1,0 0-1,1 0 0,-1 1 1,1-1-1,0 0 1,2-2-8,1 1-1,0 0 1,-1 0 0,1 0 0,0 0 0,0 1 0,0 0 0,0-1 0,0 1 0,0 1 0,9-2 0,54 2-68,-40 1 61,-10-2 12,0 1 1,1 1 0,-1 1 0,0 0 0,0 2 0,0 0-1,0 0 1,0 2 0,-1 0 0,0 1 0,0 0 0,16 12 0,-13-7-13,-1 1 1,-1 0 0,0 1 0,-1 1 0,28 33 0,-37-38 7,1 0 1,-2 0-1,0 1 1,0 0-1,-1 0 1,0 0-1,-1 1 1,0-1-1,-1 1 1,-1 0-1,1 0 1,-1 17-1,-1-19 28,-1 0-1,0 1 1,-1-1-1,0 1 0,0-1 1,-1 0-1,-1 0 1,-5 15-1,4-17-15,0-1 0,0 0 0,-1 0 0,0 0 0,0-1 0,-1 0-1,0 0 1,0 0 0,0-1 0,0 0 0,-10 6 0,0-2 23,1 0-1,-2-1 1,1-1 0,-1 0 0,0-1 0,-1-1-1,1-1 1,-27 3 0,10-3 25,0-2 0,0-2 1,-53-5-1,79 4-47,0-1 0,0 0 1,0 0-1,1-1 0,-14-5 1,20 7-14,-1 1 1,1-1 0,0 1-1,-1-1 1,1 0 0,0 0-1,-1 1 1,1-1 0,0 0 0,0 0-1,0 0 1,0 0 0,0 0-1,0-1 1,0 1 0,0 0-1,0 0 1,1-1 0,-1 1 0,1 0-1,-1-1 1,1 1 0,-1-1-1,1 1 1,-1-1 0,1 1-1,0 0 1,0-1 0,0 1-1,0-1 1,0 1 0,0-1 0,1 1-1,-1-1 1,0 1 0,1-1-1,-1 1 1,2-3 0,2 2-2,0 1 1,-1 0-1,1 0 0,0 0 1,1 1-1,-1-1 0,0 1 1,0 0-1,0 0 1,0 0-1,7 2 0,1-1-18,57 2 15,81 14-1,-81-7-1,83 1 0,-122-11 13,1-1-1,53-9 1,-71 7-1,-1 0 0,0-1 0,0 0 0,0-1 0,-1-1 0,1 0 0,-1 0 0,-1-1 0,14-11 0,-6 3-7,0-1-1,20-23 0,-34 34 8,0 0-1,0 0 1,0 0 0,-1 0-1,0-1 1,0 1 0,0-1-1,-1 0 1,0 0-1,0 0 1,0 0 0,-1 0-1,1-12 1,-2 17 37,-1 24-180,-1-11 139,0 0 1,1 1-1,0-1 0,1 0 0,0 1 0,4 22 1,-2-30 8,0 1 0,0 0 0,0-1 0,1 1 0,-1-1 0,1 0 0,1 0 0,-1 0 0,1 0 0,0 0 0,0-1 0,0 0 0,0 0 0,1 0 0,0 0 0,5 3 0,2 0 3,1 0-1,-1-1 1,1 0 0,0-1 0,0-1 0,1 0 0,-1 0 0,1-1 0,0-1-1,15 0 1,-22-1-286,1-1-1,0 0 0,-1 0 0,1-1 0,0 0 0,-1-1 0,1 1 1,-1-1-1,0-1 0,1 1 0,-1-1 0,0-1 0,-1 1 1,1-1-1,-1 0 0,1-1 0,-1 0 0,0 0 0,6-7 1,14-25-5676</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4.940"/>
    </inkml:context>
    <inkml:brush xml:id="br0">
      <inkml:brushProperty name="width" value="0.05" units="cm"/>
      <inkml:brushProperty name="height" value="0.05" units="cm"/>
      <inkml:brushProperty name="color" value="#FF0066"/>
    </inkml:brush>
  </inkml:definitions>
  <inkml:trace contextRef="#ctx0" brushRef="#br0">0 1 10666,'0'0'6562,"42"25"-9515,-7 3-216,4-2-5737</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5.632"/>
    </inkml:context>
    <inkml:brush xml:id="br0">
      <inkml:brushProperty name="width" value="0.05" units="cm"/>
      <inkml:brushProperty name="height" value="0.05" units="cm"/>
      <inkml:brushProperty name="color" value="#FF0066"/>
    </inkml:brush>
  </inkml:definitions>
  <inkml:trace contextRef="#ctx0" brushRef="#br0">0 89 7642,'0'0'7719,"3"12"-6933,3 17-408,3-1 0,0-1-1,1 0 1,22 40 0,73 114 563,-44-81-833,-30-47-45,65 122-40,-81-146 29,-2 1 1,-2 1 0,16 62-1,-23-47 229,-4-46-59,-18-19 315,14 14-472,-27-34-32,2-1 1,2-2-1,2 0 1,2-2-1,1 0 1,-26-80-1,43 107-37,1 1 0,1-1-1,0 0 1,1-1-1,1-20 1,0 34 5,2-1 1,-1 1-1,0-1 0,1 1 1,0 0-1,0-1 1,0 1-1,1 0 0,-1-1 1,1 1-1,0 0 0,0 0 1,0 1-1,1-1 1,-1 0-1,1 1 0,0-1 1,0 1-1,0 0 1,1 0-1,-1 0 0,1 1 1,0-1-1,6-3 0,133-43-56,-97 36 47,-1-2-1,48-23 1,-81 32 16,-1 0 0,0 0-1,0-1 1,-1-1 0,0 0 0,0 0-1,-1-1 1,0 0 0,-1-1-1,1 0 1,-2 0 0,11-17-1,-15 19-22,0 0 0,-1-1 0,0 1 0,0 0 0,0-1 0,-1 1-1,-1-1 1,1 0 0,-3-14 0,2 2-67,0 19 72,-1 0 1,1 0-1,-1 0 0,0 0 1,0 0-1,0 0 0,0 1 1,0-1-1,0 0 0,0 1 1,-1-1-1,1 0 0,-1 1 0,1 0 1,-1-1-1,1 1 0,-1 0 1,0 0-1,0 0 0,1 0 1,-1 0-1,0 0 0,0 0 1,0 1-1,0-1 0,0 1 1,0 0-1,0-1 0,0 1 1,0 0-1,0 0 0,-3 0 1,1 0-5,0 0 1,0-1 0,0 1-1,0 1 1,0-1 0,0 1-1,0-1 1,1 1 0,-1 0 0,0 0-1,0 1 1,1-1 0,-1 1-1,0 0 1,1 0 0,0 0 0,-4 3-1,3 1 7,0 0 0,0 0 1,1 0-1,-1 1 0,1-1 0,1 1 0,-1 0 0,1 0 0,0 0 0,1 0 0,-1 10 0,0 3 12,1 1-1,4 37 1,-1-51-8,0 1 1,0-1-1,1 1 0,-1-1 1,2 0-1,-1 0 1,1-1-1,0 1 0,0-1 1,1 1-1,0-1 0,0-1 1,0 1-1,1-1 1,0 0-1,0 0 0,0-1 1,1 1-1,7 3 0,-2-1-3,1-1-1,-1 0 0,1 0 0,1-1 0,-1-1 0,1 0 0,-1-1 0,1 0 0,24 1 1,-37-4 8,64-5-1332,-61 4 1028,0-1 0,0 1 0,0-1 0,0 0 1,0 0-1,0-1 0,0 1 0,-1-1 0,1 1 0,-1-1 0,6-7 0,14-16-3811,-4-2-2004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36.477"/>
    </inkml:context>
    <inkml:brush xml:id="br0">
      <inkml:brushProperty name="width" value="0.05" units="cm"/>
      <inkml:brushProperty name="height" value="0.05" units="cm"/>
    </inkml:brush>
  </inkml:definitions>
  <inkml:trace contextRef="#ctx0" brushRef="#br0">1 51 5513,'0'0'8833,"15"0"-8265,278-9 2915,-279 8-3616,-13 2 147,0-1 0,1 0 1,-1 0-1,0 0 0,0 0 0,0 0 0,1 0 1,-1-1-1,0 1 0,0 0 0,0-1 1,0 1-1,0 0 0,1-1 0,-1 0 0,0 1 1,0-1-1,0 1 0,0-1 0,1-1 0,2-22-2805,-4 15-1043</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6.799"/>
    </inkml:context>
    <inkml:brush xml:id="br0">
      <inkml:brushProperty name="width" value="0.05" units="cm"/>
      <inkml:brushProperty name="height" value="0.05" units="cm"/>
      <inkml:brushProperty name="color" value="#FF0066"/>
    </inkml:brush>
  </inkml:definitions>
  <inkml:trace contextRef="#ctx0" brushRef="#br0">71 0 4537,'0'0'4461,"0"33"-3295,0 247 1631,-1-204-1775,-3 0-1,-20 113 0,10-118-545,2 1 1,-4 116-1,17-184-456,-1-1 0,1 1-1,-1 0 1,1 0-1,0 0 1,1-1-1,-1 1 1,1 0-1,0-1 1,-1 1-1,1-1 1,1 0 0,-1 0-1,0 0 1,1 0-1,0 0 1,0 0-1,0-1 1,0 1-1,0-1 1,0 0 0,0 0-1,1 0 1,-1 0-1,1 0 1,0-1-1,-1 0 1,1 0-1,0 0 1,4 1 0,5 0 37,0 1 0,0-2 0,0 1 1,1-2-1,-1 0 0,0-1 0,26-4 1,-33 3-43,-1 0 1,0 0 0,0-1-1,0 0 1,0 0 0,-1 0-1,1 0 1,-1-1-1,0 0 1,0 0 0,0 0-1,0 0 1,-1 0 0,1-1-1,-1 0 1,-1 0 0,4-6-1,0-1-13,0-1 1,0-1-1,-2 1 0,1-1 0,3-24 0,-4-72-106,-4 109 101,0 0 0,0 1 0,0-1 0,1 0 0,-1 0 0,0 0 0,-1 1 0,1-1 0,0 0 0,0 0 0,0 1 0,0-1 0,0 0 0,-1 1 0,1-1 0,0 0 0,-1 1 0,1-1 0,-1 0 0,1 1 0,0-1 0,-1 0 0,1 1-1,-1-1 1,0 1 0,1-1 0,-1 1 0,1 0 0,-1-1 0,0 1 0,1-1 0,-1 1 0,0 0 0,0 0 0,1-1 0,-1 1 0,0 0 0,1 0 0,-1 0 0,0 0 0,0 0 0,0 0 0,1 0 0,-1 0 0,0 0 0,0 0 0,1 0 0,-1 1 0,0-1 0,1 0 0,-1 0 0,0 1-1,1-1 1,-1 0 0,-1 2 0,-1-1-10,0 1 0,0 0 0,0 0 0,0 0 0,1 0 0,-1 0 0,1 0 0,-1 1 0,1-1 0,0 1 0,-4 5 0,3-1 26,0 1 0,0 0 0,1-1 1,0 1-1,0 0 0,1 0 0,-1 0 1,2 1-1,0-1 0,0 0 0,0 0 1,1 0-1,0 0 0,0 0 0,1 0 1,0 0-1,1 0 0,0-1 0,0 1 1,0-1-1,1 1 0,0-1 0,1 0 1,-1-1-1,1 1 0,1-1 0,-1 0 1,1 0-1,0-1 0,0 0 0,8 5 1,-1-2 7,1-1-1,0-1 1,-1 0 0,2 0 0,-1-2 0,1 0 0,-1-1 0,1 0-1,0-1 1,0 0 0,0-2 0,0 0 0,30-3 0,-40 2-10,1 0 1,0-1-1,0 0 1,-1 1 0,1-2-1,-1 1 1,1-1-1,-1 0 1,0 0-1,0 0 1,0-1-1,-1 1 1,1-1 0,-1 0-1,0-1 1,0 1-1,0-1 1,-1 0-1,0 0 1,4-6 0,-2 1-6,0-1 0,0 1 0,-1-1 1,0 0-1,-1 0 0,-1 0 0,1-1 1,-2 1-1,1-19 0,-1 22-5,-1 0-1,0-1 1,0 1-1,-1 0 0,0 0 1,0 0-1,-1 0 1,0 0-1,-1 0 1,1 0-1,-1 0 1,-1 1-1,0 0 1,0-1-1,0 1 1,-1 1-1,0-1 1,0 1-1,-10-9 0,6 6-7,0 0 0,0 1 0,-1 0-1,0 1 1,-1 0 0,1 1-1,-1 0 1,-1 1 0,1 0-1,-1 0 1,1 2 0,-1-1 0,-1 1-1,1 1 1,0 0 0,0 1-1,-1 0 1,1 1 0,-1 1-1,-22 3 1,30-3 4,1 1-1,-1 1 1,1-1-1,-1 0 1,1 1-1,0 0 1,0 0-1,0 0 1,0 1-1,1-1 1,-1 1 0,1 0-1,0 0 1,0 0-1,1 0 1,-1 0-1,1 1 1,0-1-1,0 1 1,-2 6-1,1-3 38,1 1-1,-1 0 1,2 0-1,-1 0 1,1 0 0,1 0-1,-1 1 1,2-1-1,-1 0 1,3 12-1,-2-18-23,1 1 1,-1-1-1,1-1 0,0 1 0,-1 0 1,1 0-1,1 0 0,-1-1 0,0 0 1,1 1-1,-1-1 0,1 0 0,0 0 1,-1 0-1,1 0 0,0-1 0,0 1 0,0-1 1,4 2-1,66 18 161,-70-20-163,33 4 64,0-1 1,1-1-1,52-4 0,-29 0-14,-47 0-57,0-1 0,0 0 0,0-1 0,-1 0 0,1-1 0,-1-1 0,0 0 0,0 0 0,11-8 0,-5 4 10,-1 1 0,37-11 0,-52 18-14,0 1 1,0 0-1,0-1 1,0 1-1,0 0 0,1 0 1,-1 0-1,0 1 1,0-1-1,0 0 1,0 1-1,0-1 1,0 1-1,0 0 1,0 0-1,0 0 0,0 0 1,3 2-1,28 30-22,-6-4 23,-15-20 7,-1 0 1,1-1-1,1-1 0,0 0 1,0-1-1,0 0 1,1-1-1,-1-1 0,1 0 1,0-1-1,1 0 1,-1-1-1,0-1 1,26 0-1,-38-1-68,0 0 0,0-1 0,0 1 0,1-1 0,-1 1 0,0-1 0,0 0 0,0 0 0,0 1 0,-1-2 0,1 1 0,0 0 0,0 0 0,0 0 0,-1-1 0,1 1 0,-1-1 0,1 0 0,-1 1 0,0-1 0,0 0 0,1 0 0,-1 0 0,0 1 0,-1-1 0,1 0 0,0-1 0,0 1 0,-1 0 0,0 0 0,1 0 0,-1-4 0,2-7-1076,-1 0 0,-1 0-1,0-1 1,-2-13 0,-4-11-3275</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7.186"/>
    </inkml:context>
    <inkml:brush xml:id="br0">
      <inkml:brushProperty name="width" value="0.05" units="cm"/>
      <inkml:brushProperty name="height" value="0.05" units="cm"/>
      <inkml:brushProperty name="color" value="#FF0066"/>
    </inkml:brush>
  </inkml:definitions>
  <inkml:trace contextRef="#ctx0" brushRef="#br0">0 1 9898,'0'0'3818,"32"3"-2572,556 56 2255,296 49-2248,-801-105-3534,-71-3-67,8 0-2497</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7.900"/>
    </inkml:context>
    <inkml:brush xml:id="br0">
      <inkml:brushProperty name="width" value="0.05" units="cm"/>
      <inkml:brushProperty name="height" value="0.05" units="cm"/>
      <inkml:brushProperty name="color" value="#FF0066"/>
    </inkml:brush>
  </inkml:definitions>
  <inkml:trace contextRef="#ctx0" brushRef="#br0">606 219 4601,'0'0'9421,"0"-5"-8883,-1-1-439,0 0 0,-1 0-1,0 0 1,0 0 0,0 0-1,0 0 1,-1 0 0,0 1-1,-1-1 1,1 1 0,-1 0-1,0 0 1,0 0 0,-1 0-1,1 1 1,-1 0 0,-9-7-1,-6-3 1,0 0 0,0 2 0,-35-16 0,33 19-96,0 1 1,-1 2-1,1 0 1,-1 1-1,0 1 1,-1 2-1,1 0 1,-25 2 0,40 0 10,0 1 0,0 0 0,0 0 0,1 1 0,-1 0 0,0 1 0,1-1 0,0 1 0,-1 1 0,1 0 0,0 0 0,1 0 1,-1 0-1,1 1 0,0 0 0,0 1 0,1 0 0,-1-1 0,1 2 0,0-1 0,1 0 0,0 1 0,-4 8 0,2-4 35,0 1 0,1 0 0,1 0-1,0 0 1,1 1 0,0-1 0,1 1-1,0 0 1,1-1 0,1 1 0,0 0-1,0 0 1,5 22 0,-3-27-25,1 0 1,0-1-1,0 1 0,1-1 1,0 0-1,0 0 1,1 0-1,0 0 1,0-1-1,1 0 0,0 0 1,0-1-1,0 1 1,0-1-1,1-1 0,0 1 1,0-1-1,0 0 1,1-1-1,14 6 1,-1-2 18,1 0 1,0-2-1,0 0 1,0-1-1,1-2 1,29 1-1,-39-3-18,0 0 0,0-1 0,0-1-1,0 0 1,0 0 0,0-2 0,-1 1-1,0-1 1,16-8 0,-20 7-6,0 0 1,-1 0 0,0-1-1,0 0 1,0 0-1,-1 0 1,0-1-1,0 0 1,0 0-1,-1-1 1,0 1 0,0-1-1,6-17 1,-7 14 50,4-8 302,-7 18-370,-1 1 0,0 0 0,1-1 1,-1 1-1,1 0 0,-1 0 0,1 0 1,-1-1-1,1 1 0,-1 0 0,1 0 1,-1 0-1,0 0 0,1 0 0,-1 0 1,1 0-1,-1 0 0,1 0 0,-1 0 1,1 0-1,-1 0 0,1 0 0,-1 0 1,1 1-1,-1-1 0,1 0 0,-1 0 0,1 0 1,-1 1-1,0-1 0,1 0 0,-1 1 1,1-1-1,-1 0 0,0 1 0,1-1 1,-1 0-1,1 2 0,14 11 28,1 0-1,1-1 1,0-1-1,1 0 1,0-1-1,0-1 0,1-1 1,32 9-1,-17-9 15,0-1 0,0-2 1,1-1-1,48-2 0,-82-2-61,-1 0 1,1 0 0,0 0-1,0 0 1,-1-1 0,1 1-1,0 0 1,0 0 0,-1-1-1,1 1 1,0 0 0,-1-1-1,1 1 1,0-1 0,-1 1-1,1-1 1,-1 1 0,1-1-1,-1 0 1,1 1 0,-1-1-1,1 1 1,-1-1 0,0 0-1,1 0 1,-1 1 0,0-1-1,1 0 1,-1 1 0,0-1-1,0 0 1,0-1 0,1-29-2525,-1 22 930,0-13-3642</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59.314"/>
    </inkml:context>
    <inkml:brush xml:id="br0">
      <inkml:brushProperty name="width" value="0.05" units="cm"/>
      <inkml:brushProperty name="height" value="0.05" units="cm"/>
      <inkml:brushProperty name="color" value="#FF0066"/>
    </inkml:brush>
  </inkml:definitions>
  <inkml:trace contextRef="#ctx0" brushRef="#br0">675 84 5641,'0'0'8589,"0"-13"-7870,-5-42-271,4 54-436,1 0 1,-1 0 0,1 0 0,0 1-1,-1-1 1,0 0 0,1 0 0,-1 0-1,1 1 1,-1-1 0,0 0 0,0 1-1,1-1 1,-1 1 0,0-1 0,0 1 0,0-1-1,0 1 1,0-1 0,1 1 0,-1 0-1,0-1 1,0 1 0,0 0 0,0 0-1,-2 0 1,-27 1 254,21-1-168,3 1-68,1 0 0,-1 0-1,1 1 1,0-1 0,0 1 0,-1 0-1,1 0 1,1 1 0,-1 0-1,0 0 1,1 0 0,-1 0-1,1 1 1,0-1 0,0 1-1,0 0 1,1 1 0,-1-1-1,-3 7 1,-8 11-8,2 1 0,-18 38 0,14-20 32,2 1 0,1 1-1,3-1 1,1 2 0,2 0-1,2 0 1,0 83 0,5 10 173,29 237 1,-14-272-81,-4 1-1,-7 165 1,-4-256-110,-1 1-1,0-1 1,-1 0 0,0 0-1,-1 0 1,0 0 0,-1 0 0,-1-1-1,0 0 1,0 0 0,-1 0-1,0-1 1,-1 0 0,0-1 0,-1 0-1,0 0 1,0 0 0,-1-1-1,0-1 1,0 0 0,-1 0 0,0-1-1,0 0 1,-1-1 0,1 0-1,-1-1 1,0 0 0,0-1 0,-1-1-1,1 1 1,-14-1 0,18-2-21,-1 0 0,1-1 0,-1 0 0,1 0 1,0-1-1,-1 0 0,1 0 0,0-1 0,-13-7 1,17 8-10,0 0 1,1-1 0,-1 0 0,1 0 0,0 0 0,0 0 0,0 0 0,0 0 0,0-1 0,1 0 0,0 1 0,-1-1 0,1 0-1,1 0 1,-1 0 0,1 0 0,-1-1 0,1 1 0,0 0 0,1 0 0,-1-5 0,0 6-9,1 0-1,0-1 1,0 1 0,0 0 0,0 0 0,0 0-1,1 0 1,0 0 0,-1-1 0,1 1 0,0 0-1,0 1 1,1-1 0,-1 0 0,1 0 0,-1 0-1,1 1 1,0-1 0,3-3 0,-1 3-3,0 0 0,0 1 1,0-1-1,1 1 0,-1-1 0,1 2 0,-1-1 1,1 0-1,-1 1 0,1 0 0,0 0 1,6-1-1,-1 1 3,0 0 0,1 0-1,-1 0 1,20 3 0,-26-1 0,0 0 0,0 0-1,0 0 1,0 1 0,0-1-1,0 1 1,-1 0 0,1 0-1,-1 0 1,1 1 0,-1-1-1,0 1 1,0 0 0,5 6 0,11 15-1,-1 0 0,-1 1 0,-1 1 0,-2 1 0,-1 0 0,0 0 0,-2 2 0,-2-1 1,0 1-1,-2 1 0,-1-1 0,-2 1 0,-1 0 0,0 44 0,-2-17 49,-3 1-1,-2 0 0,-15 74 1,12-100-12,-10 33 18,4 1-1,3 1 1,-3 88-1,13-146-32,2 0 0,-1 0 0,1 0-1,1 0 1,-1-1 0,2 1 0,-1 0-1,1-1 1,0 0 0,1 0 0,0 0-1,0-1 1,1 0 0,11 13 0,9 5 13,0-1 1,42 29-1,-54-43-15,1-1 1,0-1-1,0 0 1,1-1-1,-1-1 1,2 0-1,-1-1 0,1-1 1,-1 0-1,1-2 1,0 0-1,1 0 1,-1-2-1,0 0 0,32-5 1,-37 2-61,-1 0 0,1-1 0,-1 0 1,1-1-1,-1 0 0,0 0 0,-1-2 0,0 1 1,13-12-1,0 0-951,-2-2 0,32-37 0,-17 12-3087</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0.623"/>
    </inkml:context>
    <inkml:brush xml:id="br0">
      <inkml:brushProperty name="width" value="0.05" units="cm"/>
      <inkml:brushProperty name="height" value="0.05" units="cm"/>
      <inkml:brushProperty name="color" value="#FF0066"/>
    </inkml:brush>
  </inkml:definitions>
  <inkml:trace contextRef="#ctx0" brushRef="#br0">186 452 9618,'0'0'6788,"21"-13"-6328,66-47-114,-83 57-322,-1 1 0,1-1 0,-1-1 0,0 1 0,0-1 1,0 1-1,0-1 0,-1 0 0,1 0 0,-1 0 0,0 0 0,0 0 1,0 0-1,-1-1 0,0 1 0,1-1 0,-2 1 0,1-1 0,0 0 1,-1 1-1,0-6 0,1-9 82,3-13 83,-1 0-1,-1 0 1,-2 0-1,-1 0 1,-7-42-1,8 73-177,0 0 1,-1-1-1,1 1 1,0-1-1,0 1 0,-1-1 1,1 1-1,-1 0 1,1-1-1,-1 1 0,1 0 1,-1 0-1,0-1 1,0 1-1,0 0 0,0 0 1,0 0-1,0 0 1,0 0-1,0 0 1,0 0-1,0 0 0,0 0 1,-1 1-1,1-1 1,0 0-1,0 1 0,-1-1 1,1 1-1,-1 0 1,1-1-1,0 1 0,-1 0 1,1 0-1,-1 0 1,1 0-1,-1 0 0,1 0 1,0 0-1,-1 0 1,1 1-1,-3 0 0,0 0-13,1 1 0,0 0 0,-1 0 0,1 1 0,0-1 0,0 0 0,0 1 0,0 0-1,0 0 1,1 0 0,0 0 0,-1 0 0,1 0 0,-3 6 0,-2 13 3,0 1 1,1-1-1,2 1 0,0 0 1,1 1-1,2-1 0,0 0 1,3 25-1,-2-19 15,1-13 3,0 0 1,1 0-1,1 0 1,0 0-1,1-1 1,1 1-1,1-1 1,8 17-1,11 15 23,35 51 0,-37-64 38,-1 1 1,-2 1-1,15 39 0,-33-68-67,0 0 1,0 0-1,-1 0 0,0 0 1,0 0-1,-1 1 0,1-1 1,-2 0-1,-1 14 0,1-20-5,0-1-1,-1 1 1,1 0 0,0 0-1,0-1 1,-1 1-1,1-1 1,-1 1 0,1-1-1,0 0 1,-1 1-1,1-1 1,-1 0 0,1 0-1,-1 0 1,1 0-1,-1 0 1,-1-1 0,-2 1 29,-40 4 55,-1-3 1,1-2 0,-1-2-1,1-2 1,-48-11 0,-2-7-17,167 32-2973,-25-3-109,-2-5-2235</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1.200"/>
    </inkml:context>
    <inkml:brush xml:id="br0">
      <inkml:brushProperty name="width" value="0.05" units="cm"/>
      <inkml:brushProperty name="height" value="0.05" units="cm"/>
      <inkml:brushProperty name="color" value="#FF0066"/>
    </inkml:brush>
  </inkml:definitions>
  <inkml:trace contextRef="#ctx0" brushRef="#br0">0 1 9642,'0'0'4388,"37"0"-4402,114 3-3,-145-3 23,-1 0 1,1 1-1,0-1 0,-1 1 1,1 1-1,-1-1 0,1 1 1,-1-1-1,0 2 0,0-1 0,0 0 1,0 1-1,0 0 0,0 0 1,-1 1-1,0-1 0,1 1 1,-1 0-1,0 0 0,-1 0 1,1 1-1,-1-1 0,3 6 1,1 0 73,-1 1 106,0 0 0,-1 0 0,-1 0 0,1 1 0,-2 0 0,1 0 0,-2 0 0,0 0 0,0 0 0,-1 0 0,-1 1 0,0-1 0,0 0 0,-5 23 0,5-35-176,0 1-1,0-1 1,0 0 0,0 0-1,0 1 1,0-1-1,0 0 1,-1 0 0,1 1-1,0-1 1,0 0 0,0 0-1,0 1 1,-1-1 0,1 0-1,0 0 1,0 0 0,-1 0-1,1 1 1,0-1 0,0 0-1,-1 0 1,1 0-1,0 0 1,0 0 0,-1 0-1,1 0 1,0 0 0,-1 0-1,1 0 1,0 0 0,0 0-1,-1 0 1,1 0 0,0 0-1,-1 0 1,1 0-1,0 0 1,0 0 0,-1 0-1,1 0 1,0 0 0,0-1-1,-1 1 1,1 0 0,0 0-1,0 0 1,-1-1 0,1 1-1,0 0 1,0 0-1,0 0 1,0-1 0,-1 1-1,1 0 1,0 0 0,0-1-1,0 1 1,0 0 0,0 0-1,0-1 1,0 1 0,0 0-1,0-1 1,0 1-1,-1 0 1,1 0 0,1-1-1,-3-8-27,1 0 1,0 0-1,0 0 0,1 0 0,1 0 0,-1 0 0,1 0 0,1 0 0,0 0 0,0 0 0,1 1 0,0-1 0,0 1 0,1 0 0,0 0 0,0 0 0,1 0 0,11-12 0,-9 11-72,0 1 0,1-1 1,0 2-1,1-1 0,-1 1 0,1 1 0,1 0 0,-1 0 1,1 1-1,0 0 0,1 0 0,-1 1 0,1 1 0,0 0 0,0 0 1,0 1-1,0 0 0,0 1 0,0 0 0,0 1 0,20 2 1,-25-1 102,1 0 1,-1 0 0,1 1 0,-1 0-1,0 0 1,0 0 0,0 1 0,0 0 0,0 0-1,-1 1 1,1-1 0,-1 1 0,0 0-1,0 1 1,0-1 0,-1 1 0,6 7 0,5 9 80,0 1 0,-2 0 1,11 25-1,-16-31-59,-5-12-4,0 1 0,0-1 0,0 0 0,1 0 0,-1 0 0,1 0 0,0-1 0,0 1 0,0-1 0,1 0 0,-1 0 0,1-1 1,-1 1-1,1-1 0,0 0 0,0 0 0,0-1 0,0 0 0,8 2 0,1-1-580,-1-1-1,1 0 1,0-1 0,-1-1 0,1 0 0,21-5-1,10-10-3821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1.947"/>
    </inkml:context>
    <inkml:brush xml:id="br0">
      <inkml:brushProperty name="width" value="0.05" units="cm"/>
      <inkml:brushProperty name="height" value="0.05" units="cm"/>
      <inkml:brushProperty name="color" value="#FF0066"/>
    </inkml:brush>
  </inkml:definitions>
  <inkml:trace contextRef="#ctx0" brushRef="#br0">3 1 8042,'0'0'3479,"-1"29"-2573,0 97-11,1-109-678,1 0 1,1 0-1,1-1 1,0 1-1,1-1 1,1 1 0,1-1-1,0-1 1,1 1-1,12 21 1,-2-5 125,11 18 227,55 75 0,-56-89-491,-2 2 0,-1 0 0,29 65 0,-52-100-73,1 0-1,-1 0 0,0 0 0,0 0 1,-1 0-1,1 0 0,-1 0 0,1 0 1,-1 0-1,0 0 0,0 0 0,0 0 1,-1 4-1,0-6 5,0 0 0,1 0 0,-1 0-1,0 0 1,0 1 0,0-1 0,0-1 0,0 1 0,0 0 0,0 0 0,0 0 0,-1 0 0,1-1 0,0 1-1,0-1 1,-1 1 0,1-1 0,0 1 0,-1-1 0,1 0 0,-1 1 0,1-1 0,0 0 0,-1 0-1,1 0 1,-1 0 0,-1-1 0,-5 1 3,-1 0-1,1 0 0,0-1 1,-1 0-1,1 0 0,0-1 1,0 0-1,0-1 0,0 0 1,1 0-1,-1 0 0,1-1 1,0 0-1,0-1 0,0 0 1,0 0-1,1 0 1,-8-9-1,2 2 3,1-1 1,0 0 0,1-1-1,1 0 1,0-1-1,1 1 1,0-2-1,1 1 1,1-1-1,1 0 1,0 0 0,1-1-1,1 0 1,0 1-1,1-1 1,1 0-1,1-20 1,1 32 0,0 0-1,0 1 1,1-1 0,-1 1-1,1-1 1,0 1 0,0 0 0,0 0-1,1 0 1,0 0 0,-1 0-1,1 0 1,1 1 0,-1-1 0,0 1-1,1 0 1,0 0 0,0 0-1,0 1 1,0-1 0,0 1 0,7-3-1,15-7 59,1 0 1,41-10-1,-55 18-62,13-4 19,0-1 1,-1-1-1,0-2 0,0 0 0,-2-2 1,27-18-1,-42 25-21,0 1 0,0-1 0,-1 0 0,0 0 0,0-1-1,-1 0 1,0-1 0,0 1 0,-1-1 0,0 0 0,-1 0 0,0-1 0,0 1 0,-1-1 0,0 0 0,-1 0 0,0 0 0,0 0 0,-1-16-1,0 24-11,-1-1-1,0 1 1,0 0-1,0 0 1,0-1-1,-1 1 1,1 0-1,0 0 1,-1-1-1,0 1 1,1 0-1,-1 0 1,0 0-1,0 0 1,0 0-1,-1 0 1,1 0-1,0 0 1,-3-2-1,2 3-7,-1 0 0,1 0-1,-1 1 1,1-1 0,-1 0 0,0 1-1,1-1 1,-1 1 0,0 0-1,1 0 1,-1 0 0,0 0-1,1 1 1,-1-1 0,0 1-1,-4 1 1,4-1 7,-1 1-1,1-1 1,-1 1 0,1 0-1,0 0 1,0 0 0,0 0-1,0 1 1,0-1 0,0 1-1,1 0 1,-1 0 0,1 0-1,0 0 1,0 0 0,0 0-1,0 1 1,1-1 0,-1 1-1,1-1 1,0 1 0,0-1-1,0 1 1,0 5-1,-3 13 1,1-1-1,2 0 0,0 22 0,1-35 2,0-2 6,0 1 0,1 0 0,0 0-1,0-1 1,0 1 0,1 0 0,0-1 0,0 1 0,0-1 0,1 0 0,0 0 0,1 0 0,-1 0 0,1 0 0,0-1 0,0 0 0,1 0 0,0 0 0,-1 0-1,2 0 1,-1-1 0,0 0 0,1 0 0,8 3 0,1 0-15,0-1 0,0 0-1,1-2 1,0 0 0,0 0-1,1-1 1,-1-1 0,1-1-1,16-1 1,-25 0-338,0-1 0,0-1 1,0 1-1,0-2 0,0 1 0,0-1 0,0 0 0,-1 0 0,0-1 1,1 0-1,-1 0 0,-1-1 0,1 0 0,-1 0 0,0-1 0,10-10 1,-10 11-503,30-30-5251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3.017"/>
    </inkml:context>
    <inkml:brush xml:id="br0">
      <inkml:brushProperty name="width" value="0.05" units="cm"/>
      <inkml:brushProperty name="height" value="0.05" units="cm"/>
      <inkml:brushProperty name="color" value="#FF0066"/>
    </inkml:brush>
  </inkml:definitions>
  <inkml:trace contextRef="#ctx0" brushRef="#br0">1 0 6313,'0'0'4559,"2"29"-3742,0 6-529,-1-10-18,1 0 1,1-1-1,1 1 1,13 41 0,6 27 879,-5 2 1,12 191 0,-30-276-1092,1 8 12,0-1 0,2 0 0,0 0 0,8 27 1,-10-41-64,0 1-1,0-1 1,1 0 0,-1 0 0,1 0 0,0 0 0,0 0-1,0 0 1,0 0 0,1-1 0,-1 1 0,1-1-1,-1 0 1,1 1 0,0-1 0,0 0 0,0-1 0,0 1-1,0 0 1,1-1 0,-1 0 0,0 0 0,1 0 0,-1 0-1,1 0 1,-1-1 0,1 0 0,4 1 0,-1-1 7,0 0 1,0 0 0,1-1 0,-1 0-1,0 0 1,0-1 0,0 1 0,0-2-1,0 1 1,0-1 0,-1 0-1,1 0 1,-1-1 0,0 0 0,0 0-1,0 0 1,0-1 0,-1 0 0,0 0-1,0 0 1,0-1 0,-1 0-1,7-10 1,-6 8-9,0-1-1,0 0 1,0 0-1,-1 0 1,-1 0 0,0-1-1,0 0 1,-1 1-1,0-1 1,-1 0-1,0 0 1,0 0 0,-1-11-1,0 20-30,-1 2 20,0 0-1,0-1 0,0 1 1,0 0-1,0 0 1,0 0-1,0 0 1,0 0-1,1 0 1,-1 0-1,0 0 0,1 0 1,-1 0-1,1 0 1,-1 0-1,1 1 1,0-1-1,-1 1 0,-1 6 31,0 0-1,1 0 1,0 0-1,0 1 0,1-1 1,0 0-1,0 0 1,1 1-1,0-1 0,1 0 1,-1 0-1,2 0 1,-1 0-1,1-1 0,0 1 1,1 0-1,-1-1 0,2 0 1,7 10-1,-5-9 11,0-1-1,0 0 0,1 0 1,0-1-1,1 0 0,-1-1 1,1 0-1,0 0 1,1-1-1,-1 0 0,1 0 1,0-1-1,-1 0 0,1-1 1,17 2-1,-8-2-8,1 0 1,-1-1-1,1-1 0,0-1 1,-1 0-1,28-7 0,-42 7-18,0 0-1,0-1 0,1 1 0,-1-1 1,0-1-1,-1 1 0,1-1 0,0 0 1,-1 0-1,1 0 0,-1 0 0,0-1 1,0 0-1,-1 1 0,1-2 0,-1 1 1,0 0-1,0-1 0,0 1 0,0-1 1,-1 0-1,0 0 0,0 0 0,0 0 1,-1 0-1,1-1 0,-1 1 1,0-6-1,1 3-4,-1-1-1,0 1 1,-1-1 0,1 0 0,-2 1-1,1-1 1,-1 0 0,-1 1 0,1-1 0,-1 1-1,-1 0 1,0 0 0,0 0 0,0 0-1,-1 0 1,0 0 0,-6-7 0,-5-2-12,0 1 0,-1 0 0,-1 2 0,0 0 0,-1 0 0,0 2 0,-23-12 0,27 17-4,-1 0 0,-1 1-1,1 1 1,-1 0 0,1 1 0,-2 1 0,1 0 0,0 1 0,0 1 0,-23 1-1,37 0 12,1 0-1,-1 1 0,0-1 0,1 0 0,-1 1 0,0 0 1,1-1-1,-1 1 0,1 0 0,-1 0 0,1 0 0,0 0 0,-1 0 1,1 0-1,0 0 0,0 0 0,0 0 0,-1 1 0,1-1 1,0 1-1,0 1 0,-2 1 1,1 1 1,0 0-1,1 0 0,-1-1 1,1 1-1,0 0 0,-1 8 1,1-4 21,1 0 0,-1 1 0,2-1 1,-1 1-1,2-1 0,-1 0 0,1 1 1,3 8-1,-1-9-2,0-1 0,1-1 0,0 1 0,0-1 1,1 0-1,-1 0 0,2 0 0,-1-1 0,1 0 1,0 0-1,0 0 0,0-1 0,1 0 0,0-1 0,0 0 1,0 0-1,0 0 0,1-1 0,0-1 0,-1 1 0,1-2 1,0 1-1,0-1 0,11 0 0,-3 0-10,1-1 0,-1-1 1,0 0-1,0-2 0,0 0 0,0 0 0,-1-2 1,0 0-1,1-1 0,-2-1 0,30-16 0,3-9 11,-15 10 39,61-31 0,-91 52-64,-1 0 0,1 0 0,-1 0 0,1 1 0,0-1 0,0 1 0,-1 0 0,1 0-1,0 0 1,0 0 0,-1 0 0,1 0 0,0 1 0,0 0 0,-1-1 0,1 1 0,-1 0 0,1 0 0,-1 0 0,1 1 0,2 1 0,5 4 5,-1 0-1,1 1 0,13 15 1,0 0 5,-3-7 19,1 0 1,0-1 0,46 23 0,-59-34-78,0 0-1,-1-1 1,1 0-1,0-1 1,1 1 0,-1-1-1,0-1 1,1 0 0,-1 0-1,1 0 1,-1-1-1,1-1 1,-1 1 0,1-1-1,-1-1 1,9-2-1,-15 3-79,1 0 0,-1 1 0,-1-2 0,1 1 0,0 0 0,0 0 0,0-1 0,-1 1 0,1-1 0,0 1 0,-1-1 0,0 0 0,1 0 0,-1 1 0,0-1 0,0 0 0,0 0 0,0 0 0,0 0 0,1-4 0,2-46-5219,-4 42 3823,0-18-4397</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3.378"/>
    </inkml:context>
    <inkml:brush xml:id="br0">
      <inkml:brushProperty name="width" value="0.05" units="cm"/>
      <inkml:brushProperty name="height" value="0.05" units="cm"/>
      <inkml:brushProperty name="color" value="#FF0066"/>
    </inkml:brush>
  </inkml:definitions>
  <inkml:trace contextRef="#ctx0" brushRef="#br0">0 1 9858,'0'0'4768,"34"3"-3379,483 41 1616,-426-38-2822,95 8 276,0 7-1,200 51 1,-276-46-506,-59 0-5516,-24-14 660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4.070"/>
    </inkml:context>
    <inkml:brush xml:id="br0">
      <inkml:brushProperty name="width" value="0.05" units="cm"/>
      <inkml:brushProperty name="height" value="0.05" units="cm"/>
      <inkml:brushProperty name="color" value="#FF0066"/>
    </inkml:brush>
  </inkml:definitions>
  <inkml:trace contextRef="#ctx0" brushRef="#br0">390 317 7410,'0'0'6169,"3"-6"-5325,3-7-564,0 0-1,-1 0 1,-1-1-1,0 0 1,-1 0-1,-1 0 1,0 0-1,-1 0 1,0 0-1,-1-1 1,-3-23-1,2 32-276,-1 1 1,1 0-1,-1 0 0,0 0 1,-1 0-1,1 0 0,-1 1 1,0-1-1,0 1 0,0 0 1,-1 0-1,0 0 0,0 0 1,0 0-1,0 1 0,0 0 1,-1 0-1,1 0 0,-1 0 1,-10-3-1,2 0 7,0 1-1,0 0 0,-1 1 1,0 1-1,0 0 1,-26-1-1,27 4-3,-1-1-1,1 2 0,0 0 1,-1 1-1,1 0 0,0 1 1,0 0-1,0 1 0,-14 7 1,21-9-2,1 1-1,0 0 1,0 1 0,1-1 0,-1 1 0,1-1 0,-1 1-1,1 1 1,1-1 0,-1 1 0,0-1 0,1 1-1,0 0 1,0 0 0,1 1 0,-1-1 0,1 0 0,0 1-1,1 0 1,-1-1 0,1 1 0,0 0 0,0 9 0,0-8 25,1-1 1,0 1-1,1 0 1,-1-1 0,1 1-1,1-1 1,-1 1-1,1-1 1,0 1-1,0-1 1,1 0 0,0 0-1,6 9 1,-3-7 14,0 0 0,1-1 0,1 0 0,-1 0-1,1-1 1,0 0 0,0 0 0,15 6 0,-7-4 5,1-1 1,0-1-1,0 0 0,1-2 0,-1 0 0,1-1 1,0 0-1,0-2 0,0 0 0,0-1 1,36-5-1,-27-7 246,-25 11-269,0-1 0,0 1 0,0 0-1,0 0 1,0 0 0,0 0 0,0 0-1,0 0 1,0 1 0,1-1 0,-1 1-1,0-1 1,3 1 0,39 3-4,0 1 1,-1 3-1,48 12 0,-39-7-308,84 9-1,-112-15-1274,-23-5 1425,-1-1-1,1 0 0,-1 1 0,1-1 0,-1 1 0,0-1 1,1 1-1,-1-1 0,0 1 0,1-1 0,-1 1 0,0-1 1,0 1-1,1-1 0,-1 1 0,0 0 0,0-1 0,0 1 0,0-1 1,0 1-1,0 0 0,0-1 0,0 1 0,0-1 0,0 1 1,0 0-1,0-1 0,0 1 0,0-1 0,0 1 0,-1 0 1,1-1-1,0 1 0,-1-1 0,1 1 0,0-1 0,-1 1 1,1-1-1,0 1 0,-2 0 0,-12 11-3673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3.613"/>
    </inkml:context>
    <inkml:brush xml:id="br0">
      <inkml:brushProperty name="width" value="0.05" units="cm"/>
      <inkml:brushProperty name="height" value="0.05" units="cm"/>
    </inkml:brush>
  </inkml:definitions>
  <inkml:trace contextRef="#ctx0" brushRef="#br0">1 1 4865,'0'0'5584,"0"32"-4871,0-8-481,7 194 1872,35 129 1346,-42-347-3469,0 1 0,0-1 0,0 1 0,0-1 0,0 1 1,0-1-1,0 1 0,1-1 0,-1 1 0,0-1 0,0 1 1,0-1-1,0 0 0,1 1 0,-1-1 0,0 1 0,0-1 0,1 1 1,-1-1-1,0 0 0,1 1 0,-1-1 0,0 0 0,1 1 1,-1-1-1,1 0 0,-1 0 0,1 1 0,-1-1 0,0 0 1,1 0-1,-1 0 0,1 0 0,-1 0 0,1 1 0,-1-1 0,1 0 1,-1 0-1,1 0 0,-1 0 0,1 0 0,-1 0 0,1-1 1,-1 1-1,1 0 0,-1 0 0,1 0 0,-1 0 0,1 0 1,-1-1-1,0 1 0,1 0 0,-1 0 0,1-1 0,-1 1 1,0 0-1,1-1 0,-1 1 0,0-1 0,1 1 0,-1-1 0,20-24-2803,-9 0-1152,0-1-4585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38.629"/>
    </inkml:context>
    <inkml:brush xml:id="br0">
      <inkml:brushProperty name="width" value="0.05" units="cm"/>
      <inkml:brushProperty name="height" value="0.05" units="cm"/>
    </inkml:brush>
  </inkml:definitions>
  <inkml:trace contextRef="#ctx0" brushRef="#br0">79 49 5233,'0'0'9282,"-3"0"-8970,1 0 0,-1 1 1,0-1-1,0 1 0,0-1 0,1 1 0,-1 0 1,0 0-1,1 0 0,-5 3 0,3 50-210,4-53-100,0 1 0,0-1 0,0 1 0,0-1 0,0 0 1,0 1-1,1-1 0,-1 1 0,0-1 0,1 1 0,-1-1 0,1 0 0,0 1 0,-1-1 0,1 0 0,0 0 0,0 1 0,0-1 0,0 0 0,0 0 0,0 0 0,0 0 0,0 0 0,0 0 0,0 0 0,1-1 0,-1 1 0,0 0 0,1-1 0,-1 1 0,2 0 0,5 0 19,0-1 1,-1 1-1,1-1 0,0-1 1,0 1-1,0-1 0,0-1 1,0 1-1,8-4 1,-13 3-19,0 1 0,-1-1 0,1 1 0,0-1 0,-1 0 0,0 0 0,1 0 0,-1 0 0,0 0 0,0 0 0,0-1 0,-1 1 0,1-1 0,0 1 0,-1-1 0,0 0 0,0 0 0,1 1 1,-2-1-1,1 0 0,0 0 0,0 0 0,-1 0 0,0 0 0,0 0 0,0-6 0,1 5-21,-1 1 0,0-1 0,0 1 0,0-1 0,-1 0 0,1 1 1,-1-1-1,0 1 0,0 0 0,0-1 0,0 1 0,-1 0 0,1-1 0,-3-2 0,2 4 12,-1 1-1,1-1 0,-1 0 1,0 1-1,1 0 0,-1 0 1,0 0-1,0 0 1,0 0-1,0 0 0,0 1 1,0-1-1,0 1 0,0 0 1,0 0-1,-6 1 1,2-1-14,0 0 1,0 0 0,0 1-1,0 0 1,0 0 0,0 0 0,0 1-1,1 1 1,-1-1 0,-10 6-1,14-6 12,0 0-1,0 1 0,0 0 0,0 0 0,0-1 0,1 1 0,-1 1 0,1-1 0,0 0 0,0 1 0,0-1 0,0 1 0,1 0 0,-1-1 0,1 1 0,0 0 0,0 0 0,1 0 0,-1 0 0,1 5 0,-1-4 6,0 1-1,1-1 1,-1 0-1,2 0 0,-1 1 1,0-1-1,1 0 0,0 0 1,0 1-1,2 4 0,-1-8 3,-1 0 0,1 0 1,0 0-1,-1-1 0,1 1 0,0-1 0,0 1 0,0-1 0,0 0 0,0 1 0,0-1 0,0 0 0,1-1 0,-1 1 0,0 0 0,0-1 0,1 1 0,-1-1 0,0 1 0,1-1 0,-1 0 0,1 0 0,-1 0 0,3-1 0,-4 1 1,7 0 31,-1 0-1,1 0 1,-1-1 0,1 1-1,-1-2 1,13-3 0,-19 4-22,1 0 0,0 0 0,0 0 0,0 0 0,0-1 0,-1 1 0,1 0 0,-1-1 0,1 0 0,-1 1 0,1-1 0,-1 0 0,0 0 1,0 0-1,0 0 0,0 0 0,0 0 0,-1 0 0,1 0 0,0 0 0,-1 0 0,0 0 0,1 0 0,-1 0 0,0-1 0,0 1 0,-1-3 1,1 4-12,0 0 0,0-1 0,0 1 0,0 0 0,0 0 1,-1 0-1,1 0 0,0 0 0,-1 0 0,1 0 1,-1 0-1,1 0 0,-1 0 0,0 0 0,1 0 0,-1 0 1,0 0-1,0 1 0,1-1 0,-1 0 0,0 0 1,0 1-1,0-1 0,0 1 0,0-1 0,0 1 1,0-1-1,0 1 0,0 0 0,0-1 0,-1 1 0,1 0 1,0 0-1,0 0 0,0 0 0,0 0 0,0 0 1,0 0-1,-1 0 0,1 0 0,0 0 0,0 1 0,0-1 1,0 0-1,0 1 0,0-1 0,0 1 0,0-1 1,-2 2-1,2 0-9,-1 1 0,0-1-1,1 0 1,-1 1 0,1-1 0,0 1 0,0-1 0,0 1 0,0-1-1,0 1 1,0 0 0,1 0 0,0-1 0,-1 1 0,1 0-1,0 0 1,0-1 0,0 1 0,1 0 0,0 3 0,-1 6 6,2-11 14,-1 0 0,1 0 0,-1 0 0,1 0 0,-1 0 0,1-1 0,0 1 0,-1-1 0,1 1 0,0-1 0,-1 0 0,1 1 0,0-1 0,0 0 0,-1 0 0,1 0 0,0 0 0,0-1 0,-1 1 0,1 0 0,0-1 0,-1 1 0,1-1 0,0 0 0,2-1 0,0-34 117,-5 27-124,1 8-36,0 2-286,0 0 250,0 1 0,0-1 0,0 0 0,0 0 0,0 0 1,0 1-1,0-1 0,0 0 0,1 0 0,-1 0 0,0 0 1,1 0-1,-1 0 0,1 0 0,-1 1 0,1-1 0,-1 0 1,1 0-1,0-1 0,0 2 0,44-3-3731,-26-4-914</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5.405"/>
    </inkml:context>
    <inkml:brush xml:id="br0">
      <inkml:brushProperty name="width" value="0.05" units="cm"/>
      <inkml:brushProperty name="height" value="0.05" units="cm"/>
      <inkml:brushProperty name="color" value="#FF0066"/>
    </inkml:brush>
  </inkml:definitions>
  <inkml:trace contextRef="#ctx0" brushRef="#br0">425 172 6737,'0'0'9871,"25"-15"-9058,73-49-174,-96 63-590,1 0-1,-1-1 1,0 0 0,0 1 0,0-1-1,0 0 1,-1 0 0,1 0 0,0 0-1,-1-1 1,0 1 0,1 0 0,1-5-1,-3 6-30,0 0 1,0 0-1,0 0 0,0 0 0,0 0 0,0 0 0,0 0 0,0 0 0,0 0 0,-1 0 0,1 0 0,0 0 0,-1 0 0,1 0 0,-1 0 0,1 0 0,-1 1 0,1-1 1,-1 0-1,1 0 0,-1 1 0,0-1 0,-1-1 0,-2-1 28,-1 0 1,1 1-1,-1-1 1,0 1-1,0 0 1,0 0-1,-8-2 1,11 4-35,-20-6 13,0 2 0,0 1-1,-1 0 1,1 2 0,0 0-1,-1 2 1,1 0 0,0 2-1,-1 0 1,1 1 0,1 2 0,-1 0-1,-28 13 1,38-14-22,1 0 0,0 1 1,0 0-1,1 1 0,0 0 0,0 1 0,0 0 1,1 0-1,1 1 0,-1 1 0,1-1 1,1 1-1,0 0 0,0 1 0,1 0 0,1 0 1,-1 0-1,2 1 0,0-1 0,0 1 1,1 0-1,0 1 0,1-1 0,1 0 0,-1 19 1,3-26-1,-1 0 1,1 0 0,0 0-1,1-1 1,-1 1 0,1 0 0,0-1-1,0 1 1,0-1 0,1 0-1,-1 1 1,1-1 0,0-1 0,0 1-1,1 0 1,-1-1 0,1 1-1,-1-1 1,1 0 0,0-1-1,1 1 1,-1 0 0,0-1 0,8 3-1,13 5 42,1 0 0,0-2 0,34 6 0,-32-8-15,-4 0 12,148 42 96,-150-41-131,-1 2 0,0 0 0,0 2 0,-1 0 0,32 24 0,-48-32-2,1 1 1,-1-1 0,1 2-1,-1-1 1,0 0 0,-1 1-1,1-1 1,-1 1 0,0 0-1,0 0 1,0 1 0,-1-1-1,0 1 1,0-1 0,0 1-1,-1-1 1,0 1 0,0 0-1,0 0 1,-1 0 0,1 0-1,-2-1 1,1 1 0,-1 0-1,1 0 1,-1 0 0,-1-1-1,-2 9 1,-1-4 1,1 1 0,-2-1 0,1-1 0,-2 1 0,1-1 0,-1 0-1,0-1 1,-1 1 0,0-1 0,0-1 0,-1 0 0,0 0 0,-18 10 0,9-7 3,-1-2 0,0 0-1,0 0 1,0-2 0,-1-1-1,-21 4 1,-1-4 27,-78 0-1,114-4-34,0-1-1,1 0 0,-1 0 0,1-1 0,-1 0 0,1 0 0,-1 0 0,1-1 0,-1 1 1,1-1-1,0-1 0,0 1 0,0-1 0,0 1 0,0-2 0,1 1 0,-1 0 0,1-1 1,0 0-1,0 0 0,0 0 0,1 0 0,0-1 0,-1 1 0,1-1 0,1 0 0,-1 0 1,1 0-1,0 0 0,0-1 0,0 1 0,1 0 0,0-1 0,0 1 0,0-11 0,-1 0-12,1 10 0,0 0 1,1 0-1,0 0 1,0 0-1,0 0 0,0 0 1,1 0-1,2-6 1,-3 12 7,1-1 0,-1 1 0,1 0 1,0-1-1,-1 1 0,1 0 0,0-1 0,-1 1 1,1 0-1,0 0 0,0 0 0,-1-1 1,1 1-1,0 0 0,0 0 0,-1 0 0,1 0 1,0 0-1,0 1 0,-1-1 0,1 0 0,0 0 1,-1 0-1,1 1 0,0-1 0,-1 0 0,1 1 1,0-1-1,-1 0 0,1 1 0,0-1 1,-1 1-1,2 0 0,20 17-33,-2 1 42,2-1-1,0-1 1,0-1 0,2 0-1,0-2 1,1-1 0,0-1-1,1-1 1,0-1 0,1-2-1,0 0 1,0-2 0,0-1-1,1-1 1,51 0 0,-58-4 10,-5 2-6,0-2 1,-1 0-1,1-1 1,0-1-1,-1 0 1,0-1 0,1-1-1,-1 0 1,28-12-1,-21 3-7,0 0 1,-1-1-1,0-1 0,-1-2 0,-1 0 0,0 0 1,-1-2-1,-2 0 0,27-39 0,-37 94-145,-6-22 125,2 0-1,0 0 1,5 20-1,-4-28 26,0 0 0,1-1-1,-1 0 1,1 0 0,0 0 0,1 0-1,-1 0 1,1-1 0,0 0 0,0 0-1,0 0 1,1-1 0,-1 0 0,1 0-1,0 0 1,0-1 0,0 1 0,0-1-1,0-1 1,11 2 0,6 1-4,0-2-1,0-1 1,0-1 0,35-4-1,-46 2-7,-1-1-1,1 0 0,-1 0 0,0-2 1,-1 1-1,1-1 0,-1-1 0,0 0 1,0 0-1,0-1 0,-1 0 0,0-1 1,-1 1-1,0-2 0,0 1 0,0-2 1,-1 1-1,-1 0 0,1-1 0,-2-1 1,1 1-1,-2-1 0,1 1 0,-1-1 1,-1-1-1,0 1 0,0 0 0,-2-1 1,2-20-1,-2 25-3,-1-1 0,0 1 0,-1-1 1,0 1-1,0 0 0,0-1 0,-1 1 0,0 0 1,-1 0-1,1 0 0,-1 0 0,-1 0 0,1 1 1,-1 0-1,0-1 0,-1 1 0,1 1 0,-1-1 0,0 1 1,-1 0-1,1 0 0,-1 0 0,0 1 0,0 0 1,-1 0-1,-8-4 0,-3-2 5,-1 1 0,-1 1 1,1 1-1,-1 0 0,-1 2 0,1 0 1,-1 1-1,0 1 0,0 1 0,-39 2 0,53 0-1,0 0 0,1 0 0,-1 1-1,1 0 1,-1 0 0,1 1-1,-1 0 1,1 0 0,0 1-1,0-1 1,0 1 0,0 0 0,0 1-1,1 0 1,-1-1 0,1 2-1,0-1 1,0 1 0,1-1-1,-1 1 1,1 1 0,0-1 0,1 1-1,-1-1 1,1 1 0,0 0-1,0 0 1,1 0 0,0 1-1,0-1 1,0 0 0,1 1 0,0 0-1,0-1 1,1 13 0,0-12-3,0 0 1,0-1-1,0 1 1,1-1 0,0 1-1,0-1 1,1 0-1,0 1 1,0-1 0,0 0-1,1 0 1,0 0-1,0-1 1,5 8 0,-3-7 6,1 0 0,0-1 0,0 0 0,0 0 0,0 0 0,1 0 0,0-1 1,0 0-1,0-1 0,0 0 0,11 4 0,6 0-27,-1-1 1,1-1-1,0-1 1,0-1-1,0-1 1,0-1-1,1-1 1,-1-2-1,38-6 1,-33 3-973,-1-2 1,0-1-1,-1-2 0,36-16 1,-4-3-4825</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6.773"/>
    </inkml:context>
    <inkml:brush xml:id="br0">
      <inkml:brushProperty name="width" value="0.05" units="cm"/>
      <inkml:brushProperty name="height" value="0.05" units="cm"/>
      <inkml:brushProperty name="color" value="#FF0066"/>
    </inkml:brush>
  </inkml:definitions>
  <inkml:trace contextRef="#ctx0" brushRef="#br0">1 1 2881,'0'0'12892,"12"37"-11924,7 18-631,51 166 726,-48-129-766,-4 1 0,-4 0 0,-5 0 0,-1 108 0,-8-171 157,0-48 251,0-50-336,-2-1-251,0 36-117,1 0 0,8-61 0,-6 89-10,1-1-1,0 1 1,0 0 0,0 0-1,1 0 1,0 0-1,0 0 1,0 0 0,0 1-1,1-1 1,0 1 0,0 0-1,0 0 1,0 1-1,1-1 1,-1 1 0,1 0-1,0 0 1,0 0-1,0 1 1,9-3 0,2-1-20,0 1 1,1 0 0,-1 2 0,1 0-1,34-2 1,-32 4-5,0 1 0,0 1 0,0 0 0,0 2 0,0 0 0,0 1 0,22 8 0,-35-10 28,0 1 0,0 0 0,0 0 0,-1 0 1,1 1-1,-1 0 0,0 0 0,0 0 0,-1 1 1,1-1-1,-1 1 0,0 0 0,0 1 0,0-1 1,-1 1-1,0-1 0,0 1 0,0 0 0,-1 0 1,0 0-1,0 1 0,-1-1 0,1 0 0,-1 1 1,0 7-1,0-5 3,0-1-1,-1 1 1,0-1 0,0 1 0,-1-1 0,0 1 0,-1-1 0,0 0-1,0 1 1,0-1 0,-1 0 0,-1 0 0,1-1 0,-1 1 0,0-1-1,-1 0 1,0 0 0,0 0 0,-1 0 0,1-1 0,-1 0 0,-1 0-1,1-1 1,-1 0 0,0 0 0,0 0 0,-1-1 0,1 0 0,-1-1-1,0 1 1,0-2 0,-9 3 0,-8 2-61,-2-2 0,1-1 0,0-1 0,-1-1 0,-36-2 0,49 0 28,9 0 20,0 0 0,0 0 0,1-1 0,-1 1 0,0-1 0,0 0 1,-5-2-1,9 2 11,-1 0 1,1 1-1,0-1 1,-1 0-1,1 0 1,0 0-1,0 0 1,0 0-1,0 0 1,0 0-1,0-1 1,0 1-1,0 0 1,1 0-1,-1-1 1,0 1-1,1 0 1,-1-1-1,1 1 1,-1-1-1,1 1 1,0-1-1,0 1 1,0-1-1,-1 1 1,2-3-1,-1 3 2,1-1 1,0 1-1,-1 0 0,1 0 0,0 0 0,0 0 1,0 0-1,0 0 0,0 0 0,0 0 1,0 0-1,0 1 0,0-1 0,0 0 0,0 1 1,1-1-1,-1 1 0,0-1 0,0 1 0,1-1 1,-1 1-1,0 0 0,1 0 0,1-1 0,39-5 69,-39 5-54,93-3 124,-77 4-126,1 0 0,-1-1 0,1-1 0,-1 0 0,0-2 0,0 0 0,0-2 0,26-10 0,-23 3 16,-1 0-1,-1-2 1,0 0 0,-1-1 0,0-2 0,-2 1-1,22-29 1,23-22-32,-61 66 2,0 1 0,0 0 0,0-1 0,0 1-1,1 0 1,-1-1 0,0 1 0,0 0 0,1 0-1,-1 0 1,1 0 0,-1 0 0,1 1 0,0-1 0,-1 0-1,1 1 1,0-1 0,-1 1 0,1-1 0,0 1-1,-1 0 1,1 0 0,0 0 0,0 0 0,-1 0-1,1 0 1,0 0 0,0 1 0,-1-1 0,1 1 0,0-1-1,-1 1 1,1 0 0,-1-1 0,1 1 0,0 0-1,-1 0 1,0 0 0,1 0 0,-1 0 0,0 1-1,1-1 1,1 3 0,4 6-9,-1 1-1,0-1 1,-1 1-1,0 1 0,5 15 1,-1-3-11,-4-11 26,1 0 1,0 0 0,0 0-1,1-1 1,1 0-1,0 0 1,1-1 0,0 0-1,1-1 1,0 0 0,1 0-1,0-1 1,0-1 0,1 0-1,0 0 1,0-1-1,1-1 1,0 0 0,0 0-1,0-2 1,21 6 0,-15-6 5,1-1 1,-1 0 0,1-1 0,0-1-1,0-1 1,37-5 0,-53 4-8,1-1 0,-1 0 0,0 0-1,0 0 1,0-1 0,0 1 0,0-1 0,-1 0 0,1 0 0,-1 0 0,0 0 0,0-1 0,0 1 0,0-1 0,0 0 0,-1 0 0,0 0 0,0 0 0,0 0 0,0-1 0,0 1 0,-1-1 0,0 1 0,1-9-1,2-11-64,0 0-1,-2-1 0,-1-29 0,-1 52 61,0-9-11,0 0 1,-1 0-1,0 0 0,-1 0 0,0 1 0,-7-20 0,8 27 9,-1-1-1,1 1 1,-1 0 0,0 0-1,0-1 1,0 1-1,-1 1 1,1-1-1,-1 0 1,1 1-1,-1-1 1,0 1-1,0 0 1,0 0-1,0 0 1,-1 0 0,1 0-1,0 1 1,-1 0-1,1-1 1,-1 1-1,0 1 1,1-1-1,-5 0 1,4 0 0,1 1 0,-1 0 0,0-1 1,1 2-1,-1-1 0,0 0 0,1 1 1,-1-1-1,0 1 0,1 0 0,-1 0 0,1 0 1,-1 1-1,1-1 0,0 1 0,0 0 0,0 0 1,0 0-1,0 1 0,-5 3 0,5-1 3,-1 0 0,1 1 0,0-1 0,0 0 0,0 1 0,1 0-1,0 0 1,0 0 0,0 0 0,1 0 0,0 0 0,0 7 0,-1 3 13,0 0 1,2 0-1,0 1 0,1-1 1,3 22-1,-2-30 3,0 0 0,1 0-1,0 0 1,0-1 0,0 1 0,1-1 0,0 0 0,1 0 0,0 0-1,0-1 1,0 1 0,8 6 0,-4-5 3,0-1 0,0 0 1,1 0-1,0-1 0,0-1 0,1 0 1,-1 0-1,1-1 0,0 0 0,0-1 1,19 4-1,7-3-1664,-1-1 0,49-3 0,-45 0-2121,11 0-6417</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7.667"/>
    </inkml:context>
    <inkml:brush xml:id="br0">
      <inkml:brushProperty name="width" value="0.05" units="cm"/>
      <inkml:brushProperty name="height" value="0.05" units="cm"/>
      <inkml:brushProperty name="color" value="#FF0066"/>
    </inkml:brush>
  </inkml:definitions>
  <inkml:trace contextRef="#ctx0" brushRef="#br0">0 0 10234,'0'0'5387,"4"36"-4678,-2 0-515,0-5-50,1 0 0,2 0 1,0-1-1,3 0 0,13 39 0,52 115 282,-27-73-127,41 148 0,-82-235-247,-1 0 0,-1 0-1,0 48 1,-4-71-47,1-1 0,-1 1 0,1 0 0,-1 0 0,1 0 0,-1 0 0,1 0 0,-1-1 0,0 1 0,1 0 0,-1-1 0,0 1 0,0 0 0,1-1 0,-1 1 0,0-1 0,0 1 0,0-1 0,0 0 0,0 1 0,0-1 0,0 0 0,0 1 0,0-1 0,0 0 0,0 0 0,0 0 0,0 0 0,0 0 0,0 0 0,1 0 0,-3-1 0,-1 1 23,0 0 0,0 0 0,0-1 0,0 1 0,0-1 0,0 0 0,0-1 0,-4-1 0,0-2-5,0-1-1,1 0 1,-1-1-1,1 0 1,1 0-1,-1-1 1,1 1-1,1-2 1,-7-10-1,-6-13 13,-16-39 0,25 50-20,1 0-1,1 0 1,0-1 0,2 0-1,1 0 1,0 0 0,2-1-1,0 1 1,2-1 0,0 0-1,4-22 1,-3 41-11,1 0-1,0 1 1,0-1-1,0 0 1,1 1-1,-1 0 1,1-1 0,0 1-1,0 0 1,0 0-1,0 0 1,0 1-1,1-1 1,4-2-1,56-30 124,-33 23-109,44-10 0,-45 14-13,0-1 0,-1-1 1,34-17-1,-57 23-2,1 1-1,-1-1 1,1-1-1,-1 1 1,-1-1-1,1 0 0,-1 0 1,1-1-1,-2 1 1,1-1-1,0-1 1,-1 1-1,-1 0 1,1-1-1,-1 0 1,0 0-1,4-14 1,-5 11-59,0-1 0,-1 0 0,0 0 0,-1 0 0,0 0 0,-1 0 0,0 0 0,-1 0 1,0 0-1,0 0 0,-8-18 0,9 26 40,-1-1 0,1 0 1,-1 1-1,0-1 0,0 1 0,0 0 0,-1 0 1,1 0-1,-1 0 0,0 0 0,0 1 0,0-1 1,0 1-1,0-1 0,0 1 0,-1 0 1,1 0-1,-1 1 0,1-1 0,-1 1 0,0 0 1,1 0-1,-1 0 0,0 0 0,0 1 0,0-1 1,0 1-1,0 0 0,0 0 0,1 0 1,-1 1-1,0 0 0,0-1 0,0 1 0,-6 3 1,7-2 9,1-1-1,-1 1 1,1-1 0,-1 1 0,1 0 0,0 0 0,0 0 0,0 1 0,0-1 0,0 0 0,0 1-1,0-1 1,1 1 0,0 0 0,-1-1 0,1 1 0,0 0 0,0 0 0,1 0 0,-1 0-1,0 4 1,-6 70-2,6-69 8,0 11 94,1 1-1,1-1 1,0 1-1,8 34 1,-6-45-68,0 0 0,0-1 0,1 1 1,0-1-1,1 0 0,0 0 0,0 0 0,1 0 0,-1-1 1,2 0-1,-1 0 0,10 7 0,-6-6-65,0 1 1,1-2-1,1 1 0,-1-2 0,1 0 1,0 0-1,1-1 0,-1 0 1,1-1-1,0-1 0,0 0 0,0 0 1,0-2-1,1 1 0,23-2 0,-25-1-949,0-1-1,0 0 0,0-1 0,0 0 0,-1-1 0,18-7 0,12-10-6268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8.740"/>
    </inkml:context>
    <inkml:brush xml:id="br0">
      <inkml:brushProperty name="width" value="0.05" units="cm"/>
      <inkml:brushProperty name="height" value="0.05" units="cm"/>
      <inkml:brushProperty name="color" value="#FF0066"/>
    </inkml:brush>
  </inkml:definitions>
  <inkml:trace contextRef="#ctx0" brushRef="#br0">1 0 8162,'0'0'3322,"11"28"-2707,4 7-385,-1-2 49,-1 1 0,-1 1 1,6 35-1,-5-2 304,-3 0 1,2 86 0,-12 144 1416,-2-131-1168,1-154-787,2 0-1,0 0 0,1 0 1,0-1-1,0 1 1,2-1-1,-1 0 1,2 1-1,10 21 1,-11-28-28,-1-1 1,1 1-1,0-1 1,1 0-1,-1 0 1,1 0-1,0-1 1,0 0-1,1 0 1,-1 0-1,1-1 1,0 1-1,0-1 1,0-1-1,0 1 1,0-1-1,0 0 1,1 0-1,-1-1 1,12 1-1,-12-1 3,0-1-1,0 1 0,-1-1 1,1-1-1,0 1 0,0-1 0,0 0 1,-1 0-1,1-1 0,0 0 1,-1 0-1,1 0 0,-1-1 1,0 1-1,0-1 0,6-5 0,-5 3-5,0-1 0,-1 0-1,0-1 1,0 1-1,0-1 1,-1 0-1,0 0 1,0 0-1,0 0 1,-1-1 0,2-9-1,1-6 25,-1-1 1,-1 1-1,-1-1 0,-2 0 1,0 0-1,-1 0 1,-5-30-1,5 53-39,0 1 1,0-1-1,0 0 1,0 1-1,0-1 1,0 0-1,0 1 1,0-1-1,0 0 1,0 1-1,0-1 1,-1 0-1,1 1 1,0-1-1,-1 0 0,1 1 1,0-1-1,-1 1 1,1-1-1,0 1 1,-1-1-1,1 1 1,-1-1-1,1 1 1,-1-1-1,0 1 1,1 0-1,-1-1 1,1 1-1,-1 0 1,1-1-1,-1 1 1,0 0-1,1 0 1,-1 0-1,0 0 0,1 0 1,-1-1-1,0 1 1,1 0-1,-1 0 1,0 1-1,1-1 1,-1 0-1,0 0 1,1 0-1,-1 0 1,0 0-1,1 1 1,-1-1-1,0 1 1,-2 0-5,1 0 0,0 1 0,0-1 1,0 1-1,0 0 0,0-1 0,1 1 0,-1 0 1,0 0-1,1 0 0,-1 0 0,-1 4 1,-3 13 33,1 0 0,1 1 0,0-1 0,2 1 1,0 0-1,1 0 0,1-1 0,1 1 0,3 20 1,-3-34-20,0-1 0,0 1 1,1 0-1,0 0 1,0-1-1,0 1 0,1-1 1,0 0-1,0 0 1,0 0-1,0 0 0,1 0 1,0-1-1,6 6 1,-3-4 2,1 0 1,0 0 0,0-1 0,1 0 0,-1 0 0,1-1 0,0 0-1,11 2 1,-1-1 23,0 0 0,0-2 0,1 0 0,-1-1-1,1-2 1,-1 1 0,1-2 0,23-4 0,-35 3-29,-1 0 1,1 0 0,-1 0 0,1-1-1,-1-1 1,0 1 0,0-1-1,-1 0 1,1-1 0,-1 1 0,0-1-1,0-1 1,0 1 0,-1-1-1,0 0 1,9-13 0,-8 9-8,0 1 0,-1-2 0,-1 1 0,1-1 0,-2 1 0,1-1 1,-2 0-1,1 0 0,-1-1 0,-1 1 0,0-13 0,0 14-2,-1 1 0,0 0 1,0-1-1,-1 1 0,0-1 0,0 1 0,-1 0 0,-1 0 0,0 0 1,0 0-1,0 0 0,-1 0 0,0 1 0,-1 0 0,0 0 1,-1 0-1,1 0 0,-10-9 0,7 9-7,1 0 1,-1 1-1,0 0 1,-1 0-1,0 1 0,0 0 1,-1 0-1,1 1 0,-1 0 1,0 1-1,0 0 1,-1 0-1,1 1 0,-1 1 1,0 0-1,0 0 0,-13 0 1,20 3 4,1-1 0,0 0 1,0 1-1,-1 0 0,1 0 1,0 0-1,0 0 0,0 0 1,0 0-1,0 1 0,0 0 1,0-1-1,0 1 0,1 0 1,-1 0-1,1 1 0,-1-1 1,1 1-1,0-1 0,0 1 0,0 0 1,0-1-1,0 1 0,1 0 1,-1 0-1,1 0 0,0 0 1,-1 6-1,-2 4-4,1-1 0,1 1 0,0 0 0,1 0 0,1-1 0,1 18 0,-1-26 8,0 0-1,1 0 1,0 0 0,0 0 0,0-1-1,0 1 1,0 0 0,1-1-1,0 1 1,-1-1 0,1 0-1,1 0 1,-1 1 0,0-1 0,1 0-1,4 3 1,-2-1 12,1-1 0,1 0 1,-1 0-1,0 0 0,1-1 0,0 0 1,0 0-1,8 1 0,8 2 47,1-2 0,0 0 0,0-2 0,31 0 0,-38-3-50,1 1-1,-1-2 1,0-1 0,0 0 0,0-1-1,0 0 1,-1-2 0,1 0-1,-1-1 1,-1 0 0,1-1 0,16-12-1,60-37 39,-92 57-51,0 0-1,1 0 0,-1 0 1,1 0-1,-1 1 1,0-1-1,1 0 0,-1 0 1,0 0-1,1 0 0,-1 1 1,0-1-1,1 0 0,-1 0 1,0 0-1,1 1 0,-1-1 1,0 0-1,1 1 0,-1-1 1,0 0-1,0 1 0,0-1 1,1 0-1,-1 1 0,0-1 1,0 0-1,0 1 0,0-1 1,0 1-1,1-1 0,-1 0 1,0 1-1,0-1 0,0 1 1,0-1-1,0 0 0,0 1 1,-1-1-1,1 1 0,0 0 1,1 26-23,0-18 23,-1-3 0,1 1 0,-1-1 0,2 1 1,-1-1-1,1 1 0,0-1 0,0 0 1,1 0-1,0 0 0,0 0 0,0-1 0,1 1 1,0-1-1,0 1 0,0-1 0,0-1 1,1 1-1,0-1 0,0 1 0,0-2 0,1 1 1,-1 0-1,1-1 0,0 0 0,0 0 1,0-1-1,0 0 0,1 0 0,-1 0 0,1-1 1,-1 0-1,1 0 0,-1 0 0,1-1 0,10-1 1,-14 1-70,0 0 0,1 0 0,-1 0 0,1 0 0,-1-1 0,0 1 0,1-1 0,-1 0 0,0 0 0,0 0 0,0 0 0,0-1 0,0 1 0,4-4 0,-4 2-231,0 0 0,0 0 0,-1-1 0,0 1 0,0-1 0,0 0 0,0 0 0,0 1 0,-1-1 0,0 0 0,2-6 0,4-22-4205</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9.081"/>
    </inkml:context>
    <inkml:brush xml:id="br0">
      <inkml:brushProperty name="width" value="0.05" units="cm"/>
      <inkml:brushProperty name="height" value="0.05" units="cm"/>
      <inkml:brushProperty name="color" value="#FF0066"/>
    </inkml:brush>
  </inkml:definitions>
  <inkml:trace contextRef="#ctx0" brushRef="#br0">0 1 11883,'0'0'5187,"50"9"-4324,355 68 605,-223-36-1078,326 118-1,-489-154-917,0-1 0,0 0 0,0-1 1,0-1-1,1-1 0,31-2 0,-4 0-1489,19 5-2638,6 1-2757</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09.800"/>
    </inkml:context>
    <inkml:brush xml:id="br0">
      <inkml:brushProperty name="width" value="0.05" units="cm"/>
      <inkml:brushProperty name="height" value="0.05" units="cm"/>
      <inkml:brushProperty name="color" value="#FF0066"/>
    </inkml:brush>
  </inkml:definitions>
  <inkml:trace contextRef="#ctx0" brushRef="#br0">573 266 6041,'0'0'10025,"3"-10"-9259,-1 4-684,-1 1 1,1-1-1,-1 1 1,0-1-1,-1 0 1,1 0 0,-1 1-1,0-1 1,0 0-1,-1 0 1,0 0-1,0 1 1,0-1-1,-1 1 1,0-1 0,0 1-1,0-1 1,0 1-1,-1 0 1,0 0-1,-6-8 1,-2 2-59,0 0-1,-1 0 1,0 2 0,-1-1 0,0 2-1,0 0 1,-1 0 0,1 1 0,-2 1-1,1 0 1,-17-4 0,6 4-23,-2 1 0,1 1 0,0 1 0,-1 1 0,-43 3 0,62-1 2,-1 1 1,1 0 0,0 1-1,0 0 1,0 0 0,1 0-1,-1 1 1,0 0 0,1 1-1,0 0 1,0 0 0,0 1 0,0-1-1,1 1 1,0 1 0,0-1-1,0 1 1,1 0 0,-1 1-1,1-1 1,1 1 0,0 0-1,0 0 1,0 1 0,1-1-1,-1 1 1,2-1 0,-1 1-1,1 0 1,1 0 0,-1 0-1,1 0 1,1 1 0,0-1-1,0 0 1,2 14 0,-1-17 16,1 0 0,-1 0 0,1 0 0,0 1 0,1-2 0,0 1 1,-1 0-1,1 0 0,1-1 0,-1 0 0,1 0 0,0 0 0,-1 0 0,2 0 0,-1-1 1,0 1-1,1-1 0,0-1 0,-1 1 0,8 2 0,3 3 13,1-2 0,1 0-1,-1-1 1,1-1 0,21 3 0,-14-3-24,-1-2 1,1-1 0,-1-1 0,43-5-1,-54 3 10,-1 0 0,1-1-1,0 0 1,-1-1-1,0 0 1,0-1 0,0 0-1,-1-1 1,1 0-1,-1-1 1,11-10 0,-20 16-17,-1 1 0,1-1 0,-1 0 0,1 0 0,-1 1 0,1-1 1,0 0-1,-1 0 0,1 1 0,0-1 0,-1 1 0,1-1 0,0 1 1,0-1-1,0 1 0,-1-1 0,1 1 0,0 0 0,0 0 0,0-1 1,0 1-1,0 0 0,0 0 0,0 0 0,-1 0 0,1 0 1,0 0-1,0 0 0,0 0 0,0 0 0,0 0 0,0 1 0,0-1 1,0 0-1,-1 1 0,1-1 0,0 1 0,0-1 0,0 1 0,-1-1 1,1 1-1,0-1 0,0 1 0,-1 0 0,1-1 0,-1 1 0,1 0 1,-1-1-1,1 1 0,0 1 0,11 8 21,1-1-1,0-1 1,0 0 0,1 0-1,0-2 1,0 1 0,19 4-1,-1-2-18,0-1 0,46 6 0,9-13-160,-51-1-5480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1.571"/>
    </inkml:context>
    <inkml:brush xml:id="br0">
      <inkml:brushProperty name="width" value="0.05" units="cm"/>
      <inkml:brushProperty name="height" value="0.05" units="cm"/>
      <inkml:brushProperty name="color" value="#004F8B"/>
    </inkml:brush>
  </inkml:definitions>
  <inkml:trace contextRef="#ctx0" brushRef="#br0">147 548 7906,'0'0'9867,"14"-56"-7553,4 6-2223,-10 32-81,-2 1 1,0-1 0,-1-1-1,-1 1 1,0-1 0,1-35-1,-4 11-9,0 17-1,-1 1 1,-5-46-1,3 64 3,1 0 0,-1 0-1,1 1 1,-2-1 0,1 1 0,-1-1 0,0 1-1,0 0 1,-1 0 0,0 0 0,0 1 0,0-1 0,-1 1-1,0 0 1,-5-5 0,8 9-9,1 0 1,0 0-1,0 0 0,-1 0 1,1 0-1,0 0 0,-1 0 1,1 1-1,-1-1 1,1 0-1,-1 1 0,1-1 1,-1 1-1,0 0 0,1-1 1,-1 1-1,1 0 0,-1 0 1,0 0-1,1 0 0,-1 0 1,0 1-1,1-1 0,-1 0 1,1 1-1,-1-1 1,0 1-1,1 0 0,0-1 1,-1 1-1,1 0 0,-1 0 1,1 0-1,0 0 0,-1 0 1,1 0-1,0 0 0,0 1 1,0-1-1,0 0 1,0 0-1,0 1 0,0-1 1,0 4-1,-3 2 3,1 0 0,0 1 0,0-1 0,1 1 0,0 0 0,0 0 1,0 15-1,0-4-5,1 0 1,1 1-1,1-1 1,0 0 0,2 1-1,0-1 1,1-1-1,11 33 1,66 111-50,10 21 85,-75-148-18,-3 1-1,-1 0 1,9 48-1,-17-57-10,-1 0 0,-2 35 1,-1-61 3,0 0 0,-1 0 0,1-1 0,0 1 1,0 0-1,-1-1 0,1 1 0,-1 0 1,1-1-1,-1 1 0,1-1 0,-1 1 0,1-1 1,-1 1-1,1-1 0,-1 1 0,0-1 1,1 0-1,-1 1 0,0-1 0,1 0 0,-1 1 1,0-1-1,0 0 0,1 0 0,-1 0 1,0 1-1,0-1 0,1 0 0,-2 0 0,-28 0 7,25 0 2,-8 0 23,-122-5 143,119 2-143,0 0 0,0 0 1,0-2-1,0 0 0,1-1 0,-17-8 0,20 4-1250,23 5 142,35 4-1683,-36 1 1468,35 0-4032</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2.499"/>
    </inkml:context>
    <inkml:brush xml:id="br0">
      <inkml:brushProperty name="width" value="0.05" units="cm"/>
      <inkml:brushProperty name="height" value="0.05" units="cm"/>
      <inkml:brushProperty name="color" value="#004F8B"/>
    </inkml:brush>
  </inkml:definitions>
  <inkml:trace contextRef="#ctx0" brushRef="#br0">1 5 5513,'0'0'6828,"18"-1"-6482,59-2-106,-70 3-206,-1 1-1,0-1 1,1 2 0,-1-1 0,0 1-1,0 0 1,0 0 0,0 0 0,0 1 0,0 0-1,-1 0 1,1 0 0,-1 1 0,6 5 0,2 3 155,-1 0 1,0 1 0,12 18 0,-19-25-116,7 10 106,0 1-1,-2 1 1,0-1-1,-1 2 1,0-1-1,-2 1 1,0 0 0,-1 1-1,-1 0 1,-1 0-1,-1 0 1,-1 0-1,0 31 1,-2-51 173,8-9-149,0-1 0,-1 0 0,-1-1 0,0 1 1,7-17-1,24-40-175,-30 57-46,1 0 0,0 0 0,0 1 0,1 0 0,0 1 0,1 0 0,-1 0 0,2 1 0,-1 0 0,1 1 0,0 0 0,0 1 0,0 0 0,1 1 0,0 0 0,0 0 0,0 2 0,0-1 0,1 2 0,-1 0 0,0 0 0,1 1 0,14 2 0,-23-2 12,0 1 1,1 0-1,-1 0 0,0 1 1,1-1-1,-1 1 0,0 0 1,0 0-1,0 0 0,0 0 1,-1 1-1,1 0 1,-1 0-1,0 0 0,1 0 1,-1 0-1,0 1 0,-1-1 1,1 1-1,2 5 0,-1-1-3,0-1 0,-1 1 0,-1 0 0,1 1 0,-1-1 0,0 0 0,-1 1-1,0-1 1,0 14 0,0-22 11,1 1 0,-1-1 1,0 0-1,0 0 0,1 0 0,-1 0 0,0-1 0,0 1 0,1 0 1,-1 0-1,0-1 0,0 1 0,1-1 0,-1 1 0,0-1 0,1 0 0,17-14-189,0 0-1,23-27 0,24-19-302,-57 54 416,0 1 0,0 0 1,0 0-1,1 1 0,13-5 0,-21 9 62,1 0-1,-1 0 1,1 0-1,-1 0 1,1 1-1,0-1 1,-1 1-1,1 0 1,0 0-1,0 0 1,-1 0-1,1 0 1,0 1-1,-1-1 1,1 1-1,0-1 1,-1 1-1,1 0 1,-1 0-1,1 0 1,-1 1-1,0-1 1,1 1-1,-1-1 1,0 1-1,0 0 1,2 1-1,30 43 63,-23-29-25,2 0-1,20 21 1,-29-34-46,0 0 1,0-1 0,0 0 0,0 0-1,0 0 1,1 0 0,-1-1 0,1 0-1,-1 0 1,1 0 0,0 0 0,0-1-1,0 0 1,9 1 0,16-1-1866,-2-1-2393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2.920"/>
    </inkml:context>
    <inkml:brush xml:id="br0">
      <inkml:brushProperty name="width" value="0.05" units="cm"/>
      <inkml:brushProperty name="height" value="0.05" units="cm"/>
      <inkml:brushProperty name="color" value="#004F8B"/>
    </inkml:brush>
  </inkml:definitions>
  <inkml:trace contextRef="#ctx0" brushRef="#br0">327 0 56,'0'0'13360,"-19"14"-13273,-1 0-73,8-7 0,1 0 0,0 1 0,1 1 0,0 0 0,0 0 0,1 1 0,0 0 0,-14 21 0,-1 10 288,1 2 0,2 0 1,3 1-1,1 1 0,2 1 0,-11 59 1,11-23-91,4 0 1,-2 148 0,13-222-215,0 0 0,1 1 0,-1-1 1,2 0-1,-1 0 0,1 0 0,0 0 1,1 0-1,4 10 0,-4-13-82,0 0-1,1-1 1,-1 1 0,1-1-1,0 0 1,1 0-1,-1 0 1,1 0 0,-1-1-1,1 1 1,0-1 0,0-1-1,7 4 1,45 13-2310,3-10-1848</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3.681"/>
    </inkml:context>
    <inkml:brush xml:id="br0">
      <inkml:brushProperty name="width" value="0.05" units="cm"/>
      <inkml:brushProperty name="height" value="0.05" units="cm"/>
      <inkml:brushProperty name="color" value="#004F8B"/>
    </inkml:brush>
  </inkml:definitions>
  <inkml:trace contextRef="#ctx0" brushRef="#br0">0 735 2937,'0'0'10679,"31"-6"-10355,98-23 35,-121 26-324,1-1 0,-1 0 1,0 0-1,0-1 0,0 0 0,0 0 0,-1-1 1,0 0-1,0 0 0,0-1 0,-1 0 0,0 0 0,-1 0 1,1-1-1,-1 1 0,-1-2 0,6-10 0,1-2 40,7-12 117,-2-1 0,-1 0 0,-2-1 0,-1-1-1,-2 0 1,-2 0 0,-1-1 0,-1 0 0,-3 0 0,-1-1-1,-1 1 1,-7-54 0,6 89-194,-1 0 0,1 0-1,-1 0 1,0 0 0,0 1 0,0-1 0,0 0-1,0 0 1,0 1 0,0-1 0,0 0 0,0 1-1,-1-1 1,1 1 0,-1 0 0,1-1 0,-1 1-1,0 0 1,1 0 0,-1 0 0,0 0 0,0 0-1,0 0 1,0 1 0,0-1 0,0 1 0,0-1-1,0 1 1,0 0 0,0 0 0,0 0 0,0 0-1,0 0 1,0 0 0,0 0 0,0 1-1,0-1 1,0 1 0,0-1 0,1 1 0,-1 0-1,0 0 1,0 0 0,0 0 0,1 0 0,-1 0-1,0 0 1,1 1 0,-1-1 0,1 1 0,-2 2-1,-6 7 1,1 0-1,1 0 1,-1 1-1,2 1 1,0-1-1,0 1 1,-4 17-1,0 5 27,-10 59 0,8 15 194,4 1 0,10 156 0,0-234-173,2 1 1,1 0 0,1-1-1,2 0 1,1-1-1,2 0 1,1 0-1,1-1 1,2 0-1,0-2 1,3 1-1,31 39 1,-48-67-27,-1 0 0,1 0 1,-1 0-1,1 0 0,0 0 0,0 0 0,0 0 0,-1-1 1,1 1-1,0 0 0,0-1 0,0 1 0,0 0 0,0-1 1,0 1-1,0-1 0,1 0 0,-1 1 0,0-1 0,0 0 1,0 0-1,0 1 0,0-1 0,1 0 0,-1 0 0,0 0 1,0-1-1,0 1 0,0 0 0,0 0 0,1-1 0,-1 1 1,0 0-1,0-1 0,0 1 0,0-1 0,0 1 0,0-1 1,0 0-1,0 1 0,0-1 0,-1 0 0,1 0 1,0 0-1,0 0 0,-1 0 0,1 0 0,0 0 0,-1 0 1,1 0-1,-1 0 0,1 0 0,-1 0 0,0 0 0,1 0 1,-1 0-1,0 0 0,0-1 0,0 1 0,0 0 0,0 0 1,0 0-1,0-2 0,0-8-20,-1 0 1,0 1-1,-1-1 0,0 0 1,0 1-1,-1 0 0,0-1 1,-1 1-1,-1 0 0,1 1 1,-1-1-1,-1 1 0,0 0 1,0 0-1,-1 1 0,0 0 1,0 0-1,-1 0 0,-9-6 1,0-2-10,0 1 0,-2 1 0,0 0 0,0 1 1,-28-13-1,43 25-19,3 1-5,4-1 24,-1 1 1,1 0-1,0-1 0,0 1 0,-1 0 0,1 0 1,0 1-1,0-1 0,4 1 0,-3 0 6,33 4 27,-18-2-174,1-1 0,27 0 0,-41-2-218,0 0 0,0-1 0,1 0 0,-1-1-1,0 1 1,0-1 0,0 0 0,-1-1-1,1 1 1,0-1 0,8-6 0,24-19-5043</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39.889"/>
    </inkml:context>
    <inkml:brush xml:id="br0">
      <inkml:brushProperty name="width" value="0.05" units="cm"/>
      <inkml:brushProperty name="height" value="0.05" units="cm"/>
    </inkml:brush>
  </inkml:definitions>
  <inkml:trace contextRef="#ctx0" brushRef="#br0">0 117 7074,'0'0'8753,"14"-4"-8561,29-8-165,2 2 0,0 2 0,56-2 0,-98 10-26,0 0-1,-1 0 0,1 1 0,0-1 0,0 1 0,-1 0 0,1 0 0,-1 0 0,1 0 0,-1 1 0,1-1 0,-1 0 0,0 1 0,0 0 0,1 0 0,-1-1 1,-1 1-1,1 0 0,0 1 0,0-1 0,-1 0 0,1 0 0,-1 1 0,0-1 0,1 1 0,-1-1 0,0 1 0,-1 0 0,1-1 0,0 1 0,-1 3 0,3 11-3,0 0 0,-2 1 0,-1 31-1,0-30 10,0-19-6,1 30 54,-1 0 0,-2 0 0,-1 0 0,-1 0 0,-12 43 0,8-50 291,-1 1 0,-20 37 0,40-106 2560,49-58-3007,121-158 0,-166 242 55,1 0 50,0-1 1,-2-1 0,0 0-1,-1-1 1,11-28-1,-25 50-50,-1 0-1,0 1 1,1-1-1,-1 0 0,0 0 1,1 1-1,-1-1 1,0 1-1,1 0 0,-1-1 1,1 1-1,-1 0 1,1 0-1,-1 0 0,-1 1 1,-5 5 31,-1 1 0,2-1-1,-1 1 1,1 1 0,0-1 0,1 1 0,0 1 0,0-1 0,1 1 0,0 0 0,1 0-1,0 0 1,1 0 0,-4 20 0,1 7 41,2 1 1,1 70-1,3-107-25,0 3 11,0-1-1,0 0 1,1 0-1,0 0 1,-1 0-1,1 0 1,1 0-1,-1 0 1,0 0-1,1 0 1,-1-1-1,1 1 1,0 0 0,-1-1-1,2 0 1,-1 1-1,0-1 1,0 0-1,1 0 1,-1 0-1,1 0 1,-1 0-1,1-1 1,0 1-1,0-1 1,0 0-1,0 0 1,0 0-1,0 0 1,0 0-1,4 0 1,13 2 127,-1-1 0,1 0 0,37-2 0,-32-1-108,1 2 66,28-2-49,-53 0-120,0 1 0,0-1 1,-1 0-1,1 1 0,0-1 0,-1 0 0,1 0 1,0 1-1,-1-1 0,1 0 0,-1 0 0,0 0 0,1 0 1,-1 0-1,0 0 0,1 1 0,-1-1 0,0 0 1,0 0-1,0 0 0,0 0 0,0 0 0,0 0 1,0 0-1,0-2 0,-2-13-6273</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4.239"/>
    </inkml:context>
    <inkml:brush xml:id="br0">
      <inkml:brushProperty name="width" value="0.05" units="cm"/>
      <inkml:brushProperty name="height" value="0.05" units="cm"/>
      <inkml:brushProperty name="color" value="#004F8B"/>
    </inkml:brush>
  </inkml:definitions>
  <inkml:trace contextRef="#ctx0" brushRef="#br0">0 0 1328,'0'0'13116,"28"30"-12865,92 100-31,-95-102-113,-1 1 0,-1 1 0,-2 1 1,-1 1-1,-2 1 0,-1 1 0,-2 0 0,-1 1 0,11 43 0,-8-15 176,-4 1 1,-2 1-1,-3 0 0,-3 1 1,-3-1-1,-9 101 0,5-151-161,0 0-1,-1 0 1,-1 0-1,-1-1 1,0 1-1,-1-1 1,0 0-1,-12 17 1,64-79-5401,-29 30 417</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4.648"/>
    </inkml:context>
    <inkml:brush xml:id="br0">
      <inkml:brushProperty name="width" value="0.05" units="cm"/>
      <inkml:brushProperty name="height" value="0.05" units="cm"/>
      <inkml:brushProperty name="color" value="#004F8B"/>
    </inkml:brush>
  </inkml:definitions>
  <inkml:trace contextRef="#ctx0" brushRef="#br0">0 0 9618,'0'0'8345,"30"13"-8017,97 42-144,-109-48-162,0 0 0,0-2 0,0 0 0,1-1 0,-1-1 0,1 0 0,0-2-1,0 0 1,27-3 0,2 1 164,-37 0-736,-16-2-2514,-17-2-1741,11 5 1113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5.057"/>
    </inkml:context>
    <inkml:brush xml:id="br0">
      <inkml:brushProperty name="width" value="0.05" units="cm"/>
      <inkml:brushProperty name="height" value="0.05" units="cm"/>
      <inkml:brushProperty name="color" value="#004F8B"/>
    </inkml:brush>
  </inkml:definitions>
  <inkml:trace contextRef="#ctx0" brushRef="#br0">0 0 7802,'0'0'8344,"27"4"-7801,-2-1-437,28 3 184,66 0-1,-102-2 341,-10-2-1484,2-1-4349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5.796"/>
    </inkml:context>
    <inkml:brush xml:id="br0">
      <inkml:brushProperty name="width" value="0.05" units="cm"/>
      <inkml:brushProperty name="height" value="0.05" units="cm"/>
      <inkml:brushProperty name="color" value="#004F8B"/>
    </inkml:brush>
  </inkml:definitions>
  <inkml:trace contextRef="#ctx0" brushRef="#br0">394 77 6305,'0'0'9432,"0"-6"-8883,1-5-454,-3-24 956,1 34-1019,1-1-1,-1 1 1,1 0 0,-1 0 0,1 0-1,-1-1 1,0 1 0,0 0 0,0 0-1,0 0 1,0 0 0,0 0 0,0 0-1,0 0 1,0 1 0,0-1 0,0 0-1,0 1 1,-1-1 0,1 1 0,0-1-1,0 1 1,-1-1 0,1 1 0,0 0-1,-2-1 1,-7 0-28,1 1 0,-1-1 0,0 1 1,1 1-1,-1 0 0,1 0 0,-1 1 0,1 0 0,0 1 0,0 0 0,0 0 0,0 1 0,-9 5 0,4-1-1,1 1 0,0 0-1,1 1 1,-1 1 0,2 0 0,0 0-1,-15 20 1,12-12-3,1 1 0,1 0 0,0 1-1,2 1 1,0-1 0,1 2 0,2-1 0,0 1 0,1 0 0,-4 43 0,9-54 8,0 0 0,1 0 1,1 0-1,0 0 1,0 0-1,6 19 1,-5-26-4,0 1 0,0-1 0,1 0 0,0 0 0,0 0 0,0-1 0,1 1 0,-1-1 0,1 1 0,0-1 0,1-1 0,-1 1 0,1 0 1,-1-1-1,11 5 0,4 2 23,0-2 1,1-1 0,0 0-1,0-1 1,1-1-1,0-1 1,26 2 0,17-3 80,68-4-1,-124 0-90,-1 0 0,1 0-1,0 0 1,-1-1 0,0-1-1,1 1 1,-1-1 0,0 0-1,0-1 1,0 0 0,-1 0-1,0 0 1,1-1 0,-1 0-1,10-11 1,-9 10-896,1 0 0,0 1-1,0 0 1,1 1 0,-1-1-1,13-3 1,-3-1-3032</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46.993"/>
    </inkml:context>
    <inkml:brush xml:id="br0">
      <inkml:brushProperty name="width" value="0.05" units="cm"/>
      <inkml:brushProperty name="height" value="0.05" units="cm"/>
      <inkml:brushProperty name="color" value="#004F8B"/>
    </inkml:brush>
  </inkml:definitions>
  <inkml:trace contextRef="#ctx0" brushRef="#br0">53 92 5577,'0'0'7599,"-3"26"-6751,0 8-558,-8 132 961,-1 292 2477,15-458-3640,-1 1 0,0-1 0,1 0 0,-1 0-1,0 0 1,1-1 0,-1 1 0,0 0 0,0-1-1,1 0 1,3-1 0,0-3-47,0 0 0,-1-1 1,1 0-1,-1 0 0,-1 0 0,1 0 1,-1-1-1,0 0 0,0 0 0,-1 0 1,0 0-1,0-1 0,-1 1 0,2-11 1,2-9-5,-2 0 0,2-50 1,-4 12-49,-9-90 0,4 128 20,-2 0 1,-1 1-1,-1 0 1,0 0-1,-3 1 0,-13-29 1,16 40 8,1 1-30,1 2 0,-2-1 0,0 1 0,0 0 0,-17-18 1,24 29 8,0 0 0,0 0 0,0 0 0,0 0 0,0 1 1,0-1-1,0 0 0,0 0 0,0 0 0,0 0 1,0 1-1,0-1 0,0 0 0,0 0 0,0 0 1,0 0-1,-1 0 0,1 1 0,0-1 0,0 0 1,0 0-1,0 0 0,0 0 0,0 0 0,-1 0 1,1 0-1,0 1 0,0-1 0,0 0 0,0 0 1,-1 0-1,1 0 0,0 0 0,0 0 0,0 0 1,0 0-1,-1 0 0,1 0 0,0 0 0,0 0 1,0 0-1,0 0 0,-1 0 0,1 0 0,0 0 1,0 0-1,0-1 0,0 1 0,-1 0 0,1 0 1,0 0-1,0 0 0,0 0 0,0 0 0,6 17-123,4-3 154,1 1 1,0-1-1,1-1 0,1 0 0,22 18 0,77 51 175,-105-77-200,110 69 57,59 45-110,-164-109 52,0 0 0,-1 1 0,0 0 0,-1 1 0,0 0 0,-1 0 0,0 1 0,-1 0 0,10 22 0,-15-21 2,0 0 0,-1 1 0,-1-1 0,0 0 0,-3 28 1,1-7-9,1-30 5,-1 0-1,0-1 1,0 1 0,0 0-1,-1-1 1,1 1 0,-1-1-1,0 0 1,0 1 0,-1-1-1,0 0 1,1-1 0,-1 1-1,0 0 1,-1-1 0,1 1-1,-1-1 1,1 0 0,-1 0 0,-7 3-1,-3 3 0,-1-1 0,0 0 0,-1-1 0,-22 7 1,12-7 29,0-2 0,-45 4 0,-19 4-55,90-13 8,-13 2-75,15-5 786,6-9-2661,-3-9-6677,-5 12 2681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59.278"/>
    </inkml:context>
    <inkml:brush xml:id="br0">
      <inkml:brushProperty name="width" value="0.05" units="cm"/>
      <inkml:brushProperty name="height" value="0.05" units="cm"/>
      <inkml:brushProperty name="color" value="#004F8B"/>
    </inkml:brush>
  </inkml:definitions>
  <inkml:trace contextRef="#ctx0" brushRef="#br0">0 32 9354,'0'0'4942,"35"10"-4820,111 31-52,-138-39-22,0 1-1,0-1 0,0 1 0,0 1 0,0-1 0,-1 2 0,1-1 0,-1 1 0,0 0 0,-1 0 0,1 1 0,-1-1 1,0 2-1,-1-1 0,1 1 0,-1 0 0,0 0 0,-1 0 0,0 0 0,0 1 0,-1 0 0,0 0 0,0 0 1,0 0-1,2 16 0,-2-4 101,-1-1 0,0 1 0,-2 0 0,0-1 0,-3 25 0,-8-23 629,9-21 534,10-13-839,104-111-433,-8 9-40,-90 98 15,7-8-60,-1-1 0,-1 0-1,19-37 1,-38 63 28,0 0 0,-1 0 0,1 0 0,0 0 0,0 0 0,0 0 0,0 0 0,0 0 0,0 0-1,0 0 1,0 0 0,0 0 0,-1 0 0,1 0 0,0 0 0,0 0 0,0 0 0,0 0 0,0 0 0,0 0 0,0 0 0,0 0 0,0 0 0,0 0 0,0 0 0,-1 0-1,1 0 1,0 0 0,0 0 0,0 0 0,0-1 0,-14 18-109,-18 28 87,25-30 31,1 1 1,1 0 0,0 0 0,1 0 0,1 1 0,0 0 0,1-1 0,1 1-1,1 0 1,2 27 0,0-37 25,0 1 0,0-1 1,1 0-1,0 0 0,0 0 0,0 0 0,1 0 0,0-1 0,1 0 0,-1 0 1,1 0-1,0 0 0,1-1 0,-1 0 0,1 0 0,0 0 0,1-1 0,-1 1 1,1-2-1,12 6 0,-4-1-142,1-1-1,1 0 1,-1-2 0,1 0-1,0-1 1,0 0 0,1-2-1,21 2 1,-29-4-441,-7 0 75,1 0 1,-1 1 0,1-2 0,-1 1 0,0 0 0,1-1 0,-1 1 0,1-1-1,-1 0 1,0 0 0,0-1 0,1 1 0,2-2 0,9-9-7066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59.980"/>
    </inkml:context>
    <inkml:brush xml:id="br0">
      <inkml:brushProperty name="width" value="0.05" units="cm"/>
      <inkml:brushProperty name="height" value="0.05" units="cm"/>
      <inkml:brushProperty name="color" value="#004F8B"/>
    </inkml:brush>
  </inkml:definitions>
  <inkml:trace contextRef="#ctx0" brushRef="#br0">1 319 9434,'0'0'6225,"20"-18"-5857,66-60-64,-76 68-104,-1-1 0,0-1-1,-1 1 1,0-1-1,-1-1 1,0 0-1,-1 0 1,0 0 0,-1 0-1,-1-1 1,0 0-1,-1 0 1,0 0-1,0-24 1,-2 31-84,0 205 97,0-187-209,0-1 0,1 1 1,1 0-1,-1-1 0,2 0 1,-1 0-1,1 0 0,1 0 1,6 10-1,-4-8-17,-1 1-1,-1-1 1,0 1 0,6 23 0,-12-35 17,1 0 1,0 0-1,-1-1 1,1 1-1,-1 0 1,1 0-1,-1 0 1,1 0-1,-1 0 1,0-1-1,1 1 1,-1 0-1,0 0 1,0-1-1,1 1 1,-1-1-1,0 1 1,0-1-1,0 1 1,0-1-1,0 1 1,0-1-1,0 0 1,0 1-1,0-1 1,0 0-1,0 0 1,0 0-1,0 0 1,0 0-1,0 0 1,0 0-1,0 0 1,-1-1-1,-52 1 54,40-1 60,13 1-63,21 0-899,30-4-4049,-25-4-1827</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0.543"/>
    </inkml:context>
    <inkml:brush xml:id="br0">
      <inkml:brushProperty name="width" value="0.05" units="cm"/>
      <inkml:brushProperty name="height" value="0.05" units="cm"/>
      <inkml:brushProperty name="color" value="#004F8B"/>
    </inkml:brush>
  </inkml:definitions>
  <inkml:trace contextRef="#ctx0" brushRef="#br0">0 1 8434,'0'0'8191,"32"6"-7524,10 1-505,144 31 300,-72-9-297,-35-7 71,152 21-1,-212-42-3139,-41-2-2143,1 1 1920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0.968"/>
    </inkml:context>
    <inkml:brush xml:id="br0">
      <inkml:brushProperty name="width" value="0.05" units="cm"/>
      <inkml:brushProperty name="height" value="0.05" units="cm"/>
      <inkml:brushProperty name="color" value="#004F8B"/>
    </inkml:brush>
  </inkml:definitions>
  <inkml:trace contextRef="#ctx0" brushRef="#br0">1 10 4585,'0'0'6347,"32"4"-5344,237 32 1022,-173-24-653,132-1 0,-227-11-1428,0-1 0,0 1 0,0 0 0,-1-1 1,1 1-1,0-1 0,0 1 0,0-1 1,0 1-1,-1-1 0,1 0 0,0 1 0,0-1 1,-1 0-1,1 1 0,-1-1 0,1 0 0,0 0 1,-1 0-1,0 0 0,1 0 0,-1 1 1,1-3-1,8-26-3014,-8 24 1981,3-17-3908</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1.484"/>
    </inkml:context>
    <inkml:brush xml:id="br0">
      <inkml:brushProperty name="width" value="0.05" units="cm"/>
      <inkml:brushProperty name="height" value="0.05" units="cm"/>
      <inkml:brushProperty name="color" value="#004F8B"/>
    </inkml:brush>
  </inkml:definitions>
  <inkml:trace contextRef="#ctx0" brushRef="#br0">151 1 4281,'0'0'4676,"0"32"-3648,-3 187 710,0-161-919,-2 1 0,-2-1 1,-3 0-1,-31 102 0,20-95-550,4 1 0,2 0 0,3 2 0,-5 112 0,19-179-374,-1 0 0,1-1 0,-1 1 0,1-1 0,0 1 0,-1-1 1,1 0-1,0 1 0,-1-1 0,1 0 0,0 0 0,-1 0 0,1 0 0,2-1 1,-3 1-181,17-2-2321,-1-6-1516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44.020"/>
    </inkml:context>
    <inkml:brush xml:id="br0">
      <inkml:brushProperty name="width" value="0.05" units="cm"/>
      <inkml:brushProperty name="height" value="0.05" units="cm"/>
    </inkml:brush>
  </inkml:definitions>
  <inkml:trace contextRef="#ctx0" brushRef="#br0">138 1460 336,'0'0'4270,"-38"-3"-3966,27 3-292,0 1 0,1 0 0,-1 1 0,1 0 0,-15 4 0,14-5 3338,11-1-3146,0 0 0,-1 0 0,1 0 1,0 0-1,-1 0 0,1 0 0,0 0 0,-1 0 0,1 0 0,0 0 0,-1 0 0,1 0 0,0 0 0,-1 0 0,1 0 0,0 0 0,-1 1 0,1-1 0,0 0 0,-1 0 0,1 0 0,0 0 0,0 1 0,-1-1 0,1 0 1,0 0-1,0 1 0,-1-1 0,1 0 0,0 0 0,0 1 0,0-1 0,-1 0 0,1 1 0,0-1 0,0 0 0,0 4 3189,0-12-3329,1 1 0,0-1 0,1 0 1,-1 1-1,2-1 0,-1 1 0,1 0 0,0 0 0,0 0 1,1 0-1,5-8 0,8-9 285,34-36 0,-25 32-272,50-53-46,4 4 0,2 4-1,4 3 1,136-85 0,181-68 29,-231 134-54,-38 23 10,2 5 0,158-46-1,300-44-108,6 75 123,5 48-38,-409 21-29,438 1 169,-466 6-208,-65 5 89,1 4 1,-1 4-1,-1 5 1,169 53-1,59 13-12,-31-9 225,-219-51-225,132 60 0,36 24 101,79 39-48,-264-109-40,-1 3 0,-2 3 0,72 68 0,6 4-24,-32-37 2,-56-44 31,-3 1 1,-1 2 0,74 79-1,-98-89-15,-2 1-1,-1 0 0,16 35 1,-15-17-113,-14-32 127,0-1-1,0 1 1,2-1 0,0-1 0,12 17 0,-7-4-40,-6-14 796,2-32-343,-2-6-407,-1 8-43,0-1 1,-2 0-1,-1 0 0,2-24 1,-5 43 34,-3 9-400,-120 149 301,111-139 110,-17 25-64,2 0-1,-38 89 1,107-221 1046,-30 66-997,0-1 0,-1 0 0,-2-1-1,8-30 1,-11 22 4,-1 0-1,-2-1 1,-1 1 0,-2-1-1,-1 0 1,-7-40-1,-16-14-97,4 24 162,13 43-82,7 19-58,0 7-253,0-2 312,1 0 0,0 1 0,0-1 1,0 0-1,1 0 0,-1 0 0,1-1 0,0 1 0,0 0 0,0 0 1,1-1-1,4 6 0,40 41 41,-35-39-46,190 156-117,-134-115 204,75 73 1,-141-123-93,0 0 0,0 0 0,0 0 0,-1 0 0,1 0 0,-1 0 0,1 0 0,-1 0 0,0 1 0,0-1 0,0 0 0,0 1 0,0-1 0,-1 1 1,1 4-1,-1-6 9,0 1 1,0-1 0,-1 1 0,1-1 0,-1 1-1,1 0 1,-1-1 0,0 0 0,0 1-1,1-1 1,-1 0 0,0 1 0,0-1 0,0 0-1,0 0 1,-1 0 0,1 0 0,0 0 0,0 0-1,-1 0 1,1 0 0,-1 0 0,1 0 0,-2 0-1,-30 14-11,0-2-1,0-1 1,-62 13 0,-110 9 86,108-20-11,81-9-172,-3-1 456,18-4-443,1 0 1,0 0-1,-1 0 1,1 0-1,0 0 1,0 0-1,-1 0 1,1 0-1,0 0 1,-1 0-1,1 0 1,0 0-1,0 0 1,-1-1-1,1 1 1,0 0-1,-1 0 1,1 0-1,0 0 1,0-1-1,-1 1 1,1 0-1,0 0 1,0 0-1,0-1 1,0 1-1,-1 0 1,1 0-1,0-1 1,0 1-1,0 0 1,0 0-1,0-1 1,-1 1-1,1 0 1,0-1-1,0 1 1,0 0-1,0 0 1,0-1-1,0 1 1,0-18-5052</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2.501"/>
    </inkml:context>
    <inkml:brush xml:id="br0">
      <inkml:brushProperty name="width" value="0.05" units="cm"/>
      <inkml:brushProperty name="height" value="0.05" units="cm"/>
      <inkml:brushProperty name="color" value="#004F8B"/>
    </inkml:brush>
  </inkml:definitions>
  <inkml:trace contextRef="#ctx0" brushRef="#br0">1 1 8226,'0'0'6432,"18"14"-5968,5 1-312,-11-9-62,-1 1 0,-1 1 0,1 0 0,-1 0 0,0 1 0,-1 1 0,0-1 0,12 18-1,-17-19-4,1 0-1,-1 0 0,0 1 0,-1 0 0,0 0 0,0 0 1,-1 0-1,-1 0 0,2 14 0,-2 3 28,0-1 0,-5 33 0,1-45-71,-1-1 0,0 0 0,0 1-1,-2-2 1,1 1 0,-1-1 0,-1 1 0,0-2 0,-1 1 0,0-1 0,-1 0-1,0-1 1,-15 13 1127,29-44-509,5 8-647,1 0 0,0 1 0,0 1 0,1-1 0,1 2-1,15-12 1,19-17 6,212-242 64,-256 278-92,-2 4-48,-14 6-80,-2 7 132,1 1-1,0 0 1,0 1-1,2 0 1,0 1-1,1 1 1,0 0-1,1 0 1,1 1 0,1 1-1,1-1 1,0 1-1,1 0 1,1 1-1,1-1 1,1 1-1,1 0 1,0 0-1,2 28 1,1-42 6,1-1 1,-1 1 0,1-1-1,0 1 1,0-1 0,1 0-1,0 1 1,0-1 0,0-1-1,0 1 1,1 0 0,0-1-1,-1 0 1,2 0 0,-1 0-1,0 0 1,1 0 0,0-1-1,0 0 1,10 4 0,3 3 30,1-1 1,0-1 0,1-1-1,31 7 1,37-1-462,-81-12-138,1-1 0,-1 0-1,1 0 1,-1-1 0,1 0 0,-1 0 0,1-1-1,-1 0 1,11-5 0,7-7-4093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3.134"/>
    </inkml:context>
    <inkml:brush xml:id="br0">
      <inkml:brushProperty name="width" value="0.05" units="cm"/>
      <inkml:brushProperty name="height" value="0.05" units="cm"/>
      <inkml:brushProperty name="color" value="#004F8B"/>
    </inkml:brush>
  </inkml:definitions>
  <inkml:trace contextRef="#ctx0" brushRef="#br0">43 25 416,'0'0'14941,"17"-1"-14104,22-10-471,-31 8-184,0 1-1,0 0 0,0 0 0,0 0 1,16 0-1,-20 2-174,1 1 1,-1-1 0,1 1-1,-1 0 1,1 0 0,-1 0-1,0 0 1,1 1 0,-1 0-1,0 0 1,0 0 0,0 0-1,-1 1 1,1-1-1,6 7 1,-4-3-9,-1 0 0,0 1 1,0-1-1,0 1 0,-1 1 0,0-1 0,0 0 0,3 11 1,-2-3 18,-1-1 1,0 1-1,-1 0 1,-1 0-1,0 0 1,-1 1-1,-1-1 1,0 0-1,-4 22 1,2-32-1,1 0 0,-1 0 0,-1-1 0,1 1 0,-1-1-1,1 1 1,-1-1 0,0 0 0,-1 0 0,1 0 0,-1-1 0,0 1 0,0-1 0,0 0 0,0 0 0,-1 0 0,1-1 0,-9 4 0,0 1 18,-1-2-1,0 0 1,0 0 0,0-2 0,-20 4 0,25-6 2,-2 1 3,-1-1 0,0 0 0,0-1 0,-17-1 0,27 1-33,0 0-1,0-1 0,1 1 1,-1 0-1,0-1 0,1 1 1,-1-1-1,0 1 0,1-1 1,-1 0-1,1 0 0,-1 0 1,1 0-1,0 0 0,-1 0 1,1 0-1,0 0 0,0 0 1,-1-1-1,1 1 0,0 0 1,0-1-1,1 1 0,-1-1 1,0 1-1,0-1 0,1 0 1,-1 1-1,1-1 0,-1 0 1,1 1-1,0-1 0,0 0 1,0 1-1,-1-1 0,2 0 1,-1 0-1,0-2 0,17 4 112,4 2-58,1 1 1,-1 0-1,0 2 0,0 0 1,35 15-1,-35-12-47,0-1 1,0-1-1,1 0 0,0-2 0,39 3 1,-47-7-48,-7 1 10,0-1 0,1 0-1,-1-1 1,0 0 0,0 0 0,13-4-1,-17 4-228,0-1 0,-1 1-1,1-1 1,-1 0 0,1 0-1,-1 0 1,0 0 0,0 0 0,0-1-1,0 1 1,0-1 0,0 1-1,-1-1 1,1 0 0,-1 1 0,0-1-1,1 0 1,-2 0 0,2-4-1,2-12-4685</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55.860"/>
    </inkml:context>
    <inkml:brush xml:id="br0">
      <inkml:brushProperty name="width" value="0.05" units="cm"/>
      <inkml:brushProperty name="height" value="0.05" units="cm"/>
      <inkml:brushProperty name="color" value="#004F8B"/>
    </inkml:brush>
  </inkml:definitions>
  <inkml:trace contextRef="#ctx0" brushRef="#br0">833 93 6105,'0'0'7946,"-7"-16"-5525,-8 10-2398,-1 1 0,0 1 0,0 1 0,-25-3 0,-11-2 74,-26-8 403,-1 4 1,-130-4-1,204 16-490,1 0 0,-1 0-1,1 0 1,0 1 0,-1 0 0,1-1-1,0 2 1,0-1 0,-1 0 0,1 1-1,0 0 1,0 0 0,1 0 0,-5 3-1,4-1-2,0 0 0,1 0 0,0 0-1,0 0 1,0 1 0,0-1-1,1 1 1,-1 0 0,1 0 0,0 0-1,1 0 1,-2 5 0,-10 55 4,2 0 1,3 1-1,1 123 1,0 13 24,-28 108 31,-7 103 65,30-205-43,-7 226 195,15-360-191,-13 82 0,6-83-92,0 84 0,8-90 1284,82-63-1304,144 25 46,-15 0-113,-100-28 189,-105-36-624,-7 13-4695,-2 9-960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2:58.358"/>
    </inkml:context>
    <inkml:brush xml:id="br0">
      <inkml:brushProperty name="width" value="0.05" units="cm"/>
      <inkml:brushProperty name="height" value="0.05" units="cm"/>
      <inkml:brushProperty name="color" value="#004F8B"/>
    </inkml:brush>
  </inkml:definitions>
  <inkml:trace contextRef="#ctx0" brushRef="#br0">1 692 10178,'0'0'4346,"33"3"-3656,109 12 22,-103-11-461,0-2 0,58-5 0,-86 3-241,4-2 29,0-1 1,-1 0-1,1-1 1,-1-1-1,0 0 1,0-1-1,0-1 1,-1 0-1,0 0 1,0-1-1,-1-1 1,0 0-1,0-1 1,-1 0-1,-1-1 1,0 0-1,15-22 1,-7 8 124,0-2 0,-2 0-1,-2 0 1,0-2 0,-2 0 0,-1 0 0,11-47 0,-13 28-133,-3-1 0,-3 1 0,-2-65-1,-1 77 37,-7 43-344,0 19 268,3 1 0,0 0 0,1 0 0,2 1 1,1-1-1,4 34 0,-2-13 8,1-1-8,3-1 0,18 68 0,-14-71 13,-2 0-1,-1 0 0,1 49 1,-8-86 0,0-1-1,0 0 1,0 0 0,0 1-1,-1-1 1,0 0 0,0 0-1,-1 0 1,1 0 0,-1 0-1,0 0 1,-4 6-1,3-8-5,0 0-1,0 0 0,-1 0 0,1-1 0,-1 1 0,1-1 0,-1 0 0,0 0 1,0 0-1,0-1 0,0 1 0,0-1 0,-1 0 0,1 0 0,-6 0 0,-12 3 13,1-2 0,-1 0 0,0-1 0,0-2 0,1 0 0,-1-1 0,0-1 0,1-1 0,0-1 0,-37-13 0,49 14-10,0 0-1,0 0 1,0-1-1,1 0 1,-1 0-1,1-1 1,0 0-1,1-1 1,-1 1-1,1-1 1,1-1-1,-1 0 1,1 0-1,1 0 1,-1 0 0,1-1-1,1 0 1,0 0-1,0 0 1,1 0-1,0-1 1,0 0-1,1 1 1,0-1-1,0-15 1,2 11-14,-1 0 1,2 1-1,0-1 1,1 0-1,0 1 1,7-22-1,-7 29 20,1 0-1,-1 0 1,1 0-1,1 0 0,-1 1 1,1-1-1,0 1 1,0 0-1,0 0 0,1 1 1,0-1-1,0 1 0,0 0 1,0 0-1,1 1 1,6-4-1,-8 6-15,0-1 0,-1 1 0,1 0 0,0 0 0,0 0 0,0 0 0,0 1 0,0 0 0,0-1 0,0 1 0,0 1 1,0-1-1,0 1 0,0-1 0,0 1 0,-1 1 0,1-1 0,0 0 0,0 1 0,-1 0 0,1-1 0,3 4 0,8 6 3,0 0 1,0 1-1,20 23 0,-1-2 80,-3-6-38,2-2-1,1 0 1,53 27-1,-67-42-28,0-1 1,1-1-1,0 0 0,0-2 1,0 0-1,1-2 0,0 0 1,27 0-1,-34-3 11,-1-1 0,1-1 0,-1 0 0,1-1 0,-1-1 0,0 0 0,0-1 0,19-8 0,-23 8-8,0-2 1,-1 1-1,0-1 1,0 0-1,-1-1 1,0 0-1,0-1 1,0 1-1,-1-1 1,0-1-1,-1 0 1,7-10-1,-9 10-19,0-1 0,0 1 0,-1-1 0,0 0 0,0 0 0,-1 0 0,-1-1 0,0 1 0,0 0 0,-1-1 0,-1-13 0,1 8-9,0 15 15,0 0 0,0 0 0,0 0 0,0 0 0,-1 0 0,1 0 1,0 0-1,-1 0 0,1-1 0,0 1 0,-1 1 0,1-1 0,-1 0 0,0 0 0,1 0 0,-1 0 0,0 0 0,1 0 0,-1 1 0,0-1 0,0 0 0,0 0 0,0 1 0,0-1 0,1 1 0,-2-1 0,-1 0-14,0 0-1,0 0 1,0 0 0,0 1 0,0-1-1,0 1 1,0 0 0,0 0 0,-5 1-1,2-1-3,1 1 0,0 0 0,0 0-1,0 0 1,1 1 0,-1-1-1,0 1 1,0 0 0,1 1-1,-1-1 1,-6 6 0,7-2 20,-1 1 0,1 0-1,1-1 1,-1 1 0,1 1 0,1-1 0,-1 0 0,1 1-1,0-1 1,1 1 0,0 0 0,0 0 0,1-1-1,0 1 1,0 0 0,0 0 0,1-1 0,1 1 0,-1 0-1,1-1 1,0 1 0,1-1 0,0 0 0,0 0 0,1 0-1,4 7 1,2-4-29,0 0-1,1 0 1,0-1-1,1 0 1,0-1-1,0 0 1,1-1-1,0-1 1,0 0-1,15 4 1,57 13-2074,1-10-3301,-35-6-1489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3.963"/>
    </inkml:context>
    <inkml:brush xml:id="br0">
      <inkml:brushProperty name="width" value="0.05" units="cm"/>
      <inkml:brushProperty name="height" value="0.05" units="cm"/>
      <inkml:brushProperty name="color" value="#004F8B"/>
    </inkml:brush>
  </inkml:definitions>
  <inkml:trace contextRef="#ctx0" brushRef="#br0">0 1 8618,'0'0'4445,"38"1"-3941,126 4 4,5 1 30,91 1-224,-258-7-626,-8 16-4857,-6-7 2388</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4.292"/>
    </inkml:context>
    <inkml:brush xml:id="br0">
      <inkml:brushProperty name="width" value="0.05" units="cm"/>
      <inkml:brushProperty name="height" value="0.05" units="cm"/>
      <inkml:brushProperty name="color" value="#004F8B"/>
    </inkml:brush>
  </inkml:definitions>
  <inkml:trace contextRef="#ctx0" brushRef="#br0">1 1 7618,'0'0'7457,"210"35"-7393,-175-32-48,-3-3-32,0 0-272,-8 0-520,4-3-1000,-7-10-641,-3 0-2688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4.915"/>
    </inkml:context>
    <inkml:brush xml:id="br0">
      <inkml:brushProperty name="width" value="0.05" units="cm"/>
      <inkml:brushProperty name="height" value="0.05" units="cm"/>
      <inkml:brushProperty name="color" value="#004F8B"/>
    </inkml:brush>
  </inkml:definitions>
  <inkml:trace contextRef="#ctx0" brushRef="#br0">73 109 9722,'0'0'4836,"-10"29"-4656,-28 96 17,30-95 65,2 1-1,1 0 1,2-1 0,0 1-1,4 52 1,0-25 746,-1-57-668,18-5 894,-13-1-1192,0 0 0,-1-1 1,1 1-1,-1-1 0,0 0 0,-1 0 1,0 0-1,1-1 0,-2 1 0,1-1 1,1-9-1,15-80 82,-13 38-116,-3 0 0,-8-92 0,-13 75 70,9 40-291,10 39 214,-1 1 0,1 0-1,0-1 1,1 1 0,-1-1 0,1 0 0,0 1 0,0-1 0,0 0 0,1 0-1,-1 0 1,1 0 0,0-1 0,0 1 0,0-1 0,6 5 0,9 7 5,0-1 0,23 13 1,-27-17-6,99 59-18,-59-38-4,95 74 0,-144-102 21,0 2 1,-1-1 0,1 0-1,-1 1 1,0 0-1,-1 0 1,1 0-1,-1 1 1,0-1 0,0 1-1,-1-1 1,0 1-1,0 0 1,0 0 0,0 0-1,-1 0 1,0 1-1,-1-1 1,1 0-1,-1 0 1,0 0 0,-1 8-1,-1-10 1,1 0 1,0 0-1,-1-1 0,0 1 1,0 0-1,0-1 0,0 1 0,-1-1 1,1 0-1,-1 1 0,0-1 0,0 0 1,0-1-1,0 1 0,0-1 1,-1 1-1,1-1 0,-1 0 0,-4 2 1,-14 7 20,-44 17 0,56-24-16,-33 11 25,0-1 0,-88 14 1,124-25-46,6-3-38,26 0-13727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5.870"/>
    </inkml:context>
    <inkml:brush xml:id="br0">
      <inkml:brushProperty name="width" value="0.05" units="cm"/>
      <inkml:brushProperty name="height" value="0.05" units="cm"/>
      <inkml:brushProperty name="color" value="#004F8B"/>
    </inkml:brush>
  </inkml:definitions>
  <inkml:trace contextRef="#ctx0" brushRef="#br0">1 633 6513,'0'0'7747,"32"2"-6928,106 3-244,-117-5-512,-1 0-1,1-2 1,-1-1-1,1-1 1,-1 0-1,0-1 1,-1-2-1,1 0 1,-1-1 0,0 0-1,-1-2 1,0 0-1,-1-1 1,0-1-1,-1-1 1,0 0-1,-1-1 1,0 0 0,-1-2-1,17-24 1,-20 26-26,-2 0 0,0-2 0,0 1 0,-2-1 0,0 0 0,0 0 1,-2-1-1,6-29 0,-5 12 146,-3 0 1,-1 0-1,-3-52 1,1 82-180,-1-1 1,1 1 0,-1 0-1,-1-1 1,1 1-1,0 0 1,-1 0-1,0 0 1,0 0 0,0 0-1,-1 0 1,1 0-1,-1 1 1,0-1-1,-5-4 1,7 7-11,-1-1 0,0 1 0,1 0 0,-1 0 0,0 0 0,1 1 0,-1-1 0,0 0 0,0 1 0,0-1 0,1 1 0,-1-1 0,0 1 0,0 0 0,0 0 0,0 0 0,0 0 0,0 0 0,0 0 0,0 1 0,0-1 0,0 0 0,1 1 0,-1 0 0,0-1 1,0 1-1,1 0 0,-1 0 0,0 0 0,1 0 0,-1 0 0,1 1 0,-1-1 0,1 0 0,-1 1 0,1-1 0,0 1 0,-2 2 0,-10 14 10,1 0 1,1 0 0,0 1-1,2 1 1,0-1 0,1 2-1,1-1 1,-4 22 0,-2 15 119,-8 103 1,15 133 507,7-186-323,-1-74-255,1 0 0,2 0 0,1 0 0,2 0 0,1-1 0,17 47-1,-13-64 469,-10-33-341,-9-35-93,-3 30-88,-2 0-1,0 0 0,-1 1 1,-2 1-1,0 1 0,-25-25 1,18 19-12,-25-26-58,-22-26-14,98 74-46,-4 6 129,-1 1 1,0 1-1,0 1 0,-1 1 0,41 15 0,34 10 104,-84-28-342,1-1 1,-1-1 0,1 0 0,-1 0 0,1-1 0,16-3 0,-18 1-880,1 0 1,-1-1-1,21-8 0,15-10-5032</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6.382"/>
    </inkml:context>
    <inkml:brush xml:id="br0">
      <inkml:brushProperty name="width" value="0.05" units="cm"/>
      <inkml:brushProperty name="height" value="0.05" units="cm"/>
      <inkml:brushProperty name="color" value="#004F8B"/>
    </inkml:brush>
  </inkml:definitions>
  <inkml:trace contextRef="#ctx0" brushRef="#br0">281 0 7009,'0'0'3233,"-22"29"-2545,-75 95 133,78-97-441,1 1 0,1 0 0,2 2 0,1-1 1,1 2-1,-15 54 0,23-67-193,-5 18 142,3 0 0,0 0 1,3 0-1,1 1 0,1 41 0,3-73-301,0 1 0,-1-1-1,2 1 1,-1-1 0,1 0 0,-1 0-1,1 0 1,1 0 0,-1 0-1,1 0 1,0 0 0,0-1 0,0 1-1,1-1 1,-1 0 0,1 0-1,0 0 1,0-1 0,0 1 0,1-1-1,0 0 1,-1 0 0,1-1-1,7 4 1,2 0-524,0-1 0,0 0 0,0-1 0,1 0 0,-1-1 0,1-1 0,29 1 0,-19-3-2561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7.121"/>
    </inkml:context>
    <inkml:brush xml:id="br0">
      <inkml:brushProperty name="width" value="0.05" units="cm"/>
      <inkml:brushProperty name="height" value="0.05" units="cm"/>
      <inkml:brushProperty name="color" value="#004F8B"/>
    </inkml:brush>
  </inkml:definitions>
  <inkml:trace contextRef="#ctx0" brushRef="#br0">0 19 1776,'0'0'10504,"30"19"-10308,95 61-32,-113-73-96,0 1 0,-1 0 0,0 1 1,0 0-1,0 1 0,-2 0 0,1 0 0,-1 1 0,10 16 0,-14-17 152,-1 1-1,-1-1 1,0 1-1,-1 0 0,0-1 1,0 1-1,-1 0 1,-1 0-1,0 17 0,-3-21-134,1-1 0,-1 0 0,0 0 0,0 0-1,-1 0 1,0 0 0,0 0 0,0-1 0,-1 0-1,0 0 1,0 0 0,0-1 0,-1 0 0,-9 6 0,24-24 1532,12-8-1639,84-71 39,147-142 355,-230 212-364,-14 16-13,-1 0 1,0-1-1,0 0 0,8-11 0,-15 17-64,-1 6-4,-1 0 61,0-1 0,0 0 0,0 0-1,0 1 1,-1-1 0,1 0-1,-1-1 1,-4 4 0,-2 5-1,-4 5 35,2 0 1,0 1 0,1 0-1,1 1 1,0 0 0,2 1-1,0 0 1,1 0 0,0 0-1,2 1 1,0-1 0,2 1-1,0 0 1,1 30 0,1-47-21,1 0 0,-1 0 0,0 0 0,1 0 0,-1 0 1,1 0-1,0 0 0,0 0 0,0 0 0,1 0 0,-1-1 0,1 1 1,-1-1-1,1 1 0,0-1 0,0 1 0,0-1 0,4 3 0,-1-1 18,0 0 0,1-1 0,-1 0 0,1 0 0,0 0 0,0-1 0,0 1 0,9 1 0,9 0-215,1 0-1,-1-2 1,38 0-1,-61-2 27,1 0-1,-1 0 1,1 0 0,-1 0-1,0-1 1,1 1-1,-1 0 1,1-1 0,-1 1-1,0-1 1,0 0-1,1 1 1,-1-1 0,2-1-1,7-10-4564,-3-1-1747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45.762"/>
    </inkml:context>
    <inkml:brush xml:id="br0">
      <inkml:brushProperty name="width" value="0.05" units="cm"/>
      <inkml:brushProperty name="height" value="0.05" units="cm"/>
    </inkml:brush>
  </inkml:definitions>
  <inkml:trace contextRef="#ctx0" brushRef="#br0">77 1257 6617,'0'0'9249,"34"-16"-8721,112-57-160,-121 60-301,-1-2-1,0-2 0,-1 0 1,-1-1-1,0-1 1,-2-1-1,0-1 1,-1 0-1,19-30 0,-23 31-32,-1-2 0,-1 0 0,-1 0-1,-1-1 1,-2-1 0,0 0 0,-1 0 0,-1 0-1,6-45 1,-6-2-54,-3 0 0,-6-86 0,-1 117 16,0-1-1,-15-60 1,13 82 19,0 0 0,-1 0 0,-1 1 1,-1-1-1,-1 2 0,0-1 0,-15-20 0,22 36-28,1-1 0,-1 1 0,0 0 0,0-1 1,0 1-1,0 0 0,-1 0 0,1 0 0,0 0 0,-1 1 0,0-1 1,1 1-1,-1-1 0,0 1 0,0 0 0,1 0 0,-1 0 0,0 1 1,0-1-1,0 1 0,0-1 0,0 1 0,0 0 0,0 0 1,0 0-1,0 1 0,0-1 0,0 1 0,0 0 0,0-1 0,0 1 1,0 1-1,0-1 0,1 0 0,-1 1 0,1-1 0,-1 1 0,1 0 1,-1 0-1,1 0 0,0 0 0,0 0 0,-3 4 0,-9 17 4,2 1-1,0 0 0,2 1 1,0 1-1,2-1 0,-6 31 1,-20 166-1,32-210 10,-12 167-91,11 188 1,6-299 147,3 1 0,27 114 0,53 132 529,-47-180-454,-13-38-35,-11-35 75,2 0 0,3-2 1,47 97-1,-67-157-111,0 1 0,0 0-1,0-1 1,1 1 0,-1 0 0,0-1 0,1 1 0,-1-1 0,0 1 0,1-1 0,-1 1 0,1-1 0,-1 1 0,1-1 0,-1 1 0,1-1 0,-1 1-1,1-1 1,0 0 0,-1 1 0,1-1 0,0 0 0,-1 0 0,1 1 0,1-1 0,5-13 731,-3-28-409,-4 39-381,0-45 80,-6-51-1,3 81-65,0 0 0,-1 0 0,-1 1 0,0-1-1,-1 1 1,-13-23 0,1 8-34,-1 1 0,-2 1 0,-1 0-1,-1 2 1,-1 1 0,-1 0 0,-2 2 0,-31-22 0,-2 5-51,-2 3 1,-131-60 0,194 98 65,-1 0-1,0 0 1,0 0 0,0 0 0,1 0-1,-1 0 1,0-1 0,0 1 0,0 0-1,0 0 1,1 0 0,-1 0-1,0-1 1,0 1 0,0 0 0,0 0-1,0 0 1,0-1 0,0 1 0,0 0-1,0 0 1,1-1 0,-1 1 0,0 0-1,0 0 1,0 0 0,0-1-1,0 1 1,0 0 0,-1 0 0,1-1-1,0 1 1,0 0 0,0 0 0,0-1-1,0 1 1,0 0 0,0 0 0,0 0-1,0-1 1,-1 1 0,1 0-1,0 0 1,0 0 0,0 0 0,0-1-1,-1 1 1,1 0 0,0 0 0,0 0-1,0 0 1,-1 0 0,1 0 0,27-3 10,-24 2-25,37-2-108,288-13-848,-317 18-1711,-3 9-2470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7.572"/>
    </inkml:context>
    <inkml:brush xml:id="br0">
      <inkml:brushProperty name="width" value="0.05" units="cm"/>
      <inkml:brushProperty name="height" value="0.05" units="cm"/>
      <inkml:brushProperty name="color" value="#004F8B"/>
    </inkml:brush>
  </inkml:definitions>
  <inkml:trace contextRef="#ctx0" brushRef="#br0">141 0 8954,'0'0'6425,"-81"186"-6041,63-138-16,1-13-320,6 2 96,1-8-144,6-10 0,4-3-32,0-13-1152,21-3-6225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8.200"/>
    </inkml:context>
    <inkml:brush xml:id="br0">
      <inkml:brushProperty name="width" value="0.05" units="cm"/>
      <inkml:brushProperty name="height" value="0.05" units="cm"/>
      <inkml:brushProperty name="color" value="#004F8B"/>
    </inkml:brush>
  </inkml:definitions>
  <inkml:trace contextRef="#ctx0" brushRef="#br0">70 0 8690,'0'0'3305,"6"28"-2549,-2 1-518,0-7-52,0 0 0,1 0 1,1 0-1,1-1 1,17 37-1,4-1 187,29 85-1,-48-114-335,-2 1 1,0-1-1,-3 2 0,0-1 0,0 39 0,-4-54 43,0 0 0,0 0 0,-1 0 0,-1-1 0,0 1-1,-1 0 1,0-1 0,-1 1 0,-1-1 0,0 0 0,-1 0 0,0-1-1,-1 0 1,0 0 0,-1 0 0,-15 16 0,-9 6 262,-51 40-1,31-28-68,51-44-133,1-2 84,31 0-1808,-13-1-1869,0-7-3894</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8.949"/>
    </inkml:context>
    <inkml:brush xml:id="br0">
      <inkml:brushProperty name="width" value="0.05" units="cm"/>
      <inkml:brushProperty name="height" value="0.05" units="cm"/>
      <inkml:brushProperty name="color" value="#004F8B"/>
    </inkml:brush>
  </inkml:definitions>
  <inkml:trace contextRef="#ctx0" brushRef="#br0">0 0 7090,'0'0'7844,"26"5"-7279,162 28 109,-3-10 417,266-1 1,-451-22-709</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9.384"/>
    </inkml:context>
    <inkml:brush xml:id="br0">
      <inkml:brushProperty name="width" value="0.05" units="cm"/>
      <inkml:brushProperty name="height" value="0.05" units="cm"/>
      <inkml:brushProperty name="color" value="#004F8B"/>
    </inkml:brush>
  </inkml:definitions>
  <inkml:trace contextRef="#ctx0" brushRef="#br0">1 1 6905,'0'0'6095,"34"6"-5493,-2 0-452,195 30 730,251 1 1724,-418-35-1736,-3-1-4472,-46-3 181,-1-9-3053</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09.898"/>
    </inkml:context>
    <inkml:brush xml:id="br0">
      <inkml:brushProperty name="width" value="0.05" units="cm"/>
      <inkml:brushProperty name="height" value="0.05" units="cm"/>
      <inkml:brushProperty name="color" value="#004F8B"/>
    </inkml:brush>
  </inkml:definitions>
  <inkml:trace contextRef="#ctx0" brushRef="#br0">355 0 3937,'0'0'7377,"-16"23"-7106,-1 1-110,1-3 102,2 1 1,0 0-1,2 1 0,-19 46 1,-36 130 2164,-72 359 1,128-497-2000,2 1 1,0 95-1,9-157-316,0 1-77,0 2-24,1-3-23,-1 0-1,1 1 0,-1-1 0,1 1 0,0-1 0,-1 0 0,1 1 0,0-1 0,-1 0 0,1 0 0,0 0 0,0 1 0,-1-1 0,1 0 0,0 0 0,-1 0 0,1 0 0,0 0 0,0 0 0,-1 0 0,1-1 0,1 1 0,3 0-165,60-1-3569,-32-5-1695</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1.348"/>
    </inkml:context>
    <inkml:brush xml:id="br0">
      <inkml:brushProperty name="width" value="0.05" units="cm"/>
      <inkml:brushProperty name="height" value="0.05" units="cm"/>
      <inkml:brushProperty name="color" value="#004F8B"/>
    </inkml:brush>
  </inkml:definitions>
  <inkml:trace contextRef="#ctx0" brushRef="#br0">1 741 6385,'0'0'9306,"30"5"-8520,95 16-309,-108-18-339,0-1-1,0-1 1,0-1 0,0 0-1,0-1 1,0-1-1,0 0 1,0-2 0,0 0-1,-1 0 1,1-2-1,19-9 1,-8-1-20,-1-1-1,-1-1 1,-1-1-1,43-42 1,-40 34-64,-1-2 0,-2 0 0,0-2 0,-3 0 0,0-2 0,21-44 0,-29 49-63,-2 0-1,-2-1 1,0 0 0,-2 0 0,-1-1-1,-2 0 1,0-1 0,-1-45 0,-3 75 4,-1-1 1,0 1 0,0-1-1,0 1 1,0-1 0,0 1 0,0 0-1,-1-1 1,1 1 0,0-1 0,-1 1-1,1-1 1,-1 1 0,1 0 0,-1-1-1,0 1 1,0 0 0,0 0 0,1 0-1,-1 0 1,0-1 0,-2 0-1,0 1-15,1 0-1,-1 1 1,0-1-1,1 0 1,-1 1-1,0 0 1,0 0-1,0 0 1,-4 0-1,-6 0-9,5 1 18,1 1 0,-1-1 0,1 1 0,0 0 0,0 1 0,0 0 1,0 0-1,0 0 0,1 1 0,0 0 0,-1 0 0,1 1 0,-8 7 0,-4 5 10,1 0 0,-29 38 0,26-24-3,1 0 0,1 2 1,2 0-1,1 0 0,1 2 1,2 0-1,2 0 0,1 1 1,-7 63-1,6 25 42,8 191 0,4-158 60,-3-89-46,-1-33-7,2 0-1,0 0 0,3 0 1,1 0-1,1 0 0,14 45 1,-18-78-29,-1-1 0,0 0 0,1 0 0,-1 0 1,1 0-1,-1 0 0,1 0 0,0 0 1,-1 0-1,1-1 0,0 1 0,0 0 0,0 0 1,0 0-1,-1-1 0,1 1 0,0-1 1,0 1-1,0 0 0,0-1 0,1 0 1,-1 1-1,0-1 0,0 0 0,0 1 0,0-1 1,0 0-1,0 0 0,0 0 0,1 0 1,-1 0-1,0 0 0,0 0 0,0-1 0,0 1 1,0 0-1,2-1 0,-1 0 14,1 0-1,-1 0 1,0 0-1,1-1 1,-1 1 0,0-1-1,0 1 1,0-1-1,0 0 1,0 0-1,-1 0 1,1 0 0,0 0-1,-1 0 1,0 0-1,2-3 1,1-7-23,-1-1 1,0 0 0,-1 0-1,-1 0 1,0 0-1,0 0 1,-1 0 0,-1 0-1,0 0 1,-1 0-1,-1 0 1,0 1-1,0-1 1,-1 1 0,-1-1-1,0 1 1,-13-22-1,-5 0-60,-3 0 0,0 1 0,-2 2 0,-1 1 0,-1 1-1,-2 2 1,-52-35 0,141 62 111,29 9 68,141 34 0,-221-42-132,1 0 0,-1 0 1,0 0-1,1-1 0,-1 0 1,1-1-1,-1 1 0,1-1 1,-1 0-1,0-1 0,0 1 1,1-1-1,-1-1 1,8-3-1,4-4-599,-1-1 1,-1-1-1,20-16 1,0-1-1896,7-3-2024</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1.858"/>
    </inkml:context>
    <inkml:brush xml:id="br0">
      <inkml:brushProperty name="width" value="0.05" units="cm"/>
      <inkml:brushProperty name="height" value="0.05" units="cm"/>
      <inkml:brushProperty name="color" value="#004F8B"/>
    </inkml:brush>
  </inkml:definitions>
  <inkml:trace contextRef="#ctx0" brushRef="#br0">397 1 3593,'0'0'6857,"-24"10"-6373,-77 36 56,90-41-424,1 2-1,0-1 1,0 2-1,1-1 1,0 1-1,0 1 1,1-1-1,0 2 0,0-1 1,-10 18-1,3-6 140,-5 11-65,1 0 1,2 1-1,1 1 1,1 0-1,2 1 0,2 1 1,1 0-1,2 0 1,1 1-1,2 0 1,1 0-1,2 0 1,2 0-1,6 49 0,-5-72-155,2 0 0,-1-1 0,2 1 0,-1-1-1,2 0 1,0 0 0,1 0 0,0-1 0,0 0-1,2 0 1,10 15 0,-12-21-153,0 1-1,0-1 1,0 0 0,1 0 0,0-1-1,0 1 1,0-2 0,0 1 0,1-1-1,0 0 1,0-1 0,0 0-1,0 0 1,1 0 0,-1-1 0,1-1-1,-1 1 1,16-1 0,16-2-2319,-5-4-1414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2.735"/>
    </inkml:context>
    <inkml:brush xml:id="br0">
      <inkml:brushProperty name="width" value="0.05" units="cm"/>
      <inkml:brushProperty name="height" value="0.05" units="cm"/>
      <inkml:brushProperty name="color" value="#004F8B"/>
    </inkml:brush>
  </inkml:definitions>
  <inkml:trace contextRef="#ctx0" brushRef="#br0">0 1 6129,'0'0'4880,"21"0"-4441,66 3 12,-82-3-371,0 0 1,0 0 0,0 0 0,0 1 0,0 0 0,0 0 0,0 0 0,0 1-1,0 0 1,-1-1 0,1 2 0,-1-1 0,0 0 0,1 1 0,-1 0 0,0 0 0,0 0-1,-1 1 1,1-1 0,-1 1 0,0 0 0,0 0 0,0 0 0,0 0 0,0 0-1,-1 1 1,2 5 0,0 5-8,0 0 0,-2 0 0,0 0 0,0 1 0,-1-1 0,-3 27 0,1-12 31,0-15 14,-1 0 1,-1 0-1,-1 0 1,0-1-1,-1 1 1,0-1 0,-1 0-1,-1-1 1,0 0-1,-1 0 1,-1 0-1,1-1 1,-2 0-1,0-1 1,-13 12 1604,29-37-1588,0 0 0,1 0 0,1 0 0,0 1 0,1 0 1,0 0-1,19-19 0,7-11-56,182-234-18,-235 306-312,-92 155 171,110-184 80,-20 39 66,-17 49-1,32-76-68,2 0 1,0 0 0,0 1-1,1-1 1,0 1 0,1-1-1,1 1 1,2 22 0,-2-34 2,0 0-1,1 0 1,0 0 0,-1 0 0,1 0-1,0-1 1,-1 1 0,1 0 0,0 0-1,0 0 1,0-1 0,-1 1-1,1 0 1,0-1 0,0 1 0,0-1-1,0 1 1,0-1 0,0 1 0,0-1-1,1 0 1,-1 0 0,0 1 0,0-1-1,0 0 1,2 0 0,33 2-107,-31-2 33,3 0-311,-1-1 1,1 1-1,-1-1 0,1 0 1,11-4-1,14-13-4170,-7-4-2216</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3.405"/>
    </inkml:context>
    <inkml:brush xml:id="br0">
      <inkml:brushProperty name="width" value="0.05" units="cm"/>
      <inkml:brushProperty name="height" value="0.05" units="cm"/>
      <inkml:brushProperty name="color" value="#004F8B"/>
    </inkml:brush>
  </inkml:definitions>
  <inkml:trace contextRef="#ctx0" brushRef="#br0">0 10 360,'0'0'12773,"21"-1"-12600,8-3-105,-16 2-25,1 1 0,-1 0 0,1 1 0,-1 0 0,21 3 0,-29-2-13,-1-1 0,0 1 0,0 0-1,0 0 1,0 1 0,0-1 0,0 1 0,0 0-1,-1 0 1,1 0 0,0 0 0,-1 1 0,0 0-1,0-1 1,1 1 0,-2 0 0,1 1 0,0-1-1,-1 0 1,1 1 0,-1-1 0,0 1-1,0 0 1,1 4 0,1 4 92,0 1-1,-2 0 1,1-1 0,-2 1-1,0 0 1,0 20 0,-2-30-92,0 0 0,0 0 1,0 0-1,0 0 0,0 0 1,0 0-1,-1-1 0,1 1 1,-1 0-1,0-1 0,0 1 1,0-1-1,0 0 0,-1 1 0,1-1 1,0 0-1,-1 0 0,0-1 1,1 1-1,-5 2 0,-65 30 229,63-31-254,-71 20 111,80-23-113,0 0 1,0 0-1,0 1 0,-1-1 1,1 0-1,0 0 0,0 0 1,0 0-1,0 0 0,0 0 1,0 0-1,-1 1 0,1-1 1,0 0-1,0 0 0,0 0 1,0 0-1,0 0 0,0 1 1,0-1-1,0 0 1,0 0-1,0 0 0,0 0 1,0 1-1,0-1 0,0 0 1,0 0-1,0 0 0,0 0 1,0 1-1,0-1 0,0 0 1,0 0-1,0 0 0,0 0 1,0 1-1,0-1 0,0 0 1,0 0-1,0 0 1,0 0-1,0 1 0,1-1 1,-1 0-1,0 0 0,0 0 1,0 0-1,0 0 0,0 0 1,1 0-1,-1 0 0,0 1 1,0-1-1,0 0 0,0 0 1,0 0-1,1 0 0,-1 0 1,0 0-1,0 0 1,0 0-1,0 0 0,1 0 1,-1 0-1,13 5 59,26 4-71,0-2 1,0-2 0,0-1 0,0-2-1,76-6 1,-105 2-348,1-1-1,-1 0 0,0 0 1,0-1-1,-1-1 0,1 1 1,-1-2-1,12-7 0,-2 1-1365,17-10-3303</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13.933"/>
    </inkml:context>
    <inkml:brush xml:id="br0">
      <inkml:brushProperty name="width" value="0.05" units="cm"/>
      <inkml:brushProperty name="height" value="0.05" units="cm"/>
      <inkml:brushProperty name="color" value="#004F8B"/>
    </inkml:brush>
  </inkml:definitions>
  <inkml:trace contextRef="#ctx0" brushRef="#br0">534 1 1176,'0'0'14235,"10"32"-13491,0-1-590,10 34 172,31 64 1,-33-80-205,-2 0 0,-1 2 0,-4-1 0,-1 2 0,-2-1 0,-3 1 0,-2 1 0,-5 67 0,-2-83-31,-1 0 1,-1 0 0,-2-1-1,-2 0 1,-1 0-1,-2-1 1,-25 49-1,2-17 81,-3-1-1,-77 99 1,82-123-24,-2 0 1,-2-3-1,-1-1 1,-2-2-1,-52 36 1,90-70-130,0-1 0,0 1 1,0 0-1,-1-1 1,1 0-1,-1 0 0,1 0 1,-1 0-1,1 0 0,-7 0 1,3-1-798,0-1 1,-1 1 0,1-1 0,0-1-1,0 1 1,0-1 0,-9-4-1,-16-7-5212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2.321"/>
    </inkml:context>
    <inkml:brush xml:id="br0">
      <inkml:brushProperty name="width" value="0.05" units="cm"/>
      <inkml:brushProperty name="height" value="0.05" units="cm"/>
    </inkml:brush>
  </inkml:definitions>
  <inkml:trace contextRef="#ctx0" brushRef="#br0">505 92 3145,'0'0'4670,"-30"-11"-4022,-12-5-486,-96-32 303,111 42-257,0 2 1,0 0-1,0 2 1,-1 1-1,-54 5 1,80-4-184,-1 0 1,1 0-1,-1 0 0,1 1 1,-1-1-1,1 1 0,0 0 1,-1-1-1,1 1 0,0 0 1,-1 0-1,1 0 0,0 1 1,0-1-1,0 0 0,0 1 1,0 0-1,0-1 0,0 1 1,1 0-1,-3 3 0,2-1 109,0 1 0,1 0-1,-1 0 1,1-1 0,0 1-1,1 0 1,-1 0-1,1 0 1,0 9 5674,0 22-5361,3 4-346,1 1-1,3-1 1,17 62-1,-2-11 229,-8-26 108,-3 1 1,6 122 1655,-17-216-1738,-26-307-114,10 184-212,12 3-47,4 107 20,1 39-8,-1 1 0,1 0 0,0 0 1,-1-1-1,1 1 0,0 0 1,0 0-1,-1 0 0,1 0 1,0 0-1,0 0 0,0 0 0,0 0 1,1 0-1,-1 1 0,0-1 1,0 0-1,0 1 0,1-1 1,-1 1-1,0-1 0,1 1 0,-1 0 1,0-1-1,1 1 0,-1 0 1,0 0-1,1 0 0,-1 0 1,1 0-1,1 1 0,49 1-194,-38 2 193,1 0 0,-1 0 0,0 2 0,0 0 0,0 0 0,23 16 0,23 10-11,-37-22-3,-15-7 6,1 1 0,0 0 0,-1 0 1,14 10-1,-19-12 13,-1 0-1,0 0 1,0 1 0,0-1 0,0 0 0,-1 1 0,1-1 0,0 1 0,-1-1 0,0 1 0,0 0-1,0 0 1,0 0 0,0-1 0,0 1 0,-1 0 0,1 0 0,-1 0 0,0 5 0,0-3-3,0 0 1,0 0 0,-1 0 0,1 0-1,-1 0 1,0 0 0,-1 0-1,1 0 1,-1 0 0,0-1 0,-4 7-1,1-4-7,-1 0 1,1 0-1,-2-1 0,1 0 0,-13 9 0,-17 14 26,-57 34 0,77-54-23,0 0 0,-1-1-1,0-1 1,0-1-1,0 0 1,-29 5 0,44-11 10,1 0 0,-1 1 0,1-1 0,0 0 0,-1 0 0,1 0 0,-1 0 0,1-1 0,0 1 0,-1 0 0,1-1 0,-1 1 0,1 0 0,0-1 0,-1 0 0,1 1 0,0-1 0,0 0 0,0 0 0,-1 1 0,1-1 0,0 0 0,0 0 0,0 0 0,0 0 0,1-1 0,-1 1 0,0 0 0,0-1 0,0-1-19,0 0 0,0 0 0,0 1 0,1-1 0,-1 0 0,1 0 0,-1 0 0,1 1 0,0-1 0,1 0 0,-1 0 0,0 0 0,1 0 0,0-3 0,1 4-14,1 0 0,-1 0 1,0 0-1,0 0 1,1 0-1,-1 1 1,1-1-1,0 1 0,-1 0 1,1 0-1,0-1 1,0 2-1,0-1 1,-1 0-1,5 0 0,1-1-57,29-8-56,1 2 1,0 2-1,0 1 0,0 2 1,0 2-1,72 7 1,-100-5 138,1 2-1,0-1 1,-1 2 0,1-1 0,-1 2 0,0-1 0,0 1 0,-1 1 0,0 0-1,0 0 1,0 0 0,0 1 0,-1 1 0,0 0 0,6 8 0,-5-6 7,-1 1 0,0-1 0,-1 2 0,0-1 0,-1 1 0,0 0 0,-1 0 0,0 0 0,-1 1 0,0 0 0,-1 0 1,1 13-1,-3-17-12,0 0 1,0 0-1,-1 0 1,-1 0-1,1 0 1,-2 0-1,1 0 1,-4 11-1,2-15 25,1 0 0,-1-1 0,0 1 0,0-1 0,0 1 1,-1-1-1,1 0 0,-1 0 0,0-1 0,0 1 0,0-1 0,-1 0 0,1 0 0,-1-1 0,-5 3 0,-14 6 40,0 0 0,-1-2-1,0-1 1,0-1-1,-1-1 1,-40 3 0,-159 0 192,206-9-193,12 0-8,0 0 0,-1-1 0,1 0 0,0 0 0,0 0 0,0-1 0,0 0 0,0-1 0,0 1 0,1-1 0,-1-1 0,1 1 0,-1-1 0,1 0 0,1 0-1,-1-1 1,1 0 0,-1 0 0,1 0 0,1-1 0,-1 1 0,1-1 0,0 0 0,0-1 0,1 1 0,-1-1 0,-3-12 0,7 19-126,0-1 1,0 1-1,1-1 0,-1 1 1,0-1-1,0 1 0,0-1 1,1 1-1,-1-1 1,0 1-1,1-1 0,-1 1 1,0-1-1,1 1 0,-1-1 1,1 1-1,-1 0 0,0-1 1,1 1-1,-1 0 0,1-1 1,-1 1-1,1 0 0,-1 0 1,1-1-1,0 1 0,-1 0 1,1 0-1,-1 0 0,1 0 1,-1 0-1,1 0 0,0 0 1,-1 0-1,1 0 1,-1 0-1,1 0 0,-1 0 1,1 0-1,-1 1 0,1-1 1,-1 0-1,1 0 0,0 1 1,28 3-4099,2 7-2709</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41.565"/>
    </inkml:context>
    <inkml:brush xml:id="br0">
      <inkml:brushProperty name="width" value="0.05" units="cm"/>
      <inkml:brushProperty name="height" value="0.05" units="cm"/>
      <inkml:brushProperty name="color" value="#004F8B"/>
    </inkml:brush>
  </inkml:definitions>
  <inkml:trace contextRef="#ctx0" brushRef="#br0">0 1 11306,'0'0'7311,"3"1"-6975,113 34 90,150 26 0,-111-29-180,32 15-231,281 109-1,-328-109 29,241 49 0,-205-56-54,945 146 212,-696-151-248,-166-16 158,285-14-56,-154-44 150,-66 4-177,396 25 60,-425 13 15,-162-5-120,245-34 1,-372 35 25,0 1-1,0-2 1,0 1 0,0-1 0,0 0 0,0 0 0,-1 0-1,1-1 1,-1 0 0,1 0 0,-1 0 0,8-8 826,-13 8-349,0 2-500,0 1-1,1 0 1,-1-1-1,0 1 1,0-1 0,0 1-1,0-1 1,0 1 0,0-1-1,0 1 1,0-1-1,0 1 1,0-1 0,0 1-1,0 0 1,0-1 0,-1 1-1,1-1 1,0 1 0,0-1-1,0 1 1,-1 0-1,1-1 1,0 1 0,0-1-1,-1 1 1,1 0 0,0-1-1,-1 1 1,1 0-1,0-1 1,-1 1 0,1 0-1,-1-1 1,-56-22-4820,28 8-2832</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26.21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78 969 3753,'0'0'8272,"25"-27"-7569,76-87 60,-92 105-597,-1 0 0,0-1 1,0 0-1,-1-1 0,-1 0 0,0 0 1,0 0-1,-1 0 0,0-1 0,-1 0 1,-1 0-1,0-1 0,3-20 0,2-11 428,10-44-90,10-156 0,-25 222-392,1 1 1,10-36 0,-9 44-15,-1-1 0,-1 1-1,0 0 1,-1-1 0,0 0 0,-1 1 0,0-1 0,-1 0 0,-1 0 0,-2-15 0,3 29-98,-3-12-56,6 15-61,23 17-29,28 5 177,1-3 0,1-2-1,1-3 1,72 13 0,243 22 205,-260-39-199,741 50 433,-672-61-272,279-11-81,-346-6 34,-52 6-92,79-1-1,506-6 68,-565 17-109,0 4-1,122 22 1,-37 1-56,50 10 114,53 33-99,-28-7-21,313 94 141,-143-36-47,-356-110-49,-1-3 1,95 3-1,-86-8-1,85 15 0,-73-8-33,19 6 52,-71-9-21,-17-6-9,0 1 0,0-1-1,0 0 1,1 0 0,9 0 0,-17 0 3,0 0-1,0 0 1,0 0-1,0 1 1,0-1-1,-1 0 1,1 0-1,0 0 1,-1 0 0,0 0-1,1 0 1,-2 2-1,-14 6 17,0-1 0,-1 0-1,1-1 1,-2 0 0,1-1 0,-1-2-1,0 0 1,0 0 0,-25 2-1,-18-2 46,-94-3-1,81-3-3,-29-3-70,-144-22 1,-100-37-23,178 30 81,-41-4-69,-326-13 0,293 32 59,-458-95 0,505 74-16,-338-81 20,398 82-31,-1 5-1,-279-28 1,-785 36-4,1180 26 3,-1 2-1,1 0 1,-1 1 0,1 1-1,-34 14 1,-95 51-15,20-8 3,-94 17 33,210-73-16,-11 0 121,14-48-108,6 24-21,-1 0-1,-1 0 0,-1 0 0,0 1 0,-1 0 0,-1 1 0,-22-28 1,-5 0-3,-56-48 1,92 90 5,-6-5 3,3 5 2,0-1 0,1 0-1,0 0 1,-1-1 0,1 1 0,0-1-1,1 1 1,-1-1 0,1 0-1,-1 0 1,1 0 0,1 0 0,-1 0-1,0-1 1,-1-8 0,32 10-98,27-2 105,0 2 0,0 4 0,1 1 0,-1 3 0,0 3-1,76 19 1,91 51-55,-190-63 51,0 2-1,0 1 1,-2 1 0,41 33 0,-37-20-20,-2 2 1,37 49-1,3 2 36,-51-61-15,1 0-1,2-2 1,0 0 0,1-2-1,0 0 1,2-2 0,1-2 0,0 0-1,0-2 1,2-1 0,0-1-1,36 8 1,54 3 54,210 13 0,-183-24-41,517 31-14,-73-7-24,-348-20 32,108 11 27,302 51-45,669 118 221,-563-93-332,-740-101 98,23 3 240,-43-5-224,0 0-1,0 0 1,0 0 0,0 0-1,0 0 1,0 0 0,0 0 0,0 0-1,0 0 1,-1 0 0,1 0 0,0 0-1,0 0 1,0 0 0,0 0 0,0 1-1,0-1 1,0 0 0,0 0 0,0 0-1,0 0 1,0 0 0,0 0-1,0 0 1,0 0 0,0 0 0,0 1-1,0-1 1,0 0 0,0 0 0,0 0-1,0 0 1,0 0 0,0 0 0,0 0-1,0 0 1,0 1 0,0-1-1,0 0 1,0 0 0,0 0 0,0 0-1,0 0 1,0 0 0,0 0 0,0 0-1,0 0 1,1 0 0,-1 0 0,0 0-1,0 1 1,0-1 0,0 0-1,0 0 1,0 0 0,-28 6-281,-106 15-3035,67-8-1677</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0:34.26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87 160 8482,'0'0'5388,"6"-5"-5288,-1 1 19,0 0 0,-1 0-1,1-1 1,-1 1 0,0-1 0,0 0 0,0 0 0,-1-1 0,0 1 0,0-1 0,0 1 0,-1-1 0,0 0 0,0 0 0,0 0-1,0-8 360,-10 15-466,-1 1 1,1-1-1,0 2 0,0-1 1,-1 1-1,2 0 0,-1 1 0,0 0 1,1 0-1,-1 0 0,1 1 0,1 0 1,-1 1-1,1 0 0,-1 0 0,2 0 1,-1 0-1,1 1 0,-8 12 1,15-18-11,0-1 0,1 1 1,-1-1-1,0 1 0,0-1 1,0 0-1,0 0 0,0 0 1,0 0-1,0 0 0,1 0 1,2-1-1,6-2-92,-1-1 0,0 0 0,-1 0 1,1-1-1,-1 0 0,0-1 0,0 0 0,12-10 0,-16 12 84,-1 0-1,1 0 1,-1 0 0,0 0 0,-1-1 0,1 0-1,-1 0 1,0 0 0,0 0 0,0 0-1,-1 0 1,0-1 0,0 1 0,0-1-1,-1 0 1,0 1 0,1-8 0,-3 12 16,1 1 1,-1-1-1,1 0 1,-1 1-1,0-1 1,1 1-1,-1-1 1,0 1-1,0-1 1,0 1 0,1-1-1,-1 1 1,0 0-1,0-1 1,0 1-1,0 0 1,1 0-1,-1 0 1,0 0-1,0 0 1,0 0-1,0 0 1,0 0-1,0 0 1,0 0 0,0 0-1,-30 3 12,25-1 3,-1 0-1,1 0 1,0 0-1,0 1 0,-10 6 1,14-8-117,0 0 0,0 0 0,0 0 0,0 1 0,0-1 0,0 1 0,1-1 0,-1 1 0,1 0 0,-1 0 0,1 0 0,-1 0 1,1 0-1,0 0 0,0 0 0,0 0 0,0 0 0,0 0 0,0 4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0:35.23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79 214 392,'0'0'12777,"0"1"-12726,0-1 0,0 1-1,0-1 1,0 1-1,1-1 1,-1 0 0,0 1-1,0-1 1,0 1-1,1-1 1,0 2 253,0-1-254,-1-1 1,1 0-1,-1 0 1,0 1 0,1-1-1,-1 0 1,1 0-1,-1 0 1,1 0 0,-1 1-1,0-1 1,1 0-1,-1 0 1,1 0-1,3 0-41,-1 0-1,0-1 1,0 1-1,1 0 1,-1-1-1,0 0 0,0 0 1,0 0-1,0 0 1,0-1-1,0 1 1,0-1-1,0 1 0,-1-1 1,1 0-1,-1 0 1,1-1-1,-1 1 0,0 0 1,1-1-1,-1 1 1,-1-1-1,1 0 1,2-4-1,-1 0 171,0-1-1,0 0 1,-1 1-1,0-1 1,0 0-1,-1-1 1,0 1 0,0-15-1,-44 23-194,35 2 13,0 0 0,0 0-1,0 1 1,1 0 0,-1 0-1,1 1 1,0 0 0,0 0 0,0 1-1,1 0 1,-1 0 0,1 0-1,0 1 1,1 0 0,-1 0-1,1 1 1,1 0 0,-7 11 0,10-18 3,1 1 1,0 0 0,-1 0 0,1-1 0,0 1 0,0 0 0,0 0-1,0-1 1,0 1 0,0 0 0,0 0 0,0-1 0,0 1 0,0 0-1,0 0 1,0 0 0,0-1 0,0 1 0,1 0 0,-1-1 0,0 1-1,1 0 1,-1 0 0,1-1 0,-1 1 0,0-1 0,1 1 0,-1 0-1,1-1 1,0 1 0,-1-1 0,1 1 0,-1-1 0,1 1 0,0-1-1,-1 0 1,1 1 0,0-1 0,0 0 0,-1 0 0,1 1 0,0-1-1,0 0 1,38 0-9,-29-1 9,-5 2-5,0-2 0,-1 1 0,1-1 0,0 1 0,-1-1-1,1 0 1,-1-1 0,1 1 0,-1-1 0,0 0 0,0 0 0,0 0 0,0-1-1,0 0 1,0 1 0,0-1 0,-1 0 0,0-1 0,1 1 0,-1-1 0,-1 1-1,1-1 1,0 0 0,-1 0 0,4-8 0,-1-1-8,-1 0 0,0 0 0,-1 0 0,0 0 0,-1-1 0,-1 1 0,0-23 0,-1 35 12,0-1-1,-1 1 0,1 0 0,-1 0 1,1 0-1,-1 0 0,1 0 0,-1 0 0,0-1 1,0 2-1,1-1 0,-1 0 0,0 0 1,0 0-1,0 0 0,0 0 0,0 1 0,0-1 1,0 0-1,0 1 0,0-1 0,-1 1 0,1 0 1,0-1-1,0 1 0,0 0 0,-1-1 1,1 1-1,0 0 0,0 0 0,0 0 0,-1 0 1,1 0-1,0 0 0,0 1 0,-2-1 0,-3 1-5,1-1 0,0 1 0,-1 0 0,1 0 0,0 0 0,0 1 0,0 0 0,-5 2-1,1 2 1,1 0 0,0 0 0,0 1-1,1 0 1,-13 14 0,17-16 5,-1-1 0,1 0 0,0 1 0,0 0 0,1 0 0,0 0 1,-1 0-1,2 0 0,-1 0 0,0 0 0,1 1 0,-1 10 0,3-15-13,0 0-1,-1 0 0,1-1 1,0 1-1,0 0 0,0 0 1,0-1-1,0 1 1,0 0-1,0-1 0,0 1 1,0-1-1,0 1 1,1-1-1,-1 0 0,0 1 1,0-1-1,0 0 1,1 0-1,-1 0 0,0 0 1,0 0-1,0 0 1,1 0-1,-1 0 0,0 0 1,0-1-1,2 0 1,3 1-251,25 0-1509,-3 0-1936</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0:36.78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229 121 6449,'0'0'5013,"-3"4"-4877,-3 4 160,1 1 0,0-1-1,0 1 1,1 0 0,0 0-1,1 1 1,0-1 0,0 1-1,-2 15 1,38-25 911,-30 0-1195,1 0 0,0 0 0,0-1 1,0 0-1,-1 1 0,1-1 0,0-1 0,-1 1 0,1-1 0,-1 1 1,1-1-1,-1 0 0,0 0 0,0 0 0,0-1 0,0 1 0,0-1 1,0 0-1,-1 0 0,0 0 0,1 0 0,-1 0 0,0 0 0,0-1 1,-1 1-1,1 0 0,-1-1 0,2-4 0,1-7 108,0 0 1,-1 0-1,-1 0 0,0-1 0,-1-25 1,-1 40-120,0-1-1,0 0 1,-1 0 0,1 1 0,0-1 0,-1 0 0,1 1 0,-1-1 0,1 1 0,-1-1 0,0 1-1,0-1 1,0 1 0,0-1 0,0 1 0,0-1 0,0 1 0,0 0 0,0 0 0,-1 0 0,-1-2 0,-1 1-4,0 0 1,0 0 0,1 1 0,-1-1 0,0 1 0,0 0 0,-1 0 0,-7 0 0,1 0-5,0 1 1,0 0-1,-1 1 0,1 0 1,0 1-1,-14 3 0,15-1 0,0 0 0,0 1-1,0 0 1,0 0 0,1 1 0,0 0-1,0 1 1,1 0 0,0 0 0,-11 13-1,13-14 3,1 1 0,0 0-1,1 0 1,-1 0 0,1 0-1,0 1 1,1 0 0,0 0-1,0 0 1,1 0 0,0 0-1,1 0 1,-1 1 0,1 8-1,1-14 12,0 0 0,0 0 0,0 0 0,0 0 0,0 0 0,1 0 0,0 0 1,-1 0-1,1 0 0,0 0 0,1-1 0,-1 1 0,0 0 0,1-1 0,-1 1 0,1-1 0,3 4 0,-1-3 4,0-1 0,0 1 0,0-1 0,0 0 0,0 0 0,0 0 0,1-1 0,-1 0 0,0 0 0,1 0 1,5 1-1,0 0 6,1-1 0,-1 1 0,1-2 0,0 0 0,0 0 0,14-2 0,-21 1-8,0 0 0,-1 0 0,1 0 0,-1-1 0,1 1 1,-1-1-1,0 0 0,0 0 0,1 0 0,-1 0 0,-1-1 0,1 1 0,0-1 0,-1 0 1,1 0-1,-1 0 0,0 0 0,0 0 0,0 0 0,0 0 0,2-5 0,0-9-5,0 1 0,0-1 0,-2 1 0,0-1 0,0 0 0,-2 0 0,0 0 0,-4-26 0,3 42-11,0-1 1,1 1-1,-1 0 0,0 0 0,0 0 1,0 0-1,0 0 0,0 0 0,0 0 1,0 1-1,0-1 0,0 0 0,0 0 1,0 1-1,-1-1 0,1 1 0,0-1 1,0 1-1,-1-1 0,1 1 0,0 0 1,-1 0-1,1 0 0,0 0 0,-1 0 1,1 0-1,0 0 0,-2 0 0,-40 5-68,38-2 30,0-1 0,0 1 1,0 0-1,1 1 0,-1-1 0,1 1 1,0 0-1,0 0 0,1 0 1,-1 0-1,1 1 0,0-1 1,0 1-1,0 0 0,0 0 1,1 0-1,0 1 0,0-1 1,1 0-1,-1 1 0,1-1 1,0 1-1,1-1 0,-1 1 0,1 0 1,0-1-1,1 1 0,-1-1 1,1 1-1,0 0 0,0-1 1,1 0-1,0 1 0,0-1 1,0 0-1,0 0 0,1 0 1,6 9-1,37 24-1999,6-6-1498</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0:37.6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205 162 656,'0'0'10630,"-7"14"-10176,-19 44-82,26-57-230,-1 0-1,1 1 1,-1-1-1,1 0 1,-1 0 0,1 1-1,-1-1 1,1 0-1,0 0 1,0 1 0,0-1-1,0 0 1,0 1-1,0-1 1,0 0-1,0 1 1,1 0 0,-1-1-120,0-1 0,1 0-1,-1 1 1,1-1 0,-1 0 0,0 0 0,1 1 0,-1-1 0,1 0 0,-1 0 0,1 0 0,-1 1 0,1-1 0,-1 0-1,1 0 1,-1 0 0,1 0 0,-1 0 0,1 0 0,-1 0 0,1 0 0,-1 0 0,1 0 0,-1 0 0,1 0 0,-1 0-1,1-1 1,29-14 43,-25 10-21,0 0 0,0 0-1,-1-1 1,1 0 0,-1 0-1,0 0 1,-1 0 0,0-1-1,0 1 1,0-1 0,3-14-1,-2 3 79,-2 0 0,0 0 0,-1-29 0,-1 46-126,0 0 0,0 0 0,0-1 0,0 1 0,0 0 0,-1 0 0,1 0 0,0 0 0,-1 0 0,1 0 0,-1 0 0,1 0 0,-1 0 0,0 1 0,1-1 0,-1 0 0,0 0 0,1 0 0,-1 1 0,0-1 0,0 0 0,0 1 0,0-1 0,0 0 0,0 1 0,0 0 0,-1-1 0,-2-1-11,0 1 0,0 0 0,0 1 0,-1-1 0,1 1 0,0 0 0,-8 0 0,3 1 5,0 0 1,-1 0-1,1 1 0,0 1 1,0 0-1,-14 5 0,13-2 1,1-1 0,0 1 0,0 1 0,1 0 0,0 0 0,0 0 0,0 1 0,1 0 0,0 1 0,1 0-1,0 0 1,0 0 0,1 1 0,0-1 0,1 1 0,0 1 0,0-1 0,1 0 0,1 1 0,-1 0-1,0 20 1,3-29 20,0 1 0,0-1 0,0 1 0,0-1 0,0 1 0,1-1-1,-1 0 1,1 1 0,0-1 0,-1 1 0,1-1 0,0 0 0,1 0 0,-1 0-1,0 0 1,1 0 0,-1 0 0,1 0 0,-1 0 0,3 2 0,0-2 9,0 0 0,0 0 1,0 0-1,0-1 1,0 1-1,1-1 1,-1 0-1,0-1 1,0 1-1,1-1 0,4 1 1,-2-1 1,0 1-1,0-1 1,1 0 0,-1-1 0,0 1 0,0-1 0,0-1 0,0 1-1,0-1 1,7-3 0,-10 2-6,0 0-1,0 0 1,0 0-1,0-1 1,0 1-1,-1-1 1,0 0 0,0 0-1,0 0 1,0 0-1,-1 0 1,1-1 0,-1 1-1,0-1 1,2-7-1,2-10 65,-1 1-1,-1-1 1,-1-1-1,0 1 1,-2 0-1,-2-34 1,1 22-129,-1 33 43,0 0 0,0-1-1,0 1 1,0 0-1,0-1 1,0 1-1,0 0 1,0 0-1,0 0 1,0 0 0,-1 0-1,1 0 1,0 0-1,-1 1 1,1-1-1,-1 0 1,1 1-1,-1-1 1,1 1 0,-1 0-1,0-1 1,1 1-1,-1 0 1,1 0-1,-1 0 1,1 0 0,-1 0-1,-2 1 1,-3-2-17,-1 1 0,1 1 0,0-1 0,0 1 0,0 1 0,-10 2 1,0 5-729,0 1 0,-24 18 0,39-26 582,-31 23-3447</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00.1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6304 750 12339,'0'0'3256,"1"19"-3353,0-16 99,-1-1 0,1 0 0,0 1-1,0-1 1,-1 0 0,2 1 0,-1-1 0,0 0 0,0 0 0,1 0-1,-1 0 1,1 0 0,0 0 0,0-1 0,-1 1 0,1-1 0,0 1 0,0-1-1,1 1 1,-1-1 0,0 0 0,0 0 0,1 0 0,-1 0 0,0-1-1,1 1 1,-1-1 0,1 1 0,3-1 0,9 2 119,0-2-1,1 1 1,24-5-1,-33 4-49,-2-1-40,1 0 0,0 0 0,0 0 0,0-1 0,-1 0-1,1 0 1,-1-1 0,1 1 0,-1-1 0,0 0 0,0-1-1,0 1 1,-1-1 0,1 0 0,-1 0 0,0 0-1,0-1 1,0 0 0,-1 1 0,5-9 0,-3 3 30,0 0 0,0-1 0,-2 1 0,1-1 0,-1 0 0,-1 0 0,0-1 0,0 1 0,-1-22 0,-1 30-49,0 0-1,0 0 1,0 1-1,-1-1 1,1 0-1,-1 0 0,0 0 1,0 0-1,0 1 1,0-1-1,0 0 1,-1 1-1,1-1 1,-1 1-1,0-1 1,0 1-1,0 0 1,0 0-1,0 0 1,0 0-1,-5-3 1,2 2-6,-1 0 0,0 0-1,-1 0 1,1 1 0,0 0 0,-1 1 0,1-1 0,-1 1 0,-10 0-1,1 0-5,0 1-1,1 1 0,-1 0 0,0 1 0,0 1 0,1 1 0,0 0 0,-15 6 0,10 0 7,0 0 1,1 1-1,0 2 1,1-1-1,1 2 1,0 1-1,1 0 1,0 1-1,-24 32 1,29-33 9,2 0-1,-1 1 1,2 0-1,0 1 1,1 0 0,0 0-1,2 0 1,0 1-1,1-1 1,1 1 0,0 0-1,0 26 1,3-38-9,1 0 1,-1 0 0,1 1-1,0-1 1,1 0-1,-1 0 1,1 0 0,1 0-1,-1 0 1,1 0-1,0-1 1,0 1 0,0-1-1,1 0 1,0 0-1,0 0 1,1 0 0,-1-1-1,1 0 1,0 0-1,0 0 1,0 0 0,0-1-1,1 0 1,-1 0-1,1 0 1,0-1 0,0 0-1,0 0 1,0-1-1,0 1 1,11 0 0,1 0 13,-1-1 0,1 0 1,0-2-1,0 0 1,0 0-1,0-2 1,-1 0-1,1-2 1,-1 1-1,0-2 0,0 0 1,-1-2-1,0 1 1,30-21-1,-26 14 8,0-1 0,-1-1 0,-1 0 0,0-2 1,-1 0-1,-1-1 0,-1-1 0,-1 0 0,0-1 0,14-30 0,-21 35 16,-1-1 0,0 0-1,-1 0 1,-1 0 0,-1-1 0,0 0 0,-2 1-1,0-1 1,0 0 0,-2 0 0,-4-28-1,4 42-41,0 1-1,0 0 0,-1-1 1,1 1-1,-1 0 0,1 0 1,-1 0-1,0 0 0,0 0 1,0 1-1,-1-1 0,1 1 1,-1-1-1,1 1 0,-1 0 0,0 0 1,0 0-1,0 0 0,0 1 1,0-1-1,0 1 0,-1-1 1,1 1-1,0 0 0,-1 1 1,1-1-1,-1 1 0,1-1 1,-1 1-1,-5 0 0,-1 0-3,1 1-1,-1 0 0,1 0 0,-1 0 1,1 2-1,-1-1 0,1 1 1,0 0-1,0 1 0,-9 5 1,1 2 2,0 0-1,1 1 1,1 1 0,0 1-1,1 0 1,0 0 0,1 2-1,-18 28 1,23-31 0,0 0 0,1 1-1,1 0 1,0 0 0,1 1-1,0 0 1,1-1 0,1 1-1,0 1 1,1-1 0,1 30-1,1-42 6,0 0 0,1-1-1,-1 1 1,1 0 0,0-1-1,0 1 1,0 0-1,0-1 1,0 1 0,0-1-1,1 1 1,-1-1-1,1 0 1,0 0 0,0 0-1,0 0 1,0 0-1,0 0 1,0 0 0,0-1-1,1 1 1,-1-1-1,1 1 1,-1-1 0,1 0-1,-1 0 1,1 0 0,0 0-1,3 0 1,9 2 9,1-1 0,0 0 1,-1-1-1,19-1 1,-19-1-15,-8 1-1,1 0-1,0 0 1,0-1-1,0-1 1,-1 1-1,1-1 1,-1 0-1,1-1 1,-1 0 0,0 0-1,0-1 1,0 0-1,0 0 1,-1 0-1,0-1 1,0 0-1,0 0 1,0 0-1,-1-1 1,0 0-1,0 0 1,0-1-1,-1 1 1,0-1-1,0 0 1,-1 0 0,0 0-1,0-1 1,-1 1-1,1-1 1,-2 1-1,1-1 1,0-15-1,-1 18-7,-1 1 1,0-1-1,-1 0 0,1 1 1,-1-1-1,1 0 0,-1 1 0,-1-1 1,1 0-1,-1 1 0,-4-9 1,4 11-6,-1-1 1,0 1 0,0-1-1,0 1 1,0 0 0,0 0-1,0 0 1,0 1 0,-1-1 0,1 1-1,-1-1 1,1 1 0,-1 1-1,0-1 1,-5 0 0,-9-3 0,1 1 1,-1 1-1,0 0 1,0 2-1,0 0 1,1 1-1,-1 0 1,0 2-1,0 0 1,1 1-1,0 1 1,-18 6-1,3 2 20,-2-1 0,0-3 0,0 0-1,-1-2 1,0-2 0,0-1 0,0-2-1,0-1 1,-56-7 0,44-2-1,0-2 0,1-2 0,-48-20 0,-9-2 19,-285-75-18,-634-92-1,473 95 3,11-42 16,490 134-25,-61-14-6,-2 4-1,0 5 0,-1 5 0,-172 1 0,-239 36 38,455-16-20,-500 71-43,483-60 38,0 4-1,1 4 1,1 3 0,-121 62 0,173-74-38,-27 12 36,1 2 1,1 3-1,-93 76 0,-60 67-83,203-172 76,1 0 0,0 0 0,0 0 0,1 1 0,0 0 0,0 0 0,0 0 0,1 0 0,0 0 0,0 1 0,0 0 0,1 0 0,0-1 0,0 1 0,1 0 0,0 1 0,0-1 1,1 0-1,0 0 0,0 0 0,0 0 0,1 0 0,0 1 0,1-1 0,0-1 0,0 1 0,0 0 0,1 0 0,0-1 0,0 1 0,6 9 0,1 1 9,1 0 1,1-1-1,0 0 1,1-1-1,0 0 0,1-1 1,1 0-1,1-1 0,-1-1 1,2-1-1,0 0 1,0-1-1,1-1 0,0-1 1,1 0-1,38 10 0,109 26 88,3-8-1,306 26 0,-191-41 34,175 18 79,502-11 21,-664-31-191,959 22 82,-696-24 92,449 7 260,-933-2-424,0-2 1,0-4 0,81-17-1,-27 3 35,-65 11-100,100-26 0,-165 35 21,1 0 1,-1 0-1,1 0 1,-1 0-1,0 0 1,1 0-1,-1-1 1,1 1-1,-1 0 1,1 0 0,-1-1-1,0 1 1,1 0-1,-1 0 1,1-1-1,-1 1 1,0 0-1,0-1 1,1 1-1,-1-1 1,0 1-1,1 0 1,-1-1 0,0 1-1,0-1 1,0 1-1,0-1 1,1 1-1,-1-1 1,0 1-1,0-1 1,0 1-1,0-1 1,-10-16 12,-20-9-44,-20-5-8,-2 3 1,-88-35 0,-117-25 89,22 23-70,-336-48-1,-243 20-21,-211 44-102,-867-11-131,957 42 322,903 19-64,0 2 0,0 1 0,-34 9 0,65-13 11,0 0 0,0 0 0,0 0 0,-1 1 0,1-1 1,0 0-1,0 1 0,0-1 0,0 0 0,0 1 0,0-1 0,0 1 0,0-1 1,0 1-1,1 0 0,-1-1 0,0 1 0,0 0 0,0 0 0,1 0 1,-1-1-1,0 1 0,1 0 0,-1 0 0,1 0 0,-1 0 0,0 1 0,2 0 0,-1-1-1,1 0 0,-1 1 1,1-1-1,0 0 0,-1 0 1,1 1-1,0-1 0,0 0 0,0 0 1,-1 0-1,1 0 0,1 0 1,-1 0-1,0 0 0,0 0 1,2 0-1,60 32-49,-62-33 51,110 42 7,1-5-1,2-4 0,130 18 0,357 27 72,-474-65-103,1697 114 529,-1649-124-422,827 31 85,-447-26-24,-445-9-159,388-24 0,48 0-15,-304 25 61,-241 0-74</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03.3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1138 9962,'0'0'5512,"3"-33"-4805,13-107-251,-14 126-404,0 1 0,2 0 0,0-1 0,0 2 1,1-1-1,1 0 0,0 1 0,0 0 0,16-20 0,-7 10-8,44-62 49,-38 58 208,-1-1 0,-2-1 1,-1-1-1,-1-1 0,15-38 1,-28 52-224,1 0 0,-2 0 0,0 0 0,-1 0 1,-1 0-1,-2-18 0,1 17 1,1 0 0,0 0 0,1 0 0,7-34 1,-7 49-76,0 1 0,0-1 0,1 1 0,-1 0 0,0-1 0,0 1 1,1 0-1,-1 0 0,1 0 0,-1 0 0,1 0 0,-1 0 0,1 0 1,0 1-1,-1-1 0,1 0 0,0 1 0,-1-1 0,1 1 0,0 0 0,0 0 1,3 0-1,52-2 90,-45 2-87,102-1-5,56 0 3,210 25 1,1003 99 250,-334-35-1,-456-24-286,457-7 138,-510-57-90,-374-19 116,48 19-239,-215 25 11,-2-19 93,0 0 0,1 0 0,-2 0-1,1-1 1,-1 0 0,0 0 0,0 0 0,0 0 0,-1 0 0,-8 6-1,-55 40-32,31-27 32,-1-2 0,0-1 0,-2-3-1,-1-1 1,0-1 0,-76 16-1,41-18 4,1-3-1,-1-4 1,-82-2-1,-20-13 0,-233-41-1,12-1 6,-380 21-20,171 11 27,25 7 0,-65-4 9,13-7-12,605 24-34,0 1 1,0 1 0,-39 12 0,36-8 45,0-1 1,-46 3 0,-242-10 2,305 1-30,26-1 179,32-4-21,-24-3-131,-1-1 1,0-1 0,0-1-1,-1 0 1,0-1 0,-1 0-1,0-1 1,-1-1-1,17-20 1,-12 11 13,-1-1 1,-1-1-1,-1 0 0,-1-2 1,17-38-1,-24 44-39,-1-1-1,-1 0 1,-2 0 0,0 0-1,2-37 1,-6-114 88,-2 77-113,8 94 36,0 0-1,0 0 0,1 0 1,-1 1-1,0 0 0,8 1 1,-6-1-17,107 0-13,1 6 0,115 20 0,478 115 46,438 65 87,-572-155-148,55 6 119,-48 30-121,81 9 62,522 86-38,-1138-174 81,-42-6-70,-4-1-11,2 27-1365,-5 8-1095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08.7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1 286 9914,'0'0'6848,"5"-27"-6420,16-86-240,-20 104-140,2 1 0,-1 0 0,1-1 0,0 1 0,1 0-1,-1 1 1,2-1 0,-1 1 0,11-13 0,-11 15 104,0 0 1,-1 0-1,1-1 1,-1 1-1,4-11 1,-6 15-140,0 0 0,0 0 0,0 0 0,-1 0-1,1 1 1,0-1 0,0 0 0,1 0 0,-1 1 0,0-1 0,0 1 0,0-1-1,0 1 1,1-1 0,-1 1 0,0 0 0,0 0 0,0 0 0,1-1 0,-1 1 0,2 1-1,38-1 330,-26 1-279,63 3-8,142 26 1,-16-1 39,357-14 584,-132-10-453,80 32-179,-408-20-57,165 49 1,-63-13 64,-162-46-39,1-2 0,77 0 0,-69-5-32,57 9 0,-36-3-6,-117 13 11,1 2-1,1 3 0,-41 28 1,77-47 21,-1-1 0,1-1 1,-1 1-1,0-1 0,0-1 1,0 0-1,0 0 0,0 0 1,-15-1-1,1 0-9,0-1-1,-40-6 1,27-3 0,0-1 0,1-2 0,1-2 0,-62-32 0,-15-6 17,-15 4-12,-2 6-1,-152-28 1,-273-26 14,457 82-27,1 4-1,-1 5 1,-112 6 0,186 3-24,22-4 33,-1 0 0,0 0 0,0 0 0,0 0 0,0 0 0,1 1 0,-12 10 1672,48 13-5476,-2-14-620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1:11.91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27 211 3305,'6'-6'15376,"23"-20"-14760,143-96 330,-166 118-940,1 1 1,0 0 0,-1 1-1,1-1 1,0 1-1,0 0 1,0 1-1,1 0 1,-1 0-1,0 1 1,0 0-1,11 0 1,-2 1-4,0 1 0,0 0 1,1 1-1,21 8 0,675 187 33,-372-97-46,-15-3-2,-314-95 24,44 12 15,-1-3 0,2-2 1,90 4-1,70 2-44,-217-16 58,-3-10-148,-10 5 80,1 0 0,-1 1 0,0 1 0,0 0 0,-21-2 0,-7-2-8,-108-26 46,-1-1-234,-191-18-1,179 43 202,-193 12 0,16 31-13,271-22-39,208-5 310,157 28 1,-183-19-174,-37-6-60,52 8 58,151 1 0,293-19 116,-562-1-173,0 1-1,1-2 0,-1 1 0,0-2 0,0 1 1,0-2-1,0 1 0,0-2 0,-1 1 1,0-1-1,18-12 0,-27 16-10,1-1 0,-1 1 0,0-1 0,0 1-1,0-1 1,0 0 0,-1 1 0,1-1 0,0 0 0,-1 0 0,1 1-1,-1-1 1,0 0 0,1 0 0,-1 0 0,0 1 0,0-1 0,0 0-1,0 0 1,-1 0 0,1 0 0,0 1 0,-1-1 0,1 0 0,-1 0 0,0 1-1,-1-4 1,-1-1 4,0 0 0,-1 0-1,1 0 1,-1 0-1,-8-8 1,-12-11-5,-1 2 0,-1 0 0,0 2 1,-2 0-1,-1 2 0,0 1 0,-53-22 0,34 21-1,-1 2-1,-1 2 0,0 3 0,-1 1 1,0 3-1,-70-2 0,-204-29 52,0 0-102,-14 36 69,301 7-8,1 1 0,0 2 0,0 1 0,0 2-1,1 2 1,1 1 0,0 2 0,-42 24 0,56-24-4,0 1 1,1 1-1,1 0 1,1 2-1,-21 25 1,23-24-1,0-2 0,-1 0 0,-1-1 0,0-1 0,-41 27 0,50-39-9,3-1 18,1 0-1,-1 0 1,1 0-1,-1 1 0,1 0 1,0 0-1,-7 8 1,11-11-5,1 0 1,0 0 0,-1 1 0,1-1 0,0 0 0,0 0 0,-1 0 0,1 0-1,0 0 1,0 1 0,0-1 0,0 0 0,1 0 0,-1 0 0,0 0 0,0 1-1,1-1 1,-1 0 0,1 0 0,-1 0 0,1 0 0,-1 0 0,1 0-1,0 0 1,-1 0 0,1 0 0,0 0 0,0-1 0,0 1 0,0 0 0,-1 0-1,3 0 1,36 21 139,-33-19-93,7 3-46,1-1 0,-1-1 0,1 0 0,0-1 0,0 0 0,0-1-1,0-1 1,0 0 0,15-1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4.255"/>
    </inkml:context>
    <inkml:brush xml:id="br0">
      <inkml:brushProperty name="width" value="0.05" units="cm"/>
      <inkml:brushProperty name="height" value="0.05" units="cm"/>
    </inkml:brush>
  </inkml:definitions>
  <inkml:trace contextRef="#ctx0" brushRef="#br0">0 0 8410,'0'0'5360,"0"6"-5327,1 24 394,2 0 0,1 0 0,1 0 0,1 0 0,20 54 0,-11-41 130,-9-22-463,1 1 0,1-1 0,1 0 0,1-1 0,18 27 0,-24-42-26,-1 0 0,1-1-1,1 0 1,-1 0 0,0 0 0,1 0 0,0-1-1,0 1 1,0-1 0,0-1 0,0 1-1,1-1 1,-1 0 0,1 0 0,0 0-1,-1-1 1,1 0 0,0 0 0,0 0 0,0-1-1,0 0 1,0 0 0,0 0 0,-1-1-1,12-2 1,-9 0-28,1 1-1,-1-1 0,0 0 1,0-1-1,-1 0 0,1 0 1,-1-1-1,0 0 1,0 0-1,-1-1 0,1 1 1,-1-1-1,0-1 0,6-7 1,-6 5-35,0 1 0,-1-1 0,1 0-1,-2-1 1,1 1 0,-1-1 0,-1 0 0,0 0 0,0 0 0,-1 0 0,1-13 0,-1 9 27,0-43 102,-2 54-141,0 0 0,-1 0 0,1 0-1,-1 0 1,1 0 0,-1 0-1,0 1 1,0-1 0,0 0-1,0 0 1,0 1 0,-1-1 0,1 1-1,-4-5 1,4 7-17,0 0 18,0 0 1,0 1-1,0 0 0,0-1 1,0 1-1,0-1 0,0 1 1,0 0-1,0 0 0,1 0 1,-1 0-1,0-1 0,0 1 1,1 0-1,-1 0 0,1 0 1,-1 0-1,1 0 0,-1 1 1,1-1-1,0 0 0,-1 0 1,1 0-1,0 0 0,0 0 1,0 0-1,0 1 1,0-1-1,0 2 0,-1 45-203,1-37 189,0-5 20,6 153 48,-3-135-42,1 0 0,1 0 0,1 0 0,14 35 0,39 70-26,-38-88 59,-1 2 1,-3 0 0,-1 1-1,14 65 1,-28-97-38,0 0-1,-1 0 0,-1 0 1,-1 23-1,0-33 8,-1-1-1,1 1 1,0 0 0,-1-1-1,1 1 1,0-1 0,-1 1 0,0-1-1,1 0 1,-1 1 0,0-1-1,0 0 1,0 0 0,0 0 0,1-1-1,-1 1 1,0 0 0,-1-1-1,1 1 1,0-1 0,0 0 0,0 1-1,0-1 1,0 0 0,0 0-1,0-1 1,-3 1 0,-1 0 16,-1 0-1,1-1 1,-1 1 0,1-1 0,-1 0-1,1-1 1,0 1 0,-9-5 0,9 2-23,-1-1 0,1-1 1,0 1-1,0-1 1,1 0-1,-1-1 0,1 1 1,1-1-1,-1 0 1,1 0-1,1 0 0,-1-1 1,1 1-1,0-1 1,1 0-1,0 0 0,-2-10 1,-1-16 47,2 0 1,0-61-1,3 76-12,0 10-75,0-1 0,0 1 1,1 0-1,0 0 0,1 0 0,0 0 1,0 0-1,1 0 0,0 1 1,1-1-1,-1 1 0,2 0 1,-1 0-1,1 0 0,0 1 0,1-1 1,0 1-1,0 0 0,0 1 1,1 0-1,0 0 0,14-9 1,67-45-9020,-71 50 4319</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56.1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126 104 72,'0'0'12016,"-14"35"-11241,14-32-691,0-1 0,0 1 0,0-1 1,0 1-1,1 0 0,-1-1 0,1 1 0,0-1 1,-1 1-1,1-1 0,0 1 0,0-1 0,1 1 1,-1-1-1,0 0 0,1 0 0,0 0 0,1 3 0,1-3 8,0 1-1,0-1 0,0 0 0,0 0 0,0 0 0,0-1 0,1 1 0,-1-1 0,9 1 0,-1 1-42,0-1 1,0-1 0,0 0-1,0 0 1,1-1-1,-1-1 1,0 0 0,18-4-1,-26 4-54,-1 0 0,1 0 0,-1-1 0,1 1-1,-1-1 1,1 0 0,-1 0 0,0 0 0,0-1-1,0 1 1,0-1 0,-1 1 0,1-1 0,-1 0-1,1 0 1,-1 0 0,0 0 0,0 0-1,-1-1 1,1 1 0,0-1 0,-1 1 0,0-1-1,0 0 1,0 1 0,-1-1 0,1 0 0,-1 0-1,0 1 1,0-7 0,1 7 5,-1-1 0,0 1-1,0-1 1,0 1 0,0-1 0,0 1 0,-1 0-1,0-1 1,1 1 0,-1-1 0,-1 1 0,1 0-1,0 0 1,-1 0 0,0 0 0,1 0-1,-1 0 1,0 0 0,-1 0 0,1 1 0,0-1-1,-1 1 1,1 0 0,-1-1 0,0 1 0,0 0-1,0 1 1,0-1 0,0 0 0,0 1 0,-6-2-1,-1-1-5,0 1 0,0 0 0,0 0-1,-1 1 1,0 0 0,1 1 0,-1 0 0,0 1-1,0 0 1,1 1 0,-1 0 0,0 0-1,1 1 1,-1 1 0,1 0 0,0 0 0,0 1-1,0 0 1,0 1 0,1 0 0,0 1-1,0 0 1,0 0 0,0 1 0,1 0 0,-13 14-1,17-15 21,0 0 0,0 1 1,1 0-1,0-1 0,0 1 0,1 0 0,0 0 0,0 1 0,0-1 0,0 12 0,1-16-4,1 0 0,0 1 0,-1-1 0,2 0-1,-1 0 1,0 1 0,1-1 0,-1 0 0,1 0 0,0 0-1,0 0 1,0 0 0,1 0 0,-1 0 0,1 0 0,-1 0 0,1-1-1,0 1 1,0 0 0,0-1 0,1 0 0,-1 1 0,0-1-1,1 0 1,3 2 0,1-1 22,0 1 0,0-1-1,1 0 1,-1-1 0,1 0-1,0 0 1,0 0 0,0-1 0,0 0-1,0-1 1,0 0 0,0 0 0,0-1-1,0 0 1,-1 0 0,10-3-1,-12 2-23,1 0-1,0-1 0,-1 1 1,1-1-1,-1 0 0,0-1 0,0 0 1,0 1-1,-1-1 0,1-1 0,-1 1 1,0-1-1,0 0 0,0 0 1,-1 0-1,0 0 0,0 0 0,0-1 1,-1 1-1,4-12 0,-3 8-16,-1 0 1,0 1-1,0-1 0,-1 0 0,0 0 0,0 0 1,-1 0-1,0 0 0,-1 0 0,-3-16 1,3 21 3,-1 1 1,1 0 0,0-1 0,-1 1 0,0 0 0,0 0 0,0 0 0,0 0-1,0 1 1,-1-1 0,1 0 0,-1 1 0,0 0 0,1-1 0,-1 1 0,0 0 0,0 1-1,-1-1 1,1 0 0,0 1 0,0 0 0,-1 0 0,1 0 0,-1 0 0,1 0 0,-1 1-1,1-1 1,-7 1 0,1 0-297,1 0-1,0 0 0,0 1 1,0 0-1,0 1 1,1-1-1,-1 2 1,0-1-1,1 1 1,-1 0-1,1 0 0,0 1 1,0 0-1,0 0 1,-10 9-1,-19 19-4169</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3:58.4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313 188 8186,'0'0'4093,"13"0"-3777,0 2-199,-2 0 47,1-1 0,-1-1 1,0 1-1,0-2 0,1 1 0,13-4 1,-21 3-87,-1-1 0,1 0 0,-1 1 0,0-1 0,1 0 0,-1-1 0,0 1 0,0-1 0,-1 1 0,1-1 0,0 0 0,-1 0 1,0 0-1,0 0 0,0 0 0,0-1 0,0 1 0,2-6 0,-2 3 22,0-1 0,0 1 0,-1 0 0,0 0 1,0-1-1,0 1 0,-1-1 0,0 1 0,0-1 0,-2-9 0,1 13-93,0 0-1,-1 1 0,1-1 1,-1 0-1,0 1 0,1-1 1,-1 1-1,0-1 0,-1 1 1,1 0-1,0 0 0,-1 0 1,1 0-1,-1 1 0,0-1 1,1 0-1,-1 1 0,0 0 1,0 0-1,0 0 1,0 0-1,0 0 0,0 1 1,-5-1-1,-10-2 36,-1 1 0,-30 0 1,32 1-56,1 1 1,0 1 0,0 0-1,0 1 1,0 1 0,1 0 0,-1 2-1,1-1 1,0 2 0,0 0 0,0 1-1,1 0 1,0 1 0,-19 15 0,22-14 22,0 0 1,1 0 0,0 1 0,0 1 0,-11 16 0,18-24 5,0 1 1,1 0-1,0 0 1,0 0-1,0 1 1,0-1-1,1 0 1,-1 1-1,1-1 1,0 1 0,0-1-1,1 1 1,0-1-1,-1 1 1,1 0-1,1-1 1,-1 1-1,1-1 1,0 1-1,2 8 1,-1-10 8,1 1 0,-1 0-1,0-1 1,1 0 0,0 1 0,0-1 0,0 0 0,0-1 0,0 1 0,1 0 0,-1-1 0,1 0 0,0 0 0,0 0 0,0 0 0,0-1 0,0 1 0,0-1 0,0 0 0,7 1-1,10 1 159,1-1-1,37 0 0,-51-2-136,-6 0-32,0 0 0,0 1 0,0-1 0,0-1 0,0 1 0,0 0 0,1 0 0,-1-1 0,0 0-1,0 1 1,-1-1 0,1 0 0,0 0 0,0 0 0,0 0 0,0 0 0,-1 0 0,1 0 0,0-1 0,-1 1 0,1-1 0,-1 1 0,0-1 0,0 1 0,1-1 0,-1 0 0,1-3 0,0-2 28,0 0 0,-1 0 0,0-1 1,0 1-1,-1 0 0,0-12 0,0 5-72,-1 11 31,1-1-1,-1 1 1,1 0 0,-1-1-1,0 1 1,0 0 0,0 0-1,-1 0 1,1 0-1,-1 0 1,0 0 0,0 0-1,0 0 1,0 1 0,0-1-1,-1 1 1,1 0 0,-1-1-1,1 1 1,-1 0 0,0 1-1,0-1 1,0 0 0,0 1-1,0 0 1,0-1 0,0 1-1,-6-1 1,-5-2-23,-1 1 1,0 1-1,-1 0 0,-28 0 1,41 2 17,1 0 0,0 0 1,0 1-1,-1 0 0,1-1 1,0 1-1,0 0 0,0 0 1,0 0-1,0 0 0,0 0 1,0 1-1,0-1 0,0 0 1,0 1-1,1 0 0,-1-1 1,1 1-1,-1 0 0,1 0 1,0 0-1,0 0 0,-1 0 1,1 0-1,1 0 0,-1 0 1,0 0-1,0 1 0,1-1 1,-1 3-1,-1 8-10,-1 0-1,2 0 0,0 24 1,1-34 21,1-1 1,-1 1-1,1-1 1,0 0 0,0 1-1,0-1 1,0 0-1,0 0 1,0 0-1,0 0 1,1 0 0,-1 0-1,1 0 1,0 0-1,-1 0 1,1-1-1,0 1 1,0 0 0,0-1-1,0 0 1,0 0-1,1 1 1,-1-1 0,0 0-1,0-1 1,1 1-1,-1 0 1,1-1-1,-1 1 1,5-1 0,10 3 29,1-1 1,0-1 0,19 0-1,-28-1-25,-6 0-8,0 0-1,0-1 1,0 1-1,0-1 1,0 1-1,-1-1 1,1 0-1,0 0 1,0 0-1,-1 0 1,1 0-1,0-1 1,-1 1-1,1-1 1,-1 0 0,0 0-1,1 0 1,-1 0-1,0 0 1,0 0-1,-1-1 1,1 1-1,0-1 1,-1 1-1,1-1 1,-1 1-1,0-1 1,0 0-1,0 0 1,1-3-1,1-8-10,-1 0 0,0-1-1,0 0 1,-2-24-1,0 28-39,-1 10 39,0 0 0,0 0 0,1 1 0,-1-1-1,0 0 1,0 1 0,0-1 0,0 0 0,0 1 0,0-1-1,0 1 1,0-1 0,0 1 0,-1 0 0,1 0-1,0-1 1,0 1 0,0 0 0,0 0 0,0 0 0,-1 0-1,1 0 1,0 0 0,-2 1 0,-32 2-48,30-2 60,1 0 0,-1 1-1,1 0 1,0 0 0,-1 0-1,1 1 1,0-1-1,1 1 1,-1 0 0,0 0-1,1 0 1,0 0 0,0 1-1,0 0 1,0-1 0,0 1-1,1 0 1,-1 0 0,1 0-1,0 1 1,1-1 0,-1 1-1,1-1 1,-1 1-1,2-1 1,-1 1 0,0-1-1,1 1 1,0 6 420,22-7 899,12 10-4003,-27-11 1774</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4:02.078"/>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489 171 8194,'0'0'8771,"0"-35"-7781,0 13-931,1 15-3,-1 0 1,0 1 0,0-1 0,-1 0-1,0 1 1,-2-11 0,2 15-45,0 0 1,0-1 0,-1 1-1,1 0 1,-1 0 0,1 0-1,-1 0 1,0 0-1,0 0 1,0 0 0,0 0-1,0 1 1,0-1 0,0 1-1,-1-1 1,1 1-1,0 0 1,-1 0 0,1 0-1,-5 0 1,-8-4-23,0 1-1,-1 0 1,0 1-1,1 1 1,-1 0-1,0 2 1,0 0-1,0 0 1,0 2 0,0 0-1,0 0 1,0 2-1,1 0 1,0 0-1,0 2 1,0 0 0,0 1-1,1 0 1,0 1-1,1 0 1,-1 1-1,-17 17 1,24-19 0,0 1 1,0-1-1,1 1 0,0 1 1,0-1-1,1 1 0,0 0 0,1 0 1,0 1-1,0-1 0,1 1 1,0 0-1,1 0 0,0 0 1,0 0-1,1 1 0,1-1 1,0 11-1,0-18 12,0 0 0,0 0 0,1 0 0,-1 0-1,1 0 1,0-1 0,0 1 0,0 0 0,0 0 0,1 0 0,-1-1 0,1 1 0,-1-1 0,1 1 0,0-1-1,4 4 1,-1-1 7,0-1 0,0 0 0,1-1 0,0 1 0,-1-1 0,1 0 0,9 3 0,1-1 8,0-1 1,1 0-1,-1-2 0,0 1 1,24-1-1,-29-2-1,-1 0-1,0-1 1,1 0 0,-1 0 0,0-1 0,18-6-1,-22 6-4,-1-1 0,1 0 0,-1-1 0,0 1 0,0-1 0,-1 0-1,1 0 1,-1 0 0,1-1 0,-2 1 0,1-1 0,0 0 0,2-6 0,1-1-3,-2-1 1,1 0 0,-2 0 0,0-1 0,0 1-1,-1-1 1,-1 0 0,0 1 0,-1-1-1,-1 0 1,-1-20 0,0 31-12,1 0 0,-1 1 1,0-1-1,1 1 0,-1-1 0,0 1 0,0-1 1,-1 1-1,1 0 0,0-1 0,-1 1 0,0 0 1,1 0-1,-1 0 0,0 0 0,0 0 0,0 1 0,0-1 1,0 1-1,-1-1 0,1 1 0,0 0 0,-1-1 1,1 1-1,-1 1 0,1-1 0,-1 0 0,1 1 1,-1-1-1,0 1 0,1 0 0,-5-1 0,1 1-5,-1-1-1,1 1 0,-1 0 1,1 0-1,0 1 1,-1 0-1,1 0 0,0 0 1,-1 1-1,1 0 1,0 0-1,0 0 0,-6 5 1,3 0-2,0 0 1,1 1-1,0 0 1,0 0 0,1 1-1,-7 10 1,11-16 9,1 1-1,0-1 1,0 0 0,0 1 0,0 0 0,0 0 0,1-1 0,0 1 0,0 0 0,0 0 0,0 0 0,1 0-1,-1 0 1,1 0 0,0 1 0,0-1 0,0 0 0,1 0 0,0 0 0,1 5 0,0-7 0,0-1 1,1 1-1,-1-1 1,1 0 0,-1 0-1,1 0 1,-1 0 0,1 0-1,-1-1 1,1 1-1,0-1 1,-1 0 0,1 0-1,0 0 1,0 0-1,-1 0 1,6-1 0,0 0 12,-2 2-39,0-1-1,1-1 1,-1 1 0,0-1 0,0 0 0,0-1 0,0 1 0,0-1 0,-1 0 0,1-1 0,0 1 0,-1-1 0,0 0 0,1-1-1,-1 1 1,0-1 0,7-8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4:50.496"/>
    </inkml:context>
    <inkml:brush xml:id="br0">
      <inkml:brushProperty name="width" value="0.05" units="cm"/>
      <inkml:brushProperty name="height" value="0.05" units="cm"/>
      <inkml:brushProperty name="color" value="#004F8B"/>
    </inkml:brush>
  </inkml:definitions>
  <inkml:trace contextRef="#ctx0" brushRef="#br0">219 86 336,'3'0'12878,"3"-2"-8800,24-6-3361,-70 5-845,31 3 103,9 0 11,0 5 4,-1-1 4,1 1 0,0-1 1,1 0-1,-1 0 0,1 0 1,-1 0-1,3 7 0,-2-9 18,0-1-1,0 0 0,0 0 1,0 0-1,0 0 0,0 0 1,0 0-1,1 0 0,-1 0 1,0-1-1,0 1 0,1 0 1,-1-1-1,0 1 0,1-1 1,-1 1-1,1-1 0,-1 0 1,0 1-1,1-1 0,-1 0 1,1 0-1,-1 0 0,1 0 1,1-1-1,-2-2-17,0 0 0,-1-1 0,1 0-1,-1 1 1,0-1 0,0 1 0,0-1-1,-1-5 1,0 7 4,1 1 0,-1 0 0,0 0 0,0 0-1,0 0 1,0 0 0,0 0 0,-1 0 0,1 0 0,0 0-1,0 0 1,-1 0 0,1 1 0,0-1 0,-1 1 0,1-1-1,0 1 1,-1-1 0,1 1 0,-1 0 0,1 0 0,-1 0-1,1 0 1,-2 0 0,-47 0-71,34 1 69,15-1 6,0 0-1,0 0 0,0 0 0,0 0 0,-1 0 0,1 1 0,0-1 0,0 0 0,0 1 0,0-1 0,0 1 0,1-1 0,-1 1 0,0-1 0,0 1 0,0 0 0,0-1 0,0 1 0,1 0 0,-1 0 1,0 0-1,1 0 0,-1-1 0,1 1 0,-1 0 0,1 0 0,-1 0 0,1 0 0,-1 0 0,1 0 0,0 0 0,0 0 0,-1 2 0,2 45-20,0-24 96,-1-23-69,1 0 1,-1 1 0,1-1-1,0 0 1,0 1-1,-1-1 1,1 0-1,0 0 1,0 0-1,0 0 1,0 0 0,0 0-1,0 0 1,1 0-1,-1 0 1,0 0-1,0 0 1,1-1-1,-1 1 1,0-1 0,1 1-1,-1-1 1,1 1-1,-1-1 1,1 0-1,-1 1 1,0-1 0,1 0-1,-1 0 1,3-1-1,-1 2 18,1-1 0,-1 0 0,0 0-1,0 0 1,1 0 0,-1-1 0,0 1 0,0-1 0,1 0-1,-1 0 1,0 0 0,0 0 0,5-3 0,-5 1-2,0-1 1,-1 1-1,1-1 1,-1 1-1,0-1 1,0 0-1,0 0 1,0 0-1,-1 0 1,1 0 0,-1 0-1,0 0 1,0 0-1,-1-1 1,1-4-1,-1 7-15,0 0-1,0 0 0,0 0 0,0 0 1,0-1-1,0 1 0,-1 0 1,1 0-1,-1 0 0,1 0 1,-1 0-1,0 0 0,0 0 1,0 0-1,0 0 0,0 1 1,0-1-1,0 0 0,-1 0 1,1 1-1,-1-1 0,1 1 1,-1 0-1,0-1 0,1 1 1,-1 0-1,0 0 0,0 0 1,0 0-1,-4-1 0,-8-1 26,0 1-1,0 0 0,0 1 0,-1 0 0,-17 3 1,27-2-31,-1 0 1,1 1 0,-1 0 0,1 0-1,-1 1 1,1-1 0,-1 1-1,1 0 1,0 1 0,0-1 0,0 1-1,0 0 1,1 0 0,-1 0-1,-6 7 1,9-8-4,1 0 0,-1 0 0,1 0 0,0 0 0,-1 0 0,1 0 0,0 0 0,0 0 0,0 0 0,1 1 0,-1-1 0,0 0 0,1 1-1,0-1 1,-1 0 0,1 1 0,0-1 0,0 1 0,0-1 0,1 0 0,-1 1 0,1-1 0,-1 0 0,1 1 0,0-1 0,0 0 0,-1 0 0,2 1 0,-1-1 0,0 0 0,0 0 0,1 0-1,-1-1 1,3 4 0,0-2 7,0 0 0,0 0 0,0 0 0,0 0-1,0 0 1,1-1 0,-1 0 0,1 0-1,0 0 1,-1-1 0,1 1 0,0-1 0,0 0-1,0 0 1,7-1 0,-9 1-1,1-1 1,-1 0 0,1-1-1,0 1 1,-1-1 0,1 1-1,-1-1 1,1 0-1,-1 0 1,0-1 0,1 1-1,-1-1 1,0 0 0,0 1-1,0-1 1,0-1-1,0 1 1,0 0 0,-1-1-1,1 1 1,-1-1 0,0 0-1,0 0 1,0 0-1,0 0 1,0 0 0,-1 0-1,1 0 1,-1-1 0,2-5-1,1-2-11,-1-1 0,0 0 0,-1 0 0,0 0 0,-1 0-1,0 0 1,-2-19 0,1 16 4,-1 14-1,0 0 0,0-1 1,0 1-1,0 0 1,0 0-1,0 0 0,-1 0 1,1 0-1,0 0 1,-1 0-1,1 1 0,-1-1 1,1 0-1,-1 1 1,1-1-1,-1 1 0,1 0 1,-1-1-1,1 1 1,-1 0-1,0 0 0,1 0 1,-1 0-1,1 0 1,-1 0-1,0 1 0,-1-1 1,-50 7-16,47-4 22,1 0-1,-1 1 1,1-1-1,0 1 1,0 0 0,0 0-1,0 1 1,1-1-1,0 1 1,0 0-1,0 0 1,1 1-1,-1-1 1,1 1-1,1 0 1,-1-1 0,1 1-1,0 0 1,0 1-1,0-1 1,1 0-1,0 0 1,1 1-1,-1-1 1,1 1 0,0-1-1,1 0 1,1 10-1,-1-15 1,0 1 0,-1-1 0,1 1 0,0-1 0,0 0 0,0 1-1,0-1 1,0 0 0,1 0 0,-1 0 0,0 0 0,0 0 0,1 0 0,-1 0 0,1 0-1,-1-1 1,1 1 0,-1 0 0,1-1 0,-1 1 0,1-1 0,0 0 0,-1 1 0,1-1-1,-1 0 1,1 0 0,0 0 0,-1 0 0,1 0 0,0-1 0,-1 1 0,3-1 0,0 1 9,0-1 1,0 1-1,0-1 1,0 0-1,0 0 1,-1 0 0,1-1-1,0 0 1,-1 1-1,1-1 1,-1 0-1,6-5 1,-6 3-12,0-1 0,-1 0 0,1 0 0,-1 0 0,0 0 0,0-1 0,-1 1-1,1 0 1,-1-1 0,-1 1 0,1-1 0,-1 1 0,0-1 0,-1-8 0,-38 14-88,37 1 81,0 0 0,-1 0 1,1 0-1,0 0 0,0 0 1,0 1-1,0-1 0,0 1 1,0 0-1,0-1 0,1 1 1,-1 0-1,0 0 0,1 0 1,0 0-1,-1 0 0,1 0 1,0 1-1,0-1 0,0 0 1,1 1-1,-2 3 0,0 4 19,0 0 0,1 0 0,0 0 0,0 12 0,2-21-12,0-1-1,-1 1 1,1 0-1,0 0 0,0-1 1,0 1-1,0-1 1,0 1-1,0-1 1,0 1-1,0-1 0,0 1 1,0-1-1,0 0 1,0 0-1,0 1 1,0-1-1,0 0 1,0 0-1,0 0 0,1 0 1,-1 0-1,0 0 1,0-1-1,2 1 1,0 0 4,0-1 0,0 1 0,0 0 0,0-1 0,0 0 0,0 0 0,0 0 0,0 0 0,0 0 1,2-2-1,-1-1-4,0 0 1,0 0-1,0-1 0,-1 1 1,0-1-1,0 0 1,0 0-1,-1 0 1,0 0-1,0-1 0,0 1 1,2-9-1,-2-3-49,0 0-1,0-33 1,-3 50 42,0-1 1,1 1-1,-1-1 0,0 1 1,0-1-1,0 1 1,0-1-1,0 1 0,0 0 1,0-1-1,0 1 0,0 0 1,0 0-1,0 0 0,0 0 1,0 0-1,0 0 0,0 0 1,0 0-1,0 0 1,0 0-1,-1 1 0,-28 5-5,26-3 8,-1 0 0,1 0 1,1 0-1,-1 0 0,0 1 1,1 0-1,0 0 0,0 0 0,0 0 1,0 0-1,1 0 0,-1 1 1,1-1-1,0 1 0,-2 7 1,1 1-8,0 0 0,1 0 0,1 0 0,-1 24 0,2-36 9,0 0 1,0 0-1,0 0 0,1 0 0,-1 0 1,0 0-1,0 0 0,1 0 1,-1 0-1,0 0 0,1 0 1,-1 0-1,1 0 0,0 0 0,-1 0 1,1-1-1,0 1 0,-1 0 1,1 0-1,0-1 0,0 1 1,0 0-1,-1-1 0,1 1 0,0-1 1,1 1-1,1 0 7,0 0-1,0 0 0,1 0 1,-1-1-1,0 1 1,0-1-1,0 0 1,0 0-1,4 0 1,-2-1 1,1 1 1,-1-1 0,0 0 0,0 0 0,1-1-1,-1 1 1,0-1 0,0 0 0,-1-1 0,10-5-1,-8 2-13,-1-1-1,0 0 1,0 0-1,0 0 1,-1-1-1,0 0 0,0 0 1,-1 0-1,0 0 1,0 0-1,-1-1 1,-1 1-1,1-1 1,-1 1-1,0-1 1,-1-13-1,-10 21-67,6 1 69,1 0 0,-1 1 0,0-1 0,0 1 0,0-1 0,0 1 0,0 0 0,1 1 0,-1-1 0,0 0 0,1 1 1,-1 0-1,1 0 0,0 0 0,0 1 0,-1-1 0,2 1 0,-1-1 0,0 1 0,0 0 0,1 0 0,0 0 0,-1 1 0,1-1 0,0 0 0,1 1 0,-1-1 0,1 1 0,-1 0 0,1 0 0,0-1 0,0 1 1,1 0-1,-1 0 0,1 0 0,0 0 0,0 0 0,0 0 0,1 0 0,-1-1 0,2 6 0,-1-8-2,0 0 1,1 1-1,-1-1 1,0 0-1,1 0 0,-1 0 1,1 0-1,0 0 1,-1 0-1,1 0 0,-1-1 1,1 1-1,0-1 1,0 1-1,-1-1 0,1 1 1,0-1-1,0 0 1,0 0-1,-1 0 0,1 0 1,2-1-1,43-1-93,-44 1 99,-1 0 0,1-1-1,0 1 1,-1 0 0,0-1 0,1 0 0,-1 1-1,0-1 1,0 0 0,0 0 0,0 0 0,0-1 0,0 1-1,-1 0 1,1-1 0,-1 1 0,1-1 0,-1 1-1,0-1 1,0 0 0,0 1 0,0-1 0,-1 0 0,1 0-1,-1 0 1,0-4 0,2-6-31,-1 0-1,0-1 1,-1 1 0,-2-17 0,1 29 23,0-1 0,0 1 0,0 0-1,0 0 1,0 0 0,0 0 0,0 0 0,-1 0 0,1 0 0,0 0 0,-1 0 0,1 1 0,0-1 0,-1 0 0,1 1 0,-1-1 0,1 1 0,-1 0 0,1 0 0,-1-1 0,1 1 0,-1 0 0,1 0 0,-1 0 0,-2 1 0,-43 3-4,43-2 10,0 0 0,-1 0 0,1 0 0,0 1 0,1-1-1,-1 1 1,0 0 0,1 0 0,0 1 0,0-1 0,0 1 0,0-1 0,0 1 0,1 0-1,-1 0 1,1 0 0,0 1 0,0-1 0,1 0 0,0 1 0,-1-1 0,1 1 0,1-1-1,-1 1 1,1 0 0,-1-1 0,1 1 0,1 0 0,0 5 0,-1-9 9,1 0 1,0 0 0,-1-1-1,1 1 1,0 0 0,-1-1-1,1 1 1,0 0 0,0-1-1,0 1 1,0-1-1,-1 1 1,1-1 0,0 1-1,0-1 1,0 0 0,0 1-1,0-1 1,0 0-1,0 0 1,0 0 0,0 0-1,0 0 1,0 0 0,0 0-1,2 0 1,10-1-2358,-7 1-1630,-12 0-599</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04.060"/>
    </inkml:context>
    <inkml:brush xml:id="br0">
      <inkml:brushProperty name="width" value="0.05" units="cm"/>
      <inkml:brushProperty name="height" value="0.05" units="cm"/>
      <inkml:brushProperty name="color" value="#004F8B"/>
    </inkml:brush>
  </inkml:definitions>
  <inkml:trace contextRef="#ctx0" brushRef="#br0">36 0 488,'0'0'15815,"-10"0"-14818,-5 1-3686,5 5-2616</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15.303"/>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85 4001,'1'-2'16248,"8"-11"-15817,9 2-290,-1 2 0,2 0-1,-1 1 1,1 1 0,0 1-1,0 1 1,1 0 0,0 2-1,-1 0 1,33 0-1,358 3-162,-330 9 33,135 33 0,-12-2-16,408 7 135,-366-35-175,164-9 61,-215-5 56,114-17-49,-67 2-36,-10 4 8,69-1 7,128 14-578,-411 4-50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17.234"/>
    </inkml:context>
    <inkml:brush xml:id="br0">
      <inkml:brushProperty name="width" value="0.3" units="cm"/>
      <inkml:brushProperty name="height" value="0.6" units="cm"/>
      <inkml:brushProperty name="color" value="#FF40FF"/>
      <inkml:brushProperty name="tip" value="rectangle"/>
      <inkml:brushProperty name="rasterOp" value="maskPen"/>
    </inkml:brush>
  </inkml:definitions>
  <inkml:trace contextRef="#ctx0" brushRef="#br0">1 165 3065,'6'-10'12698,"3"-3"-11672,-6 11-950,6-7 293,1 0 0,0 1 0,1 0 0,12-6-1,-21 13-334,2-1 2,1-1 1,0 1-1,0 1 0,0-1 0,0 1 0,0 0 1,1 0-1,-1 0 0,0 1 0,7 0 0,-1 0-33,51-2 49,1 4 1,-1 2-1,103 20 0,-93-10 53,0-3 0,118 1 0,-63-5-29,172 31 124,-258-32-162,-13-3-40,1-2 1,44-3-1,-10 0 24,-19 2 27,81 0-61,180 21 0,-269-18 11,1-1 0,-1-3-1,1 0 1,54-11-1,11 0 5,-60-1 77,-37 11-69,-1 0 0,0 0 0,0 1 0,1 0-1,-1-1 1,0 2 0,8-2 0,-9 0-15,1-1 1,-1 0-1,0 1 0,0-1 1,0 0-1,0-1 1,-1 1-1,1 0 0,-1-1 1,4-6-1,-7 9 2,1 0 0,0 0-1,-1 0 1,1 0 0,0 0 0,-1 0 0,1 1-1,-1-1 1,1 0 0,-1 0 0,1 1 0,-1-1-1,0 0 1,1 0 0,-1 1 0,0-1 0,0 1 0,1-1-1,-1 1 1,0-1 0,0 1 0,0 0 0,-1-1-1,-26-9 2,18 8 23,-73-23-35,-1 4 0,-1 4 0,-170-13 0,-266 25-74,283 8 78,83-4 9,-347 14-79,443-5 54,-67 3-12,124-11 138,-5 20-665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5.725"/>
    </inkml:context>
    <inkml:brush xml:id="br0">
      <inkml:brushProperty name="width" value="0.05" units="cm"/>
      <inkml:brushProperty name="height" value="0.05" units="cm"/>
      <inkml:brushProperty name="color" value="#004F8B"/>
    </inkml:brush>
  </inkml:definitions>
  <inkml:trace contextRef="#ctx0" brushRef="#br0">0 415 5841,'0'0'7943,"4"5"-6932,0-1-837,1 1 0,-1-1-1,1 0 1,0 0 0,0-1-1,0 1 1,0-1 0,0-1 0,1 1-1,-1-1 1,1 1 0,0-2-1,0 1 1,0-1 0,8 2-1,13 0 160,0-2 0,35-1 0,-25-1-358,-27 1 38,0-1 0,-1 0 0,1-1 1,0 0-1,0-1 0,-1 0 0,0 0 0,0-1 0,0 0 1,0-1-1,0 0 0,-1-1 0,0 1 0,0-1 0,0-1 1,-1 0-1,0 0 0,0 0 0,8-13 0,-6 8-11,-1-1 0,0 0-1,-1 0 1,-1-1 0,0 0-1,0 0 1,-2 0 0,0-1 0,0 1-1,-2-1 1,0 0 0,1-20-1,-2-3-57,1 27-20,-1 0 1,-1 0 0,0 0 0,-1 0 0,0 0-1,0 0 1,-1 0 0,-4-14 0,5 24 38,0 0 1,1-1 0,-1 1-1,0 0 1,0-1-1,0 1 1,0 0-1,0 0 1,0 0 0,0 0-1,-1 0 1,1 0-1,0 0 1,0 1-1,-1-1 1,1 0-1,-1 1 1,1-1 0,-1 1-1,1-1 1,0 1-1,-1 0 1,0-1-1,1 1 1,-1 0 0,1 0-1,-1 0 1,1 0-1,-1 0 1,1 1-1,-1-1 1,1 0 0,-1 1-1,1-1 1,-1 1-1,-1 1 1,-1 0-1,-1 0 1,1 0 0,0 1-1,-1 0 1,1 0-1,1 0 1,-1 0-1,0 1 1,-4 5 0,1 3 29,0-1 0,1 1 0,0 1 0,1-1 0,0 1 1,1 0-1,1 0 0,0 0 0,0 1 0,0 23 0,2 13-10,6 76-1,7-43-4,42 158 0,-24-119 87,31 144 326,-54-299 1844,-7 24-2208,1-5-20,-1 1-1,0 0 0,-1 0 1,0 0-1,-1 0 1,0 0-1,-1 0 0,-1 1 1,0-1-1,0 1 1,-8-14-1,-9-4-51,-1 1 1,0 2-1,-3 0 0,0 2 0,-1 0 1,-1 2-1,-2 1 0,-42-25 0,112 42-158,77 2 0,4 3-418,-118-2 365,1 1-1,-1-1 1,0 0-1,0 0 0,0 0 1,0-1-1,-1 0 0,1 1 1,-1-1-1,1-1 1,-1 1-1,0 0 0,4-7 1,4-1-681,16-16-2175,3-1-2164</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6.080"/>
    </inkml:context>
    <inkml:brush xml:id="br0">
      <inkml:brushProperty name="width" value="0.05" units="cm"/>
      <inkml:brushProperty name="height" value="0.05" units="cm"/>
      <inkml:brushProperty name="color" value="#004F8B"/>
    </inkml:brush>
  </inkml:definitions>
  <inkml:trace contextRef="#ctx0" brushRef="#br0">0 3 10138,'0'0'5441,"0"-3"-7497,7 3 328,0 7-521,1 2-536</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6.438"/>
    </inkml:context>
    <inkml:brush xml:id="br0">
      <inkml:brushProperty name="width" value="0.05" units="cm"/>
      <inkml:brushProperty name="height" value="0.05" units="cm"/>
      <inkml:brushProperty name="color" value="#004F8B"/>
    </inkml:brush>
  </inkml:definitions>
  <inkml:trace contextRef="#ctx0" brushRef="#br0">1 0 11146,'0'0'4009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4.724"/>
    </inkml:context>
    <inkml:brush xml:id="br0">
      <inkml:brushProperty name="width" value="0.05" units="cm"/>
      <inkml:brushProperty name="height" value="0.05" units="cm"/>
    </inkml:brush>
  </inkml:definitions>
  <inkml:trace contextRef="#ctx0" brushRef="#br0">0 3 8250,'0'0'6884,"15"-1"-6757,74 0 370,109 12 0,-183-10-606,10 4-177,-19 11-4841,-6-13 2580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8.171"/>
    </inkml:context>
    <inkml:brush xml:id="br0">
      <inkml:brushProperty name="width" value="0.05" units="cm"/>
      <inkml:brushProperty name="height" value="0.05" units="cm"/>
      <inkml:brushProperty name="color" value="#004F8B"/>
    </inkml:brush>
  </inkml:definitions>
  <inkml:trace contextRef="#ctx0" brushRef="#br0">0 0 5753,'0'0'7879,"0"10"-7671,0 463 2162,0-472-2425,0 0 1,0 0-1,0 0 0,0 0 0,0 0 1,1 0-1,-1 0 0,0 0 1,0 0-1,1 0 0,-1 0 0,1 0 1,-1 0-1,1-1 0,-1 1 0,1 0 1,-1 0-1,1 0 0,0-1 0,-1 1 1,1 0-1,0-1 0,0 1 1,-1 0-1,1-1 0,0 1 0,0-1 1,0 1-1,0-1 0,1 1 0,33 0-2142,-21-1 1025,12 0-1906</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8.528"/>
    </inkml:context>
    <inkml:brush xml:id="br0">
      <inkml:brushProperty name="width" value="0.05" units="cm"/>
      <inkml:brushProperty name="height" value="0.05" units="cm"/>
      <inkml:brushProperty name="color" value="#004F8B"/>
    </inkml:brush>
  </inkml:definitions>
  <inkml:trace contextRef="#ctx0" brushRef="#br0">1 0 4505,'0'0'5208,"0"30"-4593,0-28-603,11 229 1365,6-11-491,-17-219-903,0 1 0,0-1 0,1 1 0,-1-1 0,0 1-1,0-1 1,1 1 0,-1-1 0,1 0 0,-1 1 0,1-1 0,0 1 0,0-1 0,-1 0 0,1 0 0,0 1 0,0-1 0,0 0 0,0 0 0,0 0 0,1 0 0,-1 0 0,0 0 0,0-1 0,1 1 0,-1 0 0,0 0 0,1-1 0,-1 1 0,1-1-1,-1 0 1,1 1 0,2-1 0,-1 0-252,1 0-1,-1 0 1,0-1-1,1 1 1,-1-1-1,0 0 1,0 0-1,0 0 1,0 0-1,0-1 1,0 1-1,0-1 0,0 0 1,4-3-1,18-19-7086</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9.305"/>
    </inkml:context>
    <inkml:brush xml:id="br0">
      <inkml:brushProperty name="width" value="0.05" units="cm"/>
      <inkml:brushProperty name="height" value="0.05" units="cm"/>
      <inkml:brushProperty name="color" value="#004F8B"/>
    </inkml:brush>
  </inkml:definitions>
  <inkml:trace contextRef="#ctx0" brushRef="#br0">0 19 4241,'0'0'6528,"15"-3"-6367,70-6 308,125 2 0,-179 8-377,0 0 1,1 2 0,-1 2-1,33 8 1,-53-10-36,1 0 0,-1 1-1,0 0 1,0 1 0,-1 0 0,0 1 0,1 0 0,-2 1 0,1 0 0,-1 0 0,0 1-1,0 0 1,-1 0 0,9 13 0,-15-18-44,0 1 0,1 0 0,-1 0 0,-1 0 0,1 0 0,-1 1 0,1-1 1,-1 0-1,-1 1 0,1-1 0,0 0 0,-1 1 0,0-1 0,0 1 0,0-1 0,-1 1 0,0-1 0,1 0 0,-2 1 0,-1 4 0,0-1 16,0-1-1,-1 0 1,0 0-1,-1 0 1,1 0-1,-1-1 1,-1 0 0,1 0-1,-1 0 1,-7 5-1,-3 2 18,0-2-1,0 0 1,-1 0-1,-1-2 1,0 0-1,0-1 1,-1-1-1,0-1 1,0-1-1,0 0 1,-1-1-1,1-1 1,-1-1-1,0-1 1,-27-2-1,46 1-53,0-1-1,0 0 1,0 1 0,0-1-1,0 0 1,0 0-1,0 0 1,0 0-1,0 1 1,0-1-1,1 0 1,-1-1-1,0 1 1,1 0-1,-1 0 1,0 0-1,1 0 1,0 0-1,-1-1 1,1 1-1,0 0 1,-1 0-1,1-1 1,0 1-1,0 0 1,0 0-1,0-1 1,0 1-1,1 0 1,-1 0-1,0-1 1,0 1 0,1 0-1,-1 0 1,1 0-1,-1-1 1,1 1-1,0 0 1,-1 0-1,1 0 1,0 0-1,0 0 1,-1 0-1,1 0 1,0 1-1,0-1 1,0 0-1,0 0 1,3-1-1,1 2-10,0 0 0,0 0 0,1 0 0,-1 1 0,0 0 0,0 0 0,0 0 0,0 1 0,0-1 0,0 1 0,0 0 0,0 1 0,-1-1 0,1 1 0,-1 0-1,6 4 1,5 7 82,-1 0 0,0 1 0,13 18 0,-16-18 9,2 0-1,0-1 1,18 16 0,-19-21-50,1-1-1,-1 0 1,1-1-1,1-1 0,-1 0 1,1 0-1,0-1 1,1-1-1,-1-1 1,26 4-1,43-6-5357,-62-4-638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39.725"/>
    </inkml:context>
    <inkml:brush xml:id="br0">
      <inkml:brushProperty name="width" value="0.05" units="cm"/>
      <inkml:brushProperty name="height" value="0.05" units="cm"/>
      <inkml:brushProperty name="color" value="#004F8B"/>
    </inkml:brush>
  </inkml:definitions>
  <inkml:trace contextRef="#ctx0" brushRef="#br0">0 0 6969,'0'0'7329,"35"6"-7171,238 41 153,-221-41-603,101-2 0,-109-4-1518,-26-1-201,-7-7-981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0.394"/>
    </inkml:context>
    <inkml:brush xml:id="br0">
      <inkml:brushProperty name="width" value="0.05" units="cm"/>
      <inkml:brushProperty name="height" value="0.05" units="cm"/>
      <inkml:brushProperty name="color" value="#004F8B"/>
    </inkml:brush>
  </inkml:definitions>
  <inkml:trace contextRef="#ctx0" brushRef="#br0">58 118 7618,'0'0'4822,"-5"28"-4382,-16 90-5,17-89-248,1 0 0,1 0 0,4 38-1,-1-11 276,0-55-410,-1-1-1,0 0 1,1 0-1,-1 0 0,1 1 1,-1-1-1,0 0 1,1 0-1,-1 0 1,0 0-1,1 0 0,-1 0 1,1 0-1,-1 0 1,0 0-1,1 0 0,-1 0 1,1 0-1,-1 0 1,0 0-1,1 0 0,-1-1 1,1 1-1,-1 0 1,0 0-1,1 0 0,-1-1 1,0 1-1,1 0 1,-1 0-1,0-1 0,0 1 1,1 0-1,-1 0 1,0-1-1,1 0 1,13-9 141,-8-1-142,0 1 0,-1-1 0,0 0 0,-1 0 0,0 0 0,-1-1 0,0 0 0,-1 1 0,2-22 0,-3 3-17,0 0-1,-8-54 0,4 71-21,0-1 0,-2 1-1,1-1 1,-2 1-1,0 1 1,0-1 0,-12-15-1,-10-22-18,20 37-39,4 13-90,15 23 70,17 10 110,58 52 1,5 5 64,60 58-15,-151-148-95,0 0 0,1 1 0,-1-1 0,0 0 0,1 1 0,-1-1 1,0 0-1,1 1 0,-1-1 0,0 1 0,0-1 0,1 1 0,-1-1 0,0 0 0,0 1 1,0-1-1,0 1 0,0-1 0,0 1 0,0-1 0,0 1 0,0-1 0,0 1 0,0-1 1,0 1-1,0-1 0,0 1 0,0-1 0,0 1 0,0-1 0,0 1 0,-1-1 1,1 0-1,0 1 0,0-1 0,-1 1 0,1-1 0,0 1 0,-1-1 0,1 0 0,0 1 1,-1-1-1,1 0 0,-1 0 0,1 1 0,0-1 0,-1 0 0,1 0 0,-1 1 0,0-1 1,-26 11-83,25-10 81,-265 74-2142</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0.908"/>
    </inkml:context>
    <inkml:brush xml:id="br0">
      <inkml:brushProperty name="width" value="0.05" units="cm"/>
      <inkml:brushProperty name="height" value="0.05" units="cm"/>
      <inkml:brushProperty name="color" value="#004F8B"/>
    </inkml:brush>
  </inkml:definitions>
  <inkml:trace contextRef="#ctx0" brushRef="#br0">11 1 784,'0'0'9932,"0"14"-9306,-10 470 3497,10-389-4133,0-94-452,4-2-333,0-1 342,1 0 0,0 0 0,-1 0 0,0-1 0,0 1 0,1-1-1,-1 0 1,-1 0 0,7-6 0,15-19-4349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1.250"/>
    </inkml:context>
    <inkml:brush xml:id="br0">
      <inkml:brushProperty name="width" value="0.05" units="cm"/>
      <inkml:brushProperty name="height" value="0.05" units="cm"/>
      <inkml:brushProperty name="color" value="#004F8B"/>
    </inkml:brush>
  </inkml:definitions>
  <inkml:trace contextRef="#ctx0" brushRef="#br0">32 1 5137,'0'0'4413,"-2"35"-3658,1-12-622,-17 228 1324,7-15-364,11-235-1112,1-1-1,-1 0 1,0 1 0,0-1-1,1 0 1,-1 1 0,0-1-1,0 0 1,1 1 0,-1-1-1,0 0 1,1 1 0,-1-1-1,0 0 1,1 0 0,-1 0-1,1 1 1,-1-1-1,0 0 1,1 0 0,-1 0-1,1 0 1,-1 0 0,1 0-1,-1 0 1,0 0 0,1 0-1,-1 0 1,1 0 0,-1 0-1,1 0 1,-1 0 0,0 0-1,1 0 1,-1 0 0,1-1-1,-1 1 1,0 0 0,1 0-1,-1-1 1,0 1-1,1 0 1,-1 0 0,0-1-1,1 1 1,-1 0 0,0-1-1,1 0 1,19-12-1596,-5-9-1136</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1.920"/>
    </inkml:context>
    <inkml:brush xml:id="br0">
      <inkml:brushProperty name="width" value="0.05" units="cm"/>
      <inkml:brushProperty name="height" value="0.05" units="cm"/>
      <inkml:brushProperty name="color" value="#004F8B"/>
    </inkml:brush>
  </inkml:definitions>
  <inkml:trace contextRef="#ctx0" brushRef="#br0">1 26 6905,'0'0'5578,"28"-5"-5446,90-13-88,-111 17-40,0 0 1,0 0 0,1 1 0,-1 0 0,0 1-1,0 0 1,0 0 0,0 0 0,0 1-1,0 0 1,0 0 0,0 1 0,-1 0-1,1 0 1,-1 1 0,0-1 0,0 1-1,0 1 1,8 7 0,6 3 62,2 1 35,0 1-1,-1 1 1,-1 1-1,0 0 1,16 25-1,-29-36-77,-1 1 0,0 0 0,0 1-1,-1 0 1,-1 0 0,0 0 0,0 0 0,-1 0-1,0 1 1,0 0 0,-1-1 0,-1 1 0,0 0-1,-1 0 1,-1 19 0,0-25-9,-1 0 0,0 0 1,0 0-1,0 0 0,-1-1 0,1 1 1,-1-1-1,0 1 0,-1-1 0,1 0 0,-1-1 1,1 1-1,-1 0 0,0-1 0,0 0 1,-1 0-1,1 0 0,-8 3 0,-3 2 32,0-1 0,0-1 0,0 0 0,-28 6 0,30-9-49,0 0 0,0-1 1,0-1-1,-17-1 0,28 1-45,-1-1 0,1 0 1,0 0-1,0-1 0,0 1 0,-1 0 0,1-1 0,0 0 0,0 1 1,0-1-1,0 0 0,0 0 0,0 0 0,0 0 0,0 0 1,1-1-1,-1 1 0,0-1 0,1 1 0,-1-1 0,1 1 0,-1-1 1,1 0-1,0 0 0,0 0 0,0 1 0,0-1 0,0 0 0,0 0 1,0-1-1,1 1 0,-2-3 0,1-3-70,0 1 1,0-1-1,1 0 0,0 1 0,0-1 0,1 0 1,0 1-1,3-16 0,-3 22 137,-1 1 1,0-1-1,0 1 0,1-1 0,-1 1 1,0 0-1,1-1 0,-1 1 0,1-1 1,-1 1-1,0 0 0,1-1 0,-1 1 1,1 0-1,-1-1 0,1 1 0,-1 0 1,1 0-1,0-1 0,-1 1 0,1 0 1,-1 0-1,1 0 0,-1 0 0,1 0 1,-1 0-1,1 0 0,0 0 0,-1 0 1,1 0-1,-1 0 0,1 0 0,-1 0 1,1 0-1,0 1 0,-1-1 0,1 0 1,-1 0-1,1 1 0,-1-1 0,1 0 1,-1 1-1,0-1 0,1 1 0,-1-1 1,1 0-1,-1 1 0,0-1 0,1 1 1,-1-1-1,0 1 0,1-1 0,-1 1 1,0-1-1,0 1 0,1 0 0,12 31 499,-9-15-303,2-1 1,0 1 0,0-1 0,2-1 0,0 1 0,0-1 0,13 15 0,-14-21-165,0-1 0,1 0 0,1 0-1,-1-1 1,1 0 0,0-1 0,0 0 0,1 0 0,0-1 0,0 0 0,0-1 0,13 4-1,2-1-104,0-2 0,0-1 0,0 0 0,49-1-1,0-7-4125,-59 2-178</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2.626"/>
    </inkml:context>
    <inkml:brush xml:id="br0">
      <inkml:brushProperty name="width" value="0.05" units="cm"/>
      <inkml:brushProperty name="height" value="0.05" units="cm"/>
      <inkml:brushProperty name="color" value="#004F8B"/>
    </inkml:brush>
  </inkml:definitions>
  <inkml:trace contextRef="#ctx0" brushRef="#br0">656 0 3505,'0'0'5652,"-4"29"-4601,-16 96-75,16-104-668,-1 0 1,-2 0-1,0-1 1,-1 0-1,-15 29 1,3-9 38,-10 17 223,-2-1 1,-71 95 0,-97 87 668,100-123-679,88-101-472,1-2-30,0 0 0,1 1-1,0 0 1,1 1 0,1 0-1,-13 29 1,21-42-41,0-1 0,1 1 0,-1 0 0,1-1 0,-1 1 1,0 0-1,1-1 0,-1 1 0,1 0 0,0-1 0,-1 1 0,1-1 0,-1 1 0,1-1 0,0 1 0,-1-1 0,1 0 1,0 1-1,0-1 0,-1 0 0,1 1 0,0-1 0,0 0 0,-1 0 0,1 0 0,0 0 0,0 0 0,0 0 0,-1 0 1,1 0-1,0 0 0,0 0 0,0 0 0,1-1 0,42 1-87,-37-1 75,11 0-548,-1 0 0,0-2-1,19-4 1,0-5-3175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4.490"/>
    </inkml:context>
    <inkml:brush xml:id="br0">
      <inkml:brushProperty name="width" value="0.05" units="cm"/>
      <inkml:brushProperty name="height" value="0.05" units="cm"/>
      <inkml:brushProperty name="color" value="#004F8B"/>
    </inkml:brush>
  </inkml:definitions>
  <inkml:trace contextRef="#ctx0" brushRef="#br0">1 0 5113,'0'0'1592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5.273"/>
    </inkml:context>
    <inkml:brush xml:id="br0">
      <inkml:brushProperty name="width" value="0.05" units="cm"/>
      <inkml:brushProperty name="height" value="0.05" units="cm"/>
    </inkml:brush>
  </inkml:definitions>
  <inkml:trace contextRef="#ctx0" brushRef="#br0">1 1 6425,'0'0'5670,"10"1"-5296,70 10 1558,89-1 0,-168-10-1703,-1 9-6781</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5.415"/>
    </inkml:context>
    <inkml:brush xml:id="br0">
      <inkml:brushProperty name="width" value="0.05" units="cm"/>
      <inkml:brushProperty name="height" value="0.05" units="cm"/>
      <inkml:brushProperty name="color" value="#004F8B"/>
    </inkml:brush>
  </inkml:definitions>
  <inkml:trace contextRef="#ctx0" brushRef="#br0">1 716 8146,'0'0'4755,"35"-18"-4008,112-58-297,-139 72-414,0 0 1,-1-1 0,1 0 0,-1 0 0,0-1-1,0 0 1,0 0 0,-1 0 0,0-1-1,-1 0 1,1 0 0,4-9 0,0 0-10,2-4 14,-1 0 0,-1-1 0,-1 0 1,-1-1-1,-1 0 0,0 0 0,-2-1 0,4-30 0,-2-22 206,-4-91 0,-3 128-157,0 38-94,0-1 1,0 0 0,0 1-1,0-1 1,0 0 0,0 1-1,0-1 1,0 0-1,0 0 1,0 1 0,0-1-1,0 0 1,-1 1 0,1-1-1,0 1 1,0-1 0,-1 0-1,1 1 1,-1-1-1,1 1 1,0-1 0,-1 1-1,1-1 1,-1 1 0,1-1-1,-1 1 1,0-1 0,1 1-1,-1 0 1,0-1 0,-21 7-179,16-2 145,1-1 0,0 2 0,0-1 0,0 0 0,-8 10 0,0 6 31,2 1 0,0 0 1,1 0-1,1 1 0,2 0 1,0 0-1,1 1 0,1 0 1,-3 40-1,3 9-4,11 133-1,-2-166 23,2-1 0,1 1 0,2-2 0,2 1 0,1-1 0,21 41 0,-30-71 40,20 32-113,-22-37 109,0 0-1,1-1 1,-1 0-1,1 1 1,0-1-1,-1 0 0,1 0 1,0 0-1,0 0 1,-1 0-1,1 0 0,0 0 1,0-1-1,0 1 1,0-1-1,0 1 1,0-1-1,4 0 0,-4-1-13,-1-1-1,0 0 0,0 0 0,-1 0 1,1-1-1,0 1 0,-1 0 0,1 0 1,-1 0-1,0 0 0,1-1 0,-1 1 0,0 0 1,0 0-1,-1-5 0,1 4 14,-1-9-76,1-1-1,-2 1 1,1 0-1,-2 0 1,1 0-1,-2 1 1,-5-16 0,-4 0-326,-29-45 1,35 62 325,5 7 35,0 0 1,0 1-1,0-1 0,0 0 1,0-1-1,1 1 0,0 0 0,-1 0 1,1-1-1,0-3 0,1 6 62,37 1-791,1-2 0,-1-2 0,54-12-1,-45 4-2175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5.770"/>
    </inkml:context>
    <inkml:brush xml:id="br0">
      <inkml:brushProperty name="width" value="0.05" units="cm"/>
      <inkml:brushProperty name="height" value="0.05" units="cm"/>
      <inkml:brushProperty name="color" value="#004F8B"/>
    </inkml:brush>
  </inkml:definitions>
  <inkml:trace contextRef="#ctx0" brushRef="#br0">147 0 5753,'0'0'4312,"-19"32"-3508,-58 103-183,68-118-500,2 0 0,0 0-1,0 1 1,2-1-1,0 1 1,2 1 0,-1-1-1,2 0 1,1 1-1,0 0 1,3 25 0,-1-2-58,-2-33-34,2 0-1,-1 0 0,1 0 1,0 0-1,1-1 0,3 12 0,-4-17-49,1 0 0,-1-1 0,1 1 0,-1 0 0,1-1 0,0 1 0,0-1-1,0 1 1,0-1 0,0 0 0,1 0 0,-1 0 0,1 0 0,-1 0 0,1-1-1,0 1 1,-1-1 0,1 0 0,0 1 0,0-1 0,6 1 0,7 0-751,0-1 0,28-1 0,-20 0-958,22 0-3782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6.115"/>
    </inkml:context>
    <inkml:brush xml:id="br0">
      <inkml:brushProperty name="width" value="0.05" units="cm"/>
      <inkml:brushProperty name="height" value="0.05" units="cm"/>
      <inkml:brushProperty name="color" value="#004F8B"/>
    </inkml:brush>
  </inkml:definitions>
  <inkml:trace contextRef="#ctx0" brushRef="#br0">306 0 7818,'0'0'3064,"-112"187"-2552,77-143-256,0-6 65,3-3-249,0-4 0,8-9-72,3-6-16,10-13-633,8-3-1175</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6.474"/>
    </inkml:context>
    <inkml:brush xml:id="br0">
      <inkml:brushProperty name="width" value="0.05" units="cm"/>
      <inkml:brushProperty name="height" value="0.05" units="cm"/>
      <inkml:brushProperty name="color" value="#004F8B"/>
    </inkml:brush>
  </inkml:definitions>
  <inkml:trace contextRef="#ctx0" brushRef="#br0">0 0 7938,'0'0'5321,"14"184"-5121,21-150 8,4-5-208,0-7-96,-4-6-744,10-10-201,-10-3-767,-6-3-784</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6.818"/>
    </inkml:context>
    <inkml:brush xml:id="br0">
      <inkml:brushProperty name="width" value="0.05" units="cm"/>
      <inkml:brushProperty name="height" value="0.05" units="cm"/>
      <inkml:brushProperty name="color" value="#004F8B"/>
    </inkml:brush>
  </inkml:definitions>
  <inkml:trace contextRef="#ctx0" brushRef="#br0">0 1 1168,'0'0'9812,"26"36"-9244,78 120-165,-94-141-347,-1 2 0,0-1 0,-1 1 0,-1 0 0,-1 0 1,-1 1-1,0 0 0,-1 0 0,-1 0 0,0 0 1,-2 1-1,0-1 0,-1 1 0,-3 18 0,2 18 251,1-46-219,0 1-1,0-1 0,-1 1 1,0-1-1,-1 0 0,0 1 1,-1-1-1,0 0 1,0 0-1,-1 0 0,0-1 1,0 0-1,-1 1 1,0-1-1,-1-1 0,-10 13 1,16-20-92,0 0 0,-1 0 0,1 0 0,0 0 0,0 1 0,0-1 0,-1 0 0,1 0 0,0 0-1,0 0 1,-1 0 0,1 0 0,0 0 0,0 0 0,0 0 0,-1 0 0,1 0 0,0 0 0,0 0 0,0-1 0,-1 1 0,1 0 0,0 0 0,0 0 0,0 0 0,-1 0 0,1 0 0,0 0 0,0 0 0,0-1 0,0 1 0,-1 0 0,1 0 0,0 0 0,0 0 0,0-1 0,0 1 0,0 0 0,0 0 0,0 0 0,0-1-1,-1 1 1,1 0 0,0 0 0,0 0 0,0-1 0,0 1 0,0 0 0,0 0 0,0-1 0,0 1 0,0 0 0,0 0 0,0 0 0,0-1 0,1 1 0,-1 0 0,0 0 0,0-1 0,-1-16-558,1 16 438,0-27-1791,0-1-714</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7.161"/>
    </inkml:context>
    <inkml:brush xml:id="br0">
      <inkml:brushProperty name="width" value="0.05" units="cm"/>
      <inkml:brushProperty name="height" value="0.05" units="cm"/>
      <inkml:brushProperty name="color" value="#004F8B"/>
    </inkml:brush>
  </inkml:definitions>
  <inkml:trace contextRef="#ctx0" brushRef="#br0">0 1 10058,'0'0'4980,"32"7"-4527,16 6-354,129 29 182,-111-28-327,1-4 0,111 5 0,-177-15-146,-12 0-5311,-2 0 1586</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7.518"/>
    </inkml:context>
    <inkml:brush xml:id="br0">
      <inkml:brushProperty name="width" value="0.05" units="cm"/>
      <inkml:brushProperty name="height" value="0.05" units="cm"/>
      <inkml:brushProperty name="color" value="#004F8B"/>
    </inkml:brush>
  </inkml:definitions>
  <inkml:trace contextRef="#ctx0" brushRef="#br0">1 0 9026,'0'0'7105,"200"29"-6768,-165-26-233,-14 0-32,-7 0-72,-3-3 48,-8 0-72,4 0 80,0 0-112,0 0-505,4 0-287,7-3-680,-8-10-841,4-2-2040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8.049"/>
    </inkml:context>
    <inkml:brush xml:id="br0">
      <inkml:brushProperty name="width" value="0.05" units="cm"/>
      <inkml:brushProperty name="height" value="0.05" units="cm"/>
      <inkml:brushProperty name="color" value="#004F8B"/>
    </inkml:brush>
  </inkml:definitions>
  <inkml:trace contextRef="#ctx0" brushRef="#br0">0 1 8130,'0'0'3531,"21"17"-3431,67 55-48,-81-66-31,0 1 0,-1 0 0,0 0 0,0 0-1,-1 1 1,0-1 0,0 1 0,-1 1 0,0-1-1,0 0 1,-1 1 0,4 16 0,-4-7 47,-1 0 0,-1 1 0,0 0 0,-3 21-1,1-29 2,-1 1 6,0-1 0,-1 1 0,-1-1 0,0 0 0,0 0 0,-1-1 0,0 1 0,-1-1 0,0 0-1,-1-1 1,-12 15 0,13-17 13,32-57 1807,15 5-1876,64-53 0,24-27 10,-123 119-34,-2 2-3,0 0 1,0 0-1,-1 0 1,1-1 0,-1 1-1,0-1 1,0 0-1,-1 0 1,1 0-1,1-7 1,-4 12-117,-11 9-300,2 3 408,1-1 0,0 1 0,1 1 0,0 0 1,1-1-1,1 2 0,0-1 0,1 1 0,-4 21 0,1-1 91,3 1 0,-2 62-1,7-95-66,-1 0 0,1 0 0,-1 0 0,1 0 0,-1 0 0,1-1 0,0 1 0,0 0 0,0 0 0,0-1 0,0 1 0,1 0 0,-1-1 0,0 1 0,1-1 0,-1 0 0,1 1 0,-1-1 0,1 0 0,0 0 0,0 0 0,-1 0 0,1 0 0,0-1 0,0 1 0,0 0 0,0-1 0,0 0 0,3 1 0,64 7 109,-67-8-114,21 1-128,1-2-1,-1 0 0,1-1 0,32-8 0,-41 5-530,1 1-1,-1-2 0,0 0 0,16-10 0,21-16-4860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5:48.627"/>
    </inkml:context>
    <inkml:brush xml:id="br0">
      <inkml:brushProperty name="width" value="0.05" units="cm"/>
      <inkml:brushProperty name="height" value="0.05" units="cm"/>
      <inkml:brushProperty name="color" value="#004F8B"/>
    </inkml:brush>
  </inkml:definitions>
  <inkml:trace contextRef="#ctx0" brushRef="#br0">0 2 1224,'0'0'11551,"14"0"-11291,16 0-141,10-2 224,55 5 0,-90-2-332,-1 1 0,0-1 1,0 0-1,0 1 0,0 0 0,-1 0 0,1 0 0,0 0 0,-1 1 0,0 0 0,1-1 0,-1 1 0,0 0 0,0 1 1,-1-1-1,1 0 0,-1 1 0,1 0 0,-1-1 0,0 1 0,-1 0 0,1 0 0,-1 0 0,1 0 0,-1 0 0,1 6 0,1 8 48,0 1-1,-1-1 0,0 0 1,-2 32-1,-1-44-44,0-1-1,-1 1 0,1 0 1,-1-1-1,0 1 1,0-1-1,-1 1 1,0-1-1,0 0 1,0 0-1,0 0 1,-1-1-1,0 1 1,0-1-1,0 0 1,-1 0-1,1 0 1,-1-1-1,0 1 0,0-1 1,0 0-1,0-1 1,0 1-1,-10 2 1,-2 1-103,-1 0 1,0-1-1,0-1 1,0 0-1,0-2 1,-30 1-1,32-4-535,19 0 947,27 2 216,-2 6-106,-1 0 1,32 15-1,23 6 219,-48-18-730,77 19 144,-37-18-4581,-55-10-1911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19.996"/>
    </inkml:context>
    <inkml:brush xml:id="br0">
      <inkml:brushProperty name="width" value="0.05" units="cm"/>
      <inkml:brushProperty name="height" value="0.05" units="cm"/>
      <inkml:brushProperty name="color" value="#FF0066"/>
    </inkml:brush>
  </inkml:definitions>
  <inkml:trace contextRef="#ctx0" brushRef="#br0">1 5554 8602,'0'0'6146,"9"0"-1016,27 3-4846,-31-4-203,0 1 0,0-1 1,0-1-1,1 1 0,-1-1 1,0 0-1,-1 0 1,6-3-1,13-5 184,-16 7-264,0 0-1,0 0 1,-1-1-1,1 0 1,6-5-1,26-15 3,125-59 103,-135 68-99,0-2 0,-1-2 1,-2 0-1,0-2 0,28-28 0,-35 32-34,-8 8 23,4-5 16,1 0 0,-2 0 1,0-1-1,-1-1 0,13-19 1,0-8-32,35-43 0,-46 67 18,65-101 97,-50 83-119,-8 11 31,-1 0-1,-2-2 1,0 0 0,18-39 0,5-3-10,-10 20-20,20-53 75,26-43-41,80-101-12,-138 221-46,-12 16 62,-1-1-1,0 1 1,0-1 0,-1 0 0,9-23-1,-9 17-4,1 0 0,16-25 0,10-25-12,-8 5 6,21-65 74,-44 114-66,0 0 0,0 0-1,-1-22 1,-1 25 4,0 0 1,0 1-1,1-1 0,1 0 1,-1 0-1,2 1 0,-1-1 1,7-14-1,13-25-7,-14 29-15,1 1 0,14-23 0,-19 36 21,-2 0 1,1 1-1,-1-1 1,0-1-1,0 1 1,-1 0-1,2-9 1,-2 8 4,0 0 0,1 0 0,0-1 0,0 1 0,1 1-1,4-10 1,96-183 183,-73 139-117,121-300 179,-138 315-265,-3-1 1,8-63 0,-12 65 27,1 0 0,26-81 0,-27 105-21,-1 1 0,5-39 1,-8 38-7,2-1 1,11-37 0,35-72-36,2 10 86,-24 52-22,-4-1-1,23-98 1,-47 165-31,17-60 21,-4-2 0,-2 0 0,4-128 0,-15-158 40,2 317-64,2 1-1,1 0 0,2 1 1,1-1-1,12-31 0,-6 20 11,14-75-1,7-52-38,-21 129 9,-12 35 24,1 1 1,-1-1-1,0 0 0,-1 1 1,1-1-1,0-10 1,-2 16-52,2 38-288,-13 2 351,-17 40 1,9-26-56,-20 42 50,23-62-45,-21 73-1,-29 126 42,57-198-23,2 0 0,2 0 0,1 1 0,1 37 0,-1-7 49,-3-1-1,-28 121 0,16-93-71,-22 86 63,33-152-92,-5 13 113,-21 50 0,7-33-85,-1 3 70,-37 61 0,56-106-34,2 1 0,0 0 0,-5 17 0,-13 29 11,-15 30-27,-47 160-1,69-179 29,-15 123 0,28-159 12,-3 3-25,-1-1 0,-16 41 0,10-35-30,-9 48 0,17-65 47,-1-1-1,-1 0 1,-17 33-1,-11 34 41,-12 37-49,29-79-19,1 1 0,-13 60-1,15-45 55,-4 0-1,-2-1 0,-60 117 1,66-155-72,-36 49 1,-10 15 78,50-72-42,-2 0 0,-17 19-1,19-24 5,0 1 0,0 0 0,-14 28 0,-1 38-53,10-24 0,-90 188 97,72-186-44,-3-2-1,-2-1 0,-2-2 0,-70 69 0,32-52-16,62-59 18,1 2-1,0 0 0,2 1 0,-24 30 0,28-30-19,-12 19 37,-1-1-1,-2-1 1,-43 44-1,47-58-14,17-13-5,-1 0 1,0-1-1,0 0 0,0 0 1,-1-1-1,0 0 0,0 0 1,-1-1-1,1 0 0,-1-1 1,-10 4-1,-5-1 11,0-1 1,-1 0-1,1-2 0,-27 0 1,33-1-67,9-3 129,8-19-47,1 16-37,3 0-2,0 0 1,1 0-1,-1 0 1,1 0-1,0 1 1,0-1-1,1 1 1,-1 0-1,1 0 1,5-2-1,8-7 99,47-31-148,-50 35 61,-1-1-1,0 0 1,0-1 0,-1-1-1,0 0 1,17-21 0,56-72 9,43-60-1,-24 28-7,25-33-34,39-59 54,-50 66-52,158-255 65,-184 261-12,-4 6-23,-16 46-18,91-175-1,-123 201 56,-23 44-25,0 0 1,-3 0-1,15-47 0,-25 60-9,-1-1 0,1-27 0,5-28-39,-5 53 74,-1 5-50,0 0 0,1 1 0,1-1 0,1 1 0,11-22 1,-5 12 1,0 0 1,10-38-1,-5 11-3,91-216 75,-28 34-86,-49 156 47,27-85-25,-54 150 1,14-51 13,-3-1-1,8-71 0,-11-10 19,16-126-47,-22 228 21,2 0 1,3 1-1,27-73 0,58-76-104,-38 81 204,-9-7-149,-22 49 10,-24 60 34,0 1-1,-1-1 0,-1-1 1,0 1-1,0 0 1,-1-20-1,-25 10-31,21 19 35,1 0 0,0 0-1,0 0 1,0 0 0,0 0 0,0 0-1,1 0 1,-1-1 0,1 1 0,0-1-1,0 1 1,1-1 0,-1 1-1,1-1 1,-1 1 0,1-1 0,0 0-1,0 1 1,2-7 0,-3 10-35,1 0 1,0-1-1,0 1 1,0 0 0,0 0-1,0 0 1,-1 0-1,1 0 1,0-1-1,0 1 1,0 0-1,-1 0 1,1 0-1,0 0 1,0 0 0,0 0-1,-1 0 1,1 0-1,0 0 1,0 0-1,0 0 1,-1 0-1,1 0 1,0 0-1,0 0 1,-1 0 0,1 0-1,0 0 1,0 0-1,0 0 1,-1 0-1,1 0 1,0 0-1,0 0 1,0 1-1,-1-1 1,1 0 0,0 0-1,0 0 1,0 0-1,0 0 1,-1 1-1,1-1 1,0 0-1,0 0 1,0 0-1,0 0 1,0 1 0,0-1-1,0 0 1,-1 0-1,1 0 1,0 1-1,0-1 1,0 0-1,0 0 1,0 1-1,0-1 1,-7 14-1005,7-13 777,-2 12-3225,0-3-3440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6.314"/>
    </inkml:context>
    <inkml:brush xml:id="br0">
      <inkml:brushProperty name="width" value="0.05" units="cm"/>
      <inkml:brushProperty name="height" value="0.05" units="cm"/>
    </inkml:brush>
  </inkml:definitions>
  <inkml:trace contextRef="#ctx0" brushRef="#br0">1 860 8970,'0'0'6917,"26"-11"-6718,85-38-11,-100 44-132,0-1 0,0-1-1,0 0 1,-1 0 0,0-1-1,0 0 1,-1-1 0,0 0 0,0-1-1,-1 0 1,-1 0 0,1 0 0,9-20-1,-15 26-36,11-21 118,-1 0 0,-1 0 0,-1-1 1,-2 0-1,0-1 0,-2 0 0,-1 0 0,2-32 0,-3-28-71,-7-106 0,3 185-48,-1 1 0,0 0 0,0 0 0,-1-1 1,0 1-1,0 0 0,0 1 0,-7-13 1,7 16-30,1 1-1,-1-1 1,1 1 0,-1 0 0,0-1 0,0 1 0,0 0 0,-1 0 0,1 0 0,0 1 0,-1-1 0,1 1 0,-1-1 0,0 1 0,1 0 0,-1 0 0,0 0 0,0 0 0,1 0-1,-1 0 1,0 1 0,0 0 0,-3-1 0,3 2 0,1 0 0,0 0 0,-1 0 0,1 0 1,0 0-1,0 0 0,0 0 0,0 1 0,0-1 0,0 1 0,0 0 0,0-1 0,0 1 0,1 0 0,-1 0 0,1 0 0,0 0 0,-1 0 0,1 1 0,0-1 0,-1 4 1,-20 54-139,11-4 169,2 0 0,3 0-1,3 1 1,5 94 0,0-44-15,47 576 392,-45-642-375,0 5 4,2-1 0,1 0 0,3 0 0,18 52 0,-28-97 12,0 1-1,0-1 0,0 1 1,0-1-1,1 1 0,-1-1 1,0 1-1,0-1 0,0 0 1,0 1-1,1-1 1,-1 1-1,0-1 0,0 0 1,1 1-1,-1-1 0,0 0 1,1 1-1,-1-1 0,0 0 1,1 0-1,-1 1 0,1-1 1,-1 0-1,0 0 1,1 1-1,-1-1 0,1 0 1,-1 0-1,1 0 0,-1 0 1,1 0-1,7-12 585,-1-23-387,-4 18-223,-1 1-1,-1-1 1,-1 0-1,-1 1 1,0-1-1,-1 0 1,0 1-1,-2 0 1,0-1-1,0 1 1,-2 1-1,0-1 1,-10-17-1,-19-19-51,-2 1 0,-3 1 0,-2 3 0,-83-74 0,125 121 40,0 0 0,0 0 0,0 0 0,0-1 0,0 1 0,-1 0-1,1 0 1,0 0 0,0 0 0,0-1 0,0 1 0,0 0 0,0 0 0,0 0-1,0 0 1,0-1 0,0 1 0,0 0 0,0 0 0,0 0 0,0-1-1,0 1 1,0 0 0,0 0 0,0 0 0,0-1 0,0 1 0,0 0 0,0 0-1,0 0 1,0 0 0,0-1 0,0 1 0,1 0 0,-1 0 0,0 0 0,0 0-1,0 0 1,0-1 0,0 1 0,1 0 0,-1 0 0,0 0 0,0 0-1,0 0 1,0 0 0,1 0 0,-1 0 0,0 0 0,0-1 0,0 1 0,0 0-1,1 0 1,-1 0 0,0 0 0,0 0 0,0 0 0,1 0 0,-1 0-1,0 0 1,0 0 0,0 1 0,1-1 0,-1 0 0,0 0 0,0 0 0,0 0-1,0 0 1,1 0 0,21 0-13,-17 0 11,16 1-241,0-1 0,0-2 0,1 0 0,-1-1-1,0-1 1,-1-1 0,1-1 0,-1 0-1,0-2 1,0 0 0,-1-2 0,0 0 0,-1-1-1,0-1 1,18-15 0,-7 1-3546,-1 1-1309</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32.406"/>
    </inkml:context>
    <inkml:brush xml:id="br0">
      <inkml:brushProperty name="width" value="0.05" units="cm"/>
      <inkml:brushProperty name="height" value="0.05" units="cm"/>
      <inkml:brushProperty name="color" value="#004F8B"/>
    </inkml:brush>
  </inkml:definitions>
  <inkml:trace contextRef="#ctx0" brushRef="#br0">1 63 5233,'0'0'10094,"0"-9"-9151,3-45 1206,25 514-581,-17-140-988,-11-320-145,0-34-878,0-49-5324,0 55 25</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33.048"/>
    </inkml:context>
    <inkml:brush xml:id="br0">
      <inkml:brushProperty name="width" value="0.05" units="cm"/>
      <inkml:brushProperty name="height" value="0.05" units="cm"/>
      <inkml:brushProperty name="color" value="#004F8B"/>
    </inkml:brush>
  </inkml:definitions>
  <inkml:trace contextRef="#ctx0" brushRef="#br0">29 14 3201,'0'0'8920,"0"-13"-8520,1 127 385,-9 227 1219,1-158-1125,7-182-674,-1-38-1424,-9-20-4521,7 31-1439</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34.100"/>
    </inkml:context>
    <inkml:brush xml:id="br0">
      <inkml:brushProperty name="width" value="0.05" units="cm"/>
      <inkml:brushProperty name="height" value="0.05" units="cm"/>
      <inkml:brushProperty name="color" value="#004F8B"/>
    </inkml:brush>
  </inkml:definitions>
  <inkml:trace contextRef="#ctx0" brushRef="#br0">0 16 5569,'0'0'10725,"16"0"-10039,112-9-96,-89 5-579,0 1 0,73 4-1,-102 2-15,0-1-1,-1 1 1,1 0-1,-1 1 1,0 0 0,0 0-1,0 1 1,-1 1-1,0-1 1,0 1-1,10 10 1,-4-3-6,0 0 0,-1 1 0,-1 1-1,0 0 1,9 17 0,-15-20 6,0 0 0,-1 0-1,-1 0 1,0 1 0,-1 0-1,0 0 1,-1 0 0,0 0-1,-1 0 1,0 0 0,-1 0-1,-1 0 1,0 0 0,-3 14-1,1-19 13,1-1 0,-1 0-1,0 0 1,-1-1-1,0 1 1,0-1 0,0 1-1,-1-1 1,0-1-1,0 1 1,0-1 0,-1 0-1,0 0 1,0 0-1,0-1 1,0 0 0,-1 0-1,-10 4 1,-10 4 3,-1-1 0,0-1 0,-36 7 0,36-11 65,0-1 0,0-1 1,-46 0-1,73-4-73,1-1 0,-1 1 0,1 0 0,-1-1 0,1 1 0,-1-1 0,0 1 0,1-1 0,0 1 0,-1-1 0,1 1 0,-1-1 0,1 0 0,0 1 0,-1-1 0,1 0 0,0 1 0,0-1 0,-1 0 0,1 1 0,0-1 0,0 0 0,0 1 0,0-1 0,0 0 0,0 1 0,0-1 0,0 0 0,0 1 0,0-1 0,1 0 0,-1 0 0,0 0 0,0 0-5,1 0-1,-1 0 1,0 0 0,0 0-1,0 0 1,1 0 0,-1 0-1,1 0 1,-1 0-1,0 0 1,1 0 0,0 0-1,-1 0 1,1 0-1,0 1 1,-1-1 0,1 0-1,0 0 1,0 1 0,-1-1-1,1 1 1,0-1-1,0 0 1,0 1 0,0 0-1,0-1 1,2 0-1,0 1-9,0-1-1,0 1 0,1 0 0,-1-1 0,1 2 0,-1-1 0,0 0 0,1 1 0,-1-1 0,0 1 0,0 0 0,0 0 0,1 0 0,-1 1 0,0-1 0,0 1 0,0-1 1,-1 1-1,1 0 0,0 0 0,-1 0 0,3 3 0,1 4 6,-1-1 1,0 1-1,-1 0 0,0 0 1,0 0-1,3 14 0,-7-21 14,9 20 1,1-1-1,0 0 1,1 0 0,2-1-1,0-1 1,1 0-1,1-1 1,20 20-1,-5-9 51,2-1 0,0-2 0,63 38 0,-94-63-76,1 0 0,-1 0 1,1 0-1,0 0 0,-1 0 0,1-1 0,0 1 0,0-1 0,0 1 0,-1-1 1,1 0-1,0 0 0,0 0 0,0 0 0,0 0 0,-1 0 0,1 0 1,0 0-1,0-1 0,0 1 0,-1-1 0,1 1 0,0-1 0,0 0 1,-1 0-1,1 0 0,-1 0 0,1 0 0,-1 0 0,1 0 0,-1 0 0,0-1 1,1 1-1,-1 0 0,0-1 0,0 1 0,0-1 0,0 0 0,0 1 1,0-1-1,-1 0 0,1 1 0,-1-1 0,1 0 0,-1 0 0,1 1 0,-1-5 1,4-49-4637,-4 27-484</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35.085"/>
    </inkml:context>
    <inkml:brush xml:id="br0">
      <inkml:brushProperty name="width" value="0.05" units="cm"/>
      <inkml:brushProperty name="height" value="0.05" units="cm"/>
      <inkml:brushProperty name="color" value="#004F8B"/>
    </inkml:brush>
  </inkml:definitions>
  <inkml:trace contextRef="#ctx0" brushRef="#br0">0 1 5433,'0'0'7414,"4"1"-6749,22 8-147,1-1-1,0-1 1,1-2 0,30 3-1,24 4-235,-53-6-165,0-2 0,50 2 0,-78-6-101,-2-11-2375,1 8 1888,-1-1-1,0 1 1,0 0 0,0-1 0,0 1-1,-1 0 1,1 0 0,-4-4 0,-6-9-2677</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35.690"/>
    </inkml:context>
    <inkml:brush xml:id="br0">
      <inkml:brushProperty name="width" value="0.05" units="cm"/>
      <inkml:brushProperty name="height" value="0.05" units="cm"/>
      <inkml:brushProperty name="color" value="#004F8B"/>
    </inkml:brush>
  </inkml:definitions>
  <inkml:trace contextRef="#ctx0" brushRef="#br0">92 0 3993,'0'0'6130,"0"26"-4270,-4 23-940,-1 1 0,-2-1 0,-24 81-1,16-71-574,-14 105-1,28-108 203,1-55-379,0-20-5950,0 4 2156</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41.472"/>
    </inkml:context>
    <inkml:brush xml:id="br0">
      <inkml:brushProperty name="width" value="0.05" units="cm"/>
      <inkml:brushProperty name="height" value="0.05" units="cm"/>
      <inkml:brushProperty name="color" value="#004F8B"/>
    </inkml:brush>
  </inkml:definitions>
  <inkml:trace contextRef="#ctx0" brushRef="#br0">180 91 1304,'0'0'3444,"0"-10"-3040,0-38 109,0 34 3375,0 1 3900,-52 10-6829,32 2-800,16 1-156,1-1 0,-1 1 0,0 0 0,1 0 1,-1 0-1,0 0 0,0 0 0,1 1 0,-1 0 0,1 0 0,-1 0 0,1 0 0,-1 1 1,1-1-1,-1 1 0,-3 3 0,-3 2 14,8-6-7,-1 0 0,1 1 0,0 0 0,-1-1 1,1 1-1,0 0 0,0 0 0,0 0 0,0 0 0,1 1 0,-1-1 0,0 0 0,1 1 0,0-1 1,-2 6-1,4-6 67,1 0 0,0 0 0,0 0 0,0-1 0,0 1 0,0 0 1,0-1-1,0 0 0,0 1 0,1-1 0,-1 0 0,1 0 0,-1 0 0,1-1 1,-1 1-1,5 0 0,51 14 109,-20-10-37,73 2-1,16 2 139,-88-5-239,43-1 0,28 3 71,-73-5 113,-25-1-538,-21-1-2078,-50-5-2929,30 0 1171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42.570"/>
    </inkml:context>
    <inkml:brush xml:id="br0">
      <inkml:brushProperty name="width" value="0.05" units="cm"/>
      <inkml:brushProperty name="height" value="0.05" units="cm"/>
      <inkml:brushProperty name="color" value="#004F8B"/>
    </inkml:brush>
  </inkml:definitions>
  <inkml:trace contextRef="#ctx0" brushRef="#br0">152 66 4825,'0'0'6455,"0"-6"-5911,1-13-110,1-22 4713,-31 98-4067,7 20-944,-15 88-1,-11 40 209,39-168-410,2-11 1327,5-57-511,4 6-735,1 1 0,1-1 0,2 1 0,8-25 0,2-11-16,51-209 100,-64 266-214,-2 10-213,3 31-869,-2-11-847,9 45-1,0-40-4010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3.688"/>
    </inkml:context>
    <inkml:brush xml:id="br0">
      <inkml:brushProperty name="width" value="0.05" units="cm"/>
      <inkml:brushProperty name="height" value="0.05" units="cm"/>
      <inkml:brushProperty name="color" value="#004F8B"/>
    </inkml:brush>
  </inkml:definitions>
  <inkml:trace contextRef="#ctx0" brushRef="#br0">286 76 6729,'0'0'5680,"-33"-13"-3878,-10-4-1172,-1 1 0,-67-14 0,110 30-629,0 1 0,0-1 0,1 0 0,-1 0 0,0 0 0,0 0 0,0 1 0,1-1 0,-1 0 0,0 1 0,0-1 0,1 0 0,-1 1 0,0-1 0,1 1 0,-1-1 0,0 1 0,1 0 0,-1-1 0,1 1 0,-1 0 0,1-1 0,-1 1 0,1 0 0,-1-1 0,1 1 0,0 0 0,-1 0 0,1 0 0,0-1 0,0 1 0,0 1 0,-8 36-6,6-27 6,-3 29 2,2 0 0,2 79-1,3-50 67,12 341 566,-14-391-588,1-13-33,-1 0 1,0 0-1,0 0 1,0 0 0,-1 0-1,0 0 1,0 0-1,0 0 1,-1 0 0,0 0-1,0 0 1,0 0-1,-1-1 1,-4 8 0,6-12 1,0 0 1,0 0-1,0 0 1,0 0-1,0 0 1,0 0-1,1 0 1,-1 1-1,0-1 1,1 0-1,-1 0 1,1 1-1,-1-1 1,1 0-1,0 1 1,0-1-1,0 1 1,-1-1-1,1 0 0,1 1 1,-1-1-1,0 1 1,0-1-1,0 0 1,1 1-1,-1-1 1,1 0-1,-1 1 1,1-1-1,-1 0 1,1 0-1,0 1 1,0-1-1,-1 0 1,1 0-1,0 0 1,0 0-1,0 0 1,0 0-1,0 0 1,1 0-1,-1-1 1,0 1-1,0 0 1,0-1-1,1 1 1,1 0-1,9 4 85,0-2-1,0 1 0,1-1 1,17 2-1,-9-2-94,4 3 20,41 4 230,-66-10 124,6-22-2602,-1 5-2054,2 5-869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4.354"/>
    </inkml:context>
    <inkml:brush xml:id="br0">
      <inkml:brushProperty name="width" value="0.05" units="cm"/>
      <inkml:brushProperty name="height" value="0.05" units="cm"/>
      <inkml:brushProperty name="color" value="#004F8B"/>
    </inkml:brush>
  </inkml:definitions>
  <inkml:trace contextRef="#ctx0" brushRef="#br0">65 150 5353,'0'0'6515,"-6"11"-5963,-1 2-281,0 1 0,1-1 0,0 2 0,1-1-1,1 1 1,0-1 0,-3 31 0,6-29 87,0-4-90,0-1 0,1 1 0,0 0 0,1-1 0,3 15 0,-3-23-228,0 0-1,0 0 1,0 0 0,0 0 0,1 0 0,-1 0 0,1 0 0,0-1-1,0 1 1,0-1 0,0 1 0,1-1 0,-1 0 0,1 0-1,-1 0 1,1 0 0,0 0 0,-1 0 0,1-1 0,0 1-1,0-1 1,6 2 0,-2 0-20,1-1 0,0 0 0,0 0 0,-1 0 0,1-1 0,0 0-1,0 0 1,1-1 0,-1 0 0,0-1 0,0 1 0,0-2 0,-1 1 0,1-1 0,0 0 0,0-1 0,-1 0 0,1 0 0,-1 0-1,0-1 1,0 0 0,0-1 0,-1 1 0,0-1 0,0-1 0,0 1 0,0-1 0,-1 0 0,0 0 0,6-10 0,-3 5-21,-1-1 0,-1 0 0,0 0 1,-1 0-1,0-1 0,0 1 0,-2-1 1,4-21-1,-2-4-107,-2-67 0,-3 100 89,-1 0 1,1 1-1,-1-1 1,0 0-1,-1 1 1,1-1-1,-1 1 0,1-1 1,-1 1-1,-1 0 1,1 0-1,-1 0 1,1 0-1,-1 0 1,0 1-1,-1-1 1,1 1-1,0 0 0,-1 0 1,0 0-1,0 0 1,0 1-1,0-1 1,0 1-1,0 0 1,-8-2-1,6 1 6,-1 1 0,1 1 0,-1-1 0,1 1 0,-1 0 0,0 1 0,1-1 0,-1 1 0,0 1 0,1-1 0,-1 1 0,1 0 0,-1 1 0,1-1 0,-1 1 0,1 1 0,0-1 0,-11 7 0,5 0-15,0 0 1,1 0 0,0 1 0,0 1-1,1 0 1,1 0 0,0 1 0,0 0-1,1 0 1,-10 22 0,14-23-357,-1 0 0,1 0 0,1 0 0,0 0 0,1 0 0,0 1 0,0-1 0,2 1 0,-1 0 0,1-1 0,1 1 0,0-1 0,1 1 0,3 11 0,13 19-3550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4.714"/>
    </inkml:context>
    <inkml:brush xml:id="br0">
      <inkml:brushProperty name="width" value="0.05" units="cm"/>
      <inkml:brushProperty name="height" value="0.05" units="cm"/>
      <inkml:brushProperty name="color" value="#004F8B"/>
    </inkml:brush>
  </inkml:definitions>
  <inkml:trace contextRef="#ctx0" brushRef="#br0">106 1 624,'0'0'15427,"-74"186"-15355,60-151-72,7 3-72,0-13-1072,3-9-2040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6.813"/>
    </inkml:context>
    <inkml:brush xml:id="br0">
      <inkml:brushProperty name="width" value="0.05" units="cm"/>
      <inkml:brushProperty name="height" value="0.05" units="cm"/>
    </inkml:brush>
  </inkml:definitions>
  <inkml:trace contextRef="#ctx0" brushRef="#br0">208 1 6281,'0'0'3649,"-13"9"-3293,2-2-202,0 1-1,0 0 1,1 0 0,1 1-1,-1 1 1,1 0-1,1 0 1,0 0 0,0 1-1,-6 13 1,-1 11 222,2 1 1,1 0-1,2 1 0,1 0 1,-5 55-1,2 191 431,12-276-782,0 1 0,0-1 0,1 0 1,0 1-1,1-1 0,-1 0 1,1 0-1,0 0 0,1 0 1,5 9-1,-6-12-30,1-1 0,-1 1 0,1-1-1,0 0 1,0 0 0,1 0 0,-1-1 0,1 1 0,-1-1 0,1 1 0,0-1 0,0-1-1,0 1 1,0 0 0,0-1 0,0 0 0,0 0 0,0 0 0,9 0 0,84 1-4123,-58-2-1720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5.284"/>
    </inkml:context>
    <inkml:brush xml:id="br0">
      <inkml:brushProperty name="width" value="0.05" units="cm"/>
      <inkml:brushProperty name="height" value="0.05" units="cm"/>
      <inkml:brushProperty name="color" value="#004F8B"/>
    </inkml:brush>
  </inkml:definitions>
  <inkml:trace contextRef="#ctx0" brushRef="#br0">1 0 8666,'0'0'6112,"29"6"-5961,198 41-62,-168-38-69,-33-8-3513,-16-1 526</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5.665"/>
    </inkml:context>
    <inkml:brush xml:id="br0">
      <inkml:brushProperty name="width" value="0.05" units="cm"/>
      <inkml:brushProperty name="height" value="0.05" units="cm"/>
      <inkml:brushProperty name="color" value="#004F8B"/>
    </inkml:brush>
  </inkml:definitions>
  <inkml:trace contextRef="#ctx0" brushRef="#br0">81 1 304,'0'0'10820,"-6"23"-9965,-41 187 864,37-154-1837,2 1 1,-2 86 0,11-143 33,-1 0 0,0 1 0,0-1 0,0 0 0,0 0 0,0 1 0,0-1 0,0 0 0,0 1 0,0-1 0,1 0 0,-1 0 0,0 1 0,0-1 0,0 0 0,1 0 0,-1 0 0,0 1 1,0-1-1,1 0 0,-1 0 0,0 0 0,0 0 0,1 1 0,-1-1 0,0 0 0,0 0 0,1 0 0,-1 0 0,0 0 0,1 0 0,-1 0 0,0 0 0,1 0 0,-1 0 0,1 0 1,12 1-2603</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6.243"/>
    </inkml:context>
    <inkml:brush xml:id="br0">
      <inkml:brushProperty name="width" value="0.05" units="cm"/>
      <inkml:brushProperty name="height" value="0.05" units="cm"/>
      <inkml:brushProperty name="color" value="#004F8B"/>
    </inkml:brush>
  </inkml:definitions>
  <inkml:trace contextRef="#ctx0" brushRef="#br0">44 87 6105,'0'0'6122,"-8"28"-5592,-22 89-75,28-111-390,1 0 0,0 0 0,0 0 0,1 0 0,0 0 0,0 0 0,0 0 0,1 0 0,0 1 0,0-1 1,0-1-1,4 10 0,-4-11-14,1 0 0,1 0 0,-1 0 0,1-1 0,-1 1 0,1-1 0,0 0 0,0 1 0,0-1 0,1-1 0,-1 1 0,1 0 0,6 2 1,-2-1 24,1 0 0,0-1 1,0 0-1,0-1 1,0 0-1,0 0 1,1-1-1,-1 0 0,1-1 1,-1 0-1,0-1 1,17-2-1,-21 1-64,0 0 0,-1 0 1,1 0-1,0 0 0,-1-1 0,0 0 0,1 0 0,-1 0 1,0-1-1,-1 1 0,1-1 0,0 0 0,-1 0 0,0 0 1,0-1-1,-1 1 0,1-1 0,2-6 0,1-2 6,0 0 0,-1-1-1,0 0 1,-1 0 0,3-20-1,-1-51-26,-6 76-27,0 0-1,0 1 1,-1-1 0,-1 0-1,1 1 1,-1-1 0,-5-12-1,5 18 13,0 0 0,0 0 0,-1 0 0,1 0 0,-1 0 0,0 0 0,0 1-1,0-1 1,0 1 0,0 0 0,0 0 0,-1 0 0,1 0 0,-1 1 0,1-1-1,-1 1 1,0 0 0,1 0 0,-1 0 0,-6 0 0,-5-1-43,1 2 1,-1-1-1,0 2 1,-15 1 0,24 0 39,0-1 0,1 1 0,-1 1 0,0-1 1,1 1-1,0 0 0,0 0 0,0 0 1,0 1-1,0-1 0,1 1 0,-1 1 1,1-1-1,0 0 0,1 1 0,-1 0 1,1 0-1,0 0 0,0 0 0,0 1 1,1-1-1,0 1 0,0 0 0,-2 9 0,1-6-330,1 0 0,0 0 0,0 0-1,1 0 1,0 0 0,1 0 0,0 0-1,0 0 1,1 0 0,0 0 0,0 0-1,1 0 1,1 0 0,-1 0-1,7 13 1,14 5-3821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6.882"/>
    </inkml:context>
    <inkml:brush xml:id="br0">
      <inkml:brushProperty name="width" value="0.05" units="cm"/>
      <inkml:brushProperty name="height" value="0.05" units="cm"/>
      <inkml:brushProperty name="color" value="#004F8B"/>
    </inkml:brush>
  </inkml:definitions>
  <inkml:trace contextRef="#ctx0" brushRef="#br0">81 68 3393,'0'0'7604,"-4"27"-6784,-2 11-549,2-11 24,0 0 1,2 1-1,1 31 1,1-57-245,0 1 1,0-1 0,0 0 0,1 1 0,-1-1 0,1 0 0,0 1 0,-1-1 0,1 0 0,0 1 0,1-1 0,-1 0 0,0 0 0,0 0 0,1 0 0,-1 0 0,1-1 0,0 1 0,-1 0 0,1-1 0,0 1 0,0-1 0,0 1 0,0-1 0,0 0 0,1 0 0,-1 0 0,0 0 0,0 0 0,1-1 0,4 2 0,7 0 121,0 0 0,1-1 0,-1-1 0,21-1 0,-7 0-198,-23 0 39,0 0 0,0-1 0,0 1 0,0-1 0,0 0 0,-1 0 0,1 0 0,-1-1 0,1 0 0,-1 0 0,0 0 0,0 0 0,0 0 1,0-1-1,-1 0 0,0 0 0,1 0 0,-1 0 0,-1 0 0,4-6 0,1-2-12,0 0 0,-1-1 0,0 0 0,-1 0 0,-1 0 0,5-21 0,-7 26 10,-1 0 0,0 0 0,0-1 0,-1 1 0,0-1 0,-1 1 0,0 0 0,0-1 0,0 1 0,-3-8 0,2 12-24,0 1 1,0-1 0,0 1 0,0 0-1,0 0 1,0 0 0,-1 0-1,0 0 1,1 0 0,-1 1-1,0-1 1,0 1 0,-1 0 0,1 0-1,0 0 1,-1 0 0,1 1-1,-1-1 1,1 1 0,-1 0 0,0 0-1,0 0 1,1 1 0,-5-1-1,-10-1-182,1 0-1,0 1 0,-1 1 0,1 1 0,-19 2 0,27-1-107,0 0 1,0 0-1,0 1 1,1 0-1,-1 1 0,1 0 1,0 0-1,0 1 0,0 0 1,1 0-1,-8 7 0,-14 17-1614,7 0-525</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6:58.411"/>
    </inkml:context>
    <inkml:brush xml:id="br0">
      <inkml:brushProperty name="width" value="0.05" units="cm"/>
      <inkml:brushProperty name="height" value="0.05" units="cm"/>
      <inkml:brushProperty name="color" value="#004F8B"/>
    </inkml:brush>
  </inkml:definitions>
  <inkml:trace contextRef="#ctx0" brushRef="#br0">496 71 6633,'0'0'7114,"-4"-5"-6773,-4-1-247,0 0-1,0 0 1,0 0-1,-1 1 0,0 0 1,0 1-1,-1 0 1,1 0-1,-1 1 1,1 0-1,-1 1 0,-18-2 1,-17 0 119,-71 1 1,86 3-209,24 36 139,-3 53 191,-12 165-88,18-182 164,-3 0-1,-3 0 1,-3-1 0,-35 113 0,47-183-408,-4 13 41,-1-1 0,-1 1 0,0-1 0,0 0 0,-1-1-1,-10 15 1,16-27 14,373 3 882,-393-6-9342,7 0-506</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00.529"/>
    </inkml:context>
    <inkml:brush xml:id="br0">
      <inkml:brushProperty name="width" value="0.05" units="cm"/>
      <inkml:brushProperty name="height" value="0.05" units="cm"/>
      <inkml:brushProperty name="color" value="#004F8B"/>
    </inkml:brush>
  </inkml:definitions>
  <inkml:trace contextRef="#ctx0" brushRef="#br0">0 42 9098,'0'0'7330,"36"-3"-7069,120-5-134,-17 6 174,-1 5 0,240 39 1,-329-37 299,-48-5-652,0 0 0,-1 0-1,1 0 1,0-1 0,0 1-1,0-1 1,0 1 0,0-1-1,0 1 1,0-1 0,-1 1-1,1-1 1,0 0 0,0 1 0,-1-1-1,1 0 1,0 0 0,-1 1-1,1-1 1,0-2 0,20-44-4882,-14 28 1848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01.322"/>
    </inkml:context>
    <inkml:brush xml:id="br0">
      <inkml:brushProperty name="width" value="0.05" units="cm"/>
      <inkml:brushProperty name="height" value="0.05" units="cm"/>
      <inkml:brushProperty name="color" value="#004F8B"/>
    </inkml:brush>
  </inkml:definitions>
  <inkml:trace contextRef="#ctx0" brushRef="#br0">120 78 7074,'0'0'6588,"-10"23"-5940,-34 77-48,36-74-310,0 0-1,2 0 1,1 0 0,1 0-1,1 1 1,1 0 0,4 48-1,-2-22 34,10-129 667,9-103 882,-19 149-1870,-4-87 26,2 104-20,0 0 0,-1 1 1,0-1-1,-1 1 0,0 0 0,-12-24 0,27 77 113,0-23-114,2 0 0,1 0-1,0-2 1,1 1-1,27 22 1,93 60 36,-93-72-30,-1 3 0,47 44 0,-85-72-16,-1 0 0,0 0 0,1 0 0,-1 1 1,0-1-1,0 1 0,0-1 0,-1 1 0,1 0 0,-1-1 1,1 1-1,-1 0 0,0 0 0,0 0 0,0 0 1,-1 1-1,1 2 0,-1-4 5,-1 1 0,0-1 1,0 0-1,0 0 0,0 0 0,0 0 0,-1 0 1,1 0-1,-1 0 0,1-1 0,-1 1 0,0 0 1,1-1-1,-1 1 0,0-1 0,0 0 1,0 1-1,0-1 0,0 0 0,-1 0 0,1-1 1,-4 2-1,-40 14 7,-1-2 0,-1-2 0,0-2 0,0-2 1,-1-3-1,0-1 0,-53-4 0,102 0-13,9-1-5966,6-7-1365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12.6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1300 406 2593,'0'0'11186,"7"-6"-10805,-3 3-328,0 0 1,0 0 0,-1 1 0,1-2 0,-1 1 0,0 0 0,0-1 0,0 1 0,0-1-1,0 0 1,-1 0 0,0 0 0,0 0 0,0 0 0,0 0 0,-1-1 0,1 1 0,-1-1-1,0 1 1,0-6 0,-1 1 47,0 0 0,0-1 0,-1 1-1,0 0 1,-1 0 0,-4-15 0,4 19-80,-1 0-1,0 1 1,0-1 0,0 1 0,0 0 0,-1 0 0,1 0 0,-1 0-1,0 0 1,0 1 0,0 0 0,-1 0 0,-5-3 0,-6-3 27,0 2 0,-1-1 1,1 2-1,-1 0 0,-1 1 1,1 1-1,-36-3 0,-128 2-23,175 5-25,-24 2 0,0 1 1,0 2-1,0 1 1,1 1-1,0 1 1,0 2-1,1 1 1,-41 22-1,-18 17 5,-98 74 1,119-78-5,54-38-2,-18 12-27,1 2 1,-48 45-1,70-60 23,0 1 0,1-1 0,0 1 0,0 1 0,1-1 1,0 1-1,0 0 0,1 0 0,0 1 0,1-1 0,0 1 0,0 0 0,1 0 0,-1 18 0,2-20 14,1-1 1,0 0-1,1 0 0,-1 1 1,1-1-1,1 0 0,0 0 0,0 0 1,0 0-1,1 0 0,-1-1 0,2 1 1,7 11-1,-5-11 5,0 0 1,1 0-1,0-1 1,0 0-1,1 0 1,0-1 0,0 0-1,0 0 1,0-1-1,13 5 1,-2-2 27,0-1 0,0 0 1,1-2-1,0 0 1,28 1-1,101-4 248,-125-2-265,5-1 41,0-1 0,0-2 0,-1-1-1,0-2 1,0 0 0,0-2 0,32-16 0,178-107 196,-212 117-239,7-3 52,-2-2-1,0-1 1,-1-2-1,44-45 1,-64 57-64,1-1 0,-2 1 0,0-2 0,0 1-1,-1-1 1,-1-1 0,0 1 0,-1-1 0,-1 0 0,0-1 0,-1 1 0,0-1 0,1-25 0,-3 21-1,-1-1 0,-1 1 0,0-1 0,-2 1 0,-6-34 0,6 47-1,-1 0-1,0 0 0,0 0 0,0 0 1,-1 1-1,0-1 0,0 1 0,0 0 1,-1 0-1,0 0 0,0 1 0,-1 0 1,0 0-1,1 0 0,-2 0 0,1 1 1,0 0-1,-13-5 0,1 2-18,-1 0-1,0 1 1,-1 1-1,1 1 1,-1 1-1,0 0 1,0 2-1,-20 0 1,10 2-11,0 1 1,0 1 0,0 2-1,-50 14 1,39-5 13,1 3-1,0 1 1,1 2-1,1 1 0,-54 42 1,48-29 3,1 3 0,2 1 1,-67 81-1,92-99-3,2 0 1,0 1-1,2 0 0,0 1 0,-12 34 1,21-48 2,0 1 1,1 0-1,0 0 1,1 1 0,-1-1-1,2 0 1,0 17-1,1-21 4,-1 0-1,1 0 0,1 0 1,-1 0-1,1 0 0,0 0 1,0-1-1,0 1 0,0-1 1,1 0-1,0 1 0,0-1 0,0 0 1,0-1-1,6 5 0,5 4 18,1-1-1,1-1 1,0-1-1,1 0 1,0-1 0,0-1-1,0 0 1,1-1-1,25 4 1,5 0 1,1-3 1,68 1 0,-85-7-10,21 2-16,1-3 0,99-12 0,-136 9 20,-1-1-1,1 0 1,-1-1 0,-1-1-1,1-1 1,-1 0-1,0-1 1,0 0-1,-1-1 1,0-1-1,-1 0 1,0-1-1,17-18 1,-20 16-11,0 0 0,-1-1 0,0-1 0,-1 1 0,-1-1 0,0-1-1,-1 1 1,0-1 0,-2 0 0,0 0 0,-1-1 0,0 1 0,-1-1 0,-1 0 0,-1 1 0,0-1 0,-1 0 0,-4-16 0,3 21 0,0 1 0,-1-1 0,-1 1 0,0 0 0,0 0 1,-1 0-1,-1 1 0,0-1 0,0 1 0,-1 1 0,0-1 0,0 1 0,-1 1 0,-1-1 0,1 1 0,-1 1 0,-11-8 0,2 3 0,1 1 0,-1 1-1,0 1 1,-1 1-1,0 0 1,-1 1 0,0 1-1,0 1 1,-23-3-1,2 4-21,1 2 0,-1 1-1,0 3 1,1 1 0,-1 1-1,1 3 1,0 1 0,1 2-1,-68 27 1,65-19 11,0 2 1,2 2 0,1 1-1,0 3 1,2 1 0,1 1-1,2 2 1,-46 50 0,73-73 4,1 1 1,0-1-1,0 1 1,1 0-1,0 0 1,1 1-1,-1 0 1,2-1-1,-1 1 1,1 1-1,1-1 1,-1 0-1,2 1 1,-1-1-1,1 1 1,1-1-1,0 19 1,1-25 5,-1 0 0,1 1-1,0-1 1,0 0 0,0 1 0,1-1 0,-1 0-1,1 0 1,0 0 0,-1 0 0,1 0 0,1-1-1,-1 1 1,0-1 0,1 1 0,-1-1 0,1 0 0,0 0-1,-1 0 1,1 0 0,0 0 0,0-1 0,0 1-1,1-1 1,-1 0 0,0 0 0,1 0 0,3 0-1,10 3 211,1-1 0,-1-1 0,1 0-1,19-2 352,-30-50 508,-3 21-1816</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15.7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1015 326 6673,'0'0'8023,"4"-8"-7625,1 0-218,-1-1 0,-1 0 0,1 0 1,-1-1-1,-1 1 0,0-1 0,0 1 0,1-18 1,-3 26-177,0-14 194,0 0-1,-1 0 1,-4-17-1,4 26-184,-1 0 1,0 0 0,-1 0-1,0 0 1,0 0-1,0 0 1,-1 1-1,1-1 1,-9-8-1,6 8-8,0 0 0,0 0 0,-1 0 0,0 1 0,0 0 1,0 0-1,0 1 0,-1 0 0,0 0 0,0 1 0,0 0 0,0 0 0,-11-2 0,-6 1-12,0 2-1,-1 0 1,-29 2 0,19 1-30,20 0 34,-1 1-1,0 0 0,0 2 0,1 0 1,0 1-1,-1 0 0,2 1 0,-1 1 1,1 1-1,0 0 0,-16 12 0,-21 17-8,-75 71 1,105-88-14,-3 5 32,1 0-1,1 1 0,2 2 1,0 0-1,-18 35 1,-72 161 31,101-202-6,2-3-19,1-1 0,1 1 0,1 0-1,1 0 1,-3 28 0,1 98 494,6-143-493,1 3 22,0-1 0,0 1 0,0-1 0,1 0 0,0 0 0,0 0 0,0 0 0,0 0 0,0 0 0,1 0 0,0 0 0,-1-1 0,1 0 0,1 1 0,-1-1 0,0 0 0,1-1 0,0 1 0,0-1 0,7 5 0,7 2 94,-1 0 1,2-1 0,26 8 0,35 7-3,0-4-1,2-4 1,0-3 0,0-4 0,161-5 0,-226-5-96,-1 0 1,1-1-1,-1-1 1,0-1 0,0 0-1,0-1 1,-1-1-1,0 0 1,0-1 0,-1-1-1,17-13 1,-11 8-27,-2-2 0,1-1 0,-2 0 0,-1-1 0,0-1 0,-1 0-1,14-24 1,-17 21 2,-2 0-1,0-1 0,-1 0 1,-2 0-1,0-1 0,-2 0 1,0 0-1,-1 0 0,-2-1 1,-1 1-1,-3-49 0,1 68-15,0-1-1,0 0 1,-1 1-1,1 0 1,-2-1-1,1 1 1,0 0-1,-1 0 1,0 0-1,0 0 0,0 1 1,-1-1-1,0 1 1,0 0-1,0 0 1,0 0-1,0 1 1,-1-1-1,0 1 0,1 0 1,-1 0-1,0 1 1,-1 0-1,-9-4 1,-8-1-39,-1 0-1,1 2 1,-1 0 0,-33-1 0,56 6 47,-36-5-72,0 3-1,0 1 0,0 1 1,-56 9-1,69-2 48,1 1 0,0 1-1,1 1 1,-27 17 0,0-1-15,26-15 56,0 2 0,1 0 1,-30 24-1,47-33-23,-1 1-1,1 0 1,0 0 0,0 1 0,0 0-1,1-1 1,-1 2 0,2-1-1,-1 0 1,1 1 0,0-1-1,0 1 1,1 0 0,0 0 0,0 0-1,-2 13 1,3-8 19,1 0 0,-1 0 0,2 0 0,0 1 1,3 16-1,-2-24-7,-1 0 1,1 0 0,0-1 0,1 1 0,-1 0-1,1-1 1,0 1 0,0-1 0,0 0 0,1 0-1,-1 0 1,1-1 0,0 1 0,0-1 0,6 4-1,0-1-3,1 0 0,-1-1 0,1 0 0,0-1 1,0 0-1,0 0 0,1-1 0,17 2 0,7-2 78,52-1 0,-59-2-44,-19 0-32,0-1-1,0 0 1,-1 0-1,1-1 1,-1-1-1,1 1 1,-1-2-1,0 1 1,0-1-1,0-1 1,-1 1-1,1-1 1,-1-1 0,0 0-1,-1 0 1,1 0-1,-1-1 1,0 0-1,-1 0 1,0-1-1,0 0 1,6-11-1,-3 2 1,0-1-1,-1 0 1,-1 0-1,0 0 1,-2-1-1,0 0 1,-1 0-1,-1 0 1,-1-1-1,0-24 1,-2 34-10,0-1 0,-1 1 1,0-1-1,0 1 0,-1 0 0,-1-1 0,0 1 0,-7-18 1,7 24 0,0-1 1,0 1-1,0 0 1,0 0-1,0 0 1,-1 0 0,0 1-1,0-1 1,0 1-1,0 0 1,0 0-1,-1 1 1,1-1 0,-1 1-1,0 0 1,0 0-1,1 1 1,-1-1 0,0 1-1,-8-1 1,-7-1-7,0 1 0,-1 1 0,1 1 0,-1 1 0,1 0 0,0 2 0,-29 6 0,40-6-1,-1-1 0,1 1-1,0 1 1,-1 0 0,2 0-1,-1 1 1,0 0 0,1 0-1,0 1 1,0 0 0,1 1-1,0-1 1,0 1 0,0 1-1,1-1 1,0 1 0,-7 13-1,12-19 19,0 0 0,0 0 0,0 0 0,0 0 0,0 0 0,0 1 0,1-1 0,-1 0 0,1 0 0,-1 1 0,1-1 0,0 0 0,0 1 0,0-1 0,1 1 0,-1-1 0,1 5 0,0-6-4,0 1 0,0 0 0,1-1 0,-1 1 0,0-1 0,0 1 0,1-1 0,-1 0 0,1 0 0,-1 1 1,1-1-1,-1 0 0,1 0 0,0 0 0,0-1 0,-1 1 0,4 0 0,7 2-36,0 0 0,1-2 0,-1 1 0,1-2 0,16 0 0,-17 0-44,5 0-87,0-2-1,0 1 1,0-2-1,0 0 1,0-1 0,-1-1-1,0-1 1,0 0 0,0-1-1,-1 0 1,0-1-1,0-1 1,-1-1 0,0 0-1,-1-1 1,0 0 0,0-1-1,-2 0 1,1-1 0,-2 0-1,15-23 1,-22 31 166,-1 0-1,1-1 1,-1 0 0,0 1 0,-1-1 0,1 0 0,-1 0 0,0 0-1,-1 0 1,1 0 0,-1 0 0,0 0 0,-2-11 0,1 15-15,1-1 0,-1 0 0,0 1 0,0-1 1,0 1-1,0-1 0,-1 1 0,1 0 0,0-1 0,-1 1 1,0 0-1,0 0 0,1 0 0,-1 0 0,0 1 1,0-1-1,-1 0 0,1 1 0,0-1 0,-1 1 0,1 0 1,0 0-1,-1 0 0,0 0 0,1 0 0,-1 0 1,1 1-1,-1 0 0,0-1 0,1 1 0,-1 0 0,-3 0 1,-10 0-547,-28 0-2557,-55 7-1,36 2-4496</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37.674"/>
    </inkml:context>
    <inkml:brush xml:id="br0">
      <inkml:brushProperty name="width" value="0.05" units="cm"/>
      <inkml:brushProperty name="height" value="0.05" units="cm"/>
      <inkml:brushProperty name="color" value="#004F8B"/>
    </inkml:brush>
  </inkml:definitions>
  <inkml:trace contextRef="#ctx0" brushRef="#br0">73 1 464,'0'0'12437,"7"13"-9076,-7 10-3214,1-2-118,-2-1 0,0 1 1,-5 22-1,-2 20 43,7-48-53,-1 0-1,0 0 1,-1 0 0,-6 14 0,-12 56 83,7-27-20,9-32-27,2 1 1,0 0-1,2 0 1,2 35-1,0-17-24,-1 1071 1990,17-911-1734,-14-7-234,-13 293 158,6-332 329,5-101-406,-1-58 194,9 1-186,9-4-859,-14-11-2873,-4 2-1208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4.559"/>
    </inkml:context>
    <inkml:brush xml:id="br0">
      <inkml:brushProperty name="width" value="0.05" units="cm"/>
      <inkml:brushProperty name="height" value="0.05" units="cm"/>
    </inkml:brush>
  </inkml:definitions>
  <inkml:trace contextRef="#ctx0" brushRef="#br0">1 131 6953,'0'0'6338,"6"-8"-5926,6-2-257,0 0-1,0 1 1,1 0 0,0 1-1,1 1 1,0 0 0,0 0 0,17-4-1,0 1-50,0 1 0,0 1 0,1 2 0,0 1 0,0 2-1,0 1 1,0 1 0,47 5 0,-71-3-103,0 1 0,-1-1 0,1 1 0,-1 1 0,0-1 0,0 1 0,0 1 0,0-1 0,0 1 0,0 0 0,-1 1 0,0-1 0,0 1 0,0 1 0,-1-1 0,0 1 0,0 0 0,0 0 0,5 9 0,-4-4 57,0 1-1,0 0 1,-1 0-1,-1 0 1,0 0 0,-1 1-1,0 0 1,-1 0-1,0 0 1,0 20 0,-2-23-20,1 0 0,-1 0 0,-1 0 0,0 0 0,0-1 1,-1 1-1,0 0 0,-1-1 0,0 1 0,0-1 0,-1 0 1,-10 17-1,-4 2 40,-2 0 0,-40 43 1,54-65-70,0 0 0,-1 0 0,0 0 0,0-1 0,0 0 0,0-1 0,-1 1 0,0-2 0,0 1 0,0-1 0,0 0 0,-1 0 0,1-1 0,-1-1 0,1 1 0,-10-1 0,-34-4-478,44-1-2551,8 14 3006,-1 2 45,0 0 1,1 1-1,1-1 0,0 0 0,1 0 0,0-1 0,1 1 0,1 0 0,-1-1 0,2 1 0,5 10 0,5 2 240,0 0 0,2 0 1,1-2-1,1 0 0,1-1 1,1-1-1,0-1 0,2-1 1,0-1-1,29 16 0,-44-29-225,0 0 0,0-1 0,1-1 0,-1 0 0,1 0-1,0 0 1,12 0 0,12-7-4847,-19-3 391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7.686"/>
    </inkml:context>
    <inkml:brush xml:id="br0">
      <inkml:brushProperty name="width" value="0.05" units="cm"/>
      <inkml:brushProperty name="height" value="0.05" units="cm"/>
    </inkml:brush>
  </inkml:definitions>
  <inkml:trace contextRef="#ctx0" brushRef="#br0">0 7 7722,'0'0'5126,"12"1"-2158,46-2-2372,-48-1-545,0 0 0,1 1 1,-1 0-1,0 0 1,1 1-1,16 3 0,-23-2-48,0 0 0,0 0 0,0 1 0,0-1 0,0 1 0,-1 0 0,1 0 0,-1 1 0,1-1 0,-1 1 0,0 0 0,0-1 0,0 1 0,0 1 0,0-1 0,-1 0 0,0 1 0,4 6 0,0 4 1,0 1 1,-2 0 0,0 1 0,0-1-1,-1 1 1,-1-1 0,-1 1 0,0 0-1,-1 0 1,-2 16 0,1 6 68,0-29-79,0 1 0,0 0 0,-1 0 0,-1 0 0,0-1 0,-7 16-1,4-7 23,7-25 1461,-1 2-1453,1 0-1,0 0 1,0 0 0,1 1 0,-1-1 0,1 0 0,3-4-1,25-41 4,3 2-1,55-63 0,-71 95-467,1 1 0,0 1 0,1 0-1,41-21 1,-70 42 381,0 0 0,1 0 0,0 1 0,0 0 0,0 1 0,1 0 0,1 1 0,-12 17 0,15-21 107,0 1 1,0-1-1,1 1 1,0 0-1,0 0 1,1 0-1,-1 0 1,2 0-1,-1 0 0,1 1 1,0-1-1,0 1 1,1-1-1,0 1 1,1-1-1,-1 1 1,1-1-1,3 9 1,-2-11 7,1-1 1,0 0-1,0 0 1,0 0 0,0 0-1,0-1 1,1 1 0,0-1-1,-1 0 1,1 0-1,1 0 1,-1 0 0,0-1-1,1 0 1,-1 1 0,1-2-1,-1 1 1,10 2 0,7 1 53,-1-1 0,1 0 0,24 0 0,-31-3-118,13 1-1,1-1 0,26-3 0,-46 2-278,-1-1 0,0-1 0,0 1 0,0-1 0,0 0 0,0-1 0,0 0 0,-1 0 0,1 0 0,-1-1 0,0 1 0,8-8 0,9-12-3061,-2 1-2815</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40.303"/>
    </inkml:context>
    <inkml:brush xml:id="br0">
      <inkml:brushProperty name="width" value="0.05" units="cm"/>
      <inkml:brushProperty name="height" value="0.05" units="cm"/>
      <inkml:brushProperty name="color" value="#004F8B"/>
    </inkml:brush>
  </inkml:definitions>
  <inkml:trace contextRef="#ctx0" brushRef="#br0">0 1 5801,'0'0'7954,"12"4"-7619,19 9-86,1-2 0,0-1 0,1-1-1,0-2 1,61 5 0,-90-15 515,-12-2-638,-12-5-228,-1 4 83,0 1-1,0 0 1,-1 2-1,1 1 1,-27 0-1,47 2 21,100 16 69,-92-12-797,8 1-5590,-6-5 373</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41.032"/>
    </inkml:context>
    <inkml:brush xml:id="br0">
      <inkml:brushProperty name="width" value="0.05" units="cm"/>
      <inkml:brushProperty name="height" value="0.05" units="cm"/>
      <inkml:brushProperty name="color" value="#004F8B"/>
    </inkml:brush>
  </inkml:definitions>
  <inkml:trace contextRef="#ctx0" brushRef="#br0">16 1 2785,'0'0'6389,"-3"30"-5625,-9 95-84,12-119-597,-1 0 0,1 1-1,0-1 1,1 1 0,-1-1-1,1 1 1,1-1 0,-1 0-1,1 0 1,0 0 0,0 0 0,1 0-1,0 0 1,0 0 0,0-1-1,1 1 1,7 8 0,-3-7 37,-1 0-1,1-1 1,0 0 0,1 0 0,-1-1 0,1 0 0,0-1 0,12 5-1,-10-6-22,0 0-1,0-1 0,0-1 0,0 1 0,0-2 0,1 0 0,12-1 0,4 1-18,-24-1-63,0 0-1,0 1 0,1-2 0,-1 1 1,0 0-1,0-1 0,0 0 0,-1 0 1,1 0-1,0 0 0,-1-1 0,1 1 1,-1-1-1,0 0 0,0 0 1,0 0-1,0 0 0,0-1 0,-1 1 1,0-1-1,1 1 0,-1-1 0,-1 0 1,1 0-1,1-4 0,2-5 3,-1 0 0,0 0 1,0 0-1,-1 0 0,-1-1 0,1-24 0,-3 34-14,-1 1 1,1-1-1,0 0 0,-1 1 0,0-1 1,0 1-1,0 0 0,0-1 0,-1 1 1,1 0-1,-1-1 0,0 1 1,0 0-1,0 0 0,0 0 0,0 1 1,-4-4-1,1 1-6,0 1 0,-1 0 0,0 1 0,0-1 1,0 1-1,0 0 0,0 1 0,-12-4 0,2 2-98,-1 1 0,1 0-1,-1 1 1,1 1 0,-1 1-1,-32 3 1,46-2-31,0-1 0,-1 1 0,1 0 0,0 1 0,0-1 0,0 0 0,-1 1 0,1 0 0,1-1 0,-1 1 0,0 1 0,0-1 0,1 0 0,-1 1 0,1-1 0,0 1 0,0-1 0,0 1 0,0 0 0,0 0 0,1 0 0,-1 0 0,1 1 0,0-1 0,0 0 0,0 0 0,0 1 0,0-1 0,1 1 0,0-1 0,0 1 0,0 3 0,-1 12-2502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41.805"/>
    </inkml:context>
    <inkml:brush xml:id="br0">
      <inkml:brushProperty name="width" value="0.05" units="cm"/>
      <inkml:brushProperty name="height" value="0.05" units="cm"/>
      <inkml:brushProperty name="color" value="#004F8B"/>
    </inkml:brush>
  </inkml:definitions>
  <inkml:trace contextRef="#ctx0" brushRef="#br0">64 132 3145,'0'0'5098,"0"12"-4550,0-4-568,-1-1 187,1 0 0,0 0-1,1 0 1,-1 0-1,1 0 1,0 0 0,1 0-1,0 0 1,0 0-1,0-1 1,1 1 0,0-1-1,0 1 1,1-1-1,6 8 1,-5-9-104,0 1 1,1-1-1,0 0 0,0-1 0,0 1 1,0-1-1,1-1 0,-1 1 0,1-1 1,0 0-1,0 0 0,14 2 0,2-1 52,-1-2 0,47 0 1,-65-2-86,-1 0-24,0-1 1,-1 0 0,1 0-1,-1 1 1,0-2 0,1 1 0,-1 0-1,0 0 1,0-1 0,1 1-1,-1-1 1,0 0 0,-1 1-1,1-1 1,0 0 0,0 0-1,-1 0 1,1 0 0,-1-1-1,0 1 1,0 0 0,0-1-1,0 1 1,0-1 0,1-2 0,1-5 52,0 1 0,-1 0 0,0-1 0,0 0 0,0-16 0,-2 11-9,0 0 1,-1 1-1,-1 0 1,0-1-1,-1 1 1,-7-23-1,8 32-38,-1 0 1,1 0-1,-1 0 0,0 1 1,0-1-1,0 1 0,-1-1 0,1 1 1,-1 0-1,0 0 0,0 1 0,-1-1 1,1 1-1,-1 0 0,0 0 0,0 0 1,0 1-1,0 0 0,0 0 0,-10-3 1,7 3-68,0 1 0,0-1 0,0 1 1,-1 1-1,1-1 0,0 1 1,-1 1-1,1 0 0,0 0 0,0 0 1,0 1-1,0 0 0,0 1 1,0 0-1,1 0 0,-1 1 0,1 0 1,-10 6-1,8-3-167,1 0 0,0 1 0,0 0 0,1 0 0,0 1 0,0 0 0,1 0 0,0 1 0,0-1 0,1 1 0,1 1 0,0-1 0,-3 12 0,-2 17-5435</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49.046"/>
    </inkml:context>
    <inkml:brush xml:id="br0">
      <inkml:brushProperty name="width" value="0.05" units="cm"/>
      <inkml:brushProperty name="height" value="0.05" units="cm"/>
      <inkml:brushProperty name="color" value="#004F8B"/>
    </inkml:brush>
  </inkml:definitions>
  <inkml:trace contextRef="#ctx0" brushRef="#br0">1 31 3425,'0'0'9744,"3"-3"-8894,0-2-355,12-15 1942,-15 20-2414,0 0 0,1 0-1,-1-1 1,0 1-1,0 0 1,0 0 0,1 0-1,-1-1 1,0 1-1,0 0 1,1 0-1,-1 0 1,0 0 0,1 0-1,-1 0 1,0 0-1,0 0 1,1 0-1,-1 0 1,0 0 0,1 0-1,-1 0 1,0 0-1,0 0 1,1 0-1,-1 0 1,0 0 0,1 0-1,-1 0 1,0 0-1,0 0 1,1 1-1,-1-1 1,0 0 0,0 0-1,1 0 1,-1 0-1,0 1 1,0-1 0,0 0-1,1 0 1,-1 1-1,0-1 1,0 0-1,0 0 1,0 1 0,0-1-1,1 0 1,-1 0-1,0 1 1,0-1-1,0 0 1,0 1 0,0-1-1,0 0 1,0 0-1,0 1 1,0-1-1,0 0 1,0 1 0,0-1-1,0 0 1,0 0-1,-1 1 1,1-1-1,0 0 1,0 1 0,17 572 586,-17-453 293,0-130-1427,1 0 1,1-1-1,0 1 1,0 0 0,7-17-1,16-21-5668,-6 19-3009</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49.920"/>
    </inkml:context>
    <inkml:brush xml:id="br0">
      <inkml:brushProperty name="width" value="0.05" units="cm"/>
      <inkml:brushProperty name="height" value="0.05" units="cm"/>
      <inkml:brushProperty name="color" value="#004F8B"/>
    </inkml:brush>
  </inkml:definitions>
  <inkml:trace contextRef="#ctx0" brushRef="#br0">88 0 2665,'0'0'7679,"0"23"-5870,-3 475 923,2-483-2711,-1 0 1,-1 0 0,0-1-1,-1 1 1,-1-1 0,0 0-1,-1 0 1,-7 13 0,6-13 18,1-1 0,0 1 0,1 0 0,0 1 0,1-1 0,1 1 0,0 0 1,0 15-1,3-29-7,1-1-585,1-1 280,-1 1 0,1-1 0,-1 0 0,1 1-1,-1-1 1,1 0 0,-1 0 0,0 0 0,1 0 0,-1 0 0,0 0 0,0 0 0,0-1 0,0 1 0,0 0 0,1-3 0,1 1-1040,12-16-6985</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51.092"/>
    </inkml:context>
    <inkml:brush xml:id="br0">
      <inkml:brushProperty name="width" value="0.05" units="cm"/>
      <inkml:brushProperty name="height" value="0.05" units="cm"/>
      <inkml:brushProperty name="color" value="#004F8B"/>
    </inkml:brush>
  </inkml:definitions>
  <inkml:trace contextRef="#ctx0" brushRef="#br0">0 90 3529,'0'0'10431,"28"-20"-8492,-15 12-1857,1 0-1,-1 0 0,1 1 0,1 1 0,-1 0 0,1 1 0,0 1 0,20-4 0,-8 4-108,1 1 0,-1 1 0,52 3 0,-71 0 26,-1 1 0,0 0 1,0 0-1,0 0 0,0 1 1,-1 0-1,1 0 0,-1 1 0,0 0 1,0 0-1,0 0 0,0 1 0,-1 0 1,0 0-1,0 0 0,0 1 1,0 0-1,-1 0 0,5 10 0,2 2-12,-2 0 0,0 0-1,-2 1 1,0 0 0,8 37-1,-9-22 41,-3 0 1,0 59-1,-3-90-27,-1 1 3,1 0 0,-1-1 0,0 1 1,0 0-1,0-1 0,-1 1 1,1-1-1,-1 0 0,0 1 0,0-1 1,0 0-1,0 0 0,0 0 1,-1 0-1,1 0 0,-1-1 0,0 1 1,0-1-1,-6 4 0,-7 5 50,-2-1 0,-28 13 0,23-13-33,-11 8 9,-2-2 0,0-2 0,-69 19 0,103-33-24,1 0 0,0 1 0,0-1 0,0 0 0,0 0 0,-1 0 0,1 1 1,0-1-1,0-1 0,0 1 0,-1 0 0,1 0 0,0 0 0,0-1 0,0 1 1,0 0-1,-1-1 0,1 1 0,0-1 0,-1 0 0,2 0 2,-1 1 0,1-1 0,0 0 0,0 1 0,0-1 0,-1 0 1,1 0-1,0 1 0,0-1 0,0 0 0,0 1 0,0-1 0,0 0 0,0 0 0,0 1 0,1-1 0,-1 0 0,0 1 0,0-1 0,0 0 0,1 1 0,-1-1 0,1-1 0,2-2 25,0-1 1,0 0-1,0 1 0,1 0 0,0-1 0,7-5 0,-7 7-119,0 0 1,1 0-1,-1 1 1,1-1-1,0 1 0,0 1 1,-1-1-1,1 1 1,0-1-1,0 1 0,1 1 1,-1-1-1,0 1 0,0 0 1,0 0-1,5 1 1,-6-1 80,-2 2-3,0 0 0,0 1-1,0 0 1,0-1-1,0 1 1,-1 0-1,1 0 1,-1 0 0,0 0-1,0 0 1,1 5-1,2 1 10,5 7 26,0 0 0,1 0 0,1-1 0,1-1 0,0 0 0,0 0 0,2-1 0,0-1 0,0 0 0,1-1 0,0-1 0,1 0 0,0-1 0,1-1 0,0 0 0,19 5-1,-33-12-28,0 0 0,0 0 0,0 0-1,0 0 1,0-1 0,1 1 0,-1-1-1,0 0 1,0 0 0,0 0 0,1 0-1,-1 0 1,0-1 0,0 0-1,0 0 1,0 1 0,0-2 0,4 0-1,-1-3-519,1 1 0,-1-1-1,0 0 1,0 0 0,9-10-1,7-8-3099</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51.843"/>
    </inkml:context>
    <inkml:brush xml:id="br0">
      <inkml:brushProperty name="width" value="0.05" units="cm"/>
      <inkml:brushProperty name="height" value="0.05" units="cm"/>
      <inkml:brushProperty name="color" value="#004F8B"/>
    </inkml:brush>
  </inkml:definitions>
  <inkml:trace contextRef="#ctx0" brushRef="#br0">0 0 3753,'0'0'10233,"1"2"-10153,-1-1 1,0 0-1,0 0 1,1 0-1,-1 0 1,0 0-1,1 0 1,-1 0-1,1 0 0,0 0 1,-1 0-1,1-1 1,0 1-1,-1 0 1,1 0-1,0 0 1,0-1-1,0 1 1,1 0-1,41 13 399,1-2-1,0-2 0,57 5 1,-55-9-352,-33-4-222,10-1-966,-22-2 990,0 0 0,0 0-1,-1 0 1,1 0 0,0 0 0,-1 0 0,1 0 0,-1 0 0,0-1-1,1 1 1,-1 0 0,0 0 0,1-1 0,-1 1 0,0 0 0,0 0-1,0 0 1,0-1 0,0 1 0,-1-1 0,-3-32-5293,-2 21-505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7:52.556"/>
    </inkml:context>
    <inkml:brush xml:id="br0">
      <inkml:brushProperty name="width" value="0.05" units="cm"/>
      <inkml:brushProperty name="height" value="0.05" units="cm"/>
      <inkml:brushProperty name="color" value="#004F8B"/>
    </inkml:brush>
  </inkml:definitions>
  <inkml:trace contextRef="#ctx0" brushRef="#br0">53 1 3241,'0'0'8602,"0"34"-7177,-23 242 1555,0-3-1758,20-239-572,0-31 130,2-20-1224,3-1-1599,7 1-1975</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8:12.9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23 4425,'0'0'9033,"29"3"-7795,34 8-961,0-2-1,0-4 0,1-2 0,82-6 0,-20 0-135,-52 4 84,148-8 233,-154 3-332,91 5 1,-48 2 3,654-3 797,-453-16 6,250-3-257,-212 19-497,-211-6-59,206 6-3191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8:18.9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528 5888 6465,'0'0'7203,"0"-7"-6669,0 4-525,0-6 255,0 0 1,0 0 0,1 0-1,0 0 1,1 0-1,0 0 1,6-16-1,6-10 5,-1 0 0,-2-1-1,6-37 1,-12 53-202,12-49-13,-7 37-54,-2-1-1,-1 0 1,-2 0-1,1-35 1,-3-4 39,23-129 0,-13 129-69,4-131-1,-16 110 48,5 1 0,3-1 0,4 1 0,38-136-1,52-219 55,-89 362-106,7-173 1,-21-195 131,-11 252-50,10 92 86,3-123 151,26 14-66,3-131 104,11-74-66,-32 306-172,-10-211-1,-3 288-78,-2-1 1,-1 1-1,-3 1 0,-1-1 1,-1 1-1,-3 1 0,-18-38 1,15 46-12,-31-44 0,32 53 4,1-1 0,1-1 1,-20-47-1,21 36 39,2 1-1,-11-61 0,16 64-12,-2 0 0,-15-37 0,4 11-108,19 55 78,-1 0 0,1 0-1,0 0 1,0 0 0,-1 1-1,1-1 1,0 0 0,-1 0-1,1 0 1,-1 0 0,1 1-1,-1-1 1,1 0-1,-1 1 1,0-1 0,1 0-1,-1 1 1,0-1 0,1 1-1,-1-1 1,0 1 0,0-1-1,0 1 1,1-1 0,-1 1-1,0 0 1,0 0 0,0-1-1,-1 1 1,0 0 1,0 1 0,0-1 1,1 1-1,-1-1 0,0 1 0,0 0 0,1 0 1,-1 0-1,1 0 0,-1 0 0,0 0 1,1 0-1,-2 2 0,-37 47 58,29-31-56,0 0-1,2 1 1,0 1-1,2 0 1,0 0-1,1 0 1,1 1 0,1 0-1,1 0 1,1 0-1,1 0 1,2 25-1,-4 113-8,6 170-3,0-308 7,1 1 0,1-1 0,12 33 0,-10-36 11,-1 1 0,-1-1 0,-1 1 0,0 0 0,0 27 0,-3 37-58,0 17 87,-20 180 0,0-168-55,-32 276 99,49-343-62,-6 91 69,-34 192 0,18-173 63,17-99-110,-2-1 1,-19 64-1,18-82-33,1 1-1,1 1 0,-2 65 1,7 127 11,5-130-11,15 368 36,-9-161-76,-9-200 170,-2-61-141,-2 0 1,-2 0 0,-3 0 0,-1-1 0,-3-1 0,-32 76 0,-79 119 47,79-160-25,-38 92 0,78-156-12,1 0 1,1 0-1,0 1 1,1-1-1,1 1 1,1 0-1,1 31 1,0 40 20,1-88-22,0 1 0,-1 0 0,1 0 0,0 0 0,0-1 1,0 1-1,0 0 0,0-1 0,0 1 0,0-1 1,1 1-1,-1-1 0,1 1 0,-1-1 0,1 0 0,-1 0 1,1 0-1,0 0 0,-1 0 0,1 0 0,0 0 1,3 0-1,48 17-14,-44-15-34,8 2-19,2-1 0,-1-1 0,0 0 0,0-1 0,1-1 0,-1-1 1,24-3-1,-39 3 56,1-1 0,-1 0-1,0 0 1,1-1 0,-1 1 0,0-1 0,0 0 0,0 1 0,4-4 0,-5 3 5,1 0 1,-1 0 0,1 0-1,0 1 1,0-1 0,0 1-1,0 0 1,0 0 0,0 0-1,0 0 1,1 0-1,3 0 1,-3-1 0,1 0 0,-1-1 0,1 1 1,-1-1-1,0 0 0,0-1 0,0 1 0,0-1 0,-1 1 0,0-1 0,1 0 1,-1 0-1,3-6 0,0 1 4,10-14 19,0-1 0,-2 0 1,0-2-1,-2 1 0,-1-1 0,-1-1 0,-1 0 0,8-45 0,-3-19 154,4-121 0,-12 120-194,0-389 397,-8 270-196,0 61-151,7-199-17,21 169-32,-14 113 17,7-131 0,-17 75 7,20-131 0,-14 158-33,-6-132 0,2-26 1,13-58 64,18-196 37,-20 335-91,-10-211 1,-7 223 51,-5-105-49,6 200 14,3 0 0,2 0 0,26-127 0,-18 112-94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3:58.324"/>
    </inkml:context>
    <inkml:brush xml:id="br0">
      <inkml:brushProperty name="width" value="0.05" units="cm"/>
      <inkml:brushProperty name="height" value="0.05" units="cm"/>
    </inkml:brush>
  </inkml:definitions>
  <inkml:trace contextRef="#ctx0" brushRef="#br0">1 1 6145,'0'0'5718,"29"29"-5296,93 95-99,-109-110-173,-1-1 0,-1 2 0,0 0 0,-1 0 0,0 1 0,-1 0 0,-1 0 0,-1 1 0,0 0 0,7 28 0,-9-13 318,-1 1 0,-1 0 0,-3 62 0,-1-33-205,-2-27-62,-1 1 0,-1-1 0,-2 0 0,-2-1 0,-19 52 0,10-32 364,18-53-534,0 0 1,-1 1-1,1-1 1,-1 1-1,1-1 1,-1 0-1,1 0 1,-1 1-1,0-1 1,1 0-1,-1 0 1,0 0-1,0 1 1,0-1-1,0 0 0,0 0 1,0-1-1,0 1 1,-1 0-1,1 0 1,0 0-1,0-1 1,-1 1-1,1-1 1,0 1-1,-1-1 1,1 1-1,-3-1 1,-16 1-2032,9-1-7,-6 0-3621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0.902"/>
    </inkml:context>
    <inkml:brush xml:id="br0">
      <inkml:brushProperty name="width" value="0.05" units="cm"/>
      <inkml:brushProperty name="height" value="0.05" units="cm"/>
      <inkml:brushProperty name="color" value="#FF0066"/>
    </inkml:brush>
  </inkml:definitions>
  <inkml:trace contextRef="#ctx0" brushRef="#br0">0 125 6665,'0'0'6783,"1"18"-6372,13 113 205,6 88 758,-20-116 1522,0-121-1854,-10-401-1003,11 413-71,0 0 1,0 0 0,1 1 0,0-1-1,0 0 1,0 1 0,1-1 0,0 1-1,0 0 1,0-1 0,1 1 0,-1 1-1,1-1 1,0 1 0,1-1 0,-1 1-1,1 1 1,0-1 0,0 0 0,0 1-1,6-3 1,2-1-34,0 0 1,0 1-1,1 0 0,0 1 0,0 0 1,0 1-1,27-3 0,-29 6 26,1 0-1,-1 0 1,1 1-1,-1 1 1,15 3-1,-24-4 35,0 1 0,0 0 0,-1 0 0,1-1-1,0 2 1,-1-1 0,1 0 0,-1 0-1,0 1 1,1 0 0,-1-1 0,0 1-1,0 0 1,0 0 0,0 0 0,0 0 0,-1 1-1,1-1 1,-1 0 0,1 1 0,-1-1-1,0 1 1,0-1 0,0 1 0,0 0-1,0-1 1,-1 1 0,1 0 0,-1 4 0,1-4 2,-1 1 0,0 0 1,-1 0-1,1 0 0,-1-1 1,1 1-1,-1 0 1,0 0-1,0-1 0,-1 1 1,1-1-1,-1 1 0,0-1 1,0 0-1,0 1 1,-4 3-1,1-1 4,-1 0 0,0-1 0,0 0 0,0-1 0,-1 1 0,1-1 0,-14 6 0,-1-2 31,-1 0 0,-1-1 0,1-1 0,-40 5 1,37-10 159,25-1-188,0 0 0,0 0 0,0 0 0,0 0 0,1 0 0,-1 0-1,0 0 1,0 0 0,0 0 0,0 0 0,0 0 0,0 0 0,0 0 0,0 0-1,1 0 1,-1 0 0,0 0 0,0 0 0,0 0 0,0 0 0,0 0-1,0 0 1,0 0 0,0 0 0,0-1 0,0 1 0,1 0 0,-1 0-1,0 0 1,0 0 0,0 0 0,0 0 0,0 0 0,0 0 0,0 0 0,0-1-1,0 1 1,0 0 0,0 0 0,0 0 0,0 0 0,0 0 0,0 0-1,0 0 1,0 0 0,0-1 0,0 1 0,0 0 0,0 0 0,0 0-1,0 0 1,0 0 0,0 0 0,0 0 0,0 0 0,0-1 0,0 1 0,-1 0-1,1 0 1,0 0 0,44-12 48,-23 9-77,0 1 1,-1 1-1,1 1 0,0 0 1,0 2-1,0 0 1,32 9-1,-44-9 17,0 1 0,0 0 0,-1 1 0,1-1 0,-1 2 0,0-1 0,0 1 0,0 1 0,-1-1 0,0 1 0,0 0 0,0 1 0,-1 0-1,0 0 1,0 0 0,-1 1 0,0 0 0,0 0 0,5 12 0,-8-14 13,1 0-1,-1 1 1,0-1-1,-1 1 1,1-1-1,-1 1 1,-1-1-1,1 1 1,-1-1-1,0 1 1,-1 0-1,0-1 1,0 1-1,0-1 1,0 1-1,-5 9 1,2-8 9,0-1 1,0 1-1,-1-1 1,0 0-1,-1 0 1,1-1-1,-1 1 1,0-1-1,-1-1 1,0 1-1,-10 6 1,1-2 13,-2-1 0,1 0 0,-1-2 0,-1 0-1,1 0 1,-1-2 0,0-1 0,0 0 0,-1-1 0,-28 0 0,46-2-10,1-1 0,-1 0 0,1 0 0,-1 0 0,0 0 0,1 0 0,-1-1 0,0 1 0,1 0 0,-1-1 0,1 1 0,-1-1 0,1 1 0,-1-1 0,1 0 0,-3-1 0,3 0 4,0 0 1,1 1-1,-1-1 1,1 0-1,-1 0 1,1 1 0,0-1-1,0 0 1,-1 0-1,1 0 1,1 1-1,-1-4 1,0-6 59,2 10-73,1 0-1,-1 0 1,0 0 0,0 1-1,1-1 1,-1 1 0,1 0-1,-1 0 1,0 0 0,1 0-1,-1 0 1,4 1-1,-1-1-24,13 1-1,-1 1 0,0 0 0,20 7 0,-18-5 21,-1 0 0,29 2 0,-22-5 46,1-1 0,0-1 0,30-6 0,-43 4-34,-1 0-1,1-1 1,-1 0 0,0-1-1,0 0 1,-1-1-1,0-1 1,14-9-1,-7 3-18,-2 0 1,1-2-1,24-28 0,-36 37 11,0 0 1,0 0-1,-1-1 1,0 1-1,0-1 0,-1 0 1,0 0-1,0-1 1,-1 1-1,1-1 1,-2 1-1,1-1 1,0-13-1,-2 21-56,3 2 3,-1 1 1,1 0-1,-1 0 0,0 1 1,0-1-1,-1 0 0,1 1 1,0-1-1,0 5 0,6 9 32,-1-7-60,1-1 1,0 0-1,0 0 1,1-1 0,0 0-1,0 0 1,1-1-1,0-1 1,0 0-1,1 0 1,0-1-1,0 0 1,0-1-1,1 0 1,-1-1-1,1 0 1,0 0 0,0-2-1,0 1 1,0-2-1,0 0 1,0 0-1,21-4 1,-30 4-204,-1-1 1,0 1-1,1-1 0,-1 0 1,1 0-1,-1 0 0,0 0 1,0 0-1,1 0 0,-1-1 1,0 1-1,0-1 1,-1 0-1,1 1 0,0-1 1,0 0-1,-1 0 0,3-4 1,8-21-4942</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1.244"/>
    </inkml:context>
    <inkml:brush xml:id="br0">
      <inkml:brushProperty name="width" value="0.05" units="cm"/>
      <inkml:brushProperty name="height" value="0.05" units="cm"/>
      <inkml:brushProperty name="color" value="#FF0066"/>
    </inkml:brush>
  </inkml:definitions>
  <inkml:trace contextRef="#ctx0" brushRef="#br0">0 0 5553,'0'0'9954,"28"13"-12946,0-1-1425</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1.667"/>
    </inkml:context>
    <inkml:brush xml:id="br0">
      <inkml:brushProperty name="width" value="0.05" units="cm"/>
      <inkml:brushProperty name="height" value="0.05" units="cm"/>
      <inkml:brushProperty name="color" value="#FF0066"/>
    </inkml:brush>
  </inkml:definitions>
  <inkml:trace contextRef="#ctx0" brushRef="#br0">197 6 4689,'0'0'8423,"-14"-1"-7735,3 0-593,-46-2 309,53 3-369,-1 0 0,0 0-1,1 1 1,-1-1 0,0 1 0,1 1 0,-1-1-1,1 0 1,-1 1 0,-7 4 0,6-2-15,1 1 1,0-1-1,0 1 0,1 0 1,0 0-1,-1 0 1,1 1-1,1-1 0,-1 1 1,-2 6-1,5-10-15,0 0 0,0 1-1,1-1 1,-1 0 0,0 1 0,1-1-1,0 1 1,-1-1 0,1 0-1,0 1 1,0-1 0,1 1 0,-1-1-1,0 1 1,1-1 0,-1 0-1,1 1 1,0-1 0,0 0 0,0 1-1,0-1 1,0 0 0,0 0 0,1 0-1,-1 0 1,1 0 0,-1 0-1,1-1 1,0 1 0,3 2 0,27 18 201,2-1 0,38 17 0,35 22 81,-105-59-286,0 0 1,-1 0-1,1 1 0,-1-1 1,1 0-1,-1 1 0,0-1 1,1 1-1,-1-1 0,0 1 1,0 0-1,0-1 0,0 1 1,0 0-1,0 0 0,-1 0 0,1 0 1,0 2-1,-1-3 2,0 0 0,0 0-1,0 0 1,-1-1 0,1 1-1,0 0 1,0 0 0,-1 0 0,1 0-1,0 0 1,-1 0 0,1 0-1,-1 0 1,1-1 0,-1 1 0,0 0-1,1 0 1,-1-1 0,0 1-1,1 0 1,-1-1 0,0 1 0,0-1-1,0 1 1,1-1 0,-1 1-1,0-1 1,0 0 0,0 1 0,0-1-1,0 0 1,0 0 0,0 0-1,-1 0 1,-29 5 210,0-2 0,0-1-1,-60-5 1,90 3-226,1 0 0,-1 0 0,0 0-1,0 1 1,1-1 0,-1 0 0,0 0 0,0 0 0,1 0 0,-1-1 0,0 1 0,0 0-1,1 0 1,-1 0 0,0-1 0,0 1 0,1 0 0,-1-1 0,0 1 0,1 0-1,-1-1 1,1 1 0,-1-1 0,0 1 0,1-1 0,-1 1 0,1-1 0,-1 0 0,1 1-1,0-1 1,-1 1 0,1-1 0,0 0 0,-1 0 0,1 1 0,0-1 0,-1-1-1,2 1-111,0 0 0,0-1 0,-1 1 0,1 0 0,0 0 0,0 0 0,0 0 0,0 0 0,1 0 0,-1 0 0,0 0 0,0 1 0,0-1 0,1 0 0,-1 1 0,0-1 0,1 1 0,1-1 0,27-9-2134,2 1-551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2.711"/>
    </inkml:context>
    <inkml:brush xml:id="br0">
      <inkml:brushProperty name="width" value="0.05" units="cm"/>
      <inkml:brushProperty name="height" value="0.05" units="cm"/>
      <inkml:brushProperty name="color" value="#FF0066"/>
    </inkml:brush>
  </inkml:definitions>
  <inkml:trace contextRef="#ctx0" brushRef="#br0">169 68 3313,'0'0'8779,"-7"-7"-7910,6 6-822,-2-2 49,0 0-1,0 0 1,0 0 0,0 1-1,-1 0 1,1-1 0,0 1-1,-1 0 1,0 1 0,0-1-1,1 0 1,-1 1 0,0 0-1,0 0 1,0 0 0,0 1-1,0-1 1,-5 1 0,-2 0 58,6 0-100,-1 0 0,1 0 0,-1 0-1,1 1 1,-1-1 0,1 1-1,-10 3 1,13-3-55,1 1 0,-1-1 0,0 0 0,1 0-1,-1 1 1,1-1 0,0 1 0,-1-1 0,1 1 0,0-1 0,0 1-1,0 0 1,0 0 0,0 0 0,0-1 0,1 1 0,-1 0 0,0 0-1,1 0 1,0 0 0,-1 0 0,1 0 0,0 0 0,0 0 0,0 0-1,1 2 1,-2 3 19,1 0 0,0-1 0,1 1 0,0-1 0,0 1-1,0-1 1,1 0 0,0 1 0,0-1 0,0 0 0,1 0 0,0 0-1,0-1 1,0 1 0,1-1 0,0 1 0,7 6 0,-3-2-1,0-1-1,0 1 1,-1 1 0,-1-1 0,1 1 0,-2 0 0,0 1 0,0-1-1,-1 1 1,0 0 0,-1 0 0,-1 0 0,1 1 0,-2-1 0,0 0 0,-1 16-1,0-27-4,0 1-1,-1-1 0,1 1 1,0 0-1,-1-1 0,1 1 0,-1-1 1,0 1-1,1-1 0,-1 0 1,0 1-1,0-1 0,0 0 0,0 1 1,0-1-1,0 0 0,-1 0 1,1 0-1,0 0 0,0 0 1,-1 0-1,1 0 0,-1-1 0,1 1 1,-1 0-1,1-1 0,-1 1 1,1-1-1,-1 0 0,1 1 0,-1-1 1,0 0-1,1 0 0,-3 0 1,2 0 17,0 0 0,0 0 1,0 0-1,-1 0 1,1 0-1,0 0 1,0-1-1,0 1 0,-1-1 1,1 0-1,0 1 1,0-1-1,0 0 1,0 0-1,0-1 0,0 1 1,1 0-1,-1 0 1,0-1-1,1 1 1,-1-1-1,1 0 0,-1 1 1,-2-5-1,2 0 58,-1-1 1,1 1-1,1-1 0,-1 0 0,1 0 0,0 0 0,0 0 0,1 0 0,0 0 1,0 0-1,3-12 0,-1 18-32,0 0-1,1 0 1,-1 0 0,0 0 0,1 0 0,-1 0-1,0 1 1,1-1 0,-1 1 0,1 0 0,-1 0-1,5 0 1,4-2-11,28-4 88,-13 3-118,0-2 1,0-1 0,26-10-1,-44 13 33,-1 0 0,1-1 0,-1 0 0,1 0 0,-1 0 0,0-1 0,-1-1-1,1 1 1,-1-1 0,0 0 0,-1 0 0,1-1 0,-1 1 0,5-11 0,23 16-110,-11 1 29,-6 1 40,0-1 0,0-1 1,0 0-1,23-6 0,-33 5-1,-1 1 1,0-2 0,1 1 0,-1-1-1,0 1 1,0-1 0,-1-1 0,1 1-1,-1-1 1,1 0 0,-1 0 0,0 0 0,0 0-1,-1-1 1,0 1 0,5-8 0,-5 5-29,1 0 1,-1-1 0,-1 0-1,1 1 1,-1-1 0,0 0-1,-1 0 1,0 0 0,0 0-1,-1-15 1,-1 22 10,1 0 1,-1 0-1,1 0 0,-1 0 0,0 0 1,1 0-1,-1 0 0,0 0 0,0 1 0,0-1 1,0 0-1,0 1 0,1-1 0,-1 1 1,0-1-1,0 1 0,0-1 0,-1 1 0,1-1 1,0 1-1,0 0 0,0 0 0,0 0 1,0-1-1,0 1 0,0 0 0,0 0 0,-1 1 1,0-1-1,-45 1-75,38-1 60,-1 2 12,0-1 0,1 2 0,-1-1 0,0 1 0,1 1 0,-1 0 0,1 0 0,0 0 0,0 2 0,1-1 0,-1 1 0,1 0 0,0 0 0,1 1 0,0 0 0,0 1 0,0 0-1,-5 9 1,5-8 17,0 1 1,0 0-1,1 1 0,1 0 0,0 0 0,1 0 0,0 0 0,0 1 0,1-1 0,0 1 0,2 0 0,-1 0 1,1 0-1,1 23 0,2-31 3,-1-1 1,0 1-1,1-1 1,0 0-1,0 0 1,0 1-1,0-1 1,0-1-1,1 1 1,-1 0-1,1 0 1,0-1-1,0 0 1,0 1-1,0-1 1,0 0-1,0-1 1,1 1-1,-1 0 1,1-1-1,-1 0 1,1 0-1,-1 0 1,5 0-1,11 4 12,1-1 0,1 0 0,20-1 0,112-2-1279,-144-2 867,-1 0 0,0-1 0,0 0 0,0 0 0,0-1 0,0 0 0,0-1 0,-1 0 0,0 0 0,1 0 0,-1-1 0,-1 0 0,1 0 0,-1-1 0,0 1-1,8-11 1,19-19-4862</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3.241"/>
    </inkml:context>
    <inkml:brush xml:id="br0">
      <inkml:brushProperty name="width" value="0.05" units="cm"/>
      <inkml:brushProperty name="height" value="0.05" units="cm"/>
      <inkml:brushProperty name="color" value="#FF0066"/>
    </inkml:brush>
  </inkml:definitions>
  <inkml:trace contextRef="#ctx0" brushRef="#br0">213 36 8514,'0'0'4463,"-1"27"-3490,-5 171 427,6-154-1035,5 122 555,-3-149-813,0 1 0,2-1 0,0 1 0,0-1 0,2 0 0,0-1-1,10 18 1,-16-33-82,0-1 0,1 1 0,-1-1 0,0 1 0,0-1 0,1 1 0,-1-1 0,0 1 0,1-1 0,-1 1 0,1-1 0,-1 0 0,0 1 0,1-1 0,-1 0 0,1 1 0,-1-1 0,1 0 0,-1 0 0,1 0 0,-1 1 0,1-1-1,0 0 1,-1 0 0,1 0 0,-1 0 0,1 0 0,-1 0 0,1 0 0,-1 0 0,1 0 0,0 0 0,-1 0 0,1 0 0,-1-1 0,1 1 0,-1 0 0,1 0 0,-1 0 0,1-1 0,-1 1 0,1 0 0,-1-1 0,0 1 0,1 0 0,-1-1 0,1 1-1,-1-1 1,0 1 0,1-1 0,-1 1 0,0-1 0,0 1 0,1-1 0,-1 1 0,0-1 0,0 1 0,0-1 0,1 0 0,13-32 359,-9 16-388,-2 0 0,0-1-1,0 1 1,-2-1 0,0 0-1,-2 1 1,1-1 0,-2 0-1,0 1 1,-2-1 0,0 1 0,0 0-1,-2 0 1,0 1 0,-1-1-1,0 1 1,-16-24 0,-8 0-40,-1 0 1,-2 2-1,-2 1 1,-68-53-1,104 90 46,0 0 0,0 0 0,-1 0 0,1 0 0,0 0-1,0 0 1,-1 0 0,1 0 0,0 0 0,0 0 0,-1 0-1,1-1 1,0 1 0,0 0 0,-1 0 0,1 0 0,0 0-1,0 0 1,0-1 0,-1 1 0,1 0 0,0 0 0,0 0-1,0-1 1,0 1 0,-1 0 0,1 0 0,0-1 0,0 1-1,0 0 1,0 0 0,0-1 0,0 1 0,0 0 0,0 0 0,0-1-1,0 1 1,0 0 0,0-1 0,0 1 0,0 0 0,0 0-1,0-1 1,0 1 0,0 0 0,0 0 0,0-1 0,0 1-1,1 0 1,-1 0 0,0 0 0,0-1 0,0 1 0,0 0-1,1 0 1,-1 0 0,0-1 0,0 1 0,1 0 0,24 0 123,46 14 44,-63-12-166,186 36 7,-112-29-4392,-63-9-489</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3.969"/>
    </inkml:context>
    <inkml:brush xml:id="br0">
      <inkml:brushProperty name="width" value="0.05" units="cm"/>
      <inkml:brushProperty name="height" value="0.05" units="cm"/>
      <inkml:brushProperty name="color" value="#FF0066"/>
    </inkml:brush>
  </inkml:definitions>
  <inkml:trace contextRef="#ctx0" brushRef="#br0">75 0 7058,'0'0'4074,"-6"28"-3179,-38 190 1253,40-181-1679,3-28-320,0 0 0,0 0 0,-1 1-1,0-1 1,0-1 0,-6 14 0,7-49 3658,-1 4-3837,2-2 34,0 0 1,6-31-1,-4 46-3,0 1 0,1-1-1,0 1 1,1 0 0,0 0-1,0 0 1,1 1 0,0-1-1,7-7 1,-12 16-1,8-12 15,1 1 0,1 1 0,13-13 0,-21 21-26,1 0 1,-1 0-1,1 0 1,-1 0-1,1 1 0,0-1 1,0 1-1,0-1 1,0 1-1,0 0 1,0 0-1,0 1 1,0-1-1,1 1 1,-1-1-1,0 1 1,0 0-1,1 0 0,-1 0 1,0 1-1,3 0 1,-4 0 3,0 0 0,0 0 0,-1 1 0,1-1 0,0 1 0,-1-1 0,1 1 0,-1-1 0,0 1 0,0 0 0,0 0 0,0 0 0,0 0 0,0 0 0,1 2-1,14 41-42,-9-24 91,-1-7-33,0 0-1,1-1 1,0 1-1,1-1 1,1-1-1,0 0 1,0 0 0,17 16-1,-18-22 2,-1 0 1,1 0-1,1-1 1,-1 0-1,1 0 1,-1-1-1,1 0 1,1-1-1,-1 0 1,0 0-1,1-1 0,-1 0 1,1-1-1,12 1 1,-13-1 1,-1-1-1,1 0 1,0 0 0,-1 0 0,1-1 0,-1 0 0,0-1 0,1 0-1,-1 0 1,0-1 0,0 0 0,0-1 0,-1 1 0,1-1-1,-1-1 1,0 0 0,0 0 0,0 0 0,-1-1 0,1 1-1,-1-2 1,-1 1 0,10-14 0,-9 10-15,0 0 1,-1 0-1,0 0 0,0-1 1,-1 0-1,-1 0 0,4-19 1,-11 53-32,2-1 1,0 1-1,1 0 1,4 45-1,-2-65 45,1-1-1,-1 1 1,0-1-1,1 1 0,0-1 1,-1 0-1,1 1 1,0-1-1,0 0 0,0 0 1,1 0-1,-1-1 0,0 1 1,1 0-1,-1-1 1,1 0-1,0 1 0,-1-1 1,1 0-1,0 0 0,0-1 1,-1 1-1,6 0 1,7 2-4,1-2 0,29 1 1,-42-2-14,12 0-406,0 0 0,0-1 0,16-4 0,-25 4-73,0-1-1,0 0 1,0 0 0,0-1-1,-1 0 1,0 0 0,1 0-1,-1 0 1,0-1 0,5-5-1,9-10-4076</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4.327"/>
    </inkml:context>
    <inkml:brush xml:id="br0">
      <inkml:brushProperty name="width" value="0.05" units="cm"/>
      <inkml:brushProperty name="height" value="0.05" units="cm"/>
      <inkml:brushProperty name="color" value="#FF0066"/>
    </inkml:brush>
  </inkml:definitions>
  <inkml:trace contextRef="#ctx0" brushRef="#br0">0 0 8410,'0'0'7281,"0"48"-17043</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4.676"/>
    </inkml:context>
    <inkml:brush xml:id="br0">
      <inkml:brushProperty name="width" value="0.05" units="cm"/>
      <inkml:brushProperty name="height" value="0.05" units="cm"/>
      <inkml:brushProperty name="color" value="#FF0066"/>
    </inkml:brush>
  </inkml:definitions>
  <inkml:trace contextRef="#ctx0" brushRef="#br0">0 0 7866,'0'0'5932,"32"2"-5742,98 8-78,-127-10-108,-1 0 0,1 0 0,0 1-1,0-1 1,-1 1 0,1 0 0,0 0-1,-1 0 1,1 0 0,-1 0 0,1 0-1,-1 1 1,1-1 0,-1 1-1,0 0 1,0 0 0,0 0 0,0 0-1,0 0 1,0 0 0,-1 0 0,1 1-1,-1-1 1,1 1 0,-1-1 0,0 1-1,0-1 1,0 1 0,0 0 0,0 4-1,-1-3 11,1 0-1,-1 1 0,0-1 0,-1 0 0,1 0 0,-1 0 0,0 0 1,0 0-1,0 0 0,-1 0 0,1 0 0,-1 0 0,0 0 1,-3 5-1,-13 11 301,-34 31 0,33-34-131,-33 38-1,46-48-157,1 0-1,0 1 1,1-1 0,0 1-1,0 0 1,0 0 0,1 1 0,1-1-1,-4 15 1,5-17 6,0-1 0,0 1-1,0 0 1,1 0 0,0 0 0,0-1-1,1 1 1,-1 0 0,1 0 0,3 8 0,-3-11-6,0-1 0,1 0 1,0 0-1,-1 1 1,1-1-1,0-1 1,0 1-1,0 0 1,1 0-1,-1-1 1,0 1-1,1-1 0,-1 0 1,0 0-1,1 0 1,0 0-1,-1 0 1,1 0-1,-1-1 1,1 1-1,0-1 1,0 0-1,4 0 1,1 1-14,49 2 319,-54-3-382,0 0 0,0 0 0,0 0 0,0-1 0,0 1 0,0-1-1,0 0 1,-1 0 0,1 0 0,0 0 0,0 0 0,-1-1 0,1 1 0,-1-1 0,5-3 0,-3-2-573,0 1 0,-1 0 1,0-1-1,0 1 0,0-1 0,-1 0 0,0 0 0,2-12 1,-2-18-6948</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5.014"/>
    </inkml:context>
    <inkml:brush xml:id="br0">
      <inkml:brushProperty name="width" value="0.05" units="cm"/>
      <inkml:brushProperty name="height" value="0.05" units="cm"/>
      <inkml:brushProperty name="color" value="#FF0066"/>
    </inkml:brush>
  </inkml:definitions>
  <inkml:trace contextRef="#ctx0" brushRef="#br0">0 1 7098,'0'0'6977,"211"38"-6801,-172-26-176,-18-2-1448,-7-1-2601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6.146"/>
    </inkml:context>
    <inkml:brush xml:id="br0">
      <inkml:brushProperty name="width" value="0.05" units="cm"/>
      <inkml:brushProperty name="height" value="0.05" units="cm"/>
      <inkml:brushProperty name="color" value="#FF0066"/>
    </inkml:brush>
  </inkml:definitions>
  <inkml:trace contextRef="#ctx0" brushRef="#br0">1 1 6585,'0'0'7814,"1"26"-7312,9 87-74,-8-96-327,0-1 0,1 0 0,1 0 1,1 0-1,0 0 0,1-1 0,1 0 1,0 0-1,1-1 0,1 0 0,0 0 1,12 13-1,-18-23-35,0 0 0,1 0 1,0-1-1,0 1 0,0-1 0,1 0 1,-1 0-1,1 0 0,-1-1 0,1 0 0,0 1 1,0-2-1,0 1 0,0-1 0,0 1 1,0-1-1,1-1 0,-1 1 0,0-1 1,0 0-1,1 0 0,-1 0 0,0-1 0,0 0 1,1 0-1,4-2 0,-3 1-28,0-1 1,0 0-1,-1 0 0,1-1 0,-1 1 0,0-1 0,0-1 1,0 1-1,-1-1 0,1 0 0,-1 0 0,0 0 1,-1-1-1,1 0 0,-1 0 0,0 0 0,-1-1 1,5-8-1,-4-2-13,0 0 0,0 0 0,-2 0-1,0-1 1,-1 1 0,-2-31 0,0 15-34,-7-20 4,8 52 3,-1-1-1,1 0 1,-1 1 0,1-1 0,-1 0-1,0 1 1,1-1 0,-1 0-1,0 1 1,0-1 0,0 1 0,-1 0-1,1-1 1,0 1 0,0 0 0,-1 0-1,1 0 1,-1 0 0,1 0-1,-1 0 1,1 0 0,-1 0 0,1 0-1,-1 1 1,0-1 0,-3 0-1,4 2 1,0 0 0,0 0 0,0 0 0,0 0 0,0 1 0,0-1-1,0 0 1,0 0 0,0 1 0,1-1 0,-1 1 0,0-1-1,1 0 1,-1 1 0,1-1 0,0 1 0,-1-1 0,1 1-1,0-1 1,0 1 0,0 0 0,0-1 0,1 3 0,-1-2 1,0 2 1,-2 105-40,3-97 37,0 0 0,1-1 0,0 1 0,1-1-1,0 0 1,1 1 0,6 13 0,15 23 5,43 92 22,-62-122-22,0 0 1,-1 0-1,-1 1 1,-1-1-1,0 1 0,0 26 1,-3-28 6,-2 13 51,1-29-59,1 0 1,-1-1 0,0 1-1,0 0 1,0 0-1,1 0 1,-1-1-1,0 1 1,0 0-1,0-1 1,0 1-1,0-1 1,0 1 0,0-1-1,0 0 1,-1 1-1,1-1 1,0 0-1,0 0 1,0 0-1,0 1 1,0-1-1,0 0 1,-1-1 0,0 1-1,-1-1 5,1 1 0,-1-1 0,1 0 1,0 0-1,-1 0 0,1 0 0,0-1 0,0 1 0,0-1 0,-1 1 0,2-1 0,-1 0 1,0 1-1,0-1 0,0 0 0,1 0 0,-1-1 0,1 1 0,0 0 0,0 0 0,0-1 1,0 1-1,0-1 0,0 1 0,0-1 0,1 1 0,-1-5 0,-3-9 35,1 0-1,1-1 0,-1-17 0,3 25-33,-1-25 40,3-49-1,-1 73-41,1-1 0,0 1 0,0 0 0,1 0 1,1 0-1,-1 0 0,1 0 0,1 1 0,6-10 0,-7 15-223,1 0 0,-1 0 1,1 0-1,0 1 0,0-1 1,0 1-1,1 1 0,-1-1 1,1 1-1,-1 0 0,8-2 0,14-7-1193,58-31-6026,-47 20-349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04.341"/>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305 137 7842,'0'0'7421,"25"6"-4930,-21-6-2452,0 0 0,-1-1-1,1 0 1,0 0 0,-1 0-1,1 0 1,-1 0-1,1-1 1,-1 1 0,0-1-1,1 0 1,-1 0-1,0-1 1,0 1 0,-1 0-1,1-1 1,0 0-1,-1 1 1,0-1 0,1 0-1,-1 0 1,0-1 0,-1 1-1,1 0 1,0-1-1,-1 1 1,0-1 0,0 1-1,0-1 1,0 0-1,-1 1 1,1-1 0,-1 0-1,0 1 1,0-1-1,0 0 1,-1 0 0,1 1-1,-1-1 1,0 0 0,0 1-1,-2-5 1,2 7-43,0-1 1,0 1-1,0-1 1,0 1-1,0-1 1,-1 1-1,1 0 1,0 0-1,-1 0 1,1 0-1,-1 0 1,1 0-1,-1 0 1,0 0-1,1 0 1,-1 1-1,0-1 1,0 1-1,1-1 1,-1 1-1,0 0 1,-3 0-1,-47-2-118,41 2 113,0 1 1,0 1 1,0 0-1,1 0 1,-1 1-1,1 0 0,0 1 1,0 0-1,0 1 1,1 0-1,-1 1 1,1 0-1,0 0 1,1 1-1,0 0 1,0 0-1,0 1 0,1 0 1,0 0-1,1 1 1,-6 9-1,1-1 3,0 0 1,2 0-1,0 1 0,1 0 1,1 1-1,0-1 0,2 1 0,0 1 1,1-1-1,-2 24 0,5-26-27,1-10 41,-1 1 0,1 0-1,0 0 1,1 0-1,2 13 1,-3-19-2,1 0 1,0 0-1,0 0 0,0 0 1,0 0-1,0 0 1,0 0-1,1 0 0,-1 0 1,1-1-1,-1 1 0,1-1 1,0 1-1,-1-1 0,1 1 1,0-1-1,0 0 1,0 0-1,0 0 0,0 0 1,0 0-1,1-1 0,-1 1 1,3 0-1,2 1 1,1-1 0,0 0 0,0 0 0,0-1 0,0 0 0,0-1 0,0 1 0,0-2-1,0 1 1,0-1 0,0 0 0,0-1 0,-1 1 0,0-2 0,1 1 0,-1-1 0,0 0 0,-1 0 0,1-1 0,-1 0 0,0 0-1,11-12 1,-9 7 9,0 1 0,-1-1-1,0 0 1,-1 0 0,0-1-1,-1 0 1,0 0 0,-1 0-1,0-1 1,0 0 0,-1 1-1,-1-1 1,0 0 0,0-21-1,-1 26-28,-1 0 0,-1 1-1,1-1 1,-1 0 0,0 0-1,0 1 1,-1-1 0,0 1 0,0-1-1,-1 1 1,-4-8 0,4 10-1,1 1 0,-1 0 1,0 0-1,0 1 0,0-1 1,-1 1-1,1 0 0,-1-1 0,1 1 1,-1 1-1,0-1 0,0 1 1,0-1-1,0 1 0,0 0 1,0 0-1,0 1 0,0-1 0,-8 1 1,2 0 1,0 1 1,0 0 0,0 1-1,0 0 1,0 0-1,0 1 1,1 0-1,-1 1 1,1 0 0,0 1-1,0-1 1,0 2-1,1-1 1,0 1 0,0 1-1,0-1 1,1 1-1,0 1 1,1-1 0,-1 1-1,1 0 1,1 1-1,-1-1 1,2 1-1,-8 17 1,10-22 11,0 1 0,1 0 0,-1 0 1,1 0-1,0 0 0,0 0 0,1 1 0,-1-1 0,2 8 0,-1-11 6,0 0-1,1-1 0,-1 1 1,1 0-1,0-1 0,-1 1 1,1-1-1,0 1 0,0-1 1,0 1-1,0-1 0,0 0 1,1 1-1,-1-1 0,0 0 1,0 0-1,1 0 0,-1 0 1,1 0-1,-1 0 0,1 0 1,-1-1-1,1 1 0,0-1 1,-1 1-1,1-1 0,0 1 1,-1-1-1,4 0 0,8 2 14,1-1-1,-1 0 1,0-1-1,0-1 0,0 0 1,0 0-1,0-2 0,0 1 1,-1-2-1,1 0 0,-1 0 1,0-1-1,19-11 0,-24 12-9,0-1 0,0 0-1,0 0 1,-1-1 0,0 0-1,0 0 1,-1 0-1,1-1 1,-1 1 0,-1-1-1,1-1 1,-1 1-1,-1-1 1,1 1 0,-1-1-1,-1 0 1,1 0-1,-1 0 1,-1-1 0,1 1-1,-1 0 1,-1-12 0,1 17-16,-1 0 0,0 0 0,0 1 0,0-1 1,-1 0-1,1 0 0,-1 0 0,1 1 0,-1-1 1,0 0-1,0 1 0,0-1 0,0 0 0,-2-2 1,1 4-6,-1-1 1,1 1 0,0-1-1,0 1 1,-1 0 0,1 0-1,-1 0 1,1 0 0,-1 1-1,1-1 1,-1 1 0,0-1-1,1 1 1,-1 0 0,-4 0-1,-1 0 0,0 0 0,0 0-1,0 1 1,0 1-1,1-1 1,-1 1 0,0 0-1,1 1 1,-1-1-1,1 2 1,0-1 0,0 1-1,0 0 1,1 0-1,-1 1 1,1 0 0,0 0-1,0 1 1,1-1-1,0 1 1,0 1-1,0-1 1,0 1 0,1-1-1,0 1 1,-3 9-1,3-7 16,0 0 0,1 1 0,0-1 0,1 1 0,-1 0 0,2-1 0,0 1 0,0 0 0,1 15-1,2 23-2561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6.505"/>
    </inkml:context>
    <inkml:brush xml:id="br0">
      <inkml:brushProperty name="width" value="0.05" units="cm"/>
      <inkml:brushProperty name="height" value="0.05" units="cm"/>
      <inkml:brushProperty name="color" value="#FF0066"/>
    </inkml:brush>
  </inkml:definitions>
  <inkml:trace contextRef="#ctx0" brushRef="#br0">0 1 2617,'0'0'14724,"21"1"-14062,257 10-1291,-278-10 179,0 0 0,0 0 0,-1 0 0,1 0 0,0 0 0,0 0 0,-1 0 0,1-1 0,0 1-1,-1 0 1,1 0 0,-1 0 0,1-1 0,-1 1 0,1 0 0,-1 0 0,-1 0 0,-8 6-3278</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6.870"/>
    </inkml:context>
    <inkml:brush xml:id="br0">
      <inkml:brushProperty name="width" value="0.05" units="cm"/>
      <inkml:brushProperty name="height" value="0.05" units="cm"/>
      <inkml:brushProperty name="color" value="#FF0066"/>
    </inkml:brush>
  </inkml:definitions>
  <inkml:trace contextRef="#ctx0" brushRef="#br0">0 152 3121,'0'0'15456,"23"-2"-14894,8 1-466,-16 1-65,1-1 0,0 0 0,-1-1 0,0-1-1,18-5 1,-26 6-87,0 0 0,0-1 1,-1 1-1,1-1 0,-1-1 0,0 1 0,0-1 0,0 0 0,0 0 1,-1-1-1,0 0 0,6-5 0,28-47-4612,-25 32 380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27.511"/>
    </inkml:context>
    <inkml:brush xml:id="br0">
      <inkml:brushProperty name="width" value="0.05" units="cm"/>
      <inkml:brushProperty name="height" value="0.05" units="cm"/>
      <inkml:brushProperty name="color" value="#FF0066"/>
    </inkml:brush>
  </inkml:definitions>
  <inkml:trace contextRef="#ctx0" brushRef="#br0">1 95 6345,'0'0'11632,"11"-3"-11196,5-2-386,0 1-1,0 1 0,0 0 1,1 2-1,-1 0 1,31 1-1,-43 0-53,1 1 1,-1-1-1,1 1 1,-1 0-1,1 0 0,-1 0 1,0 0-1,0 1 1,1 0-1,-1 0 0,0 0 1,-1 0-1,1 1 0,0-1 1,-1 1-1,1 0 1,-1 0-1,0 0 0,0 1 1,0-1-1,0 1 0,-1-1 1,1 1-1,-1 0 1,0 0-1,0 0 0,-1 0 1,1 1-1,-1-1 0,0 0 1,0 1-1,0-1 1,0 6-1,0 2 3,-1 0 1,0-1-1,-1 1 0,0-1 1,-1 1-1,0-1 1,-1 0-1,0 1 0,-1-2 1,0 1-1,0 0 1,-1-1-1,-1 1 0,-9 12 1,-61 94 14,105-151 704,65-58 0,-8 10-47,-37 29-664,-2-2 0,46-70-1,-89 121-22,-3 3 17,-1-1 0,1 1 1,0 0-1,0 0 0,-1 0 1,1-1-1,0 1 1,-1 0-1,1-1 0,-1 1 1,0 0-1,0-1 1,1 1-1,-1-1 0,0 1 1,0-2-1,0 2-85,-16 3-216,8 2 292,1 0 0,0 1 1,-1-1-1,1 1 0,1 1 0,-1-1 0,1 1 0,0 0 1,0 1-1,1-1 0,0 1 0,0 0 0,1 1 1,0-1-1,-7 16 0,5-7 24,1 0 0,0 1-1,1 0 1,0 0 0,2 0 0,0 0 0,0 19-1,2-34-12,1 1 0,-1 0-1,0-1 1,1 1-1,0 0 1,-1-1-1,1 1 1,0-1 0,0 1-1,1-1 1,-1 1-1,0-1 1,1 0 0,-1 1-1,1-1 1,0 0-1,0 0 1,0 0-1,3 2 1,1 0 3,0 0 0,1 0 1,-1-1-1,1 0 0,-1 0 0,1-1 0,9 3 0,10 1 44,1-2 0,53 2 0,61-5-894,-165-1-14714</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49:33.847"/>
    </inkml:context>
    <inkml:brush xml:id="br0">
      <inkml:brushProperty name="width" value="0.05" units="cm"/>
      <inkml:brushProperty name="height" value="0.05" units="cm"/>
      <inkml:brushProperty name="color" value="#FF0066"/>
    </inkml:brush>
  </inkml:definitions>
  <inkml:trace contextRef="#ctx0" brushRef="#br0">1 23 1824,'0'0'5115,"10"-17"3178,-6 12-11353,3 5-1166</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4.278"/>
    </inkml:context>
    <inkml:brush xml:id="br0">
      <inkml:brushProperty name="width" value="0.05" units="cm"/>
      <inkml:brushProperty name="height" value="0.05" units="cm"/>
      <inkml:brushProperty name="color" value="#004F8B"/>
    </inkml:brush>
  </inkml:definitions>
  <inkml:trace contextRef="#ctx0" brushRef="#br0">0 0 7090,'0'0'4483,"8"14"-4119,0-2-289,0 0 0,0 0 0,1-1 0,1 0 0,0 0-1,21 17 1,-10-9-206,0 0 0,-1 2 0,-2 0 0,0 1 0,16 26 0,-10-14-1295,37 41-1,8 3-3489,-50-55 1010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4.621"/>
    </inkml:context>
    <inkml:brush xml:id="br0">
      <inkml:brushProperty name="width" value="0.05" units="cm"/>
      <inkml:brushProperty name="height" value="0.05" units="cm"/>
      <inkml:brushProperty name="color" value="#004F8B"/>
    </inkml:brush>
  </inkml:definitions>
  <inkml:trace contextRef="#ctx0" brushRef="#br0">1 0 3401,'0'0'9234,"24"44"-8770,-20-40-32,6-4-328,1 0 72,10 3-176,3-3-8,8 0-536,14 6-648,-11 0-1009,-4 1-2984</inkml:trace>
  <inkml:trace contextRef="#ctx0" brushRef="#br0" timeOffset="1">408 209 6001,'0'0'7842,"63"44"-7514,-38-35-312,6 1-16,12 2-96,13 4-1184,-7 0-985,-3-6-2024</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4.946"/>
    </inkml:context>
    <inkml:brush xml:id="br0">
      <inkml:brushProperty name="width" value="0.05" units="cm"/>
      <inkml:brushProperty name="height" value="0.05" units="cm"/>
      <inkml:brushProperty name="color" value="#004F8B"/>
    </inkml:brush>
  </inkml:definitions>
  <inkml:trace contextRef="#ctx0" brushRef="#br0">0 1 11843,'0'0'4496,"158"6"-5264,-105 0 72,3 1-784,18 2-689,-18-3-207,-10 1-5666</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5.304"/>
    </inkml:context>
    <inkml:brush xml:id="br0">
      <inkml:brushProperty name="width" value="0.05" units="cm"/>
      <inkml:brushProperty name="height" value="0.05" units="cm"/>
      <inkml:brushProperty name="color" value="#004F8B"/>
    </inkml:brush>
  </inkml:definitions>
  <inkml:trace contextRef="#ctx0" brushRef="#br0">1 1 8362,'0'0'9130,"52"0"-8866,-27 0-216,6 0-96,8 0-64,7 0-560,3 0-713,35 6-919,-14 6-233,-3 1-2160</inkml:trace>
  <inkml:trace contextRef="#ctx0" brushRef="#br0" timeOffset="1">1145 155 10138,'0'0'5761,"190"0"-5761,-109 0-48,3 0-56,-3 3-1048,-11 4-216,-14-1-104,-10 0 247,-15-6-383,-6 4-1249</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5.633"/>
    </inkml:context>
    <inkml:brush xml:id="br0">
      <inkml:brushProperty name="width" value="0.05" units="cm"/>
      <inkml:brushProperty name="height" value="0.05" units="cm"/>
      <inkml:brushProperty name="color" value="#004F8B"/>
    </inkml:brush>
  </inkml:definitions>
  <inkml:trace contextRef="#ctx0" brushRef="#br0">1 1 1480,'0'0'14555,"126"0"-14547,-59 0-8,3 0-304,0 0-912,8 0-768,-22 0-849,-10 0-1712</inkml:trace>
  <inkml:trace contextRef="#ctx0" brushRef="#br0" timeOffset="1">1286 95 6969,'0'0'12483,"28"0"-12483,-3-6-64,6 0-672,4-1-584,18-2-209,-11 6-1175,-7-3-1241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5.960"/>
    </inkml:context>
    <inkml:brush xml:id="br0">
      <inkml:brushProperty name="width" value="0.05" units="cm"/>
      <inkml:brushProperty name="height" value="0.05" units="cm"/>
      <inkml:brushProperty name="color" value="#004F8B"/>
    </inkml:brush>
  </inkml:definitions>
  <inkml:trace contextRef="#ctx0" brushRef="#br0">1 13 7482,'0'0'9066,"46"-6"-12259,-22 0-2984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23.84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987 601 9498,'0'0'9091,"11"-16"-8729,-8 9-326,0 1 0,0-1 0,-1 0 1,0 1-1,0-1 0,0 0 0,-1 0 0,0-1 1,-1 1-1,0 0 0,0 0 0,0 0 1,-3-13-1,2 10-27,-1 1 1,0-1 0,-1 0-1,0 1 1,-1 0-1,0 0 1,0 0-1,-1 0 1,-8-11 0,3 8-24,0 1 0,0 1 1,-1 0-1,-1 0 0,0 1 1,0 0-1,0 1 0,-1 1 1,0 0-1,-1 1 1,-25-9-1,18 9 14,0 1 1,-1 1-1,0 1 1,1 1-1,-1 1 1,0 1-1,-31 4 0,40-2-12,0 1-1,0 0 0,0 2 0,0-1 0,1 1 0,0 1 0,0 0 0,0 1 0,1 0 1,0 1-1,0 0 0,1 0 0,0 1 0,1 1 0,0 0 0,0 0 0,-11 17 0,8-9-8,1 0 0,1 1 0,1 0 0,0 0 0,1 1 0,1 0 0,1 0 0,1 1 0,1 0-1,-3 29 1,5-23 36,2 1 0,0 0 0,5 29-1,-3-46-8,0 0-1,1 0 0,1 0 0,0-1 0,0 1 0,1-1 1,0 0-1,1-1 0,0 1 0,9 10 0,-6-9 1,0-2-1,0 1 1,0-1-1,1-1 1,1 0-1,-1 0 1,2-1-1,-1 0 1,0-1-1,1 0 1,22 7-1,-11-7 57,1-2-1,-1 0 0,1-1 0,-1-1 1,40-2-1,-47-2-42,0 0-1,-1-2 1,1 1 0,-1-2-1,0 0 1,0-1 0,-1 0-1,0-2 1,0 1 0,0-2-1,-1 1 1,0-2 0,13-12 0,3-5-5,-1-1 0,-1-1 0,-1-1 0,25-40 0,-38 50-4,-1 0 0,-1-2 0,-1 1 0,-1-1 1,-1-1-1,-1 1 0,-1-1 0,-1-1 0,0 1 0,-2-1 0,-1 1 1,-1-1-1,-1 0 0,-5-37 0,3 50-14,0-1 0,-1 0 0,-1 1 0,0-1 0,0 1 0,-1 0 0,0 0-1,-1 1 1,0 0 0,-1 0 0,0 0 0,-1 1 0,0 0 0,-17-15 0,14 14 1,-1 1-1,0 1 1,0 0 0,-1 0-1,0 1 1,-1 1-1,1 0 1,-1 1 0,0 1-1,0 0 1,-28-4 0,20 6-6,-1 1 0,0 1 1,0 0-1,0 2 0,1 1 1,-1 1-1,1 1 1,0 0-1,-41 18 0,49-17-2,1 1 0,0 0 0,0 1 1,1 0-1,-1 1 0,2 1 0,0 0 0,0 0 0,1 1 0,0 0 0,0 1 0,2 0 0,-1 1 0,2 0 0,0 0 0,-7 18 1,7-11 12,2 0 1,0 1-1,1 0 1,1 0 0,1 0-1,1 0 1,0 1-1,2-1 1,1 0 0,0 0-1,2 0 1,0 0-1,2-1 1,0 1 0,1-1-1,1-1 1,1 1-1,0-1 1,2-1 0,0 0-1,20 25 1,-15-25-3,0 0 1,2 0-1,0-2 1,1 0-1,0-1 1,38 22-1,-43-30 23,0-1 0,0 0-1,1 0 1,-1-2 0,1 0-1,1 0 1,-1-2 0,0 0 0,0 0-1,1-2 1,28-1 0,-32-1 9,-1-1 0,0 0 0,-1-1 0,1 0 0,0 0 0,-1-1 1,0-1-1,0 1 0,-1-2 0,0 1 0,0-1 0,0-1 0,-1 0 0,0 0 0,13-17 0,-1-1-8,-2-1-1,0-1 1,-2-1-1,16-40 1,-20 38-29,-1 0 0,-1 0 0,-2-1-1,-2-1 1,0 1 0,-3-1 0,0 0 0,-2 0 0,-7-64 0,4 84 6,-1-1-1,0 1 1,0 0-1,-2 0 1,0 0-1,0 1 1,-1-1-1,-1 1 1,0 1-1,0-1 1,-1 1-1,-1 0 1,1 1-1,-2 0 1,-15-13-1,10 12-1,1 0-1,-2 1 1,1 1-1,-1 0 1,0 1 0,-1 1-1,0 1 1,0 0-1,-1 1 1,1 1-1,-24-3 1,2 3-72,1 1 0,-1 2 1,1 2-1,-1 2 0,1 1 0,0 2 1,0 1-1,1 2 0,0 2 0,0 1 1,1 2-1,-37 20 0,-4 10-2095,-98 75-1,89-51-3304</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6.322"/>
    </inkml:context>
    <inkml:brush xml:id="br0">
      <inkml:brushProperty name="width" value="0.05" units="cm"/>
      <inkml:brushProperty name="height" value="0.05" units="cm"/>
      <inkml:brushProperty name="color" value="#004F8B"/>
    </inkml:brush>
  </inkml:definitions>
  <inkml:trace contextRef="#ctx0" brushRef="#br0">1 95 9538,'246'-50'4633</inkml:trace>
  <inkml:trace contextRef="#ctx0" brushRef="#br0" timeOffset="1">493 26 11362,'0'0'4081,"119"-26"-12547</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19.314"/>
    </inkml:context>
    <inkml:brush xml:id="br0">
      <inkml:brushProperty name="width" value="0.05" units="cm"/>
      <inkml:brushProperty name="height" value="0.05" units="cm"/>
      <inkml:brushProperty name="color" value="#FF0066"/>
    </inkml:brush>
  </inkml:definitions>
  <inkml:trace contextRef="#ctx0" brushRef="#br0">1 2357 3849,'-1'-4'14288,"2"-11"-14174,164-172 584,-11 20-548,42-51-58,-122 133-111,-35 38 51,53-48 0,-30 44 90,2 2 0,3 4-1,88-47 1,75-47 82,-152 82-66,-33 22-57,20-17-72,-41 31 5,45-29 0,-2 14 69,94-36-1,-88 41 2,74-42 0,-84 36-65,151-93 232,-177 108-211,1 2 1,48-19-1,-34 17-80,12-9 98,-30 14 58,68-24 0,-24 18-112,0 3 0,1 4 0,1 3 1,136-4-1,-61-3 84,-66 15-84,88-17 0,136-17 159,-255 33-194,-5 1 100,334-21 35,-5 10 50,-41 5-133,-8 0-53,-84-2 183,-6 0-6,-173 10-129,97-17 0,-38 2-4,346-6-70,-443 24 56,584 0 90,-476 10-86,32 1 31,1335-5-101,-1506-6 149,-76 0-338,-809 7 362,792-7-94,-13 2 17,-168-20 0,41-7-34,-317 6 0,139 9 40,353 19-2346,30-3-2965,6-5-2800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1.427"/>
    </inkml:context>
    <inkml:brush xml:id="br0">
      <inkml:brushProperty name="width" value="0.05" units="cm"/>
      <inkml:brushProperty name="height" value="0.05" units="cm"/>
      <inkml:brushProperty name="color" value="#FF0066"/>
    </inkml:brush>
  </inkml:definitions>
  <inkml:trace contextRef="#ctx0" brushRef="#br0">1 3636 2761,'0'0'8988,"24"-3"-3039,-9-253-3841,-10 204-2134,12-55 1,-8 63 70,-3-1 0,2-55 0,-26-382-79,9-113-25,11 359 25,30-781 102,-32 603-85,-3 181 169,-4 181 472,4 87-6943,6-10-62</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4.384"/>
    </inkml:context>
    <inkml:brush xml:id="br0">
      <inkml:brushProperty name="width" value="0.05" units="cm"/>
      <inkml:brushProperty name="height" value="0.05" units="cm"/>
      <inkml:brushProperty name="color" value="#004F8B"/>
    </inkml:brush>
  </inkml:definitions>
  <inkml:trace contextRef="#ctx0" brushRef="#br0">1 0 3593,'0'0'8073,"126"32"-8024,-115-26-49,-1 4 80,4-1-160,0 4 72,4 0-121,3-1-543,21 7-352,-7-3-1024,-3-3-5658</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4.709"/>
    </inkml:context>
    <inkml:brush xml:id="br0">
      <inkml:brushProperty name="width" value="0.05" units="cm"/>
      <inkml:brushProperty name="height" value="0.05" units="cm"/>
      <inkml:brushProperty name="color" value="#004F8B"/>
    </inkml:brush>
  </inkml:definitions>
  <inkml:trace contextRef="#ctx0" brushRef="#br0">1 1 5457,'0'0'4977,"42"53"-4977,-35-37-24,0 0-648,3 9-792,-3 1-1017,0-8-2776</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0.432"/>
    </inkml:context>
    <inkml:brush xml:id="br0">
      <inkml:brushProperty name="width" value="0.05" units="cm"/>
      <inkml:brushProperty name="height" value="0.05" units="cm"/>
      <inkml:brushProperty name="color" value="#004F8B"/>
    </inkml:brush>
  </inkml:definitions>
  <inkml:trace contextRef="#ctx0" brushRef="#br0">46 10 4489,'0'0'4680,"-12"-1"-1901,-12-2-2950,14-3-3219</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0.803"/>
    </inkml:context>
    <inkml:brush xml:id="br0">
      <inkml:brushProperty name="width" value="0.05" units="cm"/>
      <inkml:brushProperty name="height" value="0.05" units="cm"/>
      <inkml:brushProperty name="color" value="#004F8B"/>
    </inkml:brush>
  </inkml:definitions>
  <inkml:trace contextRef="#ctx0" brushRef="#br0">78 38 8754,'0'0'6465,"-42"-34"-6521,35 34-880,3 0-536,-6-3-273,3 3-47,0 0-1137</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1.130"/>
    </inkml:context>
    <inkml:brush xml:id="br0">
      <inkml:brushProperty name="width" value="0.05" units="cm"/>
      <inkml:brushProperty name="height" value="0.05" units="cm"/>
      <inkml:brushProperty name="color" value="#004F8B"/>
    </inkml:brush>
  </inkml:definitions>
  <inkml:trace contextRef="#ctx0" brushRef="#br0">766 32 7906,'0'0'8017,"-56"-9"-7921,45 9-192,1 0 64,-1 0 16,4 0-464,0 0-232,0 0-992,4 0-529</inkml:trace>
  <inkml:trace contextRef="#ctx0" brushRef="#br0" timeOffset="1">232 23 5697,'0'0'9002,"-168"-22"-8986,150 22-16,1 0 0,3 0-568,3 0-808,8 0-417</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1.501"/>
    </inkml:context>
    <inkml:brush xml:id="br0">
      <inkml:brushProperty name="width" value="0.05" units="cm"/>
      <inkml:brushProperty name="height" value="0.05" units="cm"/>
      <inkml:brushProperty name="color" value="#004F8B"/>
    </inkml:brush>
  </inkml:definitions>
  <inkml:trace contextRef="#ctx0" brushRef="#br0">805 1 8306,'0'0'6073,"-60"0"-6073,57 0-640,-4 0-1889,-11 0 897,1 0-112,-1 0-1329</inkml:trace>
  <inkml:trace contextRef="#ctx0" brushRef="#br0" timeOffset="1">145 4 5145,'0'0'6105,"-126"0"-6097,119 3 144,-1 0-152,5-3-416</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1.844"/>
    </inkml:context>
    <inkml:brush xml:id="br0">
      <inkml:brushProperty name="width" value="0.05" units="cm"/>
      <inkml:brushProperty name="height" value="0.05" units="cm"/>
      <inkml:brushProperty name="color" value="#004F8B"/>
    </inkml:brush>
  </inkml:definitions>
  <inkml:trace contextRef="#ctx0" brushRef="#br0">131 1 6977,'0'0'6170,"-130"0"-6586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27.150"/>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628 262 7274,'0'0'7701,"6"16"-7221,17 51-162,-22-65-278,0-1 0,0 1 1,0 0-1,0-1 0,1 1 0,-1 0 1,0-1-1,1 1 0,-1-1 1,1 0-1,0 0 0,-1 1 0,1-1 1,0 0-1,0 0 0,-1-1 0,1 1 1,0 0-1,0-1 0,0 1 1,0-1-1,0 1 0,0-1 0,0 0 1,0 0-1,0 0 0,0 0 1,0 0-1,0-1 0,0 1 0,0 0 1,0-1-1,0 0 0,0 1 1,0-1-1,0 0 0,0 0 0,-1 0 1,1 0-1,0 0 0,-1-1 0,1 1 1,-1 0-1,1-1 0,-1 1 1,0-1-1,1 1 0,0-4 0,2-4-26,-1-1-1,0 0 0,0 0 0,-1 0 0,-1-1 0,1 1 0,-2 0 0,1-1 0,-2 1 0,1 0 0,-1-1 0,-1 1 1,0 0-1,0 0 0,-1 0 0,-1 0 0,1 0 0,-2 1 0,1-1 0,-11-14 0,6 13-8,0 1 1,-1 0-1,0 0 0,-1 1 0,0 0 0,-1 1 0,0 0 1,0 1-1,-1 1 0,1 0 0,-1 0 0,-1 1 0,-21-5 1,23 8-19,0 0 0,0 0 1,0 1-1,0 1 0,0 0 1,0 1-1,0 0 0,0 0 1,0 2-1,0-1 0,0 2 1,1-1-1,-1 2 0,1-1 1,0 2-1,-15 8 0,2 4 3,-1 1 0,2 0 0,1 2 0,0 1 0,2 1 0,0 0 0,2 1 0,1 2 0,0-1 0,-21 49 0,24-43 16,2 1 0,1 0 1,2 1-1,1 0 0,1 0 0,2 1 0,1-1 0,2 1 0,3 51 0,0-75-4,0 0 0,1 0 0,0 0 0,1 0 0,0 0 1,1-1-1,0 1 0,0-1 0,1 0 0,0 0 0,1 0 0,-1-1 0,2 0 0,-1 0 0,1 0 0,1-1 0,-1 0 0,1-1 0,0 0 1,1 0-1,0 0 0,-1-1 0,2-1 0,-1 1 0,0-1 0,1-1 0,12 3 0,-4-1 28,1-1 0,0-1 1,1 0-1,-1-2 0,0 0 0,0-1 0,1-1 0,-1-1 0,0-1 1,0 0-1,0-1 0,-1-1 0,33-14 0,-23 5-25,0-1-1,-1-1 1,0-1-1,-1-2 0,-1 0 1,-1-2-1,-1-1 1,26-31-1,-36 36 6,0 0 0,-1-1 0,0 0 0,-2-1 0,0 0 0,-1 0 0,-2-1 0,1 0 0,-2-1 0,-1 0 0,-1 0 0,0 0 0,0-26 0,-4 41-6,2-8 0,-1 0 0,-1-1 1,0 1-1,-1 0 0,-1 0 0,0 0 1,-1 0-1,0 0 0,-1 0 0,-1 0 1,-9-19-1,6 20-18,0 1-1,-1 0 1,-1 1-1,1 0 1,-2 1-1,1 0 1,-2 0 0,1 1-1,-21-12 1,27 18 3,0 0 0,0 1 0,0 0 0,0-1 0,-1 2 0,1-1 0,-1 1 0,1 0 0,-1 0 0,0 0 0,1 1 0,-1 0 0,0 0 0,0 0 0,1 1 1,-1 0-1,1 0 0,-1 0 0,1 1 0,-1 0 0,1 0 0,0 0 0,0 1 0,0-1 0,0 1 0,0 0 0,-7 7 0,2 0 8,0 0 0,0 1 0,1 0 0,0 0-1,1 1 1,0 1 0,1-1 0,0 1 0,1 0 0,1 1-1,-6 20 1,4-3-26,1-1 0,1 1 0,2 0-1,1 41 1,3-57 38,0-1 0,1 0 1,1 0-1,0-1 0,1 1 0,1-1 0,0 1 0,1-1 1,0-1-1,1 1 0,0-1 0,1 0 0,0-1 0,1 0 1,0 0-1,1-1 0,0 0 0,1-1 0,0 0 0,0 0 0,1-1 1,0-1-1,1 0 0,-1-1 0,1 0 0,1-1 0,-1 0 1,1-1-1,27 4 0,-31-7-3,0 0 0,0-1 0,0 0 0,1-1 0,-1 0 0,0 0 0,0-1 0,0-1 0,0 0 0,-1 0 1,1-1-1,11-5 0,-12 2 2,0 1 0,0-1 0,0-1 0,-1 1 0,0-2 0,0 1 0,-1-1 0,0 0 0,-1 0 0,10-20 0,-6 9-1,-1-1 1,-1 0 0,-1-1 0,-1 0 0,-1 0 0,-1 0 0,-1-1-1,-1 1 1,0-1 0,-2 0 0,-1 0 0,-1 1 0,-1-1-1,0 1 1,-2 0 0,-12-35 0,10 45-184,1 1 0,-2 0 1,0 0-1,0 0 0,-1 1 0,0 1 1,-1 0-1,0 0 0,0 1 0,-1 0 1,0 0-1,-1 2 0,1-1 0,-1 1 1,0 1-1,-1 0 0,1 1 0,-25-5 1,-41-1-3736</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2.201"/>
    </inkml:context>
    <inkml:brush xml:id="br0">
      <inkml:brushProperty name="width" value="0.05" units="cm"/>
      <inkml:brushProperty name="height" value="0.05" units="cm"/>
      <inkml:brushProperty name="color" value="#004F8B"/>
    </inkml:brush>
  </inkml:definitions>
  <inkml:trace contextRef="#ctx0" brushRef="#br0">1005 1 2617,'0'0'11322,"-155"0"-11322,152 0-576,-1 0-528,-3 6-361,0 4-271,0-1-905</inkml:trace>
  <inkml:trace contextRef="#ctx0" brushRef="#br0" timeOffset="1">355 194 4481,'0'0'7185,"-204"12"-6832,169-9-97,4-3-240,6 3 112,4 1-128,7-4-737,4 0-943,2 3-64,1-3-3225</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2.525"/>
    </inkml:context>
    <inkml:brush xml:id="br0">
      <inkml:brushProperty name="width" value="0.05" units="cm"/>
      <inkml:brushProperty name="height" value="0.05" units="cm"/>
      <inkml:brushProperty name="color" value="#004F8B"/>
    </inkml:brush>
  </inkml:definitions>
  <inkml:trace contextRef="#ctx0" brushRef="#br0">763 0 5145,'0'0'4993,"-123"54"-4977,105-44 64,4-1-72,0-3 168,0 1-176,4-4-88,-1 0-1488</inkml:trace>
  <inkml:trace contextRef="#ctx0" brushRef="#br0" timeOffset="1">173 222 8754,'0'0'5369,"-165"50"-5369,165-44-952,0 1-296,0-1-57,0 7-255,-4-4-312,1 1-2233</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2.884"/>
    </inkml:context>
    <inkml:brush xml:id="br0">
      <inkml:brushProperty name="width" value="0.05" units="cm"/>
      <inkml:brushProperty name="height" value="0.05" units="cm"/>
      <inkml:brushProperty name="color" value="#004F8B"/>
    </inkml:brush>
  </inkml:definitions>
  <inkml:trace contextRef="#ctx0" brushRef="#br0">906 1 3505,'0'0'3160,"-183"38"-2391,141-29-113,4 4-296,-1-1-64,0 1 56,1 0 240,10-1-344,0-2 40,7 2-280,7-2-16,3-1-712,4-2-1096</inkml:trace>
  <inkml:trace contextRef="#ctx0" brushRef="#br0" timeOffset="1">116 282 6729,'0'0'3497,"-116"66"-5257,141-63-3097</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3.230"/>
    </inkml:context>
    <inkml:brush xml:id="br0">
      <inkml:brushProperty name="width" value="0.05" units="cm"/>
      <inkml:brushProperty name="height" value="0.05" units="cm"/>
      <inkml:brushProperty name="color" value="#004F8B"/>
    </inkml:brush>
  </inkml:definitions>
  <inkml:trace contextRef="#ctx0" brushRef="#br0">123 1 3713,'0'0'3905,"-46"75"-3889,36-62 40,3 0 0,-4 2-40,4-5-32,0 3 32,-3-4-32,-1 4-32,4-7-1465,0 0-4568</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3.561"/>
    </inkml:context>
    <inkml:brush xml:id="br0">
      <inkml:brushProperty name="width" value="0.05" units="cm"/>
      <inkml:brushProperty name="height" value="0.05" units="cm"/>
      <inkml:brushProperty name="color" value="#004F8B"/>
    </inkml:brush>
  </inkml:definitions>
  <inkml:trace contextRef="#ctx0" brushRef="#br0">439 1 6129,'0'0'3425,"-186"47"-2993,175-44-432,11 4 0,0-4-776,0 3-288,0-3-329,0 0-1159</inkml:trace>
  <inkml:trace contextRef="#ctx0" brushRef="#br0" timeOffset="1">123 241 1816,'0'0'4905,"-81"114"-4713,71-99-176,-1 1 105,4-3 47,0-1-8,4-2-72,-1-4-72,4 10-32,0-6-465,0-1-1671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03.935"/>
    </inkml:context>
    <inkml:brush xml:id="br0">
      <inkml:brushProperty name="width" value="0.05" units="cm"/>
      <inkml:brushProperty name="height" value="0.05" units="cm"/>
      <inkml:brushProperty name="color" value="#004F8B"/>
    </inkml:brush>
  </inkml:definitions>
  <inkml:trace contextRef="#ctx0" brushRef="#br0">183 0 3897,'0'0'3465,"-81"102"-3329,78-96-128,3-3-16,0 3-8,0-3 16,0 4-817</inkml:trace>
  <inkml:trace contextRef="#ctx0" brushRef="#br0" timeOffset="1">0 395 2697,'0'0'5633,"0"165"-5585,7-143-48,4 3 80,3 0-64,3 4-16,1-4-144,0-3-2249</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9.556"/>
    </inkml:context>
    <inkml:brush xml:id="br0">
      <inkml:brushProperty name="width" value="0.05" units="cm"/>
      <inkml:brushProperty name="height" value="0.05" units="cm"/>
      <inkml:brushProperty name="color" value="#004F8B"/>
    </inkml:brush>
  </inkml:definitions>
  <inkml:trace contextRef="#ctx0" brushRef="#br0">1 0 4609,'0'0'4289,"52"42"-4265,-41-36-24,3-3-304,0-3-968,-3 0-1961</inkml:trace>
  <inkml:trace contextRef="#ctx0" brushRef="#br0" timeOffset="1">1 0 6369,'218'162'1065,"-215"-162"-1065,11 0-553,0 0-855,-3 0-3761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0.304"/>
    </inkml:context>
    <inkml:brush xml:id="br0">
      <inkml:brushProperty name="width" value="0.05" units="cm"/>
      <inkml:brushProperty name="height" value="0.05" units="cm"/>
      <inkml:brushProperty name="color" value="#004F8B"/>
    </inkml:brush>
  </inkml:definitions>
  <inkml:trace contextRef="#ctx0" brushRef="#br0">110 25 2961,'0'0'4327,"-10"-4"-4231,1-1-72,6 3-18,0 0 1,0 0-1,0 0 0,0 1 1,0 0-1,-1-1 1,1 1-1,-1 0 0,1 1 1,-1-1-1,1 1 1,-6-1-1,7 2 38,1 0 0,-1 0 0,0 0 0,1 0 0,-1 0 0,1 0 0,-1 0 0,1 0 0,0 1 0,-1-1 0,1 1 0,0-1 0,0 1 0,0-1 0,0 1 0,0 0 0,0 0 0,1-1 0,-1 1 0,1 0 0,-1 0 0,1 0 0,-1 0 0,1-1 0,0 1 0,0 3 0,-5 57 992,5-51-958,0-7-25,0 1 0,0-1 1,0 1-1,0-1 0,1 0 1,0 1-1,2 6 0,-2-9-39,0-1 1,0 0-1,0 1 1,0-1-1,0 0 0,0 0 1,0 0-1,0 0 0,0 0 1,1 0-1,-1 0 0,1 0 1,-1 0-1,0-1 0,1 1 1,-1-1-1,1 1 0,-1-1 1,1 1-1,0-1 0,-1 0 1,1 0-1,-1 0 0,1 0 1,0 0-1,1 0 0,7 0-20,-6 0 0,0 1 0,0-1 1,0-1-1,0 1 1,0 0-1,0-1 0,0 0 1,0 0-1,4-2 1,-7 2-27,1 0 0,-1 0 0,0-1 0,0 1 0,1 0 0,-1-1 0,0 0 0,0 1 0,0-1 0,0 1 0,-1-1 0,1 0 0,0 0 0,-1 1 0,1-1 0,-1 0 0,0 0 0,0 0 1,1 0-1,-1 1 0,0-1 0,-1 0 0,1-2 0,-1 3 69,1 0 1,-1 0-1,0 0 1,1 0 0,-1 0-1,0 1 1,0-1-1,1 0 1,-1 1-1,0-1 1,0 0-1,0 1 1,0-1 0,0 1-1,0-1 1,0 1-1,0 0 1,0-1-1,0 1 1,0 0-1,0 0 1,0 0 0,0 0-1,0 0 1,-1 0-1,1 0 1,0 0-1,0 0 1,0 0-1,0 1 1,0-1 0,-2 1-1,0-1 75,0 1 1,0-1-1,0 1 0,0 0 0,1 0 0,-1 0 0,0 0 1,0 0-1,0 0 0,1 1 0,-1 0 0,-4 3 1,6-3-50,-1 0 1,1 0-1,0 1 1,0-1 0,0 1-1,0-1 1,0 0-1,1 1 1,-1-1-1,1 1 1,-1 0-1,1-1 1,0 1 0,1 3-1,34-6-860,-34 0 767,0 0 1,0-1-1,0 1 0,0-1 1,0 1-1,0-1 1,0 0-1,0 1 1,0-1-1,0 0 1,0 0-1,0 0 1,0 1-1,-1-1 0,1 0 1,0 0-1,-1 0 1,1 0-1,-1 0 1,1-1-1,-1 1 1,1 0-1,0-2 0,3-28-878,-32 31 812,25 1 125,-1 0 1,1 0-1,0 1 1,-1-1-1,1 1 0,0-1 1,0 1-1,0 0 0,0 0 1,1 0-1,-1 1 1,0-1-1,1 1 0,0-1 1,-1 1-1,1 0 0,0 0 1,1 0-1,-1 0 1,-1 4-1,0-2 31,1 1 1,0 0-1,0 0 0,1 0 0,0 0 1,0 0-1,0 0 0,1 0 1,-1 0-1,3 12 0,-2-17-51,1 1 0,0-1 0,0 1 1,1-1-1,-1 1 0,0-1 0,0 0 0,1 1 0,-1-1 0,1 0 0,-1 0 0,1 0 0,-1 0 0,1 0 0,0-1 0,-1 1 0,1 0 1,0-1-1,0 1 0,-1-1 0,1 0 0,0 0 0,0 1 0,0-1 0,0 0 0,-1-1 0,1 1 0,0 0 0,3-1 0,1 1-12,-1-1 0,1 1-1,-1-1 1,0 0 0,0-1-1,1 1 1,-1-1 0,0 0-1,9-5 1,-9 1-11,0 1-1,0-1 1,0-1 0,-1 1 0,1 0-1,-2-1 1,1 0 0,-1 0 0,0 0-1,0-1 1,-1 1 0,0 0-1,0-1 1,-1 0 0,0 1 0,0-1-1,-1 0 1,0 0 0,-1-8 0,1 15 53,0 0 1,0 0 0,0 0-1,-1 0 1,1-1 0,0 1 0,0 0-1,-1 0 1,1 0 0,-1 0-1,1 0 1,-1 0 0,0 0 0,1 0-1,-1 0 1,0 0 0,1 0-1,-1 1 1,0-1 0,0 0 0,0 0-1,0 1 1,0-1 0,0 1-1,-1-1 1,-1-1 34,-1 1-1,1 0 1,0 0-1,-1 0 1,1 1-1,-1-1 0,1 1 1,-7 0-1,5 0-25,0 0-1,0 1 1,0-1-1,0 1 0,0 0 1,0 1-1,0-1 0,0 1 1,0 0-1,0 0 1,1 0-1,-6 4 0,8-3-19,0-1 0,0 1 0,0 0-1,0-1 1,0 1 0,0 0 0,1 0-1,-1 0 1,1 1 0,0-1-1,0 0 1,0 0 0,1 1 0,-1-1-1,1 0 1,0 1 0,-1-1-1,2 6 1,3-8-356,0 0 0,0 0 0,0-1 0,1 1 0,-1-1 0,0 0 0,0-1 0,0 1 0,8-2 0,2-8-5130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2.965"/>
    </inkml:context>
    <inkml:brush xml:id="br0">
      <inkml:brushProperty name="width" value="0.05" units="cm"/>
      <inkml:brushProperty name="height" value="0.05" units="cm"/>
      <inkml:brushProperty name="color" value="#004F8B"/>
    </inkml:brush>
  </inkml:definitions>
  <inkml:trace contextRef="#ctx0" brushRef="#br0">29 151 488,'0'0'10409,"0"10"-9944,2 34-14,-2-42-385,1 0 1,-1 0-1,1-1 0,0 1 1,0 0-1,0-1 0,0 1 0,0 0 1,0-1-1,1 1 0,-1-1 1,0 0-1,1 1 0,-1-1 0,1 0 1,0 0-1,-1 0 0,1 0 1,0 0-1,-1 0 0,1 0 0,0-1 1,0 1-1,0-1 0,0 1 1,0-1-1,0 0 0,0 0 0,0 0 1,2 0-1,0 1 31,0-1 0,1 0 0,-1 0 1,1-1-1,-1 1 0,0-1 0,0 0 0,1 0 0,-1-1 1,0 1-1,5-3 0,-4 0-45,-1-1 0,0 1 0,0-1 0,0 0 0,-1 0 1,1 0-1,-1 0 0,0 0 0,-1-1 0,1 0 0,-1 1 0,-1-1 0,1 0 1,-1 0-1,0 0 0,0 0 0,0 0 0,-1 0 0,0 0 0,0 0 0,-1 0 1,1 0-1,-3-7 0,2 11-44,-1 0 1,1 1-1,-1-1 0,0 0 1,1 1-1,-1 0 1,0-1-1,0 1 0,0 0 1,0 0-1,0 0 0,0 0 1,0 1-1,-1-1 1,1 0-1,0 1 0,0 0 1,-1-1-1,1 1 1,0 0-1,0 0 0,-1 0 1,1 1-1,-3 0 1,0-1-8,1 0 1,0 1 0,0-1 0,-1 1 0,1 0 0,0 0 0,0 1 0,0-1 0,0 1 0,0 0 0,1 0 0,-6 4 0,5 0 10,-1 1 0,1 0 0,0 1 0,1-1 0,0 0 0,0 1 0,0 0 0,1 0 0,0 0 0,1 0 1,0 0-1,0 0 0,0 0 0,1 1 0,2 15 0,-2-10 63,0-13-69,0 1 0,1-1 1,-1 0-1,0 1 1,0-1-1,1 1 0,-1-1 1,0 0-1,1 1 0,0-1 1,-1 0-1,1 0 1,0 1-1,-1-1 0,1 0 1,0 0-1,0 0 1,0 0-1,0 0 0,0 0 1,0 0-1,0 0 1,1-1-1,-1 1 0,0 0 1,0-1-1,1 1 1,-1 0-1,0-1 0,1 0 1,-1 1-1,0-1 0,1 0 1,-1 0-1,3 0 1,-1 1 3,-1-1 1,1-1 0,0 1 0,0 0 0,0-1-1,0 1 1,0-1 0,0 0 0,-1 0-1,1 0 1,0 0 0,-1 0 0,1-1 0,-1 1-1,1-1 1,-1 0 0,3-2 0,0-2-27,0-1 0,-1 1 0,1 0 1,-2-1-1,1 0 0,-1 0 0,0 0 1,0-1-1,-1 1 0,0 0 0,2-13 1,-1-7-102,0-52 0,-3 65 109,0 13 11,0-1 0,0 0 0,0 0 0,-1 1 0,1-1 0,0 0 0,-1 1 0,1-1 0,-1 0 0,0 1 0,1-1 0,-1 1 0,0-1 0,0 1 0,0-1 0,0 1 0,0 0 0,0-1 0,-1 1 0,1 0 0,0 0-1,-1 0 1,1 0 0,0 0 0,-1 0 0,0 0 0,1 0 0,-1 1 0,1-1 0,-1 1 0,0-1 0,1 1 0,-1 0 0,0-1 0,0 1 0,1 0 0,-1 0 0,0 0 0,-2 1 0,-1-1-5,0 1 0,0-1-1,0 1 1,0 0 0,1 1-1,-1-1 1,0 1 0,0 0-1,1 0 1,-1 0 0,1 1 0,-7 4-1,7-3-120,0 0 0,-1 0 0,2 0-1,-1 0 1,0 0 0,1 1 0,0-1 0,0 1-1,0 0 1,1 0 0,0 0 0,-1 0 0,2 1-1,-1-1 1,1 0 0,0 1 0,-1 10-1,2-8-3542</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5.039"/>
    </inkml:context>
    <inkml:brush xml:id="br0">
      <inkml:brushProperty name="width" value="0.05" units="cm"/>
      <inkml:brushProperty name="height" value="0.05" units="cm"/>
      <inkml:brushProperty name="color" value="#004F8B"/>
    </inkml:brush>
  </inkml:definitions>
  <inkml:trace contextRef="#ctx0" brushRef="#br0">0 0 760,'0'0'7978,"49"16"-7978,-45-9-184,-1 2-280,1 10-144,3 3-433,0 0-911</inkml:trace>
  <inkml:trace contextRef="#ctx0" brushRef="#br0" timeOffset="1">362 623 1200,'0'0'7050,"56"38"-7050,-46-29 0,-3 4-16,4-1-152,7 4 80,-1 0-776,-3-3-1225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32.018"/>
    </inkml:context>
    <inkml:brush xml:id="br0">
      <inkml:brushProperty name="width" value="0.05" units="cm"/>
      <inkml:brushProperty name="height" value="0.05" units="cm"/>
    </inkml:brush>
  </inkml:definitions>
  <inkml:trace contextRef="#ctx0" brushRef="#br0">585 91 4865,'0'0'10850,"4"-4"-10222,-2 1-515,0 0 0,0 0-1,0 0 1,-1 0 0,1 0-1,-1 0 1,0 0-1,0-1 1,1-5 0,-2 8-91,0 0-1,0-1 1,0 1 0,0 0 0,0-1 0,-1 1 0,1 0-1,0 0 1,-1-1 0,1 1 0,-1 0 0,1 0 0,-1 0 0,0 0-1,1 0 1,-1 0 0,0 0 0,0 0 0,0 0 0,0 0 0,0 0-1,0 0 1,0 1 0,0-1 0,0 0 0,0 1 0,0-1 0,-1 1-1,1-1 1,0 1 0,0-1 0,-1 1 0,1 0 0,-2 0 0,-21-6 7,1 2 1,-1 0 0,0 2 0,0 0-1,0 2 1,0 1 0,-41 6 0,48-4-47,0 2 0,0 0 0,0 1 0,1 1 0,0 0 0,0 1 0,0 1 0,1 0 0,1 1 0,0 1 0,-16 14 0,17-13 27,1 0-1,0 1 0,0 0 0,2 1 1,-1 0-1,2 1 0,0 0 0,1 0 1,0 1-1,1 0 0,1 0 1,1 1-1,0-1 0,1 1 0,1 1 1,0-1-1,2 0 0,0 1 0,0-1 1,2 0-1,4 29 0,-2-35 67,1-1 0,0 0 0,0 0 0,1 0 0,0 0 0,1-1 0,0 1 0,1-2 0,-1 1 0,2-1 0,-1 0 0,1 0 0,0-1 0,1 0 0,0 0 0,0-1 0,11 5 0,-1 0 72,0-2 0,1 0-1,1-1 1,0-1-1,0 0 1,0-2-1,36 4 1,-23-5-50,0-3 0,0 0 1,0-2-1,60-10 0,-76 7-7,0 0 0,-1-2 0,1 0 1,-1 0-1,0-2 0,-1 0 0,1-1 0,-2-1 0,1 0 0,19-18 0,-26 23-219,-10 12-1712,-8 9-814,-10 6-1732</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5.882"/>
    </inkml:context>
    <inkml:brush xml:id="br0">
      <inkml:brushProperty name="width" value="0.05" units="cm"/>
      <inkml:brushProperty name="height" value="0.05" units="cm"/>
      <inkml:brushProperty name="color" value="#004F8B"/>
    </inkml:brush>
  </inkml:definitions>
  <inkml:trace contextRef="#ctx0" brushRef="#br0">44 52 5337,'0'0'6340,"-4"29"-6364,2-22 53,1 0 1,0 0-1,0 0 0,0 0 1,1 9-1,0-15-21,0 0 0,-1 0 1,1 0-1,1 1 0,-1-1 0,0 0 1,0 0-1,0 0 0,0 0 1,1 1-1,-1-1 0,1 0 0,-1 0 1,1 0-1,-1 0 0,1 0 0,0 0 1,-1 0-1,1 0 0,0 0 1,0-1-1,0 1 0,-1 0 0,1 0 1,0-1-1,0 1 0,0 0 0,0-1 1,0 1-1,1-1 0,-1 1 1,0-1-1,0 0 0,0 1 0,2-1 1,2 0 33,0 0 0,0 0 1,0-1-1,0 1 1,0-1-1,0 0 0,-1-1 1,1 1-1,0-1 0,-1 0 1,1 0-1,4-3 1,-7 3-27,1 0 0,-1-1 1,1 1-1,-1-1 0,0 0 1,0 1-1,0-1 0,0 0 1,0 0-1,-1 0 0,1 0 1,-1-1-1,0 1 0,0 0 1,0 0-1,-1-1 0,1 1 1,0-6-1,-1 3 54,1 1 0,0-1 0,-1 1 0,0-1 0,0 1 0,-1-1 0,0 1 0,0-1 0,-2-6 0,2 10-56,-1 0-1,1 0 1,-1 1-1,1-1 1,-1 1-1,0-1 1,0 1-1,1 0 1,-1 0-1,0 0 1,0 0-1,0 0 1,0 0-1,0 0 1,-1 1-1,1-1 1,0 1-1,0-1 1,0 1-1,-1 0 1,1 0-1,0 0 1,0 0-1,-4 1 1,2-1-2,1 0 0,-1 0 0,0 0 0,1 0 0,-1 1 0,0-1 0,1 1 0,-1 0 0,1 0 0,-1 1 0,1-1 0,0 1 0,0 0 0,-1-1 0,1 1 0,0 1 0,0-1 0,1 0 0,-1 1 0,0-1 0,1 1 0,0 0 0,0 0 0,-1 0 0,2 0 0,-1 0 0,0 1 0,1-1 0,-1 0 0,1 1 0,0-1 0,-1 5 0,0 0 110,0 0 0,0 0 0,1 0 0,0-1 0,1 1-1,0 0 1,0 0 0,1 10 0,0-17-91,0 0 0,-1 0 0,1 0-1,0 0 1,0-1 0,0 1-1,0 0 1,0 0 0,0-1 0,0 1-1,0 0 1,0-1 0,1 0 0,-1 1-1,0-1 1,0 1 0,0-1 0,1 0-1,-1 0 1,0 0 0,0 0-1,1 0 1,-1 0 0,2 0 0,37-1 122,-36 0-109,1 1-22,-1-1 0,0-1 1,0 1-1,1 0 0,-1-1 1,0 0-1,0 0 0,-1 0 1,1-1-1,0 1 0,-1-1 1,0 0-1,1 0 0,-1 0 0,0 0 1,-1-1-1,1 1 0,0-1 1,-1 0-1,0 0 0,0 0 1,0 0-1,0 0 0,-1 0 1,0 0-1,0 0 0,0-1 0,0 1 1,0 0-1,-1-1 0,0 1 1,0-7-1,-3 10-13,1 0 0,-1 0-1,1 1 1,-1-1 0,1 1 0,-1-1 0,1 1 0,-1 0-1,1 0 1,-1 0 0,-4 1 0,3-1-4,-2 1-7,1 0 1,0 0-1,-1 0 0,1 1 1,0 0-1,0 0 1,-1 0-1,2 1 1,-1-1-1,0 1 0,0 0 1,1 1-1,0-1 1,-1 1-1,2 0 0,-1 0 1,0 0-1,1 0 1,-1 1-1,1-1 1,-2 6-1,5-9-40,0-1 1,0 1-1,0 0 0,0-1 1,0 1-1,1-1 1,-1 1-1,0-1 0,0 1 1,1-1-1,-1 1 0,0-1 1,1 1-1,-1-1 0,0 1 1,1-1-1,-1 1 0,1-1 1,-1 0-1,0 1 0,1-1 1,-1 0-1,1 1 0,0-1 1,-1 0-1,1 0 1,-1 1-1,1-1 0,-1 0 1,1 0-1,-1 0 0,1 0 1,0 0-1,-1 0 0,1 0 1,-1 0-1,1 0 0,0 0 1,-1 0-1,1 0 0,-1 0 1,1-1-1,-1 1 1,1 0-1,-1 0 0,1-1 1,0 1-1,5-1-808,15 1-2028</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4.006"/>
    </inkml:context>
    <inkml:brush xml:id="br0">
      <inkml:brushProperty name="width" value="0.05" units="cm"/>
      <inkml:brushProperty name="height" value="0.05" units="cm"/>
      <inkml:brushProperty name="color" value="#004F8B"/>
    </inkml:brush>
  </inkml:definitions>
  <inkml:trace contextRef="#ctx0" brushRef="#br0">0 1 4865,'0'0'2545,"32"47"-2545,-25-40-8,4 2 8,-4 1-593,0-7-1199</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6.770"/>
    </inkml:context>
    <inkml:brush xml:id="br0">
      <inkml:brushProperty name="width" value="0.05" units="cm"/>
      <inkml:brushProperty name="height" value="0.05" units="cm"/>
      <inkml:brushProperty name="color" value="#004F8B"/>
    </inkml:brush>
  </inkml:definitions>
  <inkml:trace contextRef="#ctx0" brushRef="#br0">53 26 1456,'0'0'8395,"-2"-3"-8012,1 1-329,-1 1-1,1-1 0,0 1 1,-1-1-1,1 1 0,-1-1 1,1 1-1,-1 0 0,0 0 1,1-1-1,-1 1 0,0 0 1,0 1-1,0-1 0,0 0 1,0 1-1,0-1 0,0 1 1,0-1-1,0 1 0,0 0 1,0 0-1,-4 0 0,2 8-2358,3 6-543</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8.598"/>
    </inkml:context>
    <inkml:brush xml:id="br0">
      <inkml:brushProperty name="width" value="0.05" units="cm"/>
      <inkml:brushProperty name="height" value="0.05" units="cm"/>
      <inkml:brushProperty name="color" value="#004F8B"/>
    </inkml:brush>
  </inkml:definitions>
  <inkml:trace contextRef="#ctx0" brushRef="#br0">0 162 1616,'0'0'9842,"29"-29"-7672,-18 14-2115,1 2 0,0-1 0,2 2 0,-1-1-1,1 2 1,1 0 0,0 1 0,32-17 0,-46 27-60,0-1 0,0 0 0,0 1 0,1-1 0,-1 0 0,0 1 0,0 0 0,0-1 0,0 1 0,1 0 0,-1-1 0,0 1 0,0 0 1,0 0-1,1 0 0,-1 0 0,0 0 0,0 0 0,1 0 0,-1 1 0,0-1 0,0 0 0,0 1 0,1-1 0,-1 1 0,0-1 0,0 1 0,0-1 0,0 1 1,0 0-1,0 0 0,0-1 0,0 1 0,0 0 0,0 1 0,2 3-36,-1 1 1,1-1-1,-2 0 1,1 1-1,0 0 1,0 9-1,7 20-53,5-4 111,2 0 0,0-1 0,2-1 0,25 30 0,-38-48-142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8.951"/>
    </inkml:context>
    <inkml:brush xml:id="br0">
      <inkml:brushProperty name="width" value="0.05" units="cm"/>
      <inkml:brushProperty name="height" value="0.05" units="cm"/>
      <inkml:brushProperty name="color" value="#004F8B"/>
    </inkml:brush>
  </inkml:definitions>
  <inkml:trace contextRef="#ctx0" brushRef="#br0">1 0 8786,'0'0'6425</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7.270"/>
    </inkml:context>
    <inkml:brush xml:id="br0">
      <inkml:brushProperty name="width" value="0.05" units="cm"/>
      <inkml:brushProperty name="height" value="0.05" units="cm"/>
      <inkml:brushProperty name="color" value="#004F8B"/>
    </inkml:brush>
  </inkml:definitions>
  <inkml:trace contextRef="#ctx0" brushRef="#br0">169 22 4521,'0'0'5900,"-17"-7"-2685,13 13-2933,4-11 843,-35 5-971,30 0-156,1 1 1,0 0-1,-1 0 1,1 1-1,0-1 1,0 1-1,-1 0 1,1 0-1,1 0 1,-1 1-1,0 0 1,0-1-1,1 1 1,0 0 0,-1 1-1,1-1 1,1 0-1,-1 1 1,0 0-1,1-1 1,0 1-1,-1 0 1,2 1-1,-1-1 1,0 0-1,1 0 1,0 1-1,-1 7 1,5-11 26,1 1-1,0-1 1,0 0-1,-1 0 1,1 0 0,0-1-1,0 1 1,0-1 0,0 0-1,0 0 1,0-1-1,0 1 1,0-1 0,4-1-1,-6 1-21,0 0 0,0-1 0,0 1 0,-1-1 0,1 1 0,0-1-1,-1 1 1,0-1 0,1 0 0,-1 0 0,0 0 0,0 0 0,0 0-1,0 0 1,0 0 0,0 0 0,-1 0 0,1-4 0,3-42 281,-4 47-261,-5 0-9,-1 0 0,0 0 0,1 0 0,-1 1 0,1 0 0,-12 1 0,14 0-22,-1 0 0,1 0-1,-1 0 1,1 0-1,-1 0 1,1 1-1,0 0 1,0 0 0,0 0-1,0 0 1,0 0-1,-5 5 1,7-6 10,-1 0 0,1 0-1,0 1 1,0-1 0,0 1 0,0-1 0,0 1 0,0-1 0,0 1 0,0-1-1,1 1 1,-1 0 0,0 0 0,1-1 0,0 1 0,-1 0 0,1 0 0,0-1-1,0 1 1,0 0 0,0 0 0,0 0 0,0-1 0,1 1 0,-1 0 0,1 0-1,-1-1 1,1 1 0,0 1 0,1-1-5,0 0 1,0-1-1,-1 0 1,1 1-1,0-1 0,0 0 1,0 0-1,1 0 0,-1 0 1,0-1-1,0 1 0,0 0 1,1-1-1,-1 0 1,0 1-1,1-1 0,-1 0 1,0 0-1,1 0 0,-1-1 1,0 1-1,0 0 0,1-1 1,-1 0-1,0 1 1,0-1-1,0 0 0,1 0 1,-1 0-1,0-1 0,-1 1 1,1 0-1,0-1 1,0 1-1,0-1 0,-1 0 1,1 1-1,-1-1 0,2-2 1,-2-2 31,0 0 1,0 0-1,0 0 1,-1 1-1,0-13 1,0 5 5,0 13-40,-1 0 0,1-1 0,-1 1 0,1-1 0,0 1 0,-1 0-1,1-1 1,-1 1 0,1 0 0,-1 0 0,1-1 0,-1 1 0,1 0 0,-1 0 0,1 0 0,-1 0 0,0-1 0,1 1 0,-1 0 0,1 0 0,-1 0 0,1 0 0,-1 0 0,1 0 0,-1 1 0,0-1 0,1 0 0,-1 0 0,1 0-1,-2 1 1,-16 4-29,16-3 32,0 0 1,-1 0-1,1 1 0,0-1 0,0 1 0,0 0 1,1-1-1,-1 1 0,0 0 0,1 0 1,0 0-1,0 0 0,0 1 0,0-1 1,1 0-1,-1 0 0,0 5 0,1-7-1,0 1-1,0-1 1,-1 1 0,1-1-1,0 1 1,1 0-1,-1-1 1,0 1 0,0-1-1,0 1 1,1-1-1,-1 1 1,1-1 0,0 1-1,-1-1 1,1 0-1,0 1 1,0-1-1,-1 0 1,1 0 0,0 1-1,0-1 1,1 0-1,-1 0 1,0 0 0,0 0-1,0 0 1,1 0-1,-1-1 1,1 1 0,-1 0-1,0-1 1,1 1-1,-1-1 1,1 1 0,-1-1-1,2 0 1,5 1-36,-1 0 0,0-1 0,0 0 0,0-1 0,0 1 1,0-1-1,0-1 0,0 1 0,0-1 0,0-1 0,0 1 0,9-6 1,-12 5 16,-1 1 1,1-1 0,-1 0 0,0 0-1,-1-1 1,1 1 0,0-1 0,-1 1-1,0-1 1,0 0 0,0 0 0,0 1-1,0-2 1,-1 1 0,0 0 0,0 0 0,0 0-1,0-1 1,-1 1 0,1 0 0,-1 0-1,-1-5 1,1 8 39,0 0-1,0 0 1,0 1-1,0-1 1,0 0 0,-1 0-1,1 1 1,0-1-1,0 0 1,-1 1 0,1-1-1,-1 1 1,1-1-1,0 0 1,-1 1 0,1-1-1,-1 1 1,0-1-1,1 1 1,-1-1 0,1 1-1,-1 0 1,0-1-1,1 1 1,-1 0-1,0-1 1,1 1 0,-2 0-1,-28-3 190,25 3-186,-1 1 0,1-1-1,-1 1 1,1 1 0,0-1 0,0 1 0,-1 0 0,-5 3-1,-6 16 467,12-9-1436,5-12 822,0 0 1,0 0 0,0 1-1,0-1 1,0 0-1,0 0 1,0 0 0,0 1-1,0-1 1,0 0-1,0 0 1,0 0 0,0 1-1,1-1 1,-1 0-1,0 0 1,0 0 0,0 1-1,0-1 1,0 0-1,0 0 1,1 0 0,-1 0-1,0 0 1,0 1-1,0-1 1,0 0 0,1 0-1,-1 0 1,0 0-1,0 0 1,0 0 0,0 0-1,1 0 1,-1 0 0,0 0-1,0 0 1,0 0-1,1 0 1,-1 0 0,0 0-1,0 0 1,1 0-1,14 0-7884</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8.494"/>
    </inkml:context>
    <inkml:brush xml:id="br0">
      <inkml:brushProperty name="width" value="0.05" units="cm"/>
      <inkml:brushProperty name="height" value="0.05" units="cm"/>
      <inkml:brushProperty name="color" value="#004F8B"/>
    </inkml:brush>
  </inkml:definitions>
  <inkml:trace contextRef="#ctx0" brushRef="#br0">1 1 984,'0'0'10947,"38"69"-10867,-27-60-80,-4 4 0,3-3-8,-6 2-120,3 4-921,0-3-527,-4-1-865</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8.855"/>
    </inkml:context>
    <inkml:brush xml:id="br0">
      <inkml:brushProperty name="width" value="0.05" units="cm"/>
      <inkml:brushProperty name="height" value="0.05" units="cm"/>
      <inkml:brushProperty name="color" value="#004F8B"/>
    </inkml:brush>
  </inkml:definitions>
  <inkml:trace contextRef="#ctx0" brushRef="#br0">0 1 4913,'0'0'6561,"18"50"-6393,-11-37-112,3-4 49,-3 1-97,0-1-16,0-2-177,4 9-647,0-4-488,-1 1-824</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29.212"/>
    </inkml:context>
    <inkml:brush xml:id="br0">
      <inkml:brushProperty name="width" value="0.05" units="cm"/>
      <inkml:brushProperty name="height" value="0.05" units="cm"/>
      <inkml:brushProperty name="color" value="#004F8B"/>
    </inkml:brush>
  </inkml:definitions>
  <inkml:trace contextRef="#ctx0" brushRef="#br0">0 0 4241,'0'0'2496,"57"114"-2576,-43-95-544,0-7-848,-4 1-1209</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1.478"/>
    </inkml:context>
    <inkml:brush xml:id="br0">
      <inkml:brushProperty name="width" value="0.05" units="cm"/>
      <inkml:brushProperty name="height" value="0.05" units="cm"/>
      <inkml:brushProperty name="color" value="#004F8B"/>
    </inkml:brush>
  </inkml:definitions>
  <inkml:trace contextRef="#ctx0" brushRef="#br0">1 103 3569,'0'0'7736,"4"0"-7416,1-1-293,0 0 0,-1 0 0,1 0 0,0 0 1,-1-1-1,1 0 0,-1 0 0,0 0 0,0 0 0,0-1 0,0 1 0,0-1 0,0 0 0,-1 0 0,1-1 0,-1 1 0,0-1 1,4-5-1,-1 2-5,1 0-1,-1 0 1,2 1 0,13-10 0,-20 15-34,0 0-1,0 0 1,0 0-1,1 0 1,-1 0-1,1 1 1,-1-1-1,0 0 1,1 1-1,-1-1 1,1 1-1,0-1 1,-1 1-1,1 0 1,-1-1-1,1 1 1,0 0-1,-1 0 1,1 0-1,-1 1 1,1-1-1,0 0 1,-1 0-1,1 1 1,-1-1 0,1 1-1,-1 0 1,1-1-1,-1 1 1,0 0-1,1 0 1,-1 0-1,0 0 1,1 0-1,-1 0 1,0 0-1,0 0 1,0 1-1,0-1 1,0 0-1,0 1 1,-1-1-1,1 0 1,0 1-1,-1-1 1,1 1-1,-1-1 1,1 1-1,0 2 1,1 10-641,1 0 0,-2 0 1,0 0-1,-1 21 0,0-25-680,0 6-2398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38.41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718 288 6281,'10'24'10404,"-9"-24"-10349,0-2-10,1 0 1,0 0 0,-1 0 0,0 0 0,1 0-1,-1 0 1,0 0 0,0 0 0,0 0 0,0-1-1,0 1 1,-1 0 0,1-1 0,-1 1 0,0-1-1,1 1 1,-1 0 0,0-1 0,0 1 0,-1-3-1,1-1 11,0 0-1,0 0 1,-1 0-1,0 0 1,0 0-1,-1 0 1,-3-9-1,1 9-30,0 1 0,0 0-1,-1 0 1,0 0 0,1 1 0,-2 0-1,1 0 1,0 0 0,-1 0 0,0 1-1,0 0 1,0 0 0,0 1 0,-1-1-1,1 1 1,0 1 0,-12-2 0,-3-1-36,1 2 0,-1 0 1,0 2-1,-33 3 0,42-1 6,1 1 1,-1 0-1,1 1 0,-1 0 0,1 0 0,0 2 0,1-1 0,-1 1 1,1 1-1,0 0 0,1 0 0,0 1 0,0 1 0,0-1 0,1 1 1,1 0-1,-1 1 0,2 0 0,-1 0 0,1 1 0,1-1 0,0 1 1,0 1-1,1-1 0,1 1 0,0-1 0,-3 19 0,5-21 4,0 0 0,1-1 1,0 1-1,0 0 0,0 0 0,1-1 0,1 1 0,0 0 0,0-1 0,0 1 0,1-1 1,1 0-1,-1 0 0,1 0 0,0-1 0,1 1 0,0-1 0,0 0 0,1 0 0,0 0 1,0-1-1,0 0 0,8 5 0,9 7 5,1-2 0,0 0 1,2-2-1,-1-1 0,2-1 1,-1-1-1,2-1 0,-1-1 0,1-2 1,0-1-1,1-1 0,0-1 0,-1-2 1,57-2-1,-77-1 2,-1 0 1,1 0-1,-1-1 1,1 0-1,-1 0 1,0-1-1,0 1 0,0-2 1,0 1-1,0-1 1,-1 0-1,1 0 0,-1-1 1,0 0-1,-1 0 1,1 0-1,-1-1 1,0 0-1,0 0 0,-1 0 1,0 0-1,0-1 1,5-11-1,-2 1 7,1-1 0,-2-1 0,0 1 0,-2-1 0,0 0 0,-1 0 0,0 0 0,-1-25 0,-2 39-9,0-17-18,0 1 0,-2-1 0,-7-39-1,7 54 14,0 0-1,-1 0 0,1 0 0,-2 0 1,1 1-1,-1-1 0,0 1 1,0 0-1,-1 0 0,0 0 0,0 1 1,0 0-1,-1 0 0,1 0 0,-8-4 1,1 2 2,0 0 0,0 1 0,-1 0 0,1 1 0,-1 1 0,-1 0 1,1 1-1,0 0 0,-16-1 0,-18 1-33,-61 3 0,88 0 29,1 2-6,1 1 1,-1 0 0,1 1-1,0 1 1,1 1 0,-1 1-1,1 0 1,0 1-1,1 1 1,0 0 0,0 2-1,1-1 1,0 2 0,1 0-1,1 1 1,0 0 0,0 1-1,1 0 1,1 1 0,1 1-1,0-1 1,-11 26 0,18-34 8,0-1 0,1 1 0,0 1 0,0-1 0,0 0 0,1 0 0,0 1 0,1-1 0,0 0 0,0 1 0,0-1 0,3 13 0,-2-15-2,1-1 1,0 1-1,0 0 1,0-1-1,0 1 1,1-1-1,0 0 0,0 0 1,0 0-1,0 0 1,0 0-1,1-1 1,0 0-1,0 1 1,0-1-1,0-1 0,0 1 1,9 3-1,6 3 5,1-2 1,0-1-1,0 0 0,0-1 0,1-1 0,20 1 0,128-1 197,-119-4-151,-23-1-29,0-1 1,0-1-1,0-1 1,0-1-1,-1-2 0,38-14 1,-51 16-23,0 0 1,-1-1 0,0-1-1,0 0 1,0 0 0,-1-1-1,0 0 1,-1-1 0,0-1-1,0 1 1,-1-2 0,0 1-1,-1-1 1,12-21 0,-16 22 20,0-1 1,-1 1 0,0-1-1,-1 0 1,0 0-1,0 0 1,-2 0 0,1-1-1,-1 1 1,-1 0 0,0 0-1,-1 0 1,0 0-1,0 0 1,-1 0 0,-1 1-1,0-1 1,0 1 0,-1 0-1,0 0 1,-1 0-1,0 1 1,-1 0 0,0 0-1,0 1 1,-1-1-1,-11-9 1,2 5-29,-1 0 0,0 1-1,0 1 1,-1 1 0,-1 0 0,0 1 0,0 2-1,0 0 1,-1 1 0,0 1 0,0 0-1,-26 0 1,13 2-8,-1 1 0,0 3 0,0 0 0,0 2-1,1 2 1,-64 17 0,59-10 34,0 2-1,2 2 1,-53 29 0,72-35-30,0 1 0,1 1 0,0 1 0,1 1 0,1 0 0,0 0-1,1 2 1,-19 26 0,27-31-322,1-1-1,0 1 1,1 0-1,0 0 1,1 1-1,0-1 1,1 1-1,0 0 1,1-1-1,1 1 1,-1 0-1,3 13 1,-2-16-89,0 40-3270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1.808"/>
    </inkml:context>
    <inkml:brush xml:id="br0">
      <inkml:brushProperty name="width" value="0.05" units="cm"/>
      <inkml:brushProperty name="height" value="0.05" units="cm"/>
      <inkml:brushProperty name="color" value="#004F8B"/>
    </inkml:brush>
  </inkml:definitions>
  <inkml:trace contextRef="#ctx0" brushRef="#br0">1 1 224</inkml:trace>
  <inkml:trace contextRef="#ctx0" brushRef="#br0" timeOffset="1">1 1 224,'200'123'11330,"-200"-129"-12242,0-4-1696</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39.712"/>
    </inkml:context>
    <inkml:brush xml:id="br0">
      <inkml:brushProperty name="width" value="0.05" units="cm"/>
      <inkml:brushProperty name="height" value="0.05" units="cm"/>
      <inkml:brushProperty name="color" value="#004F8B"/>
    </inkml:brush>
  </inkml:definitions>
  <inkml:trace contextRef="#ctx0" brushRef="#br0">0 1 8754,'0'0'6289,"4"0"-8097,-1 0-473,1 0-743</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51.117"/>
    </inkml:context>
    <inkml:brush xml:id="br0">
      <inkml:brushProperty name="width" value="0.05" units="cm"/>
      <inkml:brushProperty name="height" value="0.05" units="cm"/>
      <inkml:brushProperty name="color" value="#008C3A"/>
    </inkml:brush>
  </inkml:definitions>
  <inkml:trace contextRef="#ctx0" brushRef="#br0">0 4 6729,'5'-3'13604,"-3"5"-14027,15 139 872,-9 19-176,-2-8 306,30 88 153,-9-63-273,-12 224 104,-13-350-386,11 61-1,-3-38-28,-2-34-46,1 0-1,2 0 0,20 49 1,46 84 175,-63-144-261,74 144 143,-3 4-142,-75-154-17,-4-5 5,0 1 0,-1-1 0,2 22 0,1 0-11,0 9 18,3 90 1,-5-42-76,-2-33 143,-2-30-98,1 0 1,9 39-1,13 23 37,72 180-1,-73-206 90,8 16-166,-18-55 79,-2 1 1,10 47 0,8 21-27,-18-69 85,1 1-82,-1 1-1,-2 0 0,-2 1 0,8 50 0,-12 8-2,-4-66-1,0 0 1,2-1 0,2 1-1,0 0 1,13 43 0,-2-30 18,14 43-9,3-1-1,68 118 1,-77-166 21,1-1 1,2-1-1,35 32 1,8 9-64,-55-59 54,0 0 1,1-1 0,0-1-1,1 0 1,0-1-1,18 8 1,-13-7-32,0 1 0,-1 1 1,26 22-1,-25-19 25,1 0 0,37 21 0,-35-24 8,-1 1 1,34 29 0,-43-31-21,0-1 0,26 16 0,-10-9-90,-3-1 98,1-1 0,37 15 0,-26-15-31,49 16-16,-31-12 28,9 3-3,6-12 25,-31-5-2,0 1 0,60 20 1,-87-20-21,-13-2-10,-28-1-37,-44-5-22,-125-30 119,44 3 8,103 23 17,29 4-64,0-1 1,1 0 0,-1-2 0,1 0-1,-26-10 1,33 6 16,0 0 0,1-1 0,-1 0 0,2 0 1,-1-1-1,1-1 0,1 0 0,-11-16 0,-5-4-17,-50-57 13,-187-234-56,135 162 167,81 106-112,2-2 0,3-1 1,-36-67-1,-43-133 5,99 202 5,2 0 0,2-1-1,-16-105 1,21 64 13,1-145 0,11 242-61,-22 1-1768,20 0 1674,-1 0 0,1 0-1,0 1 1,-1-1 0,1 1 0,0-1 0,0 1 0,0 0 0,0-1 0,0 1 0,1 0 0,-1 0 0,1 1 0,-1-1 0,1 0 0,-2 4 0,-16 42-4869,10-13-4250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54.815"/>
    </inkml:context>
    <inkml:brush xml:id="br0">
      <inkml:brushProperty name="width" value="0.05" units="cm"/>
      <inkml:brushProperty name="height" value="0.05" units="cm"/>
      <inkml:brushProperty name="color" value="#008C3A"/>
    </inkml:brush>
  </inkml:definitions>
  <inkml:trace contextRef="#ctx0" brushRef="#br0">0 1 8978,'0'0'10083,"0"22"-9370,4 47 156,17 102 1,-10-103-466,3 104 0,-14-161-388,-1 50 524,16 120 1,-7-75-358,-8-84-128,1 0 1,1 0-1,1-1 0,1 1 1,9 31-1,7 9 72,-15-44-52,0 0 0,1-1-1,1 1 1,1-1-1,14 23 1,12 13 84,-25-36-110,1-1 0,1 0 0,1-1 0,25 26 0,-25-28-32,0 1 0,-1 0 0,14 23 1,0-1 112,117 125-10,-112-130-143,4 0 74,2-1 1,50 33-1,-77-57 12,138 86-114,29 21 177,-150-97-120,1-1-1,0-1 1,1-1-1,1-1 1,38 10-1,23 10 65,-34-9-37,-23-8-14,1-1-1,0-2 0,72 15 0,203 30-23,-102-16 113,36-3-178,222 45 127,-425-75-56,71 18 4,53 9 4,345 65 9,-466-92 11,1-2 0,46 1 0,3 1 2,123 21-59,123 12-19,-125-20 55,163 8 44,-201-30-55,571 24-26,-363-1-26,-141-12 171,290-4-258,-135-6-24,41 9 169,-407-10 2,0-3 1,-1 0-1,39-12 1,44-6 36,-34 14-112,118-19 125,-47-2-64,36-8-38,-148 25 78,54-24-1,-17 5-51,-51 19 127,-12 1-1341,-97 4-2206,36-4-1502</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0:56.289"/>
    </inkml:context>
    <inkml:brush xml:id="br0">
      <inkml:brushProperty name="width" value="0.05" units="cm"/>
      <inkml:brushProperty name="height" value="0.05" units="cm"/>
      <inkml:brushProperty name="color" value="#008C3A"/>
    </inkml:brush>
  </inkml:definitions>
  <inkml:trace contextRef="#ctx0" brushRef="#br0">0 85 3937,'0'0'6200,"0"10"-5829,0 31-113,0-40-227,0 0-1,1 0 1,-1 0 0,0 0-1,0-1 1,0 1-1,1 0 1,-1 0 0,1 0-1,-1 0 1,0-1-1,1 1 1,-1 0 0,1 0-1,0-1 1,-1 1-1,1-1 1,-1 1-1,1 0 1,0-1 0,0 1-1,-1-1 1,1 1-1,0-1 1,0 0 0,0 1-1,-1-1 1,1 0-1,0 0 1,0 1-1,0-1 1,0 0 0,1 0-1,34-1 1119,-26 1-726,-8 0-394,0-1 0,0 1 0,1 0 0,-1-1 0,0 1 1,0-1-1,0 0 0,0 1 0,0-1 0,0 0 1,-1 0-1,1 0 0,0-1 0,0 1 0,-1 0 0,1-1 1,-1 1-1,1-1 0,-1 1 0,1-1 0,-1 0 1,0 0-1,1-1 0,0-1 138,0-1-1,0 1 1,0 0 0,-1-1-1,0 1 1,0-1 0,0 0-1,0 1 1,-1-8 0,-1 11-125,0 0 0,0 0 0,-1 0 0,1 1 0,0-1 0,-1 0 0,1 1 0,0-1 0,-1 1 0,1 0 0,-1-1 0,1 1 0,-1 0 0,1 0 0,0 0 0,-1 0 0,1 0 0,-4 0 0,-32 2-52,35-1 16,0 1 0,-1-1-1,1 0 1,0 1 0,0-1 0,0 1 0,0-1 0,0 1 0,1 0-1,-1 0 1,0 0 0,1 0 0,-1 0 0,1 0 0,0 0 0,0 1-1,0-1 1,0 0 0,0 1 0,0-1 0,1 0 0,-1 1-1,1-1 1,0 1 0,-1-1 0,1 1 0,1 2 0,-2-3 9,1 0 0,0 1 0,0-1 0,0 0 0,0 0 1,0 0-1,0 0 0,0 0 0,1 0 0,-1 0 0,1 1 0,0-1 0,-1 0 1,1-1-1,0 1 0,0 0 0,0 0 0,1 0 0,-1 0 0,0-1 1,1 1-1,-1-1 0,1 1 0,-1-1 0,1 0 0,0 1 0,-1-1 0,1 0 1,0 0-1,0 0 0,3 1 0,0-2 15,1 0 1,-1 0-1,1-1 0,-1 1 0,1-1 1,-1 0-1,0-1 0,1 1 0,-1-1 1,0 0-1,0 0 0,0-1 0,0 0 1,0 1-1,-1-2 0,1 1 0,-1 0 1,0-1-1,0 0 0,0 0 0,-1 0 1,1-1-1,-1 1 0,0-1 0,0 1 1,-1-1-1,1 0 0,-1 0 0,0-1 1,0 1-1,-1 0 0,0-1 0,0 1 1,0-1-1,0 1 0,-1-1 0,0-5 1,-1 10-7,0 0 0,0 1 0,-1-1 1,1 1-1,0-1 0,0 1 0,-1-1 0,1 1 1,0-1-1,-1 1 0,1 0 0,0 0 1,-1 0-1,1 0 0,-1 0 0,1 0 1,0 0-1,-1 0 0,-1 1 0,-1-1 13,-3 0-21,0 1 1,1-1-1,-1 1 1,0 1-1,1-1 1,-8 4-1,12-5-15,0 1 0,0 0 0,0 0-1,0-1 1,1 1 0,-1 0 0,0 0 0,1 1 0,-1-1-1,1 0 1,-1 0 0,1 1 0,0-1 0,0 1 0,-1 0-1,1-1 1,0 1 0,0 0 0,1-1 0,-1 1-1,0 0 1,1 0 0,-1 0 0,1 0 0,-1-1 0,1 5-1,0-5 4,1-1-1,-1 1 0,1 0 0,-1-1 1,1 1-1,0 0 0,-1-1 0,1 1 1,0-1-1,0 1 0,-1-1 1,1 1-1,0-1 0,0 0 0,0 1 1,0-1-1,-1 0 0,1 0 0,0 0 1,0 1-1,0-1 0,0 0 0,0 0 1,0 0-1,1-1 0,33 1 94,-28 0-99,-4 1 0,1-1 0,0 0 0,-1 0-1,1-1 1,0 1 0,-1-1 0,1 1-1,0-1 1,-1 0 0,1-1-1,-1 1 1,0 0 0,1-1 0,-1 0-1,0 0 1,0 0 0,0 0 0,0 0-1,-1-1 1,1 0 0,0 1-1,-1-1 1,0 0 0,0 0 0,0 0-1,0 0 1,0 0 0,0-1 0,-1 1-1,0 0 1,0-1 0,0 0-1,0 1 1,0-1 0,-1 1 0,1-5-1,-1 7-3,0 0 0,0 0 0,0 0 0,0 1 0,0-1 0,0 0 0,0 0 0,0 0 0,0 1 0,0-1 0,0 0 0,-1 0 0,1 0 0,0 1 0,-1-1 0,1 0 0,0 0 0,-1 1 0,1-1 0,-1 0 0,1 1 0,-1-1 0,0 1 0,1-1 0,-1 1 0,1-1 0,-1 1 0,0-1 0,0 1 0,1 0 0,-2-1 0,-1 0-4,0 0-1,0 1 0,0-1 1,1 1-1,-1 0 1,0 0-1,0 0 1,0 0-1,-5 1 1,0 0-37,0 1-1,0 0 1,0 1 0,0-1 0,1 1 0,-1 1 0,-8 5 0,-48 44-2643,38-30-1068</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46.579"/>
    </inkml:context>
    <inkml:brush xml:id="br0">
      <inkml:brushProperty name="width" value="0.05" units="cm"/>
      <inkml:brushProperty name="height" value="0.05" units="cm"/>
      <inkml:brushProperty name="color" value="#004F8B"/>
    </inkml:brush>
  </inkml:definitions>
  <inkml:trace contextRef="#ctx0" brushRef="#br0">1 1 7666,'0'0'4671,"37"19"-3646,125 61-248,-61-36 101,148 45 0,-136-52-379,1027 287 977,-187-188-1161,-463-82-356,139 46 123,413 42 33,-1003-139 13,-3 1 373,1-3 1,71-5 0,-107 4-474,0-1 1,0 1 0,0 0 0,0-1 0,-1 1 0,1-1 0,0 1-1,0-1 1,-1 1 0,1-1 0,0 0 0,-1 1 0,1-1 0,-1 0-1,1 0 1,-1 1 0,1-1 0,-1 0 0,1 0 0,-1 0 0,1-1-1,-53 2-3968,20 0-733</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57.172"/>
    </inkml:context>
    <inkml:brush xml:id="br0">
      <inkml:brushProperty name="width" value="0.05" units="cm"/>
      <inkml:brushProperty name="height" value="0.05" units="cm"/>
      <inkml:brushProperty name="color" value="#FF0066"/>
    </inkml:brush>
  </inkml:definitions>
  <inkml:trace contextRef="#ctx0" brushRef="#br0">1 831 3345,'0'0'12842,"16"-3"-11967,5 1-676,0-1-1,0-2 0,0 0 1,-1-1-1,0-1 0,30-15 1,-25 6-86,0-1 0,-2-1 0,0-1 0,0-1 0,-2-1 1,-1-1-1,0-1 0,-2-1 0,-1-1 0,24-44 1,-25 38-109,-2-1 0,-1 0 0,-2-1 1,-1 0-1,-2-1 0,-1 0 0,-2 0 1,-1 0-1,-1-36 0,-1 40-10,-1 23-4,0 0 1,-1 0-1,0 0 0,0 0 0,0 0 0,-1 0 0,0-1 0,0 1 0,-1 0 0,0 1 0,-5-13 0,7 18-1,-1 0-1,0 0 1,0 1 0,1-1-1,-1 0 1,0 0-1,0 1 1,0-1-1,0 1 1,0-1 0,0 1-1,0-1 1,0 1-1,0-1 1,0 1-1,0 0 1,0 0 0,0 0-1,-1-1 1,1 1-1,0 0 1,0 0-1,0 1 1,0-1 0,0 0-1,0 0 1,0 0-1,0 1 1,0-1 0,0 1-1,0-1 1,0 1-1,0-1 1,0 1-1,0-1 1,0 1 0,0 0-1,0-1 1,0 1-1,1 0 1,-1 0-1,0 1 1,-29 38-166,14-6 159,2 0 0,1 2 1,1-1-1,2 2 0,2-1 0,-8 72 0,10-5 72,8 129-1,1-191-15,2 1 0,2-2 0,2 1 0,1-1 0,3 0 0,1-1 0,1 0 0,2-2 0,28 45 0,-44-81-4,-1 1-1,1-1 1,0 1-1,0-1 0,0 0 1,0 1-1,0-1 0,0 0 1,0 0-1,0 0 0,0 0 1,1 0-1,-1 0 0,0 0 1,3 1-1,-3-2-7,-1 0 0,0 0 0,1-1 0,-1 1 0,1 0 0,-1 0 0,1 0 0,-1-1 0,1 1 0,-1 0-1,0-1 1,1 1 0,-1 0 0,1-1 0,-1 1 0,0 0 0,1-1 0,-1 1 0,0-1 0,0 1 0,1-1 0,-1 1 0,0 0 0,0-1 0,0 1 0,0-1 0,1 1 0,-1-1 0,0 1-1,0-2 1,4-50 611,-4 49-728,-1-8 90,-1 0-1,0-1 1,-1 1 0,0 1-1,0-1 1,-1 0 0,-1 1-1,0-1 1,0 1 0,-1 1-1,0-1 1,-1 1 0,0 0-1,-8-8 1,1 3-14,0-1-1,0 2 1,-1 0 0,-1 1-1,0 1 1,-1 0-1,-23-11 1,39 21-14,236 1-926,-227 13-3203,-5-6 1852,3 5-2175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58.665"/>
    </inkml:context>
    <inkml:brush xml:id="br0">
      <inkml:brushProperty name="width" value="0.05" units="cm"/>
      <inkml:brushProperty name="height" value="0.05" units="cm"/>
      <inkml:brushProperty name="color" value="#FF0066"/>
    </inkml:brush>
  </inkml:definitions>
  <inkml:trace contextRef="#ctx0" brushRef="#br0">0 800 784,'0'0'15069,"31"-12"-14661,99-45-80,-107 47-253,0-2 1,-1-1-1,0-1 1,-1-1-1,-1 0 1,23-23-1,-31 27-63,2-2 13,0-1 0,-1 0 0,0-2 0,-1 1-1,-1-1 1,0-1 0,-1 0 0,-1-1 0,8-23 0,-8 15 5,-2 0 1,-1 0-1,-1-1 0,-1 0 1,-2 0-1,0-32 0,-2 34-5,1 5 9,-1 0 1,-5-32-1,4 47-34,0 1 1,0-1-1,0 0 1,-1 0-1,1 1 1,-1-1-1,0 1 1,-1 0 0,1-1-1,-1 1 1,0 0-1,0 0 1,0 1-1,0-1 1,-8-5-1,9 7-12,-1 1 0,1-1 0,-1 1 0,1 0-1,-1 0 1,0 0 0,0 0 0,1 0-1,-1 1 1,0-1 0,0 1 0,0 0-1,0 0 1,0 0 0,0 0 0,0 0 0,1 1-1,-1-1 1,0 1 0,0 0 0,0 0-1,1 0 1,-1 0 0,0 0 0,1 1-1,-1-1 1,1 1 0,0 0 0,-1-1-1,1 1 1,0 0 0,-3 4 0,-6 5-17,1 2 0,0-1 1,0 1-1,-9 18 0,18-30 30,-16 31 5,0 1 0,2 0 0,2 1 0,1 1 0,2 0 0,1 1 0,-7 63 0,8 2 90,7 158 0,6-206 22,2 1 1,3-1-1,2 0 1,2-1-1,2 0 1,3-1-1,48 92 1,-63-134-29,2 2-10,0 0 0,0 0-1,11 13 1,-16-23-21,1 1 0,-1 0 0,1 0 1,-1-1-1,1 1 0,0-1 0,0 1 0,-1-1 1,1 0-1,0 0 0,0 0 0,0 0 0,0 0 0,1 0 1,-1 0-1,0-1 0,0 1 0,0-1 0,1 0 0,-1 0 1,0 1-1,0-1 0,1-1 0,3 1 0,-4-2-23,0 1-1,1 0 0,-1-1 0,0 1 0,0-1 1,0 0-1,0 0 0,0 0 0,-1 0 0,1 0 1,0 0-1,-1 0 0,0-1 0,1 1 0,-1 0 1,0-1-1,0 1 0,0-1 0,-1 1 0,2-5 1,8-57 90,-9 49-130,-1 0 0,-1 0 0,0 1 0,0-1 0,-2 0 0,0 0 0,0 1 0,-1 0 0,-1 0 0,-1 0 0,0 0 0,0 1 0,-2 0 0,1 0 0,-2 1 0,0 0 0,0 0 0,-19-17 0,7 7-15,0 2 1,-2 0 0,0 2-1,-32-20 1,138 37-452,-72 1-129,0 0 0,1-1-1,-1-1 1,0 0 0,-1 0-1,1-1 1,0 0 0,-1-1-1,0 0 1,0-1 0,12-7-1,24-16-5546</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59.070"/>
    </inkml:context>
    <inkml:brush xml:id="br0">
      <inkml:brushProperty name="width" value="0.05" units="cm"/>
      <inkml:brushProperty name="height" value="0.05" units="cm"/>
      <inkml:brushProperty name="color" value="#FF0066"/>
    </inkml:brush>
  </inkml:definitions>
  <inkml:trace contextRef="#ctx0" brushRef="#br0">0 36 2617,'0'0'15995,"14"0"-15162,292 15 245,-300-15-1561,1-1 0,-1-1-1,0 1 1,0-1 0,-1 0 0,1 0 0,0-1-1,-1 0 1,1 0 0,7-6 0,3 0-2161,8-4-2678</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59.398"/>
    </inkml:context>
    <inkml:brush xml:id="br0">
      <inkml:brushProperty name="width" value="0.05" units="cm"/>
      <inkml:brushProperty name="height" value="0.05" units="cm"/>
      <inkml:brushProperty name="color" value="#FF0066"/>
    </inkml:brush>
  </inkml:definitions>
  <inkml:trace contextRef="#ctx0" brushRef="#br0">10 1 10242,'0'0'5260,"-2"23"-4531,-6 362 2009,13-361-2455,-4-23-338,-1-1 0,0 1 0,1-1 0,-1 1 1,0-1-1,1 1 0,-1-1 0,1 1 1,-1-1-1,1 0 0,-1 1 0,1-1 0,-1 0 1,1 0-1,0 1 0,-1-1 0,1 0 1,-1 0-1,1 0 0,0 0 0,-1 0 0,1 1 1,-1-1-1,1 0 0,0-1 0,-1 1 1,1 0-1,-1 0 0,1 0 0,0 0 0,-1 0 1,1 0-1,-1-1 0,2 1 0,8-6-2612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44.405"/>
    </inkml:context>
    <inkml:brush xml:id="br0">
      <inkml:brushProperty name="width" value="0.05" units="cm"/>
      <inkml:brushProperty name="height" value="0.05" units="cm"/>
    </inkml:brush>
  </inkml:definitions>
  <inkml:trace contextRef="#ctx0" brushRef="#br0">1 1118 368,'0'0'14797,"0"-48"-11042,0 42-3714,1 0-1,1 0 0,-1 1 1,1-1-1,0 1 1,0-1-1,0 1 1,1-1-1,0 1 1,0 0-1,0 0 1,1 1-1,5-7 1,61-58 89,-57 58-111,70-59 3,3 3 0,131-77 0,92-9-6,-169 89 116,234-80-80,-323 126 90,119-33-48,313-53-1,-192 62-73,337-7 0,151 46 72,-398 6-65,-252 3 16,162 28 1,5 2 11,-184-23-59,163 41-1,-75-11-3,278 72 73,-7 30-110,-118-35-6,-82-4 94,-71-23-99,-142-62 4,-4-4 66,-2 3 0,0 2-1,61 37 1,-83-42-29,47 21 1,-55-29 13,0 1 0,-1 1 0,0 1 0,-1 1 0,25 20 0,6 11 8,-23-21 0,-1 1 1,27 32-1,-49-41-81,-6-8 50,1-6 336,-9 17-478,-25 34 158,2 1-1,2 1 1,3 2-1,-29 85 1,177-370 2310,-112 211-2294,26-56 13,-3-1 0,33-114 1,-58 156 9,-2 0 0,0 0 0,-1-39 0,-4 72 17,0 8-450,1 10 397,0-1-1,1 0 0,1 0 1,0 0-1,2 0 1,0 0-1,10 21 1,6 7 28,34 52 0,-31-59-16,-2 2 0,21 54 0,-40-88-11,-1 0 0,0 1 1,0-1-1,0 1 0,-1-1 0,0 1 1,0-1-1,-1 1 0,0 0 0,0-1 1,0 1-1,-1 0 0,0-1 0,-1 1 1,1-1-1,-1 1 0,0-1 0,-1 0 1,0 1-1,0-1 0,0-1 1,0 1-1,-1 0 0,0-1 0,0 0 1,-1 0-1,1 0 0,-1 0 0,0-1 1,-10 7-1,7-5 14,1 0 0,-2 0 0,1 0 0,-1-1 0,0 0 1,0-1-1,0 0 0,-1 0 0,1-1 0,-1 0 0,0-1 0,0 0 1,0 0-1,-18 0 0,-97-12 9,68 4 42,4 6-329,43-39-6927,6 11-5354</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5.315"/>
    </inkml:context>
    <inkml:brush xml:id="br0">
      <inkml:brushProperty name="width" value="0.05" units="cm"/>
      <inkml:brushProperty name="height" value="0.05" units="cm"/>
      <inkml:brushProperty name="color" value="#004F8B"/>
    </inkml:brush>
  </inkml:definitions>
  <inkml:trace contextRef="#ctx0" brushRef="#br0">626 125 9570,'0'0'7752,"7"-20"-6622,-6 16-1083,-1-1 1,0 1-1,-1-1 0,1 0 0,-1 1 1,0-1-1,0 1 0,0 0 1,0-1-1,-1 1 0,0 0 0,0 0 1,0 0-1,-3-4 0,2 5-51,0 0-1,-1 0 1,0 0 0,0 1-1,0-1 1,0 1-1,0 0 1,0 0-1,0 1 1,-1-1-1,1 1 1,-1 0 0,1 0-1,-7 0 1,-4-2-1,0 2 0,0 0 0,0 0-1,1 2 1,-1 0 0,0 0 0,0 1 0,1 1 0,-1 1 0,1 0 0,0 1 0,0 0 0,0 1 0,1 1-1,0 0 1,0 1 0,1 0 0,-1 1 0,2 0 0,0 1 0,0 0 0,1 1 0,0 0 0,0 0 0,2 1 0,-1 1-1,1 0 1,1 0 0,1 0 0,0 1 0,-6 17 0,8-18 0,0 0 0,1 1 1,0-1-1,1 1 0,1 0 0,0 0 0,1 0 0,0 0 1,4 21-1,-3-27 14,1-1 1,0 0 0,1 0-1,-1 0 1,1 0 0,1-1 0,-1 1-1,1-1 1,0 0 0,1 0-1,-1 0 1,1 0 0,1-1-1,-1 0 1,1 0 0,-1 0-1,2-1 1,-1 0 0,8 4-1,-2-2 14,0-1-1,1-1 0,0 0 0,0 0 1,0-2-1,0 1 0,1-2 0,-1 0 0,1 0 1,-1-1-1,24-4 0,-34 4-16,-1-1 0,1 0-1,-1 0 1,0 0 0,1-1 0,-1 1 0,0 0-1,0-1 1,0 0 0,0 1 0,0-1 0,0 0-1,-1 0 1,1 0 0,0 0 0,-1 0-1,0 0 1,2-3 0,-2 3-5,-1 1 0,1-1-1,0 0 1,-1 1 0,1-1 0,-1 0-1,1 1 1,-1-1 0,0 0 0,0 0 0,0 1-1,0-1 1,0 0 0,0 0 0,0 1 0,-1-1-1,1 0 1,-1 0 0,1 1 0,-1-1-1,1 0 1,-1 1 0,0-1 0,0 1 0,0-1-1,0 1 1,0-1 0,0 1 0,-2-2-1,-3 0-18,0-1-1,0 1 1,0 0-1,0 1 1,-1 0-1,1 0 0,-1 0 1,1 1-1,-1-1 1,0 2-1,1-1 0,-9 1 1,-5-1-29,-1 2 1,-39 5-1,48-2 42,0-1 0,1 2 0,-1-1 0,1 2 0,-1-1 0,1 2 0,1-1-1,0 2 1,0-1 0,0 1 0,1 1 0,0 0 0,0 0 0,1 0 0,0 1 0,1 1 0,-7 12 0,4-5 14,0 1 1,1 0-1,1 0 0,0 1 1,2 0-1,0 0 1,2 1-1,0-1 0,-1 33 1,4-34 21,1 1 0,0-1 0,2 1 0,4 20 0,-5-33-12,2 0 0,-1 0 0,1-1 0,0 1 0,0-1 0,1 1 1,0-1-1,0-1 0,0 1 0,1 0 0,0-1 0,0 0 0,0 0 0,9 6 0,-1-2 29,1 0 0,-1-2-1,1 0 1,1 0 0,-1-1 0,1-1-1,0 0 1,0-1 0,20 2-1,14-1 135,80-1-1,-116-4-153,2 0-154,0 0-1,-1-2 0,1 0 0,-1 0 0,0-1 0,0-1 0,0 0 1,0-1-1,0-1 0,-1 0 0,0 0 0,0-2 0,-1 1 1,0-2-1,0 0 0,-1 0 0,19-21 0,22-19-6497,-24 27-660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5.689"/>
    </inkml:context>
    <inkml:brush xml:id="br0">
      <inkml:brushProperty name="width" value="0.05" units="cm"/>
      <inkml:brushProperty name="height" value="0.05" units="cm"/>
      <inkml:brushProperty name="color" value="#004F8B"/>
    </inkml:brush>
  </inkml:definitions>
  <inkml:trace contextRef="#ctx0" brushRef="#br0">363 0 12227,'0'0'4630,"-26"32"-4582,-83 104-45,-1 24 63,84-119-32,-40 49-1,52-77-577,14-13 506,0 1-1,0-1 1,0 0 0,0 0-1,0 1 1,-1-1-1,1 0 1,0 0 0,0 0-1,0 1 1,0-1-1,-1 0 1,1 0-1,0 0 1,0 0 0,0 1-1,-1-1 1,1 0-1,0 0 1,0 0 0,0 0-1,-1 0 1,1 0-1,0 0 1,0 0 0,-1 0-1,1 0 1,0 0-1,0 0 1,-1 0 0,1 0-1,0 0 1,0 0-1,-1 0 1,1 0-1,0 0 1,0 0 0,-1 0-1,1 0 1,0 0-1,0 0 1,-1-1 0,1 1-1,0 0 1,0 0-1,0 0 1,-1 0 0,1 0-1,0-1 1,0 1-1,0 0 1,0 0 0,0-1-1,-1 1 1,1 0-1,0 0 1,0 0-1,0-1 1,0 1 0,0 0-1,0 0 1,0-1-1,0 1 1,0-19-5367</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6.045"/>
    </inkml:context>
    <inkml:brush xml:id="br0">
      <inkml:brushProperty name="width" value="0.05" units="cm"/>
      <inkml:brushProperty name="height" value="0.05" units="cm"/>
      <inkml:brushProperty name="color" value="#004F8B"/>
    </inkml:brush>
  </inkml:definitions>
  <inkml:trace contextRef="#ctx0" brushRef="#br0">1 1 7634,'0'0'8946,"204"177"-8554,-159-143-384,-3-5 184,-10-4-184,-4-6-8,-7-3 0,-7-3-328,4 2-937,-4-5-1159,0-1-1825</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8.314"/>
    </inkml:context>
    <inkml:brush xml:id="br0">
      <inkml:brushProperty name="width" value="0.05" units="cm"/>
      <inkml:brushProperty name="height" value="0.05" units="cm"/>
      <inkml:brushProperty name="color" value="#004F8B"/>
    </inkml:brush>
  </inkml:definitions>
  <inkml:trace contextRef="#ctx0" brushRef="#br0">90 478 7706,'0'0'8323,"14"10"-7702,-12-9-594,6 5 64,1 0 0,0 0 1,0-1-1,0-1 0,1 0 1,-1 0-1,1-1 0,0 0 1,0 0-1,0-1 0,0-1 0,12 1 1,-15-1-57,1-1 0,0-1 0,0 0 0,0 0 0,-1 0 0,1-1 0,0 0 0,-1 0 0,1-1 0,7-4 0,-11 5-28,-1-1-1,0 0 1,1 1 0,-1-1 0,-1 0-1,1 0 1,0-1 0,-1 1 0,0-1-1,1 1 1,-1-1 0,-1 0 0,1 1-1,-1-1 1,1 0 0,-1 0 0,0 0-1,0 0 1,-1-1 0,1 1-1,-1-5 1,0 6-7,1 0 0,-1 0 0,0 0 0,0 0 0,0 0 0,-1 0 0,1 0 0,-1 0 0,1 0 0,-1 1 0,0-1 0,0 0 0,-1 0 0,1 0 0,0 1 0,-3-4 0,1 3-5,0 1 1,0 0 0,0 0-1,0 0 1,0 0 0,0 1-1,-1-1 1,1 1 0,0-1-1,-1 1 1,1 0 0,-1 1-1,-6-2 1,-2 0-4,1 1 1,0 0-1,0 1 0,-1 0 1,1 0-1,0 1 0,-1 1 0,1 0 1,0 0-1,0 1 0,0 1 1,1-1-1,-1 2 0,1 0 1,0 0-1,0 1 0,1 0 1,-1 0-1,1 1 0,1 0 1,-1 1-1,1 0 0,1 1 1,-1-1-1,2 1 0,-1 1 1,1-1-1,0 1 0,1 0 1,0 0-1,1 1 0,-5 19 1,6-20 26,0 0 1,1 0-1,1 1 1,0-1 0,0 1-1,1 0 1,0-1 0,1 1-1,3 13 1,-3-17 10,1-1 0,1 0 0,-1 0 1,1 1-1,0-1 0,0-1 0,1 1 0,0 0 0,0-1 0,0 0 1,1 0-1,-1 0 0,1-1 0,0 1 0,8 4 0,-1-1 21,1-1-1,0 0 0,1 0 1,0-1-1,0-1 0,0 0 1,1-1-1,20 3 0,8-3 93,70 0 0,-101-4-135,0-1-1,1-1 0,-1 0 1,0 0-1,0-1 1,0-1-1,-1 0 1,1 0-1,-1-1 0,0-1 1,0 0-1,-1 0 1,0-1-1,0 0 1,9-9-1,-2-1-10,-1 1 1,-1-2-1,-1 0 0,0-1 1,-2 0-1,0-1 0,10-23 1,-20 32 20,7-11 80,-8 22-173,-1 4-26,0 5 104,0 0 0,1 0 0,1 0 0,-1 1 0,2-1 0,-1-1 0,1 1 0,1 0 0,-1-1 0,1 1 1,1-1-1,0 0 0,0 0 0,0-1 0,1 0 0,0 0 0,0 0 0,1-1 0,0 1 0,0-2 0,1 1 1,8 4-1,-1-1 5,2-1 0,-1 0 1,1-2-1,0 0 0,0 0 1,1-2-1,-1 0 0,1-1 1,0-1-1,28 0 0,-34-1-36,-1-1 0,1-1 0,-1 0-1,1 0 1,-1-1 0,0-1 0,1 0 0,-1-1 0,0 0-1,-1 0 1,1-1 0,-1 0 0,0-1 0,0 0-1,-1-1 1,0 0 0,0-1 0,0 0 0,-1 0 0,0 0-1,-1-1 1,8-12 0,20-44-120,-34 64 221,1 10-63,1 0-1,0 0 0,1-1 1,0 1-1,0-1 0,1 0 1,0 0-1,7 9 0,-6-9 13,1 0-1,-1-1 1,1 0-1,0 0 1,1 0-1,0-1 1,0 0-1,0-1 1,1 0-1,0 0 0,0 0 1,0-1-1,0-1 1,1 0-1,-1 0 1,1-1-1,0 0 1,0 0-1,0-1 1,0-1-1,0 1 1,0-2-1,0 1 1,0-2-1,0 1 0,0-1 1,-1-1-1,1 1 1,-1-2-1,1 1 1,15-10-1,180-121-6,-195 129-13,-1 1 1,1-1-1,0 2 1,1-1-1,-1 2 0,1-1 1,-1 1-1,13 0 1,11-4 76,-22 4 14,0-1 1,0-1-1,0 0 0,-1-1 0,18-9 0,-27 25 6,-1 0 0,0 1 0,0-1 1,-2 14-1,1-20-63,2 34-33,1 0 0,2-1 0,2 1 0,20 64 0,66 147 130,-66-184-135,-17-38 2,-7-18 3,1 0 0,0-1 0,0 1-1,11 15 1,-13-30 188,-1 0-1,0 0 1,1 0 0,-2-1-1,1 1 1,-1 0-1,0-9 1,0 14-190,10-683 131,-10 657-132,0 23-4,0 0 0,0-1-1,0 1 1,0 0 0,1 0 0,-1 0 0,1 0 0,0 0 0,0 0-1,0 0 1,0 0 0,0 0 0,1 0 0,-1 0 0,1 1-1,0-1 1,3-3 0,-2 4-3,0 0-1,1 0 0,-1 0 1,0 0-1,1 1 0,0 0 1,-1 0-1,1 0 0,0 0 1,-1 0-1,1 1 0,0 0 1,0-1-1,6 2 0,-1-1-15,0 0 0,-1 1 0,1 0 0,0 0 0,0 1 0,-1 0 0,1 1 0,-1 0 0,1 0 0,9 6-1,-14-6 14,1 0 0,-1 0 0,0 1 0,0-1 0,-1 1 0,1-1 0,-1 1 0,0 0 0,0 1 0,0-1 0,0 1 0,-1-1 0,1 1 0,-1 0 0,-1-1 0,1 1 0,-1 0 0,0 0 0,1 9 0,-1-11 7,0 1 0,-1-1 1,0 1-1,0-1 0,0 1 1,0-1-1,0 1 0,-1-1 0,0 1 1,0-1-1,0 1 0,0-1 1,0 0-1,-1 0 0,1 1 0,-1-1 1,0 0-1,0 0 0,-4 5 1,1-5-6,0 1 1,1-1-1,-1 0 1,0 0-1,-1 0 1,1-1-1,0 0 1,-1 0-1,1-1 1,-1 1-1,-8 0 1,-17 2-73,1-2-1,-48-2 1,28-1-209,68 25 189,-2-11 98,1 0-1,0-1 1,1-1 0,0-1-1,1 0 1,0-2-1,1 0 1,-1-1-1,31 7 1,-16-7 33,0-2-1,0-1 0,1-2 1,-1-1-1,38-4 1,-51 0-21,0-1 1,-1-1-1,1 0 0,-1-2 0,0-1 1,-1 0-1,0-1 0,0-1 1,-1-1-1,0-1 0,20-17 1,-12 7-19,-1 0 1,-1-2 0,-1-1 0,-1 0 0,-1-2-1,23-40 1,-34 48 7,0 0-1,-2-1 1,0-1-1,-2 1 1,0-1 0,-1 0-1,3-30 1,-6 36 7,-1-1 0,-1 1 1,0 0-1,-1 0 0,-1-1 0,0 1 1,-1 0-1,0 0 0,-2 1 1,0-1-1,-7-14 0,2 8-22,-1 0 0,-1 1 0,-1 1 1,-17-20-1,30 38 11,-1 1 0,0-1 0,0 0 0,1 1 0,-1-1 1,0 0-1,0 1 0,0-1 0,0 1 0,0-1 0,0 1 1,0 0-1,0-1 0,0 1 0,0 0 0,0 0 0,0-1 1,0 1-1,0 0 0,0 0 0,0 0 0,0 0 0,0 1 1,0-1-1,0 0 0,0 0 0,0 1 0,0-1 0,0 0 0,0 1 1,0-1-1,0 1 0,0-1 0,1 1 0,-1 0 0,0-1 1,0 1-1,1 0 0,-1-1 0,0 1 0,1 0 0,-1 0 1,0 0-1,1 0 0,-1 0 0,1 0 0,0 0 0,-1 1 1,-23 55 24,22-50-41,-5 17 11,1-1 1,2 2-1,0-1 1,-1 41-1,11 102-33,-3-136 68,2 1 0,0-1 0,3 0 0,0 0 0,2-1 0,1 0 0,2-1 0,0-1 0,2 0 0,33 47 0,-42-69-17,-1 1 0,1-1 0,1 0 0,-1 0-1,1-1 1,0 0 0,0 0 0,0 0 0,1-1 0,0 0-1,-1-1 1,1 0 0,1 0 0,-1-1 0,0 0-1,1 0 1,-1 0 0,1-2 0,-1 1 0,1-1 0,0 0-1,-1 0 1,1-1 0,12-3 0,-9 0-2,0 1 1,-1-1-1,1-1 1,-1 0-1,0-1 0,-1 0 1,0-1-1,0 0 1,0 0-1,0-1 0,-1 0 1,-1-1-1,0 0 1,0 0-1,0-1 1,9-16-1,-11 16-19,-1-1 1,0 1-1,0-1 0,-1 0 0,0-1 0,-1 1 1,0-1-1,-1 0 0,-1 1 0,1-19 1,-2 28 3,0 29-99,0-17 106,0 0-1,1 0 1,0-1-1,1 1 1,0 0-1,0-1 1,1 1-1,0-1 1,1 0-1,0 0 1,0 0-1,1-1 1,0 1 0,0-1-1,1-1 1,0 1-1,1-1 1,0 0-1,0 0 1,12 8-1,-7-5 20,0-2 0,1 0 0,1 0-1,-1-1 1,1-1 0,0 0 0,1-1 0,-1 0-1,1-1 1,0-1 0,0 0 0,0-2-1,1 1 1,-1-2 0,0 0 0,0-1 0,18-3-1,-28 3-17,0 0 0,0 0 0,0-1 0,0 0 0,0 0 0,0 0 0,-1-1 0,1 1-1,-1-1 1,0 0 0,1-1 0,-1 1 0,-1-1 0,1 1 0,-1-1 0,1 0 0,-1 0-1,0-1 1,-1 1 0,1-1 0,3-7 0,-2 0-2,-1 0 0,0 0 0,0 0 1,-1-1-1,0 1 0,-2 0 0,0-25 0,-1 28-4,-1 1 0,0 0 0,0 0-1,0 0 1,-1 0 0,-1 0 0,1 1 0,-1-1 0,0 1 0,-1 0-1,0 0 1,0 1 0,-1-1 0,1 1 0,-1 0 0,0 1 0,-1-1-1,0 1 1,0 0 0,0 1 0,-11-6 0,0 1-14,1 1-1,-1 0 1,0 2 0,-1 0 0,1 1-1,-1 0 1,0 2 0,-27-2 0,36 4 14,1 1 0,-1 0 0,0 1 0,1 0 1,-1 0-1,1 1 0,-19 6 0,25-7 9,1 1 0,-1 0 0,0-1 0,0 1 0,1 0 1,-1 0-1,1 1 0,0-1 0,-1 0 0,1 1 0,0-1 0,0 1 0,1 0 0,-1 0 0,0 0 0,1-1 0,0 2 0,0-1 0,0 0 0,0 0 0,0 0 0,1 0 0,-1 0 0,1 1 1,0-1-1,0 6 0,0-6-2,0 1 0,1-1 0,-1 0 0,1 0 0,0 1 0,0-1 0,0 0 1,0 0-1,0 0 0,1 0 0,-1 0 0,1 0 0,0 0 0,0-1 0,0 1 1,0-1-1,4 4 0,-1-1 5,1-1-1,0 0 1,0 0 0,1 0 0,-1-1 0,1 0-1,11 4 1,6 0 22,1-1-1,0-2 0,42 3 1,-1-2 90,124-9 1,-169-1-80,-5 1-3949,-10 4-798</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8.811"/>
    </inkml:context>
    <inkml:brush xml:id="br0">
      <inkml:brushProperty name="width" value="0.05" units="cm"/>
      <inkml:brushProperty name="height" value="0.05" units="cm"/>
      <inkml:brushProperty name="color" value="#004F8B"/>
    </inkml:brush>
  </inkml:definitions>
  <inkml:trace contextRef="#ctx0" brushRef="#br0">4 0 5825,'0'0'15099,"-4"0"-15035,8 0-72,6 0-64,4 3-656,7 13-648,-3 3-1689,-1-3-2336</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29.139"/>
    </inkml:context>
    <inkml:brush xml:id="br0">
      <inkml:brushProperty name="width" value="0.05" units="cm"/>
      <inkml:brushProperty name="height" value="0.05" units="cm"/>
      <inkml:brushProperty name="color" value="#004F8B"/>
    </inkml:brush>
  </inkml:definitions>
  <inkml:trace contextRef="#ctx0" brushRef="#br0">0 61 14603,'0'0'6241,"71"-60"-6929,-57 60-1824,-4 0-2769</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0.198"/>
    </inkml:context>
    <inkml:brush xml:id="br0">
      <inkml:brushProperty name="width" value="0.05" units="cm"/>
      <inkml:brushProperty name="height" value="0.05" units="cm"/>
      <inkml:brushProperty name="color" value="#004F8B"/>
    </inkml:brush>
  </inkml:definitions>
  <inkml:trace contextRef="#ctx0" brushRef="#br0">0 369 5233,'0'0'12097,"0"-5"-11180,1-2-735,0 0 1,0 0-1,0 0 1,1 0-1,0 0 1,1 0-1,-1 1 1,7-11-1,37-58 436,-5 9-183,-33 50-396,6-9 45,-2-1-1,-1 0 1,10-31-1,-59 260-115,33-151 74,1-1 0,6 81 0,0-112-9,0 0 0,2 0 1,0 0-1,1-1 0,1 0 0,1 0 0,0 0 0,2-1 0,15 26 1,-10-30 293,-8-18 497,-6 2-815,0 0-1,0 1 1,0-1-1,0 0 1,0 1-1,0-1 1,-1 0 0,1 1-1,-1-1 1,1 0-1,-1 1 1,0-1-1,0 1 1,1-1 0,-1 1-1,0-1 1,-2 0-1,-3-7-601,0 1 0,0-1 0,0 0 0,1 0 0,1 0 0,-7-18 0,0-7-4595</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0.681"/>
    </inkml:context>
    <inkml:brush xml:id="br0">
      <inkml:brushProperty name="width" value="0.05" units="cm"/>
      <inkml:brushProperty name="height" value="0.05" units="cm"/>
      <inkml:brushProperty name="color" value="#004F8B"/>
    </inkml:brush>
  </inkml:definitions>
  <inkml:trace contextRef="#ctx0" brushRef="#br0">32 466 5761,'0'0'3197,"-3"29"-1610,0-1-1172,-8 162 2185,12-150-1946,2-1-1,3 0 1,0 0 0,3 0-1,15 45 1,-1-21 11,3-1-1,41 73 1,-56-114-550,1-2-1,1 0 1,0 0 0,2-1-1,0-1 1,1-1 0,30 25-1,-33-31-35,1-1-1,0-1 0,0-1 0,1 0 0,0 0 0,0-2 0,1 0 1,-1 0-1,1-2 0,0 0 0,25 2 0,-15-4-38,0 0 0,0-2 1,-1 0-1,1-2 0,-1-1 0,1-1 0,-1-1 0,-1-2 0,1 0 0,-1-1 1,34-19-1,-4-3-23,-2-1 1,-2-3 0,-1-2 0,-1-2-1,76-82 1,-102 97 2,-1-1-1,-2-1 0,0-1 0,-2 0 1,-1-2-1,-1 0 0,-1 0 1,-2-2-1,-1 1 0,-1-1 0,-2-1 1,7-56-1,-12 61 1,-2-1 1,-2 1-1,0-1 0,-6-27 1,4 39-21,-1 1 1,0-1-1,-1 1 1,-1 0-1,0 0 1,-2 1 0,1 0-1,-13-16 1,-5-3-14,-2 0-1,-1 2 1,-1 1 0,-2 2 0,-1 1-1,-1 1 1,-2 2 0,0 1 0,-56-26 0,60 34 4,-2 2 0,1 1 0,-2 1 0,1 2 0,-1 1 0,0 2 0,-1 2 1,0 0-1,0 3 0,1 1 0,-64 7 0,76-2-15,-1 1-1,1 0 1,1 2-1,-1 0 1,1 2-1,0 0 1,1 1-1,1 1 1,-29 23-1,22-13-140,1 1-1,0 1 0,2 1 0,1 1 0,-33 51 0,40-51-97,1 0-1,1 1 1,1 0 0,2 1-1,1 0 1,-7 35 0,4 5-2434,-4 102 1,14-28-4201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1.817"/>
    </inkml:context>
    <inkml:brush xml:id="br0">
      <inkml:brushProperty name="width" value="0.05" units="cm"/>
      <inkml:brushProperty name="height" value="0.05" units="cm"/>
      <inkml:brushProperty name="color" value="#004F8B"/>
    </inkml:brush>
  </inkml:definitions>
  <inkml:trace contextRef="#ctx0" brushRef="#br0">0 38 7962,'0'0'5305,"4"27"-4101,0 2-933,-3-13-145,1 0 0,0 0 0,1 0 0,1 0 1,1-1-1,0 0 0,1 0 0,12 22 0,2-1 138,2-1 1,1-1-1,1-1 1,2-1-1,54 52 1,-75-80-195,0 0 0,1 0 0,-1-1 0,1 1 0,-1-1 0,1-1 0,0 1 0,1-1 0,-1 0 0,0 0 0,0-1 1,1 1-1,-1-2 0,1 1 0,-1-1 0,1 0 0,-1 0 0,1 0 0,-1-1 0,1 0 0,-1-1 0,1 1 0,-1-1 0,0 0 0,0-1 1,0 0-1,0 0 0,0 0 0,-1 0 0,0-1 0,1 0 0,-1 0 0,0-1 0,-1 1 0,1-1 0,5-8 0,1-2-60,-1 0 0,0-1 1,-1 0-1,0-1 0,-2 0 0,0 0 0,-1-1 0,0 1 0,3-26 0,-2-7 52,-2 0-1,-3-62 1,-2 108-61,0-1 0,0 1 0,-1-1-1,1 1 1,-1 0 0,0-1 0,-1 1 0,1 0 0,-1 0 0,0-1 0,-2-3 0,2 6-12,1 0 0,-1 0 0,1 0 0,-1 0 0,0 1 0,0-1 0,1 1 1,-1-1-1,0 1 0,-1 0 0,1 0 0,0 0 0,0 0 0,0 0 0,-1 0 0,1 1 0,0-1 0,-1 1 0,1-1 0,-1 1 0,-3 0 0,5 0 7,1 0 0,-1 1-1,1-1 1,0 0-1,-1 1 1,1-1 0,-1 0-1,1 1 1,0-1 0,-1 1-1,1-1 1,-1 1 0,1-1-1,0 0 1,0 1-1,-1-1 1,1 1 0,0 0-1,0-1 1,0 1 0,0-1-1,-1 1 1,1-1 0,0 1-1,0-1 1,0 1-1,0-1 1,0 1 0,1 0-1,-1 25 23,0-17 3,1 18-29,2-1 1,0 1-1,2-1 0,1 0 0,1 0 0,1 0 0,1-1 0,21 40 1,216 372 326,-33-65-48,-200-348-258,-1 1 0,-1 0 0,-2 1-1,0 0 1,-2 0 0,-1 0 0,-1 1-1,3 48 1,-8-74-2,-1-1 0,1 0 0,0 1 0,-1-1 0,1 0 0,0 0 0,-1 1 0,1-1 0,-1 0 0,1 0 0,0 0 0,-1 0 0,1 1 0,-1-1 0,1 0 0,0 0 0,-1 0 0,1 0 0,-1 0 0,1 0 0,-1 0 1,1 0-1,0 0 0,-1 0 0,1 0 0,-1-1 0,1 1 0,-1 0 0,-2 0 55,-5-2-7,-1 0 1,0-1 0,1 0 0,0 0 0,-1 0 0,1-1-1,1-1 1,-1 1 0,1-1 0,-8-7 0,-75-65 6,78 66-36,-6-5-15,1 0 0,1-1 0,1-1 0,0 0-1,1-1 1,1-1 0,1 0 0,1-1 0,0 0 0,2-1-1,1 0 1,0 0 0,2 0 0,0-1 0,2 0 0,-3-37-1,6 44-11,1 0-1,0 0 0,1 1 0,5-23 1,-4 32-8,0-1 1,0 1 0,1 0-1,0 0 1,0 0 0,1 0-1,-1 1 1,1-1 0,0 1-1,1 0 1,-1 0 0,1 0-1,6-3 1,27-21 28,1 3-1,47-25 1,30-18-818,-78 33-3014,-31 28 2019,7-8-3431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2.268"/>
    </inkml:context>
    <inkml:brush xml:id="br0">
      <inkml:brushProperty name="width" value="0.05" units="cm"/>
      <inkml:brushProperty name="height" value="0.05" units="cm"/>
      <inkml:brushProperty name="color" value="#004F8B"/>
    </inkml:brush>
  </inkml:definitions>
  <inkml:trace contextRef="#ctx0" brushRef="#br0">0 1 8602,'0'0'10398,"26"0"-9979,153 0 102,-126 3-415,1 2-1,75 18 1,-45-7 67,-72-14-166,-6-1 1,0-1 0,0 1 1,-1 1-1,1-1 0,0 1 0,-1 0 1,1 0-1,8 5 0,-72 2-5871,8 0-290,28-6 139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4:45.950"/>
    </inkml:context>
    <inkml:brush xml:id="br0">
      <inkml:brushProperty name="width" value="0.05" units="cm"/>
      <inkml:brushProperty name="height" value="0.05" units="cm"/>
    </inkml:brush>
  </inkml:definitions>
  <inkml:trace contextRef="#ctx0" brushRef="#br0">524 521 384,'0'0'18653,"12"-23"-18378,35-73-159,-45 91-109,0 0-1,1 0 1,-2 0-1,1 0 1,0 0 0,-1 0-1,0 0 1,0 0-1,-1-1 1,0 1-1,1 0 1,-2-1-1,0-9 1,-2-9 56,2 13-26,-1 0 0,0-1-1,-1 1 1,0 0 0,0 0 0,-1 1 0,-1-1 0,0 1-1,-1 0 1,1 0 0,-2 1 0,-10-13 0,5 7-31,0 0 1,-1 1 0,-1 1-1,-1 0 1,0 1 0,-27-17-1,31 24-12,0-1-1,0 1 1,-1 1-1,0 0 1,0 1-1,0 1 1,0-1-1,0 2 1,-24-1-1,28 2 7,-1 0 0,0 1 0,1 1 0,-1-1-1,1 1 1,-1 0 0,1 1 0,0 0 0,0 1-1,0-1 1,0 1 0,0 1 0,1 0-1,-10 7 1,2 2-10,1 1 0,0 0-1,1 1 1,0 0 0,-12 23 0,19-29 2,0 1 0,1 1 1,0-1-1,1 1 1,1 0-1,0-1 1,0 2-1,1-1 0,-1 24 1,2-28 9,1 0 1,1-1-1,-1 1 0,1 0 1,1-1-1,-1 1 1,4 9-1,-3-13 1,1 0 0,-1-1 1,1 1-1,-1 0 0,1-1 1,0 0-1,1 1 0,-1-1 0,0 0 1,1-1-1,0 1 0,0-1 0,-1 1 1,6 1-1,8 3 16,1-1 0,0 0 0,0-1 0,1-1-1,-1-1 1,1 0 0,0-1 0,0-1 0,29-3 0,-31 2-1,-6-1-5,0 0 0,1 0 0,-1-1 0,0-1 0,0 0 0,-1-1 0,1 0 0,-1 0 1,1-1-1,-1 0 0,-1-1 0,1 0 0,-1-1 0,0 0 0,0 0 0,-1-1 0,13-15 1,-12 12 10,0 0 0,-1-1 1,0 0-1,-1 0 1,-1-1-1,0 0 1,0 0-1,-2 0 1,1-1-1,-2 0 1,0 1-1,0-1 1,0-27-1,-3-105 349,-14 169-535,5 0 170,1 0 0,0 1 0,2-1 1,1 1-1,-3 40 0,5-9-39,6 79 0,3-91 78,1 0-1,3 0 1,1-1 0,3-1 0,18 43 0,-11-32-1,-2 2 0,13 66 1,-27-46 182,-5-59-237,0-14 2,-11-1 54,3 0 12,-14 0 21,0 0 1,1-1-1,-1-1 0,1-1 0,-25-7 1,11-1-46,10 4-35,1 0-1,0-1 1,0-2-1,1 0 0,0-2 1,1 0-1,-32-24 1,51 34 9,1-1 0,0 1 0,0-1 1,0 1-1,0-1 0,0 0 0,1 1 0,-1-1 0,1 0 1,-1 0-1,1 0 0,0 0 0,1-1 0,-1 1 1,0 0-1,1 0 0,0 0 0,-1-1 0,1 1 1,1 0-1,-1 0 0,2-7 0,-1 5-3,0 0 0,1 0 0,0 0 0,0 0 1,0 1-1,1-1 0,0 1 0,0-1 0,0 1 0,0 0 0,1 0 0,-1 1 0,7-6 0,42-27-41,1 2 0,2 2 0,81-33 1,-65 32 158,109-68 1,-176 97-120,11-6-500,-15 16-255,0 55-4244,3-26-729</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2.702"/>
    </inkml:context>
    <inkml:brush xml:id="br0">
      <inkml:brushProperty name="width" value="0.05" units="cm"/>
      <inkml:brushProperty name="height" value="0.05" units="cm"/>
      <inkml:brushProperty name="color" value="#004F8B"/>
    </inkml:brush>
  </inkml:definitions>
  <inkml:trace contextRef="#ctx0" brushRef="#br0">1 0 6553,'0'0'11264,"17"4"-10501,63 15-230,180 34 605,-244-51-944,-25-1-2412,-8-1-3334</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6.149"/>
    </inkml:context>
    <inkml:brush xml:id="br0">
      <inkml:brushProperty name="width" value="0.05" units="cm"/>
      <inkml:brushProperty name="height" value="0.05" units="cm"/>
      <inkml:brushProperty name="color" value="#004F8B"/>
    </inkml:brush>
  </inkml:definitions>
  <inkml:trace contextRef="#ctx0" brushRef="#br0">1 183 8162,'0'0'9805,"18"0"-9092,160-6-373,-174 6-342,0 1-1,0 0 1,0-1-1,0 1 1,0 1 0,0-1-1,-1 1 1,1-1-1,0 1 1,-1 0 0,0 0-1,1 1 1,-1-1-1,0 1 1,0-1 0,0 1-1,0 0 1,-1 0-1,1 0 1,-1 1 0,0-1-1,0 0 1,0 1-1,0 0 1,-1-1 0,1 1-1,-1 0 1,0 0-1,1 5 1,2 13-15,-1 0 1,-1 0-1,-1 1 0,-2 24 1,1-20 16,-1-4 80,-1-1-1,0 0 0,-2 0 0,-1 0 1,0 0-1,-2 0 0,-1-1 1,-14 30-1,40-111 1732,290-421-2111,-234 377 268,-87 121 24,-78 127-240,81-127 223,1 2 0,1 0 0,0 0 0,2 0 0,0 1 0,1-1 0,-3 27 0,7-36 23,0 0 1,1-1-1,0 1 1,1 0-1,0 0 1,0-1-1,1 1 1,1-1-1,4 14 1,-4-18 3,0 1 0,0-1 0,1 1 0,0-1 0,0 0 0,0-1 1,1 1-1,-1-1 0,1 0 0,0 0 0,1 0 0,-1-1 0,1 1 0,-1-2 0,9 4 0,5 2 43,0-1-1,1-2 0,0 0 1,0-1-1,39 3 0,-6-5 91,55-4-1,-102 2-189,1-1 0,-1 1 1,0-1-1,1 0 0,-1 0 0,0-1 0,0 0 0,0 0 0,0 0 0,0-1 0,0 0 0,-1 0 1,1 0-1,-1-1 0,0 1 0,0-2 0,0 1 0,-1 0 0,0-1 0,1 0 0,-2 0 1,1 0-1,0 0 0,-1-1 0,0 1 0,0-1 0,-1 0 0,0 0 0,0 0 0,2-7 0,19-78-4894,-12 44 79</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4:36.756"/>
    </inkml:context>
    <inkml:brush xml:id="br0">
      <inkml:brushProperty name="width" value="0.05" units="cm"/>
      <inkml:brushProperty name="height" value="0.05" units="cm"/>
      <inkml:brushProperty name="color" value="#004F8B"/>
    </inkml:brush>
  </inkml:definitions>
  <inkml:trace contextRef="#ctx0" brushRef="#br0">0 7 8386,'0'0'9222,"12"-1"-9062,24-3-125,-1 3 1,0 1-1,1 1 0,67 12 1,-90-11-20,-1 1 0,1 1 0,-1 0 0,0 0 0,0 1 0,-1 1 0,1 0 0,-1 1 0,0 0 0,-1 0 0,0 1 0,0 1 0,-1 0 0,0 0 0,0 1 0,-1-1 0,13 22 0,-18-25 8,0 1 0,0-1 0,-1 1-1,0 0 1,0 0 0,-1 0 0,1 0 0,-2 0 0,1 0-1,-1 0 1,0 0 0,0 0 0,-1 0 0,0 0-1,-1 0 1,1 0 0,-1 0 0,0-1 0,-1 1-1,0-1 1,0 1 0,0-1 0,-1 0 0,0 0-1,0 0 1,0-1 0,-1 1 0,0-1 0,0 0 0,0-1-1,-1 1 1,1-1 0,-8 4 0,-1 1 20,1-2 1,-1 0-1,-1 0 1,1-2-1,-1 0 0,0 0 1,0-2-1,-17 3 1,-13-1 103,-67-2 1,111-3-13,22 0-96,16 2-34,-1 2 0,1 2-1,-1 1 1,58 19-1,-53-14 19,9 0-68,1-1-1,-1-3 1,1-3-1,76 0 1,-127-5-24,1 0 1,-1 0-1,1 0 1,-1-1-1,1 1 1,-1 0 0,0 0-1,1-1 1,-1 1-1,1 0 1,-1 0-1,0-1 1,1 1 0,-1 0-1,1-1 1,-1 1-1,0-1 1,0 1 0,1 0-1,-1-1 1,0 1-1,0-1 1,1 1-1,-1-1 1,0 1 0,0-1-1,0 1 1,0-1-1,0 1 1,0-1-1,0 1 1,0-1 0,0 1-1,0-1 1,0 1-1,0-1 1,0 1 0,0-1-1,0 1 1,0-1-1,0 1 1,-1 0-1,1-1 1,0 1 0,0-1-1,-1 1 1,1-1-1,0 1 1,-1 0-1,1-1 1,0 1 0,-1 0-1,0-1 1,-20-10-3937,-10-1-2688</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03.917"/>
    </inkml:context>
    <inkml:brush xml:id="br0">
      <inkml:brushProperty name="width" value="0.05" units="cm"/>
      <inkml:brushProperty name="height" value="0.05" units="cm"/>
      <inkml:brushProperty name="color" value="#FF0066"/>
    </inkml:brush>
  </inkml:definitions>
  <inkml:trace contextRef="#ctx0" brushRef="#br0">480 4 7346,'0'0'7827,"-5"-1"-7745,1 0-71,0 1 0,0-1-1,0 0 1,0 1 0,-1 0-1,1 0 1,0 1 0,0-1-1,0 1 1,0 0 0,0 0-1,0 0 1,0 0 0,0 1-1,0-1 1,0 1 0,1 0-1,-1 0 1,-3 4 0,-25 21 116,2 1 0,1 2 1,1 1-1,1 1 1,2 1-1,1 1 1,2 2-1,2 0 0,-24 56 1,22-37 101,2 1 1,3 1 0,3 1 0,2 0-1,2 0 1,-1 62 0,8-81-101,2 0 1,2 0 0,1 0 0,2 0-1,13 51 1,-15-79-43,2 0 1,0 0-1,0 0 0,1-1 0,0 1 1,0-1-1,1 0 0,1-1 0,0 1 0,0-1 1,1-1-1,0 1 0,0-1 0,1-1 0,0 0 1,1 0-1,-1 0 0,1-1 0,0-1 1,1 0-1,0 0 0,14 4 0,-22-8 86,1 0 0,-1 0 0,1 0-1,0 0 1,-1-1 0,1 1 0,0-1 0,5 0-1,-8-1-183,0 1 0,1-1 0,-1 0-1,1 1 1,-1-1 0,0 0-1,0 0 1,1 0 0,-1 0 0,0 0-1,0 0 1,0 0 0,0-1-1,0 1 1,0 0 0,-1 0 0,1-1-1,0 1 1,-1-1 0,1 1-1,0-3 1,20-45-4551,-11 24-1876</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05.744"/>
    </inkml:context>
    <inkml:brush xml:id="br0">
      <inkml:brushProperty name="width" value="0.05" units="cm"/>
      <inkml:brushProperty name="height" value="0.05" units="cm"/>
      <inkml:brushProperty name="color" value="#FF0066"/>
    </inkml:brush>
  </inkml:definitions>
  <inkml:trace contextRef="#ctx0" brushRef="#br0">0 990 8282,'0'0'8894,"34"-10"-8241,108-37-170,-137 45-469,0 0 1,0 0 0,0-1-1,0 1 1,0-1-1,0-1 1,-1 1-1,1 0 1,-1-1 0,0 0-1,0 0 1,0 0-1,-1-1 1,1 1-1,-1-1 1,0 0-1,-1 1 1,1-1 0,2-8-1,3-5 19,8-19-9,-2 0 0,-1 0 0,-2-1 0,-1-1 0,-2 0 0,4-60 0,-9-246 168,-6 184-160,3 160-108,1 31-758,-2-18 796,1 122 14,4 243-47,2-285 112,4 0-1,22 95 1,-31-181-26,1 0 0,-1 0 1,1-1-1,0 1 1,0 0-1,1-1 1,0 0-1,0 0 1,6 9-1,-6-11 13,0-1 0,0 0 1,0 0-1,0 0 0,0 0 0,0 0 0,0-1 0,0 1 1,1-1-1,-1 0 0,1 0 0,-1 0 0,1-1 0,-1 1 1,1-1-1,-1 0 0,6 0 0,4-1 19,1 0 1,-1-1-1,0 0 1,-1-1-1,1 0 0,0-1 1,-1 0-1,0-1 1,0-1-1,0 0 0,-1 0 1,0-1-1,0-1 0,0 0 1,-1 0-1,0-1 1,10-13-1,12-15-42,-3-2-1,-1 0 1,30-60-1,-31 53 45,-23 38-24,-2 5-33,-1 0 0,1-1 0,0 1 0,-1 0 0,1 0 1,1 0-1,-1 0 0,0 1 0,1-1 0,-1 0 0,1 1 0,0 0 1,0 0-1,5-3 0,-7 6 3,0-1 0,0 1 0,1 0 0,-1 0 1,0 0-1,0 0 0,0 0 0,0 0 0,0 1 0,-1-1 0,1 0 1,0 0-1,0 1 0,-1-1 0,1 1 0,-1-1 0,1 0 0,-1 1 1,0-1-1,1 1 0,-1-1 0,0 1 0,0-1 0,0 1 0,-1 2 0,2 3-11,7 45-1,-5-19-10,2 1 0,2-2 0,1 1-1,16 40 1,-21-65 34,0-1 1,1 0-1,-1 1 0,2-2 1,-1 1-1,1 0 1,0-1-1,0 0 0,1 0 1,0-1-1,0 1 1,0-1-1,1-1 0,-1 1 1,1-1-1,0 0 0,1-1 1,-1 1-1,1-1 1,-1-1-1,1 0 0,0 0 1,10 1-1,-3-1 16,-1 0 1,1-2-1,0 0 0,0 0 0,19-4 1,-25 2-25,0-1 1,-1 1 0,0-1 0,0-1 0,0 1-1,0-2 1,0 1 0,-1-1 0,0 0 0,8-7 0,2-3-29,-1-1 1,-1 0 0,0-1 0,16-27 0,-24 35 20,-2 0 0,1-1 0,-1 0 0,-1 0 0,1-1 0,-2 1 0,0-1 0,0 0 0,-1 0 0,2-20 0,-4 30-69,0 31-278,-3 23 390,2-32 53,0 1 0,2 25-1,0-41-61,0 0 0,0 0 0,0 0 0,1 0 0,0 0 0,0 0 0,1-1 0,-1 1 0,1-1-1,0 0 1,1 1 0,4 4 0,-1-2 6,0 0 1,1-1-1,-1-1 0,2 1 0,-1-1 1,1 0-1,0-1 0,0 0 0,0-1 0,1 0 1,0 0-1,10 2 0,3-1-7,1-1 0,1-2 0,46 0 0,-67-2-23,1 0 1,-1 0-1,0-1 0,1 1 0,-1-1 1,0 0-1,0-1 0,1 1 1,-1-1-1,0 0 0,-1 0 0,1 0 1,0 0-1,0-1 0,-1 1 1,6-6-1,-4 2 9,-1 1 0,0-1 1,0 0-1,0 0 0,0 0 0,-1-1 1,0 1-1,-1-1 0,4-10 0,-2-2-8,0-1-1,-2 0 0,0 0 0,-1 0 0,-1 0 0,-4-31 1,3 44-13,0 1 0,-1-1 0,1 0 0,-2 1 0,1-1 0,-1 1 0,0 0 1,0 0-1,0 0 0,-1 0 0,0 0 0,0 1 0,-1 0 0,0 0 0,0 0 0,0 0 0,0 1 1,0 0-1,-12-7 0,7 6-3,0 0 0,-1 1 0,1 0 0,-1 0 1,0 2-1,0-1 0,0 1 0,0 1 0,0 0 0,-1 0 0,-13 2 1,22-1 8,-1 0 1,1 1 0,0 0-1,0 0 1,0 0-1,0 0 1,0 0 0,0 0-1,0 1 1,1 0 0,-1-1-1,0 1 1,1 0 0,-1 0-1,1 1 1,0-1-1,0 0 1,0 1 0,0-1-1,0 1 1,-3 5 0,2-1 5,0-1 0,1 1 1,0-1-1,0 1 0,0 0 1,1-1-1,0 1 0,0 0 1,0 7-1,2-12 8,-1 0 0,1 0 0,-1-1-1,1 1 1,0-1 0,-1 1 0,1-1 0,0 1 0,0-1 0,0 1 0,0-1 0,1 0-1,-1 1 1,0-1 0,0 0 0,1 0 0,-1 0 0,1 0 0,-1 0 0,1 0 0,-1-1-1,1 1 1,-1 0 0,1-1 0,0 1 0,2-1 0,51 12 96,-51-12-103,47 4 67,73-3 1,-59-2-76,-53 1-2,-1 0 1,0-1-1,1-1 1,-1 0-1,0-1 1,0 0-1,-1 0 1,1-1-1,-1 0 1,20-12-1,-26 14-149,-1-1 0,0 1 0,0-1 0,0 0 0,0 1 0,-1-1 0,1-1 0,-1 1 0,1 0 0,-1 0 0,0-1 0,0 0 0,-1 1 0,1-1-1,-1 0 1,0 0 0,0 1 0,0-1 0,0 0 0,-1 0 0,1 0 0,-1 0 0,0 0 0,-1 0 0,1 0 0,0 0 0,-1 0 0,0 0 0,0 0 0,0 0 0,-1 0 0,1 1 0,-1-1 0,-3-4 0,-23-30-4505,-3 2-3720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06.122"/>
    </inkml:context>
    <inkml:brush xml:id="br0">
      <inkml:brushProperty name="width" value="0.05" units="cm"/>
      <inkml:brushProperty name="height" value="0.05" units="cm"/>
      <inkml:brushProperty name="color" value="#FF0066"/>
    </inkml:brush>
  </inkml:definitions>
  <inkml:trace contextRef="#ctx0" brushRef="#br0">0 73 9538,'0'0'9210,"28"0"-8346,32 0-506,371-7 1203,-271-1-1360,174-15 21,-256 6-141,-61 12-1041,1 1 1,0 1 0,36-3-1,-23 6-3778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07.123"/>
    </inkml:context>
    <inkml:brush xml:id="br0">
      <inkml:brushProperty name="width" value="0.05" units="cm"/>
      <inkml:brushProperty name="height" value="0.05" units="cm"/>
      <inkml:brushProperty name="color" value="#FF0066"/>
    </inkml:brush>
  </inkml:definitions>
  <inkml:trace contextRef="#ctx0" brushRef="#br0">308 10 4033,'0'0'7008,"-5"-9"-1609,-3 8-5393,-1 1 0,1 0 0,0 1 1,0 0-1,0 0 0,0 1 0,0 0 1,0 0-1,0 1 0,0 0 0,1 0 1,-1 1-1,1 0 0,0 0 1,0 1-1,1-1 0,-1 2 0,1-1 1,-10 13-1,-1 1-14,1 0 1,1 2 0,1 0-1,1 0 1,1 2 0,-12 29-1,17-36 30,2 1-1,0 0 0,1 0 0,0 0 1,1 1-1,2-1 0,-1 1 1,2-1-1,3 33 0,-2-46-16,0 0-1,0-1 1,1 1 0,0 0-1,-1 0 1,1-1-1,1 1 1,-1-1-1,0 0 1,1 0 0,0 0-1,-1 0 1,1 0-1,1 0 1,-1-1 0,0 1-1,0-1 1,1 0-1,0 0 1,-1 0-1,1-1 1,0 1 0,4 0-1,11 4 25,1 0 0,0-2-1,24 3 1,-44-7-28,64 6 65,0-3 1,83-6 0,-139 3-54,-1-1 0,1-1 0,-1 1 0,1-1 0,-1-1 0,1 1 0,-1-1 1,0 0-1,0-1 0,0 0 0,-1 0 0,12-9 0,-1-3-404,-1 0 0,28-37 0,7-8-3761,-26 35-339</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08.148"/>
    </inkml:context>
    <inkml:brush xml:id="br0">
      <inkml:brushProperty name="width" value="0.05" units="cm"/>
      <inkml:brushProperty name="height" value="0.05" units="cm"/>
      <inkml:brushProperty name="color" value="#FF0066"/>
    </inkml:brush>
  </inkml:definitions>
  <inkml:trace contextRef="#ctx0" brushRef="#br0">344 178 7818,'0'0'6548,"3"-13"-6354,-1 5-223,2-5 191,-1 1 0,-1-1 1,0 0-1,-1 0 0,0 0 0,-1 0 1,-2-21-1,1 32-146,0 0 0,0 0 0,0 1 0,0-1 0,-1 0 0,1 0 0,-1 1 0,1-1 0,-1 0 0,0 1 0,1 0 0,-1-1 1,0 1-1,0 0 0,0 0 0,0 0 0,0 0 0,0 0 0,-1 1 0,1-1 0,0 1 0,0-1 0,0 1 0,-5 0 0,-66-2 44,55 2-21,9 1-32,1 1 0,0 0 1,0 0-1,0 0 0,0 1 0,0 1 1,1-1-1,-1 1 0,1 0 1,0 1-1,0-1 0,1 2 0,-1-1 1,1 1-1,0-1 0,0 2 1,-7 10-1,3-4 0,0 0 0,1 0 0,1 1 0,0 1 0,1-1 0,1 1 0,0 0 0,-5 21 1,8-25 3,1 0 1,0 0-1,1 0 1,1 0-1,0 1 1,0-1-1,1 0 1,4 19-1,-4-26 6,0 1-1,1-1 0,0 1 1,0-1-1,1 0 0,-1 0 1,1 0-1,0 0 0,0-1 1,0 1-1,0-1 1,1 1-1,-1-1 0,1 0 1,0-1-1,0 1 0,0-1 1,0 1-1,1-1 1,-1 0-1,0-1 0,6 2 1,16 3 45,0-1 1,1-1 0,-1-2-1,1 0 1,40-4 0,-59 1-57,0 0 0,0-1 0,0 0 0,0-1 0,-1 1 0,1-1 0,0-1 1,-1 0-1,0 0 0,0 0 0,0-1 0,-1 0 0,0 0 0,1 0 0,-2-1 0,1 0 0,8-12 1,-8 10 68,1 0 1,-2-1 0,1 0 0,-1 0 0,0-1 0,-1 0 0,-1 1 0,1-1-1,-1-1 1,-1 1 0,0 0 0,1-12 0,-4 74-115,-1-31 38,1 1 0,2 0 0,0 0 0,1-1 0,6 25 0,-7-41 16,1 1 0,0-1 0,0 1 1,1-1-1,0 0 0,0 0 0,0 0 1,0 0-1,1 0 0,-1-1 0,1 1 0,1-1 1,-1 0-1,1 0 0,-1-1 0,1 1 0,0-1 1,0 0-1,0-1 0,1 1 0,-1-1 1,1 0-1,10 3 0,-8-3 2,0-1 0,1 1 0,-1-1 0,0-1 0,0 0-1,0 0 1,1 0 0,-1-1 0,0 0 0,0-1 0,0 0 0,0 0 0,0-1 0,12-5 0,-9 2-5,-1-1 1,0 1-1,0-2 1,-1 1-1,0-2 1,0 1-1,-1-1 1,0 0-1,7-12 1,3-7 14,-2 0 1,-1-2-1,-1 0 1,-2-1-1,-1 0 0,10-46 1,-20 74-9,0-1 0,-1 1 1,1-1-1,1 1 0,-1-1 0,0 1 1,1 0-1,-1 0 0,5-5 1,-5 7-22,1-1 0,0 1 0,0 0 0,0 0 1,0 0-1,0 0 0,0 1 0,0-1 1,0 1-1,0-1 0,0 1 0,1-1 1,-1 1-1,0 0 0,0 0 0,4 1 1,-5-1-6,-1 0 0,1 1 0,0-1 0,0 0 1,0 1-1,0-1 0,0 1 0,-1-1 0,1 1 1,0-1-1,0 1 0,-1 0 0,1-1 0,0 1 1,-1 0-1,1 0 0,-1-1 0,1 1 0,-1 0 1,0 0-1,1 0 0,-1 0 0,1 1 0,8 28-3,-6-19 2,7 21 8,1-2 1,1 1-1,1-1 0,22 35 1,-29-56 11,0-1 1,1 0-1,0 0 1,0 0-1,0-1 0,1 0 1,0-1-1,1 0 1,-1 0-1,1-1 1,0 0-1,0 0 0,1-1 1,0 0-1,-1-1 1,1 0-1,18 3 1,-17-4 34,0-1 1,0 0-1,1 0 1,-1-1-1,0-1 1,0 0-1,15-3 1,-23 3-127,0 0-1,0 0 1,0 0 0,1-1 0,-1 1-1,-1-1 1,1 0 0,0 0 0,0 0-1,-1 0 1,5-5 0,-5 4-212,0 1-1,0-1 1,-1 0 0,1 0-1,-1 0 1,0 0 0,0 0 0,0 0-1,0 0 1,0 0 0,-1-1 0,1 1-1,-1 0 1,0-5 0,0-5-2750,0 0-1759</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0.922"/>
    </inkml:context>
    <inkml:brush xml:id="br0">
      <inkml:brushProperty name="width" value="0.05" units="cm"/>
      <inkml:brushProperty name="height" value="0.05" units="cm"/>
      <inkml:brushProperty name="color" value="#FF0066"/>
    </inkml:brush>
  </inkml:definitions>
  <inkml:trace contextRef="#ctx0" brushRef="#br0">1 79 7602,'0'0'8133,"2"33"-7555,13 2-324,26 42 1,-2-1-41,-29-56-122,-2 0 0,1 0 1,1-1-1,1-1 1,19 25-1,-28-39-69,1-1 0,0 0 0,-1 0 0,1 0 0,0-1 0,0 1 0,1 0 0,-1-1 0,0 0 0,1 0 0,0 0 0,-1-1 0,1 1-1,0-1 1,0 1 0,0-1 0,0-1 0,0 1 0,0 0 0,0-1 0,0 0 0,0 0 0,0 0 0,0-1 0,0 1 0,0-1 0,0 0-1,0 0 1,0 0 0,4-3 0,0 0 15,0-1 0,-1 0 0,0-1 0,0 1 0,0-1-1,-1-1 1,0 1 0,0-1 0,-1 0 0,1-1 0,-1 1 0,3-9 0,2-3 48,-1 1 0,-1-1 1,-1-1-1,6-24 0,-7 6 53,-1 1-1,-2-1 0,-2-63 1,-1 53-135,-1 52-3620,0-4 3504,1 1-1,0-1 0,0 1 0,0-1 1,0 0-1,0 1 0,0-1 1,1 1-1,-1-1 0,0 0 0,0 1 1,0-1-1,0 1 0,0-1 1,1 0-1,-1 1 0,0-1 1,0 0-1,0 1 0,1-1 0,-1 0 1,0 1-1,1-1 0,-1 0 1,0 0-1,1 1 0,-1-1 1,0 0-1,1 0 0,-1 0 0,0 1 1,1-1-1,18 9-3573</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2.087"/>
    </inkml:context>
    <inkml:brush xml:id="br0">
      <inkml:brushProperty name="width" value="0.05" units="cm"/>
      <inkml:brushProperty name="height" value="0.05" units="cm"/>
      <inkml:brushProperty name="color" value="#FF0066"/>
    </inkml:brush>
  </inkml:definitions>
  <inkml:trace contextRef="#ctx0" brushRef="#br0">389 217 8122,'0'0'5178,"5"-18"-4758,13-56-69,-17 71-307,0 0 0,-1 0 0,1 1 0,-1-1 1,0 0-1,0 0 0,0 0 0,0 1 0,-1-1 0,1 0 0,-1 0 0,1 1 0,-1-1 0,0 0 1,0 1-1,0-1 0,-1 1 0,1-1 0,-1 1 0,1 0 0,-1-1 0,0 1 0,0 0 0,-3-3 1,-2 0 20,0 1 1,0-1 0,0 2 0,0-1 0,-1 1 0,-8-3 0,2 1 30,4 1-93,0 0 0,0 1 0,-1 0 0,1 1 0,-1 0 0,1 0 0,-1 1 0,0 1 0,0 0 0,1 0 0,-1 1 0,0 0 0,-12 4 0,14-2-4,0 0 1,1 1 0,-1 0-1,1 0 1,0 1 0,1 0-1,-1 0 1,1 1 0,0 0-1,0 0 1,1 1 0,0 0-1,0 0 1,0 0 0,-6 13-1,6-9 5,1 0-1,0 1 0,1 0 0,0 0 0,1 0 0,0 0 1,1 0-1,0 1 0,1-1 0,1 1 0,0-1 1,3 23-1,-2-31 4,0 0 0,0 0 0,1 1 0,-1-1 0,1 0 0,0-1 0,0 1 0,0 0 0,1 0 0,0-1 0,-1 0 0,1 1 0,0-1 0,0 0 1,1 0-1,-1-1 0,1 1 0,-1-1 0,1 1 0,0-1 0,0 0 0,0-1 0,0 1 0,0-1 0,0 0 0,1 0 0,5 1 0,13 2 51,1 0 0,1-2 0,36-1 0,-55-1-47,1 0-12,0 0-1,-1-1 1,1 0 0,0-1-1,-1 1 1,1-1 0,-1 0-1,0-1 1,0 0 0,0 0-1,0 0 1,0-1 0,0 1 0,-1-1-1,0-1 1,6-5 0,-4 3 7,0-1 1,-1 0 0,1-1 0,-2 0-1,1 0 1,-1 0 0,-1-1 0,1 1-1,4-19 1,-11 40-96,2 1 0,-1-1 0,3 20 0,-2-25 117,1-1 1,-1 0-1,1 0 1,1 0 0,-1 0-1,1-1 1,0 1 0,0 0-1,1-1 1,-1 1-1,1-1 1,0 0 0,6 8-1,-3-8 1,1 0-1,-1 0 1,1 0-1,0-1 1,0 0-1,0-1 1,1 1 0,-1-1-1,1-1 1,0 1-1,0-1 1,0-1-1,0 1 1,0-1-1,0-1 1,0 0-1,0 0 1,0 0-1,0-1 1,0 0 0,0-1-1,14-4 1,-12 3-7,-1-1 1,1-1-1,-1 1 0,0-2 1,0 1-1,0-1 1,-1-1-1,0 1 1,0-1-1,-1-1 0,0 0 1,0 0-1,-1 0 1,0-1-1,0 1 1,-1-1-1,5-11 0,-3-1 76,-1 0-1,0-1 1,-2 1-1,0-1 1,-2 0-1,0 0 1,-3-40-1,1 45-36,2 1-108,9 15-229,4 2 286,-11-1-60,0 1 0,0-1 0,0 1 0,0 0 0,0 1 0,-1-1 0,1 1 0,0 0 0,-1-1-1,1 2 1,-1-1 0,0 0 0,0 1 0,0-1 0,0 1 0,0 0 0,0 0 0,3 6 0,7 8-56,-1 1 0,13 28 0,-4-7 158,1-2-78,-14-21 17,1 0-1,1-1 1,15 17-1,-23-28 16,1-1 0,1 0 0,-1 0 0,0 0 0,1 0 0,0-1 0,0 1 0,-1-1 0,1 0 0,1 0 0,-1 0 0,0-1 0,0 0 0,1 1 0,-1-1 0,0-1 0,9 1 0,-8 0-2,0-1 0,0-1 0,0 1 0,-1-1 0,1 0 0,0 0 0,-1 0 0,1 0 0,-1-1 0,1 0 1,7-4-1,-5 0-1,0 0 0,-1 0 1,0 0-1,0 0 1,7-11-1,36-64-247,-49 90 251,0 0 0,0 1 0,1-1 0,0 0-1,1 0 1,-1 0 0,2 0 0,-1 0 0,2 0 0,-1 0 0,1-1-1,0 1 1,1-1 0,0 0 0,0-1 0,0 1 0,1-1-1,1 0 1,-1-1 0,1 1 0,8 5 0,-5-3-80,1-1 0,0 0 0,0-1 0,1 0 0,0-1 0,0 0 1,1-1-1,0-1 0,0 0 0,0 0 0,0-1 0,0-1 0,0 0 0,20-1 0,-31 0-102,0-1-1,0 0 0,0 0 1,1-1-1,-1 1 0,0 0 1,0-1-1,0 1 0,0-1 1,0 0-1,0 0 0,0 0 1,-1 0-1,1 0 0,0 0 1,0 0-1,-1 0 1,1-1-1,0 1 0,1-2 1,14-18-3554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03.342"/>
    </inkml:context>
    <inkml:brush xml:id="br0">
      <inkml:brushProperty name="width" value="0.05" units="cm"/>
      <inkml:brushProperty name="height" value="0.05" units="cm"/>
    </inkml:brush>
  </inkml:definitions>
  <inkml:trace contextRef="#ctx0" brushRef="#br0">314 263 3977,'0'0'16462,"1"-17"-16049,5-1-426,-2-1-1,0 1 1,0-1-1,-2-1 0,-1 1 1,0-23-1,-2 38 11,1 0 1,-1 0-1,1 0 0,-1 0 1,0 0-1,0 0 0,-1 0 1,1 1-1,-1-1 0,0 0 1,0 1-1,0-1 0,0 1 0,-1 0 1,1 0-1,-1 0 0,0 0 1,0 0-1,0 1 0,0-1 1,0 1-1,-1 0 0,1 0 1,-1 0-1,0 0 0,1 1 1,-1-1-1,0 1 0,0 0 1,0 0-1,0 0 0,0 1 0,0 0 1,0-1-1,0 1 0,-5 1 1,3-1-4,1 0 0,-1 1 0,1-1 1,0 1-1,-1 0 0,1 1 0,0-1 1,0 1-1,0 0 0,0 0 0,0 0 0,-7 6 1,4-1-14,-1 0 0,1 1 1,1 0-1,-1 0 1,-6 11-1,-2 2 4,1 1 0,1 1 0,1 0 0,-11 27 0,20-40 17,0 0 0,1 0 0,0 1 1,1-1-1,0 1 0,0 0 0,1-1 0,1 1 1,0 0-1,0 0 0,1 0 0,4 20 0,-2-25-5,-1-1 0,1 0-1,0 0 1,1 0 0,-1 0 0,1 0-1,0 0 1,0-1 0,1 0-1,-1 0 1,1 0 0,0-1-1,0 1 1,0-1 0,10 4-1,-1 0 16,0 0-1,1-2 0,0 1 0,30 5 0,-33-9 13,-1-1 1,1 0-1,-1-1 1,1 0-1,-1-1 0,1 0 1,-1-1-1,1 0 1,-1-1-1,0 0 0,0-1 1,0 0-1,-1-1 1,19-10-1,-22 9-7,1 1 0,-1-1 0,0 0 0,-1 0 0,1 0 0,-1-1 0,0 0 0,-1-1 0,0 1 0,0-1 0,-1 0 0,0 0 1,0 0-1,-1-1 0,0 0 0,0 1 0,-1-1 0,0 0 0,1-13 0,-3-105 64,-10 207-277,9-36 210,0-19-4,1 0 0,1 0 0,1 0 0,0-1 0,3 1 0,8 31 0,45 95 17,27 83 1,-75-203-35,-2 1-1,-2 0 1,-1 1 0,2 63 0,-36-96 235,20 0-232,0-1 1,0-1-1,0 1 1,1-1-1,-1-1 1,0 0-1,1 0 1,-13-7-1,-67-44-73,40 23 182,41 27-100,1-1 0,0 0-1,1 0 1,-1 0 0,1-1 0,0 1 0,0-1 0,1 0 0,-1-1-1,1 1 1,1-1 0,-1 0 0,1 0 0,1 0 0,-1 0-1,1 0 1,0-1 0,-1-9 0,0-14 28,1-1 1,1 1-1,4-38 1,-1 2-59,-2 59 18,0 0 1,1 1-1,0-1 0,0 1 0,0-1 0,1 1 0,1-1 1,-1 1-1,1 0 0,0 0 0,1 0 0,-1 0 0,8-10 1,-3 8 9,1 0 0,0 1 1,0 0-1,0 0 1,1 1-1,0 0 1,22-10-1,11-3-21,2 1 0,-1 2 0,86-19 0,-99 35-1297,-15 2-2285,4-1-2810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2.445"/>
    </inkml:context>
    <inkml:brush xml:id="br0">
      <inkml:brushProperty name="width" value="0.05" units="cm"/>
      <inkml:brushProperty name="height" value="0.05" units="cm"/>
      <inkml:brushProperty name="color" value="#FF0066"/>
    </inkml:brush>
  </inkml:definitions>
  <inkml:trace contextRef="#ctx0" brushRef="#br0">0 35 8386,'0'0'8474,"123"-31"-8466,-109 28-8,-3 3-96,-8 0-561,-13 0-5776</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3.175"/>
    </inkml:context>
    <inkml:brush xml:id="br0">
      <inkml:brushProperty name="width" value="0.05" units="cm"/>
      <inkml:brushProperty name="height" value="0.05" units="cm"/>
      <inkml:brushProperty name="color" value="#FF0066"/>
    </inkml:brush>
  </inkml:definitions>
  <inkml:trace contextRef="#ctx0" brushRef="#br0">495 230 7482,'0'0'5333,"-3"-22"-5005,-12-73-156,14 90-124,-1 0 0,0-1 1,0 1-1,0 0 0,-1 0 0,0 1 1,0-1-1,0 0 0,0 1 0,-1 0 1,0 0-1,0 0 0,0 0 1,0 1-1,-1-1 0,1 1 0,-1 0 1,0 0-1,0 1 0,0-1 0,0 1 1,-8-2-1,9 3-23,-8-4 6,0 2 1,0 0-1,-1 0 1,1 1-1,-1 0 1,0 1-1,1 1 1,-1 0-1,0 1 1,1 0-1,-1 1 1,1 0-1,-1 1 0,1 0 1,0 1-1,0 1 1,0 0-1,1 0 1,-1 1-1,2 1 1,-1 0-1,1 0 1,-1 1-1,2 0 1,0 1-1,0 0 1,0 0-1,1 1 1,0 0-1,1 1 1,0 0-1,-7 16 1,12-21-13,-1 0 1,1 1 0,0 0 0,1-1-1,-1 1 1,1 0 0,1 0-1,-1 0 1,1-1 0,1 1 0,-1 0-1,3 12 1,-2-15-8,1 0 0,-1 0 1,1 0-1,0 0 0,0 0 0,1 0 0,-1 0 1,1-1-1,0 1 0,0-1 0,0 1 0,0-1 0,0 0 1,1-1-1,-1 1 0,1 0 0,0-1 0,0 0 1,7 3-1,11 2 27,-1-2-1,0 0 1,1-1 0,0-2 0,0 0 0,0-1 0,35-4-1,-45 2-25,1-2-1,-2 1 0,1-1 0,0-1 0,-1 0 0,1-1 0,-1 0 0,0-1 0,-1 0 0,0-1 0,0 0 0,0-1 0,-1 1 0,0-2 0,0 1 0,-1-2 0,0 1 0,-1-1 1,0 0-1,0 0 0,-1-1 0,-1 0 0,1 0 0,-2 0 0,5-17 0,-9 33 12,0 0-1,0 0 1,1 0 0,-1 1 0,1-1-1,1 0 1,-1 0 0,0-1-1,1 1 1,0 0 0,0 0 0,1-1-1,-1 1 1,1-1 0,0 0 0,0 0-1,1 0 1,4 5 0,0 0-10,1-1 1,0 0-1,0 0 1,1 0-1,-1-2 1,2 1-1,14 7 1,-13-10-35,0 0 1,0 0 0,0-1 0,0-1 0,1 0-1,19 1 1,-25-3-440,-1 0 1,1-1-1,-1 1 0,1-1 0,-1-1 0,0 1 1,1-1-1,10-4 0,8-12-3687</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3.536"/>
    </inkml:context>
    <inkml:brush xml:id="br0">
      <inkml:brushProperty name="width" value="0.05" units="cm"/>
      <inkml:brushProperty name="height" value="0.05" units="cm"/>
      <inkml:brushProperty name="color" value="#FF0066"/>
    </inkml:brush>
  </inkml:definitions>
  <inkml:trace contextRef="#ctx0" brushRef="#br0">1 13 10322,'0'0'5401,"200"-13"-6657,-175 13-768,-4 0-1081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3.910"/>
    </inkml:context>
    <inkml:brush xml:id="br0">
      <inkml:brushProperty name="width" value="0.05" units="cm"/>
      <inkml:brushProperty name="height" value="0.05" units="cm"/>
      <inkml:brushProperty name="color" value="#FF0066"/>
    </inkml:brush>
  </inkml:definitions>
  <inkml:trace contextRef="#ctx0" brushRef="#br0">1 142 7418,'0'0'8493,"13"-8"-8343,-12 8-150,17-12 24,1 0 1,-1-2-1,-1 0 0,19-20 0,-1-13 135,-34 46-183,-5 27-279,3-22 276,-7 26 104,2 0 0,1 0 0,1 0 0,2 1 0,1 31 0,1-59-92,1 0 1,-1 0 0,1 0-1,0-1 1,0 1 0,0 0-1,0 0 1,0-1 0,1 1-1,-1 0 1,1-1-1,-1 0 1,1 1 0,0-1-1,0 0 1,0 0 0,1 0-1,-1 0 1,0 0 0,1-1-1,-1 1 1,1-1-1,-1 1 1,1-1 0,0 0-1,0 0 1,3 1 0,3 0-683,0 0 0,-1-1 0,1 0 0,0 0 1,-1-1-1,1 0 0,0 0 0,10-3 0,7-5-6173</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4.766"/>
    </inkml:context>
    <inkml:brush xml:id="br0">
      <inkml:brushProperty name="width" value="0.05" units="cm"/>
      <inkml:brushProperty name="height" value="0.05" units="cm"/>
      <inkml:brushProperty name="color" value="#FF0066"/>
    </inkml:brush>
  </inkml:definitions>
  <inkml:trace contextRef="#ctx0" brushRef="#br0">1 294 5721,'0'0'9444,"7"-16"-8815,-5 12-596,65-127 608,-64 127-633,4-6 61,-1 1 1,0-1 0,0 0-1,-1-1 1,0 1-1,-1-1 1,0 0-1,-1 0 1,0 0-1,2-23 1,-5 34-98,-3 12-4380,-1-2 1365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15.515"/>
    </inkml:context>
    <inkml:brush xml:id="br0">
      <inkml:brushProperty name="width" value="0.05" units="cm"/>
      <inkml:brushProperty name="height" value="0.05" units="cm"/>
      <inkml:brushProperty name="color" value="#FF0066"/>
    </inkml:brush>
  </inkml:definitions>
  <inkml:trace contextRef="#ctx0" brushRef="#br0">0 458 6729,'0'0'6643,"35"0"-5989,109 0-314,-138 1-310,0-1 1,1 0 0,-1-1-1,0 0 1,0 0 0,1 0-1,-1-1 1,0 0 0,0 0-1,0 0 1,-1-1 0,1 0-1,-1 0 1,1 0 0,-1-1-1,0 0 1,0 0 0,6-6-1,-8 4 25,1 1 0,-1-1-1,-1 0 1,1 0 0,-1 0-1,0 0 1,0 0 0,-1 0 0,0-1-1,0 1 1,0-1 0,-1 1-1,0-8 1,0 13-54,-1 0 1,1 1-1,0-1 0,0 0 1,-1 1-1,1-1 1,-1 0-1,1 0 0,0 1 1,-1-1-1,1 1 0,-1-1 1,1 0-1,-1 1 0,0-1 1,1 1-1,-1 0 1,0-1-1,1 1 0,-1-1 1,0 1-1,1 0 0,-1-1 1,0 1-1,0 0 0,1 0 1,-1 0-1,0 0 0,0-1 1,0 1-1,1 0 1,-2 1-1,-34-1-12,25 0 12,3 1 15,0-1-1,0 1 1,0 1 0,0 0 0,0 0 0,0 0 0,0 1-1,1 0 1,0 0 0,-1 1 0,1 0 0,0 0 0,1 1-1,-1 0 1,1 0 0,0 1 0,0-1 0,1 1 0,-8 11-1,7-9 64,0 1 0,1 0-1,0 0 1,0 1 0,1-1-1,1 1 1,0 0 0,0 0-1,0 0 1,1 0-1,1 0 1,0 1 0,0-1-1,3 21 1,-1-27-26,0 1-1,0-1 1,1 0-1,0 0 1,-1 0 0,2 0-1,-1-1 1,0 1 0,1 0-1,0-1 1,-1 0-1,1 0 1,1 0 0,-1 0-1,0 0 1,1 0-1,0-1 1,-1 0 0,1 0-1,0 0 1,0 0-1,0 0 1,6 1 0,6 2 131,0 0-1,1-2 1,-1 1 0,32 1 0,-15-4-72,0-1 0,-1-1 0,51-9 0,-64 6-93,-1 0 1,0-2-1,0 0 0,-1-1 1,0-1-1,0-1 0,26-17 1,-23 13-4,-1-2 0,0 0 1,-1-1-1,-1-1 1,-1 0-1,0-1 0,-1-1 1,-1-1-1,-1 0 0,-1 0 1,0-1-1,-2-1 1,0 0-1,-2-1 0,0 1 1,-2-1-1,0-1 1,-2 1-1,0-1 0,0-31 1,-3 33-58,-2-41-73,1 61 104,0 1-1,0-1 1,-1 1 0,1-1-1,0 0 1,-1 1 0,0-1-1,1 1 1,-1-1 0,0 1-1,1 0 1,-1-1 0,0 1-1,0 0 1,0-1 0,0 1-1,-1 0 1,1 0 0,0 0-1,0 0 1,-1 0 0,1 0 0,0 1-1,-1-1 1,1 0 0,-1 1-1,1-1 1,-1 1 0,0-1-1,-2 0 1,-2 2 0,0-1 0,-1 1 0,1 0 0,0 0 0,0 1 0,0 0 0,0 0 0,1 0 0,-1 1 0,0 0 0,1 0 0,0 0 0,-1 1 0,1 0 0,1 0 0,-1 0 0,1 0 0,-1 1 1,1 0-1,0 0 0,1 0 0,-6 10 0,-4 6 11,1 2 0,1-1 0,1 2 0,-10 36 0,11-21 38,2 0 0,2 1 0,1 0 0,4 65-1,0-102-36,-1 5 2,1 0 0,1 0 0,-1 0 0,1 0 0,1 0 0,-1 0 0,1 0 1,1 0-1,0 0 0,0-1 0,0 1 0,1-1 0,0 0 0,0 0 0,1 0 0,0-1 0,0 0 0,1 0 0,-1 0 1,1 0-1,1-1 0,-1 0 0,1 0 0,0-1 0,0 0 0,0 0 0,0-1 0,1 0 0,-1 0 0,1 0 0,0-1 0,0 0 1,15 1-1,-13-3-421,1 1 0,0-2 0,-1 0 0,1 0 0,-1-1 1,1 0-1,-1 0 0,1-1 0,-1-1 0,0 0 0,-1 0 1,1-1-1,-1 0 0,0-1 0,14-11 0,23-15-5185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24.588"/>
    </inkml:context>
    <inkml:brush xml:id="br0">
      <inkml:brushProperty name="width" value="0.05" units="cm"/>
      <inkml:brushProperty name="height" value="0.05" units="cm"/>
      <inkml:brushProperty name="color" value="#004F8B"/>
    </inkml:brush>
  </inkml:definitions>
  <inkml:trace contextRef="#ctx0" brushRef="#br0">113 22 4625,'0'0'7406,"-15"-3"-6597,-15-3-481,-37-7 3726,69 29-2927,4-11-1071,1-1-1,-1 1 1,1-1 0,0-1-1,0 1 1,0-1-1,13 3 1,7 5 75,1 1-68,0 1 0,-1 1-1,-1 1 1,47 37 0,-65-45-65,1 1 1,-1 0-1,0 0 1,-1 1-1,0 0 1,-1 1-1,0-1 1,0 1-1,-1 0 1,0 1-1,0-1 1,-2 1-1,1 0 1,-1 0-1,-1 0 1,2 17-1,-2-12 11,-1 0-1,-1 0 0,-1 0 0,0 0 0,-1 0 0,0-1 0,-1 1 0,-1-1 0,-1 1 0,0-1 1,-1-1-1,-15 29 0,17-37 23,-65 105 209,114-175 1451,23-12-1644,181-222-197,-244 291 127,0 1 1,0-1-1,-1 0 1,0 0-1,-1 0 1,0-1-1,0 0 1,0 1-1,2-15 0,-29 31-211,16-2 222,1-1 1,0 1-1,0 0 1,1 1-1,0-1 1,0 1-1,1 1 0,0-1 1,0 1-1,1-1 1,0 1-1,1 1 1,0-1-1,-4 18 1,3 3-20,1-1 1,1 0-1,3 50 1,-1-74 34,1 0 1,-1 0-1,1 1 1,0-1-1,1 0 1,-1 0-1,1 0 0,0 0 1,1-1-1,-1 1 1,1 0-1,-1-1 1,2 0-1,-1 1 0,0-1 1,5 3-1,-1-1 11,0 0-1,1 0 1,0-1 0,0 0-1,0-1 1,0 0 0,1 0-1,12 3 1,8 0 10,0-1-1,0-1 1,0-1 0,51-2 0,-77-4-281,-1 0 0,0 0 0,0 0-1,0-1 1,0 1 0,0-1 0,-1 1 0,1-1 0,-1 0 0,0 0 0,0 1 0,2-6 0,7-12-4869,3 2-942</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25.025"/>
    </inkml:context>
    <inkml:brush xml:id="br0">
      <inkml:brushProperty name="width" value="0.05" units="cm"/>
      <inkml:brushProperty name="height" value="0.05" units="cm"/>
      <inkml:brushProperty name="color" value="#004F8B"/>
    </inkml:brush>
  </inkml:definitions>
  <inkml:trace contextRef="#ctx0" brushRef="#br0">1 0 11506,'0'0'6823,"30"0"-6517,182 0-62,-16 0 88,-195 0-232,-26 13-10028,15-7 4666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25.399"/>
    </inkml:context>
    <inkml:brush xml:id="br0">
      <inkml:brushProperty name="width" value="0.05" units="cm"/>
      <inkml:brushProperty name="height" value="0.05" units="cm"/>
      <inkml:brushProperty name="color" value="#004F8B"/>
    </inkml:brush>
  </inkml:definitions>
  <inkml:trace contextRef="#ctx0" brushRef="#br0">0 0 10386,'0'0'7757,"28"0"-7611,161 0 150,-176 0-130,-7 0-2910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26.430"/>
    </inkml:context>
    <inkml:brush xml:id="br0">
      <inkml:brushProperty name="width" value="0.05" units="cm"/>
      <inkml:brushProperty name="height" value="0.05" units="cm"/>
      <inkml:brushProperty name="color" value="#004F8B"/>
    </inkml:brush>
  </inkml:definitions>
  <inkml:trace contextRef="#ctx0" brushRef="#br0">9 0 1032,'0'0'12604,"-3"35"-11692,-2 112-47,5-135-753,1 0 1,0 1 0,1-1-1,1 0 1,0 0 0,1 0 0,0-1-1,0 1 1,1-1 0,1 0-1,0 0 1,1-1 0,0 0-1,14 16 1,-9-10 22,-4-4-16,1-1-1,1 0 1,0 0-1,1-1 1,0-1-1,0 1 1,1-2-1,19 11 1,-21-14-50,0-1 0,1 0 0,0 0 0,-1-2-1,1 1 1,0-1 0,0-1 0,1 0 0,-1 0 0,0-1 0,19-2 0,-23 0-46,0 0-1,0 0 1,0-1-1,0 0 0,-1 0 1,1 0-1,-1-1 1,0 0-1,0 0 1,0 0-1,-1-1 1,1 0-1,-1 0 1,0-1-1,-1 1 1,1-1-1,-1 0 1,0 0-1,-1 0 1,1-1-1,3-12 1,1 1 35,-2 0 0,0-1 1,-1 1-1,-1-1 0,0 0 1,-2 0-1,1-23 1,-3-59 81,0 101-141,-1-1 0,1 1 0,0-1 1,0 1-1,-1 0 0,1 0 0,0-1 1,-1 1-1,1 0 0,0-1 1,-1 1-1,1 0 0,0 0 0,-1 0 1,1 0-1,-1-1 0,1 1 0,0 0 1,-1 0-1,1 0 0,-1 0 0,1 0 1,0 0-1,-1 0 0,1 0 0,-1 0 1,1 0-1,-1 0 0,1 0 1,0 0-1,-1 0 0,1 1 0,-1-1 1,1 0-1,0 0 0,-1 0 0,1 0 1,0 1-1,-1-1 0,1 0 0,0 1 1,-1-1-1,1 0 0,0 0 0,0 1 1,-1 0-1,-3 18 0,0 1-1,2 0 1,0-1-1,1 1 1,1 0 0,5 34-1,-4-30 3,5 12 0,1 1 0,2-1 0,1-1 0,2 1 0,19 39 0,3 11 33,-3 5-4,27 126 1,-47-161-41,-2 1-1,-4 0 1,-1 90 0,-4-143 13,0 0 0,0 0 1,0-1-1,-1 1 0,1 0 1,-1-1-1,0 1 1,0 0-1,0-1 0,-1 1 1,1-1-1,-1 0 0,0 1 1,0-1-1,0 0 1,0 0-1,-1 0 0,1-1 1,-1 1-1,0 0 0,1-1 1,-1 0-1,0 1 0,-1-1 1,1 0-1,0-1 1,0 1-1,-1-1 0,1 1 1,-1-1-1,0 0 0,-6 1 1,4-2 6,-1 0 0,0 0 0,1 0 0,-1-1 0,1 0 0,-1 0 0,1-1 0,-1 0 0,1 0 0,0 0 0,0-1 0,0 0 0,0 0 0,0 0 0,1-1 0,-1 0 0,1 0 0,-5-5 0,-5-7 9,2 1 1,-1-2-1,2 0 0,0 0 0,1-1 0,1-1 1,1 1-1,1-2 0,0 1 0,1-1 1,-4-24-1,1-7 30,3-1 1,2 0 0,2-68-1,4 110-48,0-1 0,0 0 0,1 0 0,0 1 0,1-1 0,0 1 0,1 0 0,0 0 0,0 0 0,1 0-1,1 1 1,0 0 0,0 0 0,11-12 0,11-8-8,0 1 1,57-41-1,-57 48-31,0-1 1,-2-2-1,30-33 0,-34 27-1370,31-53 0,-12 4-4660,-16 25-1534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5.907"/>
    </inkml:context>
    <inkml:brush xml:id="br0">
      <inkml:brushProperty name="width" value="0.05" units="cm"/>
      <inkml:brushProperty name="height" value="0.05" units="cm"/>
    </inkml:brush>
  </inkml:definitions>
  <inkml:trace contextRef="#ctx0" brushRef="#br0">0 385 7866,'0'0'8321,"12"0"-7564,384-11 2565,-123 6-3198,-184 6-106,-78-2 4,0 2-1,0-1 0,0 2 1,0-1-1,17 6 0,-25-5-29,-2-2 263,-1-36-774,-1 17-31,-1 0 0,-7-31 1,4 31 280,2-1 0,-2-30 0,5 49 270,1 1-1,-1 0 1,0 0 0,0 0-1,0 0 1,0-1 0,0 1 0,0 0-1,0 0 1,0 0 0,0 0-1,0-1 1,0 1 0,0 0 0,0 0-1,0 0 1,0-1 0,0 1-1,0 0 1,0 0 0,0 0 0,0 0-1,0-1 1,0 1 0,-1 0-1,1 0 1,0 0 0,0 0 0,0 0-1,0-1 1,0 1 0,0 0-1,-1 0 1,1 0 0,0 0 0,0 0-1,0 0 1,0 0 0,0-1-1,-1 1 1,1 0 0,0 0 0,0 0-1,0 0 1,0 0 0,-1 0-1,1 0 1,0 0 0,0 0 0,0 0-1,-1 0 1,1 0 0,0 0 0,-6 11-58,4 69 432,2 1-1,4-1 0,27 145 1,-19-145-178,-11-78-142,-1 0 0,0 0 0,1 1 0,-1-1 0,1 0 0,0 0 0,-1 0 0,1 0 0,0 0 0,1 0 0,-1 0 0,3 4 0,4-8 1073,-1-17-687,-1-23-376,-1-1 0,-2 1 1,-2-1-1,-6-52 0,1 67-69,-1 0-1,-1 0 1,-1 0-1,-2 1 1,-12-27-1,-66-128 87,69 155-43,14 23-50,0-1 0,1 0 0,0 0-1,0 0 1,0 0 0,0-1-1,1 1 1,0-1 0,-3-9 0,5 14-25,0 4-69,0 0 95,0-1-1,0 1 1,1 0 0,-1-1 0,1 1 0,-1 0 0,1-1-1,0 1 1,1 2 0,9 12 0,0 0 1,1 0-1,1-2 0,1 0 1,0 0-1,1-1 0,23 17 1,-4-1 59,8 7-3,70 67-100,-97-89 58,-1 2 0,0 0 1,-1 0-1,19 37 0,-30-48-12,0 1 0,-1 0 0,0 0 0,0-1 0,0 1 0,-1 0 0,0 0 0,0 0 0,-1 0 0,0 0 0,0-1 0,-1 1 0,0 0 0,0-1 0,0 1 0,-1-1 0,-5 10 0,-7 2 9,0 0 0,-2-2 0,0 0 1,-1 0-1,0-2 0,-1 0 0,-1-1 1,0-1-1,0-1 0,-1-1 0,-1-1 1,-43 13-1,37-19-2801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12.710"/>
    </inkml:context>
    <inkml:brush xml:id="br0">
      <inkml:brushProperty name="width" value="0.05" units="cm"/>
      <inkml:brushProperty name="height" value="0.05" units="cm"/>
    </inkml:brush>
  </inkml:definitions>
  <inkml:trace contextRef="#ctx0" brushRef="#br0">462 714 800,'0'0'16201,"2"-5"-15836,1-1-296,-1 0 1,0 0-1,0 0 0,-1 0 0,1 0 0,-2 0 0,1-1 0,-1 1 0,1 0 0,-2 0 0,1-1 0,-1 1 0,0 0 0,-2-8 0,-1 3 29,0 1-1,0-1 1,-1 1 0,-1 0-1,1 1 1,-2-1-1,-10-12 1,2 3-36,-1 2 0,0 0 0,-1 1 0,-1 0 0,-31-20 0,39 30-83,-1 0 0,0 0 1,-1 1-1,1 1 0,-1 0 0,0 1 0,0 0 0,0 0 0,0 1 0,0 1 0,0 0 0,-17 2 0,25 0 11,-1 0-1,0 0 1,0 1 0,1 0 0,-1 0 0,1 0 0,0 1-1,-1 0 1,1-1 0,0 1 0,1 1 0,-1-1 0,0 0-1,1 1 1,0 0 0,0 0 0,0 0 0,0 0-1,1 0 1,-1 1 0,1-1 0,-2 9 0,-3 3 2,1 0 0,1 0 1,1 0-1,0 1 0,-2 25 1,5-28-7,0 1 1,0-1-1,2 1 1,3 27-1,-2-37 13,-1 0-1,1 0 1,0 0-1,0 0 1,1 0-1,-1-1 1,1 1 0,0-1-1,0 0 1,1 0-1,-1 0 1,1 0-1,0-1 1,0 1 0,0-1-1,7 5 1,2-2 25,1 0 0,-1-1 0,1 0 0,0-1 0,0-1 0,0 0 0,1-1 1,-1 0-1,1-1 0,-1-1 0,1 0 0,15-3 0,-24 2-9,0 0 0,0 0 0,0-1 0,0 0 0,-1 0 0,1-1 0,-1 1 0,0-1 0,1 0 0,-1-1-1,0 1 1,-1-1 0,1 0 0,-1 0 0,0-1 0,0 1 0,5-8 0,8-11 26,-2-1 1,17-34-1,-28 50-26,12-24 5,-3 0 0,0-1 1,-2 0-1,-1-1 0,-2-1 0,5-47 0,-1-213-20,-12 281 3,0 13-41,-9 115-648,-3 108 751,12-187-63,-1 13-26,2-1-1,13 85 0,-11-117 31,1 0 0,0 0-1,1-1 1,1 0 0,0 0 0,1 0 0,0-1-1,1 0 1,1 0 0,0-1 0,0 0-1,23 20 1,-26-26 8,1-1 0,0 1-1,1-2 1,0 1 0,-1-1 0,1 0-1,1-1 1,-1 0 0,0 0 0,1-1-1,-1 0 1,1 0 0,0-1 0,13 0-1,-15 0-3,0-2-1,0 1 0,0-1 1,0 0-1,0-1 0,-1 0 0,1 0 1,0 0-1,-1-1 0,0 0 1,0 0-1,0 0 0,0-1 0,0 0 1,0 0-1,-1 0 0,0-1 1,7-7-1,-4 1-33,1 0-1,-2-1 1,1 0 0,-2 0 0,0 0 0,0-1 0,-1 0-1,0 0 1,-2 0 0,1 0 0,-2-1 0,1 0 0,-2 1-1,0-1 1,-1-14 0,0 25-68,-2 5-288,-1 3 363,-1 1-1,1 0 1,0-1-1,1 1 1,-1 0 0,1 0-1,0 0 1,1 1-1,-1-1 1,1 0-1,0 10 1,0 4 12,1-1 0,3 32 0,-2-47 7,0 0-1,0 0 1,0 0 0,1 0-1,-1 0 1,1-1 0,0 1-1,0-1 1,0 1 0,0-1-1,1 0 1,0 1 0,-1-1-1,1-1 1,0 1 0,0 0-1,1-1 1,-1 1 0,1-1-1,-1 0 1,1 0 0,-1-1-1,1 1 1,0-1 0,0 1-1,0-1 1,4 0 0,13 3 97,0-1 0,0 0 0,39-2 0,-53-1-54,-2 0-30,-1 0 1,1-1-1,-1 1 1,1-1-1,-1 0 1,1 0-1,-1-1 1,0 1-1,1-1 0,-1 0 1,0 0-1,0 0 1,0-1-1,-1 0 1,8-5-1,-6 2-6,1 0 1,-1-1-1,-1 1 0,1-1 0,-1 0 1,0 0-1,-1-1 0,5-10 0,-2-4-58,0 0 0,-1-1 0,-2 1-1,0-1 1,0-35 0,-4 50 23,0 0 1,0 0-1,-1 0 1,0 0-1,0 0 0,-1 1 1,0-1-1,0 1 1,-1 0-1,0 0 1,0 0-1,-1 0 1,1 1-1,-1-1 1,-1 1-1,0 0 1,1 1-1,-2 0 0,-9-8 1,5 6-28,-1-1 1,1 2-1,-1-1 0,0 2 1,-1-1-1,1 2 0,-1 0 1,0 0-1,0 1 0,0 1 0,-17-1 1,20 2 20,0 1 0,0 0 0,1 1 1,-1 0-1,0 0 0,1 1 0,-1 1 1,-14 5-1,18-5 28,0 0 0,0 1 0,0 0 0,1 0 0,0 0 0,0 1 0,0 0 0,1 0 0,-1 0 0,1 0 0,0 1 0,1-1 0,-5 10 0,2-2 2,1 1 0,0 0 0,1-1 0,1 1 0,0 1 0,1-1-1,0 0 1,1 1 0,2 19 0,-1-32 4,0 0 0,1 1 1,-1-1-1,1 0 0,-1 0 0,1 0 0,0 0 0,0 0 0,0 0 1,0-1-1,0 1 0,1 0 0,-1 0 0,0-1 0,1 1 1,-1-1-1,1 1 0,0-1 0,-1 1 0,1-1 0,0 0 1,0 0-1,0 0 0,0 0 0,0 0 0,0-1 0,0 1 1,0-1-1,0 1 0,0-1 0,0 0 0,3 1 0,11 1 82,1-1 0,0 0-1,20-2 1,-15 0 34,19-1-102,1-2-1,-1-2 1,0-2-1,58-19 0,-30 9-17,-54 14-5,1 1 0,-1 0 0,31 0 0,-41 2 4,1 2-1,-1-1 1,0 0 0,0 1 0,0 0-1,0 0 1,0 1 0,0-1 0,0 1-1,0 0 1,0 1 0,-1-1 0,1 1-1,-1 0 1,6 5 0,3 5 20,-1 0-1,0 1 1,-1 1 0,-1 0 0,0 0 0,-1 1 0,-1 0-1,0 1 1,-2 0 0,1 0 0,-2 0 0,-1 1-1,0-1 1,-1 1 0,-1 0 0,0 1 0,-2 17 0,25-41 751,-8-10-759,-1 0 0,-1-2 1,0 1-1,14-24 1,-15 20-169,1 1 0,1 1 0,25-24 1,-34 37 81,0 0 0,-1 0 1,1 1-1,1 0 0,-1 0 1,1 1-1,-1 0 0,1 0 1,0 1-1,12-3 0,-16 5 71,0-1 0,0 1 0,0 0 0,1 0 1,-1 0-1,0 1 0,0-1 0,0 1 0,0 0 0,0 0 0,0 1 0,0-1 0,0 1 0,0 0 0,0 0 0,-1 0 0,1 0 0,-1 1 0,0-1 0,0 1 0,1 0 0,2 3 0,0 3 4,1 0-1,-1 0 0,0 1 1,-1-1-1,0 1 0,-1 0 1,0 1-1,0-1 0,2 16 0,-2 0 181,-1 0-1,0 47 0,0-72-122,1-1 0,0 0 1,-1 0-1,1 0 1,0 0-1,-1 0 1,1-1-1,0 0 1,3-1-1,8-7-83,-1-2 1,0 0-1,-1 0 0,15-17 0,-18 17-45,1 0 0,1 0 0,0 1 0,0 0 0,1 1 0,0 1 0,14-7 0,-22 13 60,0 1 0,-1 0 0,1 0-1,0 0 1,-1 1 0,1-1 0,0 1-1,0 0 1,0 1 0,-1-1 0,1 1-1,0 0 1,-1 0 0,1 0 0,-1 1-1,1 0 1,-1 0 0,1 0 0,-1 0-1,0 0 1,0 1 0,0 0 0,5 5-1,9 8 32,-1 1-1,-1 0 0,21 31 1,-13-17 77,-14-18-3,2 0-1,-1-1 1,20 15 0,-27-23-73,1-1 0,0 0 0,0 0 0,0 0 0,1 0 0,-1-1 0,1 0 0,0 0 0,-1-1 0,1 0 0,0 0 0,0 0 0,7 0 1,-10-1-33,58-4-493,-23-12-3279,-17 1-1768</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27.167"/>
    </inkml:context>
    <inkml:brush xml:id="br0">
      <inkml:brushProperty name="width" value="0.05" units="cm"/>
      <inkml:brushProperty name="height" value="0.05" units="cm"/>
      <inkml:brushProperty name="color" value="#004F8B"/>
    </inkml:brush>
  </inkml:definitions>
  <inkml:trace contextRef="#ctx0" brushRef="#br0">0 20 7138,'0'0'10095,"4"-1"-9775,2-2-300,1 0 0,-1 0 0,1 1 0,0 0 1,0 1-1,0-1 0,0 1 0,0 0 0,0 1 0,0 0 0,0 0 0,0 1 0,0-1 0,0 1 1,0 1-1,0 0 0,0 0 0,0 0 0,-1 1 0,1-1 0,-1 2 0,0-1 0,0 1 0,0 0 1,0 0-1,-1 1 0,1-1 0,5 8 0,11 10 28,-2 0 1,-1 1-1,28 44 1,-39-55-35,-2 0 0,1 0-1,-2 1 1,0 0 0,0 0 0,-1 1 0,-1-1 0,0 1 0,-1 0 0,0 18 0,-2-28-14,0 0 0,0 0 1,-1 0-1,1 0 1,-1 0-1,0 0 1,0 0-1,-1 0 0,1-1 1,-1 1-1,0 0 1,0-1-1,0 1 1,0-1-1,-1 0 0,1 0 1,-6 5-1,2-3 8,0 0 0,-1-1 0,1 0-1,-1 0 1,0-1 0,0 0-1,0 0 1,-14 3 0,-10 0 74,1-2 0,-1-1 0,-51-1 0,74-2-53,-2 0-11,7 1-14,0-1 1,0 0-1,0 0 0,0 0 0,0 0 1,0 0-1,0-1 0,0 1 0,1-1 1,-1 0-1,0 0 0,0 0 0,1 0 1,-5-3-1,6 4-36,6 0 34,0 1 15,0 0-1,0 0 1,-1 1 0,1 0-1,0-1 1,7 6 0,11 3 77,28 4 28,1-1-1,0-4 1,0-1-1,1-3 1,0-2-1,77-5 1,-124 2-117,-1-1-1,1 0 1,0-1 0,-1 1-1,1-1 1,0 0 0,-1 0 0,0 0-1,0-1 1,0 0 0,0 0-1,0-1 1,0 1 0,-1-1-1,0 0 1,1 0 0,-2 0-1,1-1 1,0 1 0,-1-1 0,0 0-1,5-9 1,-2 6-709</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0.142"/>
    </inkml:context>
    <inkml:brush xml:id="br0">
      <inkml:brushProperty name="width" value="0.05" units="cm"/>
      <inkml:brushProperty name="height" value="0.05" units="cm"/>
      <inkml:brushProperty name="color" value="#FF0066"/>
    </inkml:brush>
  </inkml:definitions>
  <inkml:trace contextRef="#ctx0" brushRef="#br0">1 1 1816,'0'0'15789,"25"5"-15536,-3-2-185,-13-2-44,1 0-1,-1 1 1,0 0 0,0 0 0,0 1 0,0 0 0,-1 0 0,1 1 0,-1 0 0,1 1 0,-2 0 0,1 0 0,0 1 0,-1-1 0,12 14 0,23 30 291,-3 2 0,-3 2 1,-1 1-1,52 113 0,-67-120-216,-2 1-1,-2 1 1,-2 1 0,-3 0 0,-1 0 0,4 89-1,-11-89-76,-3-1-1,-2 1 1,-2 0 0,-2 0-1,-2-1 1,-24 77-1,11-70 109,-3 0 0,-3-1 0,-2-2-1,-2-1 1,-40 50 0,65-113 2653,-29-28-4883,12 20-103,-4 0-2100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1.154"/>
    </inkml:context>
    <inkml:brush xml:id="br0">
      <inkml:brushProperty name="width" value="0.05" units="cm"/>
      <inkml:brushProperty name="height" value="0.05" units="cm"/>
      <inkml:brushProperty name="color" value="#FF0066"/>
    </inkml:brush>
  </inkml:definitions>
  <inkml:trace contextRef="#ctx0" brushRef="#br0">285 0 7466,'0'0'5703,"-22"31"-4794,-69 103-168,73-105-524,0 2 1,2 0-1,2 1 0,1 0 1,1 1-1,2 1 0,-12 69 1,12-54-54,-6 44 531,4 1 0,2 173 0,9-257-627,2 0-1,-1 0 1,1 0 0,1-1 0,0 1 0,0 0 0,1-1 0,0 0 0,0 1-1,1-1 1,0-1 0,8 12 0,-7-14-12,0 0 0,0 0 0,1-1 0,0 1 0,0-1 0,0-1 0,1 1 0,0-1 0,-1 0 0,1-1 0,1 0 0,-1 0 0,0 0-1,1-1 1,14 2 0,2 1 86,1-2-1,-1-1 0,0 0 0,1-2 0,-1-1 0,35-6 1,-57 7-127,1-1 0,-1 1 0,0-1 0,0 0 0,0 0 0,0 0 0,0 0 0,0 0 1,0 0-1,0 0 0,0-1 0,0 1 0,-1-1 0,1 1 0,-1-1 0,1 0 0,-1 0 1,1 0-1,-1 1 0,0-1 0,0 0 0,0-1 0,0 1 0,0 0 0,-1 0 0,1 0 1,-1 0-1,1-1 0,-1 1 0,0 0 0,0-3 0,1 1-197,0-1 0,0 1-1,0 0 1,0 0 0,0 0 0,1 0-1,0 0 1,-1 0 0,6-6 0,47-45-6570,-20 27-545</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1.683"/>
    </inkml:context>
    <inkml:brush xml:id="br0">
      <inkml:brushProperty name="width" value="0.05" units="cm"/>
      <inkml:brushProperty name="height" value="0.05" units="cm"/>
      <inkml:brushProperty name="color" value="#FF0066"/>
    </inkml:brush>
  </inkml:definitions>
  <inkml:trace contextRef="#ctx0" brushRef="#br0">1 265 3265,'0'0'12052,"16"2"-11279,-5 0-703,9 2 87,0-2 0,26 1 1,-38-3-133,-1-1 1,1 1 0,0-1 0,-1 0 0,1-1 0,-1 0 0,0 0 0,0-1 0,0 0 0,0 0-1,9-6 1,-1-3 7,0 0 0,-1-1-1,0-1 1,-1 0-1,0-1 1,-2 0 0,0-1-1,0 0 1,-1-1 0,-1 0-1,-1 0 1,8-27-1,-8 16 298,-8 28-318,0 0 1,0 0-1,-1 0 1,1 0-1,0 0 1,0 0-1,0 0 0,0 0 1,0 1-1,0-1 1,0 0-1,0 0 1,0 0-1,0 0 0,0 0 1,0 0-1,-1 0 1,1 0-1,0 0 1,0 0-1,0 0 0,0 0 1,0 0-1,0 0 1,0 0-1,0 0 1,0 0-1,0 0 0,-1 0 1,1 0-1,0 0 1,-12 49 200,10-30-200,0 0 0,2 0 0,0 0 0,2-1 1,0 1-1,5 21 0,-6-35-11,0 0 0,1-1 1,-1 1-1,1-1 0,0 1 0,0-1 0,1 0 1,0 0-1,-1 0 0,1 0 0,0 0 0,1-1 1,-1 0-1,1 1 0,0-1 0,-1 0 1,1-1-1,1 1 0,-1-1 0,0 1 0,0-1 1,1-1-1,-1 1 0,1-1 0,0 1 0,0-1 1,-1-1-1,1 1 0,7 0 0,-4-1-324,1 1 0,-1-1 0,1-1 0,-1 1 0,0-1 0,1-1 0,-1 0 0,0 0 0,0 0 0,0-1 0,0 0 0,0-1 0,-1 0 0,13-8 0,17-19-7368</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2.042"/>
    </inkml:context>
    <inkml:brush xml:id="br0">
      <inkml:brushProperty name="width" value="0.05" units="cm"/>
      <inkml:brushProperty name="height" value="0.05" units="cm"/>
      <inkml:brushProperty name="color" value="#FF0066"/>
    </inkml:brush>
  </inkml:definitions>
  <inkml:trace contextRef="#ctx0" brushRef="#br0">0 1 10882,'0'0'3729</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3.194"/>
    </inkml:context>
    <inkml:brush xml:id="br0">
      <inkml:brushProperty name="width" value="0.05" units="cm"/>
      <inkml:brushProperty name="height" value="0.05" units="cm"/>
      <inkml:brushProperty name="color" value="#FF0066"/>
    </inkml:brush>
  </inkml:definitions>
  <inkml:trace contextRef="#ctx0" brushRef="#br0">235 301 6849,'0'0'5599,"-31"2"-4855,-98 7-273,127-9-461,-1 0 1,1 0-1,0 0 1,0 1-1,0-1 1,-1 0-1,1 1 1,0 0 0,0-1-1,0 1 1,0 0-1,0 0 1,0 0-1,0 1 1,0-1-1,1 0 1,-1 1-1,0-1 1,1 1-1,-1-1 1,1 1-1,0 0 1,-1 0-1,1-1 1,0 1-1,0 0 1,0 0-1,0 0 1,0 0-1,1 1 1,-1-1-1,1 0 1,-1 0-1,1 0 1,0 1-1,0-1 1,0 3-1,1 1 15,0-1-1,0 1 1,1-1-1,-1 1 1,1-1-1,1 0 1,-1 0-1,1 0 1,5 8-1,14 13 157,2-1 1,1-2-1,50 37 0,24 23 181,-83-68-288,-1 1 0,25 33 0,-35-43-67,-1 1 0,-1-1 0,1 1 0,-1 0 0,0 0 0,-1 1 0,0-1 0,0 0 0,-1 1 1,1-1-1,-1 15 0,-1-20-4,0-1 1,0 0 0,-1 0-1,1 1 1,-1-1-1,1 0 1,-1 0 0,1 1-1,-1-1 1,0 0 0,1 0-1,-1 0 1,0 0 0,0 0-1,0 0 1,0 0-1,0 0 1,0-1 0,0 1-1,0 0 1,0 0 0,0-1-1,0 1 1,-1-1 0,1 1-1,0-1 1,0 0-1,-1 1 1,-2-1 0,-44 5 219,42-5-185,-19 1 117,0-1-1,0-2 1,0 0-1,-40-10 0,55 9-128,0 0 0,0 0 0,0-1 0,0 0-1,1-1 1,-1 0 0,1-1 0,1 0 0,-1 0 0,1-1-1,0 0 1,0 0 0,-10-14 0,17 21-6,1-1 0,-1 0 1,0 0-1,0 0 0,1 1 0,-1-1 0,1 0 1,-1 0-1,1 0 0,-1 0 0,1 0 0,-1 0 1,1 0-1,0 0 0,0 0 0,-1 0 0,1 0 0,0 0 1,0-1-1,0 1 0,0 0 0,1-1 0,-1 1-2,1 1-1,0-1 1,-1 1-1,1-1 1,0 1-1,0 0 1,-1-1-1,1 1 1,0 0-1,0 0 1,-1 0-1,1-1 1,0 1-1,0 0 1,0 0-1,0 0 1,-1 0-1,1 1 1,0-1-1,0 0 1,1 0-1,47 18 170,-10 5-154,75 30-1,-93-45-17,0-1-1,0-2 1,0 0-1,1-1 1,41 2-1,-41-5 17,-1-1-1,1-1 0,0-1 0,30-7 1,-41 6-27,-1 0 0,0-1 1,0 0-1,0-1 0,-1 0 0,1-1 1,-1 0-1,-1 0 0,1-1 1,14-15-1,-13 12-5,-1 0 0,0-1 0,-1-1 0,0 1 0,-1-1 0,0 0 0,-1-1 0,8-23 0,-13 34 11,-2 25-93,5 41 7,-3-59 80,0-1 0,0 0 0,1-1-1,-1 1 1,1 0 0,0 0 0,0-1 0,1 1 0,-1-1 0,1 0-1,-1 1 1,1-1 0,5 4 0,3 1 17,1 0-1,0-1 1,0 0 0,0-1 0,1-1-1,0 0 1,0 0 0,1-1 0,-1-1-1,1 0 1,-1-1 0,24 0 0,-26-1-7,1-1 0,-1 0 0,0-1 1,0 0-1,1-1 0,-1 0 0,0-1 1,-1 0-1,1-1 0,0 0 0,-1-1 0,0 0 1,0 0-1,0-1 0,15-13 0,-19 13-10,-1 0 0,-1 0 0,1 0 0,-1 0 0,0-1 0,-1 1 0,1-1 0,-2 0 0,1-1 0,0 1 0,-1 0 0,-1 0 0,1-1 0,-1 0 0,-1 1 0,1-1 0,-1 1 0,0-1 0,-1 0-1,0 1 1,0-1 0,-1 1 0,0 0 0,0-1 0,0 1 0,-1 0 0,0 0 0,-6-9 0,-1 5-17,-1 0 0,0 1-1,-1 0 1,0 0 0,-1 2-1,0-1 1,0 2 0,0 0 0,-1 0-1,0 1 1,0 1 0,-1 0 0,0 1-1,0 1 1,0 0 0,0 1-1,0 1 1,0 0 0,0 1 0,-1 1-1,-20 3 1,32-3 8,0-1 0,0 1 0,0 0 1,0 1-1,1-1 0,-1 1 0,0-1 0,1 1 0,-1 0 0,1 0 1,0 1-1,-1-1 0,1 1 0,0-1 0,1 1 0,-1 0 0,0 0 0,1 1 1,0-1-1,-1 0 0,-1 6 0,1-1-4,0 1 0,0-1 0,1 1 0,0 0 0,0 0 0,1 0 0,0 1 0,1 9 0,1-15 13,-1 0 0,1-1 0,0 1 0,0-1 0,1 0-1,-1 1 1,1-1 0,-1 0 0,1 0 0,0 0 0,0 0 0,0 0 0,1 0 0,-1 0 0,1-1-1,0 1 1,-1-1 0,1 0 0,0 0 0,0 0 0,0 0 0,1-1 0,6 4 0,8 2 39,1 1 0,1-2-1,20 4 1,21 0 75,1-3 0,-1-2-1,1-3 1,85-9-1,-121 5-107,0-1 0,0-1-1,0-1 1,-1-2 0,0 0-1,0-2 1,0-1 0,-1-1-1,-1-1 1,0 0 0,39-30-1,-47 30 1,-1-1 0,0 0-1,-1 0 1,-1-1 0,0-1 0,-1 0-1,0-1 1,-1 0 0,-1-1-1,-1 0 1,0 0 0,-1-1 0,-1 0-1,-1 0 1,0 0 0,-1-1-1,1-21 1,-5 39-10,3-40 3,-2-59-1,-2 89-14,1 1 0,-2-1 0,0 0 0,0 0 0,-1 1 0,0 0 0,-1-1 0,0 1 0,-1 0 0,-10-16 1,14 24 1,0 1 1,0-1-1,-1 1 1,1 0-1,0 0 1,-1-1-1,1 1 1,-1 0-1,0 0 1,1 0-1,-1 1 1,0-1-1,1 0 1,-1 1-1,0-1 1,0 1-1,1-1 0,-1 1 1,0 0-1,0 0 1,0 0-1,0 0 1,0 0-1,0 0 1,1 0-1,-1 1 1,0-1-1,0 1 1,-3 1-1,1-1 3,0 1-1,0 0 0,0 1 0,1-1 0,-1 1 1,1-1-1,-1 1 0,1 0 0,0 0 0,0 1 1,-3 3-1,-12 23-6,1 0 0,2 0 0,1 2 0,2-1 0,0 2 0,3 0 0,-10 56 0,11-31 124,2-1 0,3 1 1,8 100-1,-3-145-91,0 0 1,1 0-1,1 0 0,0 0 1,1-1-1,0 0 0,1 0 0,0 0 1,1-1-1,0 1 0,1-2 0,16 18 1,-12-15 7,1-1 0,0 0 0,1 0 0,0-1 0,1-1 0,0-1 0,1 0 0,32 13 0,-39-19-91,-1-1 1,1 0-1,-1 0 1,1-1 0,0 0-1,0-1 1,0 0 0,0 0-1,13-3 1,6-2-1551,45-16 1,22-5-1560,132-7-1752,-132 23-517</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3.740"/>
    </inkml:context>
    <inkml:brush xml:id="br0">
      <inkml:brushProperty name="width" value="0.05" units="cm"/>
      <inkml:brushProperty name="height" value="0.05" units="cm"/>
      <inkml:brushProperty name="color" value="#FF0066"/>
    </inkml:brush>
  </inkml:definitions>
  <inkml:trace contextRef="#ctx0" brushRef="#br0">453 304 4841,'0'0'11715,"-2"-21"-11145,-6-65-195,8 77-347,-1 0 1,-1 1-1,1-1 1,-2 1-1,1 0 0,-1 0 1,0 0-1,0 0 1,-1 0-1,-1 0 0,1 1 1,-1 0-1,0 0 1,0 0-1,-1 1 0,0 0 1,0 0-1,-1 0 1,0 1-1,0 0 1,-9-5-1,3 4-26,-1 0 0,-1 1 0,1 1-1,-1 0 1,1 1 0,-1 0 0,0 2 0,0 0 0,0 0 0,-16 2 0,25 0-10,1-1 1,-1 1 0,1 0-1,-1 0 1,1 1 0,-1 0 0,1 0-1,0 0 1,0 0 0,0 1-1,0 0 1,1 0 0,-1 0-1,-6 6 1,4-2 18,1 1 1,0-1-1,0 1 0,0 0 1,1 0-1,0 0 0,-7 19 1,6-10 44,0 0 0,2 0 1,0 1-1,0 0 0,2 0 1,0 0-1,1 0 0,3 30 1,-1-43-44,-1 0 1,1 0 0,1 0 0,-1 0 0,1 0 0,0 0 0,0-1-1,0 1 1,1-1 0,0 1 0,-1-1 0,2 0 0,-1 0-1,0 0 1,6 4 0,-2-3 3,0 1 0,1-1-1,0 0 1,0-1 0,1 0 0,-1 0-1,17 5 1,3-3 14,1 0 0,-1-2-1,1-1 1,41-1 0,-51-3-36,1 0-1,-1-1 1,1-2 0,-1 0-1,0 0 1,0-2 0,-1-1-1,1 0 1,-2-1 0,1-1-1,-1 0 1,0-2 0,-1 0-1,0-1 1,-1 0 0,-1-1-1,1-1 1,-2 0 0,0-1-1,-1-1 1,-1 1 0,12-22-1,-10 20 249,-10 31-29,0 2-327,-1 0 134,2-1-1,0 1 0,1-1 0,0 0 0,2 0 0,-1 0 0,2-1 1,0 0-1,1-1 0,0 0 0,1 0 0,0-1 0,1 0 0,0-1 1,1 0-1,0-1 0,1 0 0,0-1 0,1 0 0,0-1 0,0-1 1,0 0-1,1-1 0,0 0 0,1-2 0,-1 0 0,1 0 0,-1-1 0,18 0 1,-7-1-246,0-2 1,0-1-1,0-1 1,-1-1 0,1-1-1,-1-1 1,35-12 0,-58 16-88,4-2-799</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5.057"/>
    </inkml:context>
    <inkml:brush xml:id="br0">
      <inkml:brushProperty name="width" value="0.05" units="cm"/>
      <inkml:brushProperty name="height" value="0.05" units="cm"/>
      <inkml:brushProperty name="color" value="#FF0066"/>
    </inkml:brush>
  </inkml:definitions>
  <inkml:trace contextRef="#ctx0" brushRef="#br0">81 247 368,'0'0'11476,"1"-22"-10569,0 6-659,0-37 46,-2 38 47,-2 22 357,-62 327 3510,51-266-3101,14-72-555,0-320 504,-1 315-1056,1 0-1,1 0 1,0 0-1,0 1 0,1-1 1,0 0-1,0 1 1,1-1-1,0 1 1,1-1-1,0 1 1,0 1-1,1-1 1,0 0-1,0 1 0,0 0 1,1 0-1,0 1 1,1 0-1,-1 0 1,1 0-1,0 1 1,1 0-1,-1 0 0,1 1 1,0 0-1,0 0 1,1 1-1,-1 0 1,1 0-1,-1 1 1,1 0-1,10 0 1,-14 1-6,17-2-72,-1 1-1,0 0 1,42 4-1,-59-2 72,-1 0-1,1 0 0,-1 1 1,0-1-1,1 1 0,-1 0 1,1 0-1,-1 0 1,0 0-1,0 1 0,0-1 1,0 1-1,0 0 0,0 0 1,0 0-1,-1 0 1,1 1-1,-1-1 0,1 1 1,-1-1-1,0 1 1,0 0-1,0 0 0,0 0 1,-1 0-1,1 0 0,-1 0 1,0 0-1,0 1 1,0-1-1,0 0 0,0 6 1,0-4-1,-1 0 1,0 0-1,0 0 1,0 1 0,-1-1-1,0 0 1,0 0-1,0 0 1,-1 0-1,1 0 1,-1 0 0,0 0-1,-1-1 1,1 1-1,-1-1 1,-3 5-1,-2-1-11,1-1 0,-1 0 0,-1-1 0,1 0 0,-1 0 0,0 0 0,-11 4 0,1-2 3,-1 0 1,0-1-1,-39 8 0,-4 1-230,62-16 223,0 0 0,0 0 0,0 1 0,0-1 0,0 0 0,0 1 0,0-1 0,0 1 0,0-1 0,0 1 0,0 0 0,1-1 0,-1 1 0,0 0 0,0 0 0,1 0 0,-1-1 0,0 1 0,1 0 0,-1 0 0,1 0 0,-1 0 0,1 0 0,0 0 0,-1 0 0,1 0 0,0 0 0,0 0 0,-1 0 1,1 0-1,0 0 0,0 0 0,0 1 0,0-1 0,1 0 0,-1 0 0,0 0 0,0 0 0,1 0 0,-1 0 0,0 0 0,1 0 0,0 1 0,1 2 22,0 0 1,0 0-1,1-1 0,-1 1 1,1-1-1,0 1 0,0-1 0,0 0 1,6 4-1,30 21 27,0-3 0,2-1 0,0-3 0,2 0 0,0-3 0,1-2 0,1-2 1,0-1-1,1-3 0,1-2 0,-1-1 0,76 0 0,-88-6-1190,-20 0-472,1-1 0,-1 0 0,26-5-1,-9-5-4612</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5.972"/>
    </inkml:context>
    <inkml:brush xml:id="br0">
      <inkml:brushProperty name="width" value="0.05" units="cm"/>
      <inkml:brushProperty name="height" value="0.05" units="cm"/>
      <inkml:brushProperty name="color" value="#FF0066"/>
    </inkml:brush>
  </inkml:definitions>
  <inkml:trace contextRef="#ctx0" brushRef="#br0">50 1 8874,'0'0'6889,"-8"16"-6111,3-5-629,-1 0-31,1 1 0,0 0 0,0 0 0,1 0 0,1 1 0,0-1 0,1 1 0,-1 16 0,2-4 108,1 0 0,1 0 0,2-1 0,0 1 0,11 39 1,-10-52-168,0 0 1,1 0 0,1-1-1,0 0 1,0 0 0,1-1-1,0 1 1,1-1 0,0-1 0,1 0-1,0 0 1,0-1 0,13 9-1,-14-11-38,1-2 0,-1 1 0,1-1 0,0 0 0,0-1 0,1 0 1,-1-1-1,1 0 0,-1 0 0,1-1 0,-1 0 0,1-1 0,0 0 0,0 0 0,-1-1 0,1-1 0,-1 1 0,1-1 0,-1-1 0,1 0 0,-1 0 0,0-1 0,-1 0 0,1-1 0,-1 0 0,0 0 0,0-1 0,0 1 0,0-2 0,10-12 0,-8 8-16,-2-2-1,0 0 1,0 0-1,-1 0 1,0-1-1,-1 0 1,-1 0-1,-1 0 0,4-19 1,-4 12 33,-1 0 0,0-1 0,-2 1 0,-1-1 1,-4-41-1,2 57-25,1-1 0,-1 1 0,0 0 1,0 0-1,-1 0 0,-6-11 0,8 14-16,0 1-1,-1 0 1,1 0-1,-1 0 0,1 0 1,-1 0-1,0 1 1,1-1-1,-1 0 0,0 1 1,0-1-1,0 1 1,0 0-1,-1 0 1,1 0-1,0 0 0,-1 0 1,1 0-1,0 0 1,-5 0-1,6 1 1,0 0-1,1 0 1,-1 1 0,0-1-1,1 0 1,-1 0 0,0 1-1,1-1 1,-1 0 0,0 1-1,1-1 1,-1 1 0,1-1-1,-1 1 1,1-1 0,-1 1-1,1-1 1,0 1 0,-1-1-1,1 1 1,-1-1 0,1 1-1,0 0 1,0-1 0,-1 1-1,1 0 1,0-1 0,0 1-1,0 1 1,-3 23 37,3-22-28,-2 29 8,2 1 0,2-1 0,1 1 0,1-1 1,2 0-1,1 0 0,1-1 0,16 39 0,47 93 14,-42-104-10,-3 1 1,-3 2-1,17 67 0,-34-94-23,-2-1 0,-1 1-1,-2 0 1,-5 69-1,4-102 10,-1 1 0,1 0-1,-1 0 1,1 0-1,-1 0 1,0 0-1,0-1 1,0 1 0,0 0-1,-1-1 1,1 1-1,-1-1 1,0 1-1,1-1 1,-1 0-1,0 1 1,0-1 0,0 0-1,-1 0 1,1-1-1,0 1 1,-5 2-1,5-3 6,-1-1 0,1 1 0,-1-1-1,1 0 1,-1 0 0,0 0 0,1 0 0,-1 0-1,1 0 1,-1 0 0,1-1 0,-1 0-1,1 1 1,0-1 0,-1 0 0,1 0-1,0 0 1,-1 0 0,1-1 0,0 1 0,0-1-1,0 1 1,0-1 0,0 0 0,1 1-1,-4-5 1,-9-10 20,1-2-1,0 1 0,1-2 1,1 0-1,0 0 0,2-1 1,0 0-1,2 0 0,0-1 1,-4-22-1,3 3-2,3 0-1,0 0 1,3-1 0,4-62-1,-1 94-30,1-1 1,-1 0-1,2 1 0,-1-1 0,1 1 0,1 0 0,0 0 0,0 0 0,10-14 1,5-4 61,36-39 0,-37 47-206,-1-2-1,-1 0 1,20-33-1,6-37-2449,-17 32-1841,0 5-2294</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6.324"/>
    </inkml:context>
    <inkml:brush xml:id="br0">
      <inkml:brushProperty name="width" value="0.05" units="cm"/>
      <inkml:brushProperty name="height" value="0.05" units="cm"/>
      <inkml:brushProperty name="color" value="#FF0066"/>
    </inkml:brush>
  </inkml:definitions>
  <inkml:trace contextRef="#ctx0" brushRef="#br0">0 1 7842,'0'0'5777,"0"180"-5497,0-148-64,0-4-208,7 4-8,0-10-504,1-10-2225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13.051"/>
    </inkml:context>
    <inkml:brush xml:id="br0">
      <inkml:brushProperty name="width" value="0.05" units="cm"/>
      <inkml:brushProperty name="height" value="0.05" units="cm"/>
    </inkml:brush>
  </inkml:definitions>
  <inkml:trace contextRef="#ctx0" brushRef="#br0">1 1 12707,'0'0'8257</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6.664"/>
    </inkml:context>
    <inkml:brush xml:id="br0">
      <inkml:brushProperty name="width" value="0.05" units="cm"/>
      <inkml:brushProperty name="height" value="0.05" units="cm"/>
      <inkml:brushProperty name="color" value="#FF0066"/>
    </inkml:brush>
  </inkml:definitions>
  <inkml:trace contextRef="#ctx0" brushRef="#br0">138 0 10418,'0'0'4433,"-98"193"-4209,83-158-224,5-1 0,3-8-1312,0-10-2689</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7.003"/>
    </inkml:context>
    <inkml:brush xml:id="br0">
      <inkml:brushProperty name="width" value="0.05" units="cm"/>
      <inkml:brushProperty name="height" value="0.05" units="cm"/>
      <inkml:brushProperty name="color" value="#FF0066"/>
    </inkml:brush>
  </inkml:definitions>
  <inkml:trace contextRef="#ctx0" brushRef="#br0">11 1 3505,'0'0'10714,"7"66"-10450,-7-38-200,-4-2 104,-3-4-160,4-3 168,-1-7-168,4-2-16,0-7-1600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7.335"/>
    </inkml:context>
    <inkml:brush xml:id="br0">
      <inkml:brushProperty name="width" value="0.05" units="cm"/>
      <inkml:brushProperty name="height" value="0.05" units="cm"/>
      <inkml:brushProperty name="color" value="#FF0066"/>
    </inkml:brush>
  </inkml:definitions>
  <inkml:trace contextRef="#ctx0" brushRef="#br0">103 1 8426,'0'0'3593,"-95"202"-3593,88-155-489,7-12-5696</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37.680"/>
    </inkml:context>
    <inkml:brush xml:id="br0">
      <inkml:brushProperty name="width" value="0.05" units="cm"/>
      <inkml:brushProperty name="height" value="0.05" units="cm"/>
      <inkml:brushProperty name="color" value="#FF0066"/>
    </inkml:brush>
  </inkml:definitions>
  <inkml:trace contextRef="#ctx0" brushRef="#br0">141 0 8194,'0'0'3427,"17"28"-1971,10 15-936,145 258 2304,-148-246-2592,-3 1-1,-3 1 1,-2 1 0,-2 1 0,-3 0 0,-2 1-1,-4-1 1,-1 1 0,-7 82 0,-1-103-125,-2-1 1,-2 0 0,-1-1 0,-2 0 0,-1 0 0,-2-1-1,-1-1 1,-2 0 0,-2-1 0,-1-1 0,-1-1-1,-50 57 1,69-86-110,-1 0-1,1-1 0,-1 0 1,1 1-1,-1-1 0,0 0 1,0 0-1,0-1 0,0 1 1,0 0-1,0-1 0,0 0 1,0 0-1,-1 0 0,1 0 1,0 0-1,-1-1 0,1 1 1,-1-1-1,1 0 0,0 0 1,-1-1-1,1 1 0,-1 0 1,1-1-1,0 0 0,-4-1 1,-5-3-450,-1-1 1,1-1-1,1 0 0,-1 0 1,-14-13-1,6 5-1355,-32-23-5932</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1.535"/>
    </inkml:context>
    <inkml:brush xml:id="br0">
      <inkml:brushProperty name="width" value="0.05" units="cm"/>
      <inkml:brushProperty name="height" value="0.05" units="cm"/>
      <inkml:brushProperty name="color" value="#004F8B"/>
    </inkml:brush>
  </inkml:definitions>
  <inkml:trace contextRef="#ctx0" brushRef="#br0">0 0 8106,'0'0'8747,"1"14"-8640,3 8 6,0 0 1,1 0-1,1-1 1,1 0 0,19 41-1,-25-60-111,19 36 338,1 0 0,49 65 0,-63-94-256,0 0 1,1-1-1,0 0 1,0-1-1,1 0 1,0 0 0,0-1-1,0 0 1,1 0-1,0-1 1,0 0-1,0-1 1,1 0 0,0-1-1,-1 0 1,20 2-1,-20-4-64,-1-1-1,1 0 0,0 0 1,0-1-1,-1 0 0,1-1 1,-1 0-1,1 0 0,-1-1 1,0-1-1,0 1 0,0-1 1,0-1-1,-1 0 0,0 0 1,1-1-1,-2 1 0,1-2 1,-1 1-1,0-1 0,0 0 1,-1-1-1,8-11 0,-6 7 3,0 0-1,-1-1 1,-1 0-1,0 0 1,0 0-1,-1-1 1,-1 1-1,-1-1 1,3-16-1,-1-13-33,-1-74-1,-9 98-98,-8 19 6,11 1 102,-1 1 0,1-1 0,0 1 0,0 0 0,0 0 0,0 0 0,0 0 1,0 1-1,0-1 0,-1 4 0,-7 15-3,2-1 1,0 1-1,1 1 1,2 0-1,0 0 0,1 0 1,1 0-1,1 0 1,1 1-1,1-1 1,1 1-1,6 28 1,7 26 84,4-1 0,32 89 1,-14-52-22,108 343 120,-142-450-168,-1-1-1,1 1 0,-1 0 1,0 0-1,-1 0 0,0 11 1,-10-16 8,1-3 21,-1 1 0,1-1 0,-1-1 0,1 1 0,0-2-1,0 1 1,0-1 0,0-1 0,1 1 0,-1-2-1,-13-10 1,-2-4 17,0 0-1,-30-34 1,41 39-45,1 0 0,0-1 0,1 0 1,1-1-1,0 0 0,1 0 0,1-1 1,1 0-1,1-1 0,0 0 0,1 0 1,1 0-1,1 0 0,1-1 0,0-28 1,2 42-10,1 0 0,0 0 0,0 1 0,1-1 0,0 0 0,0 1 0,0 0 0,0-1 0,1 1 1,0 0-1,0 0 0,0 0 0,1 1 0,0-1 0,0 1 0,5-5 0,11-8-1,0 0-1,30-18 1,-28 20-5,61-39-26,-44 30 56,-2-1 1,65-58-1,-100 83-47,-1-1 0,0 0 0,1 0-1,-1-1 1,0 1 0,0 0 0,0 0-1,0-1 1,0 1 0,0 0 0,0-1-1,0 1 1,0-1 0,-1 1 0,1-1 0,-1 1-1,1-1 1,-1 0 0,1 1 0,-1-1-1,0 0 1,0 1 0,0-1 0,0 0-1,0 1 1,-1-3 0,-1 1-295,0 0 1,0 1-1,0 0 1,-1 0 0,1-1-1,-1 1 1,1 1-1,-1-1 1,0 0-1,-5-2 1,-1-1-775,-15-10-4606</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2.081"/>
    </inkml:context>
    <inkml:brush xml:id="br0">
      <inkml:brushProperty name="width" value="0.05" units="cm"/>
      <inkml:brushProperty name="height" value="0.05" units="cm"/>
      <inkml:brushProperty name="color" value="#004F8B"/>
    </inkml:brush>
  </inkml:definitions>
  <inkml:trace contextRef="#ctx0" brushRef="#br0">1 1 10866,'0'0'7391,"31"4"-6639,190 26-7,-157-18-518,-26-5-118,0-1-1,43 1 1,-80-7-73,-15-10-9246,3 4 365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2.437"/>
    </inkml:context>
    <inkml:brush xml:id="br0">
      <inkml:brushProperty name="width" value="0.05" units="cm"/>
      <inkml:brushProperty name="height" value="0.05" units="cm"/>
      <inkml:brushProperty name="color" value="#004F8B"/>
    </inkml:brush>
  </inkml:definitions>
  <inkml:trace contextRef="#ctx0" brushRef="#br0">1 1 8066,'0'0'9754,"179"0"-9690,-155 0-32,1 0-32,-8 0-1593,-6 0-3416</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3.993"/>
    </inkml:context>
    <inkml:brush xml:id="br0">
      <inkml:brushProperty name="width" value="0.05" units="cm"/>
      <inkml:brushProperty name="height" value="0.05" units="cm"/>
      <inkml:brushProperty name="color" value="#004F8B"/>
    </inkml:brush>
  </inkml:definitions>
  <inkml:trace contextRef="#ctx0" brushRef="#br0">3 673 2713,'0'0'14329,"-1"2"-14282,1-1 0,-1 0 0,1 0 0,0 1-1,0-1 1,0 0 0,0 1 0,0-1 0,0 0-1,0 1 1,0-1 0,0 0 0,1 0 0,-1 1-1,0-1 1,1 0 0,-1 0 0,1 1 0,-1-1-1,2 1 1,27 47 774,58 73 0,-20-30-460,2 12-202,85 118-14,-134-198-121,1 0 0,0-1 0,2-2 0,1 0 0,1-1 0,35 21 0,-41-31-1,0-2 0,0 0-1,1-1 1,0-1 0,0-1-1,1 0 1,-1-2 0,1 0-1,0-2 1,0 0 0,0-1-1,0-1 1,26-5 0,-39 4-11,1-1 1,0 0 0,-1 0-1,0-1 1,0 0-1,0-1 1,0 1-1,0-1 1,-1-1 0,0 0-1,0 0 1,-1 0-1,0-1 1,0 0 0,0 0-1,-1 0 1,0-1-1,0 0 1,-1 0-1,4-10 1,1-3 21,-1 0 0,-1 0 0,-1 0 1,-1-1-1,-1 0 0,-1 0 0,1-28 0,-2 6-23,-2 0 0,-2 0 0,-2 0 0,-2 1-1,-2-1 1,-2 2 0,-15-43 0,-123-283-28,111 291 16,-2 3-1,-84-118 1,104 162 51,14 21-25,0 0 0,-1 1 0,0 0 0,-9-10 1,80 15 662,43 7-666,139 26 1,-128-14-11,124 5 21,251-13 0,-156-6-32,-241 0 14,-1-4 0,111-16 0,-140 7-52,13-3 57,154-5 1,-234 19 67,0 8-351,0 400 566,0-413-465,1 0 0,-1 0 0,-1 0 0,1 0 0,-1 0 0,0 1 0,0-1 0,-2-6 0,1 9-89,0 0 0,1 0 0,-1-1 0,0 1 0,0 0 1,0 1-1,-1-1 0,1 0 0,0 1 0,-1-1 0,1 1 1,-1-1-1,1 1 0,-1 0 0,-4-1 0,-24-8-6285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5.036"/>
    </inkml:context>
    <inkml:brush xml:id="br0">
      <inkml:brushProperty name="width" value="0.05" units="cm"/>
      <inkml:brushProperty name="height" value="0.05" units="cm"/>
      <inkml:brushProperty name="color" value="#004F8B"/>
    </inkml:brush>
  </inkml:definitions>
  <inkml:trace contextRef="#ctx0" brushRef="#br0">1 91 5281,'0'0'14096,"3"-2"-13699,11-6-368,-1 1 1,1 1 0,1 0 0,-1 1 0,1 0 0,0 1 0,0 1 0,0 1 0,0 0 0,1 0 0,-1 2-1,1 0 1,24 3 0,-34-1-30,-1-1 0,0 1 0,1 0 0,-1 0 0,0 1 0,0 0 0,0 0 0,0 0 0,-1 0 0,1 1 0,-1-1 0,0 1 0,0 0 0,0 1 0,-1-1 0,1 1 0,-1-1 0,0 1 0,0 0 0,-1 0 0,0 1 0,1-1 0,1 9 0,1 5-21,0 0 0,-1 1 0,-1-1 0,-1 1 0,-1 27 0,-1-40 28,-1-1 1,0 0 0,0 1 0,-1-1-1,0 0 1,0 0 0,-1 0 0,1-1-1,-1 1 1,0 0 0,-6 6 0,-50 60 3,26-33-17,19-22 17,-29 44 126,42-60 571,26-14-322,38-26-286,-2-3 1,92-82-1,-93 74-116,-20 16-12,44-48-1,-69 66 37,-1-2 1,-1 1 0,0-2 0,-1 1-1,14-32 1,-25 48-13,0 1 1,0-1-1,-1 1 1,1-1-1,0 0 0,-1 1 1,1-1-1,-1 0 1,0 1-1,0-1 0,1 0 1,-1 1-1,0-1 1,0 0-1,-1-1 1,1 2-3,-1 1 1,1 0-1,-1 0 1,1 0-1,-1 0 1,1 0 0,-1-1-1,1 1 1,-1 0-1,0 0 1,1 0 0,-1 0-1,1 0 1,-1 1-1,1-1 1,-1 0-1,1 0 1,-1 0 0,1 0-1,-1 1 1,1-1-1,-1 0 1,1 0 0,-1 1-1,1-1 1,0 0-1,-1 1 1,1-1-1,-1 1 1,-45 37-78,44-36 110,-22 22-26,0 1 0,-34 46 1,51-62-9,1 1 0,0 0 1,0 0-1,1 1 1,1-1-1,-1 1 1,2 0-1,-1 1 1,2-1-1,-1 0 1,0 21-1,2-26 12,1 0-1,0 0 0,0-1 1,1 1-1,-1 0 0,1 0 1,1 0-1,-1 0 0,1-1 1,0 1-1,0-1 0,1 1 1,-1-1-1,1 0 0,0 0 1,1 0-1,-1 0 0,1 0 1,0-1-1,0 0 1,0 0-1,1 0 0,0 0 1,-1-1-1,1 0 0,7 4 1,6 3 15,0 0 0,1-1 0,0-1 0,1-1 1,0 0-1,0-2 0,0 0 0,0-1 0,1-2 1,0 0-1,0-1 0,20-1 0,-40 0-33,0 0 0,-1 0 0,1 0 0,-1 0 0,1 0 0,-1-1 0,1 1 0,-1 0 0,1 0 0,-1 0 0,1 0 0,-1-1 0,1 1 0,-1 0 0,0 0 0,1-1 0,-1 1 0,1 0 0,-1-1 0,0 1 0,1-1 0,-1 1 0,0 0 0,1-1 0,-1 1 0,0-1 0,0 1 0,1-1 0,-1 1 0,0-1 0,0 1 0,0-1 0,0 1 0,0-1 0,0 1 0,0-1 0,0 1 0,0-1 0,-1-15-6221,-2 7-954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7.447"/>
    </inkml:context>
    <inkml:brush xml:id="br0">
      <inkml:brushProperty name="width" value="0.05" units="cm"/>
      <inkml:brushProperty name="height" value="0.05" units="cm"/>
      <inkml:brushProperty name="color" value="#004F8B"/>
    </inkml:brush>
  </inkml:definitions>
  <inkml:trace contextRef="#ctx0" brushRef="#br0">1 1 9282,'0'0'11672,"6"1"-11464,113 23-1,224 16-1,-316-36-1320,-67-7-3484,16 0-71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19.961"/>
    </inkml:context>
    <inkml:brush xml:id="br0">
      <inkml:brushProperty name="width" value="0.05" units="cm"/>
      <inkml:brushProperty name="height" value="0.05" units="cm"/>
    </inkml:brush>
  </inkml:definitions>
  <inkml:trace contextRef="#ctx0" brushRef="#br0">348 67 6433,'0'0'4935,"-9"-10"-4531,7 8-397,-2-3 102,0 1-1,0-1 1,0 1 0,-1 0-1,0 0 1,0 1-1,0-1 1,0 1 0,-1 0-1,1 0 1,-1 1 0,0 0-1,1 0 1,-1 0-1,0 1 1,0-1 0,0 2-1,-10-2 1,16 2-109,-15 0 231,-1 0-1,0 1 1,-26 5 0,36-4-210,0 0-1,1 0 1,-1 1 0,1-1 0,-1 1 0,1 0 0,0 1-1,0-1 1,0 1 0,1 0 0,-1 0 0,-6 9 0,3-3 18,1 2 0,0-1 0,0 1 0,1-1 1,1 2-1,0-1 0,0 1 0,1-1 1,1 1-1,1 0 0,-1 1 0,2-1 1,0 0-1,1 1 0,0-1 0,1 0 1,0 0-1,4 15 0,-3-22 26,1 1 0,0-1 0,0 0 0,0-1 0,1 1 0,0 0 0,0-1 0,1 0 0,0 0 0,-1 0 0,2-1 0,-1 0 0,0 0 0,1 0 0,0 0 1,0-1-1,0 0 0,0 0 0,0-1 0,1 1 0,11 1 0,-1 0 81,0 0 0,0-2 0,0 0 1,0 0-1,0-2 0,0 0 0,28-5 1,-35 3-129,-1-1 1,1 0-1,0-1 1,-1 0 0,1 0-1,-1-1 1,-1 0 0,1-1-1,14-12 1,-10 6-112,0 0 1,-1 0-1,0-2 1,19-27 0,-25 29-205,-7 27 100,0-10 195,1 0-1,0 0 0,1 0 1,-1 0-1,1 0 1,0 0-1,0 0 1,1-1-1,-1 1 0,1 0 1,0-1-1,0 1 1,1-1-1,-1 0 1,1 1-1,0-1 1,0-1-1,0 1 0,1 0 1,-1-1-1,1 0 1,0 1-1,0-2 1,0 1-1,7 3 0,2 1 26,-1 0-1,1-2 1,0 0-1,1 0 0,-1-1 1,1-1-1,24 4 1,7-3 50,47-3 1,-76-1-71,-13 0-14,0 0 1,0 0-1,0-1 0,-1 1 1,1-1-1,0 0 0,0 1 1,-1-1-1,1-1 0,0 1 1,-1 0-1,1-1 1,-1 1-1,0-1 0,1 0 1,-1 0-1,0 0 0,2-3 1,0 1-37,-1-1 1,0 1 0,0-1-1,0 0 1,-1 0-1,0-1 1,0 1 0,0 0-1,1-8 1,-2 6-12,1-1 1,-1 1-1,-1-1 1,0 1-1,0-1 1,0 0-1,-1 1 1,0-1-1,0 1 1,-1 0-1,0-1 1,0 1-1,0 0 1,-7-12-1,3 10-20,-1 1 0,0 1-1,0-1 1,0 1-1,-1 0 1,0 1-1,0 0 1,-1 0-1,0 1 1,0 0-1,0 0 1,0 1-1,-15-4 1,2 2 11,0 1 0,-1 1 1,1 1-1,-1 1 0,-23 2 1,40 0 62,1 0 1,0 0 0,0 1 0,0 0 0,0 0 0,0 0 0,1 1 0,-1-1-1,0 1 1,0 0 0,1 1 0,0-1 0,-1 1 0,1 0 0,0 0 0,0 0 0,0 1-1,1-1 1,-1 1 0,1 0 0,-5 8 0,4-5 28,0 1 1,0 0-1,1 0 1,0 0-1,0 0 1,1 0-1,0 1 1,1-1-1,0 1 1,0-1-1,1 1 1,0 12-1,1-17 17,0 0 0,0 0 0,1-1 1,-1 1-1,1 0 0,0-1 0,0 1 0,0-1 0,1 1 0,-1-1 0,1 0 0,-1 0 0,1 0 0,0 0 0,0-1 0,1 1 1,-1-1-1,0 0 0,1 0 0,6 3 0,11 5 166,1 0 0,30 8 0,-42-15-167,28 8 20,0-2 1,0-2 0,0-1-1,1-2 1,0-2 0,0-1-1,59-7 1,-89 4-85,-1-1 0,1 1 0,-1-1-1,0-1 1,0 0 0,0 0 0,0-1 0,-1 0 0,1 0-1,-2 0 1,1-1 0,10-12 0,41-28-365,-57 45 381,0 1 1,1-1 0,-1 1 0,0-1 0,1 1 0,-1 0 0,0 0-1,1-1 1,-1 1 0,0 0 0,1 0 0,-1 0 0,1 1-1,-1-1 1,0 0 0,1 0 0,-1 1 0,0-1 0,1 1 0,-1-1-1,0 1 1,0 0 0,3 1 0,28 25-226,-12-10 146,-6-10 100,0-1 0,1 0-1,0-1 1,0-1 0,0 0 0,1-1 0,-1-1-1,1 0 1,0-1 0,-1-1 0,17-2-1,-28 2-12,1-1-1,-1 0 0,0 1 1,0-1-1,0-1 0,0 1 1,0-1-1,0 0 0,0 0 1,-1 0-1,1 0 0,-1 0 1,1-1-1,-1 0 0,0 1 0,0-1 1,0 0-1,0-1 0,-1 1 1,3-5-1,21-20 211,-19 27-215,0 0 1,-1 0-1,1 1 1,0 0-1,0 0 1,12 2 0,-13-1 40,62 9-39,14 1-2659,-43-11-1356,-3 0-4193</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8.207"/>
    </inkml:context>
    <inkml:brush xml:id="br0">
      <inkml:brushProperty name="width" value="0.05" units="cm"/>
      <inkml:brushProperty name="height" value="0.05" units="cm"/>
      <inkml:brushProperty name="color" value="#004F8B"/>
    </inkml:brush>
  </inkml:definitions>
  <inkml:trace contextRef="#ctx0" brushRef="#br0">18 0 6409,'0'0'6588,"-4"36"-5090,-9 285 136,12-192-1194,1-128-407,0-8 310,1-1-1,0 1 1,0 0-1,1 0 1,4-11-1,0-9-337,-1 1 0,-2-1 0,0 0 0,-2 1 0,-4-55 0,2 15-236,1 56-16,0-42-704,0 19-3092,0 23-1002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49.298"/>
    </inkml:context>
    <inkml:brush xml:id="br0">
      <inkml:brushProperty name="width" value="0.05" units="cm"/>
      <inkml:brushProperty name="height" value="0.05" units="cm"/>
      <inkml:brushProperty name="color" value="#004F8B"/>
    </inkml:brush>
  </inkml:definitions>
  <inkml:trace contextRef="#ctx0" brushRef="#br0">1 41 5457,'0'0'8701,"17"0"-7752,355 3 1474,-372-3-2205,-35 0-40,-212-6 1578,462 6-755,-212-1-1289,-1 1 1,0-1-1,0 0 0,1 0 0,-1-1 0,0 1 1,0 0-1,0-1 0,0 1 0,0-1 0,-1 0 1,1 1-1,0-1 0,1-3 0,8-10-5452</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4.291"/>
    </inkml:context>
    <inkml:brush xml:id="br0">
      <inkml:brushProperty name="width" value="0.05" units="cm"/>
      <inkml:brushProperty name="height" value="0.05" units="cm"/>
      <inkml:brushProperty name="color" value="#004F8B"/>
    </inkml:brush>
  </inkml:definitions>
  <inkml:trace contextRef="#ctx0" brushRef="#br0">0 1103 11763,'0'0'6282,"18"0"-5698,29-1-352,1-2 0,-1-2 0,0-2 0,57-16 0,-70 13-172,-1-1 0,0-2 0,-1-1 0,-1-2 0,0-1-1,56-41 1,-61 37-43,-2 0 0,0-2 0,-2 0 0,0-2-1,-2 0 1,0-1 0,-2-1 0,-1-1 0,-2-1-1,0 0 1,-2-1 0,-1 0 0,-2-1 0,-1 0-1,-1-1 1,-1 0 0,-2 0 0,-2-1 0,0-46-1,-3 45-10,1-1 14,-2 0 0,-6-36-1,6 61-15,-1 0 0,-1 0 0,1 0 0,-2 0 0,0 1 0,0-1 1,0 1-1,-1 0 0,0 1 0,-1-1 0,-10-11 0,15 18-12,-1 1 0,1-1 0,-1 1 0,1-1 0,-1 1 1,1 0-1,-1 0 0,0 0 0,1 0 0,-1 0 0,0 0 0,0 0 1,0 0-1,0 1 0,0-1 0,0 1 0,0 0 0,0-1 0,0 1 1,0 0-1,0 0 0,0 0 0,0 0 0,0 1 0,0-1 0,0 1 1,0-1-1,0 1 0,0-1 0,0 1 0,1 0 0,-1 0 0,0 0 1,0 0-1,1 0 0,-1 1 0,1-1 0,-1 0 0,1 1 0,-1-1 1,0 3-1,-6 4 10,1 1 0,0 0 1,1 1-1,0 0 0,-8 19 1,-6 21 11,3 0 1,2 1 0,2 1-1,-11 97 1,5 222-68,17-237 32,6 373 46,3-403 24,4-1 1,48 197 0,-53-280-50,-4-10 11,1 1-1,0-1 0,1 0 0,0 0 0,6 12 0,-9-22 13,-1 1 0,0 0 0,1-1 1,-1 1-1,1-1 0,-1 1 0,1-1 0,-1 1 0,1-1 0,-1 1 0,1-1 0,-1 1 0,1-1 0,-1 0 0,1 1 0,0-1 0,-1 0 0,1 0 0,0 1 0,-1-1 0,1 0 0,0 0 0,-1 0 0,1 0 0,0 0 0,0 0 0,-1 0 0,1 0 0,0 0 0,-1 0 0,1 0 0,0 0 0,-1-1 0,1 1 0,0 0 0,-1-1 1,1 1-1,-1 0 0,1-1 0,0 1 0,-1 0 0,1-1 0,-1 1 0,1-1 0,-1 1 0,1-1 0,-1 1 0,0-1 0,1 0 0,18-32 355,-15 20-359,-1 1 0,0-1 0,-1 1 0,0-1 0,-1 0 0,0 0 0,-2 0 1,1 0-1,-1 1 0,-5-22 0,1 15-8,-1 2 1,0-1 0,-1 1 0,-1 0 0,-1 0-1,-17-25 1,-11-8-9,-2 2 0,-1 2 0,-3 1 0,-68-54 0,110 98-3,1 1 0,-1 0 0,1 0 0,0-1 0,-1 1 0,1 0 0,-1 0 0,1-1 0,0 1 0,-1-1 0,1 1 0,0 0 0,-1-1 0,1 1 0,0-1 0,-1 1 0,1-1 0,0 1 0,0-1 0,0 1 0,0-1 0,-1 1 0,1-1 0,0 1 0,0-1 0,0 1 0,0-1 0,0 1 0,0-1 0,0 0 0,16-5 0,39 7 0,-37 0-2,40 0-3,-30 1-94,0-2 0,48-5 0,-69 3-36,0 0 0,0 0 0,0 0 1,-1-1-1,1-1 0,-1 1 0,0-1 1,0 0-1,8-6 0,47-48-2424,-42 38 1349,34-32-3853,-3-1-2841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4.822"/>
    </inkml:context>
    <inkml:brush xml:id="br0">
      <inkml:brushProperty name="width" value="0.05" units="cm"/>
      <inkml:brushProperty name="height" value="0.05" units="cm"/>
      <inkml:brushProperty name="color" value="#004F8B"/>
    </inkml:brush>
  </inkml:definitions>
  <inkml:trace contextRef="#ctx0" brushRef="#br0">1 75 9578,'0'0'10102,"6"-2"-9804,20-4-234,0 2 0,1 1 0,-1 1 1,1 1-1,50 4 0,-2 0 39,67-3 213,-142-2-308,1 1 1,-1-1 0,1 1 0,-1 0-1,1-1 1,-1 1 0,0-1-1,0 1 1,0-1 0,0 1-1,0-1 1,0 1 0,0-1 0,0 1-1,-1-1 1,1 1 0,0 0-1,-1-1 1,1 1 0,-1-1-1,0 1 1,-1-2 0,-3-1-27,0 1 0,0 0 0,-1 0 0,0 1-1,1-1 1,-1 1 0,0 0 0,0 1 0,0-1 0,0 1 0,0 1 0,-8-1 0,-76 3-194,88-2 176,1 0 1,-1 1-1,1-1 0,-1 1 0,1-1 0,-1 1 1,1-1-1,-1 1 0,1 0 0,0 0 1,0-1-1,-1 1 0,1 0 0,0 0 1,0 0-1,0 0 0,0 1 0,-2 1 1,3-2-283,-1 0 0,1 0 0,-1 0 0,1 0 1,0 0-1,-1 0 0,1 0 0,0 0 0,0 0 1,0 0-1,0 0 0,0 0 0,0 0 1,0 0-1,0 0 0,0 0 0,1 0 0,-1 2 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5.570"/>
    </inkml:context>
    <inkml:brush xml:id="br0">
      <inkml:brushProperty name="width" value="0.05" units="cm"/>
      <inkml:brushProperty name="height" value="0.05" units="cm"/>
      <inkml:brushProperty name="color" value="#004F8B"/>
    </inkml:brush>
  </inkml:definitions>
  <inkml:trace contextRef="#ctx0" brushRef="#br0">9 306 1408,'0'0'13925,"7"-16"-13580,-7 15-345,109-288 3423,-109 289-3400,0 0-1,1 1 1,-1-1-1,0 0 0,0 0 1,0 0-1,0 0 1,0 0-1,0 0 1,0 0-1,0 0 0,0 0 1,0 0-1,0 0 1,1 0-1,-1 0 0,0 0 1,0 0-1,0 0 1,0 0-1,0 0 0,0 0 1,0 0-1,0 0 1,0 0-1,0 0 0,1 0 1,-2 21 66,-4 33-179,-1-13 102,2 0-1,2 0 1,2 1-1,7 54 1,-3-70 37,1-1 1,2 1 0,1-1 0,0 0 0,2-1-1,1 0 1,1 0 0,19 26 0,-31-50-47,0 1 1,0-1 0,0 0 0,0 0-1,0 0 1,0 1 0,0-1-1,0 0 1,0 0 0,0 0 0,0 1-1,0-1 1,0 0 0,0 0 0,0 0-1,-1 1 1,1-1 0,0 0-1,0 0 1,0 0 0,0 1 0,0-1-1,0 0 1,0 0 0,-1 0-1,1 0 1,0 0 0,0 1 0,0-1-1,0 0 1,-1 0 0,1 0 0,0 0-1,0 0 1,0 0 0,0 0-1,-1 0 1,1 0 0,0 0 0,0 0-1,0 0 1,-1 0 0,1 0 0,0 0-1,0 0 1,0 0 0,-1 0-1,1 0 1,0 0 0,0 0 0,-1 0-1,-22 0 28,-28-6 14,-81-27 175,211 33-152,-37-1-47,-41 1 22,17 0-4124,-12 0-194</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6.176"/>
    </inkml:context>
    <inkml:brush xml:id="br0">
      <inkml:brushProperty name="width" value="0.05" units="cm"/>
      <inkml:brushProperty name="height" value="0.05" units="cm"/>
      <inkml:brushProperty name="color" value="#004F8B"/>
    </inkml:brush>
  </inkml:definitions>
  <inkml:trace contextRef="#ctx0" brushRef="#br0">1 0 7058,'0'0'11359,"11"0"-11083,137 6 495,-15 1-1859,-43-7-6002</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6.672"/>
    </inkml:context>
    <inkml:brush xml:id="br0">
      <inkml:brushProperty name="width" value="0.05" units="cm"/>
      <inkml:brushProperty name="height" value="0.05" units="cm"/>
      <inkml:brushProperty name="color" value="#004F8B"/>
    </inkml:brush>
  </inkml:definitions>
  <inkml:trace contextRef="#ctx0" brushRef="#br0">0 4 10322,'0'0'6211,"31"0"-6056,215 0 337,-223-2 965,-13 1-1831,-3 0-4005</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8.153"/>
    </inkml:context>
    <inkml:brush xml:id="br0">
      <inkml:brushProperty name="width" value="0.05" units="cm"/>
      <inkml:brushProperty name="height" value="0.05" units="cm"/>
      <inkml:brushProperty name="color" value="#004F8B"/>
    </inkml:brush>
  </inkml:definitions>
  <inkml:trace contextRef="#ctx0" brushRef="#br0">1 377 8490,'0'0'4134,"15"35"-3044,7 14-795,60 155 686,-17 15-108,12 31 69,-64-215-680,2-1 1,2 0-1,1 0 1,41 56-1,-51-79-210,1 1 0,0-2-1,1 1 1,1-1 0,-1 0 0,1-1 0,1-1-1,0 0 1,0 0 0,0-1 0,1-1-1,0 0 1,0 0 0,1-1 0,0-1-1,0-1 1,0 0 0,0 0 0,0-2-1,27 1 1,-33-4-23,-1 1 0,1-1 0,-1-1-1,0 1 1,0-1 0,0 0 0,0-1 0,-1 0-1,1 0 1,-1 0 0,0-1 0,0 0 0,0 0 0,-1 0-1,9-12 1,4-6 23,0 0 0,24-46 1,-28 42-30,-2 0 1,-1-1-1,-2-1 1,0 0-1,-2 0 1,-1 0-1,3-50 0,-8-211 176,-1 281-192,-4-38 22,-2 0 1,-2 0-1,-13-46 0,-52-136-57,31 105 22,30 89 39,-2 2 0,-30-55 1022,48 89-1044,1 0 1,0 0-1,-1-1 0,1 1 0,-1-1 0,1 0 0,0 0 1,7-2-1,16 1-5,234 35-59,1224 0 181,-1471-34-124,46-2 15,0-2 0,108-21 0,-144 14-4,-22 9-24,0 1 0,1-1 0,-1 1 0,0 0 0,0-1 0,1 2-1,-1-1 1,6 0 0,-9 1 77,1 67-100,-4 0 22,-19 122-1,18-171 7,1-1 0,-1 35 0,4-52 141,-43 0-4808,19 0-1487</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8.957"/>
    </inkml:context>
    <inkml:brush xml:id="br0">
      <inkml:brushProperty name="width" value="0.05" units="cm"/>
      <inkml:brushProperty name="height" value="0.05" units="cm"/>
      <inkml:brushProperty name="color" value="#004F8B"/>
    </inkml:brush>
  </inkml:definitions>
  <inkml:trace contextRef="#ctx0" brushRef="#br0">0 84 3625,'0'0'12669,"27"-4"-12518,-14 2-136,41-6 93,90-3 1,-141 11-109,0 0 0,0 0 0,1 1 0,-1-1 0,0 1 0,0 0 0,0 0 0,0 0 0,0 0 0,0 0 0,0 0 0,0 1 0,-1 0 0,1 0-1,-1-1 1,1 1 0,-1 1 0,1-1 0,-1 0 0,0 1 0,0-1 0,0 1 0,0-1 0,-1 1 0,1 0 0,-1 0 0,0 0 0,0 0 0,0 0 0,0 0 0,0 0 0,0 3 0,2 13 3,-1 1 1,0-1-1,-2 0 1,-2 27-1,0-4 42,1-16 20,-2 1 0,-1-1 0,0 1 0,-3-1 0,-11 33 0,-57 125 420,75-183-482,10-21 898,1 0 0,20-28 0,80-89-959,-35 47 103,95-108-2,-38 47-17,-144 162-56,-16 14-88,-46 56-1,60-63 138,2 1 0,0 0 0,1 0 0,1 1 0,1 0-1,0 1 1,2 0 0,1 0 0,0 0 0,1 1 0,2 0 0,0-1-1,2 38 1,0-54-14,1-1 0,0 0-1,0 1 1,0-1 0,0 0-1,1 0 1,0 0 0,-1 0-1,1 0 1,1 0 0,-1 0-1,1-1 1,-1 1 0,1-1-1,0 0 1,6 6 0,-2-4 0,0 0 0,1-1 1,-1 1-1,1-2 0,0 1 1,0-1-1,1 0 0,8 2 1,8 0-8,-1-1 0,1-2 0,0 0 0,0-1 0,28-4 0,-51 3-29,1 0 0,-1-1 0,0 1 0,1-1 0,-1 1-1,0-1 1,1 0 0,-1 0 0,0 0 0,0 0 0,0-1 0,0 1-1,0 0 1,0-1 0,0 1 0,0-1 0,-1 0 0,1 0-1,-1 0 1,1 0 0,1-2 0,0-2-498,-1 0-1,1 0 1,-1 0-1,0-1 1,-1 1-1,2-12 1,-1-18-4974</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5:59.624"/>
    </inkml:context>
    <inkml:brush xml:id="br0">
      <inkml:brushProperty name="width" value="0.05" units="cm"/>
      <inkml:brushProperty name="height" value="0.05" units="cm"/>
      <inkml:brushProperty name="color" value="#004F8B"/>
    </inkml:brush>
  </inkml:definitions>
  <inkml:trace contextRef="#ctx0" brushRef="#br0">1 54 9394,'0'0'7932,"42"-1"-7362,140-1-101,176 2 1036,-357 0-1325,-49-25-3592,33 14 676,1-4-1836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0.539"/>
    </inkml:context>
    <inkml:brush xml:id="br0">
      <inkml:brushProperty name="width" value="0.05" units="cm"/>
      <inkml:brushProperty name="height" value="0.05" units="cm"/>
    </inkml:brush>
  </inkml:definitions>
  <inkml:trace contextRef="#ctx0" brushRef="#br0">375 19 3209,'0'0'9727,"-2"26"-9560,-7 208 794,7-173-316,1-33-300,0 0 0,2 0 0,7 48 0,-8-74-304,0 1 0,1 0 0,0-1 0,-1 1 0,1-1 0,0 1 0,0-1 0,0 1 0,0-1 0,1 1 0,-1-1 0,1 0 0,-1 0 0,1 0 0,0 0 0,0 0 0,0 0 0,0-1 0,0 1 0,0 0 0,1-1 0,-1 0 0,0 0 0,1 1 0,-1-1 0,1-1 0,-1 1 0,1 0 0,0-1-1,4 1 1,-4-1-12,-1-1 0,1 1-1,-1-1 1,0 0 0,1 0-1,-1 0 1,0-1 0,1 1-1,-1 0 1,0-1 0,0 0-1,0 1 1,0-1-1,0 0 1,-1 0 0,1 0-1,0 0 1,-1 0 0,0 0-1,1-1 1,-1 1 0,0 0-1,0-1 1,0 1-1,-1-1 1,1 1 0,-1-1-1,1 1 1,-1-1 0,0 0-1,0-2 1,2-7-18,0 0 0,-1-1 0,-1 1-1,0 0 1,-1 0 0,0-1 0,-1 1 0,0 0 0,-1 0 0,-1 0 0,1 1-1,-11-22 1,-5 6-36,-1 0 0,-1 1 0,-1 1 0,-1 1 0,-1 1-1,-1 1 1,-1 1 0,-1 2 0,0 0 0,-2 2 0,0 1 0,-45-17 0,66 29 6,0 1 0,0 0 0,-1 1 0,0 0 0,1 1 0,-1-1 0,-16 1 0,41 20-83,6-9 238,-1-2 1,2 0-1,-1-1 0,1-2 1,32 5-1,125 5 535,-121-12-608,-36-1-216,-4-1 140,-1 0 0,36 8 0,-47-7-577,-1 0 0,1 1 0,-1 0 0,1 0 0,-1 0 0,8 7 0,5 4-2785,1-3-2884</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00.029"/>
    </inkml:context>
    <inkml:brush xml:id="br0">
      <inkml:brushProperty name="width" value="0.05" units="cm"/>
      <inkml:brushProperty name="height" value="0.05" units="cm"/>
      <inkml:brushProperty name="color" value="#004F8B"/>
    </inkml:brush>
  </inkml:definitions>
  <inkml:trace contextRef="#ctx0" brushRef="#br0">64 0 7722,'0'0'6866,"0"25"-6285,0 13-426,2 13 496,-2 0-1,-3 0 0,-17 96 0,8-110-1004,-12 52 1762,17-28-9475</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00.640"/>
    </inkml:context>
    <inkml:brush xml:id="br0">
      <inkml:brushProperty name="width" value="0.05" units="cm"/>
      <inkml:brushProperty name="height" value="0.05" units="cm"/>
      <inkml:brushProperty name="color" value="#004F8B"/>
    </inkml:brush>
  </inkml:definitions>
  <inkml:trace contextRef="#ctx0" brushRef="#br0">0 14 9722,'0'0'8481,"15"0"-8220,501 6 1569,-533-15-1650,-21 4-280,1 1 1,-66 3-1,63 1-1051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17.412"/>
    </inkml:context>
    <inkml:brush xml:id="br0">
      <inkml:brushProperty name="width" value="0.05" units="cm"/>
      <inkml:brushProperty name="height" value="0.05" units="cm"/>
      <inkml:brushProperty name="color" value="#004F8B"/>
    </inkml:brush>
  </inkml:definitions>
  <inkml:trace contextRef="#ctx0" brushRef="#br0">1 1040 9538,'0'0'6164,"36"-10"-5600,116-34-110,-119 33-415,-2-1 1,0-1-1,0-2 1,-1-1-1,-1-1 1,-1-2-1,47-39 1,-54 41-25,0 0 0,-1-2 0,-2 0 0,0-1 1,0-1-1,-2 0 0,-1-1 0,-1-1 0,-1 0 1,0-1-1,-2-1 0,-1 1 0,-1-2 0,-1 1 0,-1-1 1,-2-1-1,4-32 0,-7 22-11,-1 0-1,-2 0 1,-7-53 0,6 79-7,0 0 1,0 0-1,-1 0 1,-1 0-1,0 1 1,0-1-1,-1 1 1,-1 0-1,1 1 1,-2-1-1,1 1 1,-1 0-1,-1 1 1,1 0-1,-15-12 1,20 18-4,-1 0 1,1 1 0,0-1-1,-1 1 1,0-1-1,1 1 1,-1 0 0,0 0-1,1 0 1,-1 1 0,0-1-1,0 1 1,0-1 0,0 1-1,0 0 1,0 0-1,1 0 1,-1 0 0,0 1-1,0-1 1,0 1 0,0 0-1,1 0 1,-1 0-1,0 0 1,1 0 0,-1 1-1,0-1 1,1 1 0,0-1-1,-1 1 1,1 0 0,0 0-1,0 0 1,0 0-1,0 1 1,1-1 0,-4 5-1,-5 9-4,0 0 0,1 1-1,1 0 1,-10 28-1,3-2 10,3 0 0,2 1-1,2 0 1,-5 60-1,6 181-1,7-235 3,0 10 17,6 187 299,-2-207-242,2 0-1,1 0 0,2-1 0,17 45 1,16 28 209,4-2 0,113 192 0,-159-302-276,19 26-84,-10-18 480,-5-15 1490,-4-2-1856,-2 0-1,1 1 1,-1-1-1,0 1 1,-1 0-1,0-1 1,0 1 0,-1 0-1,-9-14 1,-54-71-59,47 66 65,-43-52-62,33 44 47,1-2 1,2-1-1,1-1 0,-21-46 1,45 81-32,0-1 1,0 0 0,0 0 0,1-1 0,0 1 0,0 0 0,0 0 0,1-10 0,0 14-1,0 0-1,1 1 1,-1-1 0,1 1 0,-1-1 0,1 1-1,0-1 1,-1 1 0,1-1 0,-1 1 0,1 0-1,0-1 1,-1 1 0,1 0 0,0 0 0,0-1-1,-1 1 1,1 0 0,0 0 0,-1 0-1,1 0 1,0 0 0,0 0 0,-1 0 0,2 0-1,30 0 14,-23 1-19,14-1-75,159-6-456,-155 3-829,1-1 0,-1-2 0,0-1 0,42-16 0,-1-7-7092</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17.771"/>
    </inkml:context>
    <inkml:brush xml:id="br0">
      <inkml:brushProperty name="width" value="0.05" units="cm"/>
      <inkml:brushProperty name="height" value="0.05" units="cm"/>
      <inkml:brushProperty name="color" value="#004F8B"/>
    </inkml:brush>
  </inkml:definitions>
  <inkml:trace contextRef="#ctx0" brushRef="#br0">0 1 6081,'0'0'11219,"158"12"-11203,-119-8-32,-4-4-136,-7 0-1065,0 0-975,-10 0-377,-1 0-1712</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18.271"/>
    </inkml:context>
    <inkml:brush xml:id="br0">
      <inkml:brushProperty name="width" value="0.05" units="cm"/>
      <inkml:brushProperty name="height" value="0.05" units="cm"/>
      <inkml:brushProperty name="color" value="#004F8B"/>
    </inkml:brush>
  </inkml:definitions>
  <inkml:trace contextRef="#ctx0" brushRef="#br0">1 188 8618,'0'0'5596,"13"-21"-5547,8-8-21,-9 12 141,0-1 0,-1 0-1,14-30 1,-19 31 1387,2-2 551,-5 20-1582,-2 13-667,-1 289 685,0-302 133,3-15 93,1-11-726,-2 0-1,-1-39 0,-1 51-233,0 13-66,-1-1-1,1 1 0,-1-1 0,0 1 0,0-1 1,1 1-1,-1 0 0,0-1 0,0 1 0,1 0 1,-1-1-1,0 1 0,0 0 0,0 0 0,1 0 1,-1 0-1,0 0 0,0 0 0,0 0 0,0 0 1,1 0-1,-1 0 0,-2 1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19.138"/>
    </inkml:context>
    <inkml:brush xml:id="br0">
      <inkml:brushProperty name="width" value="0.05" units="cm"/>
      <inkml:brushProperty name="height" value="0.05" units="cm"/>
      <inkml:brushProperty name="color" value="#004F8B"/>
    </inkml:brush>
  </inkml:definitions>
  <inkml:trace contextRef="#ctx0" brushRef="#br0">1 29 10186,'0'0'7835,"38"-5"-7508,123-11-118,-129 12-200,-1 1-1,1 3 1,0 0-1,54 8 1,-86-8-9,2 0-352,10 4 647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19.480"/>
    </inkml:context>
    <inkml:brush xml:id="br0">
      <inkml:brushProperty name="width" value="0.05" units="cm"/>
      <inkml:brushProperty name="height" value="0.05" units="cm"/>
      <inkml:brushProperty name="color" value="#004F8B"/>
    </inkml:brush>
  </inkml:definitions>
  <inkml:trace contextRef="#ctx0" brushRef="#br0">1 1 3689,'0'0'12434,"203"6"-12121,-150 0-153,-7 4-104,-8-7 0,-10 0-56,-7-3 64,-3 0-128,-1 0-681,-3 0-1351,1-9-2313</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2.021"/>
    </inkml:context>
    <inkml:brush xml:id="br0">
      <inkml:brushProperty name="width" value="0.05" units="cm"/>
      <inkml:brushProperty name="height" value="0.05" units="cm"/>
      <inkml:brushProperty name="color" value="#004F8B"/>
    </inkml:brush>
  </inkml:definitions>
  <inkml:trace contextRef="#ctx0" brushRef="#br0">0 542 8058,'0'0'6104,"14"25"-5570,-4-6-426,79 156 749,-66-125-556,157 305 1906,-158-318-2098,2-1-1,2-2 1,0 0 0,3-2 0,0-1-1,3-1 1,40 30 0,-66-56-87,-1 1-1,1-1 1,0-1 0,0 1 0,1-1-1,-1 0 1,0 0 0,1-1 0,0 0 0,0 0-1,0-1 1,0 0 0,0 0 0,0 0-1,0-1 1,0 0 0,0-1 0,0 1 0,0-1-1,0-1 1,-1 1 0,1-1 0,0 0 0,0-1-1,-1 0 1,0 0 0,1 0 0,-1 0-1,0-1 1,-1 0 0,1-1 0,-1 1 0,0-1-1,0 0 1,7-9 0,2-5 3,-1 0 0,0-1 0,-2 0 1,0-1-1,-1 0 0,-1-1 0,-1 0 0,-1 0 1,-1-1-1,3-27 0,0-24 125,-2-138 0,-7 194-126,-2-26 5,-1 1-1,-3 0 1,-1 0 0,-19-60-1,-69-165-62,38 116 16,34 92 13,11 33 53,-13-51 0,25 78-51,0 0 1,0-1-1,0 1 1,0 0-1,0 0 1,-1-1-1,1 1 0,0 0 1,0 0-1,0-1 1,0 1-1,0 0 1,0-1-1,0 1 1,0 0-1,0 0 1,1-1-1,-1 1 1,0 0-1,0-1 1,0 1-1,0 0 1,0 0-1,0-1 0,1 1 1,-1 0-1,0 0 1,0 0-1,0-1 1,0 1-1,1 0 1,-1 0-1,0 0 1,0 0-1,1-1 1,-1 1-1,0 0 1,0 0-1,1 0 0,-1 0 1,0 0-1,0 0 1,1 0-1,-1 0 1,0 0-1,1 0 1,-1 0-1,0 0 1,0 0-1,1 0 1,-1 0-1,0 0 1,0 0-1,1 0 1,-1 0-1,0 0 0,1 0 1,-1 0-1,0 0 1,0 1-1,0-1 1,1 0-1,4 1-9,33 4 67,75 19 1,-3 0-59,523 37-25,6-52 71,-536-10-1,-88 2-50,-11-1 7,-1 1 0,1-1 1,0 0-1,0 0 0,0 0 0,0-1 0,0 1 0,-1-1 1,1 0-1,0 0 0,0 0 0,-1-1 0,1 1 0,-1-1 1,5-2-1,-8 4-1,0 0-1,0-1 1,0 1 0,1 0 0,-1 0 0,0 0 0,0 0-1,0-1 1,0 1 0,1 0 0,-1 0 0,0 0 0,0-1-1,0 1 1,0 0 0,0 0 0,0-1 0,0 1 0,0 0-1,0 0 1,1-1 0,-1 1 0,0 0 0,0 0 0,0-1-1,0 1 1,-1 0 0,1 0 0,0-1 0,0 1 0,0 0-1,0 0 1,0-1 0,0 1 0,0 0 0,0 0 0,0 0 0,-1-1-1,1 1 1,0 0 0,0 0 0,0 0 0,0-1 0,-1 1-1,1 0 1,0 0 0,0 0 0,0 0 0,-1 0 0,1-1-1,0 1 1,0 0 0,-1 0 0,1 0 0,0 0 0,0 0-1,-1 0 1,1 0 0,0 0 0,0 0 0,-1 0 0,1 0-1,0 0 1,-1 0 0,-15-2-577,-81 3-6926,65 5 1377</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2.789"/>
    </inkml:context>
    <inkml:brush xml:id="br0">
      <inkml:brushProperty name="width" value="0.05" units="cm"/>
      <inkml:brushProperty name="height" value="0.05" units="cm"/>
      <inkml:brushProperty name="color" value="#004F8B"/>
    </inkml:brush>
  </inkml:definitions>
  <inkml:trace contextRef="#ctx0" brushRef="#br0">1 102 7634,'0'0'7877,"24"-6"-7554,26-4-292,0 2-1,78-3 1,-125 11-29,0 0 0,0 0-1,0 0 1,0 0 0,0 1 0,0-1 0,0 1-1,0 0 1,0 0 0,0 0 0,0 0 0,0 0-1,-1 1 1,1-1 0,0 1 0,-1 0 0,4 3-1,-4-2 6,0 0-1,0 0 0,0 1 1,0-1-1,0 1 1,-1 0-1,0-1 0,1 1 1,-2 0-1,1 0 0,0 0 1,-1 0-1,1 7 0,1 13 77,-1 1 0,-1-1-1,-2 1 1,0-1 0,-1 1 0,-1-1-1,-2 0 1,-14 41 0,36-76 2758,73-60-2676,-49 29-154,-3-1 1,-1-2-1,-2-1 0,53-98 1,-86 143-83,-5 3 41,0 2 0,0-1-1,0 0 1,1 1 0,-1 0-1,1-1 1,0 1 0,0 1-1,1-1 1,-1 0-1,-3 9 1,4-9 22,-3 6 30,0 0-1,1 0 1,0 0 0,1 0-1,0 1 1,1-1-1,0 1 1,0 0 0,1 17-1,1-23-8,0 1 0,0-1 0,1 0 1,0 0-1,0 0 0,0 0 0,0 0 0,1 0 0,0 0 0,0-1 0,0 1 0,1 0 0,-1-1 1,1 0-1,0 1 0,1-1 0,-1-1 0,1 1 0,-1 0 0,1-1 0,7 5 0,1-1 25,0-1 0,1 0-1,0-1 1,-1-1 0,2 0-1,-1-1 1,24 3 0,7-2 54,46-3-1,-62-1-65,-20 1-56,-1-1-1,1 0 1,0-1 0,-1 1-1,1-1 1,0-1 0,-1 0-1,0 0 1,1 0 0,-1-1-1,0 0 1,0 0 0,0-1 0,-1 0-1,1 0 1,-1-1 0,0 1-1,9-10 1,-14 13-254,-1 0 0,1 0 0,-1 0 0,1 0 0,0 0 0,-1 0 0,0-1 0,1 1 0,-1 0 0,0 0 0,0 0 0,1-1 0,-1 1 0,0 0 0,0 0 0,-1-2 0,1-2-3155</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4.016"/>
    </inkml:context>
    <inkml:brush xml:id="br0">
      <inkml:brushProperty name="width" value="0.05" units="cm"/>
      <inkml:brushProperty name="height" value="0.05" units="cm"/>
      <inkml:brushProperty name="color" value="#004F8B"/>
    </inkml:brush>
  </inkml:definitions>
  <inkml:trace contextRef="#ctx0" brushRef="#br0">63 136 8666,'0'0'4419,"-11"28"-3868,-31 92-119,40-117-386,1 1 0,-1 0 1,1-1-1,0 1 0,1 0 0,-1 0 0,0 0 0,1 0 0,0 0 0,0-1 0,0 1 0,1 0 0,-1 0 0,1 0 0,0 0 0,0-1 0,0 1 0,0 0 0,1-1 1,-1 1-1,1-1 0,0 1 0,0-1 0,1 0 0,-1 0 0,1 0 0,-1 0 0,1 0 0,5 4 0,5 5 242,-5-4-105,0 0-1,0-1 1,1 0-1,0-1 1,1 0-1,-1 0 1,1-1-1,0 0 1,0-1-1,1 0 1,19 5-1,-10-5-65,1-2 0,-1 0-1,1-1 1,0 0-1,30-5 1,-43 3-113,1-1 0,-1 0 0,0-1 0,0 0 0,0 0 0,0 0 0,-1-1 0,0 0 0,1-1 0,-1 0 0,-1 0 0,1 0 0,-1-1-1,0 0 1,0 0 0,0-1 0,-1 1 0,0-1 0,-1 0 0,1-1 0,-1 1 0,5-17 0,-5 15 1,-1 0 0,0 0-1,0 0 1,-1 0 0,0-1-1,-1 1 1,0-1 0,-1 1-1,0-1 1,0 1 0,-1-1-1,0 1 1,-1-1 0,0 1-1,0-1 1,-1 1 0,0 0-1,-1 0 1,0 1 0,-6-11-1,3 9-20,-1 0-1,0 0 0,-1 1 1,0 0-1,0 0 0,-1 1 0,0 1 1,-19-12-1,21 15 3,1 0-1,-1 1 1,0 0 0,0 1-1,0-1 1,0 1 0,0 1-1,-1 0 1,1 0 0,0 0-1,-1 1 1,1 1 0,-1-1-1,-10 3 1,15-1 13,0-1 0,0 1 0,0 0 0,0 0 0,0 0 0,0 0 0,1 0 0,-1 1 0,1 0 0,0 0-1,0 0 1,0 0 0,0 0 0,0 1 0,1-1 0,-1 1 0,1 0 0,0 0 0,0-1 0,1 1 0,-1 1 0,-1 5 0,0 2 3,0-1 0,1 1 0,0-1 0,1 1 0,0 0 0,1 0 0,2 13 0,-2-22-2,1 1 1,0-1-1,-1 0 0,2 0 0,-1 1 1,0-1-1,1 0 0,-1 0 0,1 0 1,0 0-1,0-1 0,0 1 1,0 0-1,1-1 0,4 4 0,-1 0 2,1-2 1,0 1-1,0-1 0,1 0 0,-1-1 0,11 4 0,3 0 16,1-2 0,0 0 0,45 3 0,-36-5 5,1-2 1,-1-1 0,1-1 0,-1-2-1,1-1 1,-1-2 0,0 0 0,-1-3-1,0 0 1,53-26 0,-62 25-22,-1-1 0,-1-1 0,0-1 0,-1 0-1,0-1 1,-1-2 0,-1 1 0,0-2 0,-1 0 0,-1-1 0,17-28 0,-28 42 10,-2-1 1,1 1-1,0 0 1,-1-1-1,0 1 0,0-1 1,0 1-1,0-1 1,-1 0-1,0 1 1,0-8-1,0 12-12,0-1-71,-2 2 63,1 0 1,0 1-1,-1-1 0,1 0 0,0 1 0,0-1 0,0 1 0,0-1 0,0 1 0,0 0 1,0-1-1,1 1 0,-1 0 0,0-1 0,0 3 0,0 0-12,-3 6 38,0 1 0,1-1 0,0 1 0,0 0 0,1 1 1,1-1-1,0 0 0,1 0 0,0 1 0,0-1 0,1 0 1,5 22-1,-4-25-4,1 0 1,0 0 0,0 0 0,1 0-1,0-1 1,0 0 0,1 0 0,0 0-1,0 0 1,1-1 0,0 0 0,0 0-1,0 0 1,1-1 0,-1 0 0,1 0-1,14 6 1,-8-5 2,0-1-1,1 0 1,-1-1-1,1-1 1,0 0 0,0-1-1,1 0 1,-1-1-1,0-1 1,1 0 0,-1-1-1,0-1 1,0 0-1,0-1 1,0 0 0,16-6-1,-15 3-14,-1 0 0,1 0 0,-1-1 0,-1-1 0,1 0 0,-1-1 0,-1 0 0,0-1 0,0-1 0,-1 0 0,0 0 0,-1-1 0,0 0 0,12-21 0,-13 18-127,-9 23-89,0 14 261,0-16-42,1 0-1,0 0 1,1 0 0,-1-1-1,1 1 1,0 0-1,1-1 1,-1 1-1,1-1 1,0 1 0,1-1-1,-1 0 1,1-1-1,0 1 1,0-1 0,1 1-1,-1-1 1,1 0-1,0-1 1,0 1 0,0-1-1,0 0 1,1-1-1,-1 1 1,1-1 0,0 0-1,8 2 1,10 2-394,-1-1 0,1-1 1,0-1-1,0-2 1,36-1-1,-8-4-4303,-11-10-3588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1.241"/>
    </inkml:context>
    <inkml:brush xml:id="br0">
      <inkml:brushProperty name="width" value="0.05" units="cm"/>
      <inkml:brushProperty name="height" value="0.05" units="cm"/>
    </inkml:brush>
  </inkml:definitions>
  <inkml:trace contextRef="#ctx0" brushRef="#br0">1 188 7354,'0'0'4426,"0"27"-3998,0 99-114,0-51 3969,-1-114-4117,2 0 0,2 0 1,11-56-1,-11 82-175,1 1 1,0-1-1,1 1 0,0 0 1,1 0-1,0 0 0,1 1 1,0-1-1,1 2 0,0-1 0,1 1 1,0 1-1,1-1 0,11-8 1,-17 15 0,1 0-1,0 0 1,-1 0 0,1 1 0,0 0 0,0 0 0,0 0-1,1 0 1,-1 1 0,0 0 0,1 0 0,-1 0 0,1 1-1,-1 0 1,0 0 0,1 0 0,-1 1 0,6 1 0,-7-1 1,-1 0 0,0 0 0,1 0 1,-1 0-1,0 1 0,0 0 1,0 0-1,0 0 0,0 0 1,-1 0-1,1 0 0,-1 1 0,1-1 1,-1 1-1,0 0 0,0 0 1,0 0-1,0 0 0,0 0 1,-1 0-1,0 0 0,1 0 0,-1 1 1,0-1-1,-1 0 0,1 1 1,0-1-1,-1 6 0,1-2 8,-1-1 0,1 0 0,-1 1 0,-1-1 0,0 1 0,1-1 0,-4 9 0,3-12-2,-1 1 0,0 0 0,0-1 1,0 0-1,0 1 0,-1-1 0,1 0 0,-1 0 1,0 0-1,0-1 0,0 1 0,-6 3 1,-7 5-16,-30 23-91,44-32 105,0 0 0,0 0 1,0 0-1,0 1 0,1-1 0,-1 0 1,1 1-1,-1-1 0,1 1 1,0 0-1,0-1 0,0 1 0,0 0 1,1 0-1,-1-1 0,0 5 1,1-1 13,0-1 1,0 1 0,1-1-1,0 1 1,0-1 0,0 0 0,0 0-1,1 1 1,0-1 0,0 0-1,0 0 1,1-1 0,6 10 0,-4-9 25,0 0 0,0 0 0,0-1 1,1 0-1,0 0 0,0 0 0,0-1 1,0 1-1,0-1 0,12 3 0,4 0-295,1-2-1,0 0 1,0-1-1,0-1 1,0-1-1,47-5 0,-64 4-572,1-1 0,-1 0 0,0-1 1,1 1-1,9-5 0,3-1-3413</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5.025"/>
    </inkml:context>
    <inkml:brush xml:id="br0">
      <inkml:brushProperty name="width" value="0.05" units="cm"/>
      <inkml:brushProperty name="height" value="0.05" units="cm"/>
      <inkml:brushProperty name="color" value="#004F8B"/>
    </inkml:brush>
  </inkml:definitions>
  <inkml:trace contextRef="#ctx0" brushRef="#br0">0 1062 7946,'0'0'8670,"39"-3"-8358,126-9-143,-137 9-148,-1 0 0,0-1 0,0-2-1,-1-1 1,1-1 0,-1-1 0,-1-2 0,0 0 0,-1-1 0,0-2-1,0-1 1,-2 0 0,0-2 0,-1 0 0,27-29 0,-30 24-8,-1 0 1,-1-1-1,-2-1 0,0-1 1,-1 0-1,-2 0 1,0-1-1,-2-1 0,-1 0 1,-1 0-1,-1 0 1,-1-1-1,1-53 0,-6 80-12,3-49 2,-3 0 0,-7-58 0,5 92-18,-1 0 1,-1 1-1,0-1 0,-1 1 1,0 0-1,-2 1 0,0-1 1,0 1-1,-1 0 0,-19-23 0,25 34 11,-1-1 0,0 1-1,0 0 1,0 0-1,0 0 1,0 0 0,-1 0-1,0 1 1,1-1-1,-1 1 1,0 0-1,0 1 1,0-1 0,0 0-1,0 1 1,-1 0-1,1 0 1,0 0 0,-1 1-1,1 0 1,-1-1-1,1 1 1,0 1 0,-1-1-1,1 1 1,0 0-1,-1 0 1,1 0-1,0 0 1,0 1 0,0-1-1,0 1 1,0 0-1,0 1 1,1-1 0,-1 0-1,1 1 1,-5 4-1,-5 10-5,0 1 0,1 1-1,1 0 1,1 0 0,1 1-1,0 0 1,2 1-1,-7 27 1,0 10 51,-10 107-1,16 214 511,8-359-518,2 33 94,3 1 0,2-1-1,3-1 1,26 85-1,89 191 74,-9-34 176,-111-285 1084,-3-21-1083,-6-26-374,-2 22 23,0-1 1,-2 1-1,0 1 0,-1-1 0,-14-18 0,-63-73-86,53 68 36,-13-16-19,-3 2 0,-1 2 0,-3 2 0,-86-61-1,166 111 43,12 8-15,0-1 0,62 3 0,-86-10-414,0-1 0,0-1 0,0 0 0,0-1 0,-1-1 0,1 0 0,-1-1 0,0-1 0,0 0 0,16-9 0,24-17-5065</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5.418"/>
    </inkml:context>
    <inkml:brush xml:id="br0">
      <inkml:brushProperty name="width" value="0.05" units="cm"/>
      <inkml:brushProperty name="height" value="0.05" units="cm"/>
      <inkml:brushProperty name="color" value="#004F8B"/>
    </inkml:brush>
  </inkml:definitions>
  <inkml:trace contextRef="#ctx0" brushRef="#br0">0 3 10002,'0'0'7962,"34"0"-7841,10-1-99,-5-1-10,-1 3 0,41 5 0,-66-5-138,50 4-37,-21-6-4429,-21-1 132</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5.946"/>
    </inkml:context>
    <inkml:brush xml:id="br0">
      <inkml:brushProperty name="width" value="0.05" units="cm"/>
      <inkml:brushProperty name="height" value="0.05" units="cm"/>
      <inkml:brushProperty name="color" value="#004F8B"/>
    </inkml:brush>
  </inkml:definitions>
  <inkml:trace contextRef="#ctx0" brushRef="#br0">0 291 8026,'0'0'10403,"16"-28"-10043,80-140 7,-88 151 83,0 0 0,-2-1 0,7-24 0,-23 98-443,-3 27-22,11-55 7,1 1 0,1-1 0,1 0 0,2 1 0,1-1-1,1 0 1,17 51 0,23 12 132,-27-57-84,15 40 0,-32-74-46,-1 1 1,1 0-1,-1 0 0,0 0 0,1 0 0,-1 0 0,0 0 1,0 0-1,1 0 0,-1 0 0,0-1 0,0 1 1,0 0-1,0 0 0,0 0 0,-1 0 0,1 0 0,0 0 1,0 0-1,-1 0 0,1 0 0,0 0 0,-1 0 1,1 0-1,-1-1 0,1 1 0,-1 0 0,0 1 0,-1-1 7,0 0 1,1-1-1,-1 1 0,0 0 0,0-1 0,1 0 0,-1 1 0,0-1 0,0 0 0,0 0 0,1 0 0,-1 0 0,0 0 0,-3-1 0,-7-2 36,-1 0 0,0 0 1,-23-12-1,34 15-55,21 3-125,-14 0-108,-1 1-1,0 0 1,0 0 0,0 0-1,-1 0 1,0 1 0,1-1 0,-1 1-1,-1 0 1,1 0 0,2 8-1,6 9-2407,7 10-3098</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6.351"/>
    </inkml:context>
    <inkml:brush xml:id="br0">
      <inkml:brushProperty name="width" value="0.05" units="cm"/>
      <inkml:brushProperty name="height" value="0.05" units="cm"/>
      <inkml:brushProperty name="color" value="#004F8B"/>
    </inkml:brush>
  </inkml:definitions>
  <inkml:trace contextRef="#ctx0" brushRef="#br0">0 1 2833,'0'0'13361,"32"1"-12917,220 10-18,-188-10 499,-40-2-3052,-11 1-5154,-26 0 612</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6.707"/>
    </inkml:context>
    <inkml:brush xml:id="br0">
      <inkml:brushProperty name="width" value="0.05" units="cm"/>
      <inkml:brushProperty name="height" value="0.05" units="cm"/>
      <inkml:brushProperty name="color" value="#004F8B"/>
    </inkml:brush>
  </inkml:definitions>
  <inkml:trace contextRef="#ctx0" brushRef="#br0">0 6 8994,'0'0'9170,"197"-6"-8922,-176 6-248,-10 0-8,-4 0-264,0 0-1240,-4 0-1529</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7.081"/>
    </inkml:context>
    <inkml:brush xml:id="br0">
      <inkml:brushProperty name="width" value="0.05" units="cm"/>
      <inkml:brushProperty name="height" value="0.05" units="cm"/>
      <inkml:brushProperty name="color" value="#004F8B"/>
    </inkml:brush>
  </inkml:definitions>
  <inkml:trace contextRef="#ctx0" brushRef="#br0">1 1 11827,'0'0'7945,"31"0"-7483,5 0-389,153 7 120,-40 4-128,-84-7-3844</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8.079"/>
    </inkml:context>
    <inkml:brush xml:id="br0">
      <inkml:brushProperty name="width" value="0.05" units="cm"/>
      <inkml:brushProperty name="height" value="0.05" units="cm"/>
      <inkml:brushProperty name="color" value="#004F8B"/>
    </inkml:brush>
  </inkml:definitions>
  <inkml:trace contextRef="#ctx0" brushRef="#br0">0 663 6785,'0'0'7819,"5"29"-6997,1 11-540,-1-8-27,1 0-1,1-1 1,14 40-1,-10-38 6,1 0-1,1 0 0,2-1 0,1-1 1,2 0-1,27 36 0,-40-62-223,0 0-1,1 0 0,0 0 0,0-1 0,0 0 1,1 0-1,-1 0 0,1-1 0,0 0 0,0 0 1,0-1-1,1 0 0,-1 0 0,0-1 1,1 0-1,-1 0 0,1 0 0,-1-1 0,1-1 1,-1 1-1,1-1 0,-1 0 0,10-3 0,4-2 62,-1 0 1,0-1-1,0-1 0,0-1 0,-1-1 0,34-23 0,-34 19-89,0 0 0,-1-1 0,-1 0 1,0-2-1,-1 0 0,-1-1 1,0 0-1,-1-1 0,-2-1 0,0 0 1,-1-1-1,-1 0 0,0-1 1,-2 0-1,-1 0 0,-1-1 0,0 1 1,2-35-1,-5 5-25,-2 1 0,-2-1 1,-3 1-1,-17-87 0,1 17 32,16 84 3,-2 1 0,-1 1 1,-13-39-1,20 72-26,0 0 0,-1 1 0,1-1 0,-1 0 0,0 0 0,1 1 0,-1-1 0,0 0 0,0 1 0,0-1 0,0 1 0,0-1 0,0 1 0,-1-1 0,1 1 0,-1 0 0,1 0 0,0 0 0,-1 0 0,0 0 0,1 0 0,-1 0 0,0 0 0,-3-1 0,5 2 76,25 0-119,1340-25 287,-1271 22-259,100-10 169,-166 7 273,-28 6-226,-51 47-3854,35-28-644,-1-3-3135</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28.877"/>
    </inkml:context>
    <inkml:brush xml:id="br0">
      <inkml:brushProperty name="width" value="0.05" units="cm"/>
      <inkml:brushProperty name="height" value="0.05" units="cm"/>
      <inkml:brushProperty name="color" value="#004F8B"/>
    </inkml:brush>
  </inkml:definitions>
  <inkml:trace contextRef="#ctx0" brushRef="#br0">0 89 9690,'0'0'8135,"22"-7"-7975,-17 5-153,31-9 23,0 1 0,1 2 0,54-4 0,-7 12 6,-83 0-42,0 0 0,0 1 0,0-1 0,0 1 0,-1-1 0,1 1 0,0-1 0,0 1 0,0 0 0,-1-1 0,1 1 0,0 0 0,0 0 0,-1 0 0,1-1 0,-1 1 0,1 0 0,-1 0 0,1 0 0,-1 0 0,0 0 0,1 0 0,-1 0 0,0 0 0,0 0 0,0 0 0,0 0 0,0 0 1,0 1-1,0 40-7,0-29 9,-1 6 36,-1-1 0,-1 1 0,0-1 0,-1 0 0,-1 0 1,-1 0-1,0-1 0,-2 0 0,0 0 0,0 0 0,-15 19 0,-8 10-98,16-25 260,12-16 329,5-6 433,20-21-869,1 1 0,39-27 0,-31 24 15,35-33 1,-8-2 3,3 3 0,99-70 0,-151 119-181,-17 11-3,-20 15-1,10-2 74,1 1-1,1 1 1,0 1-1,2 0 1,-16 28-1,24-37 33,0 1 0,1-1 0,1 2 0,0-1 0,0 0 1,1 1-1,1 0 0,0-1 0,1 1 0,0 0 0,1 0 0,1 13 0,0-21-18,1 1 0,-1-1 0,1 0 1,0 0-1,0-1 0,1 1 0,-1 0 0,1-1 0,0 1 0,1-1 0,-1 0 1,1 0-1,-1 0 0,1-1 0,0 1 0,1-1 0,-1 0 0,0 0 0,1 0 1,0-1-1,8 4 0,9 3 4,1-1 1,0-1-1,33 6 1,-26-6 76,1-2 0,1-1 0,59 0 0,-79-5-276,0-1 1,0 1 0,-1-2-1,1 1 1,19-8 0,-25 7-297,1 0 0,-1-1 1,0 0-1,1 0 0,-2 0 1,1 0-1,0-1 0,-1 0 1,0 0-1,6-8 0,16-33-10240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30.852"/>
    </inkml:context>
    <inkml:brush xml:id="br0">
      <inkml:brushProperty name="width" value="0.05" units="cm"/>
      <inkml:brushProperty name="height" value="0.05" units="cm"/>
      <inkml:brushProperty name="color" value="#004F8B"/>
    </inkml:brush>
  </inkml:definitions>
  <inkml:trace contextRef="#ctx0" brushRef="#br0">0 0 8530,'0'0'9735,"10"0"-9217,363 0 413,-373 0-966,8 0-984</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31.255"/>
    </inkml:context>
    <inkml:brush xml:id="br0">
      <inkml:brushProperty name="width" value="0.05" units="cm"/>
      <inkml:brushProperty name="height" value="0.05" units="cm"/>
      <inkml:brushProperty name="color" value="#004F8B"/>
    </inkml:brush>
  </inkml:definitions>
  <inkml:trace contextRef="#ctx0" brushRef="#br0">1 1 6081,'0'0'5115,"0"29"-4292,0 219 1144,0-42 26,0-206-1998,0 0-1,0 1 1,0-1-1,0 1 0,0-1 1,1 0-1,-1 1 0,0-1 1,0 0-1,1 1 1,-1-1-1,0 0 0,0 1 1,1-1-1,-1 0 0,0 1 1,1-1-1,-1 0 1,0 0-1,1 1 0,-1-1 1,0 0-1,1 0 0,-1 0 1,1 0-1,-1 1 1,0-1-1,1 0 0,-1 0 1,1 0-1,-1 0 1,0 0-1,1 0 0,-1 0 1,1 0-1,0-1 0,11 0-4524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1.769"/>
    </inkml:context>
    <inkml:brush xml:id="br0">
      <inkml:brushProperty name="width" value="0.05" units="cm"/>
      <inkml:brushProperty name="height" value="0.05" units="cm"/>
    </inkml:brush>
  </inkml:definitions>
  <inkml:trace contextRef="#ctx0" brushRef="#br0">393 212 4233,'0'0'9586,"-5"-15"-9510,3 11-70,-2-7 12,0-1 0,-1 1 0,0 0 0,-1 0 0,0 0 0,-1 1 0,0 0 0,-13-14 0,9 15-13,1 0 1,-1 1-1,0 0 1,-1 1-1,0 0 1,0 1-1,-18-7 1,21 10 7,0 0 0,0 0 1,0 1-1,0 1 0,0-1 0,0 2 1,-1-1-1,1 1 0,0 0 0,0 1 1,0 0-1,-10 3 0,14-2 42,0 1-1,1-1 1,-1 1 0,0 0-1,1 0 1,0 1-1,0-1 1,0 1 0,0 0-1,1 0 1,-1 0 0,1 1-1,0-1 1,0 1 0,1 0-1,-1-1 1,1 1-1,0 0 1,0 1 0,-1 9-1,0-4 80,0-1 0,1 1-1,1 0 1,0 0-1,0 0 1,1 0-1,1 0 1,0-1 0,3 18-1,-2-24-91,0 0-1,0 1 1,1-1-1,-1 0 1,1 0 0,0 0-1,0-1 1,0 1-1,1-1 1,-1 0-1,1 0 1,0 0-1,0 0 1,0 0-1,0-1 1,1 0 0,-1 0-1,0 0 1,1 0-1,0-1 1,-1 0-1,9 2 1,9 1 114,1-1 0,0-1-1,29 0 1,-45-2-142,-1-1 0,1 1 0,0-1-1,-1 0 1,1-1 0,-1 1 0,0-1 0,1-1 0,-1 1-1,0-1 1,0 0 0,7-5 0,-3 0-17,-1 0 0,0 0 0,0-1 1,-1 0-1,12-17 0,-20 26-2,1-1-1,0 1 1,0 0 0,0-1-1,0 1 1,-1 0 0,1 0-1,0 0 1,0-1 0,0 1-1,0 0 1,0 0 0,0 0-1,-1 0 1,1 1 0,0-1-1,0 0 1,0 0 0,0 0-1,0 1 1,-1-1 0,1 0-1,0 1 1,0-1 0,0 1-1,-1-1 1,1 1 0,0-1-1,0 2 1,32 21-32,-22-14 39,2-2 19,0 0-1,0-1 1,1 0-1,0-1 1,0 0-1,1-1 0,-1-1 1,27 3-1,27-3-6610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34.412"/>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150 238 8906,'0'0'6751,"9"-8"-6701,30-26-42,-36 31 2,-1 0 0,1 0-1,-1-1 1,0 1 0,0-1-1,0 1 1,0-1 0,-1 0 0,1 0-1,-1 0 1,0 0 0,0 0-1,-1 0 1,1 0 0,-1 0-1,0 0 1,0 0 0,0 0-1,0 0 1,-1 0 0,0 0-1,-1-6 1,1 8 2,0 1-1,0 0 1,0-1 0,0 1-1,0 0 1,-1-1 0,1 1 0,0 0-1,0 0 1,-1 0 0,1 0-1,-1 0 1,1 1 0,-1-1-1,1 0 1,-1 1 0,1-1-1,-1 1 1,0-1 0,1 1-1,-1 0 1,0 0 0,0-1 0,1 1-1,-1 1 1,0-1 0,1 0-1,-1 0 1,0 0 0,-2 2-1,-2-1-12,0 0-1,1 0 0,-1 0 0,0 1 1,1 0-1,0 0 0,-1 1 1,-6 4-1,1 3 14,1 0 0,0 0 0,1 1 0,0 0 0,1 1 0,0 0 0,1 1 0,0-1 0,1 1 0,0 1 0,1-1 0,1 1 0,0 0 0,1 0 0,0 0 0,1 0 0,1 0 0,0 1 0,1-1 0,1 0 0,3 23 0,-3-33-3,1 1-1,0 0 1,0-1 0,0 1-1,1-1 1,-1 0 0,1 0-1,0 0 1,0 0 0,1 0-1,-1-1 1,1 0 0,0 1-1,0-1 1,0 0 0,0-1-1,0 1 1,1-1 0,-1 0-1,1 0 1,-1 0 0,1-1-1,7 2 1,-5-1 0,0-1 0,1 1 0,-1-1 0,1-1 0,-1 1 0,0-2 0,1 1 0,-1-1 0,1 0 0,-1 0 0,0-1 0,0 0 0,1 0 0,-1 0 0,9-6 0,-5 0 2,0 0 0,-1-1-1,1 0 1,-2-1 0,1 0 0,-2-1-1,1 1 1,-1-2 0,-1 1 0,0-1 0,-1 0-1,0-1 1,8-24 0,-5 8 17,-2 1 0,-1-1 0,-1 0 1,-1 0-1,-1-43 0,-2 67-1,-1 1-1,0 0 1,0-1 0,-1 1-1,1 0 1,-1 0-1,0-1 1,0 1 0,0 0-1,-1 0 1,0 0 0,1 0-1,-1 0 1,-4-5-1,4 7-9,-1 0 0,0 0 0,0 0 0,0 0 0,0 0 0,0 1-1,-1-1 1,1 1 0,0 0 0,-1 0 0,1 0 0,-1 1 0,1-1-1,-1 1 1,1 0 0,-1 0 0,-5 0 0,1 1-6,0-1 0,1 1 0,-1 1 0,1-1 0,-1 1 0,1 0-1,0 1 1,-1 0 0,1 0 0,0 1 0,1 0 0,-1 0 0,1 0 0,0 1 0,0 0 0,0 0 0,1 1 0,-7 6 0,6-4-10,0 0 1,1 0-1,0 1 1,0 0 0,0 0-1,1 0 1,1 0-1,0 0 1,0 1-1,0 0 1,1-1-1,1 1 1,-1 17-1,2-24-5,0-1-1,0 1 0,0-1 0,1 1 1,-1-1-1,1 1 0,0-1 1,0 0-1,0 1 0,0-1 1,0 0-1,0 0 0,0 1 0,1-1 1,-1 0-1,1 0 0,0-1 1,-1 1-1,1 0 0,0-1 0,0 1 1,0-1-1,0 1 0,0-1 1,1 0-1,-1 0 0,0 0 1,5 2-1,3-1-483,1 1 1,0-1 0,-1-1-1,1 0 1,15-1 0,6 0-3572</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35.686"/>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187 237 7009,'0'0'7894,"25"4"-7291,79 12-326,-102-16-267,1 1-1,-1-1 1,0 0-1,1 0 0,-1 0 1,0-1-1,1 1 1,-1-1-1,0 1 0,1-1 1,-1 0-1,0 0 1,0 0-1,0 0 1,0 0-1,0 0 0,0 0 1,0-1-1,0 1 1,0-1-1,-1 0 0,1 1 1,0-1-1,-1 0 1,0 0-1,1 0 0,-1 0 1,2-4-1,-1-1-3,0 1 0,-1-1 0,0 1-1,0-1 1,0 1 0,-1-14 0,0 18-2,0-7-2,0 1 0,0-1 0,-1 1 0,0-1 0,-1 1-1,0 0 1,0 0 0,-7-16 0,7 20-1,-1 0 0,0 0 0,1 1 0,-1-1 0,-1 1 0,1-1 0,0 1 0,-1 0-1,0 0 1,0 0 0,1 1 0,-2-1 0,1 1 0,0 0 0,0 0 0,-1 1 0,1-1 0,-7 0-1,1-1 7,0 1 0,1 0 0,-1 1-1,0 0 1,0 1 0,0 0-1,0 1 1,0 0 0,0 0-1,1 1 1,-1 0 0,0 1 0,1 0-1,0 0 1,0 1 0,0 0-1,0 1 1,0 0 0,1 0-1,0 1 1,0 0 0,1 1 0,-1-1-1,1 1 1,1 1 0,-1-1-1,1 1 1,1 0 0,-1 1 0,2-1-1,-1 1 1,1 0 0,0 1-1,1-1 1,0 0 0,0 1-1,1 0 1,1-1 0,-1 12 0,1-13 24,0 1 0,1-1 0,0 1 0,1-1 0,0 0 1,0 1-1,1-1 0,0 0 0,0 0 0,1 0 1,0 0-1,1-1 0,5 11 0,-4-11-13,1 0 1,0 0-1,1-1 0,-1 1 0,1-2 0,1 1 1,-1-1-1,1 0 0,0 0 0,0-1 1,0 0-1,12 4 0,-4-2-1,0 0 0,1-2-1,0 0 1,0-1 0,0 0 0,0-2 0,1 0 0,-1 0-1,0-2 1,0 0 0,1-1 0,28-8 0,-34 7-3,-1-1 0,0 0 0,1-1-1,-1-1 1,-1 1 0,1-2 0,-1 1 0,0-1 0,-1-1 0,0 0 0,0 0 0,0-1 0,-1 0 0,-1-1 0,1 0 0,-2 0 0,1 0 0,8-20 0,-9 12 2,-1-1-1,-1 1 1,0-1-1,-2 0 1,0 0-1,-1 0 1,-2-23-1,1 38-11,1-1-2,-1 1 1,0 0-1,-1-1 1,1 1-1,-1-1 0,0 1 1,0 0-1,0-1 0,0 1 1,-1 0-1,0 0 0,0 0 1,0 0-1,0 0 0,-1 1 1,-4-7-1,3 7 0,0 0-1,0 0 1,0 1 0,0 0-1,-1-1 1,1 1-1,-1 1 1,0-1 0,1 1-1,-1 0 1,0 0-1,0 0 1,0 1 0,-10-1-1,-2 2-1,0 0 0,0 1 0,0 0-1,0 2 1,0 0 0,1 1 0,-1 0 0,1 1-1,0 1 1,1 1 0,0 0 0,0 1 0,1 1-1,0 0 1,0 1 0,1 0 0,1 1 0,0 1-1,-17 22 1,25-28-66,0 0-1,1 0 1,0 1-1,0-1 1,0 1-1,1 0 1,0 0 0,1 0-1,0 0 1,0 0-1,1 0 1,0 0-1,1 11 1,-1-6-536,0 13-2068</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37.44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3 222 11747,'0'0'4108,"31"0"-3574,352 30 325,-35 15-570,425 3 0,-763-48-256,78-5 125,-83 4-41,0 1 0,0-2 0,0 1 0,0 0 1,0-1-1,0 0 0,0 0 0,-1 0 1,1-1-1,-1 0 0,0 1 0,0-2 0,0 1 1,4-4-1,-8 7-112,0-1-1,0 1 1,1 0-1,-1 0 1,0 0 0,0 0-1,0 0 1,0-1 0,0 1-1,0 0 1,0 0-1,0 0 1,0 0 0,0-1-1,0 1 1,0 0 0,0 0-1,0 0 1,0 0-1,0-1 1,0 1 0,0 0-1,0 0 1,0 0 0,0 0-1,0-1 1,0 1-1,-1 0 1,1 0 0,0 0-1,0 0 1,0 0 0,0-1-1,0 1 1,0 0-1,0 0 1,-1 0 0,1 0-1,0 0 1,0 0 0,0 0-1,0 0 1,0 0-1,-1-1 1,1 1 0,0 0-1,0 0 1,0 0 0,-1 0-1,-16-3 240,-27 0 94,36 3-319,-351-42 20,5-30 17,232 46-50,-75-17-5,-336-59 24,462 95 75,85 20-118,25 13 111,1-3-1,0-1 0,83 32 0,140 31 216,-258-84-306,310 81 164,-246-68-188,1-3-1,120 3 1,-189-14-4,0 0 0,0 0 0,0 0 0,0 0 1,0 0-1,0 0 0,0-1 0,0 1 0,0 0 0,0-1 0,0 1 0,0 0 1,0-1-1,0 1 0,0-1 0,-1 1 0,1-1 0,0 0 0,0 1 0,0-1 1,-1 0-1,1 0 0,0 1 0,-1-1 0,1 0 0,-1 0 0,1 0 0,-1 0 1,1 0-1,-1 0 0,0 0 0,1 0 0,-1-2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4.894"/>
    </inkml:context>
    <inkml:brush xml:id="br0">
      <inkml:brushProperty name="width" value="0.05" units="cm"/>
      <inkml:brushProperty name="height" value="0.05" units="cm"/>
      <inkml:brushProperty name="color" value="#FF0066"/>
    </inkml:brush>
  </inkml:definitions>
  <inkml:trace contextRef="#ctx0" brushRef="#br0">1 191 5697,'0'0'10424,"0"2"-10320,0 4-94,1-1 0,0 1 1,1-1-1,-1 0 0,1 0 0,0 0 1,0 0-1,0 0 0,1 0 1,-1-1-1,1 1 0,1-1 0,3 6 1,11 17 46,26 57 205,-3 3-1,35 111 1,-59-144 238,-3 1 0,-2 0 1,-2 0-1,-3 2 0,0 62 0,-10-149-398,-2-1 0,0 1 0,-2-1 0,-2 2 0,0-1 0,-27-54 0,-12-40-104,33 75 7,3-2-1,2 0 0,3 0 0,1 0 1,2-78-1,5 118-23,0-1 1,1 1-1,0-1 1,0 1-1,1 0 0,1 0 1,0 0-1,0 0 1,1 1-1,1 0 1,-1 0-1,2 0 1,-1 1-1,2 0 0,-1 0 1,1 0-1,0 1 1,18-14-1,-13 13 3,0-1 1,1 2-1,0 0 0,1 0 0,0 2 1,0 0-1,0 0 0,1 1 0,-1 1 1,1 1-1,0 0 0,31-1 0,-39 4 7,0 0-1,-1 0 0,1 0 0,0 1 1,-1 0-1,1 0 0,0 1 0,-1 0 1,0 1-1,1 0 0,-1 0 0,0 0 1,-1 1-1,1 0 0,-1 0 0,1 0 1,-1 1-1,0 0 0,-1 0 1,1 1-1,-1 0 0,8 11 0,-7-8-4,0-1 0,-1 1 0,1 0-1,-2 0 1,1 1 0,-2 0 0,1-1 0,-1 1-1,-1 0 1,1 1 0,-2-1 0,1 0-1,-2 1 1,0 19 0,-1-25 17,0 1 1,0 0 0,-1-1-1,1 1 1,-1-1-1,-1 1 1,1-1-1,-1 0 1,0 0-1,0 0 1,0 0-1,-1-1 1,0 1-1,1-1 1,-2 0-1,1 0 1,0 0-1,-1-1 1,0 0 0,0 0-1,-9 5 1,-9 4 21,-1 0-1,0-2 1,-37 10 0,-148 34-1337,204-52 917,0-1 0,0 1 0,0-1 0,0 1-1,1 1 1,-1-1 0,1 1 0,0 0 0,0 0 0,0 0 0,0 0 0,0 1 0,1-1 0,-7 9-1,5 1-3263</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6.204"/>
    </inkml:context>
    <inkml:brush xml:id="br0">
      <inkml:brushProperty name="width" value="0.05" units="cm"/>
      <inkml:brushProperty name="height" value="0.05" units="cm"/>
      <inkml:brushProperty name="color" value="#FF0066"/>
    </inkml:brush>
  </inkml:definitions>
  <inkml:trace contextRef="#ctx0" brushRef="#br0">0 321 5513,'0'0'7018,"9"9"-6247,-2-1-580,-4-3-108,1-1 0,-1 0 0,1 0-1,0 0 1,0-1 0,0 0 0,0 1 0,1-1 0,0-1 0,-1 1 0,1-1 0,0 0 0,0 0 0,6 2-1,4-1 169,0 0-1,0-1 0,1 0 0,-1-1 0,1-1 0,23-3 0,-33 2-210,0 0 1,0 0 0,0-1 0,0 0-1,0 0 1,-1 0 0,1-1-1,-1 0 1,1 0 0,-1 0 0,0-1-1,0 0 1,-1 0 0,1 0-1,-1-1 1,0 1 0,0-1 0,0 0-1,3-6 1,2-8 33,-1 0 1,-1 0-1,-1 0 1,-1-1-1,0 0 1,-2 0-1,0 0 0,0-39 1,3-11 7,-6 68-86,0 1 0,1-1 0,-1 1 0,1-1 0,-1 1 0,1 0 0,-1-1 0,1 1 0,0 0 1,0 0-1,0-1 0,0 1 0,0 0 0,0 0 0,0 0 0,0 0 0,0 0 0,0 0 0,0 0 0,1 0 0,-1 1 0,0-1 0,1 0 0,-1 1 0,1-1 0,-1 1 0,1 0 0,-1-1 0,0 1 0,1 0 0,-1 0 0,1 0 0,-1 0 0,1 0 0,-1 0 0,3 1 0,0-1-10,1 1-1,0 0 1,-1 0-1,1 0 1,-1 0-1,0 1 1,1-1-1,-1 1 1,0 0-1,7 6 0,5 7-15,-1 1 0,-2 1 0,1 1-1,-2-1 1,0 2 0,-1 0-1,-1 0 1,-1 1 0,7 24 0,0-8 54,27 50 1,-39-80-22,1 1-1,0 0 0,0-1 1,0 0-1,0-1 1,1 1-1,0-1 1,1 0-1,-1 0 1,1-1-1,0 0 1,0 0-1,0 0 0,0-1 1,11 3-1,0-2 11,0 0-1,1-2 0,-1 0 1,0-1-1,29-2 0,-38 0-47,0-1 0,1 0-1,-1 0 1,0-1 0,0 0-1,-1-1 1,1 0-1,-1 0 1,1-1 0,-1 0-1,-1 0 1,1-1-1,-1 0 1,10-10 0,-3 1-206,0 0 0,-1-1 0,-1 0 0,0-1 0,14-30 0,-23 42 229,-1 1 1,0-1-1,0 0 1,0 1-1,-1-1 1,0 0-1,0 0 1,1-8-1,-2 12 55,0 4-2,-14 111 612,13-105-584,1 1 0,1-1 0,0 1 0,0-1 0,1 0-1,0 0 1,1 1 0,5 11 0,-5-15-28,0 0 0,1-1 0,0 0 0,0 0 0,0 0 0,1 0 0,0-1 0,0 1 0,0-1 0,0 0 0,0-1 0,1 1 0,7 2 0,0 0-21,1-1 0,-1 0 0,1-1-1,0-1 1,0 0 0,1-1 0,-1 0 0,0-1-1,1-1 1,-1 0 0,1-1 0,-1-1 0,0 0-1,0-1 1,0 0 0,0-1 0,0-1 0,-1 0 0,0-1-1,0 0 1,0-1 0,-1-1 0,0 0 0,0 0-1,-1-1 1,0-1 0,13-15 0,-15 15-72,-1 0 0,-1 0 0,0-1 1,-1 1-1,1-2 0,-2 1 0,0-1 0,0 0 1,-1 0-1,-1 0 0,0 0 0,2-19 0,-5 23 37,1 1-1,-1-1 0,0 1 0,-1-1 1,0 1-1,0-1 0,0 1 0,-1 0 1,0-1-1,-1 1 0,0 0 0,0 0 0,0 1 1,-1-1-1,0 1 0,0 0 0,0 0 1,-1 0-1,0 0 0,0 1 0,-12-10 1,0 4 7,-1 1 1,0 0 0,0 1 0,-1 1 0,0 1-1,0 1 1,-1 0 0,0 1 0,0 2 0,0 0-1,0 1 1,-1 1 0,1 0 0,-24 4 0,35-2 37,0 0 0,1 0 0,-1 1 0,0 1 0,1-1 0,-1 1 0,1 1 0,0-1 0,0 2 0,0-1 0,0 1 0,1 0 1,0 0-1,-8 9 0,9-9 0,2 0 0,-1 0 0,0 1 0,1 0-1,0 0 1,0 0 0,1 0 0,0 1 0,0-1 0,1 1 0,-1 0 0,1 0 0,1 0 0,-1 0 0,1 0 0,0 0 0,1 0 0,0 8 0,1-13-12,-1 0 1,1 0-1,-1 0 1,1 0-1,0 0 1,0 0-1,0 0 1,0 0-1,0 0 1,0 0-1,0-1 0,1 1 1,-1-1-1,0 1 1,1-1-1,0 1 1,-1-1-1,1 0 1,0 0-1,0 0 1,0 0-1,-1 0 1,5 1-1,53 14 240,-48-13-190,82 9 14,1-3 0,0-4 0,105-9 0,-182 4-84,-6 0-48,0-1-1,0 0 1,0 0 0,0-1 0,0-1 0,-1 0 0,16-6 0,-17 4-491,0 0 1,0 0 0,-1 0-1,0-1 1,8-8-1,-6 5-2043,1-1-1441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7.370"/>
    </inkml:context>
    <inkml:brush xml:id="br0">
      <inkml:brushProperty name="width" value="0.05" units="cm"/>
      <inkml:brushProperty name="height" value="0.05" units="cm"/>
      <inkml:brushProperty name="color" value="#FF0066"/>
    </inkml:brush>
  </inkml:definitions>
  <inkml:trace contextRef="#ctx0" brushRef="#br0">637 552 5753,'0'0'4114,"-18"-2"329,5-6-4198,0-1 1,0-1-1,-19-19 1,-17-14-91,34 32-152,-1 1 0,0 1-1,0 0 1,-1 2 0,0-1-1,0 2 1,-1 1 0,0 0-1,0 1 1,0 0 0,0 2-1,-1 0 1,1 1 0,-24 2-1,33 1-2,1-1 0,-1 1 0,1 0 0,0 1-1,-1 0 1,1 1 0,0-1 0,1 1 0,-1 1-1,1-1 1,0 2 0,0-1 0,0 1 0,1 0-1,0 0 1,0 0 0,0 1 0,-6 9 0,4-3 60,-1 0 0,1 0 1,1 0-1,0 1 1,1 0-1,1 0 0,0 1 1,1 0-1,-4 26 0,7-29 41,0 1 0,0 0-1,2-1 1,-1 1 0,2-1-1,2 15 1,-2-21-65,-1-1 0,1 0 0,1 0 0,-1 0 0,1 0-1,-1 0 1,1-1 0,1 1 0,-1-1 0,0 0 0,1 0 0,0 0 0,0 0 0,1-1 0,-1 1-1,7 3 1,1 0 23,1-1 0,0-1-1,0 0 1,0 0 0,1-1 0,-1-1-1,22 2 1,98 1 231,-121-6-269,2 0-10,1-2 0,-1 1 0,0-2 0,1 0 0,-1 0 0,0-2 0,-1 0 0,1 0 1,-1-1-1,0-1 0,-1 0 0,1-1 0,-1 0 0,-1-1 0,0 0 0,0 0 0,-1-2 1,0 1-1,0-1 0,-1-1 0,-1 0 0,8-14 0,-1 0 28,-2-1 1,0 0-1,-2-1 1,-1-1-1,-1 0 0,-1 0 1,-2-1-1,-1 1 1,2-53-1,-7-202 28,1 277-82,-1 4 10,0 0 0,0 1 0,1-1 0,-1 0 0,-1 1 0,1-1 0,0 0 0,-1 1 0,1-1 0,-1 0 0,0 1 0,0-1 0,0 1 0,0-1 0,0 1 0,-1 0 0,1-1 0,-4-3 0,5 6-6,-1 0 0,1 0 0,-1 0 0,0 0-1,1 0 1,-1 0 0,1 1 0,-1-1 0,1 0 0,-1 0-1,1 0 1,-1 0 0,1 1 0,-1-1 0,1 0 0,0 1-1,-1-1 1,1 0 0,-1 1 0,1-1 0,0 0-1,-1 1 1,1-1 0,0 1 0,-1-1 0,1 1 0,0-1-1,-1 1 1,1-1 0,0 1 0,0-1 0,0 1 0,0-1-1,0 1 1,-1-1 0,1 1 0,0-1 0,0 1 0,0 0-1,-7 24-17,-1 25 31,2 1 1,3 0-1,4 90 0,1-43 24,-2-63 27,2 1 0,1-1 0,2 0 0,1 0 1,2-1-1,21 58 0,-23-77-33,0 0 0,2-1 0,-1 0 0,2 0 1,-1-1-1,2 0 0,0 0 0,1-1 0,0 0 0,0-1 1,2 0-1,-1-1 0,1-1 0,0 0 0,1 0 0,0-1 1,17 6-1,-23-10-13,1-1 1,-1 0 0,1 0-1,0-1 1,-1 0-1,1-1 1,0 0 0,0 0-1,0-1 1,1 0 0,-1-1-1,0 1 1,0-2-1,-1 1 1,1-2 0,0 1-1,0-1 1,-1 0-1,0-1 1,0 0 0,0 0-1,0-1 1,0 1 0,-1-2-1,0 1 1,0-1-1,0-1 1,-1 1 0,0-1-1,6-8 1,2-6-19,-2-1 1,0 1-1,-1-2 1,-2 1-1,0-2 1,-1 1-1,-1-1 0,-2 0 1,0 0-1,2-49 1,-7 71-18,0 14-176,1 7 212,0-1 0,1 0 1,1 1-1,1-1 0,1-1 1,0 1-1,1-1 1,1 0-1,16 29 0,-18-37 5,0-1-1,0 0 0,1 0 1,0-1-1,0 0 0,1 0 1,-1 0-1,2 0 0,-1-1 1,1-1-1,0 1 0,0-1 1,1-1-1,-1 1 0,1-1 1,0-1-1,0 0 0,0 0 1,1-1-1,13 2 0,-7-2 1,-1-2 0,0 0 0,1 0 0,-1-2-1,28-5 1,-34 4-24,1 0-1,-1-1 1,1 0 0,-1-1-1,0 0 1,-1 0-1,1-1 1,-1 0 0,12-12-1,-2-2-67,-2 0 0,0-1 1,-1-1-1,-1 0 0,-1-2 0,-1 1 0,15-43 1,-18 43 65,-9 23 11,0-1-1,0 0 0,0 1 1,1-1-1,-1 0 1,0 1-1,0-1 0,0 0 1,0 1-1,1-1 1,-1 0-1,0 1 0,1-1 1,-1 1-1,0-1 1,1 1-1,-1-1 0,1 1 1,-1-1-1,1 1 1,-1-1-1,1 1 0,-1-1 1,1 1-1,-1 0 1,1-1-1,0 1 0,-1 0 1,1 0-1,1-1 1,1 12-149,-3-9 120,6 25 46,1-1 0,1 1 0,1-1 0,2-1 0,16 30 0,-23-48-7,1 0 0,0 0 0,0 0-1,0-1 1,1 0 0,0 0 0,0 0-1,1-1 1,-1 1 0,1-2 0,0 1-1,1-1 1,-1 0 0,1-1 0,0 1-1,0-1 1,0-1 0,0 0 0,0 0-1,0-1 1,15 2 0,-13-3-276,0 0 1,0-1-1,-1 0 0,1 0 1,0-1-1,0 0 0,11-4 1,32-22-3972,-10 0-1372</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8.398"/>
    </inkml:context>
    <inkml:brush xml:id="br0">
      <inkml:brushProperty name="width" value="0.05" units="cm"/>
      <inkml:brushProperty name="height" value="0.05" units="cm"/>
      <inkml:brushProperty name="color" value="#FF0066"/>
    </inkml:brush>
  </inkml:definitions>
  <inkml:trace contextRef="#ctx0" brushRef="#br0">1 1 2529,'0'0'8348,"0"30"-7568,0 1-559,3 196 1664,2 195 1954,-6-248-3161,1-163-639,0 0 0,1 0 0,0 0 1,1 0-1,0 0 0,1 0 0,0 0 0,5 11 1,-6-19-25,0 1 1,0 0 0,0-1-1,1 1 1,-1-1-1,1 0 1,0 1 0,0-1-1,0-1 1,1 1-1,-1 0 1,1-1 0,-1 0-1,1 0 1,0 0-1,0 0 1,0 0 0,0-1-1,0 0 1,0 0-1,0 0 1,0 0 0,1 0-1,4-1 1,-1 0-7,0 0 0,0-1 0,0 0 0,0-1 0,0 0 0,0 0 0,0 0 0,-1-1 0,1 0 0,-1-1 0,0 1 0,0-1 0,0-1 0,0 1 0,-1-1 0,0-1 0,0 1 0,0-1 0,-1 0 0,0 0 0,0-1 0,6-8 0,-3 1-24,-1 1-1,0-1 0,0 0 0,-2-1 0,1 1 0,-2-1 0,0 0 1,-1 0-1,-1-1 0,2-29 0,-10 122-106,-1 19 237,8-88-92,-1 0-1,1 0 1,1 0-1,-1 0 0,1-1 1,1 1-1,0 0 1,0-1-1,7 13 0,-4-10-8,1 0-1,1 0 0,0-1 1,0 0-1,0 0 0,1-1 1,1 0-1,-1 0 0,1-1 1,1-1-1,-1 0 0,1 0 1,0-1-1,0 0 0,1-1 1,-1 0-1,1-1 0,0 0 1,0-1-1,0-1 0,0 1 1,1-2-1,-1 0 1,0 0-1,0-1 0,14-3 1,-19 1-10,0 1 1,-1-1 0,1 0 0,-1 0 0,0-1 0,1 0 0,-2 0 0,1 0-1,0-1 1,-1 1 0,0-1 0,0-1 0,-1 1 0,1-1 0,-1 0 0,0 0 0,-1 0-1,1 0 1,-1-1 0,-1 1 0,1-1 0,-1 0 0,2-10 0,0-4-13,0-1 1,-1 0-1,-1 0 0,-2 0 1,0 0-1,-4-31 1,1 41 4,0-1 0,-1 1 0,0-1 0,-1 1 0,0 0 0,-1 1 0,0-1 0,-1 1 0,0 1 0,-1-1 0,0 1 0,-1 0 0,0 1 0,-1 0 0,0 1 0,0 0 0,0 0 0,-1 1 0,0 0 0,-1 1 0,0 0 0,0 1 0,0 1 0,0 0 0,-1 0 0,1 1 0,-25-2 0,30 4-1,0 0 1,0 1-1,0 0 1,0 0-1,0 1 1,1 0-1,-1 0 1,0 0-1,0 1 1,1 0 0,-1 1-1,1-1 1,-1 1-1,1 0 1,0 1-1,0-1 1,1 1-1,-1 1 1,1-1-1,0 1 1,0 0-1,0 0 1,1 0 0,0 1-1,0-1 1,-5 9-1,3-2 19,1 1 0,0 0 1,0 0-1,1 0 0,1 0 0,0 1 0,1-1 0,0 1 1,2 0-1,0 20 0,0-31-5,0 0-1,1 0 1,0-1 0,-1 1-1,1 0 1,0 0 0,0 0-1,1 0 1,-1-1 0,0 1-1,1-1 1,0 1 0,0-1-1,0 1 1,0-1 0,0 0-1,0 0 1,0 0 0,1 0-1,-1-1 1,0 1 0,1 0-1,0-1 1,-1 0 0,1 0-1,0 0 1,0 0 0,0 0-1,0 0 1,0-1 0,4 1-1,14 2 39,1 0-1,-1-2 1,31-1-1,-28-1-33,15-2 15,0-1 0,0-2 0,0-2 1,73-26-1,-72 21-33,1 1 0,0 2 0,1 2 1,51-4-1,-81 12 1,0 0 0,1 0 0,-1 1 0,0 1 0,0 0 0,0 1 0,0 0 0,18 7 0,-24-7 2,1 1 0,-1-1 0,0 1 0,0 1 0,-1-1 0,1 1 0,-1 0 0,0 0 0,0 0 0,0 1 0,-1 0 0,0 0 0,0 0 0,-1 0 0,6 13 0,-6-9-5,0-1 0,0 1-1,-2 0 1,1 0-1,-1 0 1,0 0 0,-1 0-1,0 0 1,-3 18-1,2-26 6,0 0 0,0 0 0,0 0 0,0 0 0,0 0 0,0 0 0,-1 0 1,1 0-1,-1-1 0,1 1 0,-1 0 0,0-1 0,1 1 0,-1-1 0,0 0 0,0 0 0,0 1 0,0-1 0,0 0 0,0-1 0,-1 1 0,1 0 0,0-1 0,0 1 0,-1-1 0,-2 1 0,-12 1-140,0 0 0,-28-2 1,33 0-37,-23 0-1198,0-1 0,-70-13 0,24-9-3405</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8.755"/>
    </inkml:context>
    <inkml:brush xml:id="br0">
      <inkml:brushProperty name="width" value="0.05" units="cm"/>
      <inkml:brushProperty name="height" value="0.05" units="cm"/>
      <inkml:brushProperty name="color" value="#FF0066"/>
    </inkml:brush>
  </inkml:definitions>
  <inkml:trace contextRef="#ctx0" brushRef="#br0">1 1 5553,'0'0'13211,"218"0"-12675,-29 3-16,1 7-184,-18 2-168,-35 1-136,-53-4 40,-7 1-40,-3 2 32,-25-5-128,-17-4-216,-11-3-272,-3 0-456,-8 0-1825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0:59.892"/>
    </inkml:context>
    <inkml:brush xml:id="br0">
      <inkml:brushProperty name="width" value="0.05" units="cm"/>
      <inkml:brushProperty name="height" value="0.05" units="cm"/>
      <inkml:brushProperty name="color" value="#FF0066"/>
    </inkml:brush>
  </inkml:definitions>
  <inkml:trace contextRef="#ctx0" brushRef="#br0">3 47 7210,'0'0'5554,"0"38"-4571,-1 7-679,0 0 49,1 0 0,3 0-1,10 48 1,16 86 1556,12 304 0,-41-480-1768,0-12 572,-3-141-403,-29-199 1,26 308-321,-33-271-447,38 310 444,1 0 1,-1 0-1,1-1 0,0 1 0,0 0 0,0 0 0,0-1 0,0 1 1,0 0-1,1 0 0,-1 0 0,1 0 0,-1-1 0,1 1 0,0 0 1,0 0-1,0 0 0,0 0 0,0 0 0,3-3 0,-1 4-4,0 0 0,1 0 0,-1 0 0,0 1 0,1-1 0,-1 1 0,1 0 0,-1 0-1,0 0 1,1 0 0,-1 0 0,0 1 0,4 1 0,3-1 5,-1 2 0,0-1-1,0 2 1,0-1 0,-1 1 0,1 0 0,-1 1 0,0 0 0,0 0 0,9 8-1,12 12-42,31 35 0,-43-42 50,67 76 32,80 118 0,-91-112 0,103 108 1,-169-200 23,1-1 1,-1 0 0,2 0-1,-1-1 1,1 0 0,-1-1-1,13 6 1,-18-9-35,0-1 1,0 0-1,0 0 1,0-1-1,0 1 0,0-1 1,1 1-1,-1-1 1,0 0-1,0 0 0,0-1 1,1 1-1,-1-1 0,0 1 1,0-1-1,0 0 1,0 0-1,0 0 0,0 0 1,0-1-1,-1 0 1,1 1-1,0-1 0,-1 0 1,1 0-1,-1 0 1,4-5-1,8-9 7,-1-1 0,-1-1 1,-1 0-1,0-1 0,-1 0 0,-1 0 0,-1-1 0,-1 0 0,-1-1 1,6-29-1,-3-6 40,-2 0 0,1-99-1,-9 90-100,-2 0 0,-17-99-1,9 123-46,7 28-63,1 1 0,0-1 0,-2-25 0,2 66-9791,6-9 3393</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0.908"/>
    </inkml:context>
    <inkml:brush xml:id="br0">
      <inkml:brushProperty name="width" value="0.05" units="cm"/>
      <inkml:brushProperty name="height" value="0.05" units="cm"/>
      <inkml:brushProperty name="color" value="#FF0066"/>
    </inkml:brush>
  </inkml:definitions>
  <inkml:trace contextRef="#ctx0" brushRef="#br0">1 621 4457,'0'0'7044,"-1"29"-5954,4 95-179,-2-116-799,1 0 0,0 0 0,0 0 0,1 0 1,0 0-1,1 0 0,0-1 0,0 1 0,0-1 1,1 0-1,0-1 0,1 1 0,-1-1 0,1 0 1,0 0-1,1-1 0,-1 0 0,11 7 0,-1 0 64,-1 0-105,0 0 1,0-1 0,1-1-1,1 0 1,0-2 0,0 0-1,1 0 1,-1-2 0,2 0-1,-1-1 1,1-1 0,-1-1-1,1 0 1,27-1 0,-42-2-66,0 0 0,0-1 1,1 1-1,-1-1 0,0 0 1,0 0-1,0-1 1,0 1-1,0-1 0,0 0 1,0 0-1,-1 0 0,1 0 1,-1-1-1,1 1 1,-1-1-1,0 0 0,0 0 1,0 0-1,-1 0 0,1-1 1,-1 1-1,1-1 1,-1 0-1,0 1 0,-1-1 1,3-7-1,1-5 12,-1 1 0,0-1-1,-2 0 1,0 0 0,0 0 0,-2-18-1,-1 24-16,0 0-1,-1 0 1,0 0-1,-1 1 1,0-1-1,-1 1 1,0-1-1,0 1 1,-1 0-1,0 1 1,0-1-1,-1 1 1,-1 0-1,1 0 1,-1 1-1,0 0 1,-1 0-1,-8-6 1,-1 0-11,0 1 0,-1 1 0,0 0 0,0 1 0,-1 1 0,-1 1 0,-37-11 0,47 17 2,-1-1 1,1 2 0,-1-1-1,0 1 1,1 1-1,-1 0 1,-14 2 0,21-2 7,1 1 0,0 0 0,0 0 0,0 0 0,0 0 0,0 0 0,0 1 0,1-1 0,-1 1 0,0 0 0,1-1 0,-1 1 0,1 0 0,0 1 1,-1-1-1,1 0 0,0 1 0,0-1 0,1 1 0,-1 0 0,0 0 0,1-1 0,0 1 0,0 0 0,0 0 0,0 0 0,-1 7 0,1-6 10,0-1 0,0 1-1,1 0 1,0 0 0,0 0 0,0 0-1,0 0 1,0 0 0,1 0-1,0 0 1,0 0 0,0 0 0,0 0-1,1 0 1,-1-1 0,1 1-1,0 0 1,0-1 0,0 0 0,0 1-1,4 2 1,1 0 11,0 0 0,1-1 0,-1 0 0,1 0 0,0-1 0,0 0 0,1 0 0,11 3 0,19 4-4,0-1 1,0-1-1,1-3 0,0-1 1,0-2-1,54-3 0,-84-1-15,-1 0 0,1 0 0,-1-1 0,1 0 0,-1-1 0,0 0 0,0 0 0,0-1 0,-1 0 0,1-1 0,12-8 0,-9 3 5,1 0 0,-1-1 0,-1 0 0,0-1 0,-1 0 0,14-21 0,-10 10-2,-1 0 0,0-2 0,-2 1 0,-1-1 1,-1-1-1,-2 0 0,0 0 0,3-29 0,-4-25-364,-8-143 1,2 206 236,0 7-20,0 0 0,-1 0 0,0 0 0,0 0 0,-1 0-1,-6-17 1,8 27 122,-1 0-1,1 0 0,0 0 0,-1 0 1,1 0-1,-1 0 0,1 0 0,-1 0 1,1 1-1,0-1 0,-1 0 0,1 0 1,-1 0-1,1 0 0,0 1 0,-1-1 1,1 0-1,0 0 0,-1 1 0,1-1 1,0 0-1,-1 1 0,1-1 1,0 0-1,0 1 0,-1-1 0,1 0 1,0 1-1,0-1 0,0 0 0,0 1 1,-1-1-1,1 1 0,0-1 0,0 1 1,-11 30 83,1 1 1,2-1-1,1 2 1,-5 61-1,7 138 1359,5-154-1088,1-19-151,3-1 0,2 1-1,2-1 1,3-1 0,3 0 0,30 81-1,-41-131-166,0 1 0,0-2-1,1 1 1,-1 0 0,1-1-1,1 1 1,-1-1 0,1 0-1,1-1 1,8 9 0,-8-11-8,-1 1 0,1-1-1,-1-1 1,1 1 0,0-1 0,0 0 0,0 0 0,1-1 0,-1 0 0,0 0-1,0 0 1,1-1 0,6 0 0,-8 0-81,0-1 1,0 0-1,0 0 0,0 0 1,0-1-1,0 1 0,0-1 0,-1 0 1,1-1-1,-1 1 0,1-1 1,-1 0-1,0 0 0,0 0 1,0 0-1,0-1 0,-1 0 1,1 0-1,-1 0 0,0 0 0,0 0 1,-1-1-1,3-4 0,3-6-865,-2-1-1,0 1 1,0-1-1,-1 0 0,4-32 1,-3-7-3889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32.017"/>
    </inkml:context>
    <inkml:brush xml:id="br0">
      <inkml:brushProperty name="width" value="0.05" units="cm"/>
      <inkml:brushProperty name="height" value="0.05" units="cm"/>
    </inkml:brush>
  </inkml:definitions>
  <inkml:trace contextRef="#ctx0" brushRef="#br0">186 83 9154,'0'0'6985,"-4"-11"-6638,1 0-220,2 7-74,0 0 0,0 0-1,0 1 1,-1-1-1,1 0 1,-1 1-1,0-1 1,0 1 0,0 0-1,-1 0 1,1-1-1,-6-4 1,7 7-25,0 0 0,-1 0 0,1 0 0,-1 0 0,1 1 0,-1-1 0,0 0 0,1 1 0,-1-1 0,0 1 0,1-1 0,-1 1 0,0 0 0,0-1 0,1 1 0,-1 0 0,0 1 0,0-1 0,1 0 0,-1 0 0,0 1 0,1-1 0,-1 1 0,0-1 0,1 1-1,-3 0 1,2 1-33,-1-1 0,0 1 0,1 0 0,0-1-1,-1 1 1,1 0 0,0 0 0,0 1 0,0-1-1,0 0 1,0 1 0,1-1 0,-1 1 0,-1 3 0,-2 12 8,1 1 1,1-1 0,1 0 0,0 1 0,2 0 0,0-1-1,1 1 1,4 23 0,-2-31 38,0-1-1,0 0 1,0 0-1,2 0 0,-1 0 1,1-1-1,1 1 1,-1-1-1,2-1 1,-1 1-1,16 14 1,-22-22 6,1 0 0,0-1 0,0 1 0,0-1 0,-1 1 0,1-1 0,0 1 0,0-1 0,0 1 0,0-1 1,0 0-1,0 1 0,0-1 0,0 0 0,0 0 0,0 0 0,0 0 0,0 0 0,0 0 0,0 0 0,0 0 0,0 0 1,0-1-1,0 1 0,0 0 0,0-1 0,0 1 0,-1 0 0,1-1 0,2 0 0,-1-1-4,0-1 0,0 1-1,0 0 1,-1-1-1,1 1 1,0-1 0,-1 1-1,0-1 1,1 0 0,0-4-1,2-4 4,-1 0 0,-1 0 0,0 0 0,1-17 0,-3 27-50,0 0 0,1 0-1,-1 1 1,0-1 0,0 0-1,0 0 1,0 0-1,0 1 1,0-1 0,0 0-1,-1 0 1,1 1 0,0-1-1,0 0 1,-1 0-1,1 1 1,0-1 0,-1 0-1,1 0 1,0 1-1,-1-1 1,1 0 0,-1 1-1,1-1 1,-1 1 0,0-1-1,1 1 1,-1-1-1,0 1 1,1-1 0,-1 1-1,0 0 1,1-1 0,-1 1-1,0 0 1,-1-1-1,0 2-3,0-1-1,-1 1 0,1-1 0,-1 1 0,1 0 1,0 0-1,0 0 0,-1 0 0,1 0 0,0 0 0,-3 4 1,-52 47-4,38-30 68,18-20-56,4-5-6,27-37 105,-24 30-98,0 0 0,-1-1 0,0 1 0,-1-1 0,0-1 0,-1 1 0,0 0 0,-1-1-1,0 0 1,-1 0 0,0-22 0,-6 33-46,0-1-1,-1 2 1,1-1-1,0 0 1,-1 1-1,1 0 1,-1 0-1,-10 2 1,13 0-7,0-1-1,0 1 1,0-1-1,0 1 1,1 0-1,-1 0 1,0 0 0,1 0-1,-1 0 1,1 1-1,0-1 1,0 1 0,0 0-1,0 0 1,0-1-1,1 1 1,-1 0-1,1 0 1,0 1 0,0-1-1,0 0 1,0 0-1,0 1 1,1-1 0,0 0-1,-1 5 1,46-9-35,-44 0 23,0 0 0,0 0 0,0-1-1,0 1 1,0 0 0,0-1 0,0 1-1,0-1 1,0 1 0,-1 0 0,1-1-1,-1 0 1,1 1 0,-1-1 0,0 1-1,1-4 1,-5-3-441,-10 15 367,12-5 133,0 0-1,0 0 1,0 0-1,0 0 1,0 1-1,1-1 1,0 0-1,-1 1 1,1 0-1,0-1 1,0 1-1,0 0 1,1-1-1,-1 1 1,0 0-1,1 0 1,0 0 0,0-1-1,0 5 1,9-6 168,-4-1-161,-1-1 1,0 1-1,1-1 1,-1 0-1,0 0 1,0 0 0,0-1-1,0 1 1,0-1-1,0 0 1,0 0-1,0-1 1,-1 1-1,1-1 1,-1 1-1,0-1 1,0 0 0,0-1-1,0 1 1,0 0-1,-1-1 1,3-3-1,-1-1 0,0 0-1,0 0 1,-1 0-1,0 0 1,-1 0-1,1-1 1,-2 1-1,1-1 1,-1 1 0,0-13-1,-2 20-4,1 1 0,-1-1 0,1 0 0,-1 0 0,1 0 0,-1 1 0,0-1 0,1 0 0,-1 1 0,0-1 0,0 0 0,1 1 1,-1-1-1,0 1 0,0-1 0,0 1 0,0 0 0,0-1 0,0 1 0,0 0 0,0 0 0,0 0 0,0-1 0,0 1 0,0 0 0,0 0 0,0 1 0,1-1 0,-1 0 0,-2 0 0,-34 7-157,32-3 159,-1 0 1,1 1-1,0-1 1,0 1-1,1 0 1,-1 0-1,1 0 1,0 1-1,0-1 1,1 1-1,0 0 1,0 0-1,0 0 1,1 0-1,0 1 1,0-1-1,0 1 1,1-1-1,0 1 1,1 0-1,-1 0 1,1-1-1,1 9 1,-1-14 0,1 0-1,-1-1 1,1 1 0,0 0 0,-1 0-1,1 0 1,0-1 0,-1 1 0,1 0-1,0-1 1,0 1 0,0 0 0,-1-1-1,1 1 1,0-1 0,0 1 0,0-1-1,0 0 1,0 1 0,0-1 0,0 0-1,0 0 1,0 0 0,0 0 0,0 0-1,2 0 1,35 0 72,-27 0-53,-6-1-2,0 1 0,0-1-1,0 0 1,0-1-1,0 1 1,0-1 0,0 0-1,-1 0 1,1-1 0,-1 1-1,1-1 1,-1 0-1,0 0 1,0-1 0,-1 1-1,1-1 1,-1 0 0,1 0-1,-1 0 1,0 0-1,2-6 1,-1 4-13,-1 0-1,0 0 1,0 0 0,0-1-1,-1 1 1,0-1-1,0 0 1,-1 0 0,1 0-1,-2 0 1,1 0-1,-1 0 1,0 0 0,0 0-1,-3-10 1,2 16-11,0 0 1,0-1-1,0 1 1,0 0-1,-1-1 0,1 1 1,0 0-1,-1 0 1,1 0-1,-1 0 1,1 0-1,-1 1 1,0-1-1,1 0 0,-1 1 1,0-1-1,1 1 1,-1-1-1,0 1 1,0 0-1,0 0 0,1 0 1,-1 0-1,-3 0 1,-48 4-20,46-2 17,0 1-1,0 0 1,0 0 0,0 0 0,0 1 0,1 0 0,0 0-1,0 0 1,0 1 0,0 0 0,1 0 0,-1 1 0,1-1 0,1 1-1,-8 11 1,6-8 4,1 0-1,0 1 0,0-1 1,1 1-1,0 0 0,1 0 1,0 0-1,0 0 1,1 0-1,-1 20 0,4-29 27,0 0 0,-1-1-1,1 1 1,0 0-1,0 0 1,0 0 0,0 0-1,0-1 1,0 1-1,0 0 1,0-1 0,0 1-1,0-1 1,0 1-1,1-1 1,-1 0 0,0 1-1,0-1 1,0 0 0,1 0-1,-1 0 1,0 0-1,0 0 1,0 0 0,1 0-1,1-1 1,37-2 203,-37 1-245,1 1 1,0-1-1,0 0 1,-1-1 0,1 1-1,-1 0 1,1-1 0,-1 0-1,0 0 1,0 0-1,0 0 1,-1-1 0,1 1-1,-1-1 1,0 1 0,3-6-1,2-7-1141,0 0 0,6-27 0,-12 40 829,7-26-3548</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1.282"/>
    </inkml:context>
    <inkml:brush xml:id="br0">
      <inkml:brushProperty name="width" value="0.05" units="cm"/>
      <inkml:brushProperty name="height" value="0.05" units="cm"/>
      <inkml:brushProperty name="color" value="#FF0066"/>
    </inkml:brush>
  </inkml:definitions>
  <inkml:trace contextRef="#ctx0" brushRef="#br0">1 1 8194,'0'0'5105,"30"5"-3083,384 55 696,295 41-2068,-664-100-1268,-25 27-6945,-13-15 1032</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1.873"/>
    </inkml:context>
    <inkml:brush xml:id="br0">
      <inkml:brushProperty name="width" value="0.05" units="cm"/>
      <inkml:brushProperty name="height" value="0.05" units="cm"/>
      <inkml:brushProperty name="color" value="#FF0066"/>
    </inkml:brush>
  </inkml:definitions>
  <inkml:trace contextRef="#ctx0" brushRef="#br0">619 236 7394,'0'0'6898,"0"-19"-4722,-2 11-2120,0 0 1,-1 0-1,1 0 1,-2 0-1,1 1 1,-1 0 0,0-1-1,0 1 1,-1 1-1,0-1 1,0 1-1,-1 0 1,0 0 0,0 0-1,0 1 1,-8-6-1,-4-1-58,0 1 0,0 0 0,-1 1 0,0 1 0,-22-7 0,22 10 2,1 1 0,-1 0 0,0 2 0,0 0 0,-1 1-1,1 1 1,-26 1 0,36 1-6,-1 0 0,1 0-1,0 1 1,-1 1-1,1-1 1,0 1 0,1 1-1,-1 0 1,0 0-1,1 1 1,0-1 0,0 2-1,0-1 1,1 1-1,0 1 1,-10 11 0,8-7 31,1 1 1,0 0 0,1 1-1,0 0 1,1 0 0,1 0-1,0 1 1,1 0-1,0 0 1,1 0 0,1 0-1,-2 25 1,4-28 10,0-1 1,0 0-1,1 0 0,0 0 1,1 0-1,0 0 1,1 0-1,0-1 0,0 1 1,1-1-1,0 0 0,1 0 1,0 0-1,1 0 0,-1-1 1,2 0-1,-1 0 1,13 12-1,-5-10-21,0-1 1,0 0-1,0 0 0,1-1 1,1-1-1,-1-1 0,1 0 1,0-1-1,0-1 0,27 4 1,-31-6-14,0-1 0,1 0 0,-1-1 0,0 0 0,1-1 0,-1 0 0,0-1 0,0-1 0,0 0 1,0 0-1,0-1 0,0-1 0,-1 0 0,21-12 0,-17 6-17,0-1 0,-1-1-1,-1-1 1,1 0 0,-2 0 0,0-1 0,-1-1-1,-1 0 1,0 0 0,-1-1 0,-1 0 0,0-1-1,-2 1 1,9-35 0,-12 38 38,-3 22-21,3 20 2,1-15-8,1-1 0,0 1-1,1-1 1,1-1-1,-1 1 1,2-1 0,0 0-1,0-1 1,1 1 0,0-2-1,0 1 1,1-1-1,1-1 1,0 0 0,0 0-1,0-1 1,1-1 0,0 0-1,0 0 1,0-1-1,1-1 1,0 0 0,0-1-1,19 3 1,-16-5-396,0 0 1,0-1 0,0 0-1,0-1 1,23-5-1,8-16-3360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2.211"/>
    </inkml:context>
    <inkml:brush xml:id="br0">
      <inkml:brushProperty name="width" value="0.05" units="cm"/>
      <inkml:brushProperty name="height" value="0.05" units="cm"/>
      <inkml:brushProperty name="color" value="#FF0066"/>
    </inkml:brush>
  </inkml:definitions>
  <inkml:trace contextRef="#ctx0" brushRef="#br0">0 70 10914,'0'0'3649,"204"-66"-3649,-176 63 0,-10 3-616,-4 0-1200,-7 0-625,0 0-2432</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2.744"/>
    </inkml:context>
    <inkml:brush xml:id="br0">
      <inkml:brushProperty name="width" value="0.05" units="cm"/>
      <inkml:brushProperty name="height" value="0.05" units="cm"/>
      <inkml:brushProperty name="color" value="#FF0066"/>
    </inkml:brush>
  </inkml:definitions>
  <inkml:trace contextRef="#ctx0" brushRef="#br0">0 149 5113,'0'0'9133,"1"26"-8069,5 83-143,-5-98-795,1 0 0,0 0 0,1 0 0,0 0-1,1-1 1,0 1 0,1-1 0,0 0-1,1 0 1,0 0 0,0-1 0,1 0 0,0 0-1,1-1 1,8 8 0,-13-13-92,0-1 1,-1 0 0,1 0-1,0 0 1,1 0-1,-1 0 1,0 0-1,0-1 1,1 0-1,-1 1 1,1-1-1,-1 0 1,1-1 0,0 1-1,-1-1 1,1 0-1,-1 1 1,6-2-1,-3 0-4,0 0 0,-1-1-1,0 0 1,1 0-1,-1 0 1,0-1 0,0 1-1,0-1 1,0 0 0,7-7-1,2-3 13,-1-1 0,0 0-1,-1-1 1,-1 0 0,19-33-1,-17 24-42,-2-2 0,0 1 0,-2-1 0,-1-1 0,-1 1 0,-1-1 0,-2-1-1,0 1 1,-2 0 0,-1-33 0,-3 60-95,1-1 0,0 1-1,-1 0 1,1-1 0,0 1 0,-1 0-1,1 0 1,0 0 0,-1 0 0,1 1-1,0-1 1,-1 0 0,1 0 0,0 1-1,-1-1 1,1 1 0,0-1 0,0 1-1,0 0 1,-1-1 0,1 1 0,-1 1-1,1 0-111,1-1-1,-1 1 1,1 0 0,0-1-1,0 1 1,0-1-1,0 1 1,0 0-1,0-1 1,0 1-1,0 0 1,1-1-1,-1 1 1,1-1-1,-1 1 1,1-1 0,-1 1-1,1-1 1,0 1-1,0-1 1,0 0-1,0 1 1,0-1-1,0 0 1,0 0-1,0 0 1,1 0 0,1 2-1,23 12-3666</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3.368"/>
    </inkml:context>
    <inkml:brush xml:id="br0">
      <inkml:brushProperty name="width" value="0.05" units="cm"/>
      <inkml:brushProperty name="height" value="0.05" units="cm"/>
      <inkml:brushProperty name="color" value="#FF0066"/>
    </inkml:brush>
  </inkml:definitions>
  <inkml:trace contextRef="#ctx0" brushRef="#br0">40 243 3105,'0'0'9006,"35"9"-8746,110 26-95,-138-33-127,0-1-1,-1 1 1,1-2 0,0 1-1,0-1 1,0 0 0,0 0-1,-1-1 1,13-2 0,-17 2-13,1 0 0,0 0 0,0-1 0,-1 1 0,1-1 0,-1 1 0,1-1 0,-1 0 0,0 1 0,1-1 1,-1-1-1,0 1 0,0 0 0,-1 0 0,4-5 0,-2-2 14,0 1 0,0-1 0,-1 0 0,0 0-1,0 0 1,-1 0 0,-1 0 0,1 0 0,-2-15 0,1 10-75,-1 8 46,1 1 1,-1-1-1,0 1 0,0-1 1,0 1-1,-1 0 0,0 0 0,0-1 1,-1 1-1,1 1 0,-1-1 1,0 0-1,0 0 0,0 1 1,-1 0-1,0 0 0,0 0 1,0 0-1,0 1 0,0-1 1,-1 1-1,0 0 0,1 0 1,-1 1-1,0-1 0,0 1 1,-6-1-1,-2-2-15,-1 1 1,1 1-1,-1 0 1,1 1-1,-1 0 1,0 1-1,0 1 1,0 0-1,-27 5 1,36-4 45,1 0 0,-1 1 0,0 0-1,0 0 1,1 0 0,0 0 0,-1 1 0,1 0 0,0 0 0,0 0 0,0 0-1,0 1 1,1-1 0,0 1 0,-1 0 0,1 0 0,1 0 0,-1 1 0,1-1 0,-1 1-1,1-1 1,1 1 0,-1 0 0,0 0 0,1 0 0,-1 5 0,-2 17 463,1-1 0,0 1 0,3 46 0,1-42-189,-1-20-255,2 1-1,-1-1 0,1 1 1,1-1-1,0 0 0,0 0 1,1 0-1,1-1 0,0 1 0,0-1 1,1 0-1,0 0 0,1-1 1,0 0-1,0 0 0,1-1 1,0 0-1,1 0 0,18 13 1,-15-13-38,0 0 0,0-1 0,1-1-1,0 0 1,0 0 0,1-1 0,0-1 0,-1-1 0,1 1 0,0-2 0,1 0 0,-1-1 0,0-1 0,1 0 0,27-4 0,-31 1-14,1-1 0,-1 0 0,0-1 0,0 0 0,0-1 0,-1 0 0,0-1 0,0 0 0,0 0 0,-1-1 0,0-1 0,-1 1 0,0-2 0,0 1 0,-1-1 0,8-13 0,0-1 12,-1-1-1,-1-1 1,-2 0-1,0 0 1,12-51-1,-15 39 5,-8 36-64,0 32-122,0-9 160,1 0 0,1 1 0,1-1 0,0 0 0,2 0 1,7 21-1,-10-36-1,0 1 1,1-1 0,0 0 0,0 0 0,0 0 0,1-1-1,0 1 1,0-1 0,0 0 0,1 0 0,0 0 0,0 0-1,0-1 1,1 0 0,-1 0 0,1-1 0,0 1-1,0-1 1,0 0 0,0-1 0,1 0 0,-1 0 0,11 2-1,-8-2-314,1-1 0,-1 0 0,1-1-1,0 1 1,0-2 0,-1 0 0,1 0-1,0-1 1,-1 0 0,1 0 0,-1-1 0,0 0-1,0-1 1,0 0 0,8-5 0,34-25-5227</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3.760"/>
    </inkml:context>
    <inkml:brush xml:id="br0">
      <inkml:brushProperty name="width" value="0.05" units="cm"/>
      <inkml:brushProperty name="height" value="0.05" units="cm"/>
      <inkml:brushProperty name="color" value="#FF0066"/>
    </inkml:brush>
  </inkml:definitions>
  <inkml:trace contextRef="#ctx0" brushRef="#br0">0 0 7842,'0'0'2712</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4.153"/>
    </inkml:context>
    <inkml:brush xml:id="br0">
      <inkml:brushProperty name="width" value="0.05" units="cm"/>
      <inkml:brushProperty name="height" value="0.05" units="cm"/>
      <inkml:brushProperty name="color" value="#FF0066"/>
    </inkml:brush>
  </inkml:definitions>
  <inkml:trace contextRef="#ctx0" brushRef="#br0">374 9 4441,'0'0'4310,"-36"-1"-3218,-111-6 17,134 7-852,0-1 1,1 2-1,-1 0 1,0 0-1,1 1 1,-24 7-1,31-7-136,0 0-1,0 0 1,0 1 0,0 0-1,1 0 1,-1 0-1,1 1 1,0 0-1,0-1 1,0 1 0,0 1-1,-4 5 1,6-7-47,0-1-1,1 1 1,-1 0 0,1-1 0,-1 1-1,1 0 1,0 0 0,0 0 0,0 0 0,0 0-1,1 0 1,-1 0 0,1 0 0,0 0 0,0 0-1,0 1 1,0-1 0,1 0 0,0 4-1,0-3 5,1 0-1,0 0 0,0 0 0,1 0 1,-1 0-1,1 0 0,-1-1 0,1 1 1,0-1-1,1 0 0,6 6 0,7 2 72,1 1 0,1-2 0,0 0 1,29 9-1,-42-16-133,49 18 76,-22-10-73,0 2 0,-1 1-1,-1 1 1,0 2 0,-1 1-1,39 31 1,-66-46-16,0 0-1,0 0 1,0 0 0,0 0-1,0 0 1,-1 1 0,1-1-1,-1 1 1,0-1 0,0 1-1,-1 0 1,1 0-1,-1 0 1,1 0 0,-1 0-1,-1 0 1,1 1 0,0-1-1,-1 0 1,0 0 0,0 1-1,0-1 1,-1 0-1,1 0 1,-1 0 0,0 1-1,0-1 1,-1 0 0,1 0-1,-1 0 1,0-1 0,0 1-1,0 0 1,0-1-1,-1 1 1,0-1 0,1 0-1,-1 0 1,0 0 0,-1 0-1,1 0 1,0-1 0,-1 1-1,1-1 1,-1 0-1,-7 3 1,-13 1 40,0 0-1,0-2 1,0 0-1,-1-2 1,0-1-1,1-1 1,-42-4-1,52 2-26,-1 0-1,1-1 1,-1-1 0,1 0-1,-18-8 1,25 10-2,1-1 1,-1-1 0,0 1-1,1-1 1,0-1 0,0 1-1,0-1 1,1 0 0,-1 0-1,1 0 1,0-1 0,-5-8-1,10 13 17,0 1 0,0-1 1,0 1-1,0 0 0,0-1 0,0 1 0,1-1 0,-1 1 0,0 0 0,0-1 0,1 1 0,-1 0 0,0-1 0,0 1 0,1 0 1,-1-1-1,0 1 0,1 0 0,-1 0 0,0-1 0,1 1 0,-1 0 0,1 0 0,-1 0 0,0 0 0,1 0 0,-1-1 1,1 1-1,-1 0 0,1 0 0,-1 0 0,0 0 0,1 0 0,-1 0 0,1 0 0,-1 0 0,1 1 0,28-4-220,-19 3-631,-9-2 367</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7.550"/>
    </inkml:context>
    <inkml:brush xml:id="br0">
      <inkml:brushProperty name="width" value="0.05" units="cm"/>
      <inkml:brushProperty name="height" value="0.05" units="cm"/>
      <inkml:brushProperty name="color" value="#004F8B"/>
    </inkml:brush>
  </inkml:definitions>
  <inkml:trace contextRef="#ctx0" brushRef="#br0">69 270 8738,'0'0'8756,"0"-14"-8169,0-23-395,1 12-71,-1 0 1,0 1-1,-2-1 0,-1 0 1,-2 1-1,-8-32 1,13 56-111,0-1 0,0 0 0,0 1 1,-1-1-1,1 0 0,0 0 0,0 1 1,-1-1-1,1 1 0,0-1 0,-1 0 0,1 1 1,0-1-1,-1 1 0,1-1 0,-1 1 0,1-1 1,-1 1-1,0-1 0,1 1 0,-1-1 1,1 1-1,-1 0 0,0-1 0,1 1 0,-1 0 1,0-1-1,-10 15-16,-1 28-95,7 4 89,1 0 0,2 0 0,2 1 0,7 48 0,0-57 11,2 0-1,1-1 1,2-1-1,22 45 0,-14-32 2,-20-47-39,12 23 240,-8-23 79,-2-14-202,-2-88-4311,0 62-1285</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08.125"/>
    </inkml:context>
    <inkml:brush xml:id="br0">
      <inkml:brushProperty name="width" value="0.05" units="cm"/>
      <inkml:brushProperty name="height" value="0.05" units="cm"/>
      <inkml:brushProperty name="color" value="#004F8B"/>
    </inkml:brush>
  </inkml:definitions>
  <inkml:trace contextRef="#ctx0" brushRef="#br0">173 1132 6225,'0'0'3490,"7"32"-1841,28 105-117,-30-122-1337,1 0 1,0-1-1,1 0 0,1 0 0,0 0 1,0-1-1,2-1 0,0 1 0,0-2 1,1 1-1,0-1 0,1-1 0,0 0 0,24 14 1,-19-13-50,0-1 1,1 0-1,0-1 1,0-1-1,1-1 0,0 0 1,0-2-1,27 5 1,6-3 217,-1-3 0,54-2 0,-72-3-316,-1-2 0,0-2 0,-1-1 0,1-1 0,-1-2 0,0-1 0,-1-1 0,-1-2 1,1 0-1,-2-3 0,0 0 0,-1-1 0,-1-2 0,38-34 0,-40 31-32,-1-1 0,-1-1 0,0-1 0,-2-1-1,-1-1 1,-2 0 0,0-2 0,-2 0 0,-1 0-1,-1-1 1,-2-1 0,-1 0 0,-1-1 0,6-44-1,-10 28 9,-2 0 0,-5-85 0,-1 110-39,0 0 1,-1 0 0,-2 0-1,0 0 1,-1 1-1,-2 0 1,-18-35-1,4 18 17,-2 0 0,-2 1 0,-2 2 0,-1 1 0,-1 1 0,-2 2 0,-1 1 0,-76-52-1,84 67-4,-1 0-1,0 2 0,-1 1 1,-1 1-1,0 1 0,0 2 0,-1 1 1,0 1-1,-1 1 0,1 2 1,-1 2-1,0 0 0,0 2 0,-42 5 1,51 0 10,0 0 0,0 2 0,0 1 0,1 0 1,0 2-1,0 0 0,1 1 0,0 1 0,1 1 0,1 1 1,-27 25-1,9-4 13,2 2 0,1 1 0,1 2 0,-31 53 0,41-58-144,2 1 0,1 0-1,2 1 1,1 1 0,3 1 0,0 0-1,3 0 1,-8 58 0,12 155-3808,6-175 1266,0 59-4618</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0.578"/>
    </inkml:context>
    <inkml:brush xml:id="br0">
      <inkml:brushProperty name="width" value="0.05" units="cm"/>
      <inkml:brushProperty name="height" value="0.05" units="cm"/>
      <inkml:brushProperty name="color" value="#004F8B"/>
    </inkml:brush>
  </inkml:definitions>
  <inkml:trace contextRef="#ctx0" brushRef="#br0">0 94 7586,'0'0'7098,"17"-4"-7044,-16 4-54,29-7 3,1 0 0,62-3 0,-56 8 5,-21 1-34,1 0-1,0 1 1,18 3 0,-32-3 23,0 1 0,1-1 1,-1 1-1,0 0 0,0 0 1,0 0-1,0 1 0,0-1 0,0 1 1,0-1-1,0 1 0,0 0 0,-1 0 1,1 0-1,-1 1 0,1-1 0,-1 0 1,0 1-1,0 0 0,3 5 0,-1 2 46,0 1-1,0-1 0,-1 1 1,-1 0-1,0 0 0,0 0 0,-1 0 1,-1 0-1,1 0 0,-2 0 0,-3 22 1,1-16 133,-1-1 0,-1 1 0,0-1 0,-1 0 0,-1-1 1,-1 0-1,-10 18 2328,27-44-1802,35-40-966,17-7 129,-5 6-459,-2-2-1,76-97 0,-116 127 509,-29 34-153,-29 36 110,38-38 153,1 0 0,0 1 0,0 0 0,1 0 0,0 0 1,0 0-1,1 1 0,-3 17 0,2-3 89,2 0 0,0 34 0,2-55-93,1 1-1,-1 0 0,0-1 0,1 1 1,0-1-1,0 1 0,0-1 0,0 0 0,1 1 1,-1-1-1,1 0 0,0 0 0,0 0 0,0 0 1,0 0-1,1 0 0,2 2 0,1 0 16,0 0 0,0-1-1,1 0 1,-1 0 0,1-1-1,0 1 1,-1-1 0,9 2-1,2-1-155,0 0 0,0-1 0,0 0-1,1-1 1,-1-1 0,31-3 0,-42 2-371,-1-1 1,1 0-1,0-1 1,0 0 0,-1 0-1,1 0 1,-1 0-1,1-1 1,4-3-1,15-13-4844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38.768"/>
    </inkml:context>
    <inkml:brush xml:id="br0">
      <inkml:brushProperty name="width" value="0.05" units="cm"/>
      <inkml:brushProperty name="height" value="0.05" units="cm"/>
    </inkml:brush>
  </inkml:definitions>
  <inkml:trace contextRef="#ctx0" brushRef="#br0">356 919 7698,'0'0'7592,"7"0"-7052,38 0 987,-43 0-1377,0-1 1,-1 0-1,1-1 0,0 1 1,-1 0-1,1 0 0,-1-1 1,1 1-1,-1-1 0,0 1 1,0-1-1,1 0 0,-1 1 1,0-1-1,-1 0 0,1 0 1,0 0-1,0 0 0,-1 0 1,1 0-1,-1 0 0,1-2 1,10-50 107,-9 41-237,-1-1 1,-1 1-1,1 0 1,-2-1-1,0 1 1,-1 0-1,0 0 1,-1 0-1,0 0 1,-9-21-1,9 28-31,0 0 0,0 0-1,-1 0 1,1 0 0,-2 1 0,1 0-1,0 0 1,-1 0 0,0 0 0,0 1-1,-1 0 1,1 0 0,-1 0 0,0 1-1,0-1 1,0 1 0,0 1 0,0-1-1,-1 1 1,1 1 0,-1-1 0,0 1-1,-6-1 1,4 1-7,1 1-1,0 0 1,0 0 0,0 0-1,-1 1 1,1 0 0,0 1-1,0 0 1,0 0-1,0 1 1,1 0 0,-1 0-1,1 1 1,0 0-1,-11 7 1,6-1-6,0 1 0,1 0-1,0 1 1,1 0 0,1 0 0,0 1-1,-10 18 1,8-9 5,1 0 0,1 1 0,1 0 0,1 0 0,1 1 0,1 0 0,2 0 0,0 0-1,1 1 1,2 30 0,0-53 17,-1 1 0,1-1 0,0 1 0,1-1 0,-1 0 0,0 1 0,1-1 0,-1 1 0,1-1 0,0 0 0,0 1 0,0-1 0,0 0 0,0 0 0,0 1 0,1-1 0,-1 0 0,1 0 0,-1-1 0,1 1 0,0 0 0,0 0 0,0-1 0,0 1 0,3 1 0,0-2 14,-1 1 1,1-1-1,0 0 1,0 0 0,0-1-1,0 1 1,0-1 0,0 0-1,0-1 1,0 1 0,0-1-1,5-1 1,-4 0 0,1-1 0,-1 1 0,0-1-1,-1 0 1,1 0 0,0-1 0,-1 1 0,0-1 0,0 0 0,0-1-1,0 0 1,-1 1 0,6-9 0,6-9 50,25-43-1,-14 13-31,-2 0-1,-3-2 0,-1 0 0,13-64 0,29-231 7,-25 117 2,-37 226-60,-1 5-70,-18 630-326,18-591 416,1 1-1,2-1 0,9 39 0,-10-64 8,2-1-1,-1 0 1,1 0-1,1 0 0,0 0 1,1-1-1,0 0 1,1 0-1,0 0 0,1-1 1,0 0-1,0-1 1,13 11-1,-17-17-2,0 1-1,0-1 0,1 0 1,-1 0-1,1 0 1,0-1-1,0 0 1,0 0-1,0 0 1,0 0-1,0-1 1,0 0-1,0 0 0,1 0 1,-1-1-1,1 0 1,6 0-1,-5-2 15,0 1-1,0-1 0,0 0 1,0-1-1,-1 0 1,0 0-1,1 0 0,-1-1 1,0 0-1,0 0 0,8-8 1,1-3 2,-1 0 1,0-1-1,-2-1 1,0 0-1,-1-1 1,0 0-1,-2 0 0,9-21 1,-10 9-232,-1 0 1,-1 0-1,-2-1 1,-1 0 0,-1 1-1,-3-37 1,1 56 22,0 8 146,0 0-1,0 1 0,0-1 0,0 1 1,-1-1-1,1 1 0,-1-1 0,1 1 1,-1-1-1,0 1 0,0 0 0,0-1 1,0 1-1,-1 0 0,1 0 0,-1 0 0,1 0 1,-1 0-1,0 0 0,1 0 0,-1 0 1,0 1-1,0-1 0,-4-2 0,4 4 31,0-1-1,0 1 1,1 0-1,-1 0 0,0 0 1,0 0-1,1 0 1,-1 0-1,0 0 0,0 0 1,1 1-1,-1-1 1,0 1-1,1-1 1,-1 1-1,0 0 0,1 0 1,-1-1-1,1 1 1,-1 0-1,1 0 0,-1 1 1,1-1-1,0 0 1,0 0-1,-1 1 0,1-1 1,0 1-1,0-1 1,1 1-1,-1-1 1,0 1-1,0-1 0,0 3 1,-9 20 5,1-1-1,1 2 1,1-1 0,2 1-1,0 0 1,2 0 0,0 1 0,2-1-1,1 1 1,3 30 0,-2-49 18,-1 0-1,2 1 1,-1-1 0,1 0 0,0 0-1,1 0 1,-1 0 0,1-1-1,1 1 1,-1-1 0,1 1 0,0-1-1,1-1 1,9 12 0,-5-9 49,0-1 0,1 0 0,0 0 0,0 0 0,0-1 0,1-1-1,0 0 1,17 5 0,-1-2-377,-1-2 0,1-1 1,1-1-1,-1-1 0,1-1 0,-1-2 0,35-4 0,-11-7-3995,-11-4-3780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0.937"/>
    </inkml:context>
    <inkml:brush xml:id="br0">
      <inkml:brushProperty name="width" value="0.05" units="cm"/>
      <inkml:brushProperty name="height" value="0.05" units="cm"/>
      <inkml:brushProperty name="color" value="#004F8B"/>
    </inkml:brush>
  </inkml:definitions>
  <inkml:trace contextRef="#ctx0" brushRef="#br0">0 111 8002,'0'0'3598,"39"0"-2366,128 0-673,132 0-70,-298-1-480,1 0-1,-1 0 1,1-1 0,-1 1-1,0-1 1,0 1-1,1-1 1,-1 1-1,0-1 1,0 1-1,-1-1 1,1 0-1,0 0 1,0 0 0,-1 1-1,1-1 1,-1 0-1,0 0 1,1-2-1,8-47-3272,-8 48 2538,2-19-3486</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1.278"/>
    </inkml:context>
    <inkml:brush xml:id="br0">
      <inkml:brushProperty name="width" value="0.05" units="cm"/>
      <inkml:brushProperty name="height" value="0.05" units="cm"/>
      <inkml:brushProperty name="color" value="#004F8B"/>
    </inkml:brush>
  </inkml:definitions>
  <inkml:trace contextRef="#ctx0" brushRef="#br0">11 1 6009,'0'0'7240,"-1"28"-6082,-8 231 1120,9 59-847,0-317-1505,1 0 0,-1 0 0,1 0 0,-1 0 0,1 0 0,0 0 0,-1 0 0,1 0 0,0-1 0,0 1 0,0 0 0,0 0 0,-1-1-1,1 1 1,0-1 0,0 1 0,0-1 0,0 1 0,0-1 0,1 1 0,-1-1 0,0 0 0,0 0 0,0 0 0,0 1 0,0-1 0,0 0 0,0 0 0,0-1 0,1 1 0,0 0 0,42-4-4309,-16-7-412</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2.313"/>
    </inkml:context>
    <inkml:brush xml:id="br0">
      <inkml:brushProperty name="width" value="0.05" units="cm"/>
      <inkml:brushProperty name="height" value="0.05" units="cm"/>
      <inkml:brushProperty name="color" value="#004F8B"/>
    </inkml:brush>
  </inkml:definitions>
  <inkml:trace contextRef="#ctx0" brushRef="#br0">1 101 8282,'0'0'6595,"9"24"-5875,30 75-267,-32-84-356,-1-1 1,2 0-1,0-1 0,1 1 0,0-2 0,0 1 1,2-1-1,-1-1 0,2 1 0,0-2 0,0 0 1,0 0-1,1-1 0,1-1 0,0 0 0,0-1 1,25 9-1,-26-12-54,0-1 0,1 0 1,-1-1-1,1-1 0,0 0 0,24-2 0,-32 1-29,0-1 0,0 0-1,0 0 1,0-1-1,0 0 1,0 0-1,0 0 1,-1 0 0,1-1-1,-1 0 1,0 0-1,0-1 1,0 1-1,0-1 1,0 0-1,-1-1 1,4-4 0,0-2 0,0-1 1,-1 0-1,-1 0 1,0 0-1,0-1 1,-2 0-1,1 0 1,-2-1-1,4-18 1,-3-8 33,0-76 1,-4 96-27,0 18-25,-5-44 89,5 45-88,0 0-1,-1-1 0,1 1 1,-1 0-1,1-1 0,-1 1 0,1 0 1,-1 0-1,0 0 0,0 0 1,0 0-1,1 0 0,-1 0 1,0 0-1,0 0 0,-1 0 0,1 0 1,0 0-1,0 1 0,0-1 1,0 0-1,-1 1 0,1-1 1,0 1-1,-1-1 0,1 1 0,0 0 1,-1 0-1,1-1 0,-2 1 1,2 1-4,0-1 0,1 1 0,-1-1 0,0 1 0,0-1 0,1 1 0,-1-1 0,0 1 0,1 0 1,-1-1-1,0 1 0,1 0 0,-1 0 0,1-1 0,-1 1 0,1 0 0,0 0 0,-1 0 0,1 0 0,0 0 1,0-1-1,-1 1 0,1 0 0,0 0 0,0 0 0,0 0 0,0 0 0,0 1 0,-1 36 28,2-31-27,-1 10 13,-1-2 6,0 0 1,2 0-1,0 1 0,0-1 0,2 0 1,0 0-1,0-1 0,2 1 0,6 15 1,90 146 100,4 7 7,-89-151-90,-2 1 1,0 1-1,14 60 0,-23-67-21,-2 0-1,0 0 0,-2 30 1,-2-56-5,1 1 0,-1-1 0,0 0 0,1 1 1,-1-1-1,0 0 0,0 0 0,1 1 0,-1-1 0,0 0 1,0 0-1,0 0 0,-1 0 0,1 0 0,0-1 1,0 1-1,0 0 0,-1 0 0,1-1 0,0 1 0,-1-1 1,1 1-1,-1-1 0,1 0 0,0 1 0,-1-1 0,1 0 1,-1 0-1,1 0 0,-1 0 0,1 0 0,-3-1 0,-3 1 17,0 0-1,0 0 0,0-1 1,0 0-1,-13-4 0,13 2-17,0-1 0,1 0 0,-1-1 1,1 1-1,0-1 0,0-1 0,0 1 0,1-1 0,0 0 0,0 0 0,0-1 0,1 1 0,-4-9 1,1 2-5,0-1 0,0 0 0,2 0 0,0-1-1,-6-29 1,8 25-8,0-1-1,2 0 0,0 0 0,1 0 1,2 0-1,-1 0 0,2 0 0,1 0 0,1 1 1,0 0-1,1-1 0,1 2 0,1-1 0,1 1 1,0 1-1,1-1 0,1 2 0,17-21 0,-21 28-293,0 0 0,-1 0-1,0-1 1,0 0 0,5-13-1,1-31-3780,-11 19-779</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2.917"/>
    </inkml:context>
    <inkml:brush xml:id="br0">
      <inkml:brushProperty name="width" value="0.05" units="cm"/>
      <inkml:brushProperty name="height" value="0.05" units="cm"/>
      <inkml:brushProperty name="color" value="#004F8B"/>
    </inkml:brush>
  </inkml:definitions>
  <inkml:trace contextRef="#ctx0" brushRef="#br0">503 0 6481,'0'0'5762,"-32"15"-5348,-103 51 44,123-59-369,0 1 0,0 0 0,1 1 0,0 0 0,0 1 0,1 0 1,1 1-1,0 0 0,-11 16 0,5-6 36,-11 17-49,1 1 0,2 1 0,2 1 0,2 0 1,1 2-1,2 0 0,2 2 0,3-1 0,1 1 0,2 1 0,2-1 0,2 1 0,2 49 1,2-71-80,1 0 1,1 0 0,1 0 0,1 0 0,1 0 0,10 28 0,-8-36-76,0-1 1,0 0-1,2 0 1,-1-1 0,2 0-1,0 0 1,1-1-1,0 0 1,1-1-1,20 16 1,19 7-842,1-2-1,1-3 1,1-2 0,80 29 0,39 1-5526</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3.506"/>
    </inkml:context>
    <inkml:brush xml:id="br0">
      <inkml:brushProperty name="width" value="0.05" units="cm"/>
      <inkml:brushProperty name="height" value="0.05" units="cm"/>
      <inkml:brushProperty name="color" value="#004F8B"/>
    </inkml:brush>
  </inkml:definitions>
  <inkml:trace contextRef="#ctx0" brushRef="#br0">1 1 1456,'0'0'10413,"23"35"-9545,79 118-302,-34-52 176,77 150 0,-127-214-652,-3 1-1,-1 1 1,-1 0 0,-3 1 0,-1 0-1,-2 0 1,2 50 0,-7 118 531,-4-179-538,-1-1 1,-2 0-1,0 0 0,-2-1 1,-13 33-1,-29 52 185,49-111-160,0-8 271,0-3-539,1-1 0,0 0 1,0 1-1,1-1 0,1 1 0,6-18 1,19-31-4540,-10 30-1440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3.832"/>
    </inkml:context>
    <inkml:brush xml:id="br0">
      <inkml:brushProperty name="width" value="0.05" units="cm"/>
      <inkml:brushProperty name="height" value="0.05" units="cm"/>
      <inkml:brushProperty name="color" value="#004F8B"/>
    </inkml:brush>
  </inkml:definitions>
  <inkml:trace contextRef="#ctx0" brushRef="#br0">1 64 11931,'0'0'3728,"105"-64"-12626</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4.205"/>
    </inkml:context>
    <inkml:brush xml:id="br0">
      <inkml:brushProperty name="width" value="0.05" units="cm"/>
      <inkml:brushProperty name="height" value="0.05" units="cm"/>
      <inkml:brushProperty name="color" value="#004F8B"/>
    </inkml:brush>
  </inkml:definitions>
  <inkml:trace contextRef="#ctx0" brushRef="#br0">330 0 3017,'0'0'7571,"-25"35"-6993,-78 115 75,87-126-379,2 0 0,0 1 0,2 1 0,0 0 0,-12 44 0,9-22 138,-8 18-13,4 1 0,2 2 0,4-1 0,2 2 0,4-1 0,2 1 1,7 104-1,-1-167-390,0 1 0,0-1 0,0 1 1,1-1-1,0 1 0,1-1 0,0 0 0,0 0 1,0-1-1,1 1 0,0 0 0,0-1 0,1 0 1,0 0-1,0-1 0,7 8 0,-5-8-64,1 1-1,0-1 0,0-1 1,1 0-1,-1 0 0,1 0 1,0-1-1,-1 0 0,1-1 1,1 0-1,-1 0 0,13 0 1,55 0-2015,-9-2-1767</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4.875"/>
    </inkml:context>
    <inkml:brush xml:id="br0">
      <inkml:brushProperty name="width" value="0.05" units="cm"/>
      <inkml:brushProperty name="height" value="0.05" units="cm"/>
      <inkml:brushProperty name="color" value="#004F8B"/>
    </inkml:brush>
  </inkml:definitions>
  <inkml:trace contextRef="#ctx0" brushRef="#br0">0 32 8130,'0'0'3414,"29"-6"-3305,92-14-98,-116 19-10,0 1 0,0 0 1,1 0-1,-1 0 0,0 1 1,0 0-1,1 0 0,-1 0 1,0 1-1,0-1 0,0 1 1,-1 0-1,1 1 0,0-1 1,-1 1-1,1 0 0,-1 0 1,0 1-1,0-1 0,0 1 1,-1 0-1,1 0 0,3 6 1,1-1 10,-1-1 34,-1 0 1,-1 0 0,1 1-1,-1 0 1,-1 0-1,1 0 1,-2 0-1,1 1 1,-1 0 0,2 15-1,-2-6 338,-1 0 0,-1 0 0,0 1-1,-5 31 1,3-43-263,-1-1 0,0 1 1,-1 0-1,0 0 0,0-1 0,-1 1 1,0-1-1,0 0 0,0 0 0,-8 8 1,-14 23 490,40-56-190,0 0 0,2 1 1,-1 0-1,29-22 0,7-9-391,35-34-319,-37 37-436,-2-2 0,43-58 0,-88 104 494,-8 10 113,-52 87 343,48-70-59,1 0 0,1 1 0,1 1-1,2-1 1,0 1 0,2 0 0,1 0 0,2 30 0,0-55-149,1 1 1,-1-1 0,0 1-1,1-1 1,0 0-1,0 1 1,0-1 0,0 0-1,1 1 1,-1-1 0,1 0-1,0 0 1,0 0-1,0 0 1,0-1 0,0 1-1,1 0 1,-1-1 0,1 0-1,0 0 1,0 1-1,-1-1 1,1-1 0,1 1-1,-1 0 1,0-1 0,0 0-1,5 2 1,6 1-649,-1-1 0,1 0-1,0-1 1,1-1 0,22 0 0,-8-1-3883</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6.629"/>
    </inkml:context>
    <inkml:brush xml:id="br0">
      <inkml:brushProperty name="width" value="0.05" units="cm"/>
      <inkml:brushProperty name="height" value="0.05" units="cm"/>
      <inkml:brushProperty name="color" value="#004F8B"/>
    </inkml:brush>
  </inkml:definitions>
  <inkml:trace contextRef="#ctx0" brushRef="#br0">1 13 6329,'0'0'4215,"0"28"-3087,0 93-239,1-109-786,0 0 0,1 1-1,1-1 1,0 0-1,0 0 1,2 0 0,-1-1-1,1 1 1,1-1-1,0 0 1,1-1 0,0 0-1,0 0 1,1 0 0,0-1-1,1 0 1,15 12-1,-15-14-54,-1 0-1,2-1 1,-1 0-1,1-1 1,0 0 0,0 0-1,0-1 1,0 0-1,1-1 1,0-1-1,-1 1 1,1-1-1,0-1 1,0 0-1,0-1 1,0 0-1,0-1 1,12-1-1,-17 0-31,0 0 0,1 0-1,-1-1 1,0 1-1,0-1 1,-1 0 0,1-1-1,-1 1 1,1-1 0,-1-1-1,0 1 1,-1 0-1,1-1 1,-1 0 0,0 0-1,0-1 1,0 1 0,-1-1-1,0 0 1,3-6-1,3-8 14,-1 1-1,0-1 0,-2 0 0,-1-1 1,4-20-1,-5-2 194,-1-76 0,-3 86 181,0 32-219,-1 1-183,1 0 0,-1 0 1,0 1-1,0-1 0,0 1 1,1-1-1,-1 1 1,0-1-1,1 1 0,-1-1 1,0 1-1,1-1 1,-1 1-1,1 0 0,-1-1 1,1 1-1,-1 0 0,1 0 1,-1-1-1,1 1 1,0 0-1,0 0 0,-1 0 1,1 0-1,0 1 0,-6 26-13,6-24 15,-4 35 29,1 0 0,3 0 0,1 1 0,10 63 0,44 152 217,-50-236-240,11 57 81,-4-1 0,-4 1 0,-1 132 0,-7-204-79,0 1 0,0-1 0,0 1 0,-1 0 0,0-1 0,0 1 0,0-1 0,0 0 0,-1 1 0,1-1 0,-1 0 0,0 0 0,-1 0 0,1 0 0,-5 5 0,4-6 3,0-1 0,0 1-1,0-1 1,-1 0-1,1 0 1,-1 0 0,0 0-1,1 0 1,-1-1-1,0 0 1,0 0 0,0 0-1,0 0 1,0-1-1,0 1 1,0-1 0,-5 0-1,5-1 0,0 0 0,1 0 0,-1 0 0,1-1 0,-1 1 0,1-1 0,0 0 0,0 0 0,-1 0 0,1 0 0,1 0 0,-1-1 0,0 1 0,1-1 0,-1 0 0,1 0-1,0 0 1,-1 0 0,2 0 0,-1 0 0,0-1 0,1 1 0,-2-6 0,-6-13 18,0 0 0,-6-32 0,15 51-27,-9-41 22,2-1 0,3 0-1,1-84 1,3 112-22,1 7 4,0-1 0,0 1-1,1 0 1,1 0 0,0 0 0,0 0-1,0 1 1,1-1 0,1 1 0,0 0-1,0 0 1,1 0 0,0 1 0,0 0-1,11-10 1,12-10-1013,1 1-1,55-38 0,-20 17-3851,-36 25-52</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7.139"/>
    </inkml:context>
    <inkml:brush xml:id="br0">
      <inkml:brushProperty name="width" value="0.05" units="cm"/>
      <inkml:brushProperty name="height" value="0.05" units="cm"/>
      <inkml:brushProperty name="color" value="#004F8B"/>
    </inkml:brush>
  </inkml:definitions>
  <inkml:trace contextRef="#ctx0" brushRef="#br0">0 1 1424,'0'0'11684,"14"33"-10977,92 210 285,-64-150-371,31 106 0,-59-151-419,-2 1 0,-2 0 0,-3 1 1,3 63-1,-9-88-79,0 0 1,-2 1 0,-1-1 0,-1 0 0,-1 1 0,-1-2-1,-1 1 1,-2-1 0,0 0 0,-1 0 0,-2-1 0,-14 24-1,12-30 2,11-15-92,-1 1-1,1 0 0,0 0 0,0 0 1,0 0-1,0 0 0,0 0 1,1 1-1,-1-1 0,-1 5 0,3-7 103,0-33-1699,0 11-1034,0 1-1962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39.794"/>
    </inkml:context>
    <inkml:brush xml:id="br0">
      <inkml:brushProperty name="width" value="0.05" units="cm"/>
      <inkml:brushProperty name="height" value="0.05" units="cm"/>
    </inkml:brush>
  </inkml:definitions>
  <inkml:trace contextRef="#ctx0" brushRef="#br0">0 970 12995,'0'0'6236,"36"-11"-5888,118-38-92,-135 42-189,-1-1 0,0 0 0,0-2 0,-1 0 0,0 0 0,-1-2 0,0 0 0,15-16 0,-6 1 53,-2 0 0,34-53 0,-52 72-116,15-22 11,-2-2 1,0 0-1,-2-1 1,-2 0 0,-1-1-1,-1-1 1,-2 0-1,-2-1 1,-1 0-1,-1 0 1,0-67-1,-5 90-8,-2-1-1,0 0 1,0 0-1,-1 1 1,-1-1-1,0 1 1,-6-17-1,7 25-20,0 2 0,0-1 0,0 0 0,-1 0 0,1 1 0,-1-1 0,0 1 0,0 0 0,0 0 0,-1 0 0,1 0 0,0 1 0,-1-1 0,0 1 0,0 0 0,0 0 0,0 0 0,0 0 0,0 1 0,0 0 0,0 0 0,-1 0 0,1 0 0,0 1 0,-1-1 0,-6 2 0,6-1-10,0 0 1,0 1 0,0-1-1,1 1 1,-1 0 0,0 1-1,1-1 1,-1 1 0,1 0-1,-1 0 1,1 1 0,0-1-1,0 1 1,0 0 0,-4 3 0,1 2 8,0-1 0,1 1 0,0 0 0,0 0 0,0 0-1,-8 18 1,3 1 20,1 1 0,1-1 0,1 1-1,-5 35 1,-2 73 70,6 1 1,9 166-1,3-119 127,10 104 295,-7-242-448,1 0 0,3-1 0,1-1 1,22 54-1,-32-95-13,1 0 0,-1 1 0,1-1 0,0 0 0,0 0 0,0 0 0,1 0 0,-1 0 0,1-1-1,-1 1 1,1-1 0,0 1 0,0-1 0,6 3 0,-8-4 10,1 0-1,0-1 0,-1 1 0,1-1 1,0 0-1,0 0 0,0 1 1,-1-1-1,1 0 0,0 0 0,0-1 1,0 1-1,-1 0 0,1-1 0,0 1 1,0-1-1,-1 1 0,1-1 1,0 0-1,-1 0 0,1 0 0,-1 0 1,1 0-1,-1 0 0,1 0 1,-1 0-1,0 0 0,1-1 0,-1 1 1,2-4-1,4-4-9,-1 0-1,0-1 1,0 1 0,-1-2-1,0 1 1,-1-1 0,0 1-1,4-22 1,-4 9 9,-1 1 1,-2-1-1,-1-37 1,-2 48-48,0 1 0,-1-1 0,0 1 0,0-1 0,-2 1 0,1 0 1,-1 1-1,-1-1 0,0 1 0,0 0 0,-1 1 0,0-1 0,-14-12 0,-12-12-57,-74-57-1,37 42 41,64 46 15,0-1 0,0 1 0,-1 0-1,1 0 1,-1 1 0,0 0 0,0 0-1,0 1 1,-11-2 0,17 3-65,12 0-99,334 19 464,-165-19-134,-176 0-107,-1 0 0,1-1 0,0 1 0,-1-1 0,1 0 0,0 0-1,-1 0 1,1 0 0,-1-1 0,0 1 0,1-1 0,-1 0 0,0 0-1,5-4 1,-8 5-4,1 0-193,-1-1-1,1 0 1,-1 1 0,0-1-1,1 0 1,-1 0 0,0 1-1,0-1 1,0 0 0,0 1-1,-1-1 1,1 0 0,0 1-1,-2-4 1,-16-1-2685,-6 5-3512</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7.511"/>
    </inkml:context>
    <inkml:brush xml:id="br0">
      <inkml:brushProperty name="width" value="0.05" units="cm"/>
      <inkml:brushProperty name="height" value="0.05" units="cm"/>
      <inkml:brushProperty name="color" value="#004F8B"/>
    </inkml:brush>
  </inkml:definitions>
  <inkml:trace contextRef="#ctx0" brushRef="#br0">0 1 9538,'0'0'7052,"26"0"-6665,198 15 651,-154-11-781,35 4-13,-99-7-81,1 0-2492</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7.848"/>
    </inkml:context>
    <inkml:brush xml:id="br0">
      <inkml:brushProperty name="width" value="0.05" units="cm"/>
      <inkml:brushProperty name="height" value="0.05" units="cm"/>
      <inkml:brushProperty name="color" value="#004F8B"/>
    </inkml:brush>
  </inkml:definitions>
  <inkml:trace contextRef="#ctx0" brushRef="#br0">1 23 5945,'0'0'11155,"196"0"-10843,-125 0-200,-8 0-112,-17 0 0,-18-7-848,-14 1-969,-11-3-2584</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18.577"/>
    </inkml:context>
    <inkml:brush xml:id="br0">
      <inkml:brushProperty name="width" value="0.05" units="cm"/>
      <inkml:brushProperty name="height" value="0.05" units="cm"/>
      <inkml:brushProperty name="color" value="#004F8B"/>
    </inkml:brush>
  </inkml:definitions>
  <inkml:trace contextRef="#ctx0" brushRef="#br0">56 122 4689,'0'0'9267,"7"4"-8238,-5-2-940,1 0 1,-1 0-1,1-1 1,0 1 0,0 0-1,-1-1 1,1 0-1,0 0 1,0 0-1,0 0 1,1 0 0,-1-1-1,0 1 1,0-1-1,0 0 1,0 0 0,0 0-1,1 0 1,-1-1-1,0 1 1,0-1 0,0 0-1,0 1 1,0-2-1,0 1 1,0 0 0,0-1-1,0 1 1,-1-1-1,1 0 1,-1 1 0,3-4-1,1 0-34,0-1-1,0 0 0,-1-1 1,0 1-1,0-1 1,0 0-1,-1 0 0,0 0 1,-1-1-1,0 0 1,0 1-1,0-1 1,-1 0-1,2-13 0,-5 21-53,0-1 0,1 0 0,-1 1 0,0-1 0,0 1 0,0-1 0,0 1 0,0-1 0,0 1 0,0 0 0,0 0 0,0-1 0,0 1 0,-1 0 0,1 0 0,0 0 0,0 0 0,0 0 0,0 0 0,0 0 0,-2 1 0,-26 3 9,17 1 3,0 1 0,0 1-1,1 0 1,0 0 0,0 1-1,1 1 1,0 0-1,0 0 1,1 1 0,1 0-1,-1 0 1,2 1 0,-1 0-1,2 0 1,-1 1-1,-7 21 1,13-32-12,1 0 1,-1 0-1,1 0 0,-1 1 0,1-1 0,-1 0 1,1 0-1,0 0 0,0 1 0,-1-1 1,1 0-1,0 0 0,0 0 0,0 1 0,0-1 1,1 0-1,-1 0 0,0 1 0,0-1 1,1 0-1,-1 0 0,1 0 0,-1 0 1,1 1-1,-1-1 0,1 0 0,0 0 0,-1 0 1,1 0-1,0 0 0,0-1 0,0 1 1,0 0-1,0 0 0,0 0 0,2 0 1,2 0 13,0 0 0,0 0 0,0-1 0,0 0 0,1 0 0,-1 0-1,8-2 1,-7 2 4,0-1-10,0-1 1,1 1-1,-1-1 0,-1 0 1,1 0-1,0-1 0,0 0 1,-1 0-1,0 0 0,0-1 1,6-4-1,-8 6-16,0-1 0,0 0 0,0 0 0,0 0 1,-1 0-1,1 0 0,-1 0 0,0-1 0,1 1 0,-2-1 0,1 0 0,0 0 1,-1 1-1,0-1 0,0 0 0,0 0 0,1-7 0,-3 10-7,0 1 1,-1-1-1,1 0 1,0 1-1,0-1 0,-1 1 1,1-1-1,0 1 1,-1-1-1,1 1 0,-1 0 1,1 0-1,0 0 1,-1 0-1,1 0 0,-1 0 1,1 0-1,0 0 1,-2 1-1,-1-1-65,-72 6-4956,57-5 247</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29.048"/>
    </inkml:context>
    <inkml:brush xml:id="br0">
      <inkml:brushProperty name="width" value="0.05" units="cm"/>
      <inkml:brushProperty name="height" value="0.05" units="cm"/>
      <inkml:brushProperty name="color" value="#004F8B"/>
    </inkml:brush>
  </inkml:definitions>
  <inkml:trace contextRef="#ctx0" brushRef="#br0">2 48 3425,'0'0'12742,"0"-3"-11533,-1 2-1134,1 1 1,0-1-1,0 1 0,0-1 1,0 0-1,0 1 1,0-1-1,0 1 1,0-1-1,0 1 1,0-1-1,0 0 0,0 1 1,0-1-1,0 1 1,0-1-1,1 1 1,-1-1-1,0 1 1,0-1-1,1 1 1,-1-1-1,0 1 0,1-1 1,-1 1-1,1 0 1,-1-1-1,0 1 1,1 0-1,-1-1 1,1 1-1,-1 0 0,1-1 1,24-1 1721,-16 2-2314,71 4 657,93 16 1,-94-9-55,96 2 0,-172-13-67,-1 0 29,-56-7-78,23-4 22,3 0 2,-2 1 0,1 1 1,-1 1-1,0 2 1,-1 1-1,-33-1 0,54 6 8,0 0 0,0 1 0,0 0 0,0 0 0,-17 6 0,26-7-9,0 1 1,-1-1-1,1 1 1,-1 0-1,1-1 0,0 1 1,0 0-1,-1 0 1,1 0-1,0 0 1,0 0-1,0 0 1,0 0-1,0 0 0,0 1 1,1-1-1,-1 0 1,0 1-1,0 1 1,1-1-35,-1 1 0,1-1 0,0 0 0,1 0 0,-1 0 0,0 0 0,1 1 0,-1-1 0,1 0 0,0 0 0,-1 0 0,1 0 0,0 0 0,0 0 0,0 0 0,1 0 0,2 3 0,32 46-5452,-21-29-1610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33.02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1 228 6737,'0'0'7286,"0"-7"-7075,0-12-169,0 11-30,0 19-9,0 3-19,0 1 143,0 0 0,1 0 1,0 0-1,5 18 0,-4-27-63,-1-1 0,2 1 0,-1-1 0,1 0 0,-1 0 0,1 0 0,1 0 0,-1-1 0,1 1 0,-1-1 0,1 0 0,1 0 0,-1 0 0,10 5 0,-1-1-6,1-1-1,1-1 0,-1-1 0,1 0 1,0-1-1,0 0 0,0-1 0,0-1 1,1 0-1,-1-1 0,1-1 0,21-2 1,-33 1-49,1 0 0,-1 0 0,0 0 0,1 0 0,-1-1 0,0 0 0,0 0 0,0 0 0,0 0 0,0 0 0,-1-1 0,1 0 0,-1 0 0,0 0 0,0 0 0,0 0 0,0 0 0,0-1 0,-1 0 0,1 1 0,-1-1 0,0 0 0,0 0 0,0 0 0,-1-1 0,0 1 0,2-6 0,2-9 41,-1 0 0,-1-1 0,0 1 0,0-38 0,-3 39-21,0 1 0,-1 0 0,-1-1 0,-1 1 0,-8-32-1,9 45-25,1-1-1,-2 1 1,1-1-1,0 1 0,-1 0 1,1 0-1,-1 0 1,0 0-1,-1 0 1,1 1-1,-1-1 0,1 1 1,-1 0-1,0 0 1,0 1-1,0-1 1,-1 1-1,1 0 0,-1 0 1,1 0-1,-1 0 1,0 1-1,1 0 1,-1 0-1,-10-1 0,8 2-1,-1-1-1,1 1 0,0 1 0,-1-1 0,1 1 1,0 0-1,-1 1 0,1 0 0,0 0 0,0 0 1,0 1-1,0 0 0,-10 7 0,6-2 7,1 0 0,1 1 1,-1-1-1,1 2 0,1-1 0,0 1 0,-7 12 0,6-7 11,0 1 0,2-1 0,0 1-1,0 1 1,2-1 0,0 1-1,1 0 1,0 0 0,1 0 0,2 1-1,-1-1 1,2 1 0,2 21-1,-2-34-2,0 0 0,1 0-1,0 0 1,0 0-1,0 0 1,1-1 0,-1 1-1,1 0 1,0-1-1,0 1 1,1-1 0,-1 1-1,1-1 1,0 0 0,0 0-1,1-1 1,-1 1-1,1-1 1,0 1 0,0-1-1,0 0 1,0 0-1,0-1 1,7 3 0,0 0 5,0-1 0,1 0 0,0-1 0,0-1 0,0 0 0,0 0 0,0-1 0,0-1 0,13 0 0,-17-2-20,1 0 0,-1 0 0,0 0 0,0-1 0,0-1 0,-1 1 0,1-1 1,-1 0-1,0-1 0,0 0 0,0 0 0,-1 0 0,1-1 0,-2 0 0,1 0 0,0-1 0,6-11 0,8-10 18,-1-1 0,28-61 0,-43 81 2,0-1 0,-1 0 0,0 0 1,-1 0-1,0-1 0,0 1 1,-1 0-1,0-21 0,-2 30-18,0 1 0,1-1 0,-1 0-1,0 1 1,0-1 0,1 1 0,-1-1 0,0 0-1,0 1 1,0 0 0,0-1 0,0 1 0,0 0-1,0-1 1,0 1 0,0 0 0,0 0 0,0 0-1,0 0 1,0 0 0,0 0 0,0 0 0,0 0-1,-1 0 1,-31 2-1,29-1 4,1 0-1,-1 0 1,1 0 0,-1 0 0,1 1 0,-1-1 0,1 1 0,0 0 0,0 0-1,0 0 1,0 0 0,0 0 0,0 1 0,1-1 0,-1 1 0,1 0 0,-3 4-1,-3 4-136,2 1 0,0 0 0,-7 19 0,3-7-972</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34.04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98 133 7098,'0'0'6845,"18"0"-6574,61 0-169,-76 0-64,0 1-1,0-1 1,0 0-1,0 0 0,0-1 1,0 1-1,0-1 0,0 1 1,0-1-1,0 0 0,0 0 1,-1 0-1,1 0 1,0-1-1,-1 1 0,1-1 1,-1 1-1,1-1 0,-1 0 1,0 0-1,0 0 1,0 0-1,0-1 0,0 1 1,2-4-1,-1-1 129,-2 1 0,1 0-1,-1-1 1,0 1 0,0-1 0,-1 0 0,1 1 0,-2-11 0,0 0-34,0 16-131,1 0 1,-1 0-1,0 0 1,0 0-1,0 0 1,0 0-1,-1 0 1,1 1-1,0-1 1,0 0-1,0 1 1,-1-1-1,1 1 1,0-1 0,-1 1-1,1-1 1,0 1-1,-1 0 1,1 0-1,0 0 1,-1 0-1,1 0 1,0 0-1,-1 0 1,1 0-1,-2 1 1,-43 5-19,36-2 19,1 0-1,1 1 1,-1 1 0,1 0-1,0 0 1,0 0 0,-13 15-1,7-6 4,0 2-1,-20 31 1,27-37-4,0 1 0,1 0 0,1 0 0,0 1 0,0-1 1,2 1-1,-1 0 0,2 0 0,0 0 0,0 1 0,1-1 1,1 0-1,0 1 0,1-1 0,3 18 0,-3-27 5,1 0 1,0 0-1,0 0 0,0-1 0,1 1 0,-1-1 0,1 0 0,0 1 0,0-1 0,0 0 0,0-1 1,1 1-1,-1-1 0,1 1 0,-1-1 0,1 0 0,0 0 0,0 0 0,0-1 0,0 0 1,0 1-1,0-1 0,8 0 0,11 3 37,0-1 1,1-2-1,23-1 1,-32 0-39,-3 0 31,0 0 0,0-1 1,0-1-1,1 0 1,-2 0-1,1-1 0,0-1 1,0 0-1,-1-1 0,12-6 1,-18 8-11,1-1 0,-1 0 1,0 0-1,0 0 0,0-1 1,-1 1-1,0-1 0,0 0 0,0 0 1,0-1-1,-1 1 0,0-1 1,0 1-1,0-1 0,-1 0 0,0 0 1,0-1-1,0 1 0,-1 0 1,1-12-1,0 3 38,-1 1 1,-1 0-1,-1-1 0,0 1 1,0 0-1,-2-1 1,-3-14-1,4 25-59,0-1 0,0 0 1,0 1-1,0-1 0,-1 1 0,0 0 0,0 0 0,0 0 0,0 0 1,-1 0-1,1 1 0,-1-1 0,0 1 0,0 0 0,0 0 0,-1 1 1,1-1-1,-1 1 0,1 0 0,-1 0 0,0 0 0,0 1 1,-6-1-1,2 0-6,0 2 0,0-1 0,0 1 0,0 1 0,0-1 0,0 2 0,0-1 0,0 1 0,0 0 0,1 1 0,-1 0 0,1 1 0,0 0 0,0 0 0,0 0 0,0 1 0,1 0 0,0 1 0,0 0 0,0 0 0,1 0 0,-8 10 0,4-5 8,1 1 1,0 0 0,1 0 0,0 1 0,1 0 0,0 1 0,1-1 0,1 1 0,0 0 0,1 1 0,0-1 0,-2 28 0,5-39-8,1 1 0,0-1 0,0 0 0,0 0 1,0 0-1,0 0 0,1 0 0,-1 0 0,1 0 0,0 0 1,0 0-1,0 0 0,1-1 0,-1 1 0,0 0 0,1-1 1,0 1-1,2 2 0,-1-3 1,0 0 1,1 0 0,-1 0-1,1 0 1,-1 0-1,1-1 1,0 1 0,0-1-1,0 0 1,0-1-1,0 1 1,0-1-1,6 1 1,0 0 13,0-1 0,0 0 0,-1 0 0,1-1 0,0 0 0,0-1 0,-1 0 0,1 0 0,-1-1 0,1 0 0,-1-1 0,15-8 0,-17 7-12,0 0 0,-1-1 0,0 1 0,0-1 0,0-1 0,0 1 0,-1-1 0,-1 0 0,1 0 0,-1 0 0,0-1 0,0 1 0,-1-1 0,0 0 0,2-12 0,-1 8 2,-2-1 0,1 1 0,-2-1 0,0 1 0,0-1 0,-1 0 0,-1 1 1,0-1-1,-3-14 0,3 22-38,0 1 1,0-1 0,-1 1-1,0 0 1,0 0 0,0 0-1,0 0 1,0 0 0,-1 0-1,0 0 1,0 1 0,0-1-1,0 1 1,0 0 0,-1 0-1,0 0 1,1 0 0,-1 1-1,0 0 1,0-1 0,0 1-1,-1 1 1,1-1 0,0 1-1,-1-1 1,1 1 0,-1 1-1,-5-1 1,-2 0-404,-1 1 1,1 0-1,-1 1 1,1 0 0,-1 1-1,1 1 1,0 0-1,0 0 1,0 1-1,0 1 1,0 0-1,-16 11 1,-23 13-3478</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38.930"/>
    </inkml:context>
    <inkml:brush xml:id="br0">
      <inkml:brushProperty name="width" value="0.05" units="cm"/>
      <inkml:brushProperty name="height" value="0.05" units="cm"/>
      <inkml:brushProperty name="color" value="#004F8B"/>
    </inkml:brush>
  </inkml:definitions>
  <inkml:trace contextRef="#ctx0" brushRef="#br0">0 0 7866,'0'0'11925,"3"0"-11774,25 0-116,-1 1 1,0 1 0,1 2 0,-1 0 0,45 15 0,-61-16-39,-1 1 1,0 0 0,-1 1-1,1 0 1,-1 1-1,0 0 1,0 1 0,-1-1-1,0 2 1,0-1-1,0 1 1,-1 0 0,0 1-1,-1-1 1,0 1-1,0 1 1,7 15 0,-7-8-4,-1 0 0,-1 0 1,0 0-1,-1 1 0,2 31 1,-4-6 20,-6 53 0,3-83-14,-1-1 0,0 1 0,-1-1 1,0 0-1,-1 0 0,-1 0 1,1-1-1,-2 0 0,-13 19 1,-11 19 105,40-59-21,-1 1 1,1-1 0,1 2 0,17-14-1,5-4-63,5-11-102,-1 0-1,58-82 1,43-94-411,-133 206 442,-1 3 20,-1 1 0,0 0 1,0-1-1,0 1 0,-1-1 1,0 0-1,1 0 1,-1 1-1,0-1 0,0-5 1,-22 30-51,7-3 65,1 0 0,1 1 0,1 0 0,1 1 0,0 1 0,1-1 0,2 1 0,-9 34 0,7-13 61,3 1 0,1 0 0,1 63 0,4-102-32,0 0 0,0 0 0,0 0 0,1 0 0,0 0 0,0 0 0,0 0 0,0 0 0,1 0 0,0 0 0,-1-1 0,1 1 0,0-1 0,1 1 0,-1-1 0,5 5 0,-2-4 5,0 0 0,0 0 0,0-1 0,0 1 0,1-1 0,-1-1 0,1 1 0,0-1 0,12 4 0,8-2 25,1 0 0,0-1 0,0-2 0,30-2 0,-27 1-31,-11 0-43,-5 1 51,0-1 0,0-1 0,0 0-1,21-5 1,-31 5-108,-1 0-1,1 0 1,-1-1-1,1 1 0,-1-1 1,0 0-1,1 0 1,-1 0-1,0 0 0,0-1 1,-1 1-1,1-1 1,0 1-1,-1-1 0,1 0 1,-1 0-1,0-1 1,0 1-1,0 0 0,-1-1 1,3-6-1,4-24-2376,-5 8-2104,1 0-4450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40.358"/>
    </inkml:context>
    <inkml:brush xml:id="br0">
      <inkml:brushProperty name="width" value="0.05" units="cm"/>
      <inkml:brushProperty name="height" value="0.05" units="cm"/>
      <inkml:brushProperty name="color" value="#004F8B"/>
    </inkml:brush>
  </inkml:definitions>
  <inkml:trace contextRef="#ctx0" brushRef="#br0">86 58 928,'0'0'9806,"-3"3"-8939,-15 13 5096,32-30-5356,-1 6-612,0 0 0,0 1 1,0 0-1,1 1 1,0 0-1,1 2 0,-1-1 1,1 2-1,0 0 1,0 0-1,0 2 1,0 0-1,0 0 0,0 2 1,27 3-1,-38-3-5,0 0 1,-1 0-1,1 1 0,0-1 0,-1 1 1,0 0-1,1 0 0,-1 0 0,0 1 0,0-1 1,0 1-1,0-1 0,-1 1 0,1 0 1,-1 0-1,0 0 0,0 0 0,0 1 1,0-1-1,0 1 0,-1-1 0,1 1 0,-1-1 1,1 5-1,2 6 7,-1 0 0,0 1 0,-1-1 0,-1 1 0,0 15-1,-1-22 3,0 0 0,-1 0 0,0 1 0,0-1 0,-1 0 0,0 0 0,0 0-1,-1 0 1,0-1 0,-1 1 0,1-1 0,-1 0 0,-1 1 0,1-2 0,-1 1 0,-1-1-1,1 1 1,-12 8 0,5-3 20,-1 0-1,-1-1 1,0-1-1,0 0 1,-1-1-1,0-1 1,-1 0-1,0-1 1,0-1 0,-1 0-1,1-1 1,-1-1-1,0-1 1,0 0-1,-1-1 1,1-1-1,0-1 1,-1 0-1,-21-4 1,38 4-14,0-1 0,1 1 0,-1-1 0,0 0 0,1 1 0,-1-1 0,1 0 0,-1 1-1,0-1 1,1 0 0,0 0 0,-1 0 0,1 1 0,-1-1 0,1 0 0,0 0 0,0 0 0,-1 0 0,1 0 0,0 0 0,0 0 0,0 1 0,0-1 0,0 0 0,0-1 0,5-27-9,-2 25-4,0 0-1,1 0 1,0 0-1,-1 1 1,1-1-1,1 1 1,-1 0-1,0 0 1,1 0 0,0 1-1,-1-1 1,1 1-1,0 0 1,0 1-1,0-1 1,7 0-1,7-2-7,-1 1 0,1 1 0,24 0 0,-26 3 4,0 0 0,0 2-1,0 0 1,0 0 0,-1 2-1,0 0 1,1 1 0,14 8-1,-22-11 11,12 5 12,1-1 0,1-1 0,-1-1 0,41 3 0,92-4 217,-130-4-164,-23 1-21,1-1 1,-1 0-1,0 1 1,0-1-1,1-1 1,-1 1-1,0 0 0,1 0 1,-1-1-1,0 1 1,1-1-1,-1 0 1,0 0-1,0 0 1,0 0-1,0 0 0,0 0 1,0 0-1,0-1 1,0 1-1,-1-1 1,1 0-1,0 1 1,-1-1-1,1 0 0,-1 0 1,0 0-1,0 0 1,1 0-1,-1 0 1,-1 0-1,1 0 1,0 0-1,0-1 0,-1 1 1,1 0-1,-1-1 1,0 1-1,0-3 1,0 4-164,0 1-1,0-1 1,0 1 0,0-1 0,0 1 0,-1-1 0,1 1 0,0-1 0,0 1-1,0-1 1,-1 1 0,1-1 0,0 1 0,-1 0 0,1-1 0,0 1 0,-1 0 0,1-1-1,-1 1 1,1 0 0,-1-1 0,1 1 0,0 0 0,-1 0 0,1 0 0,-1-1 0,1 1-1,-1 0 1,1 0 0,-1 0 0,1 0 0,-1 0 0,1 0 0,-1 0 0,-24 2-5843</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41.495"/>
    </inkml:context>
    <inkml:brush xml:id="br0">
      <inkml:brushProperty name="width" value="0.05" units="cm"/>
      <inkml:brushProperty name="height" value="0.05" units="cm"/>
      <inkml:brushProperty name="color" value="#004F8B"/>
    </inkml:brush>
  </inkml:definitions>
  <inkml:trace contextRef="#ctx0" brushRef="#br0">3 10 8186,'0'0'9587,"-2"-9"-5987,68 9-2993,238 10-152,46 11-149,-857-21-297,506 0 7,124 16-5273,-81-10 711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42.618"/>
    </inkml:context>
    <inkml:brush xml:id="br0">
      <inkml:brushProperty name="width" value="0.05" units="cm"/>
      <inkml:brushProperty name="height" value="0.05" units="cm"/>
      <inkml:brushProperty name="color" value="#004F8B"/>
    </inkml:brush>
  </inkml:definitions>
  <inkml:trace contextRef="#ctx0" brushRef="#br0">12 55 1592,'0'0'14621,"-7"-13"-14046,5 33-389,0 1 0,1-1 0,4 41 0,-1-24 151,-1-28-277,-1-1 0,1 1 0,1-1 1,0 1-1,0-1 0,1 1 0,-1-1 0,2 0 0,-1-1 0,1 1 0,1 0 0,-1-1 0,1 0 0,0 0 0,1-1 1,0 1-1,0-1 0,0 0 0,1-1 0,0 1 0,12 6 0,-4-4-25,0-1 0,0 0 0,1-1 0,0-1 0,0 0-1,1-2 1,-1 1 0,1-2 0,0 0 0,20-1 0,-29-1-26,-1 0 0,1 0 1,-1-1-1,1 0 0,0 0 0,-1-1 1,0 0-1,1 0 0,-1-1 0,9-4 1,-11 4 0,-1 0 1,0-1-1,1 0 1,-1 0-1,0 0 1,-1-1 0,1 1-1,-1-1 1,0 0-1,0 0 1,0 0-1,-1 0 1,0 0-1,2-8 1,5-18 26,-3-1 0,0 0-1,-2 0 1,-2 0 0,0 0 0,-5-38 0,3 10-16,-1 60-25,0-1 0,0 1 0,0-1 0,0 1 0,0-1 0,0 1 0,0 0 0,0-1 0,0 1 0,0 0 0,-1 0 0,1 0 0,0 0 0,0 0 0,0 0 0,0 0 1,0 0-1,0 1 0,0-1 0,0 0 0,0 1 0,0-1 0,0 0 0,-2 2 0,0 2-2,0 1-1,0 0 1,0 0 0,1 0-1,-1 1 1,1-1 0,1 0-1,-1 1 1,1 0 0,0-1-1,-1 10 1,-1 72 28,3-68-8,-1 14 38,2 0 0,1 1-1,1-1 1,2 0 0,17 62 0,57 107 138,19 56-16,-87-219-170,-1 0 0,-2 1 0,-1 0 0,1 74 0,-8 44 204,-35-158-154,29-1-43,1 0 0,-1-1-1,1 0 1,0 0-1,0 0 1,0-1-1,0 1 1,0-1-1,1 0 1,-1-1 0,1 1-1,0-1 1,-7-7-1,-47-61 53,40 46-58,1-1 0,1-1 0,1-1 0,2 0 0,0-1 0,2 0 1,2-1-1,1 0 0,1-1 0,1 1 0,2-1 0,2-1 0,1-43 0,2 71 2,0-1-1,1 0 1,-1 1 0,1-1 0,0 1-1,1-1 1,0 1 0,-1 0 0,2 0-1,-1 0 1,0 1 0,1-1 0,0 1-1,7-7 1,10-7 6,41-28 0,-47 35-15,4-3-24,-7 7-136,0 0-1,-1-1 1,-1-1 0,1 0-1,-1 0 1,-1-1 0,0 0-1,0 0 1,-1-1 0,0-1-1,-1 1 1,6-15 0,24-56-6290,-19 42-1050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3.799"/>
    </inkml:context>
    <inkml:brush xml:id="br0">
      <inkml:brushProperty name="width" value="0.05" units="cm"/>
      <inkml:brushProperty name="height" value="0.05" units="cm"/>
    </inkml:brush>
  </inkml:definitions>
  <inkml:trace contextRef="#ctx0" brushRef="#br0">441 597 8002,'0'0'9192,"11"-7"-8681,31-24-36,-40 28-439,0 0-1,-1-1 1,1 1 0,-1-1 0,0 0 0,0 1-1,0-1 1,0 0 0,-1 0 0,1 1-1,-1-1 1,0 0 0,0 0 0,0 0 0,-1 0-1,1 1 1,-1-1 0,0 0 0,0 1-1,-1-1 1,1 0 0,-3-3 0,-2-4-13,-1 1 0,0 0 0,-1 0 1,0 1-1,-1 0 0,0 0 0,-13-9 0,2 2-28,-1 2 0,-36-20-1,42 28-7,1 0-1,-1 1 0,0 0 1,-1 1-1,1 1 1,-1 0-1,0 1 1,0 1-1,1 1 1,-1 0-1,-22 3 0,33-2 13,0 0-1,0 1 1,0-1-1,0 1 1,0 0-1,0 1 1,0-1-1,1 1 1,-1 0 0,1 0-1,0 0 1,-1 1-1,2-1 1,-1 1-1,0 0 1,1 0-1,0 1 1,0-1-1,0 0 1,0 1-1,1 0 1,-1 0-1,1 0 1,1 0-1,-2 6 1,-1 3-4,0 0 1,1 1 0,1 0 0,1-1-1,0 1 1,1 0 0,0 0-1,3 15 1,-2-25 9,1-1-1,-1 1 1,1-1-1,0 0 1,0 0 0,1 0-1,-1 0 1,1 0-1,0 0 1,-1-1 0,2 1-1,-1-1 1,0 0-1,1 0 1,0 0 0,-1 0-1,1-1 1,0 0-1,0 0 1,1 0 0,-1 0-1,0 0 1,1-1-1,-1 0 1,10 2 0,2 0 38,1 0 1,-1-1-1,1-1 1,0-1-1,0 0 1,18-3-1,-25 1-36,0-1-1,-1-1 1,0 1-1,1-1 1,-1-1-1,-1 0 1,1 0-1,-1-1 1,0 0-1,0 0 1,-1-1-1,1 0 1,-1 0 0,11-16-1,-6 7-1,1-2 0,-2 0 0,-1 0 0,0-1 0,-1 0 0,8-24 0,-10 10 20,-1 0-1,-2-1 1,-1 0-1,-1 1 1,-5-44-1,2 13-60,-2 23-3,3 40 34,0 0 0,0 0 0,0 1-1,0-1 1,0 0 0,0 0 0,0 0-1,0 0 1,0 0 0,-1 1 0,1-1 0,0 0-1,0 0 1,-1 1 0,1-1 0,-1 0-1,1 0 1,0 1 0,-1-1 0,0 0-1,1 1 1,-1-1 0,1 0 0,-1 1-1,0-1 1,1 1 0,-1-1 0,0 1 0,1 0-1,-1-1 1,0 1 0,0 0 0,0-1-1,1 1 1,-1 0 0,0 0 0,0 0-1,0 0 1,0 0 0,1 0 0,-2 0-1,0 4-7,0-1-1,1 1 0,-1 1 1,1-1-1,0 0 0,1 0 0,-1 0 1,1 1-1,-1-1 0,2 8 1,-2-3 9,-2 25-8,1 0 0,1-1 1,2 1-1,1 0 0,2 0 1,1-1-1,11 37 0,-13-59 20,1 0 0,-1-1 0,2 0 0,0 1 0,0-2 0,0 1 0,2-1 0,-1 1 0,1-2 0,0 1 0,1-1 0,0 0 0,0-1 0,1 0 0,-1 0 0,2-1 0,-1 0 0,1 0-1,0-1 1,0 0 0,0-1 0,1 0 0,-1-1 0,1 0 0,14 1 0,7-1 113,61-3 0,-40-1-41,-48 2-78,0-1 0,0-1 0,0 1 0,0-1 0,1 0 0,-2 0 0,1 0 0,0-1 1,0 1-1,0-1 0,-1 0 0,1-1 0,-1 1 0,1-1 0,-1 0 0,0 0 1,0 0-1,0-1 0,4-5 0,-4 3-1,0 0 1,-1-1-1,1 1 1,-1-1-1,-1 1 1,1-1-1,-1 0 0,-1 0 1,1 0-1,-1 0 1,0 0-1,-1 0 1,0-9-1,0 15-7,-1 1 0,1-1 0,-1 1 0,0 0 0,1-1 0,-1 1-1,1 0 1,-1 0 0,0-1 0,1 1 0,-1 0 0,1 0 0,-1 0 0,0 0 0,1 0 0,-1 0-1,0 0 1,1 0 0,-1 0 0,0 0 0,1 0 0,-1 0 0,0 0 0,1 0 0,-1 1 0,1-1-1,-1 0 1,0 1 0,1-1 0,-1 0 0,1 1 0,-1 0 0,-2 2-3,0 1-1,0 0 1,1-1 0,0 1-1,0 0 1,0 1 0,0-1 0,1 0-1,-1 0 1,1 1 0,0-1 0,0 1-1,1-1 1,-1 6 0,1 70-109,1-71 115,-1-4 7,1-1 0,-1 1-1,1-1 1,0 0 0,0 1 0,1-1 0,-1 0 0,1 0 0,0 0 0,0 0-1,0 0 1,1-1 0,-1 1 0,1-1 0,6 7 0,-3-5 11,0 0 0,0-1 0,0 0 1,1 0-1,-1 0 0,1-1 0,0 0 0,13 3 0,-3-1 10,1-2 0,-1 0 0,1-1 0,-1-1 0,1-1 0,0 0-1,25-4 1,-37 3-20,1-1-1,-1 0 0,0 0 1,0 0-1,0 0 0,-1-1 1,1 0-1,-1 0 1,1-1-1,-1 0 0,0 0 1,0 0-1,-1 0 0,1-1 1,-1 0-1,0 1 1,0-2-1,-1 1 0,0 0 1,1-1-1,3-10 1,-2 2-14,0 0 0,-1 0 1,0 0-1,-2-1 0,1 1 1,-2-1-1,0 0 0,-1-18 1,-1 27-12,1 1 1,-2-1-1,1 0 0,-1 0 1,0 1-1,0-1 1,0 1-1,-1-1 0,0 1 1,0 0-1,0 0 1,-1 0-1,1 1 0,-1-1 1,0 1-1,-1 0 1,1 0-1,-1 0 0,1 1 1,-1-1-1,-1 1 0,1 0 1,0 1-1,-1-1 1,1 1-1,-12-3 0,-1 0-36,0 0 0,0 2 0,-1 0 0,0 1 0,1 1-1,-1 0 1,-26 3 0,39-1 52,-1 1 0,1-1 1,0 1-1,0 0 0,1 0 0,-1 1 1,0-1-1,1 1 0,-1 1 0,1-1 1,0 1-1,0 0 0,0 0 0,1 0 1,0 1-1,-8 9 0,7-8-1,1 1 0,0 1 0,0-1 0,0 0 0,1 1 0,0 0 1,0 0-1,1 0 0,0 0 0,0 0 0,1 0 0,0 13 0,1-20 6,0 0 1,0 1-1,0-1 1,1 0 0,-1 0-1,0 0 1,1 0-1,-1 0 1,1 0-1,-1 1 1,1-1-1,-1 0 1,1 0-1,0-1 1,0 1-1,-1 0 1,1 0-1,0 0 1,0 0-1,0-1 1,0 1-1,0 0 1,0-1-1,0 1 1,0-1-1,0 1 1,0-1-1,0 1 1,1-1-1,-1 0 1,2 1-1,44 1 194,-36-2-103,285-15 204,-296 15-296,32-5-24,1 2 0,42 2 0,-66 1 23,0 1 1,-1 0 0,1 0-1,0 1 1,-1 0 0,0 1 0,1 0-1,-1 0 1,0 1 0,-1 0 0,1 0-1,0 1 1,10 8 0,-9-6 1,-1 1 1,0 0 0,0 0 0,-1 1 0,0 0-1,0 0 1,-1 0 0,0 1 0,-1 0-1,0 0 1,0 1 0,-1 0 0,-1-1-1,0 1 1,0 0 0,-1 0 0,-1 1-1,1 15 1,1-33 52,0 1 0,0-1 0,1 1-1,0 0 1,0 0 0,0 0 0,0 0 0,1 1 0,9-8 0,5-5-101,41-27 1,-46 38 27,-1 0 0,1 1 1,1 0-1,-1 1 0,0 1 0,1 0 1,0 1-1,0 1 0,-1 0 1,25 2-1,-36 0 14,1-1 0,-1 0-1,0 1 1,0-1 0,0 1-1,0 0 1,0 0 0,0 0-1,0 0 1,-1 1 0,1-1-1,0 1 1,-1-1 0,1 1-1,-1 0 1,1 0 0,-1 0 0,0 1-1,0-1 1,0 0 0,0 1-1,0 0 1,0-1 0,-1 1-1,0 0 1,1 0 0,-1-1-1,0 1 1,0 0 0,0 5-1,3 9-4,-1-1 0,-1 1 0,-1 1 0,-1 21 0,0-30 42,3-8-26,-1 0-1,1-1 0,0 1 0,-1-1 1,1 1-1,0-1 0,-1 0 0,1 0 1,0 0-1,0 0 0,-1-1 0,1 1 1,5-2-1,1-3-20,1-1 0,-1 1 1,0-2-1,0 1 0,-1-1 1,8-8-1,-8 7-98,0 0 0,1 0 0,0 2 0,1-1 1,12-6-1,-20 12 107,0 0 1,1 0-1,-1 1 1,0-1-1,1 1 1,-1-1 0,0 1-1,0 0 1,1 0-1,-1 0 1,0 0 0,1 0-1,-1 0 1,0 1-1,1-1 1,-1 1-1,0 0 1,0 0 0,1 0-1,-1 0 1,0 0-1,2 1 1,4 4-30,0 0 1,-1 1-1,0 0 1,8 9-1,-11-10 22,1-1 0,0 1 1,0-1-1,0 0 0,1-1 0,0 0 0,0 0 0,8 5 0,-10-8 6,0 1-1,1-1 1,-1 0-1,1 0 1,0 0-1,-1-1 1,1 1-1,0-1 1,-1 0-1,1 0 1,0-1-1,-1 0 1,1 0-1,-1 0 1,1 0-1,-1 0 1,1-1-1,-1 0 1,0 0-1,0 0 1,0-1-1,0 1 1,5-5-1,3-4-37,0-2 0,0 0-1,-1 0 1,18-28 0,-6 6 43,-22 35 5,-1 0-1,1-1 1,-1 1 0,1-1-1,-1 1 1,1 0-1,-1 0 1,1-1 0,-1 1-1,1 0 1,-1 0 0,1 0-1,0 0 1,-1-1-1,1 1 1,-1 0 0,1 0-1,0 0 1,-1 0 0,1 0-1,-1 1 1,1-1-1,0 0 1,-1 0 0,1 0-1,-1 0 1,1 1-1,-1-1 1,1 0 0,-1 0-1,1 1 1,-1-1 0,1 0-1,-1 1 1,1 0-1,16 14 37,-17-15-39,27 31-33,-11-12-95,0-2 0,29 25 0,-40-37 65,1-1 0,0 0 1,0-1-1,0 1 0,0-1 1,0 0-1,1-1 0,0 0 1,-1 0-1,1 0 1,0 0-1,0-1 0,10 0 1,34-3-4858,-29-5-519</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43.457"/>
    </inkml:context>
    <inkml:brush xml:id="br0">
      <inkml:brushProperty name="width" value="0.05" units="cm"/>
      <inkml:brushProperty name="height" value="0.05" units="cm"/>
      <inkml:brushProperty name="color" value="#004F8B"/>
    </inkml:brush>
  </inkml:definitions>
  <inkml:trace contextRef="#ctx0" brushRef="#br0">0 33 7362,'0'0'7392,"10"-3"-6693,11-5-15,0 2 1,29-6 0,-42 11-626,-1 0 1,1 0-1,-1 0 1,1 1-1,-1 0 1,0 1-1,1-1 1,-1 2-1,1-1 1,-1 1-1,0 0 0,13 5 1,-9 0-56,0-1 1,0 2-1,-1-1 1,0 1-1,0 1 0,-1 0 1,0 0-1,0 1 1,-1 0-1,-1 1 1,0-1-1,0 1 0,-1 1 1,0-1-1,-1 1 1,0 0-1,-1 1 1,-1-1-1,1 1 0,-2-1 1,0 1-1,-1 0 1,0 0-1,-2 23 1,0-28-2,-1-1 0,0 0 0,0 1 1,0-1-1,-1 0 0,0 0 0,-1-1 0,0 1 1,0-1-1,0 0 0,-1 0 0,1 0 1,-1 0-1,-11 8 0,2-1 22,0-1-1,-1-1 0,-1-1 1,-31 17-1,42-24-3,1-1 0,-1 0 0,0 0-1,0-1 1,0 0 0,0 0-1,0 0 1,-1 0 0,1-1 0,-6 0-1,9 0-13,1 0-1,-1 0 1,1-1 0,-1 1-1,1-1 1,-1 1-1,1-1 1,0 0-1,-1 1 1,1-1 0,0 0-1,0 0 1,0 0-1,-1 0 1,1 0-1,0 0 1,0 0-1,0 0 1,1 0 0,-1-1-1,0 1 1,0 0-1,1-1 1,-1 1-1,0 0 1,1-1-1,0 1 1,-1-1 0,1 1-1,0-1 1,0 1-1,0-1 1,0 1-1,0-1 1,0-1-1,0 2-9,0 0 0,0 0-1,0 1 1,0-1 0,0 0-1,0 1 1,0-1 0,0 0-1,1 1 1,-1-1 0,0 0-1,0 1 1,1-1 0,-1 0-1,0 1 1,1-1 0,-1 1-1,1-1 1,-1 1 0,1-1-1,-1 1 1,1-1 0,-1 1-1,1-1 1,-1 1 0,1-1-1,-1 1 1,2-1 0,24 2-4,41 26 101,-38-13-79,8-2 60,1-2-1,0-1 1,69 6 0,119-8 237,-225-7-311,0 0 1,0 0 0,0-1 0,0 1 0,0 0 0,-1-1 0,1 1 0,0-1 0,0 1 0,0-1 0,-1 1 0,1-1 0,0 0 0,-1 1 0,1-1 0,0 0 0,-1 1 0,1-1 0,-1 0 0,1 0 0,-1 0 0,0 0 0,1 1 0,-1-1 0,0 0 0,0 0 0,1 0 0,-1 0 0,0 0 0,0 0 0,0 0 0,0 0-1,0 0 1,0 0 0,0 0 0,-1 1 0,1-2 0,0-1-131,0 1-1,-1-1 0,1 1 0,0-1 1,-1 1-1,0 0 0,0-1 1,0 1-1,0 0 0,0 0 0,0 0 1,0 0-1,0 0 0,-3-3 0,-33-23-5333,20 13-387</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5.792"/>
    </inkml:context>
    <inkml:brush xml:id="br0">
      <inkml:brushProperty name="width" value="0.05" units="cm"/>
      <inkml:brushProperty name="height" value="0.05" units="cm"/>
      <inkml:brushProperty name="color" value="#004F8B"/>
    </inkml:brush>
  </inkml:definitions>
  <inkml:trace contextRef="#ctx0" brushRef="#br0">261 100 9602,'0'0'6772,"-28"-4"-4805,25 1-1917,1 0 0,0 1 0,0-1 0,1 0-1,-1-1 1,0 1 0,1 0 0,0 0 0,0-1 0,0 1-1,0-1 1,0 1 0,1-1 0,-1 1 0,1-1 0,0 1-1,0-1 1,1 1 0,-1-1 0,2-4 0,-2-8 30,2 15-122,1 0-1,-1 0 1,0 1-1,1-1 1,-1 1-1,1-1 1,-1 1-1,1 0 1,-1 0-1,0 0 1,1 0-1,-1 0 1,1 1-1,3 0 1,0 2 21,0-1 0,0 1 0,-1 0 1,1 0-1,-1 0 0,1 1 0,-1 0 0,0 0 1,-1 1-1,1-1 0,-1 1 0,0 0 0,0 0 1,0 0-1,-1 1 0,5 8 0,-1 1 21,1 0 0,-2 0 0,0 1-1,-1 0 1,4 21 0,-6-23-1,-1 0 0,0 0 0,-1 0 1,-1 0-1,0 0 0,-1 0 0,0 0 0,-1 0 0,-1 0 1,0-1-1,-1 1 0,-1-1 0,0 0 0,0 0 0,-1 0 0,-1-1 1,0 0-1,-15 18 0,5-9 20,-1 0 0,-1-2-1,-1 0 1,-34 25 0,43-36 8,1-1-1,-1 0 1,0-1-1,-1-1 1,0 0-1,0 0 1,0-1-1,0 0 1,0-1-1,-1-1 1,-23 2-1,35-4-25,0 0 0,0 0 0,-1 0 1,1 0-1,0 0 0,0 0 0,0 0 0,0-1 0,0 1 0,0-1 0,0 1 1,0-1-1,0 1 0,0-1 0,1 1 0,-1-1 0,0 0 0,0 1 0,0-1 1,1 0-1,-1 0 0,0 0 0,1 1 0,-1-1 0,0 0 0,1 0 0,-1 0 1,1 0-1,0 0 0,-1 0 0,1 0 0,0 0 0,0 0 0,0-1 0,-1 1 1,1 0-1,0 0 0,0 0 0,1 0 0,-1 0 0,0 0 0,0 0 0,0 0 1,1 0-1,-1 0 0,0 0 0,1 0 0,-1 0 0,2-1 0,-1-2-14,0 0 0,1-1 0,0 1-1,0 0 1,0 1 0,1-1 0,-1 0-1,1 1 1,0-1 0,0 1 0,4-4-1,0 3 6,-1 1 0,1 0 0,0 0 0,0 1 0,0 0-1,1 0 1,-1 1 0,0 0 0,1 0 0,-1 0 0,1 1-1,-1 0 1,0 1 0,1 0 0,-1 0 0,1 0 0,-1 1 0,0 0-1,0 0 1,0 1 0,0 0 0,-1 0 0,1 1 0,-1 0-1,10 7 1,-7-3-248,1 0-1,0-1 1,1 0-1,0-1 1,0 0-1,0-1 1,0 0-1,1 0 1,0-2-1,0 1 1,0-1-1,1-1 1,-1 0-1,16-1 1,18-1-2302,-6 0-1320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6.460"/>
    </inkml:context>
    <inkml:brush xml:id="br0">
      <inkml:brushProperty name="width" value="0.05" units="cm"/>
      <inkml:brushProperty name="height" value="0.05" units="cm"/>
      <inkml:brushProperty name="color" value="#004F8B"/>
    </inkml:brush>
  </inkml:definitions>
  <inkml:trace contextRef="#ctx0" brushRef="#br0">489 411 5537,'0'0'3316,"-17"32"-2082,-52 110-235,49-99-554,3 0 0,1 1 0,2 1-1,-10 64 1,19-84-272,-4 24 451,2 1-1,3-1 1,3 97 0,3-132-496,0 0 1,1 0-1,1 0 0,0-1 0,1 1 1,0-1-1,1 0 0,0-1 1,1 1-1,1-1 0,0 0 0,1-1 1,0 0-1,0-1 0,1 1 0,21 15 1,3 0 33,1-1 1,1-2-1,1-1 0,55 23 1,-44-27-114,0-1 1,2-3 0,0-2-1,0-2 1,1-2 0,0-3-1,0-1 1,95-7-1,-120 1-24,0-2 0,-1 0 0,1-2 0,-1-1 0,0-1 0,-1-1 0,0-1 0,0-1-1,-1-1 1,-1-1 0,36-27 0,-31 19-11,-2-1 0,-1-1-1,0-1 1,-2-1 0,-1-1 0,-1 0 0,-1-2-1,25-51 1,-34 56 3,-1 0 0,0-1 0,-2 0 0,-1-1 0,5-47 0,-4-126 41,-7 164-48,-2-3-15,-1 0 1,-2 1 0,-1 0-1,-2 0 1,-2 1 0,-1 0-1,-1 0 1,-2 1 0,-2 1-1,-1 0 1,-1 1 0,-2 2 0,-1-1-1,-1 2 1,-2 1 0,-33-32-1,33 38 3,-1 0 0,0 1-1,-2 2 1,0 1 0,-1 1-1,-1 1 1,0 1 0,-1 2-1,0 1 1,-1 2 0,-1 0-1,0 3 1,0 0 0,0 2 0,-1 1-1,1 2 1,-1 1 0,-49 6-1,58-1-6,0 1 0,0 2 0,1 0 0,0 2 0,0 0 0,1 2 0,0 0-1,1 1 1,-33 26 0,11-3-67,2 1 0,2 1-1,-50 62 1,14-1-1091,5 3 0,4 3 0,-104 222 1,97-146-4205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19.025"/>
    </inkml:context>
    <inkml:brush xml:id="br0">
      <inkml:brushProperty name="width" value="0.05" units="cm"/>
      <inkml:brushProperty name="height" value="0.05" units="cm"/>
      <inkml:brushProperty name="color" value="#004F8B"/>
    </inkml:brush>
  </inkml:definitions>
  <inkml:trace contextRef="#ctx0" brushRef="#br0">1 127 7314,'0'0'5411,"14"-12"-5229,-6 5-177,13-11 80,1 0 0,24-14 0,-37 26-31,1 1 1,-1 0-1,1 1 1,0 0-1,0 1 0,0 0 1,0 0-1,0 1 1,1 0-1,14 0 1,-17 2-14,0 0 1,0 1 0,0 0 0,-1 0 0,1 1 0,0 0 0,-1 0 0,1 0-1,-1 1 1,8 5 0,-4-2 70,-1 1 0,-1 1 0,1 0 0,-1 0 0,15 19 0,-15-17-41,-1 0 1,-1 1-1,0 0 0,0 0 1,-1 1-1,0 0 0,-1 0 1,6 24-1,-6-12-15,-1 1 1,-1-1-1,0 46 1,-4-61-17,0 0-1,-1-1 0,0 1 1,0-1-1,-1 0 1,0 1-1,0-1 1,-1 0-1,0-1 1,0 1-1,-1-1 1,0 0-1,0 0 1,-1 0-1,0-1 1,0 0-1,-1 0 1,1 0-1,-12 6 0,-7 6 68,-1-2 0,-1-1 0,-1-1-1,-37 13 1,42-19-49,0-1 0,-1-2 0,0 0 0,0-2 0,0 0-1,-36-1 1,60-2-54,-1 0-1,1-1 0,-1 1 0,0 0 1,1 0-1,-1-1 0,1 1 0,-1 0 1,1 0-1,-1-1 0,1 1 1,-1-1-1,1 1 0,-1 0 0,1-1 1,-1 1-1,1-1 0,0 1 0,-1-1 1,1 0-1,0 1 0,-1-1 0,1 1 1,0-1-1,0 1 0,-1-1 0,1 0 1,0 1-1,0-1 0,0 0 1,0 1-1,0-1 0,0 1 0,0-1 1,0 0-1,0 1 0,0-1 0,1 0 1,-1 1-1,0-1 0,0 1 0,0-1 1,1 1-1,-1-1 0,0 0 0,1 1 1,-1-1-1,1 1 0,-1-1 0,1 0 1,21-30-63,-7 21 12,0 1 0,2 1 0,-1 0 0,1 1 0,0 1 0,0 1 0,0 0 0,1 1 0,0 1 0,0 1-1,0 0 1,18 1 0,-33 2 40,0-1 0,0 0 0,0 1 0,0-1 0,0 1 0,0 0 0,-1 0 0,1 0 0,0 0 0,-1 1 0,1-1 0,-1 1 0,1 0 0,-1-1 0,0 1 0,5 4 0,28 44 2,-9-12 88,-13-24 12,1 0-1,0 0 1,1-2 0,0 0-1,1 0 1,1-2 0,0 0-1,0-1 1,29 11 0,-20-11-32,0-1 1,1-2-1,0-1 1,0-1-1,0-1 0,35-1 1,-60-2-137,-1 0-1,1 0 1,-1 0-1,0 0 1,1 0-1,-1 0 1,1-1 0,-1 1-1,0 0 1,1-1-1,-1 0 1,0 1 0,1-1-1,-1 0 1,0 1-1,0-1 1,0 0-1,0 0 1,0 0 0,0 0-1,0 0 1,1-2-1,6-20-4228,-7 13 307</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0.022"/>
    </inkml:context>
    <inkml:brush xml:id="br0">
      <inkml:brushProperty name="width" value="0.05" units="cm"/>
      <inkml:brushProperty name="height" value="0.05" units="cm"/>
      <inkml:brushProperty name="color" value="#004F8B"/>
    </inkml:brush>
  </inkml:definitions>
  <inkml:trace contextRef="#ctx0" brushRef="#br0">0 0 7578,'0'0'7028,"19"6"-6958,61 17 14,-71-20-70,-1 0-1,-1 0 0,1 1 0,0 0 0,-1 0 0,0 1 0,0 0 0,0 0 0,-1 1 0,1 0 0,-1 0 0,-1 0 0,1 1 0,-1-1 0,0 1 0,-1 1 0,1-1 0,-1 1 0,-1 0 0,0-1 0,3 11 0,0 9 152,-1-1 1,-1 1-1,-2 0 1,-1 52-1,-1-55 7,0-14-101,-1 0 0,0 0-1,0 0 1,-1 0 0,-1-1-1,1 1 1,-1 0 0,-6 11 0,-2-1 152,-1 0 0,-20 27 0,24-40 336,8-15 744,9-17-581,37-31-673,2 2-1,68-59 0,-109 107-47,216-190 39,-222 196-112,-11 2 55,0 1 1,0 0 0,0 1-1,0 0 1,1 1 0,-1 0 0,1 0-1,1 1 1,-1 0 0,-11 11-1,-2 3 17,1 0-1,-27 35 0,39-44 0,0 1 0,1 0 0,1 1 0,0 0-1,0 0 1,2 0 0,-9 27 0,13-35 12,0 0 1,0 1-1,0-1 1,1 1-1,-1-1 1,1 1-1,0-1 1,1 0-1,0 1 0,-1-1 1,2 1-1,-1-1 1,1 0-1,-1 0 1,2 0-1,-1 0 1,0 0-1,1 0 0,0-1 1,0 1-1,0-1 1,1 0-1,6 7 1,12 7-80,0-1 0,0-1 1,2-2-1,0 0 0,1-1 1,0-1-1,1-2 1,0-1-1,1 0 0,-1-2 1,2-1-1,-1-2 0,31 2 1,-48-9-2624,-8-13-3371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2.408"/>
    </inkml:context>
    <inkml:brush xml:id="br0">
      <inkml:brushProperty name="width" value="0.05" units="cm"/>
      <inkml:brushProperty name="height" value="0.05" units="cm"/>
      <inkml:brushProperty name="color" value="#004F8B"/>
    </inkml:brush>
  </inkml:definitions>
  <inkml:trace contextRef="#ctx0" brushRef="#br0">19 1 8106,'0'0'4391,"-3"23"-3904,-12 191 1227,15-201-1559,-1 10 139,2-1 0,0 0 0,1 0 0,8 30 0,-9-46-229,1 0 0,0-1 1,0 1-1,1 0 0,0-1 0,0 1 1,0-1-1,1 0 0,0 0 0,-1-1 1,2 1-1,-1-1 0,1 1 0,-1-1 1,1-1-1,0 1 0,0-1 0,1 0 1,-1 0-1,11 4 0,6-2 45,0 0 0,0-2 0,0 0 0,0-1 0,0-2 0,1 0 0,-1-1 0,25-5 0,-33 3-82,1 0 1,0 0-1,-1-2 1,1 0 0,-1 0-1,0-2 1,-1 1-1,0-2 1,0 0 0,0 0-1,-1-2 1,-1 1-1,1-1 1,-1-1-1,18-23 1,-19 20 22,0-1 1,0-1-1,-2 0 0,0 0 1,-1-1-1,0 0 0,-1 0 0,-1-1 1,-1 1-1,-1-1 0,0 0 1,0-36-1,-3-25 80,0 78-145,-17 41-122,11-11 151,0 0-1,3 1 0,0 0 0,2-1 1,1 1-1,6 51 0,-3-59 7,1 0 0,1-1-1,0 0 1,14 32 0,44 83 72,-31-70-54,-17-34-16,85 201 272,-89-202-261,-1 0-1,-2 0 1,-2 1 0,-1 0 0,2 56-1,-7-83-32,1 8-2,-1 0 0,-1 0 1,0 1-1,-4 14 0,3-23 6,1-1 0,-1 1-1,0-1 1,0 0-1,-1 1 1,1-1 0,-1 0-1,0-1 1,0 1 0,0 0-1,-1-1 1,1 1 0,-1-1-1,-6 4 1,-6 2 14,0-1 1,0 0-1,-1-2 0,0 0 1,0 0-1,0-2 0,-1 0 0,1-1 1,-1-1-1,0-1 0,0 0 1,0-1-1,0-1 0,-20-4 0,31 5-17,1-1-1,-1-1 0,1 1 0,-1-1 0,1 0 0,0-1 0,0 0 0,0 1 0,0-2 0,0 1 0,1-1 0,-1 0 1,1 0-1,0 0 0,0-1 0,1 0 0,-1 0 0,1 0 0,0 0 0,0-1 0,1 0 0,0 0 0,0 0 0,-4-12 0,4 9 0,0 0-1,1-1 1,1 0-1,0 1 1,0-1-1,1 0 1,0 1-1,0-1 1,1 0-1,0 1 1,1-1-1,0 1 1,1-1-1,0 1 1,1 0-1,-1 0 1,7-10-1,4-3 2,2 0-1,0 1 0,2 1 0,0 0 0,1 2 1,26-21-1,6 0 2,80-47 0,-111 74-385,58-30 1001,-72 40-1288,-1 0 1,1 0-1,0 0 0,0 1 1,0 0-1,11-1 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4.357"/>
    </inkml:context>
    <inkml:brush xml:id="br0">
      <inkml:brushProperty name="width" value="0.05" units="cm"/>
      <inkml:brushProperty name="height" value="0.05" units="cm"/>
      <inkml:brushProperty name="color" value="#004F8B"/>
    </inkml:brush>
  </inkml:definitions>
  <inkml:trace contextRef="#ctx0" brushRef="#br0">0 250 784,'0'0'15993,"34"-13"-15461,108-39-229,-120 45-220,0 1 0,1 1 0,0 1 0,0 1-1,37-1 1,9 0 35,-18-1-34,-27 3-47,1 0 0,-1-1 0,0-2 0,0 0 0,0-2-1,29-12 1,-50 18-79,0-1-1,1 0 1,-1 0-1,0-1 0,-1 1 1,1-1-1,0 1 1,-1-1-1,1 0 1,-1 0-1,0 0 0,0 0 1,0 0-1,0-1 1,1-3-1,5-35-8291,-8 26-676</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4.714"/>
    </inkml:context>
    <inkml:brush xml:id="br0">
      <inkml:brushProperty name="width" value="0.05" units="cm"/>
      <inkml:brushProperty name="height" value="0.05" units="cm"/>
      <inkml:brushProperty name="color" value="#004F8B"/>
    </inkml:brush>
  </inkml:definitions>
  <inkml:trace contextRef="#ctx0" brushRef="#br0">0 1 8530,'0'0'5097,"42"192"-4617,-28-128-240,0-1 24,-7-6-56,0-7 144,-3-6-216,3-12 32,-4-7-160,4-9 64,0-6-72,15-4-680,-5-6-928,1 0-2353</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5.715"/>
    </inkml:context>
    <inkml:brush xml:id="br0">
      <inkml:brushProperty name="width" value="0.05" units="cm"/>
      <inkml:brushProperty name="height" value="0.05" units="cm"/>
      <inkml:brushProperty name="color" value="#004F8B"/>
    </inkml:brush>
  </inkml:definitions>
  <inkml:trace contextRef="#ctx0" brushRef="#br0">0 7 6969,'0'0'4667,"3"30"-3528,13 98-231,-13-116-807,0 0 0,1 0 0,0-1 0,1 1 0,0-1 0,1 0 0,0-1-1,0 1 1,1-1 0,1-1 0,0 1 0,16 15 0,-8-9 59,-1 1-20,2-1 0,0 0-1,1-1 1,27 16 0,-35-25-46,1 0 1,-1-1-1,1 0 1,0-1-1,0 0 1,0-1-1,1 0 1,-1-1-1,1 0 0,18 0 1,-25-1-60,1-1 1,-1 0 0,0 0-1,1 0 1,-1-1-1,0 0 1,1 0-1,-1 0 1,0 0-1,0-1 1,0 0-1,0 0 1,0 0-1,0-1 1,0 0-1,-1 0 1,0 0-1,1 0 1,-1-1 0,0 0-1,-1 1 1,1-1-1,-1-1 1,6-7-1,2-4 9,-1 0 1,0-1-1,-2 0 1,0-1-1,0 0 0,-2 0 1,0-1-1,-2 1 0,4-21 1,-1-19 202,-2-102 1,-13 166-401,4 2 153,-1 1 0,1-1 1,0 1-1,1 0 0,0 1 1,1-1-1,0 1 0,0-1 0,0 11 1,-1 96 36,3-87-48,-1 9 39,2-1 0,1 1 0,2-1 0,2 0 0,1 0 0,14 40 0,47 113 265,87 278-5,-152-435-239,1 5 137,-47-41-15,34 0-159,0-1 1,0-1-1,1 1 0,-1-1 0,1-1 1,1 1-1,-1-1 0,1-1 1,-12-11-1,4 0 14,0 0 0,1 0 0,-12-21 0,16 17-22,0 0 1,1-1 0,1 0 0,1 0 0,2 0-1,0-1 1,1 0 0,2 0 0,0 0-1,1-1 1,4-28 0,-2 44-17,0 1 0,0 0 1,0 1-1,1-1 0,1 0 0,-1 0 0,1 1 1,1-1-1,-1 1 0,1 0 0,9-13 0,4 0-115,1 0-1,27-23 0,-26 25-69,0 0 0,26-35 0,9-29-3745,-32 38-765</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6.383"/>
    </inkml:context>
    <inkml:brush xml:id="br0">
      <inkml:brushProperty name="width" value="0.05" units="cm"/>
      <inkml:brushProperty name="height" value="0.05" units="cm"/>
      <inkml:brushProperty name="color" value="#004F8B"/>
    </inkml:brush>
  </inkml:definitions>
  <inkml:trace contextRef="#ctx0" brushRef="#br0">61 47 5433,'0'0'10362,"15"-9"-9613,-3 3-601,-1 0 1,1 1-1,0 1 1,0 0-1,0 0 1,1 1-1,-1 1 1,1 0-1,0 1 1,0 0 0,24 3-1,-31-2-153,1 1-1,-1 1 1,0-1 0,0 1 0,-1 0-1,1 1 1,0-1 0,-1 1-1,1 0 1,-1 0 0,0 1-1,0 0 1,0 0 0,-1 0-1,1 0 1,-1 1 0,0-1-1,0 1 1,0 0 0,-1 1-1,0-1 1,0 0 0,0 1 0,-1 0-1,0 0 1,2 8 0,-1-6 7,-1 0 0,0-1 0,-1 1 0,0 0 0,0 0 0,0 0 0,-1 0 0,-1 0 0,1 0 1,-1 0-1,0 0 0,-1 0 0,0 0 0,0 0 0,-1-1 0,0 1 0,0-1 0,-1 0 0,0 0 0,0 0 1,-1-1-1,0 1 0,0-1 0,0 0 0,-1 0 0,0-1 0,-9 7 0,1 0 26,0-1-1,-1 0 0,0-1 1,-1-1-1,0-1 0,-1 0 1,0-1-1,0-1 0,0 0 1,-1-1-1,0-1 0,0-1 1,0 0-1,0-2 0,-20 0 1,37-1-29,1 0 1,-1 0 0,0 0-1,1 1 1,-1-1-1,0-1 1,0 1 0,1 0-1,-1 0 1,0 0-1,1 0 1,-1 0 0,0-1-1,1 1 1,-1 0 0,0-1-1,1 1 1,-1 0-1,1-1 1,-1 1 0,1-1-1,-1 1 1,1-1 0,-1 1-1,1-1 1,-1 1-1,1-1 1,-1 1 0,1-1-1,0 0 1,-1 1-1,1-1 1,0 0 0,0 1-1,0-1 1,-1 0 0,1 1-1,0-1 1,0 0-1,0 0 1,0 1 0,0-1-1,0 0 1,0 1 0,0-1-1,1 0 1,-1 1-1,0-2 1,3 1-13,0 0 1,0 0-1,1 1 0,-1-1 0,0 1 1,0 0-1,0 0 0,0 0 1,0 0-1,4 1 0,-4-1 9,28 5-81,0 1-1,-1 2 1,1 1 0,-2 1 0,0 1-1,28 16 1,6 0-446,-14-5-5120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6.779"/>
    </inkml:context>
    <inkml:brush xml:id="br0">
      <inkml:brushProperty name="width" value="0.05" units="cm"/>
      <inkml:brushProperty name="height" value="0.05" units="cm"/>
    </inkml:brush>
  </inkml:definitions>
  <inkml:trace contextRef="#ctx0" brushRef="#br0">1 1 4137,'0'0'8259,"1"25"-7456,18 197 1109,-10 189 1001,-10-260-2446,16-155-1480,-10 0 550,0-1 0,-1 0-1,1 0 1,-1 0-1,-1 0 1,1-1-1,3-6 1,7-20-3418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4.142"/>
    </inkml:context>
    <inkml:brush xml:id="br0">
      <inkml:brushProperty name="width" value="0.05" units="cm"/>
      <inkml:brushProperty name="height" value="0.05" units="cm"/>
    </inkml:brush>
  </inkml:definitions>
  <inkml:trace contextRef="#ctx0" brushRef="#br0">1 70 10594,'0'0'8106,"217"-70"-8922,-153 70 48,-19 0-1297,-13 0-3720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27.818"/>
    </inkml:context>
    <inkml:brush xml:id="br0">
      <inkml:brushProperty name="width" value="0.05" units="cm"/>
      <inkml:brushProperty name="height" value="0.05" units="cm"/>
      <inkml:brushProperty name="color" value="#004F8B"/>
    </inkml:brush>
  </inkml:definitions>
  <inkml:trace contextRef="#ctx0" brushRef="#br0">0 54 1664,'0'0'10148,"11"7"-7107,-9 23-2580,1 1 0,1-1 0,15 50 0,-6-25 98,-8-87 2082,23-124-2620,-20 124-23,-5 22 4,0 0 1,-1-1-1,0 1 1,1-15-1,-3 24-64,-14 28-101,-2 0-1025,2 2 0,0 0 1,2 0-1,-13 54 0,18-60-6447</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16.195"/>
    </inkml:context>
    <inkml:brush xml:id="br0">
      <inkml:brushProperty name="width" value="0.05" units="cm"/>
      <inkml:brushProperty name="height" value="0.05" units="cm"/>
      <inkml:brushProperty name="color" value="#004F8B"/>
    </inkml:brush>
  </inkml:definitions>
  <inkml:trace contextRef="#ctx0" brushRef="#br0">1 13 8570,'0'0'5549,"6"1"-5152,125 0 1306,20 1-1430,-146-1-269,1-1 0,-1 1 1,0 0-1,1 1 0,-1-1 1,0 1-1,0 0 0,0 0 1,0 0-1,0 1 0,0 0 1,-1 0-1,1 0 1,-1 1-1,0-1 0,0 1 1,0 0-1,3 5 0,-3-3-11,0 1-1,-1 0 1,1 0-1,-1 0 0,-1 1 1,0-1-1,0 0 1,0 1-1,-1 0 0,0-1 1,0 1-1,-1 10 1,0-6 2,1 10 57,-1 1-1,-1 0 0,0 0 1,-2-1-1,-1 1 1,0-1-1,-2 1 1,-12 28-1,5-23 162,-1-1 0,-31 45 0,105-130 2442,15-13-2849,245-285-108,-264 299 244,-56 57-8,-1 20-166,-6 0 229,0-1-1,-1 0 1,-1 0 0,-17 27-1,-13 27 8,31-56-5,0 0 1,2 0-1,0 0 1,1 1 0,1 0-1,0 0 1,1 0-1,0 20 1,4-35 2,0 1-1,0 0 1,0-1 0,0 1 0,0-1 0,1 0-1,-1 1 1,1-1 0,0 0 0,0 0 0,1 0-1,-1 0 1,0 0 0,1-1 0,0 1 0,-1-1-1,1 1 1,0-1 0,0 0 0,1 0-1,-1-1 1,0 1 0,0-1 0,1 1 0,6 1-1,5 2 10,0-1-1,0-1 1,0 0-1,0 0 1,16-1-1,-21-1-24,17 0-843,49-4 0,-67 2 517,-1 0 1,0-1-1,0 0 1,0-1-1,0 1 1,0-1 0,-1-1-1,1 0 1,-1 0-1,7-5 1,16-14-5249</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17.120"/>
    </inkml:context>
    <inkml:brush xml:id="br0">
      <inkml:brushProperty name="width" value="0.05" units="cm"/>
      <inkml:brushProperty name="height" value="0.05" units="cm"/>
      <inkml:brushProperty name="color" value="#004F8B"/>
    </inkml:brush>
  </inkml:definitions>
  <inkml:trace contextRef="#ctx0" brushRef="#br0">0 70 5129,'0'0'9740,"8"-4"-9487,14-7-209,0 1-1,0 1 1,1 1 0,0 1 0,1 1-1,-1 1 1,1 1 0,0 1 0,34 1-1,-53 2-37,-1 1 0,1 1-1,-1-1 1,0 1 0,0-1 0,0 1-1,0 1 1,0-1 0,0 0-1,0 1 1,-1 0 0,1 0 0,-1 0-1,0 0 1,0 0 0,0 1-1,0-1 1,0 1 0,-1 0 0,0 0-1,2 4 1,1 2-9,0 1 0,-1-1-1,0 1 1,-1-1 0,0 1 0,-1 0 0,2 17-1,-3-14 33,0 0 0,-1 0-1,-1 0 1,0-1 0,-6 23-1,5-29 0,0-1 0,-1 1 0,0-1 0,0 0 0,0 0 0,-1-1 0,0 1 0,0-1 0,0 0-1,-1 0 1,0 0 0,0 0 0,-7 5 0,2-3 6,0 0 0,0-1-1,-1 0 1,0-1 0,0 0-1,0 0 1,0-1 0,-1-1 0,0 0-1,1-1 1,-1 0 0,0 0 0,-22-1-1,33-1-27,0 0 0,0 0 0,0 0-1,0 0 1,0-1 0,1 1 0,-1 0 0,0 0-1,0-1 1,0 1 0,0 0 0,0-1 0,0 1-1,0-1 1,1 1 0,-1-1 0,0 0-1,0 1 1,1-1 0,-1 0 0,0 1 0,1-1-1,-1 0 1,1 0 0,-1 0 0,1 1 0,-1-1-1,1 0 1,0 0 0,-1-1 0,-2-31 14,3 26-24,1 6 2,-1 0 0,1 0-1,-1-1 1,1 1 0,0 0-1,-1 0 1,1 0 0,0 0-1,0 0 1,0 0 0,0 0-1,0 0 1,0 0 0,0 0 0,0 1-1,0-1 1,0 0 0,0 1-1,0-1 1,1 1 0,-1-1-1,0 1 1,0-1 0,1 1-1,-1 0 1,0 0 0,0 0-1,1 0 1,-1 0 0,2 0-1,52-2 8,-44 3-8,30 1 53,-1 2 1,61 13 0,-61-8-16,0-3 0,63 3 0,16-9 860,-118 0-866,0 0 0,0-1-1,0 1 1,0 0 0,0-1 0,0 1 0,0-1 0,0 1 0,0-1 0,-1 1-1,1-1 1,0 0 0,0 0 0,0 1 0,-1-1 0,1 0 0,0 0-1,-1 0 1,1 0 0,-1 1 0,1-1 0,-1 0 0,1 0 0,-1 0 0,0 0-1,1 0 1,-1 0 0,0-1 0,0 1 0,0 0 0,0 0 0,0 0-1,0 0 1,0 0 0,0 0 0,0 0 0,-1 0 0,1 0 0,-1-2 0,1-3 29,0 5-78,-31 2-5222,16 4 1836,1 2-3222</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17.758"/>
    </inkml:context>
    <inkml:brush xml:id="br0">
      <inkml:brushProperty name="width" value="0.05" units="cm"/>
      <inkml:brushProperty name="height" value="0.05" units="cm"/>
      <inkml:brushProperty name="color" value="#004F8B"/>
    </inkml:brush>
  </inkml:definitions>
  <inkml:trace contextRef="#ctx0" brushRef="#br0">0 0 9338,'0'0'4920,"31"7"-4249,3 2-560,158 32 183,-105-28 32,166 5 0,-253-59-3963,0 22 42</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18.118"/>
    </inkml:context>
    <inkml:brush xml:id="br0">
      <inkml:brushProperty name="width" value="0.05" units="cm"/>
      <inkml:brushProperty name="height" value="0.05" units="cm"/>
      <inkml:brushProperty name="color" value="#004F8B"/>
    </inkml:brush>
  </inkml:definitions>
  <inkml:trace contextRef="#ctx0" brushRef="#br0">8 1 6513,'0'0'5858,"-4"224"-4546,4-158-432,-3-6-312,3-6-144,0-10-104,0-3-200,0-12 88,0-7-144,0-6 0,7-7-56,0-3-8,7-6-72,17 0-1144,-3 0-1864,0 0-7371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31.094"/>
    </inkml:context>
    <inkml:brush xml:id="br0">
      <inkml:brushProperty name="width" value="0.05" units="cm"/>
      <inkml:brushProperty name="height" value="0.05" units="cm"/>
      <inkml:brushProperty name="color" value="#004F8B"/>
    </inkml:brush>
  </inkml:definitions>
  <inkml:trace contextRef="#ctx0" brushRef="#br0">73 0 488,'0'0'10234,"-10"0"-9600,-52 4 6560,68 4-6227,10 6-1483,10-2 648,0-1 0,1-1 0,0-2 0,1 0 0,0-2 0,46 4 0,173-5 295,-150-6-364,-31-15-62,-65 16 89,-11 0-3719,-8 0 676,-4 0-1529</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32.391"/>
    </inkml:context>
    <inkml:brush xml:id="br0">
      <inkml:brushProperty name="width" value="0.05" units="cm"/>
      <inkml:brushProperty name="height" value="0.05" units="cm"/>
      <inkml:brushProperty name="color" value="#004F8B"/>
    </inkml:brush>
  </inkml:definitions>
  <inkml:trace contextRef="#ctx0" brushRef="#br0">1 133 2617,'0'0'7385,"15"-10"-6793,5-4-313,-5 4 531,0 0 1,22-22-1,-22 14 524,-5 8 1680,-7 27-1927,-2 93-1135,2-31 345,-4 1 0,-16 107 0,10-150-163,2-13 63,1 0 0,-1 34 1059,5-90-821,11-115-404,-1 42-18,-6 38-10,-3 0 1,-9-70-1,7 48-8,1 89 13,0 37-448,0-16-523,-1 0 1,-5 29-1,-11 10-5623,6-35 683</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33.574"/>
    </inkml:context>
    <inkml:brush xml:id="br0">
      <inkml:brushProperty name="width" value="0.05" units="cm"/>
      <inkml:brushProperty name="height" value="0.05" units="cm"/>
      <inkml:brushProperty name="color" value="#004F8B"/>
    </inkml:brush>
  </inkml:definitions>
  <inkml:trace contextRef="#ctx0" brushRef="#br0">16 10 5617,'0'0'6494,"29"0"-3140,97 16-1303,-104-16-1847,73 0 391,163-19-1,-212 12-542,-46 7 42,-15 0-74,-108 0-6,0 6 1,-135 23 0,191-23 267,62-5-5,17-1-72,10 0-154,503 9 122,-524-9-180,-11 4-3373,-11 5-720,-1 3-1454</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1.667"/>
    </inkml:context>
    <inkml:brush xml:id="br0">
      <inkml:brushProperty name="width" value="0.05" units="cm"/>
      <inkml:brushProperty name="height" value="0.05" units="cm"/>
      <inkml:brushProperty name="color" value="#004F8B"/>
    </inkml:brush>
  </inkml:definitions>
  <inkml:trace contextRef="#ctx0" brushRef="#br0">1 1 7498,'0'0'7825,"0"4"-7301,18 178 1330,-5 200 0,-13-368-1847,-1-8 8,1 1-1,0-1 1,0 1 0,0-1 0,1 0 0,0 1 0,0-1 0,1 0 0,-1 0 0,5 9 0,-6-15-18,0 0 1,1 1 0,-1-1 0,0 0-1,1 1 1,-1-1 0,1 0 0,-1 1-1,0-1 1,1 0 0,-1 0 0,1 1-1,-1-1 1,1 0 0,-1 0 0,1 0-1,-1 0 1,1 0 0,-1 0 0,1 0-1,-1 0 1,1 0 0,-1 0 0,1 0-1,-1 0 1,1 0 0,-1 0 0,1 0-1,-1 0 1,1 0 0,-1-1 0,1 1-1,-1 0 1,1 0 0,0-1 0,14-16-712,26-70-4299,-23 41-287</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2.072"/>
    </inkml:context>
    <inkml:brush xml:id="br0">
      <inkml:brushProperty name="width" value="0.05" units="cm"/>
      <inkml:brushProperty name="height" value="0.05" units="cm"/>
      <inkml:brushProperty name="color" value="#004F8B"/>
    </inkml:brush>
  </inkml:definitions>
  <inkml:trace contextRef="#ctx0" brushRef="#br0">0 0 5233,'0'0'10246,"6"0"-9714,22 3 13,-1 0 0,48 12 1,3 2-145,304 30 112,-346-40-7944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4.904"/>
    </inkml:context>
    <inkml:brush xml:id="br0">
      <inkml:brushProperty name="width" value="0.05" units="cm"/>
      <inkml:brushProperty name="height" value="0.05" units="cm"/>
    </inkml:brush>
  </inkml:definitions>
  <inkml:trace contextRef="#ctx0" brushRef="#br0">0 0 10698,'0'0'4911,"33"11"-4701,104 37-158,-129-46-50,-1 2-1,0-1 0,0 1 0,0 0 0,0 0 0,-1 1 0,1 0 1,-1 0-1,0 1 0,-1 0 0,1 0 0,-1 0 0,0 1 0,-1-1 1,0 1-1,0 0 0,0 0 0,4 12 0,-5-10 13,7 14 348,-2 1 1,-1 0-1,-1 0 0,-1 1 0,-1-1 0,-2 1 0,0 40 0,-2-63-246,1-2-94,-1 0 1,1 0-1,-1 0 1,0 0-1,1 0 0,-1 0 1,1 0-1,-1 0 1,0 0-1,1 0 0,-1 0 1,1 0-1,-1 0 1,0-1-1,1 1 0,-1 0 1,0 0-1,1 0 1,-1-1-1,0 1 0,1 0 1,-1 0-1,0-1 1,1 1-1,-1 0 0,0-1 1,0 1-1,0 0 1,1-1-1,-1 1 0,0 0 1,0-1-1,0 0 1,37-65 323,-23 40-360,0 1 0,33-43 0,-39 59-74,2-5-27,1 1 0,1 1-1,0 0 1,16-12-1,-25 22 109,-1 0 0,0 1 0,0-1 0,1 1 0,-1-1 0,1 1 0,-1 0 0,1 0 0,-1 0 0,1 0 0,0 0-1,-1 1 1,1-1 0,0 1 0,0 0 0,0 0 0,-1 0 0,1 0 0,0 0 0,0 0 0,-1 1 0,1 0 0,0-1 0,-1 1 0,1 0 0,0 0-1,-1 0 1,1 1 0,-1-1 0,0 1 0,1-1 0,3 5 0,18 19-3,25 37 0,-38-46 47,0 0 0,1-1-1,1-1 1,0 0 0,1 0-1,1-1 1,0-1 0,1 0-1,18 10 1,-30-21-25,-1 1 0,1-1-1,0 0 1,0 0 0,0 0 0,0 0 0,0 0 0,0-1 0,0 0 0,0 0 0,0 0-1,0 0 1,0-1 0,0 0 0,0 0 0,0 0 0,5-2 0,-3 0-8,0 0 0,-1 0 0,1-1 1,-1 0-1,1 0 0,-1 0 0,0-1 1,-1 0-1,7-8 0,4-8 6,-2 0-1,-1 0 1,-1-1-1,13-34 1,-13 28 7,-11 27-19,1 4-204,1 10 214,1 0 1,1 0-1,0 0 0,1 0 0,0-1 1,1 0-1,0 0 0,9 12 0,-11-19-110,0 0-1,0 0 0,0-1 0,1 1 0,-1-1 1,1 0-1,0-1 0,0 1 0,0-1 0,1 0 1,-1 0-1,1-1 0,-1 1 0,1-1 0,0 0 1,0-1-1,0 0 0,0 0 0,0 0 1,8 0-1,10-1-2663,-5 0-2474</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2.769"/>
    </inkml:context>
    <inkml:brush xml:id="br0">
      <inkml:brushProperty name="width" value="0.05" units="cm"/>
      <inkml:brushProperty name="height" value="0.05" units="cm"/>
      <inkml:brushProperty name="color" value="#004F8B"/>
    </inkml:brush>
  </inkml:definitions>
  <inkml:trace contextRef="#ctx0" brushRef="#br0">0 461 6329,'0'0'8274,"30"-5"-7610,97-18-249,-121 22-374,0 0 1,0-1-1,0 0 1,0 0-1,-1 0 1,1-1-1,0 0 1,-1 0-1,0 0 1,0-1-1,0 0 1,0 0-1,-1 0 1,1 0-1,-1-1 1,0 0-1,0 0 1,4-8-1,0 2 45,9-17 0,-1-1 1,-1-1 0,-2 0 0,18-59-1,21-47 15,-52 135-102,1 1-1,-1-1 0,0 1 0,0-1 1,0 1-1,1-1 0,-1 1 1,0-1-1,0 1 0,1-1 1,-1 1-1,0 0 0,1-1 0,-1 1 1,1 0-1,-1-1 0,0 1 1,1 0-1,-1-1 0,1 1 0,-1 0 1,1 0-1,-1 0 0,1 0 1,-1-1-1,1 1 0,-1 0 0,1 0 1,-1 0-1,1 0 0,-1 0 1,1 0-1,-1 0 0,1 0 1,-1 0-1,1 0 0,-1 1 0,1-1 1,-1 0-1,1 0 0,-1 0 1,1 1-1,-1-1 0,1 0 0,-1 0 1,1 1-1,-1-1 0,0 0 1,1 1-1,-1-1 0,0 1 0,1-1 1,-1 0-1,0 1 0,1 0 1,19 30-125,-16-25 117,36 70 7,-25-46 0,1-1 1,1 0-1,35 43 1,-49-68-20,0-1 1,0 0-1,1 0 1,-1 0-1,1 0 1,-1-1-1,1 1 1,0-1-1,0 0 1,0 0-1,1 0 1,-1-1-1,0 1 1,1-1-1,-1 0 1,0 0-1,1-1 1,-1 0-1,1 1 1,0-1-1,-1-1 1,1 1-1,-1-1 1,1 1-1,7-4 1,-4 1-66,1 0 1,-1-1 0,0-1-1,0 1 1,0-1-1,-1 0 1,0-1 0,0 0-1,0 0 1,-1 0-1,11-14 1,-8 8-92,1-1 0,-2 1 0,0-1 0,0-1 0,-1 0 0,-1 0 0,8-23 0,-17 56 251,2 0 1,0 0-1,3 23 1,-2-33-37,1 1 1,0-1-1,1 1 1,0-1 0,0 0-1,1 0 1,0 0 0,1 0-1,7 13 1,-5-14 52,1 1 1,0-2 0,0 1-1,1-1 1,0 0-1,0-1 1,0 1 0,1-2-1,0 1 1,1-1-1,-1-1 1,1 0 0,11 4-1,-4-4-449,1 0 0,0-1 0,0-1 0,0 0 0,0-2 0,33-2 0,-19-5-2967,-9-7-3407</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3.129"/>
    </inkml:context>
    <inkml:brush xml:id="br0">
      <inkml:brushProperty name="width" value="0.05" units="cm"/>
      <inkml:brushProperty name="height" value="0.05" units="cm"/>
      <inkml:brushProperty name="color" value="#004F8B"/>
    </inkml:brush>
  </inkml:definitions>
  <inkml:trace contextRef="#ctx0" brushRef="#br0">1 1 2761,'0'0'6953</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4.252"/>
    </inkml:context>
    <inkml:brush xml:id="br0">
      <inkml:brushProperty name="width" value="0.05" units="cm"/>
      <inkml:brushProperty name="height" value="0.05" units="cm"/>
      <inkml:brushProperty name="color" value="#004F8B"/>
    </inkml:brush>
  </inkml:definitions>
  <inkml:trace contextRef="#ctx0" brushRef="#br0">1 2 5753,'0'0'7658,"14"0"-7391,-5 0-233,-3-1-24,1 1 0,-1 0 0,0 0 0,0 1 0,0-1 0,0 2 0,0-1 0,0 0 0,0 1 1,0 0-1,0 1 0,-1-1 0,1 1 0,6 5 0,3 3 23,-1 1-1,-1 1 1,0 0-1,-1 1 1,0 1-1,-1-1 1,-1 2 0,-1-1-1,0 2 1,8 19-1,-8-13 89,-1 1 1,-2 0-1,0 0 0,-2 0 0,0 1 1,-2 0-1,0 25 0,-2-53 582,-1-6-556,1-1-1,1 1 1,-1-1-1,2 1 0,-1-1 1,1 1-1,1 0 1,0 0-1,4-10 0,0 8-147,0 1 0,1 0 0,1 0 0,0 0 0,0 1 0,11-8 0,-15 13-8,1 0-1,0 0 1,0 1-1,0 0 0,0 0 1,1 0-1,-1 1 0,1 0 1,0 0-1,-1 1 1,1 0-1,14-1 0,-14 2 6,1 0 0,-1 0-1,1 1 1,-1 0 0,0 0-1,1 0 1,-1 1 0,0 1-1,0-1 1,0 1 0,0 0-1,-1 0 1,1 1 0,-1 0-1,0 0 1,0 1 0,0 0-1,-1 0 1,6 6 0,5 6-22,28 40 0,-34-42 36,1-1 0,0 0 0,1 0 0,24 20 0,-32-31-1,1 0 0,-1 0-1,0-1 1,1 0 0,-1 0-1,1 0 1,0-1 0,0 1-1,-1-1 1,1 0 0,0 0-1,0-1 1,0 0 0,0 0-1,0 0 1,0 0 0,0-1-1,0 0 1,0 0 0,0 0-1,0 0 1,0-1 0,-1 0-1,1 0 1,-1 0 0,1-1-1,4-3 1,2-1-2,-2-1 0,1 1 0,-1-2 0,0 1 0,-1-1 0,0-1 1,0 0-1,-1 0 0,11-22 0,-13 19-207,-3 33 0,1-12 216,1 1 1,0-1 0,0 0 0,1 0-1,0 0 1,0-1 0,1 1 0,0-1-1,0-1 1,0 1 0,1-1 0,0 0-1,1-1 1,-1 0 0,1 0-1,0 0 1,0-1 0,10 4 0,1-1 23,1 0 0,-1-2 0,1 0 1,0-1-1,0-1 0,0 0 1,24-2-1,-34 0-35,-1-1 1,1-1 0,0 0 0,-1 0-1,1-1 1,-1 0 0,17-6-1,-21 5-2,0 0-1,0 0 1,0-1-1,0 1 1,-1-1-1,0 0 1,1 0-1,-1 0 1,-1-1-1,1 0 1,-1 0-1,1 0 1,-1 0-1,2-6 0,0-1-6,-1 0-1,0 0 0,-1-1 0,0 1 0,-1-1 0,-1 0 0,0 1 0,0-1 0,-3-18 0,2 10-26,0 15 27,0-1-1,-1 1 0,0-1 0,0 1 0,0 0 1,-1 0-1,0 0 0,0-1 0,0 2 1,-1-1-1,0 0 0,0 0 0,-1 1 0,1 0 1,-7-7-1,3 5-11,-1 0 0,1 1 0,-1-1 0,-1 2 0,1-1 1,-1 1-1,0 1 0,-19-8 0,2 4-12,-1 1-1,0 1 1,0 2-1,-1 0 1,1 2-1,-37 2 1,59 0 28,-1 0 0,1 0 1,-1 1-1,1 0 0,-1 0 1,1 0-1,0 1 0,-1 0 1,1 0-1,0 0 0,0 1 1,0-1-1,1 1 0,-1 0 1,1 1-1,0-1 0,-1 1 1,1 0-1,1 0 0,-1 0 1,1 0-1,-1 1 0,1-1 1,1 1-1,-1 0 0,0 0 1,1 0-1,0 0 0,1 0 1,-1 1-1,1-1 0,0 0 1,0 1-1,0-1 0,1 7 1,1-9 35,0 0 1,0-1 0,0 1-1,0 0 1,1-1 0,-1 1 0,1-1-1,-1 1 1,1-1 0,0 0-1,0 1 1,0-1 0,1 0-1,-1 0 1,0-1 0,1 1-1,-1 0 1,1-1 0,-1 1 0,1-1-1,0 0 1,0 0 0,0 0-1,-1 0 1,6 0 0,13 5 166,0-1 0,24 2 1,-45-7-203,53 6 110,0-2 0,1-3 0,54-6 0,-94 4-102,1-2 0,-1 1-1,16-6 1,-25 6-5,0 1 1,0-1-1,0 0 0,-1-1 0,1 1 0,0-1 1,-1 0-1,1 0 0,-1 0 0,0-1 1,6-6-1,-8 4-418,-1-1-1,1 1 1,-1 0 0,0-1 0,0 1-1,-1-1 1,0 0 0,0 1 0,-1-1-1,-1-9 1,1 5-2105,-2-11-3235</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4.915"/>
    </inkml:context>
    <inkml:brush xml:id="br0">
      <inkml:brushProperty name="width" value="0.05" units="cm"/>
      <inkml:brushProperty name="height" value="0.05" units="cm"/>
      <inkml:brushProperty name="color" value="#004F8B"/>
    </inkml:brush>
  </inkml:definitions>
  <inkml:trace contextRef="#ctx0" brushRef="#br0">1 255 6281,'0'0'10177,"19"-11"-9713,-8 5-410,12-6 44,-1-1 1,-1-1-1,0 0 0,-1-2 1,33-33-1,-18 0-41,-26 35-43,1-1-1,1 2 1,15-16-1,-15 70-350,-6-16 336,1 1 0,1-1 1,1-1-1,12 26 0,-15-39 21,1 1-1,1-1 1,0 0-1,0 0 1,1-1 0,0 0-1,1-1 1,0 1 0,1-2-1,11 10 1,-1-15-2257,-15-3 37</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6.348"/>
    </inkml:context>
    <inkml:brush xml:id="br0">
      <inkml:brushProperty name="width" value="0.05" units="cm"/>
      <inkml:brushProperty name="height" value="0.05" units="cm"/>
      <inkml:brushProperty name="color" value="#004F8B"/>
    </inkml:brush>
  </inkml:definitions>
  <inkml:trace contextRef="#ctx0" brushRef="#br0">1 45 5369,'0'0'7700,"7"0"-7369,8-1-123,-1-1 0,0 0 0,0-2-1,23-7 1,-20 5-81,-1 2-1,1-1 0,0 2 1,33-3-1,-40 6-126,0 0-1,0 0 1,0 1-1,0 0 1,0 1-1,0 0 1,-1 0-1,1 1 1,-1 1-1,1-1 1,-1 2-1,0-1 1,0 1-1,-1 0 1,0 1-1,0 0 1,0 1-1,0-1 1,-1 1-1,10 13 1,-11-12-6,0 0 1,0 0 0,-1 0 0,0 1 0,0 0 0,-1 0 0,0 0 0,-1 1 0,0-1 0,3 17 0,-2 4 178,-2 0 0,-1 36 0,-1-53 2570,8-47-2218,5 15-529,1 2 0,1 0 0,0 1-1,1 1 1,1 0 0,0 1 0,1 0 0,28-14 0,-44 26-6,0 0 0,1 1 1,-1-1-1,1 1 0,0 0 1,-1-1-1,1 1 0,0 0 0,0 1 1,0-1-1,0 1 0,0-1 1,0 1-1,0 0 0,-1 0 1,1 0-1,0 0 0,0 0 1,5 2-1,-5 0 2,0 0 0,0 0 0,0 0 0,0 1 0,-1-1 0,1 1 0,-1 0 0,1 0 0,-1 0 0,0 0 0,0 0 0,0 0 0,-1 0 0,1 1 0,0 3 0,5 11-4,-1-1 1,-1 2-1,0-1 0,-2 0 0,0 1 0,-1 0 0,-1 32 1,2-50 24,0 0 1,0 0-1,1 0 1,-1-1-1,0 1 0,0-1 1,0 0-1,1 0 1,-1 0-1,5-1 1,-1 1-1,3-1 4,-1 1 0,0-1 0,0-1 0,0 0 0,0 0 0,0-1 0,-1 0 1,1 0-1,12-8 0,3-4-39,40-31 1,-51 35-12,0 0 0,1 1 0,0 1 0,0 0 1,1 1-1,1 0 0,-1 2 0,19-6 0,-31 11 21,0 1 0,0 0 0,0 0 0,-1 0 0,1 0 0,0 0-1,0 1 1,0-1 0,0 1 0,-1 0 0,1 0 0,0 0 0,-1 0 0,1 0 0,-1 1 0,1-1 0,3 4 0,41 40 16,-12-11 81,-31-31-59,1 0 0,0 0 0,0 0 0,0 0 0,0-1 0,1 0 0,-1 0 0,0 0 0,1-1 0,0 1 0,-1-1 0,1-1 0,0 1 0,-1-1 0,1 0 0,0 0 0,-1-1 0,1 0 0,0 0 0,-1 0 0,1-1 0,-1 1 0,1-1 0,-1-1 0,0 1 0,0-1 0,0 0 0,0 0 0,0 0 0,-1-1 0,0 1 0,1-1 0,-1 0 0,-1 0 0,6-7 0,4-8-11,0 0-1,-1-1 1,-1 0 0,15-40-1,-27 67-31,1 1 0,0-1-1,0 1 1,1-1 0,0 1-1,0-1 1,1 0 0,0 0-1,0 1 1,1-1 0,0 0-1,4 8 1,5-1-18,0-1 1,1-1-1,0 0 1,1-1-1,1 0 0,-1-1 1,2 0-1,-1-2 1,1 1-1,1-2 1,-1 0-1,1-2 0,0 1 1,1-2-1,-1 0 1,35 2-1,-51-6-67,1 0 0,0-1 1,-1 1-1,1 0 0,-1-1 0,1 1 1,-1-1-1,1 0 0,-1 1 0,1-1 1,-1 0-1,0 0 0,1 0 0,-1 0 1,0 0-1,0 0 0,1 0 0,-1-1 1,0 1-1,0 0 0,1-2 0,15-35-3265,-16 34 2686,13-36-6111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6.690"/>
    </inkml:context>
    <inkml:brush xml:id="br0">
      <inkml:brushProperty name="width" value="0.05" units="cm"/>
      <inkml:brushProperty name="height" value="0.05" units="cm"/>
      <inkml:brushProperty name="color" value="#004F8B"/>
    </inkml:brush>
  </inkml:definitions>
  <inkml:trace contextRef="#ctx0" brushRef="#br0">1 0 10426,'0'0'4673,"35"35"-13851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7.095"/>
    </inkml:context>
    <inkml:brush xml:id="br0">
      <inkml:brushProperty name="width" value="0.05" units="cm"/>
      <inkml:brushProperty name="height" value="0.05" units="cm"/>
      <inkml:brushProperty name="color" value="#004F8B"/>
    </inkml:brush>
  </inkml:definitions>
  <inkml:trace contextRef="#ctx0" brushRef="#br0">1 89 8546,'0'0'6106,"0"29"-5207,6 90-168,-5-113-670,0 0 0,1 0 0,0-1 0,0 1-1,0-1 1,1 0 0,0 1 0,0-1 0,0 0 0,1-1 0,-1 1-1,1-1 1,0 1 0,1-1 0,-1 0 0,1-1 0,0 1 0,-1-1-1,2 0 1,-1 0 0,0 0 0,0-1 0,7 2 0,-2 1 58,4 1-25,1 0-1,-1-1 0,1-1 0,0 0 0,0-1 0,1-1 0,-1 0 0,19-1 0,-27-1-64,1 0 0,-1 0 1,1-1-1,-1 0 0,1 0 0,-1-1 0,0 0 1,0 0-1,0-1 0,0 1 0,0-2 0,-1 1 1,1-1-1,-1 0 0,0 0 0,0-1 0,0 0 1,7-8-1,-5 2-10,-2 0 1,1 0-1,-1-1 1,-1 1 0,0-1-1,-1-1 1,0 1-1,3-23 1,-5 29-20,-1 0 1,0-1-1,-1 1 1,0 0-1,0-1 1,0 1-1,0-1 0,-1 1 1,0 0-1,-1 0 1,1-1-1,-1 1 1,0 0-1,-1 0 1,0 0-1,0 1 1,0-1-1,0 1 1,-6-8-1,1 6-1,-1 1-1,1 0 0,-1 0 1,0 0-1,-1 1 1,1 1-1,-1-1 0,0 2 1,0-1-1,0 1 1,0 1-1,-16-2 0,-12 0-5,0 2 1,-41 2-1,72 1 3,1-1 1,-1 1 0,1 0-1,-1 0 1,1 1 0,0 0-1,0 0 1,0 0 0,0 1-1,0 0 1,0 0-1,0 1 1,1-1 0,0 1-1,-7 7 1,9-8 1,1 0 1,-1 0-1,1 0 1,-1 1-1,1-1 1,0 1-1,1 0 1,-1-1-1,1 1 1,-1 0-1,1 0 1,0 0-1,1 0 1,-1 0-1,1 0 1,-1 0-1,1 0 1,1 1-1,-1-1 1,0 0-1,1 0 1,0 0-1,0 0 1,0 0-1,3 6 0,-1-4 7,0-1 0,0 0-1,0-1 1,1 1 0,0-1-1,-1 1 1,2-1-1,-1 0 1,0-1 0,1 1-1,0-1 1,8 5 0,67 29 228,-79-37-226,25 9 76,0-1 1,0-2-1,0-1 1,53 4-1,112-8 196,-98-3-242,-15 2-258,-60 0-884,-50 0-936,2-1-1265,-1-4-2774</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8.073"/>
    </inkml:context>
    <inkml:brush xml:id="br0">
      <inkml:brushProperty name="width" value="0.05" units="cm"/>
      <inkml:brushProperty name="height" value="0.05" units="cm"/>
      <inkml:brushProperty name="color" value="#004F8B"/>
    </inkml:brush>
  </inkml:definitions>
  <inkml:trace contextRef="#ctx0" brushRef="#br0">35 279 6009,'0'0'6791,"-6"32"-5861,-19 103-97,23-126-716,1 1 0,1-1 1,-1 0-1,2 1 0,-1-1 0,1 1 0,1-1 1,0 1-1,0-1 0,1 0 0,5 13 0,0-7 82,0-1-1,2 1 1,-1-2 0,15 16-1,-16-19-71,2 2-10,2 0-1,0 0 1,1-1-1,-1-1 1,2 0-1,0-1 1,0 0-1,1-1 1,-1-1-1,2 0 1,-1-1-1,1-1 1,26 6-1,2-3-13,0-3-1,0-1 1,84-5 0,-111 0-101,0-1 0,0-1 0,0 0 0,0-1 0,0-1 0,-1 0 0,1-2 0,-2 0 0,1 0 0,-1-2 0,0 0-1,-1 0 1,0-1 0,0-1 0,-1-1 0,-1 0 0,0 0 0,0-1 0,-1-1 0,-1 0 0,0 0 0,-1-1 0,-1 0 0,0 0 0,-1-1 0,-1 0 0,0-1 0,-2 0 0,1 1 0,2-30 0,-5 19-14,-1 0 0,-1 0-1,-1 0 1,-7-36 0,5 48-5,-1 0 1,-1 0-1,0 0 0,-1 1 1,-1 0-1,0 0 1,-1 1-1,-18-25 0,19 27-25,-2 1 0,1 0-1,-1 0 1,-1 1-1,0 0 1,0 1 0,0 0-1,-1 0 1,-1 1-1,1 1 1,-1 0 0,0 0-1,0 2 1,-1-1-1,1 1 1,-1 1 0,0 0-1,0 1 1,0 1-1,-1 0 1,1 0 0,0 1-1,-17 3 1,17-1 18,0 1 0,0 1 0,0 0-1,0 0 1,1 2 0,0-1 0,0 1 0,1 1 0,-1 0 0,1 1 0,1 0 0,-12 11 0,0 2-202,1 1 0,0 1 1,2 0-1,-21 34 0,32-43-264,1-1-1,1 1 1,0 0 0,1 0-1,0 1 1,2-1-1,-1 1 1,2 0 0,0 0-1,0 30 1,1 10-3140</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9.039"/>
    </inkml:context>
    <inkml:brush xml:id="br0">
      <inkml:brushProperty name="width" value="0.05" units="cm"/>
      <inkml:brushProperty name="height" value="0.05" units="cm"/>
      <inkml:brushProperty name="color" value="#004F8B"/>
    </inkml:brush>
  </inkml:definitions>
  <inkml:trace contextRef="#ctx0" brushRef="#br0">0 0 2665,'0'0'11233,"33"29"-10559,106 94-176,-115-100-247,2-2-1,1 0 1,0-2 0,2-1-1,56 27 1,-62-37-149,1-1 0,0 0 0,0-2 0,0-1-1,0-1 1,1-1 0,28-2 0,-42 0-69,1 0 0,0 0 0,0-2 0,-1 1 0,1-2 0,18-5 0,-23 5-13,0-1-1,0 1 1,-1-1-1,0-1 0,0 1 1,0-1-1,0 0 1,-1 0-1,0-1 0,0 1 1,7-12-1,-4 4-29,0-1 0,-1 1 0,-1-2 0,0 1-1,-1-1 1,0 0 0,-1 0 0,-1 0 0,-1 0 0,0-1-1,-1 1 1,0-24 0,-25 72-178,20-23 184,1 0 0,0 0 1,0 1-1,1-1 0,0 1 0,1 0 0,0-1 0,1 1 0,0 0 1,1-1-1,0 1 0,1 0 0,5 19 0,-5-24 17,0-1 1,0 1-1,1 0 0,0-1 1,0 0-1,0 0 0,0 0 1,1 0-1,0 0 0,0-1 1,0 0-1,1 0 0,-1 0 0,1 0 1,0 0-1,0-1 0,1 0 1,-1 0-1,0-1 0,1 0 1,0 1-1,0-2 0,-1 1 1,1-1-1,11 1 0,-7 0 7,-1-2 1,1 0-1,0 0 1,0 0-1,-1-2 0,1 1 1,0-1-1,-1 0 0,1-1 1,-1 0-1,0-1 0,15-7 1,-11 2-22,-1 0 0,0 0 1,0-1-1,-1-1 0,0 0 0,-1 0 1,12-17-1,18-41-137,-24 40 109,-16 28-59,0 40-285,0-13 342,-1-12 57,1 0 0,1-1-1,4 24 1,-4-31-9,1-1-1,0 0 1,0 0-1,0 0 0,1 0 1,-1 0-1,1 0 1,1 0-1,-1-1 1,1 0-1,-1 1 1,8 4-1,-4-2 7,1-1 0,0 0 0,0 0 0,0-1-1,1-1 1,0 1 0,0-1 0,0 0 0,0-1-1,16 3 1,0-2-975,1-1 0,45-2 0,-65-1 601,44 0-5041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49.644"/>
    </inkml:context>
    <inkml:brush xml:id="br0">
      <inkml:brushProperty name="width" value="0.05" units="cm"/>
      <inkml:brushProperty name="height" value="0.05" units="cm"/>
      <inkml:brushProperty name="color" value="#004F8B"/>
    </inkml:brush>
  </inkml:definitions>
  <inkml:trace contextRef="#ctx0" brushRef="#br0">531 266 7314,'0'0'5546,"-4"-14"-5301,1 1-185,-1 1 0,0 0 0,-1 0-1,-1 0 1,0 1 0,0 0-1,-1 0 1,-11-13 0,3 8 104,0 0 0,-1 2 0,0 0-1,-26-18 1,32 26-151,0 1 0,-1 0 0,1 0 0,-1 1 0,0 0 0,0 1 0,0 0 0,0 1 0,-1 1 0,-12-1-1,13 1-7,0 1 1,0 0-1,0 1 0,0 1 0,0-1 0,1 2 0,-1-1 0,0 2 0,-11 4 0,15-4 11,0 0 0,0 0 1,1 1-1,-1 0 0,1 0 1,0 0-1,0 1 0,1 0 1,0 0-1,0 1 0,0-1 1,1 1-1,-6 10 0,6-9 60,0 0 0,1 0 0,0 1 1,0-1-1,1 0 0,0 1 0,0 0 0,1-1 0,0 1 0,1 0 0,-1 0 0,2 0 1,-1 0-1,1-1 0,1 1 0,0 0 0,0-1 0,1 1 0,-1-1 0,2 0 0,-1 0 0,1 0 1,1 0-1,-1-1 0,1 0 0,1 1 0,-1-2 0,1 1 0,0-1 0,13 10 0,-5-7-4,2-1-1,-1 0 1,1-1 0,0-1-1,1-1 1,-1 0-1,1-1 1,0-1-1,0 0 1,0-1 0,0-1-1,1-1 1,-1 0-1,21-4 1,-29 2-65,0 0 1,0 0-1,0-1 1,0 0-1,0 0 1,0-1-1,-1 0 1,1-1-1,-1 0 1,-1 0-1,1-1 1,-1 0-1,8-7 0,-6 4 12,-1 0-1,0 0 0,-1 0 0,0-1 0,0 0 0,-1-1 0,0 1 0,-1-1 0,7-22 0,-13 38-46,0-1 0,1 1 0,-1 0-1,1-1 1,0 1 0,0 0-1,0 0 1,0-1 0,1 1 0,0 0-1,0-1 1,0 1 0,1-1 0,2 6-1,0-2 45,1 0-1,0 0 1,0-1 0,0 1-1,1-1 1,0-1-1,8 8 1,2 0 40,2-1 1,-1-1 0,1 0 0,1-2 0,38 17 0,-29-18-110,-1-2 1,2 0-1,-1-2 1,0-1 0,1-2-1,45-1 1,-72 0-72,1-1-1,-1-1 1,0 1 0,1 0 0,-1 0 0,0-1-1,1 0 1,-1 1 0,0-1 0,0 0-1,0 0 1,0 0 0,0 0 0,0 0-1,0-1 1,0 1 0,0 0 0,-1-1 0,1 0-1,2-2 1,-3 2-313,1-1 0,-1 0 0,1 1-1,-1-1 1,0 0 0,0 0 0,0 0 0,-1 1 0,1-1-1,0-3 1,-1-10-4716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5.262"/>
    </inkml:context>
    <inkml:brush xml:id="br0">
      <inkml:brushProperty name="width" value="0.05" units="cm"/>
      <inkml:brushProperty name="height" value="0.05" units="cm"/>
    </inkml:brush>
  </inkml:definitions>
  <inkml:trace contextRef="#ctx0" brushRef="#br0">0 0 11362,'0'0'5210</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1.446"/>
    </inkml:context>
    <inkml:brush xml:id="br0">
      <inkml:brushProperty name="width" value="0.05" units="cm"/>
      <inkml:brushProperty name="height" value="0.05" units="cm"/>
      <inkml:brushProperty name="color" value="#004F8B"/>
    </inkml:brush>
  </inkml:definitions>
  <inkml:trace contextRef="#ctx0" brushRef="#br0">387 749 3777,'0'0'8304,"2"-9"-7692,1-4-429,-1 0 0,0 0 0,-1 0 0,-1 0 0,0 0-1,0-1 1,-4-15 0,3 22-111,-1 0 0,0 0 0,-1 0 0,1 1 1,-1-1-1,-1 1 0,1-1 0,-1 1 0,0 0 0,-1 1 0,1-1 0,-1 1 1,0-1-1,-1 2 0,1-1 0,-7-4 0,1 2-41,-1 0-1,0 1 1,0 1-1,0 0 1,-1 0-1,1 1 1,-26-4-1,32 7-33,-1 0 0,1 0-1,0 0 1,-1 1-1,1 0 1,-1 1-1,1-1 1,-1 1 0,1 0-1,0 1 1,-1-1-1,1 1 1,0 1-1,0-1 1,0 1 0,1 0-1,-11 7 1,9-3 4,0-1 1,1 1-1,0 1 1,0-1 0,1 1-1,0 0 1,1 0-1,-1 0 1,1 1 0,1 0-1,-5 14 1,4-2 25,0 1 0,2-1 0,0 42 1,2-57 21,1 0 0,0 1-1,0-1 1,0 0 0,1 0 0,0-1 0,0 1 0,1 0 0,0-1 0,-1 1 0,2-1 0,-1 0 0,1 0 0,-1 0 0,2 0 0,-1-1-1,0 0 1,1 0 0,0 0 0,0 0 0,0-1 0,0 1 0,0-1 0,1-1 0,-1 1 0,1-1 0,0 0 0,0 0 0,9 1 0,-6 0 17,1-1 0,0-1 0,0 1 0,0-2 1,-1 1-1,1-1 0,0-1 0,0 0 0,0 0 1,0-1-1,0 0 0,-1-1 0,1 0 1,-1 0-1,0-1 0,0-1 0,0 1 0,9-7 1,-3-2-52,1-1 1,-2-1 0,0 0-1,0-1 1,-2 0 0,0-1 0,17-33-1,-15 22 8,-2-2-1,-1 1 0,-1-1 0,8-46 1,-5-16 2,-4-1 1,-5-138-1,-4 178-38,0 44-86,0 7-74,-1 9 143,-1-1 1,1 1 0,-1-1 0,0 1 0,-1-1-1,0 0 1,0 0 0,-6 11 0,-10 20 24,2 20 39,3 0 0,2 0 1,3 1-1,2 0 0,3 1 1,3 0-1,6 61 0,-4-103 5,0-1 0,2 0 0,0 0 0,1 0 0,0-1 0,1 1 0,1-1 0,14 26 0,-16-35-6,-1 0-1,1 0 0,1 0 0,-1 0 0,1-1 1,0 1-1,0-1 0,1 0 0,-1-1 1,1 0-1,0 0 0,0 0 0,1 0 1,-1-1-1,1 0 0,0 0 0,0-1 1,0 0-1,0 0 0,0-1 0,12 1 1,-5-1 30,0-1 0,0 0 0,0-1 0,0-1 0,0-1 0,0 1 0,20-9 1,-24 7-56,-1 0 0,0-1 0,0-1 0,0 1 0,-1-1 0,0-1 1,0 1-1,-1-2 0,1 1 0,-1-1 0,6-9 0,-1 0 3,-1-1 0,-1 0 0,-1-1-1,0 1 1,-2-2 0,0 1 0,-1-1-1,-1 0 1,3-26 0,-1-19-22,-2-103-1,-5 140-35,0 28-4,0 26-136,0-6 167,-1-1 20,0 0 0,2-1 0,0 1 0,1-1 0,1 1 0,1-1-1,0 0 1,2 0 0,7 19 0,-5-20 29,1-1 0,1 1 0,0-2 0,2 1-1,-1-2 1,2 1 0,26 23 0,-30-31-1,1 0 0,-1-1 0,1 0 0,0 0 0,1-1 1,0-1-1,-1 1 0,1-2 0,1 0 0,-1 0 0,0-1 0,1 0 0,-1-1 0,13 0 0,-8-1-30,-8 0 6,1 0 0,0 0-1,-1 0 1,1-2 0,15-2-1,-21 2-125,0 1-1,0-1 1,0 1-1,0-1 1,0 0-1,0 0 1,0-1-1,-1 1 1,1 0-1,-1-1 1,1 0-1,-1 1 1,0-1-1,0 0 1,0 0-1,-1 0 1,1 0-1,1-5 1,17-37-4832,-13 26-66</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2.023"/>
    </inkml:context>
    <inkml:brush xml:id="br0">
      <inkml:brushProperty name="width" value="0.05" units="cm"/>
      <inkml:brushProperty name="height" value="0.05" units="cm"/>
      <inkml:brushProperty name="color" value="#004F8B"/>
    </inkml:brush>
  </inkml:definitions>
  <inkml:trace contextRef="#ctx0" brushRef="#br0">423 162 7138,'0'0'6205,"-1"-16"-5800,-7-51-90,7 64-274,-1-1 1,1 0-1,-1 0 0,1 1 1,-1-1-1,-1 0 0,1 1 1,0 0-1,-1 0 0,1 0 1,-1 0-1,0 0 0,0 0 0,0 1 1,0-1-1,-1 1 0,1 0 1,-1 0-1,1 0 0,-1 0 1,-5-1-1,-1 0 21,0 0 0,0 1-1,0 0 1,-1 1 0,1 0 0,-11 0 0,10 1-27,1 0 1,-1 0 0,0 1 0,1 1-1,0 0 1,-1 0 0,1 1 0,0 0-1,0 1 1,0 0 0,1 1 0,0-1-1,0 2 1,0 0 0,0 0-1,1 0 1,0 1 0,0 0 0,-11 14-1,11-11 62,1 0-1,0 0 0,0 1 1,1-1-1,1 2 1,0-1-1,1 0 0,0 1 1,-4 19-1,6-25-46,1 1-1,0-1 1,0 1 0,1 0-1,0-1 1,0 1 0,0 0 0,1-1-1,0 1 1,0-1 0,1 1-1,0-1 1,0 1 0,1-1 0,-1 0-1,1 0 1,1 0 0,-1 0-1,5 5 1,0-3-20,1 1-1,0-1 0,0 0 0,1-1 1,0 0-1,1-1 0,-1 0 1,1-1-1,0 0 0,1 0 1,-1-1-1,1-1 0,0 0 1,21 3-1,-22-5-27,0-1 1,0 1-1,-1-2 1,1 1-1,0-2 0,0 1 1,-1-1-1,1-1 0,-1 0 1,0-1-1,0 1 0,0-2 1,0 0-1,-1 0 1,1 0-1,13-13 0,-13 11-26,0-2 0,-1 1 0,-1-1 0,1-1 0,-2 0 0,1 0 0,6-11 0,-13 15-28,-1 5-120,0 16 145,0 0-1,1 0 1,1 0-1,0-1 1,6 20-1,-7-30 31,0 0-1,1 0 0,-1 0 0,1-1 0,0 1 0,1 0 1,-1-1-1,0 1 0,1-1 0,0 0 0,0 0 0,0 0 1,0 0-1,0-1 0,1 1 0,-1-1 0,1 0 0,0 0 1,-1 0-1,1 0 0,0-1 0,0 1 0,0-1 0,5 1 1,66 0-2488,-40-2-1491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2.833"/>
    </inkml:context>
    <inkml:brush xml:id="br0">
      <inkml:brushProperty name="width" value="0.05" units="cm"/>
      <inkml:brushProperty name="height" value="0.05" units="cm"/>
      <inkml:brushProperty name="color" value="#004F8B"/>
    </inkml:brush>
  </inkml:definitions>
  <inkml:trace contextRef="#ctx0" brushRef="#br0">236 1 4809,'0'0'5080,"0"28"-3636,-2 12-920,1-7 122,1 0 1,8 62-1,54 181 2045,-38-189-2182,-14-41-231,-8-31-105,1 1 0,1 0 0,1-1 0,0 1 0,15 28 0,-20-44-157,0 0 1,0 0-1,0 0 0,0 0 0,0 0 1,0 0-1,0 0 0,0 0 1,0 0-1,1 0 0,-1 0 1,0 0-1,0 0 0,0 0 1,0 0-1,0 0 0,0 0 1,0 1-1,0-1 0,1 0 1,-1 0-1,0 0 0,0 0 0,0 0 1,0-1-1,0 1 0,0 0 1,0 0-1,0 0 0,1 0 1,-1 0-1,0 0 0,0 0 1,0 0-1,0 0 0,0 0 1,0 0-1,0 0 0,0 0 1,0 0-1,0 0 0,0 0 0,1 0 1,-1-1-1,0 1 0,0 0 1,0 0-1,0 0 0,0 0 1,0 0-1,0 0 0,0 0 1,0 0-1,0-1 0,0 1 1,0 0-1,0 0 0,0 0 1,0 0-1,0 0 0,0 0 0,0 0 1,0 0-1,0-1 0,0 1 1,0 0-1,0 0 0,0 0 1,2-16 265,-1-19-254,-2 30-29,1 0-1,-1-1 1,0 1-1,-1 0 0,1 0 1,-1 0-1,0 0 1,0 0-1,-1 0 1,1 0-1,-1 1 1,0-1-1,-1 1 0,1 0 1,-1 0-1,1 0 1,-1 1-1,0-1 1,-1 1-1,1 0 1,0 0-1,-1 0 0,0 0 1,0 1-1,-6-2 1,-5-2-8,0 1 0,0 1 0,-1 0-1,0 2 1,0-1 0,-31 2 0,44 1 5,0 0 0,0 1 0,0-1 0,0 1 1,1 0-1,-1 0 0,0 1 0,0-1 0,1 1 0,-1 0 0,1 0 0,-1 0 0,1 0 0,0 1 0,0-1 0,0 1 0,0 0 1,0 0-1,1 0 0,0 0 0,-1 0 0,1 1 0,0-1 0,0 1 0,1-1 0,-1 1 0,1 0 0,0 0 0,0-1 0,0 1 1,0 0-1,0 0 0,1 0 0,0 6 0,-1-3 14,1 0-1,0 1 1,0-1 0,1 0-1,0 1 1,0-1 0,0 0-1,1 0 1,0 0 0,1 0-1,-1-1 1,1 1 0,1-1-1,-1 1 1,1-1 0,0 0 0,1 0-1,8 8 1,-2-5 13,0-2-1,1 1 1,0-1 0,0-1 0,1 0 0,0-1-1,0 0 1,0-1 0,19 3 0,-2-2-1,0-2 0,0-1 1,38-3-1,-61 1-14,0-1-1,0 0 1,-1-1-1,1 0 1,0 0-1,-1 0 1,1-1-1,-1 0 1,0 0-1,0 0 1,0-1 0,0 0-1,-1 0 1,1-1-1,-1 1 1,0-1-1,0 0 1,-1-1-1,0 1 1,0-1-1,0 0 1,0 0-1,-1 0 1,4-11-1,-7 16-8,1 1-1,-1-1 0,0 1 1,0 0-1,1-1 0,-1 1 1,0 0-1,0-1 0,1 1 1,-1 0-1,0 0 0,1-1 1,-1 1-1,0 0 0,1 0 1,-1-1-1,1 1 0,-1 0 1,0 0-1,1 0 0,-1 0 1,1 0-1,-1 0 0,1-1 1,-1 1-1,0 0 0,1 0 1,-1 0-1,1 1 1,-1-1-1,1 0 0,-1 0 1,0 0-1,1 0 0,-1 0 1,1 0-1,-1 1 0,0-1 1,1 0-1,-1 0 0,0 0 1,1 1-1,-1-1 0,0 0 1,1 1-1,-1-1 0,0 0 1,1 1-1,15 13-79,-6-3 91,0 0 1,1-1 0,0 0 0,1-1-1,0 0 1,0-1 0,1-1 0,0 0-1,0 0 1,1-1 0,0-1 0,0-1-1,0 0 1,1 0 0,-1-1 0,1-1-1,23 0 1,-26-1-3,0-2 0,-1 1 0,1-2-1,0 1 1,21-7 0,-27 6 2,0-1-1,0 0 1,0-1-1,0 1 1,-1-1-1,1 0 1,-1-1-1,0 1 1,0-1-1,-1 0 1,8-9-1,-6 4-7,0 1 0,0-1 0,-1 0 0,0-1 0,-1 1-1,0-1 1,-1 0 0,0 0 0,0-1 0,-1 1-1,-1 0 1,0-15 0,0 19-7,-1-1 0,-1 1 1,1 0-1,-1 0 0,0-1 0,-1 1 0,0 0 0,0 0 0,-1 1 0,1-1 0,-1 0 1,-1 1-1,1-1 0,-1 1 0,0 0 0,-1 1 0,0-1 0,1 1 0,-2 0 1,-6-6-1,-9-2-2,0 2 0,-1 0 0,0 1 0,-1 1 0,0 1 0,0 2 0,-1 0 1,0 1-1,-32-2 0,-36 0-255,-98 6 0,109 2-212,-109 2-2017,13 10-2378</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3.690"/>
    </inkml:context>
    <inkml:brush xml:id="br0">
      <inkml:brushProperty name="width" value="0.05" units="cm"/>
      <inkml:brushProperty name="height" value="0.05" units="cm"/>
      <inkml:brushProperty name="color" value="#004F8B"/>
    </inkml:brush>
  </inkml:definitions>
  <inkml:trace contextRef="#ctx0" brushRef="#br0">1 291 8586,'0'0'5702,"23"31"-4747,75 103-109,-85-116-687,0 1 1,-2 0-1,-1 1 0,0 0 1,11 36-1,-7-17 12,-1 0 433,12 60 0,-23-91-492,-1-78 2604,1 13-2735,-13-169 150,2-74-125,9 294-9,1 1 0,0-1 0,0 0 0,1 1 0,-1-1 0,1 1-1,1-1 1,-1 1 0,1 0 0,0 0 0,0 0 0,0 0 0,1 1 0,-1-1 0,1 1 0,0 0 0,1 0 0,-1 0 0,1 1 0,0-1 0,0 1-1,0 0 1,0 1 0,0-1 0,0 1 0,10-3 0,3 0-29,0 1 1,0 0-1,1 1 0,-1 1 1,1 1-1,-1 0 0,20 3 1,-32-2 22,0 1 0,0 0 0,-1 0-1,1 0 1,0 1 0,-1 0 0,0 0 0,1 1 0,-1-1 0,0 1 0,0 0 0,0 0 0,0 1 0,-1 0 0,0-1-1,1 2 1,-1-1 0,-1 0 0,1 1 0,-1-1 0,5 9 0,-4-4 1,1 0 0,-2 1 0,1-1 0,-1 1 0,-1 0 1,0 0-1,0 0 0,-1 1 0,0-1 0,-1 0 0,-1 17 0,-1-19 4,-1 1-1,1-1 0,-2 1 1,1-1-1,-1 0 0,0 0 1,0-1-1,-1 1 1,0-1-1,-1 0 0,0 0 1,0-1-1,0 0 1,0 0-1,-1 0 0,0-1 1,-10 6-1,-11 7 6,-1 0-1,0-3 0,-39 16 1,40-22-240,1-1-1,-1-1 1,0-1 0,-40 2 0,30-3-1533,38-5 1636,-1 0 0,1-1-1,0 1 1,-1 0 0,1 0-1,0 1 1,-1-1 0,1 0-1,0 0 1,-1 0-1,1 0 1,0 0 0,-1 0-1,1 0 1,0 0 0,0 1-1,-1-1 1,1 0 0,0 0-1,0 0 1,-1 1-1,1-1 1,0 0 0,0 0-1,-1 1 1,1-1 0,0 0-1,0 0 1,0 1 0,0-1-1,0 0 1,-1 1-1,1-1 1,0 0 0,0 1-1,0-1 1,0 0 0,0 0-1,0 1 1,0-1 0,0 0-1,0 1 1,0 0-1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4.347"/>
    </inkml:context>
    <inkml:brush xml:id="br0">
      <inkml:brushProperty name="width" value="0.05" units="cm"/>
      <inkml:brushProperty name="height" value="0.05" units="cm"/>
      <inkml:brushProperty name="color" value="#004F8B"/>
    </inkml:brush>
  </inkml:definitions>
  <inkml:trace contextRef="#ctx0" brushRef="#br0">1 191 4369,'0'0'8730,"36"12"-7386,116 40-210,-131-46-962,0-1 1,0 0 0,0-2-1,0 0 1,0-1 0,1-2 0,26-1-1,7-1 123,-45 2-269,0 0-1,0-1 1,0 0 0,0 0-1,-1-1 1,1-1-1,0 0 1,-1 0 0,0 0-1,1-2 1,-1 1 0,-1-1-1,1 0 1,-1-1-1,0 1 1,0-2 0,-1 1-1,1-1 1,-1 0 0,-1-1-1,0 0 1,0 0-1,0 0 1,-1-1 0,0 1-1,-1-1 1,0-1 0,0 1-1,-1 0 1,0-1-1,-1 0 1,0 1 0,0-1-1,-1 0 1,-1 0 0,0-14-1,0 23-32,0 0 1,-1-1-1,1 1 0,0 0 0,-1-1 1,1 1-1,-1 0 0,1 0 0,-1 0 1,0 0-1,1 0 0,-1-1 0,0 1 1,0 0-1,0 0 0,0 1 0,0-1 1,0 0-1,0 0 0,0 0 0,0 1 1,0-1-1,-2 0 0,0 0-12,-1-1 0,0 1 1,1 0-1,-1 0 0,0 1 0,0-1 0,0 1 1,-5 0-1,4 0 11,-1 0 0,1 1 0,-1-1 0,0 1-1,1 1 1,-1-1 0,1 1 0,0 0 0,0 0 0,-1 0 0,-8 6 0,8 0 8,-1 0 0,1 1 0,1 0 0,0 0 0,0 0-1,1 1 1,0-1 0,0 1 0,1 0 0,0 0 0,1 1 0,1-1 0,-1 0 0,1 1 0,1-1-1,0 0 1,1 1 0,0-1 0,0 1 0,1-1 0,0 0 0,1 0 0,0 0 0,9 18-1,-5-18 34,0 0 0,1 0 0,0-1-1,1-1 1,0 1 0,0-2 0,1 1-1,0-1 1,0 0 0,0-1 0,1-1-1,0 1 1,16 4 0,-9-4-9,0-1-1,1-1 1,0-1 0,-1-1 0,1 0-1,0-2 1,0 0 0,21-3 0,-29 1-15,-1 0 1,1-1 0,-1-1 0,1 0-1,-1 0 1,0-1 0,0 0 0,-1-1-1,0 0 1,0 0 0,0-1 0,10-11-1,14-15 27,45-60 1,-55 64-50,-8 10-41,-15 17-24,0 11-118,1 5 220,0-1 1,1 0-1,0-1 0,1 1 0,1 0 0,0-1 1,1 0-1,0 1 0,0-2 0,2 1 0,-1-1 0,2 0 1,-1 0-1,1-1 0,1 0 0,17 16 0,-15-16 5,1 0 0,1-1 0,-1 0 0,1-1 0,1 0 0,-1-1-1,1-1 1,1 0 0,-1 0 0,1-2 0,0 0 0,0-1 0,0 0 0,17 0-1,-21-2-360,0 0 0,0-1-1,0 0 1,0-1 0,0 0-1,0 0 1,0-2-1,0 1 1,0-1 0,-1-1-1,0 0 1,0 0-1,0-1 1,0 0 0,0-1-1,16-14 1,10-14-4977</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5.473"/>
    </inkml:context>
    <inkml:brush xml:id="br0">
      <inkml:brushProperty name="width" value="0.05" units="cm"/>
      <inkml:brushProperty name="height" value="0.05" units="cm"/>
      <inkml:brushProperty name="color" value="#004F8B"/>
    </inkml:brush>
  </inkml:definitions>
  <inkml:trace contextRef="#ctx0" brushRef="#br0">133 1 2841,'0'0'7272,"1"28"-5909,-1-7-1052,2 19 428,1 0 0,16 76 0,77 406 1669,-66-340-1556,13 30 271,-35-179-952,2-2-1,2 1 1,0-2 0,25 43-1,-22-54 4,-15-19-166,0 0 1,0 0 0,0 1-1,1-1 1,-1 0-1,0 0 1,0 0 0,0 0-1,0 0 1,1 0 0,-1 0-1,0 0 1,0 0 0,0 0-1,1 0 1,-1 0-1,0 0 1,0 0 0,0 0-1,1 0 1,-1 0 0,0 0-1,0 0 1,0 0 0,1 0-1,-1 0 1,0 0 0,0 0-1,0 0 1,0 0-1,1 0 1,-1 0 0,0-1-1,0 1 1,0 0 0,0 0-1,0 0 1,1 0 0,-1 0-1,0-1 1,0 1-1,0 0 1,0 0 0,0 0-1,0 0 1,0-1 0,0 1-1,3-38 518,-3 27-641,-1 0 113,-1 0 0,0 0-1,0 1 1,-1-1 0,-1 1 0,0-1-1,0 1 1,-1 0 0,0 1 0,-1-1-1,0 1 1,-10-13 0,-9-7-1,-1 0 0,-36-30 1,43 41-4,-1 1 1,-1 0-1,0 2 1,-1 1-1,-1 0 1,0 2-1,-1 1 1,0 0-1,-36-9 1,276 18-62,-200 1 72,-1-1 0,0 0 0,1-2 0,-2 1 0,1-2 0,0 0 0,-1-1 0,0 0 0,0-1-1,-1-1 1,1 0 0,-2-1 0,1 0 0,16-17 0,-19 16-1,0 0-1,-1 0 1,0-1 0,-1 0 0,0-1-1,-1 0 1,0 0 0,-1 0 0,0-1-1,-1 0 1,-1 0 0,0 0 0,0-1-1,-2 1 1,1-1 0,-1-19 0,-1 32-11,-1 1 1,0-1-1,0 0 1,0 0 0,0 0-1,0 0 1,0 1-1,0-1 1,0 0 0,0 0-1,0 0 1,-1 0-1,1 0 1,0 1 0,0-1-1,-1 0 1,1 0-1,-1 1 1,1-1 0,-1 0-1,1 0 1,-1 1-1,1-1 1,-1 1 0,1-1-1,-1 0 1,0 1-1,1-1 1,-1 1 0,0-1-1,0 1 1,1 0-1,-1-1 1,0 1 0,0 0-1,0 0 1,0-1-1,1 1 1,-1 0-1,0 0 1,0 0 0,0 0-1,0 0 1,0 0-1,1 0 1,-1 0 0,0 1-1,0-1 1,0 0-1,-1 1 1,-9-1-29,8 0 35,1 0-1,0 1 0,-1-1 0,1 1 1,0-1-1,-1 1 0,1 0 1,0 0-1,0 0 0,-1 0 1,1 0-1,0 0 0,0 1 1,0-1-1,1 1 0,-1-1 0,0 1 1,0 0-1,1 0 0,-1 0 1,1 0-1,0 0 0,0 0 1,-1 0-1,1 0 0,0 0 0,1 1 1,-1-1-1,0 0 0,1 1 1,-1 2-1,-2 9-12,1 1-1,1-1 1,1 30 0,0-29 6,1-6 11,0-1 1,1 1 0,0 0-1,0-1 1,1 1 0,0-1-1,0 0 1,1 0 0,0 0 0,1 0-1,-1-1 1,2 1 0,-1-1-1,1 0 1,0-1 0,0 0-1,1 0 1,0 0 0,9 6-1,-4-4 23,0 0 0,0 0-1,1-1 1,1-1 0,-1 0-1,1-1 1,0 0-1,0-1 1,0-1 0,0 0-1,18 1 1,-15-4 11,0 0 0,-1 0 0,1-1 0,29-7 0,-37 6-33,-1-1 0,0-1-1,0 1 1,0-1 0,0 0-1,-1-1 1,1 0-1,-1 0 1,0 0 0,11-13-1,-2 1 5,-1 0-1,-1-1 0,20-35 1,-28 43-7,-1 0-1,0 0 1,-1-1 0,0 1 0,0-1 0,-1 0 0,-1 0 0,0 0 0,1-18-1,-3 28-73,0 36-52,0-10 137,-1-12-17,1-1 0,1 1 1,0 0-1,4 21 0,-3-29 12,-1-1 1,1 0-1,0 1 1,0-1-1,1 0 0,-1 0 1,1 0-1,0 0 0,0-1 1,0 1-1,0-1 1,1 1-1,0-1 0,-1 0 1,1-1-1,6 4 0,1 0 29,0-1-1,0 0 0,0-1 0,1 0 0,-1-1 0,1 0 1,14 1-1,86 1-570,-104-5 396,-6 0-19,1-1 1,-1 1-1,0 0 1,0-1 0,1 1-1,-1-1 1,0 0 0,0 0-1,0 0 1,0 0-1,0 0 1,0 0 0,0 0-1,0-1 1,-1 1 0,1-1-1,0 1 1,-1-1-1,1 0 1,-1 1 0,0-1-1,1 0 1,-1 0 0,1-3-1,2-4-1232,0-1 0,-1 0 0,0 1 0,2-12 0,-5 20 1245,7-31-7159</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5.829"/>
    </inkml:context>
    <inkml:brush xml:id="br0">
      <inkml:brushProperty name="width" value="0.05" units="cm"/>
      <inkml:brushProperty name="height" value="0.05" units="cm"/>
      <inkml:brushProperty name="color" value="#004F8B"/>
    </inkml:brush>
  </inkml:definitions>
  <inkml:trace contextRef="#ctx0" brushRef="#br0">1 45 9330,'0'0'6201,"0"-44"-6193,7 44-2064,7 0-457,0 0-4448</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6.682"/>
    </inkml:context>
    <inkml:brush xml:id="br0">
      <inkml:brushProperty name="width" value="0.05" units="cm"/>
      <inkml:brushProperty name="height" value="0.05" units="cm"/>
      <inkml:brushProperty name="color" value="#004F8B"/>
    </inkml:brush>
  </inkml:definitions>
  <inkml:trace contextRef="#ctx0" brushRef="#br0">123 0 8514,'0'0'3895,"0"28"-3207,0 163 317,-3-147-552,-2 0 0,-2 0 0,-2-1 1,-28 81-1,23-82-150,1 1 1,2 0-1,2 1 1,-6 87-1,15-123-240,0 0 0,0 0 0,1 0 0,0 0 0,0 0 0,1 0 0,0-1 0,4 10 0,-5-14-41,1 0 1,0 0-1,1 0 0,-1 0 1,0-1-1,1 1 0,0-1 0,-1 1 1,1-1-1,0 0 0,0 0 0,0 0 1,1-1-1,-1 1 0,0-1 1,1 1-1,-1-1 0,1 0 0,-1-1 1,6 2-1,5 0 24,0 0 0,0 0 0,-1-1-1,1-1 1,0 0 0,0-1 0,26-6 0,-34 6-21,-1-1 0,0 1 0,0-1 1,0 0-1,0-1 0,0 1 0,-1-1 1,1 0-1,-1 0 0,0 0 0,0-1 1,0 0-1,0 0 0,0 0 0,-1 0 0,0 0 1,0-1-1,0 1 0,0-1 0,-1 0 1,0 0-1,0 0 0,2-6 0,-3 8 62,-1 2-32,0 21-171,1-12 120,0 0 0,0 0 0,1-1 1,0 1-1,0 0 0,1-1 0,0 1 0,0-1 1,1 0-1,0 0 0,0 0 0,1-1 1,0 0-1,0 0 0,0 0 0,1 0 1,0-1-1,12 10 0,-8-9 18,1 0 0,0 0 0,0-1 0,0-1-1,1 0 1,0 0 0,-1-1 0,1 0 0,0-1 0,1-1-1,20 0 1,-15 0-11,0-2-1,0 0 0,0-1 0,-1 0 0,1-2 0,29-9 1,-40 10-12,-1 0 0,0 0 0,1-1 0,-1 0 0,0 0-1,0 0 1,-1-1 0,0 0 0,0 0 0,0 0 0,0-1 0,-1 0 0,1 0 0,-2 0 0,1 0 0,-1 0 0,0-1 0,0 0 0,3-12 0,-3 12-2,-2 1 0,1-1 0,-1 0-1,0 0 1,0 0 0,-1 0 0,0 0 0,0 0 0,-1 0 0,1 0 0,-2 0-1,1 0 1,-1 0 0,0 0 0,0 1 0,-1-1 0,0 1 0,0 0-1,-1-1 1,1 1 0,-1 1 0,-1-1 0,-5-6 0,-1 2-4,-1 0 1,0 1-1,0 1 0,0 0 1,-1 0-1,-1 2 0,1-1 1,-1 2-1,0 0 1,-19-5-1,7 5-10,-1 1 1,0 1-1,0 1 0,-30 2 0,41 0 9,12 0 7,-1 0 1,1 0-1,0 1 1,-1-1-1,1 1 1,0 0-1,0 0 1,0 1-1,-1-1 1,1 1-1,0 0 1,1 0-1,-1 0 1,-4 4-1,5-4 1,1 0 1,0 1-1,0-1 0,0 1 1,0 0-1,1-1 0,-1 1 1,1 0-1,0 0 0,-1 0 0,1 0 1,1 1-1,-1-1 0,0 0 1,1 0-1,-1 0 0,1 1 1,0-1-1,0 0 0,1 4 1,0-4 12,0 1 1,0-1 0,1 1 0,-1-1-1,1 0 1,-1 0 0,1 0-1,0 0 1,0 0 0,1 0 0,-1-1-1,1 1 1,-1-1 0,1 1 0,0-1-1,0 0 1,0 0 0,0 0 0,0-1-1,0 1 1,0-1 0,5 2-1,14 5 109,0 0 0,28 5-1,-41-11-107,40 6 55,-1-2 0,1-1-1,1-3 1,58-5-1,-100 3-80,0-1 1,0 0-1,0-1 0,-1 1 0,1-1 1,-1-1-1,1 0 0,-1 0 0,0 0 0,0-1 1,0 0-1,8-6 0,-12 7-68,1 0 0,-2 0 0,1 0 0,0 0 1,0 0-1,-1-1 0,0 1 0,0-1 0,0 0 0,0 1 0,0-1 0,-1 0 0,0 0 0,0 0 0,0 0 0,0-1 0,-1 1 1,1 0-1,-1 0 0,0 0 0,0 0 0,-1-1 0,1 1 0,-3-7 0,2 6-121,-1 0 0,0 1 1,0 0-1,0-1 0,-1 1 0,0 0 0,1 0 0,-1 0 0,-1 1 1,1-1-1,0 1 0,-6-4 0,-51-35-1670,37 27 1079,-42-29-1770,2 2-548</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7.021"/>
    </inkml:context>
    <inkml:brush xml:id="br0">
      <inkml:brushProperty name="width" value="0.05" units="cm"/>
      <inkml:brushProperty name="height" value="0.05" units="cm"/>
      <inkml:brushProperty name="color" value="#004F8B"/>
    </inkml:brush>
  </inkml:definitions>
  <inkml:trace contextRef="#ctx0" brushRef="#br0">1 64 11963,'0'0'8081,"281"25"-7577,-169-12-352,-10-7-104,-21-3-40,-25-3-8,-28 0 0,-14 0-528,-14-25-328,0-13-1432,-7-9-3081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59.340"/>
    </inkml:context>
    <inkml:brush xml:id="br0">
      <inkml:brushProperty name="width" value="0.05" units="cm"/>
      <inkml:brushProperty name="height" value="0.05" units="cm"/>
      <inkml:brushProperty name="color" value="#004F8B"/>
    </inkml:brush>
  </inkml:definitions>
  <inkml:trace contextRef="#ctx0" brushRef="#br0">1663 1 7482,'0'0'2892,"-7"0"-2661,-476 0 100,463 0-319,-1 1 0,1 1 0,0 1 0,0 1 0,1 0 0,-1 2 0,-27 11 0,19-3-10,0 0-1,1 2 0,1 1 0,-28 25 0,52-41-1,-221 186-21,181-148 58,2 1-1,2 3 1,-34 48 0,65-81-7,0 0 1,1 1-1,0 0 1,1 0-1,0 1 1,1 0-1,0-1 1,1 1-1,1 1 1,-2 14-1,3-20-10,1 0-1,0 0 1,1 0 0,0 0-1,0 0 1,0 0-1,1 0 1,0 0-1,0 0 1,0-1-1,1 1 1,0-1-1,1 0 1,-1 0-1,1 0 1,1 0-1,-1-1 1,9 9 0,5 1 59,-8-6-65,1 0 0,-1 0 1,-1 1-1,10 12 0,-18-21-11,0 1 1,1 0-1,-1 0 0,0 0 0,0-1 0,0 1 1,0 0-1,0 0 0,-1 0 0,1 1 0,0-1 0,-1 0 1,0 0-1,1 0 0,-1 0 0,0 0 0,0 1 1,0-1-1,-1 0 0,1 0 0,0 0 0,-1 0 1,1 1-1,-1-1 0,0 0 0,0 0 0,0 0 1,0 0-1,0-1 0,0 1 0,0 0 0,-3 2 1,-15 14 5,-1-2 1,-34 23 0,-21 18 6,37-24-17,2 2 1,0 2 0,-47 66-1,68-82 19,1 1 0,2 0-1,0 1 1,1 0 0,1 1 0,2 0 0,0 1-1,1 0 1,-3 28 0,4 2 72,3-1 0,2 1 0,2 0 0,3 0 0,2-1 1,2 0-1,3 0 0,26 79 0,-25-99-63,63 212 375,-65-201-213,-1 0 0,-2 1 0,0 72 0,9 220 612,-10-292-745,2 0 0,3-1 0,1 0 0,2-1 0,25 54 0,-13-48-27,2-1 1,1-1 0,46 54 0,118 119 121,-68-82-89,-98-108-60,-2 1-1,-2 1 1,-1 1 0,22 45 0,-33-53-9,0 0 1,-2 1 0,-1 0-1,-1 0 1,-1 1-1,4 53 1,-7-31 53,-2-1 0,-3 0 0,-2 1 0,-1-1 0,-3 0 0,-18 57 0,-4-6 90,8-35-59,3 0 0,2 2 1,4 0-1,-7 103 0,18-103 70,3 0-1,3 0 0,24 123 1,-19-148-118,48 174 81,-47-188-73,1-1-1,1 0 1,1-1-1,2 0 1,27 37-1,-8-22-5,2-1-1,2-2 0,1-2 1,2-1-1,1-2 1,2-2-1,1-2 0,55 27 1,-4-12 6,2-4 1,2-4-1,116 26 1,593 144 17,-97-65-80,-615-125 48,28 2-3,0-6 1,0-6 0,171-12-1,-119-12 197,-1-7 1,200-57-1,-268 54-36,0-6-1,-2-4 1,103-53 0,-185 76-111,0 0 0,-1-2-1,0 0 1,-2-2 0,0 0 0,-1-1 0,-2-1-1,22-30 1,-26 35-51,0 0 1,2 1-1,0 1 0,0 0 0,1 1 0,1 1 0,0 1 0,1 1 1,0 0-1,0 1 0,1 1 0,34-9 0,-4 6-6,1 2 0,0 2-1,0 3 1,59 2 0,-88 1 0,13 0-5,0 2 0,0 1 1,0 1-1,-1 2 0,40 11 0,18 12 18,1-4-1,1-4 1,1-5-1,1-3 1,146-1-1,-236-11-35,-1 0 0,0 0 0,0-1 0,0 0 0,0 0 0,1 0 0,-1 0 0,-1-1 0,1 0 0,0 0 0,0 0 0,-1-1 0,1 1 0,-1-1 0,0 0 0,1-1 0,-2 1 0,1-1 0,0 1 0,-1-1 0,1 0 0,-1-1 0,0 1 0,-1 0 0,1-1 0,-1 0 0,0 1 0,0-1 0,0 0 0,-1 0 0,1 0 0,-1 0 0,-1 0 0,1-1 0,0-4 0,-2 8-73,1 0-1,0 0 1,-1 0-1,1 0 1,-1 0 0,1 0-1,-1 0 1,0 0-1,0 0 1,0 0 0,0 1-1,0-1 1,0 0-1,-1 1 1,1-1-1,0 1 1,-1-1 0,1 1-1,-1 0 1,0 0-1,1-1 1,-1 1 0,-2-1-1,-50-18-3918,43 17 2748,-44-13-5409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25.619"/>
    </inkml:context>
    <inkml:brush xml:id="br0">
      <inkml:brushProperty name="width" value="0.05" units="cm"/>
      <inkml:brushProperty name="height" value="0.05" units="cm"/>
    </inkml:brush>
  </inkml:definitions>
  <inkml:trace contextRef="#ctx0" brushRef="#br0">8 156 6121,'0'0'5691,"-2"32"-4041,-3 103-354,4-128-1178,1 1 0,0-1 0,1 1 1,0 0-1,0-1 0,0 1 0,1-1 0,0 0 1,1 1-1,0-1 0,0 0 0,0 0 0,1-1 1,0 1-1,0-1 0,1 0 0,-1 0 0,1 0 1,1 0-1,-1-1 0,1 0 0,0 0 0,0-1 1,1 0-1,-1 0 0,1 0 0,12 5 0,4-2 118,0-1-1,1-1 0,-1-1 0,1-1 0,0-1 0,37-2 1,-50 0-224,0 0 1,0-1 0,-1-1 0,1 1-1,0-2 1,-1 1 0,1-1 0,-1-1 0,0 0-1,0 0 1,-1-1 0,1-1 0,-1 1 0,0-2-1,-1 1 1,1-1 0,-1 0 0,0-1-1,-1 0 1,0 0 0,0 0 0,-1-1 0,0 0-1,-1-1 1,1 1 0,-2-1 0,0 0 0,0 0-1,0 0 1,-1-1 0,-1 1 0,0-1 0,1-19-1,-2 12 2,0 0 1,-1 0-1,-3-22 0,1 33-9,1 1 0,-1-1 1,0 0-1,-1 1 0,0 0 1,0-1-1,0 1 0,-1 0 0,1 1 1,-1-1-1,-8-7 0,3 2-12,-1 2-1,-1-1 0,1 2 1,-2-1-1,1 2 0,-1-1 0,0 1 1,0 1-1,-1 1 0,-17-6 1,6 4-18,0 2 0,0 1 0,0 1 1,-1 0-1,-25 2 0,46 1 30,-1 0-1,0 0 1,1 0 0,-1 1-1,0-1 1,1 1 0,-1 0-1,1 0 1,-1 1 0,1-1-1,0 1 1,0 0 0,-1 0-1,1 1 1,1-1 0,-1 1-1,0 0 1,1 0 0,-1 0-1,1 0 1,0 1 0,0-1-1,0 1 1,0 0 0,1 0-1,0 0 1,-1 0 0,2 0-1,-1 0 1,0 1 0,1-1-1,0 1 1,0-1 0,0 1-1,0 0 1,1-1 0,0 1-1,0-1 1,0 1 0,1 0-1,0 6 1,1-7 9,0 1 0,0-1 0,1 1 0,-1-1 0,1 0 0,0 0 0,0 0 0,0 0 0,0-1 0,1 1 0,-1-1 0,1 0 0,0 0 0,0 0 0,0 0 0,1-1 0,-1 0 0,0 0 0,1 0 0,0 0 0,6 1 1,10 3 38,0-1 0,0 0 0,37 2 0,3-3 3,-1-3 0,110-11 0,-151 6-291,1 0-1,-1-1 0,0-1 0,-1-1 0,1-1 0,-1 0 1,-1-2-1,0 0 0,0 0 0,-1-2 0,26-23 1,3-10-5093</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8.985"/>
    </inkml:context>
    <inkml:brush xml:id="br0">
      <inkml:brushProperty name="width" value="0.05" units="cm"/>
      <inkml:brushProperty name="height" value="0.05" units="cm"/>
      <inkml:brushProperty name="color" value="#004F8B"/>
    </inkml:brush>
  </inkml:definitions>
  <inkml:trace contextRef="#ctx0" brushRef="#br0">0 1 7818,'0'0'8888,"20"17"-8590,61 60-125,-70-67-127,0 1 1,-1 1-1,0-1 1,0 2-1,-2-1 0,1 1 1,-2 1-1,0-1 1,0 1-1,-2 0 1,1 1-1,-2-1 0,0 1 1,-1 0-1,0 0 1,-1 1-1,-1-1 0,0 0 1,-3 31-1,1-40-22,0 0 0,0 0 0,0 0 0,0 0 0,-1 0 0,0 0 0,0 0 0,-1-1 0,0 1 0,0-1 0,0 0 0,-5 7 0,-4 1 186,0 0 0,-25 21 0,14-14 52,22-19 159,3-15-315,-1 1 0,2-1 0,0 1 0,1 0 0,0 0 0,10-22 0,35-52-92,3 1-1,81-100 1,-132 184-12,-1 2-3,0 0 0,0 0 0,0 0 0,0 0 1,0 0-1,0 0 0,0 1 0,0-1 0,0 0 0,0 0 0,0 0 0,0 0 0,0 0 1,0 0-1,0 0 0,0 1 0,0-1 0,0 0 0,0 0 0,0 0 0,0 0 1,0 0-1,0 0 0,0 0 0,0 0 0,0 0 0,0 1 0,0-1 0,0 0 0,0 0 1,1 0-1,-1 0 0,0 0 0,0 0 0,0 0 0,0 0 0,0 0 0,0 0 0,0 0 1,0 0-1,0 0 0,1 0 0,-1 0 0,0 0 0,0 0 0,0 0 0,0 0 0,0 0 1,0 0-1,0 0 0,1 0 0,-5 22-103,-8 29-49,5-20 164,1-1-1,2 1 1,1 1-1,1-1 1,4 48-1,-1-72-4,1-1-1,-1 0 1,1 0 0,1 0-1,-1 0 1,1 0 0,0 0-1,0-1 1,0 1 0,1-1-1,0 0 1,0 0 0,1 0-1,-1-1 1,1 0 0,0 1-1,0-2 1,0 1 0,1 0-1,-1-1 1,1 0-1,0-1 1,6 3 0,17 6 36,0-1 1,0-1-1,43 6 0,-46-10-39,0-2-1,0-1 0,0-1 0,42-3 0,-66 2-64,1-1 1,-1 0-1,1 1 0,-1-1 1,1 0-1,-1 0 0,1 0 1,-1 0-1,0-1 0,0 1 1,0-1-1,0 1 0,0-1 0,0 0 1,0 0-1,0 1 0,-1-2 1,1 1-1,1-2 0,20-48-4129,-20 42 2712,5-21-3742</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9.481"/>
    </inkml:context>
    <inkml:brush xml:id="br0">
      <inkml:brushProperty name="width" value="0.05" units="cm"/>
      <inkml:brushProperty name="height" value="0.05" units="cm"/>
      <inkml:brushProperty name="color" value="#004F8B"/>
    </inkml:brush>
  </inkml:definitions>
  <inkml:trace contextRef="#ctx0" brushRef="#br0">0 1 9826,'0'0'8713,"26"0"-8417,174 0-18,106 25-51,-296-24-871,-17-1-947,-21-5-2387,9-7-27</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9.813"/>
    </inkml:context>
    <inkml:brush xml:id="br0">
      <inkml:brushProperty name="width" value="0.05" units="cm"/>
      <inkml:brushProperty name="height" value="0.05" units="cm"/>
      <inkml:brushProperty name="color" value="#004F8B"/>
    </inkml:brush>
  </inkml:definitions>
  <inkml:trace contextRef="#ctx0" brushRef="#br0">2 0 9858,'0'0'5451,"0"35"-4489,0 12-679,-1 14 210,10 80 0,-1-19 56,7 64-217,-14-185-367,-1 0 0,0-1 0,0 1 0,0-1 0,0 1 0,0-1 0,1 1 1,-1-1-1,0 1 0,1-1 0,-1 1 0,0-1 0,1 1 0,-1-1 0,0 1 0,1-1 0,-1 1 0,1-1 0,-1 0 0,1 1 0,-1-1 0,1 0 0,-1 1 0,1-1 0,-1 0 0,1 0 0,0 0 0,-1 0 0,1 1 0,-1-1 0,1 0 0,-1 0 0,1 0 0,0 0 0,-1 0 0,1 0 0,-1 0 0,1-1 0,0 1 0,-1 0 1,1 0-1,6-1-1163,3 1-2746</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0.871"/>
    </inkml:context>
    <inkml:brush xml:id="br0">
      <inkml:brushProperty name="width" value="0.05" units="cm"/>
      <inkml:brushProperty name="height" value="0.05" units="cm"/>
      <inkml:brushProperty name="color" value="#004F8B"/>
    </inkml:brush>
  </inkml:definitions>
  <inkml:trace contextRef="#ctx0" brushRef="#br0">1 46 7394,'0'0'5873,"0"18"-5141,0 15-277,1-1-1,2 1 1,13 62-1,-13-85-302,0 1-1,1-1 0,0 0 1,1 0-1,0 0 0,0-1 1,14 18-1,-15-22-83,0-1 0,0 0-1,1 0 1,-1-1 0,1 1-1,0-1 1,0 0 0,0 0-1,0 0 1,1-1 0,-1 0-1,1 0 1,0 0 0,-1-1-1,1 0 1,7 1 0,-3-1 0,-1 0 1,1-1-1,-1 0 1,1-1-1,-1 0 0,0 0 1,1-1-1,-1 0 1,0-1-1,0 0 1,12-5-1,-12 2-46,1 0 0,-1-1 0,-1 0 0,0 0 0,0-1 0,0 0 0,-1 0 0,0 0 0,9-15 0,-5 4 105,0-1 0,-1 0 1,-1-1-1,-1 1 0,-1-2 0,-1 1 0,-1-1 0,-1 0 0,-1 0 0,0 0 1,-2-41-1,-2 69-129,1-1 0,-1 1 0,-1-1-1,1 1 1,-1-1 0,-3 7 0,-7 28 11,6 25-5,5 122 0,1-186-4,1 19 0,1 0-1,1-1 0,1 1 0,0-1 0,2 0 0,9 22 1,56 104 65,-51-111-56,-2 1-1,-1 0 0,-2 2 0,11 40 1,-23-65-17,-1-1 0,0 1 0,0 0 0,-1 0-1,-1 0 1,0 0 0,-2 18 0,1-27 8,1 0 1,-1 0-1,0 0 0,0 1 0,-1-1 0,1 0 0,-1 0 0,1-1 0,-1 1 0,0 0 0,0 0 1,0-1-1,0 1 0,-1-1 0,1 0 0,-1 0 0,1 0 0,-1 0 0,0 0 0,0 0 0,1-1 1,-1 1-1,0-1 0,-1 0 0,1 0 0,0 0 0,0 0 0,0-1 0,-1 1 0,-3-1 0,-2 1 7,0-1-1,0 0 1,0 0-1,0-1 1,0 0-1,0-1 1,1 0-1,-1 0 1,0-1-1,1 0 1,0 0-1,0-1 1,0 0-1,0-1 1,1 0-1,-1 0 1,1 0-1,0-1 1,1 0-1,0-1 0,0 1 1,0-1-1,0 0 1,1 0-1,0-1 1,1 0-1,0 0 1,0 0-1,1 0 1,0-1-1,0 1 1,1-1-1,0 1 1,-1-16-1,1 13 4,2 0 0,-1 0-1,1 1 1,1-1 0,0 0-1,1 1 1,0-1 0,0 1-1,1-1 1,0 1 0,6-11-1,-3 11-7,0-1 0,1 1 0,1 0-1,0 1 1,0 0 0,0 0-1,1 1 1,1 0 0,15-10 0,76-42-9,-72 45-3,-1-1-1,-1-2 0,31-25 0,-56 42-29,0 0 0,-1 0 0,1-1 1,0 1-1,-1-1 0,1 0 0,-1 1 0,1-1 0,-1 0 0,0 0 0,0 0 0,0 0 0,0 0 1,0 0-1,0 0 0,0 0 0,-1 0 0,1-1 0,-1 1 0,0 0 0,1 0 0,-1-1 0,0 1 0,-1-4 1,0 4-193,0-1-1,-1 1 1,1 0 0,-1 0 0,0 0 0,1 0 0,-1 0 0,0 1 0,0-1 0,0 0 0,-1 1 0,1 0 0,0-1 0,0 1 0,-1 0 0,1 0 0,-1 0 0,1 1 0,-4-2 0,-18-6-2706,2 4-1319</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1.698"/>
    </inkml:context>
    <inkml:brush xml:id="br0">
      <inkml:brushProperty name="width" value="0.05" units="cm"/>
      <inkml:brushProperty name="height" value="0.05" units="cm"/>
      <inkml:brushProperty name="color" value="#004F8B"/>
    </inkml:brush>
  </inkml:definitions>
  <inkml:trace contextRef="#ctx0" brushRef="#br0">0 0 4761,'0'0'11397,"0"19"-10566,6 102 171,6-1 0,33 148 0,-20-127-743,23 146 521,20 551 1,-70-681-475,5 169 423,-3-312-591,1 0-1,1 0 1,1-1 0,5 17-1,-8-30-119,0 0-1,0 0 1,0 0-1,0 0 0,0 0 1,0-1-1,0 1 0,0 0 1,0 0-1,0 0 1,0 0-1,0 0 0,0-1 1,0 1-1,1 0 1,-1 0-1,0 0 0,0 0 1,0 0-1,0 0 1,0 0-1,0 0 0,1 0 1,-1-1-1,0 1 1,0 0-1,0 0 0,0 0 1,0 0-1,1 0 1,-1 0-1,0 0 0,0 0 1,0 0-1,0 0 0,1 0 1,-1 0-1,0 0 1,0 0-1,0 0 0,0 0 1,0 1-1,1-1 1,-1 0-1,0 0 0,0 0 1,0 0-1,0 0 1,0 0-1,0 0 0,1 0 1,-1 0-1,0 1 1,0-1-1,3-16 61,-1-205-3234,-3 113-1320,1 16-5007</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3.696"/>
    </inkml:context>
    <inkml:brush xml:id="br0">
      <inkml:brushProperty name="width" value="0.05" units="cm"/>
      <inkml:brushProperty name="height" value="0.05" units="cm"/>
      <inkml:brushProperty name="color" value="#004F8B"/>
    </inkml:brush>
  </inkml:definitions>
  <inkml:trace contextRef="#ctx0" brushRef="#br0">0 254 3953,'0'0'8396,"1"-5"-7230,-1-1-697,2-5-67,-1-1 2708,25 12-1866,418 0-350,728-4-565,-1081 0-333,0-5 0,98-21 0,172-57 54,-331 79-27,69-16-15,2 4 0,167-12 0,8 30 26,-145 4 32,-131-2 17,4 44 538,-11 758-599,10-763-20,2-1 0,1 0 0,2 0 1,2 0-1,28 70 0,-20-58 31,-2 1 1,13 67-1,-15-30-22,24 140-49,-34-202 32,-1 0-1,-1 45 0,-2-44-13,1-1-1,4 31 0,-3-48 28,0 0 1,1 1 0,0-1-1,0 0 1,1-1-1,0 1 1,1-1 0,-1 1-1,12 12 1,33 36 50,-46-56-56,-1 1 1,1 1 1,-1-1 0,1 1-1,-1 0 1,0 0-1,0 0 1,-1 0-1,1 0 1,0 1-1,0 3 1,7 10 60,-8-15-157,0 1 0,1 0 0,-2-1 0,1 1 0,0 0 0,0-1 0,-1 1 0,0 0 0,1 0 0,-1-1 0,0 1 0,-1 5 0,1 0-2219</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5.597"/>
    </inkml:context>
    <inkml:brush xml:id="br0">
      <inkml:brushProperty name="width" value="0.05" units="cm"/>
      <inkml:brushProperty name="height" value="0.05" units="cm"/>
      <inkml:brushProperty name="color" value="#004F8B"/>
    </inkml:brush>
  </inkml:definitions>
  <inkml:trace contextRef="#ctx0" brushRef="#br0">17 847 3409,'0'0'8582,"-5"4"-7306,-7 12 753,12-16-1918,1 0-1,-1 0 0,0 1 1,0-1-1,0 0 0,0 1 1,0-1-1,0 0 0,0 0 1,1 1-1,-1-1 0,0 0 1,0 0-1,0 0 0,1 1 1,-1-1-1,0 0 0,0 0 1,0 0-1,1 0 0,-1 1 1,0-1-1,0 0 0,1 0 1,-1 0-1,0 0 0,1 0 1,-1 0-1,0 0 0,0 0 1,1 0-1,-1 0 0,0 0 1,1 0-1,-1 0 0,1 0 1,26-2 3119,-3-3-4574,124-17 1381,1 6 0,176 5 1,-85 4-66,687-12 210,-749 32-155,-31-1 20,190 10 63,-41-18-3,-182-4 437,-96-2-475,-1 1 0,34-9-1,-34 6-55,0 1 0,35-3 1,-42 5 52,0-1 1,-1 0 0,1 0 0,0-1 0,-1-1-1,1 1 1,13-9 0,30-10 176,-52 21-233,1 0 0,0 0 0,0-1 0,0 1 1,-1-1-1,1 1 0,-1-1 0,1 0 0,-1 1 0,0-1 0,1 0 0,-1 0 0,0 0 1,0 0-1,-1 0 0,1 0 0,1-4 0,8-35 184,-6 15-193,-2 0 0,0 1 0,-2-1 0,-1 0 0,-7-43 0,-36-129-6,6 33 1,36 154-212,0-1 0,-1 1 0,0 0 0,-9-21 0,10 28 140,0 1 1,0 0 0,0 0-1,0 0 1,0 0 0,-1 1-1,0-1 1,1 1 0,-1-1-1,0 1 1,0 0-1,0 0 1,0 0 0,0 1-1,-1-1 1,1 1 0,0-1-1,-1 1 1,1 0 0,-7 0-1,-86-4-4142,50 5-700</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6.694"/>
    </inkml:context>
    <inkml:brush xml:id="br0">
      <inkml:brushProperty name="width" value="0.05" units="cm"/>
      <inkml:brushProperty name="height" value="0.05" units="cm"/>
      <inkml:brushProperty name="color" value="#004F8B"/>
    </inkml:brush>
  </inkml:definitions>
  <inkml:trace contextRef="#ctx0" brushRef="#br0">1 0 7770,'0'0'6969,"12"16"-6455,84 132 263,-86-128-654,0 0 1,-2 0-1,0 1 0,-2 0 1,0 0-1,3 24 0,-4 3 35,0 80 0,-5-117-130,-1 0 0,0 0 0,-1 0 0,0 0 0,-1 0-1,0-1 1,-1 1 0,0-1 0,0 0 0,-1 0 0,-1 0 0,-10 14 0,22-55 2473,11-26-2666,11-17 192,50-114 51,-67 167-84,1-1-1,1 2 1,1 0 0,1 1-1,1 0 1,25-23-1,-40 41-15,-10 19-129,-4 4 146,1 0 1,1 1-1,1 0 1,1 0-1,1 1 1,1 0-1,1 1 1,1-1 0,1 1-1,-1 38 1,5-54 8,0 1 1,0 0 0,1-1 0,1 1 0,-1-1-1,6 16 1,-5-20-2,1 0 0,-1-1-1,1 0 1,0 0-1,0 1 1,0-1 0,1-1-1,0 1 1,-1-1 0,1 1-1,0-1 1,1 0 0,-1 0-1,7 2 1,9 5-27,1-1 0,1-1 1,-1-1-1,1-1 0,0-1 0,1-1 1,-1-1-1,1-1 0,27-1 1,-48-1-190,1 1 1,0-1 0,-1 0 0,1-1 0,0 1 0,0 0-1,-1-1 1,1 1 0,0-1 0,-1 0 0,1 0 0,-1 0 0,1 0-1,-1-1 1,0 1 0,1 0 0,-1-1 0,0 0 0,0 0-1,0 1 1,0-1 0,0 0 0,-1-1 0,3-2 0,10-16-4752</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7.050"/>
    </inkml:context>
    <inkml:brush xml:id="br0">
      <inkml:brushProperty name="width" value="0.05" units="cm"/>
      <inkml:brushProperty name="height" value="0.05" units="cm"/>
      <inkml:brushProperty name="color" value="#004F8B"/>
    </inkml:brush>
  </inkml:definitions>
  <inkml:trace contextRef="#ctx0" brushRef="#br0">1 60 7986,'0'0'10154,"33"0"-9965,14 2-136,103-4 62,-147 2-164,6 0-141,0 0 0,0-1 0,-1 0 0,1 0 0,0-1 0,-1 0 0,1-1 0,-1 0 0,14-6 0,-21 8-183,0-1 1,-1 1 0,1 0-1,0 0 1,-1 0 0,1-1-1,0 1 1,-1 0 0,0-1 0,1 1-1,-1-1 1,0 1 0,0 0-1,1-1 1,-1 1 0,0-1-1,-1-1 1,1-9-6497</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7.394"/>
    </inkml:context>
    <inkml:brush xml:id="br0">
      <inkml:brushProperty name="width" value="0.05" units="cm"/>
      <inkml:brushProperty name="height" value="0.05" units="cm"/>
      <inkml:brushProperty name="color" value="#004F8B"/>
    </inkml:brush>
  </inkml:definitions>
  <inkml:trace contextRef="#ctx0" brushRef="#br0">0 1 9378,'0'0'5049,"0"217"-4265,0-160-320,0 0-120,4-9-248,-1-11-8,1-5-72,-1-10 56,1-3-72,-4-3-456,7-3-816,-4-4-816,4-3-817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41.820"/>
    </inkml:context>
    <inkml:brush xml:id="br0">
      <inkml:brushProperty name="width" value="0.05" units="cm"/>
      <inkml:brushProperty name="height" value="0.05" units="cm"/>
    </inkml:brush>
  </inkml:definitions>
  <inkml:trace contextRef="#ctx0" brushRef="#br0">106 85 4521,'0'0'12995,"-1"17"-12795,0 30 269,9 86-1,31 152 1411,-38-342 419,1 15-2327,-2 0 1,-7-64 0,-1 70 4,-1-1 0,-2 2 0,-2 0 0,-1 0 0,-2 1 0,-31-52 0,44 82 1,3 3 11,-1 0 0,1 0 0,-1 0 0,0 0 0,1 0 0,-1 0 0,0 0 1,0 0-1,0 0 0,0 0 0,0 0 0,0 1 0,0-1 0,0 0 0,0 1 0,0-1 0,0 0 0,0 1 0,-1 0 0,1-1 0,0 1 0,0 0 0,-1-1 0,0 1 0,2 3 7,0 0 0,0 0-1,1 0 1,-1 0-1,1 0 1,0 0-1,0 0 1,0 0-1,1 0 1,1 2-1,10 8 1,0-1 0,2-1 0,-1 0 0,1-1 1,1 0-1,0-1 0,27 10 0,6 6-41,-34-17 65,45 23 22,-2 3 0,99 75-1,-123-80-44,62 57-51,-86-76 62,-1 1 0,0 0 0,0 1 0,-1 0 1,-1 0-1,11 22 0,-17-31-8,0-1 0,0 0 0,0 0-1,0 1 1,0-1 0,-1 1 0,1-1 0,-1 1-1,0-1 1,1 1 0,-1-1 0,0 1 0,0-1 0,-1 1-1,1-1 1,-1 1 0,1-1 0,-1 0 0,0 1-1,1-1 1,-1 0 0,-1 1 0,1-1 0,0 0 0,0 0-1,-1 0 1,1 0 0,-1 0 0,0 0 0,0 0-1,1-1 1,-1 1 0,0-1 0,0 1 0,-1-1 0,1 0-1,0 0 1,0 0 0,-1 0 0,-2 1 0,-10 3 18,0-1-1,-1-1 1,1-1 0,-1 0 0,-17 0 0,30-2-22,-359 2 67,212-4-3022,172 3 305,2 4-1695</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07.955"/>
    </inkml:context>
    <inkml:brush xml:id="br0">
      <inkml:brushProperty name="width" value="0.05" units="cm"/>
      <inkml:brushProperty name="height" value="0.05" units="cm"/>
      <inkml:brushProperty name="color" value="#004F8B"/>
    </inkml:brush>
  </inkml:definitions>
  <inkml:trace contextRef="#ctx0" brushRef="#br0">3 0 10842,'0'0'3921,"0"23"-3868,-1 10-23,-1 16 426,7 73 0,-4-117-386,0 1-1,0-1 1,1 0-1,0 0 1,0 0-1,1 0 1,-1 0-1,1 0 1,0 0-1,1-1 1,-1 1-1,1-1 1,-1 0-1,1 0 1,1-1-1,-1 1 1,0-1-1,1 0 1,0 0-1,-1 0 1,1-1 0,0 1-1,1-1 1,-1 0-1,0-1 1,1 1-1,-1-1 1,0 0-1,1-1 1,0 1-1,-1-1 1,1 0-1,-1-1 1,1 1-1,-1-1 1,1 0-1,-1 0 1,0-1-1,1 1 1,-1-1-1,0-1 1,0 1-1,0-1 1,0 1 0,7-7-1,4-6 17,0 0-1,-1-1 1,0 0 0,-2-1-1,0 0 1,-1-2-1,0 1 1,-2-1 0,0-1-1,-2 0 1,0 0-1,-1-1 1,-1 0 0,5-25-1,-35 93 47,16-17-136,1 1-1,2-1 0,1 1 0,2 0 1,3 61-1,-1-44 8,2-24 8,1 0 0,1-1 0,1 1 0,2-1-1,0 0 1,1 0 0,17 33 0,-14-34-16,-1 0 0,-2 1 0,0 0 0,-1 1 0,-1-1 0,-1 1 0,2 39 0,-7-59 4,-1 1 0,1-1 1,-1 0-1,0 1 1,0-1-1,0 0 0,0 0 1,-1 0-1,0 0 1,0 0-1,0 0 0,0 0 1,0-1-1,-1 1 0,0-1 1,0 1-1,0-1 1,0 0-1,0 0 0,-1-1 1,1 1-1,-5 2 1,2-2 3,0 0 0,0 0 0,-1 0 0,1-1 0,-1 0 0,1 0 0,-1-1 0,0 0 0,1 0 0,-1 0 0,0-1 0,0 0 0,-10-2 0,15 2-6,0-1 1,0 0-1,0 0 1,0 0-1,1 0 1,-1 0 0,0-1-1,1 1 1,-1 0-1,1-1 1,-1 1-1,1-1 1,0 1-1,0-1 1,-1 0 0,1 0-1,0 1 1,1-1-1,-1 0 1,0 0-1,0 0 1,1 0-1,0 0 1,-1 0-1,1 0 1,0-2 0,-5-60-58,5 59 56,0-9 9,0 0-1,1 0 0,1 0 0,0 1 0,1-1 1,7-20-1,-7 27-2,1-1-1,0 1 1,0-1 0,0 1 0,1 0 0,1 1 0,-1-1-1,1 1 1,0 0 0,0 1 0,1-1 0,7-4 0,-7 5-108,0 0 0,1 0 1,-1 1-1,1 0 1,0 0-1,0 1 0,0 0 1,1 0-1,8-1 0,-17 14-6716</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2.195"/>
    </inkml:context>
    <inkml:brush xml:id="br0">
      <inkml:brushProperty name="width" value="0.05" units="cm"/>
      <inkml:brushProperty name="height" value="0.05" units="cm"/>
      <inkml:brushProperty name="color" value="#004F8B"/>
    </inkml:brush>
  </inkml:definitions>
  <inkml:trace contextRef="#ctx0" brushRef="#br0">0 1089 6617,'0'0'10549,"20"-7"-9559,-5 3-815,-8 3-126,0-1-1,0 1 1,-1-1 0,1-1 0,-1 0-1,1 0 1,-1 0 0,0 0 0,0-1 0,-1 0-1,1 0 1,-1-1 0,1 0 0,-2 0 0,1 0-1,8-11 1,-1-7 68,-1 1-1,-1-2 1,-2 1 0,0-1 0,-1-1-1,4-28 1,12-155 118,-18 146-215,1-24 10,14-126 57,-14 170-117,2 0 1,26-78-1,-34 118 21,1-1 0,0 1-1,-1 0 1,1-1 0,0 1-1,0 0 1,1-1 0,-1 1 0,0 0-1,1 0 1,-1 0 0,1 0-1,0 0 1,-1 1 0,1-1-1,0 0 1,0 1 0,0-1-1,0 1 1,4-2 0,-5 3 3,-1 0 1,1 1-1,0-1 0,0 0 1,0 0-1,-1 0 1,1 0-1,0 1 0,0-1 1,0 0-1,-1 1 1,1-1-1,0 1 0,-1-1 1,1 1-1,0-1 1,-1 1-1,1-1 0,-1 1 1,1 0-1,0 0 1,14 31-77,104 465-2,-53-197 70,-50-257-1312,-12-38 868,-2 1 0,1 0 1,-1 0-1,0 1 0,0-1 0,0 0 1,0 11-1,-3-11-2814,-5-5-1445</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2.540"/>
    </inkml:context>
    <inkml:brush xml:id="br0">
      <inkml:brushProperty name="width" value="0.05" units="cm"/>
      <inkml:brushProperty name="height" value="0.05" units="cm"/>
      <inkml:brushProperty name="color" value="#004F8B"/>
    </inkml:brush>
  </inkml:definitions>
  <inkml:trace contextRef="#ctx0" brushRef="#br0">1 92 3873,'0'0'9858,"193"-38"-9858,-141 19-376,-13 3-1497,-4-3-4008</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3.289"/>
    </inkml:context>
    <inkml:brush xml:id="br0">
      <inkml:brushProperty name="width" value="0.05" units="cm"/>
      <inkml:brushProperty name="height" value="0.05" units="cm"/>
      <inkml:brushProperty name="color" value="#004F8B"/>
    </inkml:brush>
  </inkml:definitions>
  <inkml:trace contextRef="#ctx0" brushRef="#br0">113 114 7682,'0'0'2727,"-3"29"-2115,-11 95-188,10-98-100,-1 1 0,-2-1 0,0-1 0,-2 0-1,-1 0 1,0 0 0,-27 42 0,31-56 1633,6-17-140,1-14-1725,1-1 0,1 1 0,1 0-1,1 0 1,8-21 0,42-99-79,-54 138-8,13-32 0,34-71 6,-44 97-13,2-1-1,-1 1 0,1 0 0,0 0 1,0 1-1,1 0 0,0 0 0,1 0 1,8-6-1,-13 11-2,0 1-1,1-1 1,-1 1 0,0 0-1,0-1 1,1 1 0,-1 1-1,1-1 1,-1 0 0,1 1-1,-1 0 1,1 0 0,-1 0-1,1 0 1,-1 0 0,1 1-1,-1 0 1,1 0 0,-1 0-1,0 0 1,1 0 0,-1 0-1,0 1 1,0 0 0,0 0-1,0-1 1,0 2 0,-1-1-1,1 0 1,0 1 0,-1-1-1,0 1 1,1 0 0,-1-1-1,0 1 1,2 5 0,0-3-9,-1 1-1,1 0 1,-1 0 0,-1 0 0,1 1 0,-1-1 0,0 1 0,0-1 0,-1 1 0,0-1-1,0 1 1,-1 0 0,1 0 0,-1-1 0,-1 1 0,1 0 0,-1 0 0,-4 11-1,1-13 16,0 1-1,-1-1 0,0 0 0,0-1 0,-1 1 0,1-1 0,-1 0 1,0 0-1,0 0 0,0-1 0,0 0 0,-8 2 0,-27 17 4,37-19-4,1 0 0,-1 0 0,1 1 0,-1-1 0,1 1-1,0 0 1,1 0 0,-1 0 0,1 0 0,-1 0 0,1 0 0,1 1 0,-1-1 0,1 1 0,-1 0 0,1-1 0,0 1 0,1 0 0,-1-1 0,1 1 0,0 0 0,0 0 0,2 6-1,-2-7 7,1-1 0,0 0-1,0 0 1,1 0-1,-1 0 1,1 0-1,-1 0 1,1 0-1,0 0 1,0-1-1,0 1 1,1-1-1,-1 1 1,0-1-1,1 0 1,0 0-1,-1 0 1,1 0-1,0 0 1,0-1 0,0 1-1,0-1 1,0 0-1,1 0 1,2 1-1,10 3 76,1 0 0,-1-1-1,29 3 1,-23-4-23,0-2-1,1 0 1,-1-2 0,32-4-1,-42 3-19,0-1-1,0-1 1,-1 0-1,1 0 1,-1-1-1,0-1 1,0 1-1,-1-2 1,16-11-1,-14 7 8,0 1 0,0-1-1,-1-1 1,0 0 0,15-24-1,-22 31-43,-1 0 0,0 0-1,0 0 1,-1-1-1,0 1 1,0-1 0,0 1-1,-1-1 1,1 0-1,-1 1 1,-1-1-1,1 0 1,-1 0 0,0 0-1,0 0 1,-1 0-1,0 1 1,0-1 0,-2-7-1,2 12-6,0 0-1,1 0 1,-1 0-1,0 1 1,0-1-1,0 0 1,0 0-1,0 1 1,0-1-1,0 0 0,0 1 1,0-1-1,0 1 1,0 0-1,0-1 1,0 1-1,0 0 1,0 0-1,-1-1 1,1 1-1,0 0 1,0 0-1,0 0 1,0 0-1,-1 1 1,1-1-1,0 0 1,0 0-1,0 1 1,0-1-1,0 1 1,0-1-1,-1 1 1,-2 0-2,0 1 0,1-1 1,-1 1-1,1-1 0,-1 1 1,1 0-1,0 1 0,-6 4 0,3 3 8,0 0 0,1 1-1,0-1 1,1 1 0,0 1 0,1-1-1,0 0 1,0 1 0,2-1-1,-1 1 1,1 0 0,1 0-1,0 0 1,1-1 0,0 1-1,5 17 1,-4-23 6,0-1 0,0 0 1,1 0-1,0 0 0,0 0 0,1 0 0,-1-1 0,1 1 0,0-1 1,0 0-1,0 0 0,1-1 0,0 1 0,-1-1 0,1 0 0,0 0 1,0-1-1,8 4 0,1-1 0,-1 0-1,1-1 1,0 0 0,0-1 0,0 0 0,19 0-1,-4-2-226,-3 1-1252,-1-1 0,1-2 0,51-7 0,-34-5-3061</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3.715"/>
    </inkml:context>
    <inkml:brush xml:id="br0">
      <inkml:brushProperty name="width" value="0.05" units="cm"/>
      <inkml:brushProperty name="height" value="0.05" units="cm"/>
      <inkml:brushProperty name="color" value="#004F8B"/>
    </inkml:brush>
  </inkml:definitions>
  <inkml:trace contextRef="#ctx0" brushRef="#br0">334 169 8042,'0'0'8003,"3"-12"-7643,8-37-223,-11 46-128,0 1-1,0-1 0,0 1 1,0 0-1,0-1 1,-1 1-1,1-1 1,-1 1-1,1 0 0,-1-1 1,0 1-1,0 0 1,0-1-1,0 1 1,-1 0-1,1 0 1,0 0-1,-1 0 0,0 0 1,1 1-1,-4-3 1,-40-26 230,40 28-204,-5-3 2,0 1 0,-1 0 1,0 1-1,1 1 0,-1-1 0,0 2 0,0-1 0,0 2 0,0-1 0,0 2 0,-20 2 0,25-3-2,-1 1 1,1 0-1,0 1 0,0-1 1,0 1-1,0 0 0,0 1 1,1-1-1,-1 1 0,1 0 1,0 1-1,0-1 0,0 1 0,0 0 1,0 1-1,1-1 0,0 1 1,0-1-1,0 1 0,0 1 1,-5 10-1,8-13-10,-1 0-1,1 1 1,0-1-1,0 0 1,0 1 0,1-1-1,-1 1 1,1-1 0,0 1-1,0-1 1,0 1 0,0 0-1,1-1 1,-1 1 0,1-1-1,0 1 1,0-1-1,1 0 1,1 5 0,0-4-4,0 0 1,0 0-1,0-1 0,1 1 1,-1-1-1,1 1 0,0-1 1,0 0-1,0-1 1,0 1-1,1-1 0,5 3 1,6 1 9,1-1-1,0 0 1,0-1 0,0-1 0,0-1 0,32 1 0,10-1 15,-42 0-110,1-1-1,-1 0 1,0-1 0,1-1-1,-1-1 1,1-1-1,-1 0 1,21-7-1,-36 9-78,0 0-1,0 0 0,0 0 0,0 0 1,0 0-1,-1-1 0,1 1 0,0-1 1,-1 1-1,1-1 0,0 0 0,-1 1 1,0-1-1,0 0 0,1 0 1,-1 0-1,1-3 0,3-41-6176,-5 18 335</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4.042"/>
    </inkml:context>
    <inkml:brush xml:id="br0">
      <inkml:brushProperty name="width" value="0.05" units="cm"/>
      <inkml:brushProperty name="height" value="0.05" units="cm"/>
      <inkml:brushProperty name="color" value="#004F8B"/>
    </inkml:brush>
  </inkml:definitions>
  <inkml:trace contextRef="#ctx0" brushRef="#br0">1 105 10898,'0'0'5353,"238"-60"-5152,-164 44-41,-14 7-160,-25-1-609,-14 1-2047</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7.254"/>
    </inkml:context>
    <inkml:brush xml:id="br0">
      <inkml:brushProperty name="width" value="0.05" units="cm"/>
      <inkml:brushProperty name="height" value="0.05" units="cm"/>
      <inkml:brushProperty name="color" value="#004F8B"/>
    </inkml:brush>
  </inkml:definitions>
  <inkml:trace contextRef="#ctx0" brushRef="#br0">100 1 5169,'0'0'3326,"-12"31"-2643,-39 103 17,42-106-296,1 1-1,2 0 1,1 0-1,1 0 1,1 1 0,3 58-1,0-47 39,-1 57 244,4 124 286,-3-213-939,2 1-1,-1-1 1,1 0-1,1 0 0,0 1 1,0-1-1,0-1 1,9 15-1,-10-19-31,1 0 0,0 0 0,0 0-1,0 0 1,1-1 0,-1 0 0,1 1-1,0-1 1,0 0 0,0-1 0,0 1 0,1-1-1,-1 0 1,1 0 0,-1 0 0,1 0-1,0-1 1,9 2 0,15-1-957,0-1 0,41-3 1,-14-6-2902</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8.094"/>
    </inkml:context>
    <inkml:brush xml:id="br0">
      <inkml:brushProperty name="width" value="0.05" units="cm"/>
      <inkml:brushProperty name="height" value="0.05" units="cm"/>
      <inkml:brushProperty name="color" value="#004F8B"/>
    </inkml:brush>
  </inkml:definitions>
  <inkml:trace contextRef="#ctx0" brushRef="#br0">0 0 7218,'0'0'2927,"27"11"-2824,83 38-83,-100-45 52,0 2 0,0-1 0,-1 1 0,0 1 0,0-1 0,-1 2 0,0-1 0,0 1 0,-1 0 0,0 1 0,0-1 0,-1 2 0,0-1 0,0 1 0,-1-1 0,-1 1 0,0 1 0,0-1 0,-1 1 0,0-1 0,0 1 0,-2 0 0,1 0 0,-1 0 0,-1 0 0,0 0 0,-1 0 0,0 0 0,0 0 0,-4 12 0,2-13 60,-1 0 0,-1-1 0,0 1 0,0-1 0,-1 0 0,0 0 0,0-1 0,-1 0 0,0 0 0,-9 8 0,-13 16 303,49-52 494,1 2 0,43-31 1,-29 24-1345,49-46 1,-63 47 235,33-49 1,-25 32 160,-45 107-566,9-49 650,1-1-1,1 2 1,0-1 0,1 0-1,1 1 1,0 0-1,2 0 1,0 0-1,1 0 1,1-1 0,3 24-1,-2-37-37,-1-1 1,1 1-1,0 0 1,0-1-1,0 1 0,0-1 1,1 0-1,0 0 0,-1 0 1,1 0-1,0 0 0,0-1 1,1 1-1,-1-1 1,0 0-1,1 0 0,-1 0 1,7 3-1,9 2 31,-1 0-1,28 6 1,-28-9-275,1 0 0,31 1 0,9-4-4667,-30-1-3250</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8.530"/>
    </inkml:context>
    <inkml:brush xml:id="br0">
      <inkml:brushProperty name="width" value="0.05" units="cm"/>
      <inkml:brushProperty name="height" value="0.05" units="cm"/>
      <inkml:brushProperty name="color" value="#004F8B"/>
    </inkml:brush>
  </inkml:definitions>
  <inkml:trace contextRef="#ctx0" brushRef="#br0">0 38 9250,'0'0'2987,"39"3"-2892,127 8-43,230 7 1499,-396-30-1814,0-27-2763,0 20 342</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8.885"/>
    </inkml:context>
    <inkml:brush xml:id="br0">
      <inkml:brushProperty name="width" value="0.05" units="cm"/>
      <inkml:brushProperty name="height" value="0.05" units="cm"/>
      <inkml:brushProperty name="color" value="#004F8B"/>
    </inkml:brush>
  </inkml:definitions>
  <inkml:trace contextRef="#ctx0" brushRef="#br0">4 0 5449,'0'0'6450,"-1"35"-5201,-2 215 548,24-4-454,1 3-849,-23-249-533,1 1-1,0-1 0,0 0 0,0 1 1,0-1-1,0 1 0,0-1 1,1 0-1,-1 1 0,0-1 0,0 1 1,0-1-1,0 0 0,0 1 1,0-1-1,1 0 0,-1 1 0,0-1 1,0 0-1,1 1 0,-1-1 1,0 0-1,0 0 0,1 1 0,-1-1 1,0 0-1,1 0 0,-1 1 1,0-1-1,1 0 0,-1 0 0,1 0 1,-1 0-1,0 0 0,1 1 0,-1-1 1,1 0-1,-1 0 0,0 0 1,1 0-1,-1 0 0,1 0 0,-1 0 1,0 0-1,1 0 0,-1-1 1,0 1-1,1 0 0,4 0-954,6 0-2966</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43.401"/>
    </inkml:context>
    <inkml:brush xml:id="br0">
      <inkml:brushProperty name="width" value="0.05" units="cm"/>
      <inkml:brushProperty name="height" value="0.05" units="cm"/>
    </inkml:brush>
  </inkml:definitions>
  <inkml:trace contextRef="#ctx0" brushRef="#br0">11 177 8122,'0'0'5304,"-2"25"-4534,-6 84 3,9-103-683,-1 0 1,2 0 0,-1 0 0,1 0 0,-1 0 0,2 0 0,-1 0 0,1-1 0,0 0 0,0 1 0,0-1-1,1 0 1,-1 0 0,1-1 0,0 1 0,1-1 0,-1 0 0,1 0 0,0 0 0,8 4 0,-6-3 45,3 2 11,1-1 0,0 0 0,0 0 0,0-2 0,0 1 0,1-1 0,0-1 0,0 0 0,0-1 0,0 0 0,1-1 0,-1 0 0,0-1 0,1 0 0,11-2-1,-18 1-135,-1 0 0,0-1-1,0 1 1,0-1-1,0 0 1,0 0-1,0-1 1,-1 1-1,1-1 1,-1 0 0,1-1-1,-1 1 1,0-1-1,-1 1 1,1-1-1,0 0 1,-1 0-1,0-1 1,0 1 0,0-1-1,-1 0 1,0 1-1,0-1 1,3-10-1,1-4-22,-1 0-1,-1 1 0,-1-2 0,-1 1 0,0-33 0,-2 41-14,-2 1 0,1-1 0,-1 0-1,-1 1 1,0-1 0,0 1 0,-1 0 0,0 0-1,-1 0 1,0 1 0,-1 0 0,0 0-1,0 0 1,-1 0 0,0 1 0,-1 0 0,1 1-1,-1 0 1,-1 0 0,0 0 0,0 1 0,0 1-1,0-1 1,-1 2 0,0-1 0,0 1 0,0 1-1,-1 0 1,1 0 0,-1 1 0,1 0 0,-1 1-1,0 0 1,-19 2 0,26 0 23,0 0 0,-1 0 1,1 0-1,0 1 0,1-1 0,-1 1 0,0 0 0,0 0 1,1 1-1,-1-1 0,1 1 0,0 0 0,0 0 1,0 0-1,0 0 0,0 0 0,0 1 0,1-1 0,0 1 1,0 0-1,0 0 0,0-1 0,1 1 0,-1 0 1,-1 8-1,0 2 0,0-1 1,0 1 0,1 0-1,1 0 1,0 0 0,3 25-1,-2-37 8,1 0 0,0 0-1,0-1 1,0 1-1,0 0 1,0-1 0,0 1-1,0 0 1,0-1 0,1 0-1,-1 1 1,1-1-1,-1 0 1,1 0 0,0 0-1,-1 0 1,1 0 0,0 0-1,-1 0 1,1 0-1,0-1 1,0 1 0,0-1-1,0 1 1,0-1 0,0 0-1,0 0 1,2 0-1,71 2 332,-57-3-244,177-13 208,-138 6-334,1 4 0,89 3-1,-140 2 39,0 0 0,0 0-1,0 1 1,0-1 0,0 2 0,-1-1-1,1 1 1,-1 0 0,0 0-1,0 1 1,0 0 0,0 0-1,0 0 1,-1 1 0,0-1-1,0 1 1,7 10 0,-6-7 0,-1 0 1,-1 0-1,1 0 1,-2 1-1,1-1 0,-1 1 1,0 0-1,-1 0 1,0 0-1,0 0 1,-1 1-1,0 14 1,-1 15 251,0-38-58,9-24 95,1 11-302,-1 0 0,2 0 0,-1 1 0,2 1 0,-1 0 0,1 0 0,1 1 0,0 1 0,0 0 0,1 0 0,0 2 0,0 0 0,0 0 0,1 1 0,0 1 0,0 1 0,0 0 0,0 1 0,18-1 0,-28 3 5,-1 0-1,0 0 1,0 0 0,0 0 0,0 1 0,1 0-1,-1 0 1,0 0 0,0 0 0,-1 0-1,1 1 1,0 0 0,0 0 0,-1 0-1,5 3 1,-5-1-1,0-1 0,0 1 0,-1 0 0,1 0 0,-1 0 0,0 1-1,0-1 1,0 0 0,-1 1 0,0-1 0,1 1 0,-2 0 0,2 6 0,0 12-26,4 14 101,-5-36-62,0 0 0,-1 0-1,1 0 1,0 1 0,0-1 0,0 0-1,0-1 1,0 1 0,0 0 0,0 0-1,0 0 1,0-1 0,0 1 0,1 0 0,-1-1-1,0 1 1,0-1 0,1 0 0,-1 1-1,0-1 1,1 0 0,-1 0 0,0 0-1,1 0 1,2 0 0,14 0 0,0 0 0,0-1 0,0-2 0,0 1 0,-1-2 0,1-1 0,-1 0 0,21-10 0,-10 5-18,39-19-230,-62 27 219,0-1 0,-1 1 0,0-1 0,0 0 0,1 0 0,-2-1 0,1 1 0,0-1 0,-1 0 0,5-7 0,32 8-61,-6-18 607,-32 20-491,0-1-1,-1 1 1,1 0-1,-1-1 1,1 1-1,-1-1 1,1 1-1,-1-1 1,0 0 0,0 1-1,0-1 1,0 0-1,0 0 1,0 0-1,-1 0 1,1 0-1,0-3 484,-1 11-766,0 0 254,0 0 0,1 0-1,0 0 1,0-1-1,1 1 1,-1 0 0,1-1-1,1 1 1,-1-1-1,1 1 1,0-1 0,0 0-1,0 0 1,1 0-1,-1-1 1,1 1 0,1-1-1,-1 0 1,0 0-1,6 3 1,-2-1-2,0-1 0,1-1 1,-1 1-1,1-2 0,0 1 0,0-1 0,0 0 1,0-1-1,0 0 0,1-1 0,-1 1 0,12-2 0,-6 1 93,-1-2 0,1 0-1,28-7 1,-38 7-258,0 0 0,0-1 1,-1 0-1,1 0 0,0 0 0,-1-1 1,1 0-1,-1 1 0,0-2 0,0 1 0,0 0 1,0-1-1,-1 0 0,6-7 0,-5-8-6619,-4 12 2229</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1:59.866"/>
    </inkml:context>
    <inkml:brush xml:id="br0">
      <inkml:brushProperty name="width" value="0.05" units="cm"/>
      <inkml:brushProperty name="height" value="0.05" units="cm"/>
      <inkml:brushProperty name="color" value="#004F8B"/>
    </inkml:brush>
  </inkml:definitions>
  <inkml:trace contextRef="#ctx0" brushRef="#br0">9 1 5977,'0'0'3954,"-2"28"-2777,-1 14-700,0-4 89,2-1 0,4 42 0,-2-65-384,1-1-1,1 1 1,0 0 0,1-1-1,0 0 1,1 0 0,1 0-1,0-1 1,1 1 0,0-2-1,1 1 1,0-1 0,10 11-1,-10-13-111,0 0-1,1-1 1,0 0-1,0-1 1,1 0-1,0 0 1,0-1-1,1 0 1,0-1-1,0 0 1,0-1-1,0 0 1,1-1-1,-1 0 1,17 1-1,-19-3-46,-1 0-1,1-1 1,-1 0-1,1 0 0,-1-1 1,1-1-1,-1 1 1,0-1-1,0 0 0,0-1 1,9-4-1,-12 4-12,1-1 0,-1 0 0,0 0 0,0 0 0,0-1 0,-1 0 0,1 0-1,-1 0 1,-1 0 0,1-1 0,-1 0 0,1 0 0,-2 1 0,5-13 0,-1-2 28,-1 0 0,-1-1 1,-1 1-1,0-1 0,-2 0 0,0 1 1,-1-1-1,-2 0 0,-3-22 0,-8 1-11,13 40-30,-1 1 1,1-1-1,-1 1 0,0-1 0,0 0 0,1 1 0,-1-1 0,0 1 1,0-1-1,-1 1 0,1 0 0,0 0 0,0-1 0,-1 1 0,1 0 1,0 0-1,-1 0 0,1 0 0,-1 0 0,1 1 0,-3-2 0,3 3-1,0-1 0,0 1 0,0 0 0,0 0 0,1-1 0,-1 1 0,0 0 0,1 0-1,-1 0 1,0 0 0,1 0 0,-1 0 0,1 0 0,0 0 0,-1 0 0,1 0-1,0 0 1,0 0 0,0 0 0,-1 0 0,1 0 0,0 2 0,-2 29 22,1-32-19,0 23 18,0-1-1,1 1 1,1-1 0,1 1-1,1-1 1,1 0 0,1 0-1,1 0 1,14 35 0,50 77 102,41 94 119,-101-201-209,0 1 0,-2 1-1,-1-1 1,-1 1-1,-2 1 1,1 46-1,-5-70-46,1-3 35,-1 1 0,0 0 0,0-1 0,-1 1 0,1-1 0,-1 1 0,0-1 0,1 0 0,-3 4 0,2-6-7,0 0 0,1 0 0,-1 0 1,0 0-1,0-1 0,0 1 0,0-1 0,-1 1 0,1 0 1,0-1-1,0 0 0,0 1 0,0-1 0,0 0 0,-1 1 0,1-1 1,0 0-1,0 0 0,-1 0 0,1 0 0,0 0 0,0 0 1,0-1-1,-1 1 0,1 0 0,0 0 0,0-1 0,0 1 0,0-1 1,0 1-1,-1-1 0,0-1 0,-5-1 5,0-1 1,1 0-1,0-1 1,-1 1-1,2-1 0,-1 0 1,0-1-1,1 0 1,0 1-1,1-2 1,-1 1-1,-6-12 0,-2-7-9,0 0 1,-10-31-1,5 3 5,-19-80 1,32 107-25,1 0 0,1-1 0,1 1 0,2-1 0,3-36 0,-2 61 9,0-1 0,0 1 0,1 0 0,-1 0 1,0 0-1,1-1 0,0 2 0,-1-1 0,1 0 0,0 0 0,0 1 0,0-1 0,0 1 0,0-1 0,1 1 0,-1 0 1,0 0-1,1 0 0,-1 0 0,4-1 0,56-15-61,-58 16 49,59-11-808,-40 8-703,0-1-1,1 0 1,-2-2 0,30-12 0,-20 1-4657</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0.456"/>
    </inkml:context>
    <inkml:brush xml:id="br0">
      <inkml:brushProperty name="width" value="0.05" units="cm"/>
      <inkml:brushProperty name="height" value="0.05" units="cm"/>
      <inkml:brushProperty name="color" value="#004F8B"/>
    </inkml:brush>
  </inkml:definitions>
  <inkml:trace contextRef="#ctx0" brushRef="#br0">0 1 7818,'0'0'4010,"23"34"-2778,155 231 440,-137-204-1420,-4 2-1,-1 2 1,-4 1-1,35 104 0,-49-113-15,-3 0 0,-2 2 0,-3-1 0,-3 1 0,-2 1 0,-3 61 0,-2-112-163,-1 0-1,0 0 1,0 0 0,-1-1-1,0 1 1,-1 0 0,1-1-1,-2 0 1,1 1 0,-1-1-1,-1-1 1,1 1 0,-1 0-1,-1-1 1,1 0-1,-1-1 1,0 1 0,-10 7-1,16-14-38,-1 0 0,1 0-1,-1 1 1,1-1-1,0 0 1,-1 0 0,1 0-1,-1 1 1,1-1-1,-1 0 1,1 0 0,-1 0-1,1 0 1,-1 0-1,1 0 1,-1 0 0,1 0-1,-1 0 1,1 0 0,-1-1-1,1 1 1,-1 0-1,1 0 1,-1 0 0,1 0-1,0-1 1,-1 1-1,1 0 1,-1-1 0,1 1-1,0 0 1,-1-1-1,1 1 1,0 0 0,-1-1-1,1 1 1,0 0-1,0-1 1,-1 1 0,1-1-1,0 1 1,0-1-1,0 1 1,-1-1 0,1 1-1,0-1 1,0 1 0,0-1-1,0 1 1,0-1-1,0 1 1,0 0 0,0-1-1,0 1 1,0-1-1,0 1 1,1-1 0,-1 1-1,0-1 1,0-3-216,0 0-1,0 0 1,0 0 0,1 0 0,0 0 0,-1 0-1,3-6 1,1 4-726,0 0 1,0 1-1,0-1 0,1 1 1,0 0-1,0 1 0,8-7 1,18-12-8987</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0.835"/>
    </inkml:context>
    <inkml:brush xml:id="br0">
      <inkml:brushProperty name="width" value="0.05" units="cm"/>
      <inkml:brushProperty name="height" value="0.05" units="cm"/>
      <inkml:brushProperty name="color" value="#004F8B"/>
    </inkml:brush>
  </inkml:definitions>
  <inkml:trace contextRef="#ctx0" brushRef="#br0">0 69 7346,'0'0'8487,"3"0"-7768,13-6-648,0-1 1,-1-1-1,0 0 0,0 0 1,19-16-1,-23 16-58,-11 8-81,0 1-1,0-1 1,0 0-1,0 0 1,0 0 0,0 0-1,0 0 1,0 0-1,0 1 1,0-1 0,0 0-1,0 0 1,0 0 0,0 0-1,1 0 1,-1 0-1,0 0 1,0 1 0,0-1-1,0 0 1,0 0-1,0 0 1,0 0 0,0 0-1,0 0 1,0 0 0,0 0-1,1 0 1,-1 1-1,0-1 1,0 0 0,0 0-1,0 0 1,0 0-1,0 0 1,1 0 0,-1 0-1,0 0 1,0 0 0,0 0-1,0 0 1,0 0-1,0 0 1,1 0 0,-1 0-1,0 0 1,0 0-1,0 0 1,0 0 0,0 0-1,0 0 1,0 0 0,1 0-1,-1-1 1,0 1-1,0 0 1,0 0 0,0 0-1,0 4-653,0 8-4545</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1.398"/>
    </inkml:context>
    <inkml:brush xml:id="br0">
      <inkml:brushProperty name="width" value="0.05" units="cm"/>
      <inkml:brushProperty name="height" value="0.05" units="cm"/>
      <inkml:brushProperty name="color" value="#004F8B"/>
    </inkml:brush>
  </inkml:definitions>
  <inkml:trace contextRef="#ctx0" brushRef="#br0">67 0 1504,'0'0'9178,"-8"33"-8523,-26 110 32,24-93-92,3 1-1,2 0 1,3 0 0,3 59 0,1-24 37,-4 10 62,0-29-247,8 84 0,-4-140-424,0 0-1,0 0 0,1 0 0,0-1 1,1 1-1,0-1 0,11 19 0,-12-24-19,0-1-1,0 0 0,0 0 0,0 0 1,1 0-1,0 0 0,0-1 0,0 1 0,0-1 1,0 0-1,0 0 0,1-1 0,0 0 1,-1 1-1,1-1 0,0-1 0,0 1 1,0-1-1,9 2 0,20-2-1414,53-2-1,-27-7-3009</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2.066"/>
    </inkml:context>
    <inkml:brush xml:id="br0">
      <inkml:brushProperty name="width" value="0.05" units="cm"/>
      <inkml:brushProperty name="height" value="0.05" units="cm"/>
      <inkml:brushProperty name="color" value="#004F8B"/>
    </inkml:brush>
  </inkml:definitions>
  <inkml:trace contextRef="#ctx0" brushRef="#br0">1 53 8034,'0'0'4625,"37"-9"-4485,118-27-62,-144 34-70,0 0-1,1 0 1,-1 1-1,0 1 1,1 0-1,21 3 1,-29-2 19,0 0 1,0 0-1,0 0 0,0 1 1,0-1-1,0 1 1,0 0-1,0 0 1,-1 1-1,1-1 0,-1 1 1,0 0-1,5 4 1,-3 1 81,-1-1 1,0 1 0,0 0-1,-1 0 1,0 0-1,0 0 1,-1 1 0,0-1-1,-1 1 1,1-1 0,-2 1-1,1 0 1,-2 15 0,1 4 301,1-11-185,-2 0 1,1 0 0,-5 18-1,4-29-195,-1 0-1,1 0 1,-2 0-1,1 0 0,-1-1 1,0 1-1,0-1 1,0 1-1,-1-1 1,0 0-1,-8 8 1,-34 29 1114,47-44-1111,0-1 0,0 1 0,0 0 0,0 0 0,0 0 0,1 0 0,-1-1 0,0 2 0,1-1 0,0 0-1,-1 0 1,1 0 0,0 1 0,4-3 0,1-2 0,44-39 8,76-51 0,28-25-314,-154 121 216,-3 3-115,-19 27 97,11-18 72,1 1 1,1 0-1,0 0 1,0 1-1,1-1 1,1 2-1,1-1 1,0 1-1,0 0 1,-2 20-1,6-27 30,0-1 0,0 1 0,1-1 0,0 1 0,1-1 0,-1 1 0,2-1 0,-1 0 0,4 12 0,-3-16-20,0 0 0,0 0 0,0 0 0,0 0 0,1 0 0,-1-1 1,1 0-1,-1 1 0,1-1 0,0 0 0,0 0 0,0 0 0,0-1 0,0 1 0,1-1 0,-1 1 0,0-1 0,1 0 1,-1 0-1,1-1 0,-1 1 0,6-1 0,9 2-265,0 0-1,-1-2 1,1 0 0,28-4-1,-33 2-885,-1-1 0,0 0 0,0-1-1,13-5 1,22-13-7810</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2.536"/>
    </inkml:context>
    <inkml:brush xml:id="br0">
      <inkml:brushProperty name="width" value="0.05" units="cm"/>
      <inkml:brushProperty name="height" value="0.05" units="cm"/>
      <inkml:brushProperty name="color" value="#004F8B"/>
    </inkml:brush>
  </inkml:definitions>
  <inkml:trace contextRef="#ctx0" brushRef="#br0">1 47 9882,'0'0'5852,"39"0"-5660,261 0 39,-200-9 1324,-99 9-1724,1-1 0,0 1 0,-1-1 0,1 0 0,-1 1-1,1-1 1,-1 0 0,1 0 0,-1 0 0,1 0 0,-1 0 0,0 0 0,0 0 0,1 0 0,-1-1 0,0 1 0,0-1 0,0 1 0,0 0 0,-1-1 0,2-1 0,1-2-1175,3-4-1455</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2.893"/>
    </inkml:context>
    <inkml:brush xml:id="br0">
      <inkml:brushProperty name="width" value="0.05" units="cm"/>
      <inkml:brushProperty name="height" value="0.05" units="cm"/>
      <inkml:brushProperty name="color" value="#004F8B"/>
    </inkml:brush>
  </inkml:definitions>
  <inkml:trace contextRef="#ctx0" brushRef="#br0">1 1 8490,'0'0'3830,"0"28"-2606,0 225 1067,0-27-1134,0-222-1143,0-1 0,0 0 0,0 1 0,0-1 0,1 0 0,-1 1 1,1-1-1,0 0 0,0 0 0,0 0 0,1 0 0,-1 0 0,1 0 0,-1 0 1,1 0-1,0 0 0,0-1 0,4 5 0,-2-5-396,0 0 0,-1 0 0,1 0 0,0 0 0,0 0 0,0-1 0,0 0 0,0 0 0,0 0 0,0 0 0,1-1 0,-1 1 0,8-2 0,10 1-5985</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3.702"/>
    </inkml:context>
    <inkml:brush xml:id="br0">
      <inkml:brushProperty name="width" value="0.05" units="cm"/>
      <inkml:brushProperty name="height" value="0.05" units="cm"/>
      <inkml:brushProperty name="color" value="#004F8B"/>
    </inkml:brush>
  </inkml:definitions>
  <inkml:trace contextRef="#ctx0" brushRef="#br0">6 1 7378,'0'0'6086,"-2"33"-5114,-1 104-134,3-128-751,1-1-1,0 1 1,0-1 0,0 1-1,1-1 1,1 0 0,0 0-1,0 0 1,0 0 0,1-1-1,0 1 1,0-1 0,1 0-1,0 0 1,0-1 0,11 11-1,-11-12-23,2 2-20,0 0-1,1 0 1,-1-1-1,2 0 1,-1-1 0,1 0-1,-1 0 1,1-1-1,1 0 1,-1-1-1,1 0 1,-1 0-1,1-1 1,0 0 0,0-1-1,0 0 1,0 0-1,0-1 1,0-1-1,0 0 1,15-3-1,-20 3-33,0 0-1,0-1 0,0 1 1,-1-1-1,1 0 0,-1-1 0,0 1 1,1-1-1,-1 1 0,0-1 1,0-1-1,-1 1 0,1 0 0,-1-1 1,0 0-1,0 0 0,0 0 1,0 0-1,-1 0 0,1-1 0,-1 1 1,0-1-1,0 0 0,-1 1 0,2-7 1,1-11 20,0 0 0,-1 0 1,-2 0-1,-1-27 0,0 40-14,0 8-16,0 1 0,0-1 0,0 1 0,0-1 0,0 1 0,0-1 0,0 1 1,0-1-1,0 1 0,0-1 0,-1 1 0,1 0 0,0-1 0,0 1 0,-1-1 1,1 1-1,0 0 0,-1-1 0,1 1 0,0 0 0,-1-1 0,1 1 0,-1 0 1,1-1-1,0 1 0,-1 0 0,1 0 0,-1-1 0,1 1 0,-1 0 0,1 0 1,-1 0-1,1 0 0,-1 0 0,1 0 0,-1 0 0,1 0 0,-1 0 0,1 0 1,-1 0-1,1 0 0,-1 0 0,1 0 0,0 0 0,-1 0 0,1 1 1,-1-1-1,1 0 0,-1 0 0,1 1 0,-1-1 0,1 0 0,0 1 0,-1-1 1,1 0-1,0 1 0,-1-1 0,-4 16-5,1-1-1,1 1 1,1 0 0,0 0 0,1 0-1,0 0 1,4 27 0,-3-3 35,1-14 9,1 1 1,2 0-1,0-1 1,12 39-1,44 101 59,5 19-51,-59-162-42,-1 1 1,-1 0 0,-1 0 0,-1 0 0,-1 0 0,-2 25 0,0-47 1,0 0-1,1 0 1,-1-1 0,0 1 0,0 0-1,-1-1 1,1 1 0,0 0 0,0-1-1,-1 0 1,1 1 0,-1-1-1,1 0 1,-1 1 0,0-1 0,1 0-1,-1 0 1,0-1 0,0 1 0,0 0-1,0 0 1,0-1 0,0 1 0,1-1-1,-1 0 1,0 0 0,0 0 0,0 0-1,-3 0 1,-3 1 14,0-1 0,-1 0-1,1 0 1,0-1 0,0 0 0,-9-3 0,10 1-14,0 0 1,1 0 0,0-1-1,0 0 1,0 0 0,0-1 0,1 0-1,0 0 1,0 0 0,0-1-1,1 1 1,-1-1 0,1 0-1,0 0 1,-3-10 0,-1 0 15,1 0 0,0-1 0,2 0 0,0 0-1,-4-21 1,7 23-18,0 0-1,0 0 0,1 0 0,1 0 0,1 0 0,0 0 1,6-26-1,-4 32-4,0-1 1,1 1-1,0 0 1,1 1-1,0-1 1,0 1-1,0 0 1,1 0-1,1 1 1,-1 0-1,1 0 1,14-11-1,6-3-60,-10 8-236,-1 0 0,0-1 0,0 0 0,-2-1 0,0-1 0,16-23 0,-14 10-2684,4 1-2076</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4.200"/>
    </inkml:context>
    <inkml:brush xml:id="br0">
      <inkml:brushProperty name="width" value="0.05" units="cm"/>
      <inkml:brushProperty name="height" value="0.05" units="cm"/>
      <inkml:brushProperty name="color" value="#004F8B"/>
    </inkml:brush>
  </inkml:definitions>
  <inkml:trace contextRef="#ctx0" brushRef="#br0">1 0 7009,'0'0'5818,"11"29"-4335,90 191 257,-56-128-1201,55 166 1,-83-202-432,-2 0 0,-3 2 0,-3-1 0,3 88 0,-11-121-73,0 7 75,-1 0 0,-7 53-1,5-75-58,0 0 0,0 0 0,-1 0 0,0 0 0,-1 0-1,0-1 1,0 0 0,-1 0 0,0 0 0,0 0 0,-1-1 0,0 0-1,-10 10 1,10-18 694,4-11-866,2-25-2196,0 25 652,0-7-2200</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4.667"/>
    </inkml:context>
    <inkml:brush xml:id="br0">
      <inkml:brushProperty name="width" value="0.05" units="cm"/>
      <inkml:brushProperty name="height" value="0.05" units="cm"/>
      <inkml:brushProperty name="color" value="#004F8B"/>
    </inkml:brush>
  </inkml:definitions>
  <inkml:trace contextRef="#ctx0" brushRef="#br0">0 1 9634,'0'0'6980,"21"1"-6881,-10-1-78,381 14 658,-383-14-1039,22-2 920,-17 5-8627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43.789"/>
    </inkml:context>
    <inkml:brush xml:id="br0">
      <inkml:brushProperty name="width" value="0.05" units="cm"/>
      <inkml:brushProperty name="height" value="0.05" units="cm"/>
    </inkml:brush>
  </inkml:definitions>
  <inkml:trace contextRef="#ctx0" brushRef="#br0">1 0 9354,'0'0'5841,"56"22"-6145,-49-16-736,3-2-192,-6-1-585,-1-3-775</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2:05.058"/>
    </inkml:context>
    <inkml:brush xml:id="br0">
      <inkml:brushProperty name="width" value="0.05" units="cm"/>
      <inkml:brushProperty name="height" value="0.05" units="cm"/>
      <inkml:brushProperty name="color" value="#004F8B"/>
    </inkml:brush>
  </inkml:definitions>
  <inkml:trace contextRef="#ctx0" brushRef="#br0">1 3 3953,'0'0'12431,"35"0"-12179,247 0 318,-252 0 264,-30 0-515,3-2-1781</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5.450"/>
    </inkml:context>
    <inkml:brush xml:id="br0">
      <inkml:brushProperty name="width" value="0.05" units="cm"/>
      <inkml:brushProperty name="height" value="0.05" units="cm"/>
      <inkml:brushProperty name="color" value="#004F8B"/>
    </inkml:brush>
  </inkml:definitions>
  <inkml:trace contextRef="#ctx0" brushRef="#br0">54 32 8586,'0'0'4089,"-1"18"-3833,-1 55-48,1-71-173,1 1-1,0-1 1,0 1 0,0-1 0,0 1 0,1-1-1,-1 1 1,1-1 0,-1 1 0,1-1 0,0 1 0,0-1-1,0 0 1,0 0 0,1 1 0,-1-1 0,1 0-1,-1 0 1,1 0 0,0 0 0,-1-1 0,1 1-1,0 0 1,0-1 0,0 1 0,0-1 0,1 0-1,-1 0 1,0 0 0,1 0 0,2 1 0,5 0 169,-1 0 1,1-1 0,0-1-1,-1 1 1,1-2 0,11-1-1,-10 2 5,-9-1-183,1 1 0,-1-1 0,1 1 1,-1-1-1,1 0 0,-1 0 0,0 0 0,1 0 0,-1-1 0,0 1 0,0 0 1,0-1-1,0 0 0,0 1 0,0-1 0,-1 0 0,1 0 0,0 0 0,-1 0 1,0 0-1,1-1 0,-1 1 0,0 0 0,0 0 0,0-1 0,0 1 0,-1-1 1,1 1-1,0-4 0,1-10 105,0 1 0,-1 0 1,-1-28-1,0 25 55,-1 17-184,1-1 1,0 1-1,-1-1 0,1 1 1,-1-1-1,0 1 0,0 0 1,1-1-1,-1 1 0,0 0 1,0-1-1,0 1 1,0 0-1,0 0 0,0 0 1,-1 0-1,1 0 0,0 0 1,0 1-1,-1-1 0,1 0 1,-1 1-1,1-1 0,0 0 1,-1 1-1,1 0 0,-1-1 1,1 1-1,-1 0 0,1 0 1,-1 0-1,0 0 0,1 0 1,-1 0-1,-1 1 0,-4-1-2,0 0-1,0 1 0,0 0 1,0 0-1,1 0 0,-1 1 0,-7 3 1,4 1 14,0 0 0,1 1 1,0 0-1,0 0 1,1 1-1,0 0 0,0 1 1,1-1-1,0 2 0,1-1 1,0 1-1,0 0 1,1 0-1,0 0 0,1 1 1,0 0-1,1-1 0,0 2 1,0-1-1,1 0 0,0 16 1,2-25 1,0 1 1,0 0-1,1 0 0,-1 0 1,1-1-1,0 1 0,0 0 1,-1-1-1,2 1 1,-1 0-1,0-1 0,1 1 1,-1-1-1,1 0 0,0 0 1,-1 1-1,1-1 1,0 0-1,0 0 0,1-1 1,-1 1-1,0 0 1,1-1-1,-1 1 0,1-1 1,-1 0-1,1 0 0,-1 0 1,1 0-1,4 0 1,8 2 115,0 0 0,0-1 0,0-1 0,22-1 0,-24 0-17,-9 0-97,0-1 1,0 1 0,0-1 0,0 1-1,0-1 1,0 0 0,0-1-1,0 1 1,0-1 0,0 0-1,-1 0 1,1 0 0,-1 0-1,1-1 1,-1 1 0,0-1 0,0 0-1,0 0 1,0 0 0,4-6-1,-4 3-9,1 0-1,-1 0 0,0-1 1,0 1-1,-1 0 0,0-1 0,0 0 1,-1 1-1,0-1 0,0 0 1,0-11-1,-1 18-8,0-1 1,0 1-1,0-1 0,-1 1 1,1-1-1,0 1 0,0-1 1,-1 1-1,1-1 0,0 1 1,-1-1-1,1 1 0,0-1 1,-1 1-1,1 0 0,-1-1 1,1 1-1,-1 0 0,1-1 1,0 1-1,-1 0 1,1 0-1,-1 0 0,0-1 1,1 1-1,-1 0 0,1 0 1,-1 0-1,1 0 0,-1 0 1,0 0-1,-23-1-42,19 2 44,-1-2-3,1 1 0,-1 0 1,1 1-1,0-1 0,-1 1 1,1 0-1,0 1 0,0-1 1,0 1-1,0 0 1,0 0-1,0 1 0,0-1 1,1 1-1,-1 0 0,1 0 1,0 1-1,0-1 1,0 1-1,0 0 0,1 0 1,-1 0-1,1 1 0,0-1 1,1 1-1,-1 0 1,1-1-1,0 1 0,0 0 1,0 1-1,1-1 0,-1 0 1,1 0-1,1 1 0,-1 5 1,3-10 20,1 0 0,0 0 0,0 0 0,0-1 0,0 1 0,0-1 0,0 0-1,0 0 1,0 0 0,5-1 0,-2 1 14,-1 0-28,-1 0 0,1 0-1,0-1 1,0 1 0,-1-1 0,1 0 0,0 0-1,-1-1 1,1 1 0,-1-1 0,0 0-1,0-1 1,1 1 0,-1 0 0,-1-1-1,1 0 1,0 0 0,-1 0 0,1-1-1,-1 1 1,0-1 0,0 0 0,-1 0-1,1 0 1,2-6 0,0-2 6,-1 0 0,0 0 0,-1-1 0,0 0 0,-1 1 0,0-1 0,-1 0 0,-1-16 0,0 27-15,0 1 1,0-1-1,-1 0 1,1 0-1,0 1 1,-1-1-1,1 0 1,-1 1-1,1-1 1,-1 1-1,0-1 1,0 0-1,0 1 1,0-1-1,0 1 1,0 0-1,0-1 1,0 1-1,-1 0 1,1 0-1,0 0 1,-1 0-1,1 0 1,-1 0-1,1 0 1,-1 0-1,1 1 1,-1-1-1,0 0 1,1 1-1,-1 0 1,0-1-1,0 1 1,1 0-1,-1 0 1,0 0-1,0 0 1,1 0-1,-1 0 1,0 0-1,-2 1 1,-2 0-8,-1 0 0,1 0 0,0 1 0,-1 0 1,1 0-1,0 0 0,0 1 0,0 0 0,0 0 0,-5 5 0,-1 1 17,1 1-1,0 0 1,1 1-1,0 0 1,-13 20-1,19-25-246,1 0-1,0 0 1,0 1-1,0 0 1,-2 11-1,4-13-375,0 1-1,0-1 1,1 1-1,0 0 1,0-1-1,0 1 1,3 10-1,6 7-5994</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19.377"/>
    </inkml:context>
    <inkml:brush xml:id="br0">
      <inkml:brushProperty name="width" value="0.05" units="cm"/>
      <inkml:brushProperty name="height" value="0.05" units="cm"/>
      <inkml:brushProperty name="color" value="#004F8B"/>
    </inkml:brush>
  </inkml:definitions>
  <inkml:trace contextRef="#ctx0" brushRef="#br0">329 1 3593,'0'0'9098,"-7"3"-8944,-9 5 67,0 0-1,1 1 0,0 1 0,0 1 0,1 0 0,0 1 0,1 0 1,0 1-1,-15 21 0,12-11-13,0 1 0,2 0 1,1 1-1,1 0 0,-13 42 0,7-6 53,4 1 0,2 0-1,3 1 1,-2 111 0,11-135-126,-3 31 347,15 141 0,-9-189-403,1 0 1,2 0-1,0-1 0,1 1 1,1-1-1,1-1 0,0 0 1,2 0-1,1-1 0,20 27 1,-17-27 54,1 0 1,1-1-1,0-1 1,1-1-1,1 0 1,1-2 0,37 22-1,-54-50 1653,-3-23-3563,0 3-4312,0 15-2029</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0.471"/>
    </inkml:context>
    <inkml:brush xml:id="br0">
      <inkml:brushProperty name="width" value="0.05" units="cm"/>
      <inkml:brushProperty name="height" value="0.05" units="cm"/>
      <inkml:brushProperty name="color" value="#004F8B"/>
    </inkml:brush>
  </inkml:definitions>
  <inkml:trace contextRef="#ctx0" brushRef="#br0">1 18 8058,'0'0'7536,"8"4"-7361,20 10-114,0 1 1,-1 2-1,-1 0 1,27 24-1,-45-34-43,-1 0 1,0 0-1,0 1 1,-1 0-1,0 0 0,0 1 1,-1-1-1,0 1 1,-1 1-1,1-1 1,-2 0-1,0 1 0,0 0 1,0 0-1,-2 0 1,1 0-1,0 18 1,-1-18 26,-1 0 1,0 0-1,0 0 1,-1 1-1,-1-1 1,1 0-1,-2 0 1,1 0-1,-1-1 1,-1 1-1,0-1 1,0 0-1,-8 13 1,-3 2 154,7-11-86,0 0-1,0-1 1,-20 22 1239,30-45-820,10-7-519,0 1 1,1 1-1,0 1 0,2-1 1,-1 2-1,22-16 0,12-13-42,-5 0-95,-1-2 1,-3-1-1,-1-2 0,-3-2 1,45-83-1,-79 130-148,-6 8 106,-17 24 53,-25 47 88,35-52 55,2 0 1,1 1-1,1 0 0,1 0 1,1 1-1,2 0 0,0 0 1,2 1-1,0 33 0,3-55-9,-1 0-1,0 0 1,1 0-1,0 0 0,0 0 1,1-1-1,-1 1 1,1 0-1,0-1 0,0 1 1,0-1-1,1 0 1,0 0-1,0 0 0,0 0 1,0 0-1,0 0 1,1-1-1,0 0 0,0 0 1,0 0-1,0 0 1,0 0-1,0-1 0,1 0 1,-1 0-1,1 0 1,-1 0-1,1-1 0,7 2 1,15 2 27,0 0 0,0-2 0,0-1 0,36-2 0,-43 0-15,-10 0-46,-1-1 0,0 1 0,1-1 0,-1-1 0,0 1 0,0-2 0,0 1 0,0-1 0,0-1 0,-1 0 0,11-6-1,-10 4-715,-1 0 0,0-1-1,0 0 1,0 0-1,-1-1 1,6-8-1,-2 2-3269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0.829"/>
    </inkml:context>
    <inkml:brush xml:id="br0">
      <inkml:brushProperty name="width" value="0.05" units="cm"/>
      <inkml:brushProperty name="height" value="0.05" units="cm"/>
      <inkml:brushProperty name="color" value="#004F8B"/>
    </inkml:brush>
  </inkml:definitions>
  <inkml:trace contextRef="#ctx0" brushRef="#br0">1 10 10018,'0'0'7256,"40"0"-6706,131 3-253,121 10-107,-279-12 245,-13-1-537,0 0 0,1 0-1,-1 0 1,1 0 0,-1 0 0,0 0 0,1 0 0,-1 0 0,1 0-1,-1 0 1,0 0 0,1 0 0,-1 0 0,0 0 0,1 0-1,-1 0 1,1 0 0,-1 0 0,0-1 0,1 1 0,-1 0-1,0 0 1,1 0 0,-1-1 0,0 1 0,1 0 0,-1 0 0,0-1-1,1 1 1,-1 0 0,0-1 0,0 1 0,0 0 0,1-1-1,-1 1 1,0 0 0,0-1 0,0 1 0,0-1 0,0 1 0,0 0-1,1-1 1,-1 1 0,0-1 0,0 1 0,0 0 0,0-1-1,-1 1 1,1-1 0,0 1 0,0 0 0,0-1 0,0 1-1,0 0 1,0-1 0,-1 1 0,1 0 0,0-1 0,0-12-3551</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1.219"/>
    </inkml:context>
    <inkml:brush xml:id="br0">
      <inkml:brushProperty name="width" value="0.05" units="cm"/>
      <inkml:brushProperty name="height" value="0.05" units="cm"/>
      <inkml:brushProperty name="color" value="#004F8B"/>
    </inkml:brush>
  </inkml:definitions>
  <inkml:trace contextRef="#ctx0" brushRef="#br0">1 1 9602,'0'0'4462,"0"29"-3077,1 96-330,1-103-862,0-1 1,1 0 0,2 0 0,0-1 0,1 1 0,1-1 0,10 22 0,8 23 175,-14-27-238,-2 2 0,-1-1 0,-3 1 0,-1 0 1,-2 75-1,-2-115-245,0 1 1,0 0 0,0-1-1,0 1 1,0-1-1,0 1 1,0-1-1,0 1 1,1 0 0,-1-1-1,0 1 1,0-1-1,1 1 1,-1-1 0,0 1-1,0-1 1,1 1-1,-1-1 1,1 0-1,-1 1 1,0-1 0,1 1-1,-1-1 1,1 0-1,-1 1 1,1-1 0,-1 0-1,1 0 1,-1 1-1,1-1 1,0 0-1,-1 0 1,1 0 0,-1 0-1,1 0 1,-1 0-1,1 0 1,0 0 0,-1 0-1,1 0 1,-1 0-1,1 0 1,-1 0-1,1 0 1,0 0 0,3-1-471,16 1-4128</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2.154"/>
    </inkml:context>
    <inkml:brush xml:id="br0">
      <inkml:brushProperty name="width" value="0.05" units="cm"/>
      <inkml:brushProperty name="height" value="0.05" units="cm"/>
      <inkml:brushProperty name="color" value="#004F8B"/>
    </inkml:brush>
  </inkml:definitions>
  <inkml:trace contextRef="#ctx0" brushRef="#br0">0 1 7514,'0'0'4337,"0"28"-3392,3 95-194,-3-114-626,1 0-1,0 0 1,0-1 0,1 1 0,0-1-1,1 1 1,0-1 0,0 0 0,1 0-1,0 0 1,0 0 0,1-1 0,7 10 0,4 7 290,-7-10-189,1 0 0,0 0 0,1-1 0,0 0 0,1-1 0,1-1 1,21 17-1,-25-23-149,-1 0 0,1-1 0,-1 1 1,1-2-1,0 0 0,1 0 0,-1 0 0,0-1 1,1-1-1,0 0 0,-1 0 0,1 0 1,-1-2-1,20-1 0,-25 1-69,1 0-1,-1 0 1,1 0-1,0-1 1,-1 1-1,0-1 1,1 0 0,-1-1-1,0 1 1,0-1-1,0 0 1,-1 1-1,1-2 1,-1 1-1,4-5 1,-1 1 12,-1 0-1,-1 0 1,1-1 0,-1 0-1,0 0 1,-1 0-1,4-14 1,-1-5 19,-1 0 0,-1 0-1,-1 0 1,-2-33 0,0 19-36,0 19 4,-1 0 0,-1 0 0,-4-22 0,-1 30-23,-2 19-96,-2 23-2,5 17 122,3 1 0,1-1 0,2 1 0,2-1 0,1 1-1,3-1 1,2-1 0,18 55 0,55 137 150,23 83-40,-98-286-67,-2 1 1,-1-1-1,-1 1 0,-3 35 0,0-67-48,0 0 0,0 0 0,0-1 0,0 1 0,-1 0 0,1 0 0,-1 0 0,1-1 0,-1 1 0,0 0 0,1-1 0,-1 1 0,0-1 0,0 1 0,0-1 0,0 1 0,0-1 0,-1 0 0,1 1-1,0-1 1,-1 0 0,-2 2 0,1-2 3,-1 1-1,1 0 1,-1-1-1,0 0 0,1 0 1,-1 0-1,0 0 1,0-1-1,0 0 1,-5 1-1,1-2 3,0 1 0,0-1 0,0 0 0,0-1 0,0 1 0,1-2 0,-1 1 0,1-1 0,-1 0 0,-8-6 0,5 1 2,0-2-1,1 0 1,0 0-1,1-1 1,0 0-1,0 0 1,1-1-1,1 0 1,0-1-1,1 1 1,0-1-1,1-1 1,0 1-1,-3-18 1,2 1-10,1-1 0,1 0 1,1 0-1,2-1 0,4-44 0,0 63-4,-1-1 0,1 1 0,1 0 0,1 0 0,0 1 0,0-1 0,1 1 0,1 0 0,0 0-1,0 1 1,1 0 0,16-17 0,10-7-51,1 2 0,46-33 0,-54 46-1846,8-7-4547,-15 9-1676</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2.718"/>
    </inkml:context>
    <inkml:brush xml:id="br0">
      <inkml:brushProperty name="width" value="0.05" units="cm"/>
      <inkml:brushProperty name="height" value="0.05" units="cm"/>
      <inkml:brushProperty name="color" value="#004F8B"/>
    </inkml:brush>
  </inkml:definitions>
  <inkml:trace contextRef="#ctx0" brushRef="#br0">1 0 8346,'0'0'2167,"11"29"-1062,83 197 892,-46-113-785,40 147 1,-71-194-776,-2 2 0,-4-1 1,6 124-1,-17-178-391,2 18 109,-1 1 1,-2-1-1,-1 1 0,-2-1 1,-1 0-1,-13 46 1,4-39 16,-2-1 0,-2 0 0,-1-1 0,-43 61 0,62-96-157,0-1 0,-1 1 1,1 0-1,0-1 0,0 1 1,-1 0-1,1-1 0,-1 1 1,1-1-1,0 1 0,-1-1 0,1 1 1,-1-1-1,0 1 0,1-1 1,-1 1-1,1-1 0,-1 1 0,0-1 1,1 0-1,-1 0 0,1 1 1,-1-1-1,0 0 0,0 0 0,1 0 1,-1 1-1,0-1 0,1 0 1,-1 0-1,0 0 0,0 0 0,1 0 1,-1-1-1,0 1 0,1 0 1,-1 0-1,0 0 0,1-1 1,-1 1-1,0 0 0,1-1 0,-1 1 1,0 0-1,1-1 0,-1 1 1,1-1-1,-1 1 0,1-1 0,-1 1 1,1-1-1,-1 1 0,1-1 1,0 0-1,-1 1 0,1-1 0,0 0 1,-1 1-1,1-1 0,0 0 1,-17-57-180,12 35 32,0 5-544,0 0 0,2-1-1,-3-34 1,4-21-5709,2 26-3833</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3.466"/>
    </inkml:context>
    <inkml:brush xml:id="br0">
      <inkml:brushProperty name="width" value="0.05" units="cm"/>
      <inkml:brushProperty name="height" value="0.05" units="cm"/>
      <inkml:brushProperty name="color" value="#004F8B"/>
    </inkml:brush>
  </inkml:definitions>
  <inkml:trace contextRef="#ctx0" brushRef="#br0">1 102 4489,'0'0'9605,"4"-8"-9267,0 2-248,0-1-1,0 1 0,1-1 1,-1 1-1,2 1 1,-1-1-1,0 1 0,1 0 1,0 0-1,0 0 0,1 1 1,-1 0-1,1 0 0,0 1 1,0 0-1,0 0 0,0 0 1,1 1-1,8-1 0,-8 2-84,1 0-1,-1 1 0,1 1 0,-1 0 0,1 0 0,-1 0 0,1 1 0,-1 0 0,0 1 0,0 0 0,0 0 0,0 1 0,0 0 0,-1 0 0,0 0 0,0 1 0,0 1 0,0-1 0,-1 1 0,0 0 0,0 0 0,-1 1 0,1 0 1,-1 0-1,-1 0 0,1 0 0,-1 1 0,-1 0 0,3 8 0,-2-9 14,-1 1 1,0-1-1,-1 1 1,1 0-1,-2 0 1,1 0-1,-1 0 1,0 0-1,-1 0 1,0 0-1,0 1 1,-1-1-1,0 0 1,0 0-1,-1 0 1,0 0-1,0 0 1,-1-1-1,0 1 1,0-1-1,-1 0 1,0 1-1,0-2 1,-1 1-1,0 0 1,0-1-1,-1 0 0,-5 5 1,-5 2 25,0-1 0,-1-1 0,0-1 0,0-1 1,-1 0-1,-1-1 0,1-1 0,-1-1 0,0 0 0,-1-2 0,1 0 0,-37 2 0,56-6-48,-1-1 0,0 1 0,0-1 0,1 0 1,-1 1-1,1-1 0,-1 0 0,1 1 0,-1-1 0,1 0 0,-1 0 0,1 0 0,-1 1 0,1-1 0,0 0 0,0 0 0,-1 0 0,1 0 0,0 0 0,0 1 0,0-1 0,0 0 0,0 0 0,0 0 0,0 0 0,0 0 0,0 0 0,1 0 0,-1 1 0,0-1 0,1 0 0,-1 0 0,0 0 0,1 0 0,-1 1 0,1-1 0,-1 0 0,1 1 0,-1-1 0,1 0 0,0 1 0,-1-1 0,1 0 1,0 1-1,0-1 0,-1 1 0,1 0 0,0-1 0,1 0 0,12-1 3,1 1 0,-1 0 0,1 1 0,-1 1 0,1 0 0,-1 1 0,0 0 0,25 8 0,6 6 132,58 28 0,-65-26-34,2-2 0,44 13 0,-58-23-123,1-1 0,38 2 0,14-10-4621,-65 1 1122</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4.055"/>
    </inkml:context>
    <inkml:brush xml:id="br0">
      <inkml:brushProperty name="width" value="0.05" units="cm"/>
      <inkml:brushProperty name="height" value="0.05" units="cm"/>
      <inkml:brushProperty name="color" value="#004F8B"/>
    </inkml:brush>
  </inkml:definitions>
  <inkml:trace contextRef="#ctx0" brushRef="#br0">1 13 8106,'0'0'9415,"22"-2"-9102,386-8 418,-302 10-611,-105 0-44,-25 15-9327,13-5 5310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44.962"/>
    </inkml:context>
    <inkml:brush xml:id="br0">
      <inkml:brushProperty name="width" value="0.05" units="cm"/>
      <inkml:brushProperty name="height" value="0.05" units="cm"/>
    </inkml:brush>
  </inkml:definitions>
  <inkml:trace contextRef="#ctx0" brushRef="#br0">1 1 4945,'0'0'10585,"14"0"-9950,-5 0-510,0 2-1,0-1 1,-1 1 0,1 0 0,-1 1-1,1 0 1,-1 0 0,0 1-1,0 0 1,-1 1 0,1 0 0,-1 0-1,10 9 1,-8-7-107,-1 0 0,-1 1-1,1 0 1,-1 1 0,-1-1 0,0 1-1,0 0 1,0 1 0,-1-1 0,6 18 0,-7-8 82,0 0 1,0 1-1,-2-1 1,-1 1-1,0-1 1,-2 1-1,0 0 1,-1-1 0,-6 29-1,23-73 37,2 0-1,1 2 1,1 0 0,1 1 0,24-21-1,-41 40-144,0 1 1,0-1-1,1 1 0,-1 0 0,1 0 0,-1 0 0,1 1 1,0-1-1,-1 1 0,1 0 0,0 0 0,0 0 0,0 0 0,0 1 1,0-1-1,0 1 0,0 0 0,0 1 0,0-1 0,0 0 1,4 2-1,6 2 0,0 1 0,-1 1 0,1 0 0,17 11-1,19 7-35,-29-16 62,1-1 1,0-1-1,0-1 1,0-1-1,1-1 1,34 1-1,-53-5-69,1 1 0,-1-1-1,1 0 1,-1 0 0,0 0-1,0-1 1,0 0 0,0 0-1,0 0 1,0 0 0,0 0-1,-1-1 1,1 0 0,-1 1-1,1-1 1,-1-1 0,0 1-1,3-6 1,8-9-379,-1-2 0,15-30 0,-16 28 345,-11 67 219,-1-30-63,0 0 0,1 0 1,1 0-1,1-1 0,0 1 0,0-1 1,7 15-1,-7-22-39,0 0 1,1 0-1,0 0 0,0-1 1,1 0-1,0 0 1,0 0-1,0 0 0,1-1 1,-1 0-1,1 0 1,1 0-1,-1-1 0,1 0 1,12 6-1,-13-7-171,1-1-1,0 1 1,-1-1-1,1-1 1,0 1-1,0-1 1,0 0-1,0-1 1,0 0-1,0 0 1,0 0-1,0-1 1,0 0-1,0 0 1,0-1-1,-1 0 1,1 0 0,9-5-1,6-13-3883</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4.413"/>
    </inkml:context>
    <inkml:brush xml:id="br0">
      <inkml:brushProperty name="width" value="0.05" units="cm"/>
      <inkml:brushProperty name="height" value="0.05" units="cm"/>
      <inkml:brushProperty name="color" value="#004F8B"/>
    </inkml:brush>
  </inkml:definitions>
  <inkml:trace contextRef="#ctx0" brushRef="#br0">1 0 8386,'0'0'9026,"203"19"-8706,-153-19-120,-5 0-64,-6 0-128,-8 0 8,-6 0-16,-7 0 0,-8 0-224,-3 0-936</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5.645"/>
    </inkml:context>
    <inkml:brush xml:id="br0">
      <inkml:brushProperty name="width" value="0.05" units="cm"/>
      <inkml:brushProperty name="height" value="0.05" units="cm"/>
      <inkml:brushProperty name="color" value="#004F8B"/>
    </inkml:brush>
  </inkml:definitions>
  <inkml:trace contextRef="#ctx0" brushRef="#br0">0 1 5817,'0'0'9962,"33"0"-9827,106 1-91,-128-1-47,0 0-1,0 1 1,0 1 0,0 0-1,0 1 1,-1 0 0,1 0 0,-1 1-1,11 6 1,-14-7 27,-1 1-1,-1 0 1,1 1 0,-1-1-1,0 1 1,0 0 0,0 0-1,0 1 1,-1-1 0,0 1-1,5 9 1,-4-2 90,0 1 0,-1-1 0,0 1 0,-1 0 0,-1 1 0,0-1 0,-1 0 0,0 0 0,-1 1 0,-1-1 0,-3 23 0,0-21-1,0 1 1,-1-1-1,-1 0 1,0-1-1,-1 0 0,0 0 1,-2 0-1,1-1 0,-2 0 1,0 0-1,-1-2 0,-16 17 852,27-34-916,1-1 0,0 0 0,1 0 1,-1 1-1,1-1 0,1 1 0,-1-1 1,1 1-1,-1 0 0,2 0 1,5-8-1,48-53-113,-42 50 71,44-47-31,-17 21-52,-3-1-1,-1-3 1,53-84 0,-86 127-2,-5 15-91,-7 18-76,-10 9 241,5-14-4,1 0 1,1 1-1,1 1 0,2-1 0,0 1 0,-4 50 0,10-64 8,0-1-1,2 1 1,0-1-1,3 22 1,-2-29 2,-1-1 0,1 0 1,0 1-1,0-1 0,0 0 0,1 0 0,-1 0 1,1 0-1,0-1 0,0 1 0,0-1 1,0 0-1,1 1 0,0-2 0,6 5 1,4 2-14,1-1 1,0-1-1,0-1 1,1 0 0,0-1-1,0-1 1,0 0 0,0-1-1,1-1 1,-1 0 0,1-1-1,31-3 1,-41 1-308,-1-1 0,1 1 0,-1-1 0,0 0 0,0 0 0,0-1 0,0 0 0,-1 0 0,1 0 0,-1-1 0,1 1 0,-1-2 0,0 1 0,-1 0 0,9-10 0,0 1-1673,19-19-4128</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6.375"/>
    </inkml:context>
    <inkml:brush xml:id="br0">
      <inkml:brushProperty name="width" value="0.05" units="cm"/>
      <inkml:brushProperty name="height" value="0.05" units="cm"/>
      <inkml:brushProperty name="color" value="#004F8B"/>
    </inkml:brush>
  </inkml:definitions>
  <inkml:trace contextRef="#ctx0" brushRef="#br0">0 52 6209,'0'0'10248,"10"-4"-10113,-1 1-117,93-30 143,-89 30-157,-1 0 0,1 1 1,-1 0-1,1 1 1,0 1-1,-1 0 1,17 2-1,-24-1-7,0 1 0,-1-1 0,1 1-1,-1 0 1,1 1 0,-1-1 0,0 1-1,0-1 1,0 1 0,0 1 0,-1-1 0,1 0-1,-1 1 1,0 0 0,0 0 0,0 0-1,-1 0 1,1 0 0,-1 0 0,0 1-1,0-1 1,0 1 0,1 9 0,2 4 36,-1 1-1,-1 0 1,-1 0 0,0 32 0,-2-40-21,0 0 0,-2-1 0,1 1-1,-1 0 1,0-1 0,-1 0 0,-1 1 0,0-1 0,0 0 0,0-1 0,-2 1-1,1-1 1,-1 0 0,0 0 0,-1-1 0,0 0 0,0 0 0,-1 0 0,0-1-1,-15 11 1,15-12 5,1-1 0,-1 1 0,-1-1 0,1-1 0,-1 0 0,0 0 0,0 0-1,0-1 1,0-1 0,0 1 0,-1-1 0,1-1 0,-1 0 0,-16 0 0,24-2-23,0 1-1,0-1 1,0 1 0,0-1 0,0 0 0,1 0 0,-1 0 0,0 0 0,0 0-1,1 0 1,-1 0 0,0-1 0,1 1 0,-1-1 0,1 1 0,0-1 0,0 1-1,-1-1 1,1 0 0,0 0 0,0 1 0,0-1 0,1 0 0,-1 0 0,0 0-1,1 0 1,-1 0 0,1 0 0,0 0 0,0-2 0,-2-5-189,2-1 0,-1 1 0,1 0 0,0 0 0,3-14-1,-2 21 183,0-1-1,0 1 0,1 0 1,-1 0-1,1 0 1,0 0-1,-1 0 0,1 0 1,0 0-1,0 0 0,0 1 1,0-1-1,0 1 0,0 0 1,1-1-1,-1 1 0,0 0 1,1 0-1,-1 1 1,1-1-1,-1 0 0,1 1 1,-1 0-1,1-1 0,-1 1 1,1 0-1,2 0 0,6 0 90,-1-1-1,0 2 1,1-1-1,-1 1 1,18 4-1,-9 3 24,0 0 0,0 1 0,25 17-1,-25-15-51,1 0 0,0-1-1,27 10 1,-14-11-105,-1-2 1,2-1-1,-1-2 1,0-1-1,1-2 0,0-1 1,35-5-1,-60 4-386,0-1 0,-1 0 0,1 0-1,-1-1 1,0 0 0,1-1 0,9-5-1,9-8-3202</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7.152"/>
    </inkml:context>
    <inkml:brush xml:id="br0">
      <inkml:brushProperty name="width" value="0.05" units="cm"/>
      <inkml:brushProperty name="height" value="0.05" units="cm"/>
      <inkml:brushProperty name="color" value="#004F8B"/>
    </inkml:brush>
  </inkml:definitions>
  <inkml:trace contextRef="#ctx0" brushRef="#br0">1 82 6185,'0'0'7659,"36"0"-6787,257 0-115,-257 2-657,39 0-80,-70-2 3,-1 0 0,1-1 1,-1 1-1,1-1 1,-1 0-1,0 0 0,1-1 1,-1 1-1,0-1 1,0 0-1,0 0 0,6-4 1,-9 4-19,1 0 1,-1 0 0,0-1-1,0 1 1,0 0 0,0 0-1,0-1 1,0 1 0,-1 0-1,1-1 1,-1 1 0,1-5-1,-5-16-3851,-4 13 828</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7.561"/>
    </inkml:context>
    <inkml:brush xml:id="br0">
      <inkml:brushProperty name="width" value="0.05" units="cm"/>
      <inkml:brushProperty name="height" value="0.05" units="cm"/>
      <inkml:brushProperty name="color" value="#004F8B"/>
    </inkml:brush>
  </inkml:definitions>
  <inkml:trace contextRef="#ctx0" brushRef="#br0">22 0 4337,'0'0'8999,"0"32"-8279,3 224 1039,-5-222-1199,-8 51-1,4-51-120,-1 52 1,7-85-397,42-2-3205,-24-4-1034</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8.371"/>
    </inkml:context>
    <inkml:brush xml:id="br0">
      <inkml:brushProperty name="width" value="0.05" units="cm"/>
      <inkml:brushProperty name="height" value="0.05" units="cm"/>
      <inkml:brushProperty name="color" value="#004F8B"/>
    </inkml:brush>
  </inkml:definitions>
  <inkml:trace contextRef="#ctx0" brushRef="#br0">215 0 6953,'0'0'4529,"35"4"-4469,114 16 14,-145-20-70,1 1 1,-1 0 0,1 0-1,-1 0 1,1 1 0,-1 0-1,0 0 1,0 0-1,1 0 1,-1 0 0,-1 1-1,1 0 1,0 0 0,-1 0-1,1 0 1,-1 0-1,0 1 1,0-1 0,0 1-1,3 7 1,2 1 27,1 2 173,0 1 0,-1-1 0,-1 2 0,0-1 0,-2 1 0,1 0 0,-2 0 1,0 0-1,-1 1 0,0-1 0,-2 1 0,0 0 0,-1-1 0,0 1 0,-4 23 0,2-32-140,-1 0-1,0-1 1,0 1 0,0-1 0,-1 0 0,0 0-1,0 0 1,-1-1 0,0 1 0,0-1 0,0 0-1,-1 0 1,0-1 0,0 0 0,0 0 0,-14 8-1,-4 1 17,0-1 0,0-1 0,-44 16 1,31-18-23,-1-1 0,0-1 1,0-3-1,0-1 0,-67-1 1,103-3-59,1 0 1,-1 0 0,1 0-1,-1 0 1,1 0 0,-1-1 0,1 1-1,-1 0 1,1-1 0,-1 1-1,1-1 1,-1 0 0,1 1 0,0-1-1,-2-1 1,2 1-18,1 1 0,-1-1-1,1 1 1,0-1 0,-1 1 0,1-1-1,0 1 1,0-1 0,-1 0 0,1 1 0,0-1-1,0 1 1,0-1 0,0 0 0,-1 1 0,1-1-1,0 0 1,0 1 0,0-1 0,1 0-1,-1 1 1,0-1 0,0 1 0,0-2 0,1 0-15,0 0 0,0 1 0,0-1 0,0 0 0,0 1 1,1-1-1,-1 1 0,0-1 0,1 1 0,-1 0 0,1 0 1,0-1-1,-1 1 0,1 0 0,0 0 0,-1 1 1,1-1-1,0 0 0,0 0 0,0 1 0,3-1 0,15-2 24,1 1-1,-1 1 1,1 1-1,-1 1 1,1 1-1,-1 1 1,0 0-1,0 1 1,21 8-1,-16-2 22,-1 0-1,0 2 1,-1 0 0,-1 1-1,0 2 1,33 28-1,-38-28 73,0-2 0,32 20-1,-41-29-55,0 0 0,-1-1 0,2 0 0,-1 0 0,0-1 0,0 0 0,1 0 0,-1-1 0,17 1-1,-1-2-261,0-1 0,32-5 0,-45 4-641,0-1 0,0 0 0,0-1-1,12-6 1,2-3-3487</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29.589"/>
    </inkml:context>
    <inkml:brush xml:id="br0">
      <inkml:brushProperty name="width" value="0.05" units="cm"/>
      <inkml:brushProperty name="height" value="0.05" units="cm"/>
      <inkml:brushProperty name="color" value="#004F8B"/>
    </inkml:brush>
  </inkml:definitions>
  <inkml:trace contextRef="#ctx0" brushRef="#br0">1 0 8210,'0'0'3974,"32"9"-3417,106 30-147,-130-37-354,-1 0-1,1 1 1,-1 0 0,0 1 0,0 0 0,0 0 0,-1 0-1,1 1 1,-1 0 0,0 0 0,0 1 0,-1 0-1,0 0 1,0 0 0,0 0 0,-1 1 0,0 0 0,0 0-1,3 8 1,-5-12-27,4 12 205,-1 0 0,0 0-1,-1 0 1,0 1 0,-1 0-1,-1-1 1,-1 1 0,0 0-1,-2 18 1,0-29-163,1 0 0,-1 0 0,0-1 0,0 1 0,-1 0 0,0 0 0,0-1 0,0 1 0,-4 6 0,5-8-33,-1-1 0,1 0 0,-1 0 0,1 0 0,-1 0 0,1 0 0,-1 0 0,0-1 0,0 1 0,0-1 0,0 1 0,0-1 0,0 0 0,0 1 0,-1-1 0,1 0 0,0 0 0,-1-1 0,1 1 0,-4 0 0,5-1 938,0-7-950,2 1 0,-1-1 0,1 0 0,0 0 0,0 1 0,1-1 0,0 1 0,0-1 0,1 1 0,-1 0 0,2 0 0,-1 0 0,0 0 0,1 1 0,0-1 1,0 1-1,1 0 0,0 0 0,0 0 0,0 1 0,10-7 0,83-62 26,141-80 1,-238 153-53,-1 0-3,0 0 0,0 0 0,0 0 0,0 0 0,0 0 0,0 0 0,0 0 0,0 0 0,-1 0 0,1 0 1,0-1-1,0 1 0,0 0 0,0 0 0,0 0 0,0 0 0,0 0 0,0 0 0,0 0 0,0 0 0,0 0 0,0 0 0,0 0 0,0 0 0,0-1 0,0 1 0,0 0 0,0 0 0,0 0 1,0 0-1,0 0 0,0 0 0,0 0 0,0 0 0,0 0 0,0 0 0,0-1 0,0 1 0,0 0 0,0 0 0,0 0 0,0 0 0,0 0 0,0 0 0,0 0 0,0 0 0,0 0 1,0 0-1,0 0 0,0 0 0,0 0 0,0-1 0,1 1 0,-1 0 0,0 0 0,0 0 0,0 0 0,0 0 0,0 0 0,-14 0-21,-20 7 50,19 1-24,-1 1 1,1 1-1,1 0 0,0 1 0,0 0 0,-18 21 1,26-25-8,1-1 0,-1 2 0,1-1 0,0 1 0,1 0 0,0 0 0,0 0 0,1 0 0,0 1 0,0-1 0,1 1 0,0 0 0,1 0 0,-1 15 1,2-19 6,0 0 0,0 0 0,1 0 1,-1 0-1,1 0 0,1-1 0,-1 1 1,1 0-1,-1-1 0,1 1 0,1-1 1,-1 1-1,1-1 0,-1 0 0,5 4 1,-2-2 5,1-1 1,1 1-1,-1-1 0,1-1 1,0 1-1,0-1 1,0 0-1,13 4 1,3 1 30,-1-2 1,2-1 0,-1 0 0,45 3 0,96-4 93,-128-5-80,-29 0-40,0 0 1,0-1-1,1 1 0,-1-1 1,0-1-1,0 0 0,0 0 1,0 0-1,0-1 0,0 0 1,-1 0-1,1 0 0,-1-1 1,0 0-1,0-1 0,0 1 1,-1-1-1,0 0 0,0 0 1,6-7-1,-7 1-266,7-13 1057,-6 19-4264</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30.921"/>
    </inkml:context>
    <inkml:brush xml:id="br0">
      <inkml:brushProperty name="width" value="0.05" units="cm"/>
      <inkml:brushProperty name="height" value="0.05" units="cm"/>
      <inkml:brushProperty name="color" value="#004F8B"/>
    </inkml:brush>
  </inkml:definitions>
  <inkml:trace contextRef="#ctx0" brushRef="#br0">1 31 6617,'0'0'5947,"0"18"-5540,0 4-105,2 0-1,0 0 1,2 0 0,0 0-1,2 0 1,0-1 0,16 35 0,-17-46-158,0-1 1,1 1 0,0-1-1,0 0 1,1-1 0,0 1-1,1-1 1,0-1 0,0 1-1,9 5 1,-11-9-68,0-1 0,0 0-1,0 0 1,1-1 0,-1 0 0,1 0 0,-1 0-1,1-1 1,0 0 0,-1 0 0,1-1 0,0 0 0,0 0-1,-1 0 1,1-1 0,0 0 0,9-3 0,-9 2-54,-1-1 0,0 0 1,1 0-1,-1 0 1,0-1-1,-1 0 1,1 0-1,-1-1 1,1 0-1,-1 1 0,-1-2 1,1 1-1,3-6 1,4-7 14,0 1 0,-1-2 1,8-21-1,-11 19 45,-1 0-1,-1-1 1,-1 0-1,-1-1 1,-1 1-1,-1-1 1,-1-43-1,-26 68-58,24-1-26,-1 1 0,1-1 0,-1 1 0,1 0-1,-1-1 1,1 1 0,0 0 0,0 0 0,0 0 0,0 0 0,0 0-1,0 0 1,0 0 0,1 0 0,-1 0 0,1 0 0,-1 4 0,-1 43-26,2-38 30,0 20 24,0 0 0,2 0 0,2 0 0,0 0 0,14 47 0,103 335 187,-104-332-186,-3 1-1,-4 0 1,0 98-1,-10-98 90,-1-80-116,0-1 1,0 1-1,0-1 0,0 0 0,0 0 1,0 1-1,0-1 0,0 0 1,0 0-1,-1 0 0,1 0 0,0 0 1,-1-1-1,1 1 0,-1 0 1,1-1-1,-1 1 0,1-1 0,-1 1 1,0-1-1,1 0 0,-1 1 1,1-1-1,-1 0 0,0 0 0,1 0 1,-1-1-1,-1 1 0,-51-4 7,45 2 2,0 0 0,1-1 0,0 0 1,-1-1-1,2 0 0,-1 0 0,0-1 1,1 0-1,0 0 0,0 0 1,0-1-1,0 0 0,-7-10 0,-2-3 23,1 0 0,1-1 0,-21-38 0,22 30-41,1-1 1,2 0-1,0-1 1,2 0-1,2-1 0,1 0 1,1 0-1,1 0 1,2 0-1,2-33 0,0 56 9,1 0-1,-1-1 1,1 1-1,1 0 1,-1 0-1,2 0 1,-1 1 0,1-1-1,0 1 1,0-1-1,1 1 1,0 1-1,0-1 1,1 1-1,0 0 1,0 0-1,0 0 1,1 1-1,10-7 1,16-9-5,2 1-1,71-29 1,-44 22 1,37-24-375,-74 47-4334,-18 2 896</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31.532"/>
    </inkml:context>
    <inkml:brush xml:id="br0">
      <inkml:brushProperty name="width" value="0.05" units="cm"/>
      <inkml:brushProperty name="height" value="0.05" units="cm"/>
      <inkml:brushProperty name="color" value="#004F8B"/>
    </inkml:brush>
  </inkml:definitions>
  <inkml:trace contextRef="#ctx0" brushRef="#br0">1 95 8194,'0'0'8824,"5"-2"-8333,24-4-307,0 1-1,1 1 1,0 2-1,0 1 0,44 4 1,-7-2-50,-36-1-72,7 1-34,66-8-1,-93 5 11,-1 1 0,0-2 0,0 1 0,0-2 0,0 1 0,0-1 0,-1-1 0,0 0 0,0 0 0,0 0 0,10-10 0,-18 15-35,-1 0-1,1 0 0,-1 0 0,1-1 0,0 1 1,-1 0-1,1 0 0,-1 0 0,0-1 0,1 1 1,-1 0-1,1-1 0,-1 1 0,1 0 0,-1-1 1,0 1-1,1-1 0,-1 1 0,0-1 0,1 1 1,-1-1-1,0 1 0,0-1 0,0 1 0,1-1 1,-1 1-1,0-1 0,0 1 0,0-1 0,0 1 1,0-1-1,0 1 0,0-1 0,0 1 0,0-1 1,0 0-1,0 0-64,-67 1-6010,39-3 1649</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32.006"/>
    </inkml:context>
    <inkml:brush xml:id="br0">
      <inkml:brushProperty name="width" value="0.05" units="cm"/>
      <inkml:brushProperty name="height" value="0.05" units="cm"/>
      <inkml:brushProperty name="color" value="#004F8B"/>
    </inkml:brush>
  </inkml:definitions>
  <inkml:trace contextRef="#ctx0" brushRef="#br0">0 1 5921,'0'0'7323,"7"6"-7203,-3-1-64,0 1-1,0-1 1,-1 1 0,1 0-1,-1 0 1,-1 0 0,1 0-1,-1 0 1,0 0-1,0 1 1,-1-1 0,0 1-1,0 0 1,0-1-1,-1 1 1,-1 11 0,8 122 1830,32 188 1,-36-320-2100,0-13-1743,1-14-2540,-4 1-457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45.738"/>
    </inkml:context>
    <inkml:brush xml:id="br0">
      <inkml:brushProperty name="width" value="0.05" units="cm"/>
      <inkml:brushProperty name="height" value="0.05" units="cm"/>
    </inkml:brush>
  </inkml:definitions>
  <inkml:trace contextRef="#ctx0" brushRef="#br0">0 0 12347,'0'0'6729,"53"0"-7913,-46 16-777,0 3-951,-4-6-3874</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33.194"/>
    </inkml:context>
    <inkml:brush xml:id="br0">
      <inkml:brushProperty name="width" value="0.05" units="cm"/>
      <inkml:brushProperty name="height" value="0.05" units="cm"/>
      <inkml:brushProperty name="color" value="#004F8B"/>
    </inkml:brush>
  </inkml:definitions>
  <inkml:trace contextRef="#ctx0" brushRef="#br0">1 0 5633,'0'0'7376,"0"33"-6709,0 107-119,0-128-399,-1-1 0,2 1 0,-1 0 0,2-1 0,0 1 0,0-1 0,1 0 0,0 1 0,1-1 0,0-1 0,1 1 1,0 0-1,0-1 0,14 18 0,-13-22-64,1-1-1,0 1 1,0-1 0,0-1 0,0 1 0,1-1 0,-1 0 0,1-1 0,0 0 0,1 0 0,-1-1 0,0 0 0,1 0 0,-1-1 0,1 0 0,-1-1 0,15 0 0,-13 0-50,1 0 0,0-1 0,0 0 0,0 0 0,0-1 0,0-1 0,-1 0 0,1 0 0,11-6 0,-15 5-22,-1-1-1,1 1 1,-1-1-1,0-1 0,0 1 1,0-1-1,-1 0 1,0 0-1,0-1 1,-1 1-1,1-1 0,-2 0 1,6-11-1,-1-4-11,-1-1-1,-1 0 1,-1 0-1,-1 0 1,-1 0-1,-1-1 1,-1 0 0,-1 1-1,-4-32 1,4 54-4,0-1 1,0 1-1,-1-1 1,1 1 0,0-1-1,-1 1 1,1-1-1,-1 1 1,1 0 0,-1-1-1,0 1 1,1 0-1,-1-1 1,0 1 0,0 0-1,0 0 1,0 0-1,0-1 1,0 1-1,0 0 1,0 0 0,-1 1-1,1-1 1,0 0-1,-1 0 1,1 1 0,0-1-1,-1 1 1,1-1-1,-1 1 1,1-1 0,-1 1-1,1 0 1,-1 0-1,1 0 1,-1 0 0,1 0-1,-1 0 1,1 0-1,-1 0 1,1 1-1,-1-1 1,1 0 0,-1 1-1,1 0 1,0-1-1,-1 1 1,1 0 0,0-1-1,-1 1 1,1 0-1,0 0 1,0 0 0,0 0-1,0 0 1,0 1-1,0-1 1,0 0 0,0 0-1,0 1 1,1-1-1,-1 0 1,1 1 0,-1-1-1,1 1 1,-1 2-1,-4 17 84,1 1 1,1 0-1,1 0 0,1 0 0,0 0 0,5 26 1,-3-10 24,5 14-14,2-1 0,2 0 0,2 0 0,30 77 1,-12-36 64,-18-55-134,46 166 202,-50-164-187,-1 1 0,-2 0 0,0 49 0,-5-81-30,0-1 0,0 0 0,-1 1 0,0-1 0,-1 0 0,1 0 0,-1 0 0,-1 0 0,1 0 0,-1-1 1,-5 8-1,6-10 0,-1-1 0,0 1 0,0-1 0,0 0 0,0 0 0,0 0 1,-1 0-1,0-1 0,1 0 0,-1 1 0,0-1 0,0-1 0,0 1 1,0-1-1,0 1 0,-1-1 0,1 0 0,0 0 0,-1-1 1,-4 1-1,2-1 0,1 1 0,-1-1 1,0 0-1,1-1 0,-1 1 0,1-1 1,-1-1-1,1 1 0,-1-1 1,1 0-1,0-1 0,0 1 1,-11-7-1,10 3-1,0 0 0,1-1 0,-1 0-1,1 0 1,1 0 0,-1 0 0,1-1 0,0 0 0,-5-13 0,-1-4 16,0-1 0,2 0 0,1-1 0,1 0 0,-6-45 0,6 3-33,3-76 1,4 139 8,0-1 1,1 0-1,0 1 1,0-1 0,1 1-1,0 0 1,0-1-1,1 1 1,-1 0-1,1 0 1,1 0-1,-1 0 1,1 1 0,0 0-1,0-1 1,8-6-1,6-4 32,1 1 0,0 0 0,29-15 0,-29 18-39,0 0 1,0-2 0,20-19-1,-33 26-345,-1-1 0,1 0 0,-2 0 0,1 0 0,-1-1-1,-1 1 1,1-1 0,-1 0 0,2-12 0,0 2-1475,6-15-3455</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34.041"/>
    </inkml:context>
    <inkml:brush xml:id="br0">
      <inkml:brushProperty name="width" value="0.05" units="cm"/>
      <inkml:brushProperty name="height" value="0.05" units="cm"/>
      <inkml:brushProperty name="color" value="#004F8B"/>
    </inkml:brush>
  </inkml:definitions>
  <inkml:trace contextRef="#ctx0" brushRef="#br0">227 36 7786,'0'0'9511,"0"0"-9175,16-16-5,-7 12-331,1 1 1,-1 0-1,1 0 0,0 1 1,0 0-1,0 1 1,0 0-1,0 0 0,0 1 1,16 2-1,-20-1 5,1 0 0,-1 1 0,1-1 0,-1 1 0,1 1 0,-1-1 0,0 1 0,0 0-1,0 0 1,-1 1 0,1 0 0,-1 0 0,0 0 0,0 1 0,0-1 0,7 10 0,-5-2 0,0 1 1,0 0-1,-1 1 0,-1-1 1,0 1-1,-1 0 0,0 1 1,-2-1-1,1 1 0,-2-1 1,0 1-1,0-1 0,-2 1 1,1 0-1,-4 14 0,2-21 13,0-1 1,-1 1-1,1-1 0,-1 0 0,-1 0 1,1 0-1,-1 0 0,-1-1 0,1 1 1,-1-1-1,0 0 0,0 0 0,-1-1 1,0 0-1,0 0 0,-7 5 0,-7 4 46,-1-1 1,0-1-1,-42 18 0,31-19-28,0 0 1,0-2-1,-1-2 0,-1-1 1,1-1-1,-1-2 0,-35-1 1,68-2-35,1 0 1,-1 0 0,0 0-1,1 0 1,-1 0-1,0 0 1,1 0 0,-1-1-1,0 1 1,0 0 0,1 0-1,-1 0 1,1-1 0,-1 1-1,0 0 1,1-1-1,-1 1 1,1-1 0,-1 1-1,1-1 1,-1 1 0,1-1-1,-1 1 1,1-1-1,-1 1 1,1-1 0,0 0-1,-1 1 1,1-1 0,0 0-1,0 1 1,-1-1-1,1 0 1,0 1 0,0-1-1,0 0 1,0 1 0,0-1-1,0 0 1,0 0-1,0 1 1,0-1 0,0 0-1,0 1 1,0-1 0,1 0-1,-1 0 1,1-1-6,-1 0 0,1 1 0,0-1 1,-1 1-1,1-1 0,0 0 0,0 1 1,0-1-1,0 1 0,0 0 0,0-1 0,0 1 1,1 0-1,-1 0 0,0 0 0,1 0 1,-1 0-1,4-2 0,3 1 7,1 0-1,-1 1 1,1 0-1,-1 0 1,1 0 0,-1 1-1,1 1 1,-1-1 0,1 1-1,-1 1 1,1 0-1,-1 0 1,9 4 0,8 5 29,0 1 0,41 27 1,-44-25-20,1 0 0,1-1 1,28 10-1,-23-15 29,0-2 0,1-1-1,-1-1 1,1-1 0,56-3 0,-70 0-34,-15 0-62,1 0 1,0 0 0,0 0-1,-1-1 1,1 1 0,0 0-1,-1-1 1,1 0 0,0 1-1,-1-1 1,1 0 0,-1 0 0,1 0-1,-1 0 1,1 0 0,-1 0-1,0 0 1,0 0 0,1-1-1,-1 1 1,0 0 0,0-1 0,0 1-1,-1-1 1,1 1 0,0-1-1,0 0 1,-1 1 0,1-1-1,-1 0 1,1 1 0,-1-1 0,0 0-1,0 0 1,0 1 0,0-1-1,0 0 1,0 0 0,0 1-1,-1-3 1,1 4-137,0-1-1,-1 1 0,1 0 1,0-1-1,-1 1 1,1-1-1,0 1 1,0 0-1,-1-1 1,1 1-1,-1 0 1,1 0-1,0-1 1,-1 1-1,1 0 1,-1 0-1,1-1 1,-1 1-1,1 0 1,0 0-1,-1 0 0,1 0 1,-1 0-1,1 0 1,-1 0-1,1 0 1,-2 0-1,0-1-1118,-12-2-5353</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4.258"/>
    </inkml:context>
    <inkml:brush xml:id="br0">
      <inkml:brushProperty name="width" value="0.05" units="cm"/>
      <inkml:brushProperty name="height" value="0.05" units="cm"/>
      <inkml:brushProperty name="color" value="#FF0066"/>
    </inkml:brush>
  </inkml:definitions>
  <inkml:trace contextRef="#ctx0" brushRef="#br0">224 389 800,'4'1'15434,"14"5"-14158,-3-1-1139,1 0 0,-1-1-1,1 0 1,-1-2 0,1 0-1,0 0 1,0-1-1,0-2 1,0 1 0,16-4-1,-26 3-118,0 0-1,0-1 0,-1 0 0,1 0 0,0 0 0,-1-1 0,0 0 0,0 0 0,0 0 1,0 0-1,0-1 0,-1 0 0,1 0 0,-1 0 0,0-1 0,0 1 0,-1-1 0,1 0 1,-1 0-1,0 0 0,0 0 0,3-11 0,0-1 7,-1 1 0,-1-1 0,0 0 1,-2 0-1,0 0 0,0-30 0,-2 40-23,-1 1-1,-1-1 1,1 1-1,-1 0 1,0-1-1,0 1 1,-1 0 0,0 0-1,0 0 1,0 0-1,-1 1 1,0-1-1,0 1 1,0 0-1,0 0 1,-1 1 0,0-1-1,0 1 1,-1 0-1,1 0 1,-1 1-1,1 0 1,-11-5-1,-1 0 0,-1 1 0,0 0 0,0 1 0,0 1 0,-1 1 0,0 0 0,-22 0 1,29 3-9,1 0 1,-1 1-1,0 1 1,1 0 0,-1 0-1,1 1 1,-1 1 0,1 0-1,-14 6 1,16-5 0,1 1 0,0 0 0,0 1 0,0 0 0,1 0-1,0 0 1,0 1 0,1 0 0,-1 0 0,2 1 0,-10 15 0,3-2 1,1 0 1,2 1 0,0 0-1,1 0 1,1 1-1,1 0 1,-4 30-1,5-5-4,1 1 0,5 74-1,-1-111 12,1 0 0,1 1-1,1-1 1,-1 0 0,2 0 0,0 0 0,0-1-1,1 1 1,0-1 0,1 0 0,0-1-1,12 15 1,-7-12 2,0 0-1,2-1 0,-1-1 1,1 0-1,1-1 1,0-1-1,0 0 1,21 10-1,-2-5 2,0-2 0,1 0 0,1-3 0,0-1 0,0-1 0,1-2 0,71 1 0,-81-5 31,0-2 1,0 0-1,0-2 0,49-11 0,-68 12-27,0 0-1,0-1 1,-1 0 0,1 0-1,-1-1 1,0 0 0,0 0-1,0 0 1,-1-1 0,0 1-1,1-1 1,-2-1 0,1 1-1,0-1 1,-1 0 0,0 0-1,-1 0 1,1 0 0,-1-1-1,0 1 1,-1-1 0,4-13-1,1-33-27,-7 52-9,4 2 15,0 1-1,-1-1 1,1 1 0,-1 0 0,0 0-1,1 0 1,-1 0 0,0 1 0,0-1-1,0 1 1,-1 0 0,4 4 0,21 17 16,-11-15 3,1 0 0,0-2 0,0 0 0,0-1 0,1 0 0,0-2 0,30 4 0,10-2 59,63-4 0,-106-2-52,-6 0-10,-1 0 0,1-1 0,-1 0 0,1 0 0,-1-1 0,0 0 0,1 0 0,-1-1 0,0 0 0,-1-1 0,1 0 0,-1 0 0,1 0 0,-1-1 0,6-6 0,-7 6-17,-1-1 1,0 0-1,-1 1 0,1-2 0,-1 1 1,-1 0-1,1-1 0,-1 0 0,0 0 1,0 0-1,-1 0 0,0 0 1,-1 0-1,1-1 0,-1 1 0,-1-1 1,1-10-1,-1 4-13,0 0 0,-1 0 0,0 0 0,-1 0 0,-4-17 0,3 25-6,1 0 0,-1 0 0,0 1 0,0-1-1,-1 1 1,0 0 0,0 0 0,0 0 0,0 0 0,-1 1-1,1 0 1,-1 0 0,-1 0 0,-6-4 0,-9-4-5,-1 1 1,0 0-1,-1 2 1,0 0-1,-1 2 1,0 1-1,0 0 1,0 2-1,-1 1 1,1 1-1,-1 1 1,0 1-1,-31 4 1,50-3 31,1 1-1,-1 0 1,0 0 0,1 0-1,0 1 1,0 0-1,0 0 1,0 0 0,0 0-1,0 1 1,1 0 0,0 0-1,-1 0 1,1 0 0,1 1-1,-1 0 1,1 0 0,0 0-1,0 0 1,0 0 0,1 0-1,0 1 1,-2 7-1,-3 8 21,1-1 0,1 1 0,1 0-1,1 0 1,-1 24 0,4-37 18,-1 0 0,2 0 0,-1 0 0,1 0 0,0 0 0,0-1 0,1 1 0,2 7 0,-1-10-17,-1-1-1,1 0 1,-1 0-1,1 0 0,0 0 1,1 0-1,-1-1 0,1 1 1,-1-1-1,1 0 0,0 0 1,0 0-1,0-1 1,6 3-1,7 3 22,1 0 0,0-1 0,0-2 0,1 1 0,0-2 0,31 3-1,-12-3 9,-1-3-1,57-5 0,-83 3-37,0-1 0,0 0 0,-1-1 0,1 0 0,0-1 0,-1 0 0,0 0 0,0-1 0,0-1 0,11-8 0,-3 0-21,0 0 1,-2-2-1,30-34 1,-45 49 8,-1 1 1,0-1-1,1 1 0,-1 0 0,1-1 1,-1 1-1,1 0 0,-1 0 1,1-1-1,-1 1 0,1 0 0,-1 0 1,1 0-1,-1 0 0,1 0 1,-1 0-1,1-1 0,-1 1 0,1 0 1,-1 0-1,1 1 0,-1-1 1,1 0-1,-1 0 0,1 0 0,-1 0 1,1 0-1,-1 0 0,1 1 1,-1-1-1,1 0 0,-1 1 0,1-1 1,-1 0-1,0 0 0,1 1 0,0 0 1,17 18-27,-11-11 24,6 2 9,0 0-1,0-1 1,0 0 0,1-1 0,1 0 0,0-2 0,0 1 0,0-2 0,29 7-1,-7-5 22,0-2 0,0-2 0,42-1 0,-73-2-23,0-1 0,0 1-1,0-1 1,0-1 0,-1 1 0,1-1-1,0 0 1,-1 0 0,1 0-1,-1-1 1,0 0 0,0 0 0,0-1-1,0 1 1,-1-1 0,1 0-1,-1 0 1,0-1 0,0 1-1,0-1 1,-1 0 0,0 0 0,0 0-1,0 0 1,0 0 0,-1-1-1,0 1 1,0-1 0,0 0 0,-1 0-1,1-8 1,-2 14-26,3 2-48,-1 0 43,0 0 1,1 0-1,-1 1 1,0-1-1,0 1 1,0 0-1,-1-1 1,3 6 0,2 1-25,0-1 72,1-1 0,0 0 0,0 0 0,1 0 0,-1-1 0,2 0 0,-1-1 0,0 0 0,1 0 0,0-1 0,0 0 0,1-1 0,12 4 0,-3-3 22,1-1 0,-1 0 0,1-2 0,0 0 0,36-4 0,-50 2-40,-1 0-1,0 0 1,0 0 0,0-1 0,1 0 0,-1 0 0,-1-1 0,1 1 0,0-1-1,-1 0 1,1 0 0,-1 0 0,0-1 0,0 0 0,0 0 0,5-7 0,-2 3-4,-1 1 1,2 1-1,-1-1 1,14-8-1,-18 13 4,0 1 0,1 0-1,-1 0 1,0 0 0,0 1-1,1-1 1,-1 1 0,0-1-1,1 1 1,-1 0 0,0 1-1,1-1 1,-1 0 0,0 1 0,6 2-1,54 21-63,-40-14 70,5-1 169,0 0 0,0-2 0,52 7 0,7-11-1352,-72-4-620,1-1 0,-1 0 1,20-6-1,-27 4-4520</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5.727"/>
    </inkml:context>
    <inkml:brush xml:id="br0">
      <inkml:brushProperty name="width" value="0.05" units="cm"/>
      <inkml:brushProperty name="height" value="0.05" units="cm"/>
      <inkml:brushProperty name="color" value="#FF0066"/>
    </inkml:brush>
  </inkml:definitions>
  <inkml:trace contextRef="#ctx0" brushRef="#br0">0 554 9090,'0'0'3138,"30"26"-2104,185 161 395,-64-47-467,-129-116-868,0 0 1,-2 1 0,-1 2-1,20 36 1,-25-30 839,-14-25 690,-14-18-889,-32-36-653,3-3-1,1-1 1,-46-74 0,81 112-92,0-1 1,0 0 0,2-1 0,-1 0 0,2 0 0,0 0 0,0 0 0,2 0 0,-1-1 0,2 1-1,0-1 1,1 0 0,0 1 0,3-17 0,-2 23-7,1 1 0,0 0 0,0-1-1,1 1 1,0 0 0,0 0 0,0 1 0,1-1 0,0 1-1,0-1 1,1 1 0,-1 0 0,2 1 0,-1-1-1,0 1 1,1 0 0,0 1 0,0-1 0,1 1 0,-1 0-1,1 1 1,0 0 0,0 0 0,0 0 0,0 1 0,0 0-1,1 0 1,12-1 0,-7 1-2,0 1 0,0 1 0,1 0 0,-1 1-1,0 0 1,0 1 0,0 0 0,0 1 0,-1 0 0,1 1 0,20 10 0,-27-11 12,0 0 1,0 1 0,-1-1 0,1 1 0,-1 1 0,0-1 0,0 1 0,0 0 0,0 0 0,-1 0 0,0 1 0,0-1 0,-1 1 0,1 0 0,-1 0 0,-1 1 0,1-1-1,-1 0 1,0 1 0,0 0 0,-1-1 0,0 1 0,0 0 0,-1 9 0,0-14 1,0-1 1,0 1-1,0-1 1,0 1-1,-1-1 1,1 1-1,0-1 1,-1 1-1,0-1 1,1 0-1,-1 1 1,0-1-1,1 0 1,-1 1-1,0-1 1,0 0-1,0 0 1,0 0-1,0 0 1,-1 0-1,-1 2 1,-1-1-17,0 0 1,0 0 0,0-1 0,0 0 0,0 1 0,0-1 0,0 0 0,-5 0 0,-12 0-236,1 0 1,-35-5-1,39 3-39,14 1 290,1 0-1,-1 1 1,1-1-1,-1-1 1,1 1 0,-1 0-1,1 0 1,-1-1-1,1 1 1,-1 0 0,1-1-1,-1 0 1,1 1-1,0-1 1,-1 0-1,1 1 1,0-1 0,-1 0-1,1 0 1,0 0-1,0 0 1,0-1 0,0 1-1,0 0 1,0 0-1,0-1 1,1 1-1,-2-2 1,2 3 117,10-1-70,0 0-1,0 2 0,0-1 0,0 1 1,0 0-1,-1 1 0,1 0 1,0 1-1,-1 0 0,0 1 0,0 0 1,12 6-1,33 11 113,-25-13-88,0-2 0,0-1 0,0-1 1,1-1-1,-1-2 0,1-1 0,-1-1 1,54-10-1,-69 7-56,0 0-1,0-1 1,0-1 0,-1 0-1,0-1 1,0 0-1,-1-1 1,0-1 0,0 1-1,-1-2 1,0 0 0,-1 0-1,0-1 1,-1 0 0,0-1-1,0 0 1,-1 0-1,-1-1 1,0 0 0,7-19-1,-4 2 9,0 0 0,-2-1 0,-1 0 0,-2 0 0,-1 0 0,-1 0 0,-2-1 0,-4-47-1,2 69-31,-1 0 1,0 0-1,-1 0 0,0 0 0,0 1 0,-1-1 0,-1 1 0,1 0 0,-1 0 0,-9-10 0,11 14-3,-1 0 0,0 0-1,0 1 1,0 0 0,0 0 0,-1 0 0,1 0-1,-1 1 1,0-1 0,0 1 0,0 1-1,-1-1 1,1 1 0,-1 0 0,1 0 0,-1 0-1,0 1 1,0 0 0,-6-1 0,8 2 9,1-1 0,0 1 0,-1 0 0,1 0 0,-1 1 0,1-1 0,0 1 0,-1-1 0,1 1 0,0 0 0,0 1 0,0-1 0,-1 0 0,1 1 0,1 0 0,-1-1 0,0 1 0,0 0 0,1 1 0,-1-1 0,1 0 1,-1 1-1,1-1 0,0 1 0,0 0 0,0 0 0,1 0 0,-1 0 0,1 0 0,-1 0 0,0 6 0,-4 6-3,0-1 1,2 2-1,0-1 0,1 0 1,0 1-1,0 19 0,1 4 21,6 54-1,-1-74 29,1-1 0,0 0-1,1 0 1,1 0 0,1-1-1,0 0 1,1 0 0,1-1 0,1 0-1,0 0 1,17 18 0,-14-17-18,1-1 0,1-1 1,1-1-1,0 0 0,0-1 0,1-1 1,1 0-1,0-1 0,36 15 1,-21-16 26,1-2 1,0-1 0,0-2-1,0-1 1,1-2 0,-1-1-1,57-6 1,-84 5-44,0-1 0,-1 0 0,1-1 1,-1 0-1,0 0 0,1 0 0,-1 0 0,0-1 0,0 0 0,-1-1 0,1 1 0,-1-1 1,1 0-1,-1 0 0,-1-1 0,1 0 0,0 1 0,-1-2 0,0 1 0,0 0 0,-1-1 0,0 0 1,1 0-1,-2 0 0,1 0 0,-1 0 0,0 0 0,0-1 0,-1 1 0,0-1 0,0 1 1,0-1-1,-1 0 0,0-7 0,0 3-10,0 0-1,-1 0 1,0-1 0,-1 1-1,0 0 1,-1 0 0,0 1 0,-8-20-1,9 26 0,-1 0-1,1 0 0,-1 1 1,0-1-1,0 1 0,0-1 0,0 1 1,0 0-1,-1 0 0,0 1 1,1-1-1,-1 1 0,0 0 1,0 0-1,0 0 0,-1 0 1,1 1-1,0 0 0,-1 0 1,1 0-1,-1 0 0,1 0 1,-1 1-1,-7 0 0,10 0 5,-1 0-1,1 1 0,-1-1 1,1 0-1,0 1 0,-1-1 1,1 1-1,0 0 1,-1 0-1,1 0 0,0 0 1,0 0-1,0 1 0,0-1 1,0 0-1,0 1 1,0 0-1,0-1 0,-2 4 1,2-1 0,-1 0 0,0 1 0,1-1 0,0 1 0,0-1-1,0 1 1,1 0 0,0-1 0,-1 7 0,0 5 14,1 0 1,0 0-1,1 0 0,1 0 0,4 21 0,-3-28-8,0-1-1,1 1 1,0-1-1,1 0 1,0 0 0,0 0-1,1 0 1,-1-1-1,2 1 1,-1-1 0,1-1-1,0 1 1,1-1-1,-1 0 1,1 0-1,0-1 1,1 0 0,-1 0-1,1-1 1,0 0-1,16 6 1,-1-2 25,1-1 1,0 0-1,0-2 1,1-1 0,-1-1-1,43 0 1,-61-2-86,-1-1 1,1 0 0,0-1 0,-1 1-1,1-1 1,-1 0 0,1-1 0,-1 1-1,1-1 1,-1 0 0,0-1 0,0 1-1,0-1 1,6-4 0,-7 3-435,0 0 1,0 0 0,0 0-1,-1-1 1,1 0 0,-1 0-1,0 0 1,4-10-1,1-7-3752</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6.464"/>
    </inkml:context>
    <inkml:brush xml:id="br0">
      <inkml:brushProperty name="width" value="0.05" units="cm"/>
      <inkml:brushProperty name="height" value="0.05" units="cm"/>
      <inkml:brushProperty name="color" value="#FF0066"/>
    </inkml:brush>
  </inkml:definitions>
  <inkml:trace contextRef="#ctx0" brushRef="#br0">417 1 6889,'0'0'3661,"4"36"-2420,1 1-914,-1 2 103,2 1 0,1-1 0,23 67 0,-15-61-51,56 142 475,-62-168-706,0 0 0,2-1 0,0 1 0,1-2 0,1 0-1,1-1 1,17 17 0,-29-31-84,0 0 1,-1 0-1,1-1 1,0 1-1,0-1 0,1 1 1,-1-1-1,0 0 0,0 0 1,1 0-1,-1 0 0,1 0 1,-1 0-1,1-1 0,3 1 1034,-15-12-714,-524-466-185,519 466-201,-22-16-23,2-3 0,-47-51 0,82 81 29,0-1 0,-1 1 1,1-1-1,0 1 0,0 0 1,0-1-1,1 1 0,-1 0 1,0-1-1,0 1 0,0 0 1,0 0-1,0 0 0,0 0 0,0 0 1,0 0-1,0 0 0,0 1 1,0-1-1,2 1 0,28 5 119,47 15 0,1 1 2,78 16 124,240 24 0,-367-61 388,-20-1-1714,-27 0-11312</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7.618"/>
    </inkml:context>
    <inkml:brush xml:id="br0">
      <inkml:brushProperty name="width" value="0.05" units="cm"/>
      <inkml:brushProperty name="height" value="0.05" units="cm"/>
      <inkml:brushProperty name="color" value="#FF0066"/>
    </inkml:brush>
  </inkml:definitions>
  <inkml:trace contextRef="#ctx0" brushRef="#br0">11 0 1640,'0'0'8178,"-11"143"-7594,11-112-96,0 1-208,0 3 120,21-1-231,11-5 23,10-1-120,11-6-64,31-3-8,-7-6-465,-10-7-1591</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9.010"/>
    </inkml:context>
    <inkml:brush xml:id="br0">
      <inkml:brushProperty name="width" value="0.05" units="cm"/>
      <inkml:brushProperty name="height" value="0.05" units="cm"/>
      <inkml:brushProperty name="color" value="#FF0066"/>
    </inkml:brush>
  </inkml:definitions>
  <inkml:trace contextRef="#ctx0" brushRef="#br0">547 370 5961,'0'0'9296,"0"-13"-8927,0 1-337,-1 1 0,0 0 0,0 0 1,-1 0-1,-1 0 0,0 0 0,0 0 0,-9-17 0,2 9-20,-2 0 0,0 1-1,-1 1 1,-1 0 0,-1 1-1,0 0 1,-1 1 0,-20-14-1,24 20-1,-1 0 0,0 1 0,0 1-1,-1 0 1,1 1 0,-2 0 0,1 1 0,0 1-1,-1 0 1,0 1 0,0 0 0,-22 0-1,30 4-13,0 0 0,-1 0 0,1 1 0,0-1 0,1 2 0,-1-1 0,0 1 0,1 0 0,-1 0 0,1 1 0,0 0 0,0 0 0,0 0 0,1 1 0,-1 0 0,1 0 0,0 0 0,1 1 0,-1-1-1,1 1 1,0 0 0,1 1 0,-1-1 0,-3 12 0,1-6 27,1 1 0,1 0-1,0 0 1,1 0 0,0 1 0,1-1 0,0 1-1,1 0 1,1 0 0,0-1 0,1 1-1,4 18 1,-3-26-3,1 0-1,-1 0 0,1 0 1,1-1-1,-1 1 1,1-1-1,0 0 0,0 0 1,0-1-1,1 1 1,0-1-1,0 0 0,0 0 1,0 0-1,1-1 1,-1 0-1,1 0 0,0 0 1,0-1-1,0 0 1,9 2-1,9 3 43,1-1 0,0-1 0,0-2 1,28 1-1,-27-2-55,-1-2 1,1-1 0,-1-1-1,34-6 1,-47 5-39,0-1 0,-1 0 0,0 0 0,1-1 1,-2-1-1,1 0 0,-1 0 0,0-1 0,0 0 0,0-1 0,10-11 1,-12 11-34,0-1 1,-1 0 0,0-1 0,0 1 0,-1-1 0,-1-1 0,0 1 0,0-1 0,-1 0 0,0 0 0,0 0-1,-2 0 1,1-1 0,-1 1 0,0-20 0,-19 120 56,16-81 23,1 0 0,0 0-1,0 1 1,1-1-1,0 0 1,0 0 0,1 0-1,0 0 1,6 13 0,-5-16 1,0 0 1,0 0-1,1 0 1,-1-1-1,1 0 1,1 1-1,-1-1 1,0-1-1,1 1 1,0-1-1,0 0 1,0 0-1,0 0 1,8 3-1,4 0 18,1 0 0,0-1 0,0 0 0,0-2 0,1 0 0,18 0 0,-25-2-45,0 0 1,0-2-1,0 1 0,0-1 1,0-1-1,-1 0 0,1-1 1,0 0-1,-1-1 0,15-7 1,-18 6-111,1-1 0,-1 0 0,-1 0 0,1-1 0,-1 0 1,0 0-1,-1-1 0,0 0 0,0 0 0,-1 0 0,0-1 0,0 0 0,-1 0 0,4-10 1,2-13 2,-1 0 1,8-61 0,-15 78 174,1 15-101,2 11 21,3 12 11,-4-8 33,0-1-1,2 0 1,0 0-1,1 0 1,16 26-1,-18-34 67,1 1 0,-1-1 0,2 1 0,-1-1 0,1-1-1,0 0 1,0 0 0,0 0 0,1-1 0,-1 0 0,1 0-1,10 3 1,9 1 120,1 0-1,1-2 1,-1-2 0,45 3-1,116-8-1474,-174 0 967,24-2-2027,-12-2-1482</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59.937"/>
    </inkml:context>
    <inkml:brush xml:id="br0">
      <inkml:brushProperty name="width" value="0.05" units="cm"/>
      <inkml:brushProperty name="height" value="0.05" units="cm"/>
      <inkml:brushProperty name="color" value="#FF0066"/>
    </inkml:brush>
  </inkml:definitions>
  <inkml:trace contextRef="#ctx0" brushRef="#br0">112 729 5577,'0'0'3516,"13"28"-2311,50 91-311,-56-108-775,1-1 0,1 0 0,-1 0 0,1-1 0,1 0 0,0 0 0,0-1 1,1 0-1,0-1 0,0-1 0,0 1 0,1-2 0,0 0 0,0 0 0,24 5 0,-3-2-3,1-1-1,0-2 0,0-1 1,0-2-1,0-1 0,50-5 0,-72 3-93,0 0-1,0-1 0,0-1 1,-1 0-1,1 0 0,-1-1 1,1 0-1,-1-1 1,-1-1-1,1 0 0,-1 0 1,0-1-1,13-10 0,-12 5-2,0 1-1,0-2 0,-1 1 1,-1-1-1,0-1 0,-1 0 1,0 0-1,11-30 0,-6 0 8,-1 0 1,-3-1-1,-1 0 0,-3-1 0,-1 1 0,-3-47 0,-2 76 12,-1 1-1,-1-1 1,0 1 0,-1-1-1,0 1 1,-2 1 0,0-1-1,0 1 1,-1 0 0,-1 0-1,0 1 1,-1 0 0,-1 0-1,-21-21 1,8 10-35,-2 1-1,-1 1 1,0 2 0,-2 0 0,0 2-1,-31-15 1,40 23-9,-1 2-1,0 0 0,0 1 1,-1 1-1,1 1 1,-1 1-1,-40-2 0,49 5 8,-1 1-1,1 1 0,-1 0 1,1 1-1,-1 0 0,1 1 1,0 0-1,0 1 0,0 1 1,1 0-1,-1 0 0,1 1 1,0 0-1,-15 13 0,4 1-14,0 1-1,2 1 1,0 1 0,2 1-1,1 1 1,0 0 0,2 1-1,1 1 1,1 0-1,2 1 1,-11 38 0,8-18 14,3-1 1,2 1-1,2 1 0,2-1 1,2 1-1,5 62 1,-1-95-245,0 0 0,2 0 0,0 0 0,0 0 0,2 0 0,0 0-1,1-1 1,0 0 0,15 24 0,21 16-2711</inkml:trace>
</inkml:ink>
</file>

<file path=ppt/ink/ink8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00.800"/>
    </inkml:context>
    <inkml:brush xml:id="br0">
      <inkml:brushProperty name="width" value="0.05" units="cm"/>
      <inkml:brushProperty name="height" value="0.05" units="cm"/>
      <inkml:brushProperty name="color" value="#FF0066"/>
    </inkml:brush>
  </inkml:definitions>
  <inkml:trace contextRef="#ctx0" brushRef="#br0">1 1 4321,'0'0'5536,"14"31"-4428,50 99-108,-53-107-721,1-1 0,1 0 0,1-1 0,1-1 0,1 0 0,1-1 0,0-1 0,1 0 0,35 25 0,-37-33-168,0-1 0,1 0 0,1-1 1,0-1-1,0-1 0,0 0 1,0-1-1,1-1 0,0-1 1,0-1-1,37 0 0,-50-2-103,-1 1 1,1-1-1,0-1 0,0 1 1,0-1-1,-1 0 0,1 0 0,0-1 1,-1 0-1,0 0 0,1 0 0,-1 0 1,0-1-1,0 0 0,0 0 1,0-1-1,-1 1 0,1-1 0,-1 0 1,0 0-1,0 0 0,0-1 1,4-6-1,3-5-51,-1-1-1,0-1 1,-1 1 0,-1-1 0,0-1 0,-2 1-1,0-1 1,-1-1 0,-1 1 0,-1-1 0,-1 1 0,1-32-1,-4 57 30,1-1-1,-1 1 1,0-1 0,-1 0-1,1 0 1,-4 7-1,-4 24 59,6-19 34,2 0-1,0 0 1,1 0 0,1 0-1,1 0 1,6 30 0,-6-41-51,0-1 0,0 1 0,1-1 0,-1 1 0,1-1 0,1 0 0,-1 0 1,1 0-1,0-1 0,0 1 0,0-1 0,0 0 0,1 0 0,0 0 0,0-1 0,0 0 0,0 1 0,1-2 1,-1 1-1,1-1 0,-1 0 0,9 2 0,2 0 16,0 0 0,0-2 0,0 0 0,0 0 0,21-2 0,-30 0-52,0-1 0,0 1 0,0-1 0,0-1 0,0 1 0,-1-1 0,1 0 0,0-1 1,-1 0-1,0 0 0,1 0 0,-1-1 0,0 1 0,8-9 0,-4 1-24,-1 0-1,0-1 1,0 0 0,-1-1 0,-1 0-1,-1 0 1,1-1 0,-2 1 0,0-1 0,-1-1-1,0 1 1,-1 0 0,2-28 0,-4 55 80,0 1 0,1-1 0,0 1 0,1-1 0,1 0 0,0 0 0,1 0 0,0-1 0,0 0 0,2 0 0,0 0 1,0 0-1,1-1 0,0-1 0,1 1 0,0-1 0,12 10 0,-9-10-85,0 0 0,1-1 0,0 0 0,0-1 0,1 0 0,0-1 0,0-1 0,1 0 0,0-1 0,0 0 0,0-2 0,1 0 0,-1 0 0,27 0 0,11-3-1681,-6 0-1717</inkml:trace>
</inkml:ink>
</file>

<file path=ppt/ink/ink8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01.640"/>
    </inkml:context>
    <inkml:brush xml:id="br0">
      <inkml:brushProperty name="width" value="0.05" units="cm"/>
      <inkml:brushProperty name="height" value="0.05" units="cm"/>
      <inkml:brushProperty name="color" value="#FF0066"/>
    </inkml:brush>
  </inkml:definitions>
  <inkml:trace contextRef="#ctx0" brushRef="#br0">601 242 6057,'0'0'5715,"-10"-22"-5140,-37-71-7,42 85-482,-1-1 0,0 1 0,-1 0 0,1 1 0,-1 0 0,-1 0 0,0 0 0,0 1 0,0 0 0,0 0 0,-1 1 0,0 0 0,0 1 0,0 0 0,-1 0 0,-14-3 0,23 7-81,-11-4 34,-1 0 1,1 1 0,-1 0-1,0 1 1,0 0-1,0 1 1,0 1-1,-1 0 1,-19 3 0,23-1-38,0 1 0,0 0 0,1 0 0,-1 0 0,1 2 0,-1-1 0,1 1 0,1 0 0,-1 1 0,1 0 0,0 0 0,-12 13 0,8-5 12,0 0 0,0 2 0,2-1 0,0 1 0,0 1-1,2 0 1,0 0 0,1 0 0,1 1 0,0 0-1,1 1 1,2-1 0,-1 1 0,2 0 0,1 0-1,1 28 1,0-39 10,1-1-1,0 0 1,0 0-1,1 1 0,0-1 1,0 0-1,0 0 1,1-1-1,0 1 1,1-1-1,-1 1 0,1-1 1,0 0-1,1 0 1,0-1-1,0 1 1,0-1-1,0 0 0,1 0 1,0-1-1,0 0 1,0 0-1,0 0 1,1-1-1,-1 0 0,10 3 1,4 2 31,1-2 1,-1 0-1,1-2 1,0 0-1,0-1 1,0-1-1,0-1 1,22-2-1,-34 0-114,0-1 1,0 0-1,0-1 0,-1 1 0,1-2 0,-1 1 0,0-1 0,0-1 0,0 1 0,0-1 0,-1-1 0,0 0 0,0 0 0,-1 0 0,1 0 0,-1-1 0,-1 0 0,8-11 0,-6 7 124,0 0 0,0 0 1,-1 0-1,0-1 0,-1 0 0,-1 0 1,0-1-1,0 1 0,-2-1 0,4-22 1,-7 39-32,1 1 0,1-1 1,-1 0-1,0 0 0,1 0 0,0 0 1,0 0-1,0 0 0,1 0 1,-1 0-1,1 0 0,0 0 1,0-1-1,0 1 0,1-1 0,-1 0 1,1 1-1,0-1 0,0 0 1,0 0-1,0-1 0,0 1 0,1-1 1,-1 0-1,1 1 0,-1-1 1,5 1-1,6 4 58,0-1 0,0 0 0,0-1 0,1 0 1,-1-2-1,27 4 0,92-1 290,-115-6-334,-8-1-23,0 1 1,0-1 0,0-1-1,0 0 1,0-1 0,11-4-1,-15 5-188,-1 0 0,-1 0 0,1 0 0,0-1 0,-1 0 0,1 0 0,-1 0 0,0-1 0,0 1 0,0-1 0,0 0 0,-1 0 0,6-8 0,-5-10-5097,-4 19 3179,0-6-5503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50.423"/>
    </inkml:context>
    <inkml:brush xml:id="br0">
      <inkml:brushProperty name="width" value="0.05" units="cm"/>
      <inkml:brushProperty name="height" value="0.05" units="cm"/>
    </inkml:brush>
  </inkml:definitions>
  <inkml:trace contextRef="#ctx0" brushRef="#br0">57 67 6753,'0'0'7411,"-6"5"-6905,1 1-320,0-1 0,0 1 0,1 0 0,-1 0 0,2 1 0,-1-1 1,1 1-1,0 0 0,0 0 0,0 0 0,1 0 0,1 0 0,-1 1 0,1-1 1,0 1-1,1-1 0,0 8 0,-1 0 99,1 0 0,1 0 1,1 0-1,3 16 0,-3-25-215,0 0-1,1 0 0,0 1 1,0-1-1,0-1 1,1 1-1,-1 0 0,2-1 1,-1 0-1,0 0 1,10 8-1,-4-4-19,1-1 1,0 0-1,1 0 0,-1-1 0,1-1 1,1 0-1,-1 0 0,1-1 1,0-1-1,0 0 0,1-1 0,14 2 1,-19-4-20,1 0 0,-1-1 1,0 0-1,0-1 0,1 0 1,-1 0-1,0-1 0,0 0 0,0-1 1,-1 0-1,1 0 0,-1-1 1,1 0-1,-1-1 0,0 1 0,-1-2 1,1 1-1,11-11 0,-8 4-20,1-1 0,-2 0 1,0 0-1,0-1 0,-2 0 0,0-1 0,11-25 0,-15 29-26,0 1-1,-1-1 1,-1 1-1,0-1 0,0 0 1,-1 0-1,0 0 1,-1 0-1,0 0 1,-1 0-1,0 0 0,-4-17 1,3 23 7,-1 1-1,1-1 1,-1 1 0,0-1-1,0 1 1,0 0 0,-1 1-1,1-1 1,-1 0 0,0 1-1,0 0 1,0 0 0,-1 0-1,1 0 1,-1 1 0,1 0-1,-1 0 1,-8-3 0,-4-1-9,0 1 0,0 1 0,-1 0 0,-18-1 0,16 2-4,1 2 0,0 0 0,-1 1 0,1 2 0,-29 4 0,44-6 18,0 1 0,0 1 0,0-1 0,0 0 0,0 1 0,0 0 1,1 0-1,-1 0 0,0 0 0,1 0 0,0 1 0,0 0 0,0 0 0,0-1 1,0 2-1,0-1 0,1 0 0,-1 1 0,1-1 0,0 1 0,0-1 0,0 1 0,1 0 1,-1 0-1,1 0 0,0 0 0,0 0 0,1 0 0,-1 0 0,1 0 0,0 9 0,0-12 1,-1 1-1,1 0 0,0 0 0,0 0 0,1 0 0,-1 0 1,0 0-1,1-1 0,-1 1 0,1 0 0,-1 0 0,1 0 1,0-1-1,0 1 0,0 0 0,0-1 0,0 1 0,0-1 1,0 1-1,0-1 0,1 0 0,-1 1 0,2 0 0,2 0 2,0 0-1,0 0 0,0-1 1,0 0-1,1 0 0,-1 0 1,8 0-1,-7 0 6,61 3 23,1-2-1,81-8 1,-29-6-4489,-109 12 1815,-7 0-495</inkml:trace>
</inkml:ink>
</file>

<file path=ppt/ink/ink8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02.792"/>
    </inkml:context>
    <inkml:brush xml:id="br0">
      <inkml:brushProperty name="width" value="0.05" units="cm"/>
      <inkml:brushProperty name="height" value="0.05" units="cm"/>
      <inkml:brushProperty name="color" value="#FF0066"/>
    </inkml:brush>
  </inkml:definitions>
  <inkml:trace contextRef="#ctx0" brushRef="#br0">654 763 8370,'0'0'5582,"-10"-16"-5300,-9-14-94,-1 1 0,-39-41 0,48 58-80,-1 0 1,0 1-1,-1 0 0,0 1 0,0 1 1,-1 0-1,0 0 0,-1 2 0,-21-9 1,23 13-99,0 0 1,0 0 0,-1 1 0,1 1 0,-1 0-1,1 1 1,-1 0 0,1 1 0,-1 1-1,1 0 1,-1 1 0,1 0 0,0 1-1,0 0 1,1 2 0,-1-1 0,1 1-1,-17 12 1,19-11 8,0 0-1,1 1 0,0 0 1,0 1-1,1 0 0,0 0 1,0 1-1,1 0 0,0 0 1,1 1-1,0 0 0,1 0 1,0 0-1,1 1 0,0 0 1,1-1-1,0 1 0,1 0 1,1 1-1,-1 19 0,2-27 16,0 0-1,0 0 1,1 1-1,0-1 0,0 0 1,0 0-1,1 0 1,0 0-1,0 0 1,0-1-1,0 1 1,1-1-1,0 1 1,0-1-1,6 7 0,-3-5 13,0-1 0,0 1-1,1-1 1,0-1-1,0 1 1,1-1 0,-1 0-1,16 5 1,2-2 61,0-1 0,0-1-1,1-1 1,-1-2 0,38 0 0,-53-2-81,0 0 0,1-1-1,-1-1 1,0 0 0,0 0 0,0-1-1,0 0 1,-1-1 0,1 0-1,-1 0 1,0-1 0,0 0 0,10-8-1,-8 3-7,0 0 0,0 0 0,-1-1 0,0-1 0,-1 1 0,-1-2-1,1 1 1,7-19 0,-2 0 7,-1-1 1,-2-1-1,-2 0 0,0 0 0,-3-1 1,0 0-1,0-41 0,-4-210 505,-3 157-475,1 121-61,-1 1 0,1 0 0,-1 0 0,-1 0 0,-3-11-1,5 16 4,0 1 0,-1-1 0,1 1-1,0-1 1,0 0 0,-1 1 0,1-1-1,0 1 1,-1-1 0,1 1 0,0-1-1,-1 1 1,1-1 0,-1 1 0,1 0-1,-1-1 1,1 1 0,-1 0 0,1-1-1,-1 1 1,0 0 0,1-1 0,-1 1-1,0 0 1,0 0 2,0 1-1,0-1 1,0 1 0,0-1-1,0 1 1,0 0 0,0-1-1,1 1 1,-1 0 0,0 0-1,0 0 1,1-1 0,-1 1-1,1 0 1,-1 0 0,1 0-1,-1 0 1,1 0-1,-1 0 1,1 2 0,-9 18-19,0 2-1,2-1 1,1 1 0,1 0 0,-4 42-1,5 120 126,4-125-82,1-36-13,0-1 0,2 0 0,0 1 0,2-2 0,1 1 0,0 0 0,2-1 0,0 0 0,2-1 0,12 22 0,-16-33 8,0 0 0,1 0 0,0-1 0,0 0 0,1-1-1,0 1 1,0-1 0,1-1 0,0 0 0,1 0 0,-1-1 0,1 0 0,0 0 0,1-1 0,0-1 0,-1 0-1,1 0 1,1-1 0,-1 0 0,0-1 0,1 0 0,15-1 0,-19 0-8,-1-1 0,1-1 0,0 1 1,0-1-1,0-1 0,0 1 0,-1-1 0,1-1 1,-1 0-1,1 0 0,-1 0 0,0-1 0,0 1 0,-1-2 1,1 1-1,-1-1 0,0 0 0,0-1 0,0 1 1,-1-1-1,7-9 0,2-3 3,-1-2 1,-1 1-1,0-1 1,-2-1-1,9-23 1,32-112 80,-41 121-109,2 7-34,-6 26-39,-2 17 45,-2 11 36,1 0-1,1 0 1,2 0 0,0 0 0,2-1-1,19 43 1,-21-55 10,1 0 1,0-1-1,1-1 0,0 1 0,1-1 0,0-1 1,1 1-1,0-2 0,0 1 0,1-1 0,1-1 1,-1 0-1,1-1 0,19 9 0,2-3-100,1-2 0,0-1 0,1-2 0,-1-1 0,1-2 0,1-1 0,52-2 0,-87-24-5922,-1 10-373</inkml:trace>
</inkml:ink>
</file>

<file path=ppt/ink/ink8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03.517"/>
    </inkml:context>
    <inkml:brush xml:id="br0">
      <inkml:brushProperty name="width" value="0.05" units="cm"/>
      <inkml:brushProperty name="height" value="0.05" units="cm"/>
      <inkml:brushProperty name="color" value="#FF0066"/>
    </inkml:brush>
  </inkml:definitions>
  <inkml:trace contextRef="#ctx0" brushRef="#br0">443 379 3593,'0'0'13196,"0"-8"-12844,14-121 832,-14 116-1071,0-1-1,-1 1 1,-1-1-1,-1 1 0,0 0 1,0-1-1,-9-19 1,8 25-108,0 0-1,0 1 1,0 0 0,-1 0 0,0 0 0,-1 1 0,1 0 0,-1 0 0,-1 0 0,1 0 0,-1 1 0,0 0 0,-12-6-1,13 8-3,0 0 1,-1 0-1,1 1 0,-1 0 0,1 0 0,-1 1 0,0-1 0,0 1 0,0 1 0,0 0 0,0 0 0,0 0 0,0 1 0,0 0 0,0 0 0,-9 3 0,6 0-7,0 0 0,0 1 0,0 0-1,0 0 1,1 1 0,0 1 0,0-1 0,1 2 0,-14 13 0,10-8 8,0 2 0,1-1 0,1 2 1,0-1-1,1 1 0,0 1 0,2 0 1,0 0-1,1 0 0,0 1 0,1 0 1,-2 22-1,6-34 7,1 1-1,-1-1 1,1 1 0,0 0 0,1-1 0,0 1 0,0-1-1,0 1 1,1-1 0,0 0 0,0 0 0,0 0-1,1 0 1,4 7 0,-2-8 4,-1 1 0,1-2 0,0 1 0,1 0 0,-1-1 0,1 0 0,0-1 0,0 1 0,0-1-1,0 0 1,1 0 0,-1-1 0,9 2 0,7 2 8,0-1 1,0-1-1,1-1 0,-1 0 0,1-2 0,0-1 1,-1-1-1,1-1 0,40-8 0,-51 5-5,0-1-1,-1 1 1,0-2 0,0 1-1,0-2 1,-1 1-1,0-2 1,11-10 0,-14 12-19,-6 6-2,0 1 1,0-1-1,-1 1 1,1-1-1,0 1 1,0 0-1,0-1 0,0 1 1,0 0-1,-1 0 1,1 0-1,0 0 1,0-1-1,0 1 1,0 1-1,0-1 1,0 0-1,0 0 1,0 0-1,0 0 1,-1 1-1,1-1 1,0 0-1,0 1 1,0-1-1,0 0 1,-1 1-1,1-1 1,0 1-1,-1 0 1,2 0-1,25 27 8,-17-17 13,3 1-41,0 0 0,1-1 0,0-1 0,0 0 0,1 0 0,0-2 0,24 10-1,-29-15-773,0 0-1,0 0 1,0-1-1,19 2 1,0-4-5473</inkml:trace>
</inkml:ink>
</file>

<file path=ppt/ink/ink8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08.367"/>
    </inkml:context>
    <inkml:brush xml:id="br0">
      <inkml:brushProperty name="width" value="0.05" units="cm"/>
      <inkml:brushProperty name="height" value="0.05" units="cm"/>
      <inkml:brushProperty name="color" value="#FF0066"/>
    </inkml:brush>
  </inkml:definitions>
  <inkml:trace contextRef="#ctx0" brushRef="#br0">499 750 7762,'0'0'8052,"25"-51"-4901,-23 46-3098,-1-1-1,1 1 0,-1-1 0,-1 0 1,1 0-1,-1 1 0,0-1 0,0 0 1,-1 0-1,1 1 0,-1-1 0,-1 0 1,1 1-1,-1-1 0,0 1 0,-3-6 1,-4-4-57,-1 0 1,0 1-1,-1 1 1,-1 0 0,0 0-1,-14-10 1,19 17 0,-1 1 0,1 0 0,-1 0 0,0 1 0,0 0-1,0 0 1,0 1 0,0 0 0,-1 0 0,0 1 0,1 1 0,-1-1 0,-14 0 0,15 2-3,1 0 1,-1 0 0,0 0-1,0 1 1,0 1-1,1-1 1,-1 1 0,0 0-1,1 1 1,0 0-1,0 0 1,0 0 0,0 1-1,0 0 1,0 1-1,1-1 1,0 1 0,0 0-1,-8 9 1,-2 3 3,0 0 1,1 1 0,0 1-1,2 0 1,0 1-1,-11 24 1,17-30-2,2 1 0,-1-1 1,2 1-1,0 0 0,1 0 1,0 0-1,1 1 0,1-1 0,1 1 1,1 19-1,-1-30 3,1 0-1,0-1 1,0 1 0,0 0 0,1-1-1,0 0 1,-1 1 0,1-1 0,1 0 0,-1 0-1,1 0 1,-1 0 0,1 0 0,0-1-1,7 7 1,-3-5 13,-1 0-1,2 0 0,-1-1 1,0 0-1,1 0 0,0-1 1,0 0-1,9 3 1,11 0 47,0-1 1,0-2-1,0 0 1,33-2 0,-52-1-42,0-1 0,0 0 0,0 0 1,-1-1-1,1 0 0,0 0 0,-1-1 1,1-1-1,-1 1 0,0-1 0,0 0 1,-1-1-1,9-6 0,-5 1 7,1 0 1,-1-1-1,-1 0 0,0 0 1,-1-2-1,0 1 0,8-16 1,0-5-21,-2 0 0,-1-2 0,-1 0 0,-2 0 0,10-60 0,-10 4 13,-4 0 0,-6-117 0,-2 104 10,-5 53-125,6 51 92,-1-1 0,1 0 0,0 0 0,0 1 0,-1-1 0,1 0-1,0 1 1,-1-1 0,1 0 0,-1 1 0,1-1 0,-1 0 0,1 1 0,-1-1-1,1 1 1,-1-1 0,1 1 0,-1-1 0,0 1 0,1 0 0,-1-1 0,-1 1-1,1 0 3,0 0 0,0 0-1,-1 1 1,1-1-1,0 0 1,0 1-1,0-1 1,0 1-1,0 0 1,0-1-1,0 1 1,0 0-1,0 0 1,0-1 0,1 1-1,-1 0 1,0 0-1,0 0 1,1 0-1,-2 2 1,-6 10-8,0 1 1,1 0-1,0 0 0,1 0 1,1 1-1,0 0 1,-3 18-1,-14 112-57,15-56 90,3 0 0,9 93 0,-4-170-18,0 0-1,2 0 1,-1-1 0,1 1 0,1-1-1,0 0 1,1 0 0,0 0 0,0-1-1,1 0 1,1 0 0,-1 0-1,2-1 1,-1 1 0,1-2 0,18 15-1,-14-14 5,0 0 1,1-1-1,0-1 0,0 0 0,1-1 0,0 0 0,0-1 0,1-1 0,-1 0 0,1-1 1,0-1-1,27 2 0,-29-4 7,-1 1 0,1-2 0,-1 0 0,1 0 1,-1-1-1,0-1 0,16-5 0,-20 5-14,1-2 0,-1 1 0,0-1-1,0-1 1,0 1 0,-1-1 0,0 0 0,0-1-1,0 0 1,7-10 0,-7 7-8,0 0 0,0 0 0,-1-1 0,0 0 0,-1 0 0,-1 0 0,1-1 0,-2 0 0,0 1 1,0-1-1,-1-1 0,0 1 0,-1 0 0,-1-15 0,-15 29-125,12 1 133,-1 0 0,1 1 0,0-1 0,0 0 0,1 1 0,-1 0 0,1 0-1,0 0 1,-1 0 0,2 0 0,-1 0 0,0 0 0,1 0 0,0 1 0,0-1 0,0 1 0,0 6 0,0 5 6,0 1 1,1-1 0,3 26-1,-2-38-3,-1-1 0,1 1 0,0 0 0,0-1 0,1 0 0,-1 1 0,1-1 0,-1 0 0,1 0 0,0 1 0,0-2 0,0 1 0,1 0 0,-1 0 0,1-1 0,4 4 0,-1-2 20,0 0-1,0 0 0,1-1 0,-1 1 0,1-2 1,0 1-1,13 2 0,7 0 62,1-1 0,-1-2 0,38-1-1,-54-1-76,4 0 1,0 0 0,0-1-1,0-1 1,0 0 0,0-1 0,0-1-1,-1 0 1,15-7 0,-23 8-7,-1 1 0,0-2-1,0 1 1,0 0 0,0-1 0,0 0 0,-1 0 0,0 0 0,0-1-1,0 0 1,0 1 0,-1-1 0,1-1 0,-1 1 0,-1 0 0,1-1-1,-1 1 1,0-1 0,0 0 0,0 0 0,-1 0 0,1-11 0,-1 4-6,0 0 0,-1 0 1,-1 1-1,0-1 1,0 0-1,-2 1 1,1-1-1,-2 1 1,1-1-1,-2 1 1,0 0-1,-9-17 1,3 13-9,-1-1 0,0 1-1,-1 1 1,0 0 0,-1 1 0,-1 1 0,-22-17 0,25 22 5,-1-1-1,-1 1 0,1 1 1,-1 0-1,0 1 0,-1 1 1,1 0-1,-1 1 0,0 1 1,0 0-1,-1 1 0,-28-1 1,38 3 3,-1 1 0,1-1 1,-1 1-1,1 0 1,0 1-1,0-1 0,0 1 1,-1 1-1,2-1 1,-1 1-1,0 0 0,0 0 1,1 1-1,0 0 1,0 0-1,0 0 1,0 0-1,1 1 0,-1 0 1,1 0-1,0 0 1,1 0-1,-1 0 0,1 1 1,0 0-1,1 0 1,-1 0-1,1 0 0,0 0 1,0 0-1,1 0 1,-1 13-1,1-13 5,0 0 0,0-1 0,1 1 0,0 0 0,0 0 0,0 0-1,1 0 1,0 0 0,0-1 0,0 1 0,1 0 0,0-1 0,0 1 0,6 10 0,-4-11 8,0 0 0,0-1 0,1 1-1,0-1 1,0 0 0,0 0 0,0 0 0,1-1 0,0 1 0,-1-1 0,1-1 0,0 1 0,8 1 0,20 5 12,0-2 0,1-2 0,0 0 0,0-3 0,0-1 0,0-1 0,55-8 0,-78 6-13,-1 0 0,0-1 0,0 0 0,0-1 0,0 0 0,-1-1 0,1 0 0,17-12 0,-3-2 49,42-41 1,-48 42-41,0 0 1,1 1 0,39-24-1,-53 38-29,0 0 0,0 0 0,0 1-1,0 0 1,0 0 0,1 0 0,-1 1-1,1 0 1,-1 0 0,1 1 0,-1 0-1,1 0 1,-1 0 0,8 2 0,-4 0 7,-1 1 1,1 0 0,-1 1-1,1-1 1,-1 2 0,-1-1 0,1 1-1,12 10 1,-4-1-2,-1 0 0,-1 1 1,0 1-1,-1 0 0,-1 1 0,-1 0 0,0 1 1,9 20-1,-18-34-1,0 1 1,-1 0-1,0 0 0,0 0 1,0 1-1,0-1 1,-1 0-1,0 1 0,0-1 1,-1 0-1,0 1 0,0-1 1,0 1-1,0-1 1,-1 1-1,0-1 0,-1 7 1,0-8 10,-1 0 0,1 0 1,-1 0-1,0 0 1,0 0-1,0-1 0,0 1 1,-1-1-1,1 0 1,-1 0-1,0 0 0,0 0 1,0-1-1,0 0 1,0 1-1,-1-1 0,1-1 1,-1 1-1,-5 0 1,-9 3 19,0-2 1,-1 0 0,1-1 0,-1-1-1,-24-1 1,17-1 9,27 1 164,14 0-3333,-7 0-1386</inkml:trace>
</inkml:ink>
</file>

<file path=ppt/ink/ink8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19.360"/>
    </inkml:context>
    <inkml:brush xml:id="br0">
      <inkml:brushProperty name="width" value="0.05" units="cm"/>
      <inkml:brushProperty name="height" value="0.05" units="cm"/>
      <inkml:brushProperty name="color" value="#FF0066"/>
    </inkml:brush>
  </inkml:definitions>
  <inkml:trace contextRef="#ctx0" brushRef="#br0">11 47 10234,'0'0'4193,"0"-47"-4425,0 53-2072,0 13 1199,-3-3-623,-5 0-601</inkml:trace>
</inkml:ink>
</file>

<file path=ppt/ink/ink8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19.704"/>
    </inkml:context>
    <inkml:brush xml:id="br0">
      <inkml:brushProperty name="width" value="0.05" units="cm"/>
      <inkml:brushProperty name="height" value="0.05" units="cm"/>
      <inkml:brushProperty name="color" value="#FF0066"/>
    </inkml:brush>
  </inkml:definitions>
  <inkml:trace contextRef="#ctx0" brushRef="#br0">0 32 9338,'0'0'3633,"46"-32"-5098</inkml:trace>
</inkml:ink>
</file>

<file path=ppt/ink/ink8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47.464"/>
    </inkml:context>
    <inkml:brush xml:id="br0">
      <inkml:brushProperty name="width" value="0.05" units="cm"/>
      <inkml:brushProperty name="height" value="0.05" units="cm"/>
      <inkml:brushProperty name="color" value="#004F8B"/>
    </inkml:brush>
  </inkml:definitions>
  <inkml:trace contextRef="#ctx0" brushRef="#br0">54 1 1840,'0'0'7138,"0"34"-7058,0-27 80,0-4-152,0 3 72,0-3-80,0 4-728</inkml:trace>
  <inkml:trace contextRef="#ctx0" brushRef="#br0" timeOffset="1">54 1 6953,'14'88'3969,"-18"-88"-1848,1 0-1673,-1 0-200,-3 0-232,3 0-16,-3 0-336,-3-3-648,-1-3-417,1-1-743,3 1-2713</inkml:trace>
</inkml:ink>
</file>

<file path=ppt/ink/ink8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47.806"/>
    </inkml:context>
    <inkml:brush xml:id="br0">
      <inkml:brushProperty name="width" value="0.05" units="cm"/>
      <inkml:brushProperty name="height" value="0.05" units="cm"/>
      <inkml:brushProperty name="color" value="#004F8B"/>
    </inkml:brush>
  </inkml:definitions>
  <inkml:trace contextRef="#ctx0" brushRef="#br0">313 35 3305,'0'0'6457,"-56"-22"-6353,49 22-32,-4 0-64,1 0 48,3 0-48,-4 0-16,1 0-200,3 0-696,0 0-969</inkml:trace>
</inkml:ink>
</file>

<file path=ppt/ink/ink8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3:48.489"/>
    </inkml:context>
    <inkml:brush xml:id="br0">
      <inkml:brushProperty name="width" value="0.05" units="cm"/>
      <inkml:brushProperty name="height" value="0.05" units="cm"/>
      <inkml:brushProperty name="color" value="#004F8B"/>
    </inkml:brush>
  </inkml:definitions>
  <inkml:trace contextRef="#ctx0" brushRef="#br0">14 1 4241,'0'0'3921,"-7"6"-3841,4-6-80,-1 0-656</inkml:trace>
</inkml:ink>
</file>

<file path=ppt/ink/ink8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6.239"/>
    </inkml:context>
    <inkml:brush xml:id="br0">
      <inkml:brushProperty name="width" value="0.05" units="cm"/>
      <inkml:brushProperty name="height" value="0.05" units="cm"/>
      <inkml:brushProperty name="color" value="#004F8B"/>
    </inkml:brush>
  </inkml:definitions>
  <inkml:trace contextRef="#ctx0" brushRef="#br0">1 1 8738,'0'0'6457,"18"0"-6306,-7 0-152,0 0 0,0 1 0,0 1 0,0-1 0,-1 2 0,1 0 0,-1 0 0,1 1 0,-1 0 0,0 0 0,16 12 0,-19-12-3,-1 1-1,0 0 0,-1 1 1,1-1-1,-1 1 1,0 0-1,0 0 1,-1 1-1,0 0 1,0-1-1,-1 1 1,1 1-1,-2-1 1,1 0-1,-1 1 1,0-1-1,1 12 1,-1-2 100,0-1 0,-2 1 1,0 0-1,-1-1 0,0 1 0,-2-1 1,0 1-1,0-1 0,-2 0 1,0 0-1,-1-1 0,0 1 1,-16 25-1,15-26 2002,12-18-1225,23-30-1044,-4 6 241,24-20-388,-2-2-1,59-81 1,-96 118 163,-15 23-97,-4 8 99,2 3 153,2-1 0,0 1-1,1 1 1,1-1 0,1 0 0,1 1 0,1 33 0,1-54 3,1 1 1,-1 0-1,0-1 1,1 1-1,0-1 1,0 1-1,0-1 1,0 1 0,0-1-1,0 1 1,1-1-1,-1 0 1,1 0-1,-1 1 1,1-1 0,0-1-1,0 1 1,0 0-1,0 0 1,0-1-1,1 1 1,-1-1 0,0 1-1,1-1 1,-1 0-1,1 0 1,-1 0-1,1-1 1,-1 1 0,1 0-1,0-1 1,3 1-1,14 1 71,-1 0-1,1-1 1,30-3 0,-20 1-21,-30 1-68,45-3 539,-21-4-1898,-24 7 1081,1 0-1,-1-1 0,1 1 0,-1 0 0,1-1 0,0 1 1,-1-1-1,1 1 0,-1-1 0,1 1 0,-1-1 0,0 1 1,1-1-1,-1 1 0,0-1 0,1 1 0,-1-1 1,0 0-1,1 1 0,-1-1 0,0 1 0,0-1 0,0-1 1</inkml:trace>
</inkml:ink>
</file>

<file path=ppt/ink/ink8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6.754"/>
    </inkml:context>
    <inkml:brush xml:id="br0">
      <inkml:brushProperty name="width" value="0.05" units="cm"/>
      <inkml:brushProperty name="height" value="0.05" units="cm"/>
      <inkml:brushProperty name="color" value="#004F8B"/>
    </inkml:brush>
  </inkml:definitions>
  <inkml:trace contextRef="#ctx0" brushRef="#br0">0 45 8770,'0'0'5861,"36"0"-5130,247 3 396,-112-17-378,-128 9-638,-25 0-583,-17-8-4152,-1 9 3129,0-3-3086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1:07.354"/>
    </inkml:context>
    <inkml:brush xml:id="br0">
      <inkml:brushProperty name="width" value="0.05" units="cm"/>
      <inkml:brushProperty name="height" value="0.05" units="cm"/>
    </inkml:brush>
  </inkml:definitions>
  <inkml:trace contextRef="#ctx0" brushRef="#br0">11 1 5841,'0'0'4739,"0"13"-4194,-10 236 3026,14-138-2253,26 150 0,-25-224-922,-2 46 1,-3-83-386,0 0-1,0 0 1,1 1-1,-1-1 1,0 0-1,0 0 1,0 0-1,1 0 1,-1 0-1,0 0 1,0 0-1,0 0 1,1 0-1,-1 0 1,0 0-1,0 0 1,0 0-1,1 0 1,-1 0-1,0 0 1,0 0-1,1 0 1,-1 0-1,0 0 1,0 0-1,0 0 1,1 0-1,-1 0 1,0 0-1,0-1 1,0 1-1,0 0 1,1 0-1,-1 0 1,0 0-1,0 0 1,0-1-1,0 1 1,0 0-1,1 0 1,-1 0-1,0 0 1,0-1-1,0 1 1,0 0-1,0 0 1,0 0-1,0-1 1,0 1-1,0 0 0,0 0 1,0-1-1,0 1 1,10-13-99,31-133-6188,-30 104 1926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51.577"/>
    </inkml:context>
    <inkml:brush xml:id="br0">
      <inkml:brushProperty name="width" value="0.05" units="cm"/>
      <inkml:brushProperty name="height" value="0.05" units="cm"/>
    </inkml:brush>
  </inkml:definitions>
  <inkml:trace contextRef="#ctx0" brushRef="#br0">477 586 11498,'0'0'7333,"0"-8"-7127,0 4-199,0 0-1,0 0 0,-1 0 0,1 0 0,-1-1 0,0 1 0,0 0 0,0 0 1,-1 0-1,1 1 0,-1-1 0,0 0 0,0 1 0,-1-1 0,1 1 0,-1-1 0,1 1 1,-1 0-1,0 0 0,0 0 0,-4-2 0,-10-7 6,0 1-1,0 1 1,-2 0-1,1 2 1,-1 0-1,0 0 1,-1 2-1,1 1 1,-1 0-1,0 2 1,-1 0-1,1 1 1,-34 1-1,49 1-12,-1 1 0,1 0 0,-1 0-1,1 1 1,0-1 0,-1 1 0,1 0-1,0 0 1,0 1 0,0 0-1,1 0 1,-1 0 0,1 0 0,-1 1-1,1-1 1,0 1 0,0 0 0,1 0-1,-1 1 1,1-1 0,0 1-1,0 0 1,0 0 0,1 0 0,0 0-1,0 0 1,-2 7 0,0 1-3,0 1 0,0 0 0,2 1 1,0-1-1,0 0 0,1 1 0,1-1 1,0 1-1,4 21 0,-3-31 28,1 0 0,0-1 0,0 1 1,0-1-1,0 1 0,1-1 0,-1 0 0,1 0 0,0 0 0,1 0 0,-1 0 0,1-1 0,-1 1 1,1-1-1,0 0 0,0 0 0,1-1 0,-1 1 0,0-1 0,1 0 0,0 0 0,-1 0 0,1-1 0,8 2 1,10 2 115,-1-1 0,1-1 0,0-2 0,23 0 0,-36-1-111,0-1 1,0 0-1,0 0 0,0-1 1,0-1-1,0 1 0,-1-2 1,1 1-1,-1-1 1,0-1-1,0 0 0,11-7 1,-8 2-5,0 0 0,0-1 0,-1 0 0,-1 0 0,1-1 1,-2-1-1,11-17 0,-4 1-9,-2 0 1,0-1-1,-2 0 0,-2-1 1,-1 0-1,-1-1 0,4-33 1,-7 13-49,-4-82 0,-2 70 61,2 60-26,-1-1 0,0 1 0,0-1 0,-1 1 0,1-1 0,-1 1 0,0-1 0,0 1 0,-1 0 0,1 0 0,-1 0 0,0-1 0,0 1 0,0 1 0,-1-1 0,1 0 1,-6-6-1,7 10-7,1 0 0,-1-1 0,1 1 1,-1 0-1,1-1 0,-1 1 0,1 0 1,-1 0-1,0 0 0,1-1 0,-1 1 1,1 0-1,-1 0 0,0 0 0,1 0 1,-1 0-1,1 0 0,-1 0 0,0 0 1,1 0-1,-1 1 0,1-1 0,-1 0 1,0 0-1,1 0 0,-1 1 0,1-1 0,-1 0 1,1 1-1,-1-1 0,1 0 0,-1 1 1,1-1-1,0 1 0,-1-1 0,1 0 1,-1 1-1,1-1 0,0 1 0,-1-1 1,1 1-1,0 0 0,0-1 0,-1 1 1,1-1-1,0 2 0,-12 29-196,12-28 191,-8 28 6,1 0 0,2 0 0,2 1-1,0-1 1,2 1 0,2 0 0,5 42 0,-3-55 8,1-1 1,1 0 0,1 0-1,0 0 1,1-1 0,1 0-1,1 0 1,0-1 0,1 0-1,1-1 1,0 0 0,14 14-1,-15-19 9,0 0 0,1-1 0,0 0 0,0-1 0,1 0 0,0-1 0,0 0 0,0-1 0,1 0 0,0-1 0,1 0 0,-1-1 0,1-1 0,-1 0 0,1-1 0,23 1 0,-31-3-2,0 0 1,1 0 0,-1 0 0,1-1 0,-1 0-1,0 0 1,0 0 0,1-1 0,-1 0 0,0 0-1,0-1 1,-1 0 0,1 0 0,0 0 0,-1-1-1,0 1 1,0-1 0,0-1 0,0 1 0,-1-1-1,0 1 1,0-1 0,0 0 0,5-10 0,-2 2-42,-1-1 1,-1 1-1,0-1 1,-1 0-1,-1-1 1,0 1-1,-1-1 1,0 1-1,-1-1 1,-1 0-1,-1-17 1,1 19-49,0 11 69,0 0 1,0-1 0,0 1-1,0 0 1,-1 0-1,1 0 1,0 0-1,-1 0 1,0 0 0,1-1-1,-1 1 1,0 0-1,0 1 1,0-1-1,0 0 1,-1 0 0,1 0-1,0 1 1,-1-1-1,1 1 1,-1-1-1,0 1 1,1-1 0,-1 1-1,0 0 1,0 0-1,0 0 1,0 0-1,0 0 1,0 0 0,0 1-1,0-1 1,0 1-1,0-1 1,0 1-1,0 0 1,-1 0 0,1 0-1,0 0 1,0 0-1,0 0 1,0 1-1,-1-1 1,1 1 0,0-1-1,0 1 1,0 0-1,-2 1 1,0 0-1,1 1 0,-1-1-1,1 1 1,0-1 0,0 1 0,0 0 0,0 1 0,1-1 0,-1 0 0,1 1 0,0 0 0,0-1-1,0 1 1,0 0 0,0 0 0,1 0 0,0 0 0,0 0 0,0 0 0,0 5 0,-3 13-23,2-1 0,0 35 0,1-49 34,1 0-1,0 0 0,0 0 1,1 0-1,0 0 1,0 0-1,1 0 1,0 0-1,0 0 1,0-1-1,1 1 1,0-1-1,0 0 1,1 0-1,0 0 1,0 0-1,0 0 1,1-1-1,0 0 1,0 0-1,0 0 1,0 0-1,1-1 0,0 0 1,0 0-1,0-1 1,9 4-1,-3-2-134,1 0-1,0-2 0,0 1 0,0-1 1,0-1-1,20 1 0,85-4-2780,-62 0 1766,31 0-1868,-6-5-1495</inkml:trace>
</inkml:ink>
</file>

<file path=ppt/ink/ink9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7.252"/>
    </inkml:context>
    <inkml:brush xml:id="br0">
      <inkml:brushProperty name="width" value="0.05" units="cm"/>
      <inkml:brushProperty name="height" value="0.05" units="cm"/>
      <inkml:brushProperty name="color" value="#004F8B"/>
    </inkml:brush>
  </inkml:definitions>
  <inkml:trace contextRef="#ctx0" brushRef="#br0">0 0 6857,'0'0'5510,"0"6"-5208,3 27 588,1 1 0,1 0 0,15 47 0,4 27-161,-17-59-393,-7-37-241,1 1-1,1-1 0,0 0 0,0 0 1,1 0-1,1 0 0,0 0 1,1 0-1,8 14 0,-11-25-268,-1 0-1,1-1 1,0 1-1,0 0 1,0-1-1,0 1 1,0-1-1,1 0 1,-1 0-1,0 0 1,0 0-1,0 0 1,0 0-1,3-1 1,4 1-2902,1 0-3203</inkml:trace>
</inkml:ink>
</file>

<file path=ppt/ink/ink9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8.253"/>
    </inkml:context>
    <inkml:brush xml:id="br0">
      <inkml:brushProperty name="width" value="0.05" units="cm"/>
      <inkml:brushProperty name="height" value="0.05" units="cm"/>
      <inkml:brushProperty name="color" value="#004F8B"/>
    </inkml:brush>
  </inkml:definitions>
  <inkml:trace contextRef="#ctx0" brushRef="#br0">0 0 6529,'0'0'6586,"33"5"-6573,108 16 16,-103-14-12,0 1-1,0 2 0,-1 2 1,36 16-1,-67-26-22,-1 1 0,0-1 1,0 1-1,0 0 0,-1 0 0,1 1 1,-1-1-1,7 7 0,-10-9 22,0 1 0,0-1 0,0 0-1,-1 0 1,1 1 0,0-1-1,0 1 1,-1-1 0,1 1 0,-1-1-1,0 1 1,1-1 0,-1 1 0,0-1-1,0 1 1,0-1 0,0 1 0,0-1-1,0 1 1,0 0 0,0-1 0,-1 1-1,1-1 1,-1 1 0,1-1-1,-1 0 1,1 1 0,-1-1 0,0 1-1,0-1 1,0 0 0,0 0 0,0 1-1,0-1 1,0 0 0,-2 2 0,-6 4 89,0-1-1,0 1 1,0-2 0,-1 1 0,0-1 0,0 0 0,0-1 0,-1-1 0,1 1 0,-16 1-1,-2 1 178,-1-2-1,-53 1 0,80-5 62,2-3-293,0 1 0,1 0-1,-1-1 1,0 1 0,1-1 0,-1 1 0,1 0-1,0 0 1,0-1 0,0 1 0,0 0-1,0 0 1,0 0 0,1 0 0,-1 0 0,1 0-1,-1 0 1,1 1 0,0-1 0,-1 0 0,1 1-1,4-3 1,0 1-39,-1 1-1,1 0 1,0 0-1,-1 0 1,1 0 0,0 1-1,0 0 1,0 0-1,7 1 1,2-1-29,0 2 1,0 0-1,0 0 1,-1 2-1,1 0 1,-1 0-1,20 9 1,-12-3 32,141 72-42,-147-72 32,1 2 0,-2 0 0,1 0-1,-2 2 1,0-1 0,0 2 0,15 19 0,-26-29 8,0 0 0,-1 0 0,1 0 1,-1 0-1,0 0 0,0 1 1,0-1-1,-1 1 0,1-1 0,-1 1 1,0 0-1,-1-1 0,1 1 0,-1 0 1,0 0-1,0-1 0,0 1 0,-1 0 1,1 0-1,-4 7 0,2-6 38,-1-1-1,0 0 1,0 1 0,0-1-1,0-1 1,-1 1-1,0 0 1,0-1 0,-1 0-1,1 0 1,-1 0-1,0-1 1,0 1 0,0-1-1,-10 5 1,-16 4 51,-1 0 0,0-2-1,0-2 1,-1 0 0,0-3 0,0 0 0,0-2 0,-1-2-1,1-1 1,-37-5 0,68 5-82,1-1 0,0 0-1,0 0 1,0 1 0,0-1 0,0 0-1,0 0 1,0 0 0,0 0 0,0 0 0,0 0-1,1 0 1,-1 0 0,0-1 0,1 1-1,-1 0 1,1 0 0,-1-1 0,1 1-1,-1 0 1,1 0 0,0-1 0,0 1-1,0 0 1,0-1 0,0 1 0,0-3-1,1-49-149,0 40-421,-1-8-1341,0 0-2477</inkml:trace>
</inkml:ink>
</file>

<file path=ppt/ink/ink9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8.988"/>
    </inkml:context>
    <inkml:brush xml:id="br0">
      <inkml:brushProperty name="width" value="0.05" units="cm"/>
      <inkml:brushProperty name="height" value="0.05" units="cm"/>
      <inkml:brushProperty name="color" value="#004F8B"/>
    </inkml:brush>
  </inkml:definitions>
  <inkml:trace contextRef="#ctx0" brushRef="#br0">397 0 6081,'0'0'6282,"-4"0"-6297,-3 1 141,1 1 1,-1 0-1,1 0 1,-1 0-1,1 0 1,0 1-1,0 0 1,0 1-1,0-1 0,1 1 1,-7 5-1,-61 55 1187,71-63-1305,-22 23 48,2 0-1,0 2 1,2 0-1,1 2 1,1 0 0,1 1-1,1 0 1,2 1 0,1 1-1,2 0 1,0 1-1,3 0 1,0 1 0,3 0-1,0 0 1,2 0 0,1 1-1,2-1 1,2 0 0,6 41-1,-3-54-52,0 0-1,2 0 0,0-1 1,2 0-1,0 0 1,1-1-1,0 0 0,2-1 1,0 0-1,1-1 1,1 0-1,15 14 0,14 8-405,1-1-1,2-2 1,55 31-1,29 7-2388</inkml:trace>
</inkml:ink>
</file>

<file path=ppt/ink/ink9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49.821"/>
    </inkml:context>
    <inkml:brush xml:id="br0">
      <inkml:brushProperty name="width" value="0.05" units="cm"/>
      <inkml:brushProperty name="height" value="0.05" units="cm"/>
      <inkml:brushProperty name="color" value="#004F8B"/>
    </inkml:brush>
  </inkml:definitions>
  <inkml:trace contextRef="#ctx0" brushRef="#br0">1 1 7962,'0'0'5238,"19"13"-4638,-19-12-595,69 47 697,103 95 0,-140-109-600,-1 2 1,-2 1-1,-1 1 1,39 73-1,-53-84-53,-2 1 0,0 1 0,-2 0-1,-1 1 1,-1-1 0,-2 2 0,-1-1 0,1 41 0,-4-32 138,-3 0 0,-7 54 0,5-76-58,0-1 1,-2 0-1,0 0 0,-1-1 0,0 1 0,-1-1 0,-1 0 0,-12 17 0,7-13 175,-1-2-1,-1 0 1,-23 20 743,49-61-1375,44-34-2993,-30 30-1406</inkml:trace>
</inkml:ink>
</file>

<file path=ppt/ink/ink9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0.558"/>
    </inkml:context>
    <inkml:brush xml:id="br0">
      <inkml:brushProperty name="width" value="0.05" units="cm"/>
      <inkml:brushProperty name="height" value="0.05" units="cm"/>
      <inkml:brushProperty name="color" value="#004F8B"/>
    </inkml:brush>
  </inkml:definitions>
  <inkml:trace contextRef="#ctx0" brushRef="#br0">27 27 7938,'0'0'6038,"5"-2"-6019,14-4 29,0 1 0,1 0-1,0 2 1,27-2 0,-42 4-33,1 1 0,-1 1 0,1-1 0,-1 1 0,0 0 0,0 0 0,1 0 0,-1 1 0,0 0 0,0 0 0,0 0 0,0 0 0,-1 1 0,1 0 0,-1 0 0,1 0 0,-1 1 0,0-1 0,0 1 0,-1 0 0,1 0 0,3 6 0,-3-4 28,0 0 0,-1 0 1,0 0-1,0 0 0,0 1 0,-1-1 0,0 1 1,0 0-1,0-1 0,-1 1 0,0 0 0,-1 0 1,1 0-1,-1 0 0,-1 0 0,1 0 0,-1 0 1,0 0-1,-1 0 0,0-1 0,0 1 0,0-1 0,-1 1 1,0-1-1,0 0 0,-1 0 0,1 0 0,-1 0 1,-1 0-1,1-1 0,-1 0 0,0 0 0,0 0 1,0-1-1,-1 0 0,0 0 0,1 0 0,-9 3 0,0 0-7,1-1-1,-1 0 0,0-1 0,-1-1 0,1-1 0,-1 0 1,0 0-1,0-2 0,0 0 0,-19-1 0,33 1-28,0-1-1,0 0 1,0 0 0,0 0-1,-1-1 1,1 1-1,0 0 1,0 0-1,0-1 1,0 1 0,0 0-1,0-1 1,0 1-1,0-1 1,0 0-1,0 1 1,0-1 0,0 0-1,0 1 1,0-1-1,0 0 1,1 0-1,-1 0 1,0 0 0,1 0-1,-1 0 1,0-1-1,0-1 15,0 1 1,1-1-1,-1 0 0,1 0 0,0 1 1,0-1-1,0 0 0,0 0 0,0 1 0,2-6 1,-2 7-18,1 0 1,0 0 0,0 0-1,-1 1 1,1-1-1,0 0 1,0 1 0,0-1-1,0 0 1,0 1 0,0-1-1,0 1 1,0-1-1,0 1 1,0 0 0,1 0-1,-1-1 1,0 1 0,0 0-1,0 0 1,0 0-1,0 0 1,2 0 0,39 1 10,-29-1 15,-2 2-19,1-1 0,-1 2 0,0 0 1,0 0-1,0 1 0,0 0 0,-1 0 1,0 2-1,0-1 0,14 10 0,-12-7 5,0 0 0,1-2-1,0 1 1,0-2 0,0 0-1,25 6 1,-12-7-63,0-1-1,30-2 1,-1-8-1670,-49 6 995,-1 0 0,1-1-1,-1 0 1,1-1 0,-1 1 0,8-5-1,6-9-6578</inkml:trace>
</inkml:ink>
</file>

<file path=ppt/ink/ink9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1.102"/>
    </inkml:context>
    <inkml:brush xml:id="br0">
      <inkml:brushProperty name="width" value="0.05" units="cm"/>
      <inkml:brushProperty name="height" value="0.05" units="cm"/>
      <inkml:brushProperty name="color" value="#004F8B"/>
    </inkml:brush>
  </inkml:definitions>
  <inkml:trace contextRef="#ctx0" brushRef="#br0">1 47 10594,'0'0'7210,"34"-4"-7156,-2 0-35,206-19 120,-190 22-75,-24 1-19,1 0 0,0-2 1,-1-1-1,31-7 1,-51 16-3434,-6 22 1024,-10-9-305,1-3-1824</inkml:trace>
</inkml:ink>
</file>

<file path=ppt/ink/ink9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1.461"/>
    </inkml:context>
    <inkml:brush xml:id="br0">
      <inkml:brushProperty name="width" value="0.05" units="cm"/>
      <inkml:brushProperty name="height" value="0.05" units="cm"/>
      <inkml:brushProperty name="color" value="#004F8B"/>
    </inkml:brush>
  </inkml:definitions>
  <inkml:trace contextRef="#ctx0" brushRef="#br0">0 98 10986,'0'0'7962,"207"-3"-7874,-168 0-8,-4-3-64,0-4-8,-3 1 40,-4-4-48,-7 4-104,7-7-624,-7 3-792,-3-2-2889</inkml:trace>
</inkml:ink>
</file>

<file path=ppt/ink/ink9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4.841"/>
    </inkml:context>
    <inkml:brush xml:id="br0">
      <inkml:brushProperty name="width" value="0.05" units="cm"/>
      <inkml:brushProperty name="height" value="0.05" units="cm"/>
      <inkml:brushProperty name="color" value="#004F8B"/>
    </inkml:brush>
  </inkml:definitions>
  <inkml:trace contextRef="#ctx0" brushRef="#br0">1 31 7074,'0'0'9012,"5"-4"-8709,1 0-293,-1 1 1,1 0 0,0 0-1,0 0 1,0 1 0,0 0-1,1 0 1,-1 1 0,0-1-1,1 1 1,-1 1 0,1-1-1,-1 1 1,1 1 0,-1-1-1,1 1 1,-1 0 0,1 0-1,7 3 1,-1 1-19,-1 0 0,1 0 0,-1 1 0,0 1-1,-1 0 1,1 0 0,-1 1 0,18 18 0,-14-11 4,0 0 0,23 31 0,-34-40 4,0 1 0,-1-1 0,0 1 0,0-1 0,0 1 0,-1 0 0,0 0 0,0 1 0,0-1 0,-1 0 0,0 14 0,0-12 2,-1 1 0,0 0-1,0 0 1,-1-1 0,0 1 0,-1 0 0,0-1 0,-1 1-1,0-1 1,0 0 0,-1 1 0,-6 10 0,-47 63 469,-33 54 283,90-136-280,1-6-393,1 0 0,0 0 0,0 0 0,0 0 1,0 1-1,1-1 0,0 1 0,0-1 0,0 1 0,1 0 0,-1 0 1,1 0-1,8-6 0,5-6-10,111-107-43,-8 10-139,-105 96 55,-1 0 0,0-1 0,-1 0 0,-1-1 0,12-25 0,-13 12-100,-14 28-84,-10 18 164,-8 14 79,1 0 1,2 1-1,-19 39 0,30-51-1,0 0 0,1 1-1,1 0 1,1-1 0,0 2-1,2-1 1,-2 35 0,4-41 0,0 0 0,1 0 0,0 0 0,1 0 0,0-1 0,4 15 0,-3-20 1,0 0-1,0 0 0,0-1 1,1 1-1,0-1 0,0 1 1,0-1-1,1 0 1,0-1-1,0 1 0,0-1 1,10 7-1,0-2-6,0-1-1,1 0 1,0-1 0,0-1 0,1 0-1,-1-1 1,1-1 0,1-1-1,-1 0 1,0-1 0,1-1 0,-1-1-1,34-3 1,-47 2-307,0-1 0,0 0 0,0 0-1,0 0 1,0 0 0,0-1 0,0 0 0,-1 1 0,1-1 0,-1-1 0,0 1-1,0 0 1,0-1 0,0 0 0,-1 1 0,1-1 0,-1 0 0,0 0 0,2-6-1,-2 7-306,13-29-5028</inkml:trace>
</inkml:ink>
</file>

<file path=ppt/ink/ink9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5.576"/>
    </inkml:context>
    <inkml:brush xml:id="br0">
      <inkml:brushProperty name="width" value="0.05" units="cm"/>
      <inkml:brushProperty name="height" value="0.05" units="cm"/>
      <inkml:brushProperty name="color" value="#004F8B"/>
    </inkml:brush>
  </inkml:definitions>
  <inkml:trace contextRef="#ctx0" brushRef="#br0">1 133 7746,'0'0'3682,"20"-15"-3598,64-49 9,-73 57-45,0 1 0,1-1-1,-1 2 1,1-1 0,0 2-1,1-1 1,-1 2 0,1 0-1,0 0 1,0 1 0,0 1-1,0 0 1,0 1 0,20 2-1,-1-2 106,-29 1-117,1-1-1,0 1 0,0 0 1,0 0-1,-1 0 0,1 0 0,-1 0 1,1 1-1,-1 0 0,1 0 1,-1 0-1,0 0 0,0 0 0,0 1 1,0-1-1,0 1 0,-1 0 1,1 0-1,-1 0 0,1 0 1,-1 0-1,0 1 0,-1-1 0,1 0 1,0 1-1,-1 0 0,0-1 1,0 1-1,1 4 0,1 5 119,0 0 0,-1 0-1,-1 0 1,0 0 0,-1 0-1,0 0 1,-3 21 0,1-27-109,-1 1 0,1-1 0,-1 0 0,-1 0 0,0 0 0,0-1 0,0 1 0,0-1 0,-1 0 0,0 0 0,-1-1 0,1 1 0,-9 5 0,-4 3 15,0 0-1,-1-2 1,-27 15-1,36-22-16,-1 0 1,1-1-1,-1 0 1,0 0-1,0-1 1,0-1-1,0 0 0,-17 1 1,27-3-44,1-1 1,-1 1 0,1-1-1,-1 1 1,1-1 0,-1 0-1,1 1 1,-1-1-1,1 0 1,0 1 0,-1-1-1,1 0 1,0 0 0,0 1-1,-1-1 1,1 0-1,0 0 1,0 1 0,0-1-1,0 0 1,0 0 0,0 1-1,0-1 1,0 0 0,1 0-1,-1 1 1,0-1-1,0 0 1,1 1 0,-1-1-1,0 0 1,1 0 0,-1 1-1,0-1 1,1 0-1,4-2 11,0 0-1,0 0 1,0 0-1,0 0 1,0 1-1,1 0 1,-1 1-1,1-1 1,-1 1-1,1 0 1,0 0-1,5 0 1,81 1 220,-55 1-221,72-1 203,-6 0-839,-34 0-4785,-62 0 1351</inkml:trace>
</inkml:ink>
</file>

<file path=ppt/ink/ink9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6.057"/>
    </inkml:context>
    <inkml:brush xml:id="br0">
      <inkml:brushProperty name="width" value="0.05" units="cm"/>
      <inkml:brushProperty name="height" value="0.05" units="cm"/>
      <inkml:brushProperty name="color" value="#004F8B"/>
    </inkml:brush>
  </inkml:definitions>
  <inkml:trace contextRef="#ctx0" brushRef="#br0">0 57 224,'0'0'15134,"28"-3"-14873,179-25 134,-82 14 44,157 3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54.006"/>
    </inkml:context>
    <inkml:brush xml:id="br0">
      <inkml:brushProperty name="width" value="0.05" units="cm"/>
      <inkml:brushProperty name="height" value="0.05" units="cm"/>
    </inkml:brush>
  </inkml:definitions>
  <inkml:trace contextRef="#ctx0" brushRef="#br0">830 521 4585,'0'0'11161,"6"-22"-10709,2-4-342,3-8 72,-1-1 0,6-46 0,-15 75 55,0-1 0,0 0 0,-1 0 0,0 0 0,0-1-1,-1 1 1,-1-9 0,1 15-161,0-1 0,1 0 0,-1 1 0,0-1 0,0 0 0,0 1 0,-1-1 0,1 1 0,0 0 0,-1-1 0,1 1 0,0 0 0,-1 0 0,1 0 1,-1 0-1,0 0 0,1 0 0,-1 0 0,0 1 0,0-1 0,1 1 0,-1-1 0,0 1 0,0 0 0,0-1 0,0 1 0,0 0 0,1 0 0,-5 1 0,-79-2 345,1-4 1,-120-22-1,164 20-423,0 2 0,-1 3 0,-68 2 0,98 2 5,-1 0 0,1 0-1,0 1 1,0 0 0,1 1 0,-1 0 0,1 1-1,0 0 1,0 1 0,0 0 0,1 1-1,0-1 1,-11 12 0,13-12-8,0 1-1,1-1 1,0 1 0,0 1-1,1-1 1,0 1 0,0 0-1,1 1 1,0-1 0,0 1-1,1-1 1,0 1-1,0 0 1,1 0 0,0 1-1,0 13 1,2-20 5,1 1 1,0 0-1,0-1 1,0 1-1,0 0 0,0-1 1,1 1-1,0-1 0,-1 0 1,1 0-1,1 0 0,-1 0 1,0 0-1,1 0 1,-1 0-1,1-1 0,0 1 1,0-1-1,0 0 0,0 1 1,0-2-1,0 1 0,1 0 1,-1-1-1,1 1 1,6 1-1,7 2 16,0-1 0,-1 0 0,1-1 1,30 2-1,-33-5-19,1 1 0,-1-2 1,0 0-1,1 0 0,-1-2 1,0 1-1,0-2 0,0 0 1,-1-1-1,1 0 0,-1-1 1,0 0-1,-1-1 0,0-1 1,0 0-1,0 0 0,-1-1 1,16-17-1,-4 2 2,-1-1 0,-2-1 0,0-1 0,-1-1 0,-2 0 0,-1-2 0,-2 0 0,0 0 0,-2-1 0,11-49 0,-18 38-51,-5 41 12,0 25 40,2 9 6,1 0-1,1-1 1,2 0-1,1 0 1,2-1-1,1 1 1,16 32-1,112 254 126,-72-175-91,-47-99 13,24 84 0,-38-112-35,-2 0 1,0 1 0,0 0-1,-2 0 1,0-1 0,-1 1-1,-1 0 1,-5 31 0,4-42-5,0 0 1,-1-1 0,0 1 0,0-1 0,0 0-1,0 0 1,-1 0 0,0 0 0,0 0 0,0-1-1,0 0 1,-1 0 0,0 0 0,0 0 0,0-1 0,0 0-1,0 0 1,-1 0 0,0-1 0,1 0 0,-1 0-1,-7 2 1,7-2 0,0-1 0,0 0 0,0 1 0,0-2-1,0 1 1,0-1 0,0 0 0,0 0 0,0-1-1,-1 1 1,1-1 0,0-1 0,1 1 0,-1-1 0,0 0-1,0-1 1,1 1 0,-1-1 0,1 0 0,0 0-1,-9-8 1,5 1 19,1-1 0,0 0-1,1 0 1,0-1-1,1 0 1,0 0 0,0-1-1,2 0 1,0 0 0,0 0-1,-3-21 1,4 7-17,0 1 0,2-1 0,1 0 1,7-52-1,-4 66 6,0 1 1,1-1-1,1 1 1,0 0 0,1 0-1,0 1 1,1 0-1,0 0 1,1 0-1,0 1 1,1 0-1,0 1 1,0 0-1,1 0 1,13-8 0,16-12-1,2 2 0,73-35 1,-91 50-45,67-36-490,-83 43 280,-1 1 1,1-1-1,-1 0 1,0 0-1,0-1 0,0 0 1,-1 0-1,0 0 0,7-11 1,-5-2-1944,-6-2-2370</inkml:trace>
</inkml:ink>
</file>

<file path=ppt/ink/ink9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4:56.478"/>
    </inkml:context>
    <inkml:brush xml:id="br0">
      <inkml:brushProperty name="width" value="0.05" units="cm"/>
      <inkml:brushProperty name="height" value="0.05" units="cm"/>
      <inkml:brushProperty name="color" value="#004F8B"/>
    </inkml:brush>
  </inkml:definitions>
  <inkml:trace contextRef="#ctx0" brushRef="#br0">1 1 5233,'0'0'5615,"5"31"-4460,34 191 829,-24-33-73,-4-30-768,-11-157-1132,0 0 0,0-1 0,0 1 0,1 0 0,-1-1 0,1 1 0,-1 0 0,1-1 0,0 1 1,-1 0-1,1-1 0,0 1 0,0-1 0,0 0 0,0 1 0,0-1 0,1 0 0,-1 0 0,0 1 0,1-1 0,-1 0 0,0 0 0,1 0 0,2 1 0,-1-2-147,-1 1-1,0-1 1,1 0-1,-1 0 0,1 0 1,-1 0-1,1 0 1,-1 0-1,1-1 1,-1 1-1,1-1 1,-1 0-1,0 0 0,0 0 1,1 0-1,-1 0 1,4-3-1,21-18-4632</inkml:trace>
</inkml:ink>
</file>

<file path=ppt/ink/ink9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01.711"/>
    </inkml:context>
    <inkml:brush xml:id="br0">
      <inkml:brushProperty name="width" value="0.05" units="cm"/>
      <inkml:brushProperty name="height" value="0.05" units="cm"/>
      <inkml:brushProperty name="color" value="#004F8B"/>
    </inkml:brush>
  </inkml:definitions>
  <inkml:trace contextRef="#ctx0" brushRef="#br0">299 0 6409,'0'0'7282,"-25"2"-6657,16 1-530,2 1 0,-1 0 0,0 0 0,1 1 1,-1 0-1,1 0 0,1 1 0,-1 0 0,-7 8 0,-49 64 601,46-52-596,1 0 0,1 1 0,1 1 0,1 0 0,2 1 0,1 0 0,1 1 0,1 0 0,2 0 0,1 1 0,1 0 0,2 0-1,3 50 1,-1-74-85,1-1-1,0 0 1,0 0-1,1 0 0,0 0 1,0 0-1,0 0 1,1-1-1,0 1 1,0-1-1,0 1 0,0-1 1,6 5-1,-1-1 47,0-1 0,1 0 0,0 0 0,0-1-1,0 0 1,19 9 0,-11-7 7,0-2 1,1 0-1,0 0 0,1-2 0,-1 0 0,1-1 1,0-1-1,29 1 0,-39-4-50,0 0 1,0 0-1,-1-1 1,1 0-1,0-1 1,0 0-1,-1 0 1,1-1-1,13-6 1,-16 5-7,-1 0 0,0 1 0,0-2 0,0 1 0,-1-1 0,1 1 0,-1-1 0,0-1 0,0 1 0,-1 0 0,0-1 0,0 0 0,0 0 0,2-8 0,0-1-61,-1-1-1,0 0 0,-2 0 1,0 0-1,0 0 0,-2 0 1,-2-29-1,2 40 38,-1 1 1,0-1-1,0 1 1,-1 0-1,1-1 1,-1 1 0,0 0-1,0 0 1,0 0-1,-1 0 1,1 0-1,-1 0 1,0 1-1,0 0 1,0-1-1,-1 1 1,1 0-1,-1 0 1,0 1-1,0-1 1,0 1-1,0 0 1,0 0-1,0 0 1,0 1-1,-1-1 1,1 1-1,-6-1 1,4 1-1,0-1 0,0 1 1,-1 0-1,1 1 0,0 0 1,-1 0-1,1 0 0,0 0 1,0 1-1,-1 0 0,1 1 1,0 0-1,0-1 0,0 2 1,0-1-1,0 1 0,1 0 1,-1 0-1,-8 7 0,3 1 11,1 0-1,1 0 1,0 1-1,0 1 0,2-1 1,-1 1-1,1 1 1,1-1-1,1 1 1,0 0-1,0 0 1,2 1-1,-1-1 0,2 1 1,0 0-1,1 0 1,1 22-1,0-35-16,0 0 0,1 0 0,-1-1-1,1 1 1,0 0 0,-1-1 0,1 1 0,0-1 0,0 1-1,0-1 1,0 1 0,0-1 0,0 0 0,0 1-1,0-1 1,1 0 0,-1 0 0,0 0 0,1 0 0,-1 0-1,1 0 1,-1 0 0,1-1 0,0 1 0,-1 0-1,1-1 1,0 1 0,-1-1 0,1 0 0,0 1 0,0-1-1,2 0 1,10 1-510,1 0-1,28-2 1,-24 1-205,43-3-2614,-8-10-2308</inkml:trace>
</inkml:ink>
</file>

<file path=ppt/ink/ink9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02.623"/>
    </inkml:context>
    <inkml:brush xml:id="br0">
      <inkml:brushProperty name="width" value="0.05" units="cm"/>
      <inkml:brushProperty name="height" value="0.05" units="cm"/>
      <inkml:brushProperty name="color" value="#004F8B"/>
    </inkml:brush>
  </inkml:definitions>
  <inkml:trace contextRef="#ctx0" brushRef="#br0">1 37 7802,'0'0'5570,"17"0"-5406,-5 0-150,8 0 4,0 0 0,0 2 0,20 3 1,-33-3-21,0-1 1,0 1 0,-1 0 0,1 1 0,-1 0 0,1 0 0,-1 0-1,0 1 1,0-1 0,0 2 0,0-1 0,-1 1 0,0-1 0,6 9 0,-6-6 49,-1 0 1,0 0-1,0 1 1,-1 0 0,0 0-1,0 0 1,-1 0-1,0 0 1,0 0 0,-1 0-1,1 10 1,-1 11 838,-5 52 0,3-76-830,0-1 0,0 0 0,0 0 0,0 0 0,-1 0 0,0 0-1,0 0 1,0 0 0,0-1 0,0 1 0,-6 5 0,-8 15 291,79-126 350,139-168 1,-186 252-746,-16 18 44,0 0 0,0 0 1,0 0-1,0 0 1,0 0-1,-1 0 1,1 0-1,0 0 0,0 1 1,0-1-1,0 0 1,0 0-1,0 0 0,0 0 1,0 0-1,0 0 1,0 0-1,0 0 1,0 0-1,0 0 0,0 1 1,0-1-1,0 0 1,0 0-1,1 0 0,-1 0 1,0 0-1,0 0 1,0 0-1,0 0 1,0 0-1,0 0 0,0 0 1,0 0-1,0 0 1,0 1-1,0-1 1,0 0-1,0 0 0,0 0 1,0 0-1,0 0 1,1 0-1,-22 37-260,8-15 192,12-21 71,-19 38 134,-26 66 0,41-90-61,1-1 0,0 1 0,1 0 1,1 0-1,0 0 0,1 1 0,1-1 0,2 22 1,-1-32-52,1-1 1,0 0 0,0 1-1,0-1 1,0 0 0,1 0-1,-1 0 1,1 0 0,0 0-1,0-1 1,0 1 0,1-1 0,0 0-1,-1 0 1,1 0 0,0 0-1,0-1 1,0 0 0,1 0-1,-1 0 1,0 0 0,6 1-1,14 5 116,0 0 0,43 6 0,-1-5-70,1-4 0,1-2 0,72-7 0,-107 0-5,-32 4-89,0 0 0,0 0 0,0-1 0,0 1 0,0 0 0,0 0-1,0-1 1,0 1 0,0-1 0,0 1 0,0-1 0,0 1 0,-1-1-1,1 1 1,0-1 0,0 0 0,-1 1 0,1-1 0,0 0 0,-1 0-1,1 0 1,-1 1 0,1-1 0,-1 0 0,1 0 0,-1 0 0,1-1-1,-13-2-1789,-50-2-3738,31 3-660</inkml:trace>
</inkml:ink>
</file>

<file path=ppt/ink/ink9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04.696"/>
    </inkml:context>
    <inkml:brush xml:id="br0">
      <inkml:brushProperty name="width" value="0.05" units="cm"/>
      <inkml:brushProperty name="height" value="0.05" units="cm"/>
      <inkml:brushProperty name="color" value="#004F8B"/>
    </inkml:brush>
  </inkml:definitions>
  <inkml:trace contextRef="#ctx0" brushRef="#br0">0 45 8002,'0'0'9540,"8"0"-9217,304-13 969,35 13-1522,-349-22-6164,-10 13 2431</inkml:trace>
</inkml:ink>
</file>

<file path=ppt/ink/ink9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05.246"/>
    </inkml:context>
    <inkml:brush xml:id="br0">
      <inkml:brushProperty name="width" value="0.05" units="cm"/>
      <inkml:brushProperty name="height" value="0.05" units="cm"/>
      <inkml:brushProperty name="color" value="#004F8B"/>
    </inkml:brush>
  </inkml:definitions>
  <inkml:trace contextRef="#ctx0" brushRef="#br0">1 1 704,'0'0'13258,"7"11"-12868,2 13-91,-1 0-1,0 0 0,-2 0 0,-1 1 1,2 30-1,0 131 705,-4-68-436,-3-112-527,0 0 0,1 0-1,0 0 1,0 0 0,0 1 0,0-1 0,1-1 0,0 1 0,1 0 0,-1 0 0,4 5 0,-5-9 266,-1-1-1090</inkml:trace>
</inkml:ink>
</file>

<file path=ppt/ink/ink9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06.514"/>
    </inkml:context>
    <inkml:brush xml:id="br0">
      <inkml:brushProperty name="width" value="0.05" units="cm"/>
      <inkml:brushProperty name="height" value="0.05" units="cm"/>
      <inkml:brushProperty name="color" value="#004F8B"/>
    </inkml:brush>
  </inkml:definitions>
  <inkml:trace contextRef="#ctx0" brushRef="#br0">486 121 7298,'0'0'5665,"0"-7"-5555,0 3-68,0 1-1,0 0 1,0 0-1,-1 0 0,1 0 1,-1 0-1,1 0 1,-1 0-1,0 0 0,0 0 1,-1 0-1,1 0 1,0 1-1,-1-1 0,0 0 1,0 1-1,0 0 1,0-1-1,0 1 0,0 0 1,0 0-1,-1 0 0,1 0 1,-1 0-1,0 1 1,-4-3-1,-6-3 45,0 1 0,-1 1 0,1 0 1,-1 0-1,-1 2 0,1-1 0,-17 0 0,-7 1-60,-60 4-1,89 0-25,1 0-1,-1 1 0,0 0 1,1 1-1,-1-1 1,1 1-1,0 1 1,0 0-1,0 0 0,0 1 1,1-1-1,-1 2 1,-6 5-1,9-6 23,0-1-1,0 1 0,1 0 1,-1 0-1,1 1 0,0-1 1,0 1-1,1 0 0,0 0 1,0 1-1,0-1 0,1 0 1,0 1-1,0 0 0,1-1 1,0 1-1,-1 9 0,2-12 4,-1 0-1,1 0 1,0-1-1,0 1 1,0 0-1,1 0 1,0 0-1,-1-1 1,1 1-1,0 0 1,1-1-1,-1 1 0,1-1 1,0 1-1,-1-1 1,1 0-1,1 0 1,-1 0-1,0 0 1,1 0-1,0 0 1,-1-1-1,1 1 1,0-1-1,0 1 1,1-1-1,-1 0 1,0-1-1,1 1 1,5 2-1,12 4 77,1-1 0,-1-1 0,1-1-1,0-1 1,0-1 0,0 0 0,1-2 0,-1-1-1,33-3 1,-47 1-17,1 0 0,-1 0 0,0-1 0,0 0 0,0-1 0,0 0-1,0 0 1,-1-1 0,0 0 0,0 0 0,0 0 0,0-1 0,-1 0 0,0 0-1,0-1 1,-1 0 0,0 0 0,0 0 0,-1 0 0,1-1 0,-2 0 0,1 0-1,-1 0 1,0 0 0,-1-1 0,0 1 0,1-10 0,-3 17 31,-2 5-122,0-1 1,0 1-1,1 0 1,-1 0 0,1 0-1,0 0 1,0-1 0,0 2-1,1-1 1,-1 0 0,1 0-1,0 7 1,0 5 6,-1 2 7,1 1-1,0-1 0,1 0 1,1 1-1,1-1 0,1 0 1,0 0-1,1 0 0,13 28 1,124 203 278,-140-245-283,0 0 0,0 0 0,-1 0 0,0 0 0,0 0 0,0 0 0,0 0 1,0 1-1,-1 3 0,0-6 2,0-1 0,0 1 0,0-1 0,-1 1 0,1-1 0,0 0 0,-1 1-1,0-1 1,1 1 0,-1-1 0,0 0 0,1 0 0,-1 1 0,0-1 0,0 0 0,0 0 0,0 0 0,0 0 0,0 0 0,0 0 0,-1 0 0,1 0 0,0 0 0,-1-1 0,1 1 0,-3 0 0,-17 7-2,-1-1-1,-1-2 1,1 0-1,-42 3 1,-95-6 81,98-2-26,46-1-26,-1 0-1,1-1 1,-1 0-1,1-1 1,0-1-1,0 0 1,0-1-1,-15-8 1,22 8 1086</inkml:trace>
</inkml:ink>
</file>

<file path=ppt/ink/ink9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1.481"/>
    </inkml:context>
    <inkml:brush xml:id="br0">
      <inkml:brushProperty name="width" value="0.05" units="cm"/>
      <inkml:brushProperty name="height" value="0.05" units="cm"/>
      <inkml:brushProperty name="color" value="#004F8B"/>
    </inkml:brush>
  </inkml:definitions>
  <inkml:trace contextRef="#ctx0" brushRef="#br0">6 24 5577,'0'0'7303,"1"-5"-6268,2-13-55,-2 25 460,-2 46 796,1-25-2710,-6 99 728,3-73-32,5 107 1,-2-160-229,0-1-1,0 1 1,0 0-1,0 0 1,0-1 0,0 1-1,0 0 1,0 0 0,0-1-1,0 1 1,0 0-1,1-1 1,-1 1 0,0 0-1,0 0 1,1-1-1,-1 1 1,0 0 0,1-1-1,-1 1 1,1-1 0,-1 1-1,1-1 1,-1 1-1,1-1 1,0 1 0,-1-1-1,1 1 1,-1-1-1,1 0 1,0 1 0,0-1-1,-1 0 1,1 1 0,0-1-1,-1 0 1,1 0-1,0 0 1,0 0 0,-1 0-1,1 0 1,0 0-1,0 0 1,-1 0 0,1 0-1,0 0 1,0 0 0,-1-1-1,1 1 1,0 0-1,-1 0 1,2-1 0,1-1-277,0 0 1,-1 1-1,1-1 1,-1 0-1,1-1 1,-1 1-1,0 0 1,0-1-1,0 1 0,3-5 1,6-18-3858</inkml:trace>
</inkml:ink>
</file>

<file path=ppt/ink/ink9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2.009"/>
    </inkml:context>
    <inkml:brush xml:id="br0">
      <inkml:brushProperty name="width" value="0.05" units="cm"/>
      <inkml:brushProperty name="height" value="0.05" units="cm"/>
      <inkml:brushProperty name="color" value="#004F8B"/>
    </inkml:brush>
  </inkml:definitions>
  <inkml:trace contextRef="#ctx0" brushRef="#br0">4 0 3305,'0'0'10646,"-4"1"-8057,260 56-571,56 10-1871,-297-64-195,0 0 0,0-2 0,0 0 0,0 0 0,1-2 0,-1 0 0,0 0 0,0-1-1,-1-1 1,1-1 0,0 0 0,-1-1 0,0 0 0,0-2 0,21-11 0,-34 17-183,1 0 1,-1 0-1,0 0 1,1 1-1,-1-1 1,1 1-1,-1-1 1,1 1-1,-1 0 1,1-1-1,0 1 1,-1 0-1,1 0 1,1 0-1,10-1-3047,0-1-2049</inkml:trace>
</inkml:ink>
</file>

<file path=ppt/ink/ink9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2.801"/>
    </inkml:context>
    <inkml:brush xml:id="br0">
      <inkml:brushProperty name="width" value="0.05" units="cm"/>
      <inkml:brushProperty name="height" value="0.05" units="cm"/>
      <inkml:brushProperty name="color" value="#004F8B"/>
    </inkml:brush>
  </inkml:definitions>
  <inkml:trace contextRef="#ctx0" brushRef="#br0">69 204 5617,'0'0'4919,"-11"32"-3841,-31 109 71,38-128-959,1 1 1,0 0 0,1 0-1,0 1 1,1-1-1,1 0 1,0 1 0,1-1-1,1 0 1,0 0-1,8 26 1,-7-28-103,2-1 0,0 1 1,0-1-1,1 0 0,1-1 0,0 1 1,0-1-1,1-1 0,0 1 0,0-1 1,1-1-1,1 1 0,-1-2 0,1 1 1,1-1-1,-1-1 0,1 0 0,0 0 1,1-1-1,16 5 0,4 0 13,0-2 0,1-1 0,0-2 0,0-1 0,0-1 0,48-3 0,-69-1-85,0-1-1,-1-1 1,1 1 0,-1-2-1,0 0 1,0 0-1,0-1 1,-1 0-1,1-1 1,-1 0-1,0-1 1,-1 0-1,13-12 1,6-7 32,-2-1 0,45-60 0,-58 70-48,-2 0 1,0-1-1,0 0 1,-2 0 0,0-1-1,-2 0 1,0-1-1,-1 0 1,-1 0-1,0 0 1,-2-1-1,0 0 1,-2 1-1,-1-30 1,0 42 0,-1 0 0,0 1 0,-1-1 0,0 1 0,0-1 0,0 1 0,-1-1 1,0 1-1,-1 0 0,0 1 0,-8-13 0,3 8 4,0 1 0,-1 0 1,1 0-1,-2 1 0,1 1 0,-17-10 1,5 5-12,-1 1 0,1 1 0,-2 2 0,0 0 0,0 1 0,-48-8 0,47 12-16,0 1 1,0 1-1,0 1 0,-41 5 1,53-2 11,0 0 1,0 1-1,0 1 1,0 0-1,1 1 0,-1 1 1,1-1-1,1 2 1,-1 0-1,-13 10 0,7-2-46,1-1-1,0 2 0,1 0 1,-26 36-1,35-41-180,-1 1 1,2-1-1,-1 2 0,2-1 0,0 1 0,0 0 1,1 0-1,1 0 0,-4 26 0,6-22-375,0 0-1,1 0 0,1 0 1,1 0-1,0-1 0,1 1 1,9 26-1,20 28-3896</inkml:trace>
</inkml:ink>
</file>

<file path=ppt/ink/ink9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3.457"/>
    </inkml:context>
    <inkml:brush xml:id="br0">
      <inkml:brushProperty name="width" value="0.05" units="cm"/>
      <inkml:brushProperty name="height" value="0.05" units="cm"/>
      <inkml:brushProperty name="color" value="#004F8B"/>
    </inkml:brush>
  </inkml:definitions>
  <inkml:trace contextRef="#ctx0" brushRef="#br0">1 1 3369,'0'0'8495,"0"11"-7552,0-8-901,0 11 249,0-1 1,1 0-1,0 0 0,1 1 1,0-1-1,1 0 1,1 0-1,5 13 0,7 7-2,2 0 1,1-2-1,1 0 0,38 43 0,-50-64-278,2-1 0,-1 0 0,1-1 0,0 0 0,0 0 0,1-1-1,0-1 1,1 1 0,-1-2 0,1 0 0,0 0 0,1-1 0,-1-1 0,1 0 0,-1-1-1,22 2 1,-9-3-72,40 1-851,-61-2 653,1 0 0,0 0 0,-1-1 0,1 1 0,-1-1 0,1-1 0,-1 1 0,1-1 0,-1 1 0,5-4 0,-8 5 20,0-1-1,0 0 1,0 0-1,0-1 1,0 1-1,0 0 1,0 0-1,-1 0 1,1-1-1,0 1 1,-1 0 0,1-1-1,-1 1 1,1-1-1,0-1 1,-1-3-2433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5:56.123"/>
    </inkml:context>
    <inkml:brush xml:id="br0">
      <inkml:brushProperty name="width" value="0.05" units="cm"/>
      <inkml:brushProperty name="height" value="0.05" units="cm"/>
    </inkml:brush>
  </inkml:definitions>
  <inkml:trace contextRef="#ctx0" brushRef="#br0">1 92 8906,'0'0'6287,"0"8"-5689,0 19 252,-1 12 490,10 74 1,-7-99-1237,1-1 1,1 1-1,0-1 0,0 0 1,2-1-1,-1 1 1,2-1-1,0 0 0,10 14 1,-9-16-30,1 0 0,0-1 0,0 0 0,1 0 0,0-1 0,0 0 0,1-1 0,0 0 0,16 6 0,-19-9-37,1-1 1,-1 0-1,1 0 0,0-1 1,0 0-1,0 0 0,0-1 1,0-1-1,1 1 0,-1-1 1,0-1-1,0 0 0,17-4 1,-22 4-27,1-1 0,-1-1 1,0 1-1,1-1 0,-1 0 0,0 0 1,-1 0-1,1 0 0,0-1 1,-1 1-1,0-1 0,0 0 0,0 0 1,0 0-1,-1 0 0,1-1 1,-1 1-1,0-1 0,-1 0 0,1 1 1,-1-1-1,1-5 0,3-11-2,-2 1 0,0-1-1,-1-39 1,-1 47-12,-1 0-1,-1 0 1,0 0-1,-1 0 1,0 0-1,-1 0 1,0 0-1,-1 1 1,-1-1-1,0 1 1,-1 0-1,0 0 1,0 1-1,-1 0 1,-1 0-1,0 1 1,-1 0-1,1 0 1,-2 1-1,0 0 1,-20-15-1,19 18-19,0-1 0,-1 2 0,1-1 0,-1 2 0,-25-7 0,34 9 15,-1 1 0,0 1 1,0-1-1,0 0 0,0 1 0,1 0 1,-1 0-1,0 0 0,0 0 1,0 1-1,0 0 0,0-1 1,1 1-1,-1 1 0,0-1 1,1 0-1,-1 1 0,1 0 0,-1 0 1,1 0-1,0 0 0,0 0 1,-5 5-1,3 1 2,0 1 1,0 0 0,1 0-1,0 0 1,0 1-1,1 0 1,0-1-1,1 1 1,0 0-1,0 0 1,1 0-1,1 0 1,0 0-1,0 1 1,1-1-1,0 0 1,1 0-1,0 0 1,0-1-1,1 1 1,1 0-1,-1-1 1,1 0 0,1 0-1,0 0 1,0 0-1,13 15 1,-7-14 13,0-1 0,0 0 0,1 0 0,0-1 1,1-1-1,-1 0 0,2-1 0,-1 0 0,1-1 1,-1 0-1,21 3 0,1-2 45,1-2 0,-1-2 0,53-2 0,-77-1-52,1 0 0,-1-1 0,0 0 0,0-1 0,0 0 0,0-1 0,-1 0-1,1-1 1,-1 0 0,0-1 0,-1 0 0,1 0 0,-1-1 0,0 0 0,-1-1 0,0 1-1,0-2 1,-1 1 0,8-11 0,5-11 37,-1-1-1,-1 0 1,-2-1-1,21-60 1,-36 90-71,-2 24-103,-7 63 35,3-50 134,2-1 0,1 0-1,5 52 1,-3-81-33,1 0-1,0 0 1,1 0-1,-1 0 1,1-1-1,0 1 1,0 0-1,0-1 1,0 0-1,1 1 1,0-1 0,0 0-1,0-1 1,0 1-1,1 0 1,6 5-1,-3-5 3,-1 0 1,1 0-1,0 0 0,0-1 0,0 0 0,1-1 0,-1 1 0,1-1 1,0-1-1,7 1 0,-2 0 9,0-2 0,1 1 0,-1-2 0,0 0 0,0 0 0,0-1 0,0-1 0,-1 0 0,1-1 0,-1 0 0,1-1 0,17-10 0,-12 3-33,0-1 1,-2-1-1,22-21 0,-31 28 1,-1 0 0,0-1 0,0 1-1,0-1 1,-1-1 0,0 1-1,-1-1 1,0 0 0,6-16 0,-12 31 6,1 1 0,1-1 0,0 1 0,-1-1 0,2 1 0,-1-1 0,1 1 0,0-1 0,1 1 0,-1-1 0,1 0 0,0 0 0,4 7 0,-1-3 31,1 0 0,0 0 0,1 0 0,0-1 0,0 0 0,1-1 0,11 11 0,-9-10-124,1-1 0,0 0 0,0 0 0,1-1 0,0 0 0,0-1-1,0-1 1,1 0 0,0 0 0,0-1 0,0-1 0,0 0 0,23 1 0,-1-6-2623,-5-11-2963</inkml:trace>
</inkml:ink>
</file>

<file path=ppt/ink/ink9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6.120"/>
    </inkml:context>
    <inkml:brush xml:id="br0">
      <inkml:brushProperty name="width" value="0.05" units="cm"/>
      <inkml:brushProperty name="height" value="0.05" units="cm"/>
      <inkml:brushProperty name="color" value="#004F8B"/>
    </inkml:brush>
  </inkml:definitions>
  <inkml:trace contextRef="#ctx0" brushRef="#br0">95 94 5825,'0'0'6784,"-1"-13"-5989,-47 310 2177,13-67-1488,35-288 1228,0-51-2929,3 52 243,18-176-88,-19 227 55,-1-1 0,1 0 0,0 1 0,1-1 0,-1 1 0,1 0 0,1 0 0,-1 0 0,1 0 0,0 0 0,0 1 0,1 0 0,-1 0 0,1 0 0,0 0 0,1 1 0,-1 0 0,1 0 0,0 0 0,7-3 0,0 1-15,1 1-1,-1 0 0,1 1 0,1 1 0,-1 0 0,0 0 1,1 2-1,24-1 0,6 1-15,-14 0 19,52 5 0,-75-4 14,-1 1 1,1 1-1,0 0 1,-1 0-1,1 0 1,-1 1-1,0 0 0,0 1 1,0-1-1,0 1 1,11 10-1,-16-12 1,0 0 0,0 0 1,0 1-1,0-1 0,0 1 0,-1-1 0,1 1 0,-1 0 0,1 0 0,-1 0 0,0 0 1,0 0-1,-1 0 0,1 0 0,0 0 0,-1 0 0,0 0 0,0 0 0,0 0 0,0 0 1,0 0-1,-1 0 0,-1 6 0,1-5-1,-1 1 0,1-1-1,-1 0 1,0 1 0,0-1 0,-1 0 0,1 0 0,-1 0-1,0-1 1,0 1 0,0-1 0,0 1 0,-1-1 0,-7 5 0,-14 7 23,-1-1 0,0-2 0,-1 0 1,-1-2-1,1-1 0,-55 10 1,20-10 18,0-3 0,-73-2 1,134-4 84,-2 19-4055,-1-10 177</inkml:trace>
</inkml:ink>
</file>

<file path=ppt/ink/ink9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7.116"/>
    </inkml:context>
    <inkml:brush xml:id="br0">
      <inkml:brushProperty name="width" value="0.05" units="cm"/>
      <inkml:brushProperty name="height" value="0.05" units="cm"/>
      <inkml:brushProperty name="color" value="#004F8B"/>
    </inkml:brush>
  </inkml:definitions>
  <inkml:trace contextRef="#ctx0" brushRef="#br0">0 0 8194,'0'0'5913,"74"32"-9122,-53-16 153</inkml:trace>
</inkml:ink>
</file>

<file path=ppt/ink/ink9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7.587"/>
    </inkml:context>
    <inkml:brush xml:id="br0">
      <inkml:brushProperty name="width" value="0.05" units="cm"/>
      <inkml:brushProperty name="height" value="0.05" units="cm"/>
      <inkml:brushProperty name="color" value="#004F8B"/>
    </inkml:brush>
  </inkml:definitions>
  <inkml:trace contextRef="#ctx0" brushRef="#br0">1 1 8602,'0'0'6217,"21"9"-12930</inkml:trace>
</inkml:ink>
</file>

<file path=ppt/ink/ink9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17.931"/>
    </inkml:context>
    <inkml:brush xml:id="br0">
      <inkml:brushProperty name="width" value="0.05" units="cm"/>
      <inkml:brushProperty name="height" value="0.05" units="cm"/>
      <inkml:brushProperty name="color" value="#004F8B"/>
    </inkml:brush>
  </inkml:definitions>
  <inkml:trace contextRef="#ctx0" brushRef="#br0">0 1 7258,'0'0'2488</inkml:trace>
</inkml:ink>
</file>

<file path=ppt/ink/ink9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26.845"/>
    </inkml:context>
    <inkml:brush xml:id="br0">
      <inkml:brushProperty name="width" value="0.05" units="cm"/>
      <inkml:brushProperty name="height" value="0.05" units="cm"/>
      <inkml:brushProperty name="color" value="#004F8B"/>
    </inkml:brush>
  </inkml:definitions>
  <inkml:trace contextRef="#ctx0" brushRef="#br0">0 1 4961,'0'0'10674,"7"0"-9978,404 0 173,-412 28-8462,-5-18 3587</inkml:trace>
</inkml:ink>
</file>

<file path=ppt/ink/ink9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27.422"/>
    </inkml:context>
    <inkml:brush xml:id="br0">
      <inkml:brushProperty name="width" value="0.05" units="cm"/>
      <inkml:brushProperty name="height" value="0.05" units="cm"/>
      <inkml:brushProperty name="color" value="#004F8B"/>
    </inkml:brush>
  </inkml:definitions>
  <inkml:trace contextRef="#ctx0" brushRef="#br0">1 6 6329,'0'0'6278,"10"0"-5941,69-2 1021,-32-1-1002,0 3 1,0 1-1,51 9 0,-90-8-346,-4-2 1,0 1-1,-1 0 0,1 1 0,0-1 0,-1 0 1,1 1-1,-1 0 0,0 0 0,4 2 0,-3-2 565,-39-2-4814,21 3 1402</inkml:trace>
</inkml:ink>
</file>

<file path=ppt/ink/ink9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29.498"/>
    </inkml:context>
    <inkml:brush xml:id="br0">
      <inkml:brushProperty name="width" value="0.05" units="cm"/>
      <inkml:brushProperty name="height" value="0.05" units="cm"/>
      <inkml:brushProperty name="color" value="#004F8B"/>
    </inkml:brush>
  </inkml:definitions>
  <inkml:trace contextRef="#ctx0" brushRef="#br0">1 10 6993,'0'0'6722,"3"-1"-6587,18-3-131,-1 2 0,0 0 0,1 1 1,0 1-1,34 5 0,-50-4-4,0 0-1,1 0 1,-1 1-1,0 0 1,0 0 0,0 0-1,0 0 1,0 1-1,-1 0 1,1 0 0,-1 0-1,0 1 1,0-1 0,0 1-1,0 0 1,0 0-1,-1 1 1,0-1 0,0 1-1,0-1 1,-1 1-1,1 0 1,-1 0 0,0 0-1,-1 0 1,1 0 0,-1 1-1,1 7 1,0-5 35,-1 0-1,-1 1 1,1-1 0,-1 1 0,0-1-1,-1 0 1,0 1 0,-1-1 0,1 0 0,-2 1-1,1-1 1,-1 0 0,0-1 0,-1 1-1,0 0 1,0-1 0,-8 11 0,-18 13 359,-38 31 1,31-29-225,22-16-196,11-10 242,11-8 1007,277-187-1068,-232 156-690,93-76 0,-142 101-27,-17 10 467,-21 14 138,25-8-13,1 0-1,1 0 1,-1 1 0,2 1 0,-1-1 0,1 1 0,1 1 0,0-1 0,1 1 0,0 0 0,0 0 0,2 0-1,-1 1 1,2-1 0,0 1 0,0 0 0,1 0 0,0 0 0,1 0 0,3 21 0,-2-28-14,0-1 1,1 1-1,-1-1 0,1 1 1,0-1-1,0 0 1,1 0-1,0 0 1,0 0-1,0 0 0,0-1 1,1 1-1,-1-1 1,1 0-1,0 0 0,1 0 1,-1-1-1,1 1 1,-1-1-1,1 0 1,0 0-1,0-1 0,0 1 1,1-1-1,-1-1 1,11 3-1,9 2 20,1-1 1,-1-1-1,1-2 1,39 0-1,-52-2-136,0 0 0,0-1 0,0-1 0,0 0-1,0-1 1,-1 0 0,16-6 0,-21 6-370,0-1 1,1 0 0,-2 0-1,1-1 1,0 0-1,-1 0 1,0 0-1,0-1 1,-1 0-1,1 0 1,-1-1 0,7-11-1,3-14-5835</inkml:trace>
</inkml:ink>
</file>

<file path=ppt/ink/ink9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0.088"/>
    </inkml:context>
    <inkml:brush xml:id="br0">
      <inkml:brushProperty name="width" value="0.05" units="cm"/>
      <inkml:brushProperty name="height" value="0.05" units="cm"/>
      <inkml:brushProperty name="color" value="#004F8B"/>
    </inkml:brush>
  </inkml:definitions>
  <inkml:trace contextRef="#ctx0" brushRef="#br0">22 1 1800,'0'0'9818,"21"0"-9762,146 0-18,-162 1-17,-1-1 0,1 1 0,-1 0 0,1 0 0,-1 1 0,0-1 0,0 1 0,0 0-1,0 0 1,0 0 0,0 1 0,0-1 0,-1 1 0,1 0 0,-1 0 0,0 0 0,0 1 0,0-1 0,0 1 0,-1-1 0,1 1 0,-1 0 0,0 0 0,0 0 0,-1 0 0,1 0 0,-1 1 0,0-1 0,0 0 0,0 1 0,0-1 0,-1 1 0,0-1-1,0 1 1,0-1 0,0 1 0,-1-1 0,0 1 0,0-1 0,0 0 0,0 1 0,-1-1 0,0 0 0,0 0 0,0 0 0,0 0 0,0 0 0,-1-1 0,0 1 0,0-1 0,0 1 0,-4 3 0,-8 4-25,0-1 0,0 0 0,0-1 0,-1-1 0,-1-1 0,1 0 0,-1-1 0,0 0 1,-1-2-1,1 0 0,-1-1 0,0-1 0,-35 0 0,51-2-211,5 0 78,52-7-661,83 0 0,-22 2-943,-94 2-1049</inkml:trace>
</inkml:ink>
</file>

<file path=ppt/ink/ink9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0.825"/>
    </inkml:context>
    <inkml:brush xml:id="br0">
      <inkml:brushProperty name="width" value="0.05" units="cm"/>
      <inkml:brushProperty name="height" value="0.05" units="cm"/>
      <inkml:brushProperty name="color" value="#004F8B"/>
    </inkml:brush>
  </inkml:definitions>
  <inkml:trace contextRef="#ctx0" brushRef="#br0">0 19 7009,'0'0'4309,"31"1"-3977,218 1 47,-27-2 296,-198-5-850,-13-6-3275,-11 5-580</inkml:trace>
</inkml:ink>
</file>

<file path=ppt/ink/ink9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1.167"/>
    </inkml:context>
    <inkml:brush xml:id="br0">
      <inkml:brushProperty name="width" value="0.05" units="cm"/>
      <inkml:brushProperty name="height" value="0.05" units="cm"/>
      <inkml:brushProperty name="color" value="#004F8B"/>
    </inkml:brush>
  </inkml:definitions>
  <inkml:trace contextRef="#ctx0" brushRef="#br0">1 1 5777,'0'0'6402,"0"173"-5930,3-128-208,-3-1 16,4-3-280,-4-3 160,0-7-144,3-2 136,-3-7-152,0-3 0,4 3-840,-1-9-761,-3-4-1479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01.41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8 3929,'0'0'14239,"13"0"-13106,113-3 1047,-71 0-1964,-1 2 1,1 2 0,-1 3 0,88 17 0,219 69-11,307 83 3,-596-157-102,0-3 1,1-4 0,110 1-1,46 5-47,-52-2 32,185-12-1,-168-3-7,24-9-80,0 0-29,-108 6 60,150-27 0,-226 26-64,86-13 72,135-17-55,66-4 0,103 5 20,-186 30 72,-103 6-83,-67-3-11,1374-8 27,-1185 26 8,-63-3-122,214 22 186,-61-4-158,-181-20 67,328 15 30,-318-13-6,0 8 0,297 75 0,-372-76-2,133 8 0,-52-8-98,-32-7 197,18 2-242,-139-9-201,-48-4-655,-3-1 569,-31 3-1977,-3-3-3148</inkml:trace>
</inkml:ink>
</file>

<file path=ppt/ink/ink9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1.994"/>
    </inkml:context>
    <inkml:brush xml:id="br0">
      <inkml:brushProperty name="width" value="0.05" units="cm"/>
      <inkml:brushProperty name="height" value="0.05" units="cm"/>
      <inkml:brushProperty name="color" value="#004F8B"/>
    </inkml:brush>
  </inkml:definitions>
  <inkml:trace contextRef="#ctx0" brushRef="#br0">219 1 1640,'0'0'6391,"-25"29"-6006,-76 93 74,90-108-195,0-1-1,1 2 1,1 0 0,1 0-1,0 0 1,1 1-1,1 0 1,-8 28-1,10-19 224,1 0-1,1 0 0,2 47 0,1-21-154,-1-44-315,1 0-1,0 0 0,0 0 1,0 0-1,1 0 1,0 0-1,0 0 0,1-1 1,-1 1-1,2-1 0,-1 0 1,1 1-1,0-2 1,0 1-1,0 0 0,1-1 1,0 0-1,0 0 1,0 0-1,1-1 0,0 1 1,0-1-1,0-1 0,0 1 1,0-1-1,1 0 1,0-1-1,-1 1 0,1-1 1,0-1-1,0 1 1,0-1-1,0 0 0,9-1 1,-2 2 8,1-2 1,-1 0-1,0-1 1,0 0-1,26-6 1,-36 6-16,0-1 1,0 1 0,-1-1 0,1 0 0,-1 0-1,1 0 1,-1 0 0,0-1 0,0 0 0,0 1-1,0-1 1,-1 0 0,1 0 0,-1-1-1,1 1 1,-1 0 0,0-1 0,-1 0 0,1 1-1,-1-1 1,1 0 0,-1 0 0,0 1 0,0-1-1,0-5 1,0 3-15,0-1-1,0 1 1,0-1-1,-1 1 1,0-1-1,0 1 1,-1-1-1,0 1 1,0-1-1,-3-10 1,2 15 2,1-1 0,-1 0 0,0 1 0,1-1-1,-1 1 1,0-1 0,-1 1 0,1 0 0,0 0 0,-1 0 0,1 0 0,-1 0 0,1 1 0,-1-1 0,0 1 0,0 0 0,0 0 0,0 0 0,0 0 0,0 0 0,0 0 0,0 1-1,-6-1 1,2 0 3,0 0-1,-1 0 0,1 1 0,0 0 0,-1 0 1,1 1-1,0 0 0,0 0 0,-1 0 0,1 1 1,0 0-1,0 1 0,1-1 0,-1 2 0,1-1 0,-1 0 1,1 1-1,0 0 0,0 1 0,-9 8 0,9-8 10,0 1 0,0 0 0,0 0 0,1 0 0,0 1 0,0 0 0,1 0 0,0 0 0,0 0 0,0 1 0,1-1 0,0 1 0,1 0 0,0 0 0,0 0 0,0 0 0,1 0 0,0 1 0,1-1 0,1 16 0,-1-22-25,1 0 0,-1 0 1,1 0-1,0 0 0,-1-1 0,1 1 0,0 0 1,0 0-1,0 0 0,1-1 0,-1 1 1,0 0-1,0-1 0,1 1 0,-1-1 1,1 0-1,0 1 0,-1-1 0,1 0 1,0 0-1,2 1 0,45 17-1756,-35-14 587,28 8-4365</inkml:trace>
</inkml:ink>
</file>

<file path=ppt/ink/ink9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3.137"/>
    </inkml:context>
    <inkml:brush xml:id="br0">
      <inkml:brushProperty name="width" value="0.05" units="cm"/>
      <inkml:brushProperty name="height" value="0.05" units="cm"/>
      <inkml:brushProperty name="color" value="#004F8B"/>
    </inkml:brush>
  </inkml:definitions>
  <inkml:trace contextRef="#ctx0" brushRef="#br0">1 1 6305,'0'0'4137,"22"4"-4102,70 13 16,-87-15-20,0-1 1,0 1-1,0 0 1,0 0-1,0 0 1,-1 1-1,1-1 1,-1 1-1,0 0 1,0 1-1,0-1 1,0 1-1,0-1 1,-1 1-1,0 0 1,1 1-1,-2-1 1,1 0-1,0 1 1,-1 0-1,0-1 1,2 8-1,0 4 205,-1-1-1,-1 0 0,0 0 0,-1 1 0,-2 23 0,1-19 54,-1-7-185,-1-1-1,0 0 1,0 0 0,-1 0 0,-1 0-1,0 0 1,-1-1 0,0 1-1,-1-1 1,-13 20 0,2-1 313,31-47 485,1 0 1,31-28-1,22-21-993,-27 23 79,-23 25-9,0-1 1,-1 0-1,-1-2 1,-1 0-1,21-37 0,-36 58 20,0 0 1,0 0-1,0 0 0,0 0 0,0 0 0,1 0 0,-1-1 1,0 1-1,0 0 0,0 0 0,0 0 0,0 0 1,0 0-1,0 0 0,0 0 0,0-1 0,0 1 0,0 0 1,0 0-1,0 0 0,0 0 0,0 0 0,0 0 0,0-1 1,0 1-1,0 0 0,0 0 0,0 0 0,0 0 0,0 0 1,0 0-1,0 0 0,0-1 0,-1 1 0,1 0 0,0 0 1,0 0-1,0 0 0,0 0 0,0 0 0,0 0 0,0 0 1,0 0-1,0 0 0,-1-1 0,1 1 0,0 0 0,0 0 1,0 0-1,0 0 0,0 0 0,0 0 0,-1 0 0,1 0 1,0 0-1,0 0 0,0 0 0,0 0 0,0 0 0,0 0 1,-1 0-1,-12 5-111,-12 12-33,17-7 143,1 0 0,1 0 0,-1 1 0,2 1-1,0-1 1,0 1 0,1-1 0,0 1 0,-2 13 0,2-2 42,1 0 1,1 0 0,1 0 0,2 24 0,0-42-21,0-1 1,0 0 0,0 0-1,1 0 1,-1 0-1,1 0 1,0 0-1,0 0 1,1 0-1,-1-1 1,1 1 0,0-1-1,-1 0 1,2 0-1,-1 0 1,0 0-1,1 0 1,-1-1-1,1 0 1,0 1-1,-1-1 1,9 2 0,8 5 37,2-1 0,-1-1 1,23 3-1,-39-8-47,13 2 24,0 0-1,1-1 1,-1 0-1,1-2 0,0 0 1,-1-1-1,1-1 0,25-5 1,-40 4-16,0-1 0,-1 0 0,0 0 0,1 0 0,-1 0 0,0 0 0,3-6 0,-3 0-5363</inkml:trace>
</inkml:ink>
</file>

<file path=ppt/ink/ink9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4.243"/>
    </inkml:context>
    <inkml:brush xml:id="br0">
      <inkml:brushProperty name="width" value="0.05" units="cm"/>
      <inkml:brushProperty name="height" value="0.05" units="cm"/>
      <inkml:brushProperty name="color" value="#004F8B"/>
    </inkml:brush>
  </inkml:definitions>
  <inkml:trace contextRef="#ctx0" brushRef="#br0">0 16 2865,'0'0'11766,"6"0"-10052,630 0 74,-627-1-1826,-3-7-5612,-6 1 1615</inkml:trace>
</inkml:ink>
</file>

<file path=ppt/ink/ink9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4.858"/>
    </inkml:context>
    <inkml:brush xml:id="br0">
      <inkml:brushProperty name="width" value="0.05" units="cm"/>
      <inkml:brushProperty name="height" value="0.05" units="cm"/>
      <inkml:brushProperty name="color" value="#004F8B"/>
    </inkml:brush>
  </inkml:definitions>
  <inkml:trace contextRef="#ctx0" brushRef="#br0">0 1 5737,'0'0'6551,"11"19"-5376,-3 6-700,-1 2 0,-1-1 0,-1 0 1,3 48-1,-9 112 783,-1-83-678,0-66-494,0-13 1210,14-47-639,-3-9-756,-1 1-1,-1-1 1,-2-1 0,-1 1-1,-2-1 1,-3-51 0,1 81 57,1 2-69,-1-1 0,0 0 1,0 1-1,0-1 0,0 1 0,0-1 1,-1 1-1,1-1 0,0 1 1,-1-1-1,1 1 0,-1-1 0,1 1 1,-1-1-1,0 1 0,0 0 1,1-1-1,-1 1 0,0 0 0,0 0 1,-1-1-1,0 0 0,-24-7-4602,1 4-2309</inkml:trace>
</inkml:ink>
</file>

<file path=ppt/ink/ink9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6.531"/>
    </inkml:context>
    <inkml:brush xml:id="br0">
      <inkml:brushProperty name="width" value="0.05" units="cm"/>
      <inkml:brushProperty name="height" value="0.05" units="cm"/>
      <inkml:brushProperty name="color" value="#004F8B"/>
    </inkml:brush>
  </inkml:definitions>
  <inkml:trace contextRef="#ctx0" brushRef="#br0">63 316 7682,'0'0'8385,"8"-11"-7971,5-7-229,-1-1 0,0 0-1,-2-1 1,0 0 0,-2-1 0,0 0 0,9-38 0,-6-49 734,-14 234-951,-1-74 84,3-1 0,2 1 0,2-1 0,3 1 0,13 56 0,45 95 169,-64-203-209,0 0 1,0 0-1,0 1 0,1-1 0,-1 0 1,0 0-1,0 1 0,0-1 0,0 0 1,0 1-1,0-1 0,0 0 0,0 1 1,0-1-1,0 0 0,0 0 0,0 1 0,0-1 1,0 0-1,0 1 0,0-1 0,0 0 1,0 1-1,-1-1 0,1 0 0,0 0 1,0 1-1,0-1 0,0 0 0,-1 0 1,1 1-1,0-1 0,0 0 0,-1 0 1,1 0-1,0 1 0,0-1 0,-1 0 1,1 0-1,0 0 0,0 0 0,-1 0 1,1 1-1,0-1 0,-1 0 0,1 0 1,0 0-1,-1 0 0,1 0 0,0 0 0,0 0 1,-1 0-1,1 0 0,0 0 0,-1 0 1,1 0-1,0-1 0,-1 1 0,1 0 1,0 0-1,0 0 0,-1 0 0,1 0 1,0-1-1,0 1 0,-1 0 0,1 0 1,0 0-1,-1-1 0,-30-14-121,19 9 184,-23-7-72,-1 2-1,0 1 1,-58-9 0,126 20-104,3 0 106,47 6 0,-48 0-232,-12-2 368,0-1 0,40 2 0,-55-6-555,0 0-1,0-1 1,0 0-1,0 0 1,0 0-1,-1-1 1,1 0-1,0 0 1,-1-1-1,1 0 1,-1 0-1,0-1 1,6-4-1,6-5-4763</inkml:trace>
</inkml:ink>
</file>

<file path=ppt/ink/ink9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37.232"/>
    </inkml:context>
    <inkml:brush xml:id="br0">
      <inkml:brushProperty name="width" value="0.05" units="cm"/>
      <inkml:brushProperty name="height" value="0.05" units="cm"/>
      <inkml:brushProperty name="color" value="#004F8B"/>
    </inkml:brush>
  </inkml:definitions>
  <inkml:trace contextRef="#ctx0" brushRef="#br0">264 83 1272,'0'0'11328,"-13"19"-10534,-40 66-48,50-79-615,0 1 0,0 0 0,0 0 0,1 0 1,0 0-1,0 0 0,0 0 0,1 1 0,1-1 0,-1 1 0,1-1 0,0 1 0,2 9 0,0 11 237,-3-17-258,1 1 0,1-1 0,0 1 0,1-1-1,0 0 1,0 0 0,1 0 0,1 0 0,0 0 0,0-1-1,1 1 1,0-1 0,1 0 0,0-1 0,1 1-1,0-1 1,16 15 0,-14-15-68,0-1 0,1 0 0,0 0 0,0-1 0,1 0 0,0-1 0,0-1 0,0 0 0,1 0 0,0-1 0,13 3 0,-6-3-17,-1-1 0,1-1 0,0 0 0,0-2 0,0 0 0,31-5 0,-43 3-14,0 0 1,0 0 0,-1-1-1,1 0 1,-1 0 0,1 0-1,-1-1 1,-1 0 0,1 0-1,0-1 1,-1 0 0,0 0-1,0 0 1,0 0 0,5-9-1,-2 2 3,0 1 0,-1-1 0,0-1-1,-1 1 1,0-1 0,7-27-1,-8 16 4,-1-1 0,-1 0-1,-1 1 1,-1-1-1,-2 0 1,-4-35-1,0 45-14,-1 1-1,0 0 0,-1 0 1,0 1-1,-2 0 0,1 0 1,-1 1-1,-1 0 0,-20-19 1,23 24-4,-1-1-1,0 2 1,-1-1 0,0 1 0,0 1 0,0 0 0,0 0-1,-1 0 1,1 1 0,-1 1 0,-1 0 0,1 0-1,0 1 1,-1 0 0,1 1 0,-1 0 0,1 1-1,-1 0 1,1 0 0,-1 1 0,1 1 0,-1 0 0,-12 4-1,1 0-43,1 2 0,1 1-1,-1 0 1,2 2 0,-1 0 0,1 1-1,1 1 1,0 1 0,1 0 0,-15 17-1,17-16-240,2 1-1,0 0 0,1 1 0,1 1 1,0 0-1,-10 25 0,8-9-1015,1 0-1,-13 62 0,13-15-2562</inkml:trace>
</inkml:ink>
</file>

<file path=ppt/ink/ink9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48.5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453 509 1504,'0'0'13366,"4"-22"-12365,4 9-868,-2 1-1,1-1 0,-1 0 0,-1 0 1,-1 0-1,0-1 0,0 0 0,-1 0 1,-1 0-1,-1 0 0,1-17 0,-2 25-103,0 0 0,0 0 0,-1 0-1,0 1 1,0-1 0,0 0-1,-1 0 1,1 0 0,-1 1 0,-1-1-1,-3-6 1,3 8-25,0 1 1,0-1-1,0 1 1,-1 0-1,1 0 1,-1 0-1,0 0 1,0 1-1,0-1 1,0 1-1,0 0 1,0 0-1,0 1 1,-1-1-1,-6 0 0,-1-1-4,0 1-1,0 0 0,-1 1 1,1 0-1,0 1 0,0 1 1,-1-1-1,1 2 0,0 0 1,0 1-1,0 0 0,1 0 1,-1 1-1,1 1 0,-1 0 1,1 1-1,-16 11 0,14-8-3,1 0 0,0 1 0,1 1-1,0 0 1,1 1 0,0 0-1,1 0 1,0 1 0,1 0 0,1 0-1,0 1 1,0 0 0,-7 27-1,11-32 2,1 1 0,0-1 0,0 0 0,1 1 0,0 0 0,1-1 0,0 1 0,0-1 0,1 1 0,3 11 0,-3-16 4,1 0 0,0 1 0,0-1 0,1 0 0,0 0 0,0 0 0,0-1 0,0 1-1,0-1 1,1 1 0,0-1 0,0 0 0,0-1 0,1 1 0,-1-1 0,1 0 0,0 0 0,7 4-1,-2-2 22,0 0 0,1-1 0,-1 0 0,1-1 0,0 0 0,0 0 0,0-1 0,0-1 0,0 1 0,0-2 0,1 0 0,-1 0 0,0-1 0,0-1 0,0 0 0,1 0 0,-2-1-1,1 0 1,0-1 0,-1 0 0,0-1 0,0 0 0,0-1 0,0 0 0,-1 0 0,0-1 0,0 0 0,-1-1 0,0 1 0,0-2 0,-1 1 0,9-14 0,-8 9-3,0-1 0,-1 0 1,0 0-1,-1 0 1,-1-1-1,0 0 0,-1 0 1,-1-1-1,0 1 0,-1 0 1,-1-1-1,-1 0 1,0 1-1,-4-30 0,3 38-12,0 0-1,0 0 0,-1 0 1,-1 0-1,1 1 0,-1-1 0,0 1 1,0-1-1,-1 1 0,0 0 1,0 0-1,-1 1 0,1-1 0,-1 1 1,0 0-1,0 0 0,-1 1 1,0 0-1,0-1 0,0 2 0,0-1 1,0 1-1,-1 0 0,-9-3 1,-5-1 10,0 2 0,1 0 0,-2 1 0,1 1 0,0 1 1,-41 1-1,53 2-20,1 0 1,-1 0 0,1 1-1,-1 0 1,1 1-1,0-1 1,0 2-1,0-1 1,0 1 0,1 0-1,-1 1 1,1 0-1,0 0 1,1 1 0,-1-1-1,1 1 1,0 1-1,0-1 1,1 1 0,0 0-1,0 0 1,-4 9-1,1-1-15,1 1-1,1-1 1,0 1-1,1 0 0,0 0 1,2 1-1,0-1 1,0 1-1,2 0 0,0 25 1,1-38 18,1 0 1,0 1 0,-1-1-1,2 0 1,-1 0-1,0 0 1,1 0 0,-1-1-1,1 1 1,0 0-1,1-1 1,-1 1 0,0-1-1,1 0 1,5 5 0,-1-2 8,0 0 0,0-1 1,1 1-1,0-2 1,0 1-1,16 5 0,0-2 13,-1-1 0,1-1 0,1-1 0,39 3 0,-37-6-23,0-1 1,-1-1-1,1-1 0,48-8 0,-65 6 2,-1 0-1,1 0 0,0 0 0,-1-1 0,0-1 0,0 0 0,0 0 1,-1 0-1,1-1 0,-2-1 0,1 1 0,0-1 0,-1-1 0,-1 1 1,12-16-1,-11 10-2,1 0 1,-2 0-1,0 0 0,0-1 1,-1 0-1,-1 0 1,0 0-1,-1 0 0,-1-1 1,0 0-1,-1 1 1,-1-1-1,0 0 0,-1 0 1,0 1-1,-4-16 1,3 19-1,-1-1 1,0 1-1,-1-1 0,-1 1 1,1 1-1,-2-1 1,1 1-1,-2-1 1,1 2-1,-1-1 0,-1 1 1,1 0-1,-2 0 1,1 1-1,-1 0 1,0 1-1,-1 0 0,0 0 1,0 1-1,-13-5 1,16 7-3,-1 1 0,1 1 0,-1-1 0,0 1 0,1 1 0,-1 0 0,0 0 0,0 0 0,0 1 0,0 0 0,0 0 0,0 1 0,0 0 0,0 1 0,1 0 0,-13 4 0,11-2-4,0 1 0,1 0 1,-1 0-1,1 1 0,0 0 0,0 0 0,1 1 0,-1 0 0,2 0 0,-1 1 0,1 0 0,-8 14 0,5-6-1,1 1-1,0 0 1,2 1 0,0-1-1,1 1 1,0 1 0,2-1-1,0 0 1,1 1 0,1 0-1,1 0 1,0-1 0,4 22-1,-3-33 14,0-1-1,1 1 1,0 0-1,1-1 0,-1 1 1,1-1-1,0 0 1,1 0-1,-1 0 0,1-1 1,0 1-1,1-1 1,-1 0-1,1 0 0,0 0 1,0 0-1,1-1 1,0 0-1,-1-1 0,1 1 1,0-1-1,1 0 1,7 3-1,-9-4 5,1 0 0,0 0-1,0-1 1,0 1 0,1-1 0,-1-1 0,0 1-1,0-1 1,0 0 0,1 0 0,-1-1-1,0 0 1,0 0 0,0 0 0,0-1 0,0 0-1,0 0 1,0-1 0,-1 1 0,1-1-1,-1-1 1,1 1 0,-1-1 0,0 1 0,7-9-1,-3 1 7,0 0-1,-1-1 1,-1 0-1,1 0 0,-2-1 1,0 0-1,-1 0 1,0 0-1,0-1 1,-2 0-1,0 1 0,2-25 1,-4 28-17,0-1-1,-1 0 1,0 0 0,-1 1-1,0-1 1,-1 0 0,0 1-1,-1 0 1,0-1 0,-1 1-1,0 0 1,0 0 0,-1 1-1,0 0 1,-1-1 0,0 2-1,-9-11 1,6 10-8,-1 0 0,0 0 1,0 1-1,-1 1 0,0 0 0,-1 0 0,1 1 0,-1 1 0,0 0 1,0 0-1,-17-3 0,23 7 8,-1-1-1,1 1 1,0 0 0,-1 1 0,1 0 0,-1 0-1,1 0 1,-1 1 0,1 0 0,-1 0-1,1 0 1,0 1 0,0 0 0,-1 0 0,1 1-1,1 0 1,-1 0 0,0 0 0,1 1-1,0-1 1,-1 1 0,2 1 0,-1-1 0,-6 8-1,-1 4-28,0 1 0,2 1 0,0 0-1,1 1 1,0 0 0,2 0 0,0 1 0,-7 35-1,6-10 26,2 1 0,1 83-1,4-122 12,1-1 0,0 0-1,0 1 1,1-1-1,0 1 1,0-1 0,0 0-1,1 0 1,0 0-1,0 0 1,1 0 0,0 0-1,0 0 1,0-1 0,0 1-1,1-1 1,0 0-1,0 0 1,0 0 0,1-1-1,0 0 1,0 1 0,0-2-1,0 1 1,1-1-1,-1 1 1,1-1 0,0-1-1,0 1 1,0-1 0,0 0-1,0-1 1,0 1-1,13 0 1,-10-1 3,0 0 0,0-1 0,0 0 0,0 0 0,0-1 0,0 0 0,0-1 0,0 0 0,0 0 0,-1-1 0,12-5 0,-16 6-181,0 0 0,0 0 0,-1-1 0,1 0 1,-1 0-1,1 0 0,-1 0 0,0 0 0,0-1 0,-1 1 0,1-1 0,-1 0 0,1 0 0,-1 0 0,0 0 0,-1 0 0,1 0 0,-1-1 0,0 1 0,0 0 0,0-1 0,0 1 0,-1-1 0,0-7 0</inkml:trace>
</inkml:ink>
</file>

<file path=ppt/ink/ink9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50.8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334 234 7666,'0'0'5014,"20"-13"-4871,58-43-95,-75 54-8,0-1 1,0 1 0,0-1-1,0 0 1,0 0-1,-1 0 1,1 0 0,-1-1-1,0 1 1,0-1 0,-1 1-1,1-1 1,-1 0-1,1 0 1,-1 0 0,0 0-1,-1 1 1,1-1 0,-1 0-1,1 0 1,-1 0-1,0-1 1,-1 1 0,0-5-1,0-9 536,0 15-557,1 1 0,-1 0 0,1 0 1,-1-1-1,0 1 0,0 0 0,0 0 0,0 0 0,0 0 1,-1 0-1,1 0 0,-1 0 0,1 0 0,-1 1 1,1-1-1,-1 0 0,0 1 0,0 0 0,0-1 1,0 1-1,0 0 0,0 0 0,0 0 0,-1 0 1,1 0-1,0 1 0,0-1 0,-1 1 0,1-1 0,-4 1 1,-11-3-6,0 1 0,-34 1 1,45 1 6,-8 0 10,1 2 1,-1 0 0,1 1 0,0 0 0,-1 1 0,2 0 0,-1 1 0,0 1 0,1 0-1,0 0 1,0 1 0,1 1 0,0 0 0,1 1 0,-1 0 0,-16 20 0,16-18 7,1 1 1,1 1-1,0 0 1,0 0-1,2 1 1,-1 0-1,2 0 1,0 1-1,1-1 1,0 1-1,1 1 1,1-1-1,0 1 1,0 21-1,3-32-32,0 0-1,1 0 1,-1 0-1,1-1 1,0 1-1,1 0 1,-1-1-1,1 1 0,0-1 1,0 0-1,0 1 1,1-1-1,-1 0 1,1 0-1,0-1 0,6 7 1,-2-4 15,0 0 1,1 0-1,0-1 1,0 0-1,1 0 1,-1-1-1,18 7 1,-1-3 18,0-2 1,1-1-1,-1 0 0,1-2 1,36 0-1,-48-3-22,-1-1-1,0 0 1,1-1-1,-1 0 1,0-1-1,0 0 1,0-1 0,-1-1-1,20-9 1,-25 10 14,0-1 1,-1 1-1,1-1 1,-1 0-1,0-1 1,0 1 0,-1-1-1,1-1 1,-1 1-1,-1-1 1,1 1-1,-1-1 1,-1 0-1,1-1 1,-1 1-1,0-1 1,2-9-1,-3 8 31,0-1-1,0 1 0,-1-1 0,0 1 0,0-1 0,-1 1 0,-1-1 0,0 0 0,0 1 0,-1-1 0,-2-9 1,2 13-60,-1 1 1,1-1 0,-1 1-1,0-1 1,0 1-1,-1 0 1,0 1 0,0-1-1,0 0 1,0 1 0,-1 0-1,1 0 1,-1 1 0,0-1-1,0 1 1,0 0 0,-1 0-1,-7-2 1,0 0-3,0 1 1,0 1-1,0 0 0,-1 1 0,1 1 1,-1 0-1,0 0 0,1 2 1,-1 0-1,0 0 0,1 1 0,0 1 1,-1 0-1,1 1 0,0 0 1,1 1-1,-1 0 0,1 1 0,0 1 1,-18 13-1,22-15 8,0 1 0,0 1 0,0-1 0,1 1 0,0 1 0,1-1 0,0 1 0,0 0 0,0 1 0,1-1 0,1 1 0,-1 0 0,1 0 0,1 1 0,0-1 0,0 1 0,1-1 0,0 1 1,0 0-1,1 0 0,1 0 0,0 0 0,0 0 0,3 15 0,-2-22 10,0-1 0,0 1 1,1-1-1,-1 1 0,1-1 1,0 1-1,-1-1 0,1 0 0,0 0 1,0 0-1,1 0 0,-1-1 1,0 1-1,1 0 0,-1-1 1,1 0-1,-1 1 0,1-1 1,-1 0-1,1 0 0,0-1 1,0 1-1,0 0 0,-1-1 1,1 0-1,0 0 0,0 0 0,0 0 1,0 0-1,-1 0 0,1-1 1,0 1-1,0-1 0,0 0 1,-1 0-1,1 0 0,0 0 1,-1 0-1,1-1 0,-1 1 1,0-1-1,3-2 0,4-8 6,-2 3 2,0 1 0,0-2-1,-1 1 1,-1-1-1,0 0 1,0 0-1,0 0 1,-2 0-1,1-1 1,3-21 0,-7 31-38,-2 1 9,1 0-1,-1 1 1,0-1-1,0 0 1,1 0-1,-1 1 0,0-1 1,1 1-1,-1 0 1,0 0-1,1-1 1,-1 1-1,1 0 1,-1 0-1,1 0 1,-1 0-1,1 1 0,0-1 1,0 0-1,0 0 1,-2 4-1,-1-1-1,-4 3 2,1 0-1,1 1 1,-1 0-1,1 1 1,0-1 0,1 1-1,0 0 1,1 1 0,0-1-1,-4 14 1,3-3 7,1-1-1,2 1 1,0 0 0,1 29-1,1-41-3,2 0 0,-1 0-1,1 0 1,0 0 0,1-1 0,0 1-1,0-1 1,0 1 0,1-1-1,0 0 1,1-1 0,-1 1-1,1-1 1,1 0 0,-1 0 0,1 0-1,0-1 1,0 1 0,1-2-1,-1 1 1,1-1 0,0 0 0,0 0-1,1-1 1,-1 0 0,1 0-1,0-1 1,0 0 0,-1 0 0,1-1-1,13 1 1,-14-2 6,0 1 0,0-1 0,0-1 0,0 0 0,-1 0 1,1 0-1,0-1 0,0 1 0,-1-2 0,1 1 0,-1-1 0,1 0 0,-1 0 1,0-1-1,0 0 0,-1 0 0,1 0 0,-1-1 0,0 0 0,0 0 0,0 0 0,-1 0 1,5-8-1,1-2-5,-1-1 0,0 1 0,-1-1 0,-1-1 0,-1 0 0,0 0 0,-1 0 0,4-30 0,-4 8-30,-1-1 1,-5-71 0,1 109 22,0-1 0,0 0 0,0 1 0,-1-1 0,0 0 0,1 1 0,-1-1 0,0 1 0,0-1 0,-1 1-1,1-1 1,0 1 0,-1 0 0,1 0 0,-1-1 0,0 1 0,0 0 0,0 1 0,-2-3 0,0 1 5,-1 1-1,1-1 0,0 1 1,0 1-1,-1-1 0,0 1 1,1-1-1,-1 1 0,1 0 1,-8 0-1,-2 1-131,0 0 1,0 1-1,1 0 1,-1 1-1,0 0 0,0 2 1,-13 4-1,-52 22-1726,-52 16-4000,54-29-3441</inkml:trace>
</inkml:ink>
</file>

<file path=ppt/ink/ink9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5:57.3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316 483 5297,'0'-17'11031,"3"8"-11672,68-70 997,-59 63-322,-1 0-1,0-1 0,-1 0 0,-1-1 1,-1 0-1,0-1 0,-2 0 0,0 0 1,-1 0-1,-1-1 0,0 1 0,-2-1 1,0 0-1,-2-25 0,0 42-22,-1 0 0,1 0-1,0 1 1,-1-1 0,0 0 0,0 0-1,0 0 1,0 1 0,0-1 0,0 0-1,-1 1 1,0-1 0,1 1 0,-1 0-1,0 0 1,0-1 0,0 1 0,0 0-1,-5-3 1,2 2-4,0 1 0,0-1 0,0 1 0,-1 0 0,1 0 0,-1 0-1,1 1 1,-1 0 0,-10-1 0,5 1-14,0 1-1,0 0 0,-1 1 1,1 0-1,0 1 0,0 0 1,0 1-1,0 0 1,0 1-1,-12 6 0,3 2 10,0 2-1,1 0 1,1 1 0,0 1-1,2 1 1,0 0-1,0 1 1,2 1 0,0 0-1,-19 37 1,24-40 31,1 1-1,1 0 1,0 0 0,2 0 0,0 1 0,0 0 0,2 0 0,0 1 0,1-1 0,1 0-1,1 1 1,0-1 0,2 1 0,4 24 0,-2-31-12,0 0 1,1-1-1,1 1 1,0-1-1,0-1 1,1 1-1,0-1 0,1 0 1,0-1-1,1 1 1,0-2-1,0 1 1,1-1-1,0-1 1,21 12-1,-13-8 6,0-2 0,1 0 1,0-1-1,0-1 0,1-1 0,0-1 1,0 0-1,40 3 0,-49-8-18,1 0 0,-1 0 1,0-1-1,1 0 0,-1-1 0,0-1 0,0 0 0,0 0 1,0-1-1,0 0 0,-1-1 0,14-8 0,-10 3 5,0-1-1,-1 0 1,-1 0-1,0-1 0,-1-1 1,0 0-1,15-25 1,-17 24 32,0-1 0,-2 0 1,1-1-1,-2 0 0,0 0 0,-1 0 1,4-26-1,-4 8 232,-2 0 1,-2-59-1,-1 85-264,-1 0 0,1 1-1,-1-1 1,0 0-1,-1 1 1,0 0-1,0-1 1,-1 1-1,0 0 1,0 0-1,0 0 1,-1 1-1,0-1 1,0 1-1,-1 0 1,0 0-1,0 0 1,0 1-1,-1-1 1,0 1 0,0 1-1,0-1 1,0 1-1,-1 0 1,0 1-1,0-1 1,0 1-1,0 1 1,0-1-1,-1 1 1,1 1-1,-1-1 1,1 1-1,-10 0 1,9 1-13,0 1 1,0 1 0,-1-1-1,1 1 1,1 0-1,-1 1 1,0 0 0,0 0-1,1 1 1,0 0-1,0 0 1,0 1 0,0-1-1,1 2 1,0-1-1,0 1 1,0 0 0,1 0-1,-1 0 1,1 1-1,1 0 1,-6 9-1,2-1 1,0 1-1,1 0 1,1 0-1,0 0 1,2 1-1,-1 0 0,2 0 1,0 0-1,0 31 1,3-35 4,-1-3-8,1-1-1,0 0 1,1 0 0,0 0-1,1 0 1,3 14 0,-4-21 7,1 1 0,-1-1 1,0 0-1,1 0 1,-1 1-1,1-1 0,0 0 1,0 0-1,0-1 0,0 1 1,0 0-1,0-1 0,1 1 1,-1-1-1,0 1 0,1-1 1,-1 0-1,1 0 0,0-1 1,-1 1-1,1 0 0,-1-1 1,1 1-1,0-1 1,0 0-1,3 0 0,2 0-4,0 1 0,-1-1 0,1-1 0,0 0-1,0 0 1,12-3 0,-17 3-32,0-1 0,0 1-1,-1 0 1,1-1 0,0 1 0,-1-1 0,1 0-1,-1 0 1,0 0 0,0 0 0,1 0 0,-2-1-1,1 1 1,0-1 0,0 1 0,-1-1 0,1 0-1,-1 1 1,0-1 0,1-4 0,1-5-581,-1-1 0,0 1 1,-1-1-1,-1-21 0,-1 22-399,1-30-4144</inkml:trace>
</inkml:ink>
</file>

<file path=ppt/ink/ink9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6:02.9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194 762 10178,'0'0'7491,"28"0"-5781,-18-2-1611,-1 1 0,0-1 1,0-1-1,0 0 0,0 0 0,0-1 1,-1 0-1,0-1 0,0 1 1,11-9-1,-8 5-50,1 1 0,0 0-1,0 1 1,21-7 0,-2 7-17,1 1 1,-1 2-1,35 0 1,-2 1-42,112-9 19,381-42 82,-226 9-106,34 13 16,167-60-122,-515 87 116,159-25-20,45-12-6,-211 37 29,0 0-1,0-1 0,0-1 0,-1 1 1,0-2-1,0 1 0,0-1 0,-1 0 0,0-1 1,0 0-1,-1-1 0,0 1 0,-1-1 1,8-14-1,-12 20-26,-1-1 1,1 1-1,-1 0 0,0-1 1,0 1-1,0-1 1,0 0-1,-1 1 1,1-1-1,-1 0 0,0 1 1,0-1-1,-1 0 1,1 1-1,-1-1 1,0 0-1,-2-6 0,1 5 11,-1 0 0,0 0 0,0 0 0,0 0 0,-1 1 0,0-1 0,0 1 0,0 0 0,0 0 0,-7-4 0,-6-3 10,1 1 0,-1 1 0,-1 1 0,1 0 0,-33-8 0,-6 4 4,0 3 0,-1 2 0,0 2 0,-67 4 0,-34-3 32,-130-8-41,1 12 0,-424 56 0,135-17-80,471-31 64,0 4 1,1 5 0,-149 43-1,249-59 27,3-1-1,-1 1 0,1-1-1,0 0 1,-1 0 0,1 1 0,0-1 0,-1 1 0,1-1 0,0 1-1,0-1 1,-1 1 0,1 0 0,0 0 0,0 0 0,0-1 0,0 1 0,0 0-1,0 0 1,-2 3 0,3-4-2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08.0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1 189 12587,'0'0'7472,"26"-26"-7301,86-79 26,-105 99-148,0 0 0,0 0 0,0 1 1,1 0-1,-1 0 0,11-4 0,-14 8-20,0 0-1,0 0 1,0 0 0,0 0-1,0 1 1,0 0 0,8 0 0,14-1 44,77-7 230,149 7 1,-110 3-172,208 11-62,-72 0-3,-115-3-76,209 42 1,-282-38 61,483 64 6,-282-25-59,-9-2 0,8-2-11,17 3 0,-150-35 34,293 48 93,-122-6 142,-129-26-251,475 130 18,-207-44-39,-60-24-15,642 134 126,-918-212-68,0-6 1,146-7-1,-263-3-38,1 1 1,-1 0-1,1 1 0,20 7 0,18 4-3,-39-11 13,1-1-1,-1 0 0,1 2 1,0 0-1,-1 1 0,14 6 1,-26-8-10,-1 0 0,1-1 0,-1 1 0,0 0 0,0 0 0,0 0 0,0 0 0,-1 0 0,1 1 0,-1-1 0,0 0 0,0 0 0,0 0 1,0 0-1,0 0 0,-2 6 0,1 5 18,0 57-47,-1-36 58,2 0-1,1 0 0,1 0 1,2 0-1,13 52 1,-15-83-19,-1 0 1,0 0-1,0 0 1,-1-1 0,1 1-1,-1 0 1,0 0-1,0 0 1,0 0-1,0 0 1,-1 0-1,0 0 1,0 0 0,0-1-1,0 1 1,0 0-1,-1-1 1,1 1-1,-1-1 1,0 1-1,0-1 1,-1 0 0,1 0-1,-1 0 1,-3 4-1,-5 2 15,1-1 0,-2 0 0,1-1 0,-1-1 0,0 1 0,-17 5 0,1-1-12,-2-1 0,0-1 0,0-2 0,0-1 0,-36 2 0,-155-2 9,151-7 13,-6-3 14,-127-23 1,50 5-56,-225-26-29,-382-35 91,396 37 33,-44-2-183,-726 29 127,855 43 53,42 0-140,-93-19 93,-113 5-22,108-6-53,215-4 106,20-6-66,1-4 0,-151-34 0,-76-10-18,-272 35-367,566 21 261,0 1-1,-45 11 1,-14 2-18,-122-4 81,208-12 76,0-1 1,0 0 0,0 0 0,0-1 0,0 1 0,1-1-1,-1 0 1,0 0 0,1-1 0,-6-4 0,-49-36-11,30 19-10,-4 1-51,-16-13 87,-59-53 1,97 78-27,0 0 1,0-1-1,1 0 1,0 0-1,1-1 1,1 0-1,0-1 1,1 0-1,0 0 1,-6-20-1,10 15 10,0 0-1,1 0 0,1 0 1,2-30-1,0 10-1,0 30-9,0 1 0,0 0 0,1 0-1,0-1 1,1 1 0,0 1 0,0-1 0,1 0 0,0 1-1,0 0 1,1 0 0,0 0 0,0 0 0,8-7 0,2-2 0,1 0 1,1 2 0,0 0 0,23-13-1,-29 20-9,0 0 0,1 1-1,0 1 1,1 0-1,-1 1 1,1 0 0,21-3-1,1 3-41,57 2 1,-72 2 77,666 30 36,4 0 90,-499-31-95,476 12 151,-289 0-197,154 12 41,539 63 40,-649-71-16,130 10 105,-465-18-205,682 78 28,-557-51-84,228 42 145,-395-63-64,0 2-1,0 1 0,78 43 0,-73-33-15,1-3 1,54 17 0,-105-40 14,0 0 0,0 0-1,0 0 1,0 0 0,0 0 0,-1 0 0,1 0 0,0 0-1,0 1 1,0-1 0,0 0 0,0 0 0,0 0 0,0 0-1,0 0 1,0 0 0,0 0 0,-1 0 0,1 0 0,0 0 0,0 0-1,0 0 1,0 0 0,0 0 0,0 0 0,0 1 0,0-1-1,0 0 1,0 0 0,0 0 0,0 0 0,0 0 0,0 0-1,0 0 1,0 0 0,0 0 0,0 1 0,0-1 0,0 0 0,0 0-1,0 0 1,0 0 0,0 0 0,0 0 0,0 0 0,0 0-1,0 0 1,0 0 0,0 1 0,0-1 0,0 0 0,0 0-1,-18 4-9,-26 1-26,-170-3 38,115-3 30,2-3-20,0-4 0,-102-22 1,55 6-24,-863-112-136,-18 51-339,1015 85 459,-37-3-277,-83 7 0,115-2-194,0 0 1,0 2-1,-1 0 1,2 1-1,-1 0 0,1 1 1,0 1-1,-23 13 1,-10 12-4148</inkml:trace>
</inkml:ink>
</file>

<file path=ppt/ink/ink9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6:52.646"/>
    </inkml:context>
    <inkml:brush xml:id="br0">
      <inkml:brushProperty name="width" value="0.05" units="cm"/>
      <inkml:brushProperty name="height" value="0.05" units="cm"/>
      <inkml:brushProperty name="color" value="#004F8B"/>
    </inkml:brush>
  </inkml:definitions>
  <inkml:trace contextRef="#ctx0" brushRef="#br0">1 0 6161,'0'0'7713,"2"3"-7667,12 12 199,0 1 0,-1 1-1,-1 1 1,0 0 0,-2 0-1,14 31 1,-13-26 22,0-1-1,1-1 1,2 1 0,27 32-1,-30-42-221,1-1-1,1 0 0,0-1 1,1 0-1,-1-1 0,2-1 1,-1 0-1,1-1 0,1-1 1,-1 0-1,1-1 0,0-1 0,0 0 1,0-1-1,0-1 0,26 0 1,-38-3-34,0 0 0,-1 0 0,1 0 0,-1-1-1,1 1 1,-1-1 0,1 0 0,-1 0 0,0-1 0,0 1 0,0-1 0,0 1 0,-1-1 0,1 0 0,-1 0 0,1 0 0,-1 0 0,0 0 0,0-1-1,0 1 1,1-6 0,4-5 23,-1-1-1,0 1 0,-1-1 0,3-18 1,-4 3-54,-1-1 0,-2 0 0,-5-54 0,5 83 13,-1 0 0,0 0 0,0 0 1,0-1-1,-1 1 0,1 0 1,0 0-1,-1 0 0,0 0 1,1 0-1,-1-1 0,0 1 0,0 0 1,0 1-1,0-1 0,0 0 1,-1 0-1,1 0 0,-1 1 1,1-1-1,-1 1 0,1-1 0,-1 1 1,0-1-1,0 1 0,0 0 1,1 0-1,-1 0 0,0 0 0,-1 0 1,1 1-1,0-1 0,0 0 1,0 1-1,0 0 0,0-1 1,-1 1-1,1 0 0,-4 1 0,5-1 2,-1 1 0,1 0-1,-1 0 1,1 0-1,-1 0 1,1 0-1,0 0 1,0 1-1,0-1 1,0 0-1,0 1 1,0-1 0,0 1-1,0-1 1,0 1-1,0-1 1,1 1-1,-1-1 1,1 1-1,-1 0 1,1-1-1,0 1 1,0 0 0,0-1-1,0 4 1,-2 52 62,2-46-58,0 14 36,-1-1 27,2 1-1,0-1 1,1 0-1,10 42 1,78 287 365,-75-276-335,-4 2 0,2 126 0,-12-176-72,0-19 1,0 0 1,-1 0-1,-1 1 0,1-1 0,-4 11 0,4-19-7,-1 0-1,1 0 1,-1 0-1,0 0 1,0 0-1,0 0 1,0 0-1,0 0 1,-1 0-1,1-1 1,0 1-1,-1 0 1,1-1-1,-1 0 1,0 1-1,1-1 1,-1 0-1,0 0 1,0 1-1,0-1 1,0-1-1,0 1 1,0 0-1,0 0 1,0-1-1,0 1 0,0-1 1,-5 0-1,0 0 7,-1 0 0,1 0 0,-1-1 0,0 0 0,1-1 0,0 0 0,-1 0 0,1 0 0,0-1 0,0 0 0,0 0 0,1-1 0,-1 0 0,1 0-1,0-1 1,0 1 0,0-2 0,0 1 0,1 0 0,0-1 0,0 0 0,1 0 0,0 0 0,-6-12 0,0 0-11,2 0-1,0 0 1,1 0 0,1-1 0,0 0 0,2-1-1,0 1 1,-2-30 0,5 30-3,1 0-1,2-28 1,-1 41-5,0-1-1,1 0 0,0 0 0,0 0 0,1 1 1,-1 0-1,1-1 0,1 1 0,-1 0 1,6-6-1,7-8-4,2 0 1,0 1 0,1 1-1,1 0 1,1 2-1,0 0 1,1 2-1,1 0 1,0 1-1,1 2 1,47-17 0,-56 26 6,-13 2-13,0 1 0,-1-1 0,1-1 1,0 1-1,-1 0 0,1 0 0,-1-1 0,1 1 1,0-1-1,-1 1 0,1-1 0,-1 0 1,1 1-1,-1-1 0,2-1 0,0-2-785,1-10-3316,-4 6-533</inkml:trace>
</inkml:ink>
</file>

<file path=ppt/ink/ink9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07.035"/>
    </inkml:context>
    <inkml:brush xml:id="br0">
      <inkml:brushProperty name="width" value="0.05" units="cm"/>
      <inkml:brushProperty name="height" value="0.05" units="cm"/>
      <inkml:brushProperty name="color" value="#FF0066"/>
    </inkml:brush>
  </inkml:definitions>
  <inkml:trace contextRef="#ctx0" brushRef="#br0">17 0 8858,'0'0'11448,"-16"0"-4003,346 28-7391,-125-5-98,3-14 108,-208-9 2,0-22-7458,0 16 3240</inkml:trace>
</inkml:ink>
</file>

<file path=ppt/ink/ink9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08.059"/>
    </inkml:context>
    <inkml:brush xml:id="br0">
      <inkml:brushProperty name="width" value="0.05" units="cm"/>
      <inkml:brushProperty name="height" value="0.05" units="cm"/>
      <inkml:brushProperty name="color" value="#FF0066"/>
    </inkml:brush>
  </inkml:definitions>
  <inkml:trace contextRef="#ctx0" brushRef="#br0">92 366 5801,'0'0'13040,"10"-11"-12629,5-6-297,0 0-1,-1-1 1,-1 0-1,0-1 1,-2-1-1,0 0 1,13-36-1,-19 32 182,-1-1-1,-1 1 1,-1-1 0,-2-33-1,0 45-10,-1 13-288,1-1 1,-1 1 0,0 0 0,0 0-1,0 0 1,1 0 0,-1 0 0,0 1-1,0-1 1,0 0 0,1 0 0,-1 0-1,0 1 1,0-1 0,1 0-1,-1 1 1,0-1 0,1 1 0,-1-1-1,0 1 1,1-1 0,-1 1 0,1-1-1,-1 1 1,1 0 0,-1-1 0,1 1-1,-1 1 1,-4 19 27,2 0 0,0 0 0,2 0 0,0 1 1,1-1-1,6 37 0,-6-52-18,6 25 71,1 0 1,1 0-1,1-1 0,2 0 1,19 37-1,7 21 118,-22-42-65,-10-28-68,1 0 0,13 28 0,-18-43 507,-4-3-562,0 1 1,0-1-1,0 0 1,0 1-1,0-2 1,0 1-1,0 0 0,0 0 1,-4-2-1,4 1 3,-100-24 89,71 16-85,0 1-1,-45-5 0,6 10-34,65 3 65,8 0 11,39 0 69,294 0 539,-334 0-337,-4 5-3225,1-3 2418,1 0 1,-1 0-1,0 1 0,0-1 1,0-1-1,0 1 0,0 0 0,0-1 1,-1 1-1,1-1 0,-6 3 0,-19 11-6716</inkml:trace>
</inkml:ink>
</file>

<file path=ppt/ink/ink9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16.919"/>
    </inkml:context>
    <inkml:brush xml:id="br0">
      <inkml:brushProperty name="width" value="0.05" units="cm"/>
      <inkml:brushProperty name="height" value="0.05" units="cm"/>
      <inkml:brushProperty name="color" value="#FF0066"/>
    </inkml:brush>
  </inkml:definitions>
  <inkml:trace contextRef="#ctx0" brushRef="#br0">67 54 8850,'0'0'9087,"10"0"-6030,40-4-3017,76-17-2,38-4 17,-157 25-29,14-2-59,-19 1 8,-14 1 27,-52 0 14,-1 2 0,1 4 1,-80 17-1,113-14-27,21-6 2,-1 0 1,1-1-1,-1 0 0,-14 1 0,594 0 427,-680-3-1365,111 0 873,0 0 0,-1 0 0,1 0 0,0 0 0,0 0 1,0 0-1,0 0 0,0 0 0,-1 0 0,1 0 0,0 0 0,0 0 1,0 0-1,0 0 0,0 0 0,0 0 0,-1 0 0,1 0 0,0 0 1,0 0-1,0 0 0,0 0 0,0 0 0,-1 0 0,1 0 0,0 0 1,0 1-1,0-1 0,0 0 0,0 0 0,0 0 0,0 0 0,0 0 1,-1 0-1,1 0 0,0 0 0,0 1 0,0-1 0,0 0 0,0 0 1,0 0-1,0 0 0,0 0 0,0 0 0,0 1 0,0-1 0,0 0 0,0 0 1,0 0-1,0 0 0,0 0 0,0 1 0,0-1 0,0 0 1,0 6-4736</inkml:trace>
</inkml:ink>
</file>

<file path=ppt/ink/ink9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17.971"/>
    </inkml:context>
    <inkml:brush xml:id="br0">
      <inkml:brushProperty name="width" value="0.05" units="cm"/>
      <inkml:brushProperty name="height" value="0.05" units="cm"/>
      <inkml:brushProperty name="color" value="#FF0066"/>
    </inkml:brush>
  </inkml:definitions>
  <inkml:trace contextRef="#ctx0" brushRef="#br0">14 308 7586,'0'0'10202,"0"-12"-9926,16-90 290,-7 57 105,4-79 0,-13 100-343,0 44-286,0 43-33,1-42-7,1-1 0,1 1 0,0 0 0,1-1 0,2 0 0,0 0 0,11 25 0,75 127 193,-16-34 169,-74-134-494,11 31 768,-19-27 9,-13-11-466,-13-7-188,-1 2 0,0 1 0,0 2 1,-1 1-1,-52 1 0,91 3-50,51-1 86,-1 3 0,62 9 0,-74-10 74,-43-1-70,-7 6-4967,-3-3-973</inkml:trace>
</inkml:ink>
</file>

<file path=ppt/ink/ink9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22.515"/>
    </inkml:context>
    <inkml:brush xml:id="br0">
      <inkml:brushProperty name="width" value="0.05" units="cm"/>
      <inkml:brushProperty name="height" value="0.05" units="cm"/>
      <inkml:brushProperty name="color" value="#004F8B"/>
    </inkml:brush>
  </inkml:definitions>
  <inkml:trace contextRef="#ctx0" brushRef="#br0">0 1 6529,'0'0'5840,"3"11"-5226,11 38 603,1 0 1,37 78 0,-45-112-1097,0-1 0,1 0 0,1 0 0,0-1 0,1 0-1,0 0 1,1-1 0,0 0 0,1-1 0,0-1 0,1 0 0,1 0 0,19 10 0,-26-17-101,0 0 1,0 0-1,0-1 0,0 0 0,1 0 0,-1-1 0,1 0 0,-1 0 0,1-1 1,-1 0-1,1 0 0,-1 0 0,1-1 0,-1-1 0,1 1 0,-1-1 1,0 0-1,1-1 0,-1 0 0,0 0 0,-1 0 0,1-1 0,-1 0 0,1 0 1,-1-1-1,0 0 0,-1 0 0,1 0 0,-1-1 0,0 1 0,-1-1 1,1 0-1,-1-1 0,0 1 0,-1-1 0,1 0 0,-1 0 0,-1 0 0,1 0 1,0-8-1,0-3 22,-1 1 0,-1-1-1,-1 1 1,-2-22 0,2 37-44,-1 0 0,0 0 0,1 0 0,-1 0 0,0 0 1,0 1-1,0-1 0,0 0 0,0 1 0,0-1 0,-1 0 0,1 1 0,0 0 0,-1-1 0,1 1 0,-1 0 0,0 0 0,1-1 0,-1 1 0,0 1 0,0-1 0,0 0 1,0 0-1,1 1 0,-1-1 0,0 1 0,0-1 0,0 1 0,0 0 0,0 0 0,0 0 0,-3 0 0,4 39-55,1-31 53,-1 6 11,1-1 0,1 1 0,0 0-1,1-1 1,0 1 0,1-1 0,6 20-1,109 207 379,-78-166-148,-3 1 0,45 135 1,-76-188-172,-2 1 1,0 0 0,-1 0-1,-2 36 1,-1-57-65,0-1 0,0 1-1,0-1 1,0 1 0,-1 0 0,1-1-1,-1 1 1,1-1 0,-1 0-1,1 1 1,-1-1 0,0 0 0,0 1-1,0-1 1,0 0 0,0 0 0,0 1-1,0-1 1,0 0 0,0 0 0,0 0-1,-1 0 1,1-1 0,0 1 0,-1 0-1,1-1 1,-1 1 0,1 0 0,-1-1-1,1 0 1,-1 1 0,-2-1-1,-6 2 36,0-1-1,0-1 1,-1 0-1,-10-1 1,0 0 73,13 0-96,-1 0 0,1 0 0,0 0 0,0-1 0,0 0 1,0-1-1,0 0 0,0 0 0,1 0 0,-1-1 0,1 0 1,0-1-1,0 0 0,0 0 0,1 0 0,0-1 1,0 0-1,0 0 0,-7-11 0,6 7-16,0-1-1,1 0 1,0 0 0,0-1-1,1 1 1,1-1 0,0 0-1,1 0 1,0-1 0,1 1 0,0-1-1,0-17 1,1 22-8,1 0 0,0-1 0,1 1 1,0 0-1,0-1 0,1 1 0,0 0 0,0 0 1,1 0-1,0 0 0,1 1 0,-1-1 0,1 1 1,1 0-1,-1 0 0,1 0 0,1 0 0,-1 1 1,11-9-1,0-1-272,1 2 0,23-16 1,15-2-5685,-42 26 1201</inkml:trace>
</inkml:ink>
</file>

<file path=ppt/ink/ink9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23.121"/>
    </inkml:context>
    <inkml:brush xml:id="br0">
      <inkml:brushProperty name="width" value="0.05" units="cm"/>
      <inkml:brushProperty name="height" value="0.05" units="cm"/>
      <inkml:brushProperty name="color" value="#004F8B"/>
    </inkml:brush>
  </inkml:definitions>
  <inkml:trace contextRef="#ctx0" brushRef="#br0">1 4 10962,'0'0'5980,"33"-1"-5950,113-2 19,-110 3 204,-1 2 1,0 2-1,1 1 0,53 15 0,-34-7-171,-51-12-339,-4-1 284,0 0 0,1 1 0,-1-1 1,0 0-1,1 0 0,-1 0 0,0 0 0,1 0 0,-1 0 1,0 0-1,1 1 0,-1-1 0,0 0 0,1 0 0,-1-1 1,1 1-1,-1 0 0,0 0 0,1 0 0,-1 0 0,0 0 0,1 0 1,-1 0-1,0-1 0,1 1 0,-1 0 0,0 0 0,1 0 1,-1-1-1,0 1 0,0 0 0,1 0 0,-1-1 0,0 1 1,0 0-1,1-1 0,-1 1 0,0 0 0,0-1 0,0 1 1,0 0-1,0-1 0,1 1 0,-1 0 0,0-1 0,0 1 0,0 0 1,0-1-1,0 1 0,0-1 0,0 1 0,0 0 0,0-1 1,0 1-1,-1 0 0,1-1 0,0 1 0,0 0 0,0-1 1,0 0-106</inkml:trace>
</inkml:ink>
</file>

<file path=ppt/ink/ink9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24.081"/>
    </inkml:context>
    <inkml:brush xml:id="br0">
      <inkml:brushProperty name="width" value="0.05" units="cm"/>
      <inkml:brushProperty name="height" value="0.05" units="cm"/>
      <inkml:brushProperty name="color" value="#004F8B"/>
    </inkml:brush>
  </inkml:definitions>
  <inkml:trace contextRef="#ctx0" brushRef="#br0">1 298 8954,'0'0'4601,"6"-30"-4154,20-92 106,-23 106-181,0 1 1,-1-1-1,-1 1 0,-1-1 0,-1-19 1,-1 3 1697,2 50-2046,-1-1 0,2 1 1,1 0-1,0 0 0,1-1 0,1 1 1,0-1-1,1 0 0,11 23 0,65 98 413,-54-96-214,-1 1 1,-3 2 0,23 60-1,-35-81-209,-3-4 745,-8-20-747,-1 1 0,1-1 0,-1 1 1,1-1-1,-1 0 0,0 1 1,1-1-1,-1 0 0,1 0 0,-1 1 1,0-1-1,1 0 0,-1 0 1,1 0-1,-1 0 0,0 0 0,1 0 1,-1 0-1,0 0 0,1 0 1,-1 0-1,1 0 0,-1 0 0,0-1 1,1 1-1,-1 0 0,1 0 0,-1-1 1,0 1-1,1 0 0,-1-1 1,0 0-1,-54-17 63,6 1-105,-73-15 1,107 28 64,34 4-52,36 5-28,95 34 131,-148-39-243,0 1 1,0-1 0,0 1-1,0-1 1,0 0 0,0 0-1,0 0 1,0 0 0,0 0-1,0 0 1,0-1 0,0 1-1,3-1 1,14-9-6473</inkml:trace>
</inkml:ink>
</file>

<file path=ppt/ink/ink9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24.680"/>
    </inkml:context>
    <inkml:brush xml:id="br0">
      <inkml:brushProperty name="width" value="0.05" units="cm"/>
      <inkml:brushProperty name="height" value="0.05" units="cm"/>
      <inkml:brushProperty name="color" value="#004F8B"/>
    </inkml:brush>
  </inkml:definitions>
  <inkml:trace contextRef="#ctx0" brushRef="#br0">1 1 6833,'0'0'9740,"35"0"-9551,113 1-19,-101 1 205,85 16 0,-57-5 30,-76-13-444,1 0 1,0 0-1,-1 0 1,1 0-1,0 1 1,-1-1 0,1 0-1,0 0 1,0 0-1,-1 1 1,1-1-1,0 0 1,0 0 0,-1 1-1,1-1 1,0 0-1,0 1 1,0-1 0,-1 0-1,1 1 1,0-1-1,0 0 1,0 1-1,0-1 1,0 0 0,0 1-1,0-1 1,0 1-1,0-1 1,0 0-1,0 1 1,0-1 0,0 0-1,0 1 1,0-1-1,0 0 1,0 1-1,0-1 1,0 0 0,1 1-1,-1-1 1,0 0-1,0 1 1,0-1 0,1 0-1,-1 1 1,0-1-1,0 0 1,1 0-1,-1 1 1,0-1 0,1 0-1,-1 0 1,0 0-1,1 1 1,-1-1-1,0 0 1,1 0 0,-1 0-1,0 0 1,1 0-1,-1 0 1,0 0-1,1 0 1,0 0 0,-35 22-3569,25-17 1873,-2 3-921,0 1-1563</inkml:trace>
</inkml:ink>
</file>

<file path=ppt/ink/ink9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1.892"/>
    </inkml:context>
    <inkml:brush xml:id="br0">
      <inkml:brushProperty name="width" value="0.05" units="cm"/>
      <inkml:brushProperty name="height" value="0.05" units="cm"/>
      <inkml:brushProperty name="color" value="#004F8B"/>
    </inkml:brush>
  </inkml:definitions>
  <inkml:trace contextRef="#ctx0" brushRef="#br0">1 27 4489,'0'0'10958,"0"-1"-10896,0 1 0,1-1 1,-1 0-1,0 0 0,1 1 0,-1-1 0,1 0 0,-1 0 0,1 1 0,-1-1 0,1 0 0,-1 1 0,1-1 0,0 1 1,-1-1-1,1 1 0,0-1 0,0 1 0,0-1 0,19-3-45,0 0 0,1 1 0,-1 2 0,0 0-1,40 3 1,-5 0 31,-53-2-47,7-1-2,1 1 0,-1 0 0,0 1 0,1 0 0,-1 1 0,0-1 0,0 2 0,0-1 0,12 6 0,-9-3-761,2-5-3296,-11 0 2947,7 0-3610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25.703"/>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255 57 4865,'-6'-8'11808,"-21"-24"-11248,20 29-546,1 0 1,-1 1-1,0-1 0,0 2 1,0-1-1,0 1 0,-1 0 1,1 1-1,-11 0 0,13 0-8,0 0-1,0 0 1,0 1-1,0-1 1,1 1-1,-1 1 1,0-1-1,1 1 1,-1-1-1,1 1 1,-1 1-1,1-1 0,0 1 1,-7 5-1,4-1 28,1 0 0,0 1 0,0 0 0,1 0 0,0 1 0,0 0 0,1-1 0,0 1 0,0 1 0,1-1 0,1 1 0,-1-1 0,2 1 0,-1 0 0,1-1 1,1 1-1,0 0 0,0 0 0,2 10 0,-1-17 1,0 0 0,1 0 0,-1 0 0,1 0 0,-1-1 0,1 1 0,0-1 0,0 1 1,0-1-1,0 0 0,1 0 0,-1 0 0,1 0 0,-1 0 0,1 0 0,0-1 0,0 1 1,-1-1-1,1 0 0,0 1 0,0-1 0,0-1 0,0 1 0,1 0 0,-1-1 1,5 0-1,7 2 157,1 0 1,-1-2 0,1 0 0,17-2 0,-27 1-173,-1-1 0,1 1 0,-1-1 0,0 0 0,0-1 0,0 1 0,0-1 0,0 0 0,-1 0 0,1-1 1,-1 1-1,0-1 0,0 0 0,0 0 0,-1 0 0,7-9 0,-6 7-11,0-1 0,0 0 0,0 0 0,-1 0 0,0 0 1,0 0-1,-1-1 0,0 0 0,0 1 0,-1-1 0,1-11 0,-3 18-12,1-1 0,-1 1-1,0 0 1,0 0-1,0-1 1,0 1 0,0 0-1,0 0 1,-1 0-1,1 0 1,0 1-1,0-1 1,-1 0 0,1 0-1,-1 1 1,1-1-1,0 1 1,-1-1 0,1 1-1,-1 0 1,1-1-1,-1 1 1,1 0 0,-1 0-1,1 0 1,-1 0-1,-2 1 1,-2-2 5,0 1 1,0 0-1,0 1 1,0-1-1,0 1 1,-8 2-1,10-1-1,0 1-1,1-1 1,-1 1-1,0-1 1,1 1-1,-1 1 1,1-1 0,0 0-1,0 1 1,0-1-1,1 1 1,-1 0 0,1 0-1,0 0 1,0 0-1,-2 6 1,1 0 0,0 0 1,1 0-1,0 0 1,0 1-1,1-1 1,1 11-1,42-21 697,-38-1-691,0-1-1,0 0 1,-1 0-1,1 0 0,-1 0 1,1 0-1,-1-1 1,0 0-1,0 1 0,0-1 1,0 0-1,0-1 1,-1 1-1,0 0 0,1-1 1,-1 1-1,2-7 1,0 3-13,-1-1 0,0 0 0,-1 1 0,0-1 1,0 0-1,0 0 0,-1-1 0,0-7 0,-1 14-2,-2-5-42,-14 5-337,-1 2-827,0 1-1,0 1 1,-30 6-1,-6 10-5028</inkml:trace>
</inkml:ink>
</file>

<file path=ppt/ink/ink9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4.547"/>
    </inkml:context>
    <inkml:brush xml:id="br0">
      <inkml:brushProperty name="width" value="0.05" units="cm"/>
      <inkml:brushProperty name="height" value="0.05" units="cm"/>
      <inkml:brushProperty name="color" value="#004F8B"/>
    </inkml:brush>
  </inkml:definitions>
  <inkml:trace contextRef="#ctx0" brushRef="#br0">1 1 7802,'0'0'6620,"18"10"-6482,-8-7-96,-1 1 0,0 0-1,1 1 1,-2 0 0,1 0-1,-1 1 1,1 0 0,-2 1 0,1-1-1,-1 1 1,0 1 0,0 0-1,-1 0 1,0 0 0,0 0-1,-1 1 1,0 0 0,-1 0-1,0 1 1,0-1 0,-1 1-1,0 0 1,-1-1 0,0 1-1,-1 0 1,0 1 0,0 13-1,0-13 49,-1 1-1,0 0 0,-1 0 0,0-1 1,-1 1-1,0 0 0,0-1 0,-2 0 1,1 1-1,-2-1 0,-6 14 0,2-10-324,-2 0 1547,8-37-462,4 16-846,0 1 1,0-1-1,0 1 0,1 0 0,-1 0 0,1 0 0,1 0 0,-1 0 0,5-7 1,33-47-121,-23 37-8,4-12-237,19-41 0,-9 17 248,-43 118-253,5-42 445,1 1 0,1 0 0,1 1 0,0-1 0,1 1-1,1 0 1,1-1 0,3 39 0,-1-54-52,1 1 0,-1-1 0,1 1 0,0-1 0,1 0 0,-1 0 0,1 0 0,-1 0 0,1 0 0,0-1 0,1 1 0,-1-1 0,0 0-1,1 0 1,0 0 0,0 0 0,0-1 0,0 1 0,0-1 0,1 0 0,6 2 0,13 5 47,-1-1-1,41 8 1,-61-16-72,16 4-13,1-1 1,0 0-1,0-2 0,0-1 1,29-2-1,-45 1-121,1-1 0,-1 1 0,1-1 0,-1 0 0,0 0 0,0-1 0,0 1 0,0-1 0,0 0 0,0 0 0,-1 0 0,0-1 0,1 1 0,-1-1 0,-1 0 0,1 1 0,0-1-1,3-8 1,5-5-1232,14-18-3053</inkml:trace>
</inkml:ink>
</file>

<file path=ppt/ink/ink9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5.060"/>
    </inkml:context>
    <inkml:brush xml:id="br0">
      <inkml:brushProperty name="width" value="0.05" units="cm"/>
      <inkml:brushProperty name="height" value="0.05" units="cm"/>
      <inkml:brushProperty name="color" value="#004F8B"/>
    </inkml:brush>
  </inkml:definitions>
  <inkml:trace contextRef="#ctx0" brushRef="#br0">1 68 8938,'0'0'4810,"23"-9"-4787,77-30-18,-88 34 19,0 2 0,1-1-1,-1 2 1,1 0 0,0 0 0,0 1-1,-1 1 1,1 0 0,0 0 0,13 3-1,-11-1 3,-12-2-5,1 1 1,-1-1-1,0 1 0,1-1 0,-1 1 1,0 0-1,1 0 0,-1 1 0,0-1 1,0 1-1,0 0 0,0-1 1,0 1-1,-1 0 0,1 1 0,-1-1 1,1 0-1,-1 1 0,0 0 0,1-1 1,-2 1-1,1 0 0,2 4 1,-1 0 43,-1-1 1,-1 1 0,1 0 0,-1-1 0,0 1 0,-1 0 0,1 0-1,-1 0 1,-1 0 0,-1 11 0,1-14-52,0 0 1,-1 0-1,0 0 0,1 0 1,-2-1-1,1 1 0,0 0 1,-1-1-1,1 1 1,-1-1-1,0 0 0,0 0 1,0 0-1,-1 0 0,1-1 1,0 1-1,-1-1 0,0 0 1,0 0-1,0 0 0,0-1 1,0 1-1,-7 1 1,-1 0 73,-1 0 0,1 0 0,-1-1 0,-18 1 0,122-1 428,35 1-606,-46-9-4448,-61 1-576</inkml:trace>
</inkml:ink>
</file>

<file path=ppt/ink/ink9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5.542"/>
    </inkml:context>
    <inkml:brush xml:id="br0">
      <inkml:brushProperty name="width" value="0.05" units="cm"/>
      <inkml:brushProperty name="height" value="0.05" units="cm"/>
      <inkml:brushProperty name="color" value="#004F8B"/>
    </inkml:brush>
  </inkml:definitions>
  <inkml:trace contextRef="#ctx0" brushRef="#br0">1 7 5921,'0'0'9068,"31"0"-8740,-11 0-293,219-5 218,-100 3-149,-80 3-2974,-56-2 708</inkml:trace>
</inkml:ink>
</file>

<file path=ppt/ink/ink9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5.935"/>
    </inkml:context>
    <inkml:brush xml:id="br0">
      <inkml:brushProperty name="width" value="0.05" units="cm"/>
      <inkml:brushProperty name="height" value="0.05" units="cm"/>
      <inkml:brushProperty name="color" value="#004F8B"/>
    </inkml:brush>
  </inkml:definitions>
  <inkml:trace contextRef="#ctx0" brushRef="#br0">0 1 7346,'0'0'6737,"4"205"-6401,-1-148-168,4-6-56,-3-4-64,-4-6-40,3-13 40,1-12-48,-1-3 0,4-13-816,7 0-528,-3 0-1233,3-13-6593</inkml:trace>
</inkml:ink>
</file>

<file path=ppt/ink/ink9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6.598"/>
    </inkml:context>
    <inkml:brush xml:id="br0">
      <inkml:brushProperty name="width" value="0.05" units="cm"/>
      <inkml:brushProperty name="height" value="0.05" units="cm"/>
      <inkml:brushProperty name="color" value="#004F8B"/>
    </inkml:brush>
  </inkml:definitions>
  <inkml:trace contextRef="#ctx0" brushRef="#br0">64 0 6345,'0'0'4196,"-8"18"-3795,4-10-324,-5 11 245,1 0 0,0 1 0,2 0 0,0 0 0,-5 34 0,7 11 979,6 74 1,-2-135-1277,0 1 0,1-1-1,0 0 1,0 0 0,0 0 0,0 0 0,1 1-1,0-2 1,-1 1 0,2 0 0,-1 0-1,0-1 1,1 1 0,-1-1 0,1 0 0,0 1-1,0-1 1,1-1 0,-1 1 0,0 0 0,1-1-1,0 0 1,-1 0 0,1 0 0,0 0 0,0 0-1,0-1 1,0 0 0,6 1 0,12 3 23,1-2 0,-1 0 0,1-2 0,30-1 0,-30 0-26,-17 0-27,-1-1 0,1 0 0,-1 0 0,1 0 0,-1 0 0,0-1 0,0 0 0,0 0 0,0 0 0,0-1 0,0 0 0,0 0 1,-1 0-1,1 0 0,-1-1 0,0 0 0,0 1 0,0-2 0,-1 1 0,1 0 0,-1-1 0,0 1 0,-1-1 0,1 0 0,-1 0 1,0 0-1,0 0 0,0-1 0,-1 1 0,1 0 0,-1-1 0,-1 1 0,1-1 0,-1 1 0,0-1 0,0 1 0,-1-1 0,-1-8 0,0 11-7,1 0 0,-1 1-1,0-1 1,0 1 0,0-1-1,0 1 1,-1-1 0,1 1-1,0 0 1,-1 0 0,0 0-1,1 1 1,-1-1-1,0 1 1,0-1 0,0 1-1,0 0 1,0 0 0,0 0-1,0 1 1,-1-1 0,1 1-1,-6-1 1,-11 0-7,0 0 0,-29 4-1,47-3 18,-3 0-1,-1 1-1,1 0 1,-1 0-1,1 1 1,0-1-1,0 1 1,-1 1-1,1-1 1,0 0-1,1 1 1,-1 0-1,1 0 1,-1 1-1,1-1 1,0 1-1,0 0 1,0 0-1,1 0 1,-1 1-1,1-1 1,-5 10-1,3-3-3,0 0 0,1 0-1,1 0 1,-1 0 0,2 1-1,0 0 1,0 0-1,1-1 1,0 15 0,2-22-99,-1 0 0,1 0 0,0 0 0,0-1 1,0 1-1,1 0 0,-1 0 0,1-1 0,0 1 1,0-1-1,0 0 0,1 1 0,-1-1 0,1 0 0,0 0 1,0-1-1,0 1 0,0-1 0,0 1 0,0-1 1,1 0-1,-1 0 0,1 0 0,0-1 0,6 3 0,25 8-3449</inkml:trace>
</inkml:ink>
</file>

<file path=ppt/ink/ink9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7.330"/>
    </inkml:context>
    <inkml:brush xml:id="br0">
      <inkml:brushProperty name="width" value="0.05" units="cm"/>
      <inkml:brushProperty name="height" value="0.05" units="cm"/>
      <inkml:brushProperty name="color" value="#004F8B"/>
    </inkml:brush>
  </inkml:definitions>
  <inkml:trace contextRef="#ctx0" brushRef="#br0">1 0 5657,'0'0'8334,"36"11"-8241,115 34-51,-138-41-37,0 1 1,0 0 0,-1 1-1,17 9 1,-24-11 1,0 0 0,-1 1 0,1 0 0,-1-1 0,0 1 0,5 7 0,-5-6 1,0 0 59,-1 0 1,0 0-1,0 0 0,-1 0 1,0 0-1,0 0 0,0 1 1,-1-1-1,0 0 0,0 1 1,0 0-1,-1-1 0,0 1 1,-1-1-1,1 1 0,-1-1 1,0 1-1,-1-1 0,0 0 1,0 1-1,0-1 0,-1 0 1,0 0-1,0 0 0,0-1 0,-1 1 1,1-1-1,-8 8 0,6-7 48,-5 5-132,8-10 291,4-5 415,6-8-654,0 1 1,1 0-1,1 1 1,-1 0-1,20-15 1,-16 14-28,-1 0-1,0 0 1,-1-1 0,12-16 0,-11 9-15,-7 13 1,0 0 0,-1 0 0,0 0 0,0-1-1,-1 0 1,0 0 0,0 0 0,0 0 0,-1 0 0,0 0 0,2-15 0,-22 28-90,13-2 92,1 1 0,0 0 0,0 0 1,0 0-1,1 0 0,-1 1 0,1 0 1,0-1-1,1 1 0,0 0 1,0 0-1,0 1 0,0-1 0,0 10 1,1-11 8,0-1 0,0 1 0,1 0 0,-1 0 0,1 0 0,1 0 1,-1 0-1,1 0 0,-1 0 0,1-1 0,1 1 0,-1 0 0,1-1 1,0 1-1,0-1 0,0 1 0,0-1 0,1 0 0,4 6 0,-1-4-6,1-1 0,0 0-1,0 0 1,0-1-1,1 0 1,-1 0-1,1-1 1,0 0 0,0 0-1,9 1 1,3 0-1126,0-2 0,0 0 1,21-2-1,-15 0-3399</inkml:trace>
</inkml:ink>
</file>

<file path=ppt/ink/ink9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7.803"/>
    </inkml:context>
    <inkml:brush xml:id="br0">
      <inkml:brushProperty name="width" value="0.05" units="cm"/>
      <inkml:brushProperty name="height" value="0.05" units="cm"/>
      <inkml:brushProperty name="color" value="#004F8B"/>
    </inkml:brush>
  </inkml:definitions>
  <inkml:trace contextRef="#ctx0" brushRef="#br0">0 1 7498,'0'0'7319,"36"3"-6685,115 12-288,44-10 84,-123-6-907,-72 1 343,0 0 1,1 0-1,-1 0 0,0 0 0,1-1 1,-1 1-1,0 0 0,1 0 0,-1 0 1,0 0-1,1-1 0,-1 1 0,0 0 1,0 0-1,1 0 0,-1-1 0,0 1 1,0 0-1,1-1 0,-1 1 0,0 0 1,0 0-1,0-1 0,0 1 0,0 0 1,1-1-1,-1 1 0,0 0 1,0-1-1,0 1 0,0 0 0,0-1 1,0 1-1,0 0 0,0-1 0,0 1 1,0-1-1,0 1 0,0 0 0,0-1 1,-1 1-1,1-1 0,0-2-1071</inkml:trace>
</inkml:ink>
</file>

<file path=ppt/ink/ink9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8.195"/>
    </inkml:context>
    <inkml:brush xml:id="br0">
      <inkml:brushProperty name="width" value="0.05" units="cm"/>
      <inkml:brushProperty name="height" value="0.05" units="cm"/>
      <inkml:brushProperty name="color" value="#004F8B"/>
    </inkml:brush>
  </inkml:definitions>
  <inkml:trace contextRef="#ctx0" brushRef="#br0">0 0 6129,'0'0'6524,"16"33"-5839,49 106-176,-53-112-210,-2 0-1,-1 1 1,10 53 0,-15-58-77,2 0-1,8 24 1,-13-46-426,1-1 1,-1 0-1,0 1 0,1-1 0,-1 0 0,0 0 0,1 0 0,-1 0 0,0 0 1,1 0-1,-1 0 0,0 0 0,1-1 0,-1 1 0,3-1 0,3-10-3967</inkml:trace>
</inkml:ink>
</file>

<file path=ppt/ink/ink9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39.192"/>
    </inkml:context>
    <inkml:brush xml:id="br0">
      <inkml:brushProperty name="width" value="0.05" units="cm"/>
      <inkml:brushProperty name="height" value="0.05" units="cm"/>
      <inkml:brushProperty name="color" value="#004F8B"/>
    </inkml:brush>
  </inkml:definitions>
  <inkml:trace contextRef="#ctx0" brushRef="#br0">414 158 6969,'0'0'6111,"-6"-17"-5545,-21-53-40,25 67-469,0-1 0,0 1 0,-1-1-1,1 1 1,-1 0 0,1 0 0,-1 0-1,0 0 1,0 1 0,0-1-1,-1 1 1,1 0 0,-1 0 0,1 0-1,-1 0 1,0 1 0,1-1 0,-1 1-1,0 0 1,-6-1 0,-3-2 90,1 1-116,0-1 0,0 2 0,1-1 0,-1 2 0,-1 0 1,1 0-1,0 1 0,0 0 0,0 1 0,0 1 0,-22 5 0,27-5-22,-1 1 0,1 1 0,-1-1 0,1 1 0,0 0 0,0 1 0,1 0 1,-1 0-1,1 0 0,0 1 0,1 0 0,-1 0 0,1 0 0,1 1 0,-1-1 0,1 1 1,0 0-1,-4 11 0,6-13 28,-1 0 1,2 0 0,-1 0 0,0 0-1,1 0 1,0 0 0,0 0-1,1 0 1,0 0 0,0 1 0,0-1-1,0 0 1,1 0 0,1 9-1,0-11-10,-1 1-1,1-1 0,0 1 0,0-1 0,0 1 0,1-1 1,-1 0-1,1 0 0,0 0 0,0-1 0,0 1 0,0-1 1,0 1-1,0-1 0,1 0 0,-1 0 0,1-1 0,7 4 1,9 1 25,0 0 1,0-1-1,0-1 1,0-1-1,1-1 1,0-1-1,-1 0 1,1-2 0,26-3-1,-43 3-44,-1 0 0,1 0-1,-1 0 1,0-1 0,1 1 0,-1-1 0,0 0-1,0 0 1,0 0 0,0 0 0,0 0 0,-1-1-1,1 1 1,-1-1 0,1 0 0,-1 0-1,0 0 1,0 0 0,0 0 0,-1 0 0,1 0-1,-1-1 1,0 1 0,0-1 0,2-5-1,0-7 259,0-1-1,-1 1 0,-1-1 1,-1-17-1,0 34-263,0-1 135,0 24-205,2-8 72,1 0 0,1 0 0,0 0 0,1 0 0,1-1 0,0 1 0,1-2-1,0 1 1,13 16 0,0 5 44,1-2-9,-15-25-25,-1 0 0,0 0 0,0 0 0,-1 0 0,0 1 0,0 0 1,-1 0-1,0 0 0,-1 0 0,0 0 0,1 12 0,-4-19-12,0 0 0,0 0 0,0 1-1,0-1 1,0 0 0,0 0 0,-1 0 0,1 0-1,0 0 1,-1-1 0,0 1 0,0 0 0,1-1 0,-1 1-1,0-1 1,0 0 0,0 0 0,0 1 0,-1-1-1,1 0 1,0-1 0,0 1 0,-1 0 0,1-1-1,0 1 1,-4-1 0,-68 10 67,56-9-58,-15 1 1,0-1-1,0-2 1,0-1 0,0-1-1,-59-15 1,56 13 32,35 5 145</inkml:trace>
</inkml:ink>
</file>

<file path=ppt/ink/ink9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0.275"/>
    </inkml:context>
    <inkml:brush xml:id="br0">
      <inkml:brushProperty name="width" value="0.05" units="cm"/>
      <inkml:brushProperty name="height" value="0.05" units="cm"/>
      <inkml:brushProperty name="color" value="#004F8B"/>
    </inkml:brush>
  </inkml:definitions>
  <inkml:trace contextRef="#ctx0" brushRef="#br0">1 100 104,'0'0'16317,"33"0"-15897,198 0-119,304-25 277,-530 24-493,0 1 1,0-1-1,-1 0 1,1-1-1,0 1 1,-1-1-1,1 0 0,-1 0 1,8-4-1,-11 4-161,1 0 0,0 1-1,0-1 1,-1 0-1,1 0 1,-1 0 0,1 0-1,-1 0 1,0 0 0,0 0-1,0 0 1,0-1-1,0 1 1,-1 0 0,1-1-1,-1 1 1,1-1-1,-1 1 1,0 0 0,0-4-1,-1 5-111,0 0 0,0 1-1,0-1 1,0 0 0,0 1-1,0-1 1,0 0 0,0 1-1,0 0 1,0-1 0,-1 1-1,1-1 1,0 1 0,0 0-1,-1 0 1,1 0 0,0 0-1,0 0 1,0 0 0,-1 0-1,1 0 1,0 1 0,-2-1-1,1 0-452,-27 0-2952,1 0-3199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0.996"/>
    </inkml:context>
    <inkml:brush xml:id="br0">
      <inkml:brushProperty name="width" value="0.05" units="cm"/>
      <inkml:brushProperty name="height" value="0.05" units="cm"/>
    </inkml:brush>
  </inkml:definitions>
  <inkml:trace contextRef="#ctx0" brushRef="#br0">360 82 5265,'0'0'6447,"8"-10"-5999,2-6-151,-7 10 58,1 0-1,0 0 0,0 1 1,0-1-1,1 1 0,9-8 1,-14 13-265,0 0-1,0 0 1,1 0 0,-1-1 0,0 1 0,0 0 0,0 0-1,1 0 1,-1 0 0,0 0 0,0 0 0,0-1-1,0 1 1,1 0 0,-1 0 0,0 0 0,0 0-1,0-1 1,0 1 0,0 0 0,0 0 0,0 0-1,1-1 1,-1 1 0,0 0 0,0 0 0,0-1-1,0 1 1,0 0 0,0 0 0,0 0 0,0-1 0,0 1-1,0 0 1,0 0 0,0-1 0,-1 1 0,1 0-1,0 0 1,0 0 0,0-1 0,0 1 0,0 0-1,0 0 1,0 0 0,-1-1 0,-12 7 933,-35 42-1046,3 2 0,-65 94 1,85-109 65,1 1 1,2 1 0,2 1-1,1 0 1,2 2 0,1 0-1,3 1 1,1 1 0,2 0-1,2 0 1,-5 77 0,11-86 62,1 0 1,2 0-1,1-1 1,2 1 0,1-1-1,1 0 1,2 0-1,1-1 1,15 35-1,6-4 434,1-2-1,75 105 0,-91-150 343,-14-15-955,-1 0 0,1 0 0,-1 0 1,0-1-1,1 1 0,-1 0 0,1 0 1,-1 0-1,0-1 0,1 1 0,-1 0 1,0-1-1,1 1 0,-1 0 1,0-1-1,0 1 0,1 0 0,-1-1 1,0 1-1,0-1 0,0 1 0,1 0 1,-1-1-1,0 1 0,0-1 0,0 1 1,0-1-1,0 1 0,0-1 1,0 1-1,0 0 0,0-1 0,0 1 1,0-1-1,0 1 0,0-1 0,0 1 1,-1 0-1,1-1 0,0 0 1,0-17-5434</inkml:trace>
</inkml:ink>
</file>

<file path=ppt/ink/ink9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1.071"/>
    </inkml:context>
    <inkml:brush xml:id="br0">
      <inkml:brushProperty name="width" value="0.05" units="cm"/>
      <inkml:brushProperty name="height" value="0.05" units="cm"/>
      <inkml:brushProperty name="color" value="#004F8B"/>
    </inkml:brush>
  </inkml:definitions>
  <inkml:trace contextRef="#ctx0" brushRef="#br0">0 0 5537,'0'0'7970,"7"0"-6054,292 14 1127,-68 0-2806,277 33 363,-422-46-492,-104-26-5363,4 15 1333</inkml:trace>
</inkml:ink>
</file>

<file path=ppt/ink/ink9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2.060"/>
    </inkml:context>
    <inkml:brush xml:id="br0">
      <inkml:brushProperty name="width" value="0.05" units="cm"/>
      <inkml:brushProperty name="height" value="0.05" units="cm"/>
      <inkml:brushProperty name="color" value="#004F8B"/>
    </inkml:brush>
  </inkml:definitions>
  <inkml:trace contextRef="#ctx0" brushRef="#br0">86 14 6969,'0'0'5508,"1"31"-4627,19 212 1250,-17-132-657,-2-25-72,13-100-275,-6-12-1063,-2 0 1,0-1-1,-2 0 0,-1 0 1,-1 0-1,-3-53 0,1 39-18,-1 31-42,0 1-1,0 0 1,-1-1-1,0 1 1,0 0-1,-1 0 1,0 1-1,-1-1 1,0 1-1,-1-1 0,-7-10 1,8 13 0,0 1 1,0-1-1,-1 1 1,1 0-1,-1 0 1,0 1-1,-1 0 1,1 0-1,-1 0 0,0 0 1,0 1-1,0 0 1,0 0-1,0 1 1,-1-1-1,-9-1 1,16 4-8,0 0 1,0 0 0,0-1-1,-1 1 1,1 0 0,0 0-1,0 0 1,-1 0 0,1 0-1,0 0 1,0-1 0,-1 1-1,1 0 1,0 0 0,-1 0-1,1 0 1,0 0-1,0 0 1,-1 0 0,1 0-1,0 0 1,-1 0 0,1 0-1,0 0 1,0 0 0,-1 1-1,1-1 1,0 0 0,-1 0-1,1 0 1,0 0 0,0 0-1,0 1 1,-1-1 0,1 0-1,0 0 1,0 0 0,-1 1-1,1-1 1,0 0 0,0 0-1,0 1 1,0-1 0,0 0-1,-1 0 1,1 1 0,0-1-1,0 0 1,0 0 0,0 1-1,0-1 1,0 1 0,14 15 13,31 19 99,-43-34-111,65 44 87,3-3 0,0-3 0,3-3 0,123 42 0,-191-77-84,1 1 0,-1 0 0,0 0 0,0 0-1,0 0 1,-1 1 0,1 0 0,0 0-1,-1 1 1,6 4 0,-8-4 0,0-1-1,0 0 0,0 1 1,-1 0-1,1-1 1,-1 1-1,0 0 1,0-1-1,0 1 1,0 0-1,-1 0 0,0 0 1,0 0-1,0 5 1,-1-6 1,0-1 1,0 0 0,0 0-1,0 1 1,-1-1-1,1 0 1,-1 0 0,1 0-1,-1-1 1,0 1-1,0 0 1,0-1 0,0 1-1,0-1 1,0 1-1,0-1 1,0 0 0,0 0-1,-1 0 1,-3 1-1,-50 18 18,-5-7 0,0-3 0,-1-2 0,0-3 1,-101-5-1,97 0 9,65 0 489</inkml:trace>
</inkml:ink>
</file>

<file path=ppt/ink/ink9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4.649"/>
    </inkml:context>
    <inkml:brush xml:id="br0">
      <inkml:brushProperty name="width" value="0.05" units="cm"/>
      <inkml:brushProperty name="height" value="0.05" units="cm"/>
      <inkml:brushProperty name="color" value="#004F8B"/>
    </inkml:brush>
  </inkml:definitions>
  <inkml:trace contextRef="#ctx0" brushRef="#br0">1 1 9394,'0'0'5587,"0"4"-5462,1 14 6,1 1-1,1-1 1,0 1 0,2-1 0,0 0 0,1 0-1,1-1 1,0 0 0,1 0 0,1 0 0,1-1-1,0-1 1,1 0 0,21 22 0,-27-33-115,-1 0 1,1-1 0,0 1-1,1-1 1,-1-1 0,1 1-1,-1-1 1,1 0 0,0 0 0,0 0-1,-1-1 1,1 0 0,0 0-1,0 0 1,1-1 0,-1 0-1,0 0 1,0-1 0,0 1-1,0-1 1,0-1 0,9-2 0,-8 1-16,1 0 1,-1 0 0,0-1-1,0 1 1,0-2 0,-1 1 0,0-1-1,1 0 1,-1 0 0,-1 0 0,1-1-1,-1 0 1,0 0 0,-1-1 0,1 1-1,5-13 1,-6 7-10,-1 0-1,0 0 1,0-1-1,-2 1 1,1-1-1,-2 1 1,0-24-1,-1 14 17,1 20-10,0-1 0,-1 1 0,1 0 1,-1 0-1,0 0 0,1 0 0,-1 0 0,0 0 0,0 0 0,0 0 0,-3-3 1,4 5-5,0-1 0,-1 1 0,1-1 0,0 0 0,-1 1 0,1-1 0,-1 1 0,1-1 0,-1 1 1,1 0-1,-1-1 0,1 1 0,-1 0 0,0-1 0,1 1 0,-1 0 0,1-1 0,-1 1 0,0 0 0,1 0 1,-1 0-1,0 0 0,1 0 0,-1 0 0,0 0 0,1 0 0,-1 0 0,0 0 0,1 0 0,-1 0 0,1 0 1,-1 0-1,0 1 0,1-1 0,-1 0 0,0 0 0,1 1 0,-1-1 0,0 1 0,0 3 5,0-1 0,1 1 0,-1-1 0,1 1 0,0 0-1,0-1 1,0 1 0,1 4 0,0 4-2,0 2 2,0 0 0,1 0 1,1 0-1,0 0 0,0 0 0,11 24 1,45 79 89,-15-33 82,-29-51-145,-2-1 0,0 2 1,-3 0-1,0 0 1,-3 1-1,0 0 0,-3 0 1,1 49-1,-5-81-19,1 5 9,-1 1 0,-1-1 0,0 0 0,0 1-1,-3 9 1,4-17-8,-1 1 0,0 0 0,1-1 0,-1 1 0,0 0 0,0-1 0,0 1 0,0-1 0,0 1 0,0-1 0,-1 0 0,1 0-1,0 1 1,-1-1 0,1 0 0,-1 0 0,1 0 0,-1 0 0,1-1 0,-1 1 0,0 0 0,0-1 0,1 1 0,-1-1 0,0 1-1,0-1 1,1 0 0,-1 0 0,-3 0 0,1 0 4,1 1-1,-1-1 0,0 0 1,1-1-1,-1 1 1,0-1-1,0 1 1,1-1-1,-1 0 0,1 0 1,-1-1-1,1 1 1,-1-1-1,1 0 0,0 0 1,0 0-1,0 0 1,0 0-1,0-1 1,0 1-1,1-1 0,-1 0 1,1 0-1,0 0 1,0 0-1,0 0 0,0 0 1,0-1-1,1 1 1,-1-1-1,0-4 1,-4-8-3,0-1 1,1 0-1,1 0 0,0-1 1,-1-33-1,4 39-4,1-1 0,0 1 0,0 0-1,2 0 1,-1-1 0,1 1-1,1 0 1,1 1 0,5-16 0,-4 17-10,1 1 0,1 0 0,-1 0 0,1 0 1,1 0-1,-1 1 0,2 1 0,-1-1 1,1 1-1,0 1 0,14-9 0,58-14-6617,-56 14 2285</inkml:trace>
</inkml:ink>
</file>

<file path=ppt/ink/ink9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4.991"/>
    </inkml:context>
    <inkml:brush xml:id="br0">
      <inkml:brushProperty name="width" value="0.05" units="cm"/>
      <inkml:brushProperty name="height" value="0.05" units="cm"/>
      <inkml:brushProperty name="color" value="#004F8B"/>
    </inkml:brush>
  </inkml:definitions>
  <inkml:trace contextRef="#ctx0" brushRef="#br0">0 42 6025,'0'0'10399,"32"0"-10207,163 0-36,-113 0-182,-80-1-120,-1 0-1,1 0 0,-1 0 0,1 0 1,-1 0-1,0 0 0,0-1 0,0 1 1,1 0-1,-1-1 0,0 1 1,-1-1-1,3-2 0,3-5-2594,1-3-1048</inkml:trace>
</inkml:ink>
</file>

<file path=ppt/ink/ink9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5.668"/>
    </inkml:context>
    <inkml:brush xml:id="br0">
      <inkml:brushProperty name="width" value="0.05" units="cm"/>
      <inkml:brushProperty name="height" value="0.05" units="cm"/>
      <inkml:brushProperty name="color" value="#004F8B"/>
    </inkml:brush>
  </inkml:definitions>
  <inkml:trace contextRef="#ctx0" brushRef="#br0">0 284 7802,'0'0'7128,"19"-21"-6489,59-66-131,-72 81-362,0-1 1,0 0-1,0-1 1,-1 1-1,0-1 1,0 0-1,-1 0 1,0-1-1,0 1 1,-1-1-1,0 0 1,-1 0-1,0 0 1,0 0-1,-1 0 1,0-1-1,-1 1 1,0-16-1,0 23-83,-24 3 121,23 0-183,-1 0 1,1 0-1,0 1 0,-1-1 1,1 0-1,0 1 1,0-1-1,0 1 1,0 0-1,0-1 0,0 1 1,0 0-1,1-1 1,-1 1-1,1 0 1,-1 0-1,1 0 0,0-1 1,-1 5-1,0 42 29,1-37-44,1-2 14,0 0 1,0 0-1,1 0 1,0 0 0,1 0-1,0 0 1,0-1-1,0 1 1,8 11-1,51 71 67,-41-62-39,27 25 9,-35-41-36,-1 1 0,0 1 0,14 22 0,-25-36 1,0 0 0,0 1-1,0-1 1,0 0 0,-1 1 0,1-1 0,0 1-1,-1-1 1,1 1 0,-1-1 0,0 1 0,1 0-1,-1-1 1,0 1 0,0-1 0,0 1 0,0 0-1,0-1 1,-1 1 0,1-1 0,0 1-1,-1 0 1,1-1 0,-1 1 0,1-1 0,-1 1-1,0-1 1,0 0 0,1 1 0,-1-1 0,0 0-1,0 0 1,-1 1 0,1-1 0,0 0 0,0 0-1,0 0 1,-1 0 0,1 0 0,0-1-1,-1 1 1,1 0 0,-4 0 0,-1 0 4,-11 1 11,-1-1 0,1 0-1,0-2 1,-1 0 0,1 0 0,0-2 0,-31-8 0,47 11-16,0 0 1,1 0-1,-1 0 0,1-1 0,-1 1 1,0 0-1,1-1 0,-1 1 0,0 0 1,1-1-1,-1 1 0,1-1 0,-1 1 1,1-1-1,-1 1 0,1-1 0,0 1 1,-1-1-1,1 1 0,-1-1 0,1 0 1,0 1-1,0-1 0,-1 0 0,1 1 1,0-1-1,0 0 0,0 1 0,0-1 1,0 0-1,0 1 0,0-1 0,0 0 1,0 1-1,0-1 0,0 0 0,0 1 1,0-1-1,0 0 0,1 1 1,-1-1-1,0 0 0,1 1 0,-1-1 1,0 1-1,1-1 0,-1 0 0,1 1 1,-1-1-1,1 1 0,-1-1 0,1 1 1,-1 0-1,1-1 0,-1 1 0,1-1 1,0 1-1,-1 0 0,1 0 0,0-1 1,-1 1-1,1 0 0,0 0 0,-1 0 1,2 0-1,33-5-671,-1 2 1,41 1-1,-73 2 122,1 0-1,-1-1 0,0 1 0,0 0 0,0-1 0,0 0 0,0 0 0,0 0 0,0 1 0,0-2 1,3 0-1,12-8-7642</inkml:trace>
</inkml:ink>
</file>

<file path=ppt/ink/ink9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6.265"/>
    </inkml:context>
    <inkml:brush xml:id="br0">
      <inkml:brushProperty name="width" value="0.05" units="cm"/>
      <inkml:brushProperty name="height" value="0.05" units="cm"/>
      <inkml:brushProperty name="color" value="#004F8B"/>
    </inkml:brush>
  </inkml:definitions>
  <inkml:trace contextRef="#ctx0" brushRef="#br0">1 1 4489,'0'0'13442,"12"1"-12942,26 2-230,146 18 356,-155-15-538,0-2 1,0-1 0,36 0 0,-61-9-850,-4 6 536,0-1-1,0 1 1,0 0-1,0-1 0,0 1 1,0 0-1,0-1 1,0 1-1,0-1 0,0 1 1,0 0-1,0-1 1,0 1-1,-1 0 1,1-1-1,0 1 0,0 0 1,0-1-1,-1 1 1,1 0-1,0 0 0,0-1 1,-1 1-1,1 0 1,0 0-1,0-1 1,-1 1-1,1 0 0,0 0 1,-1 0-1,1 0 1,0-1-1,-1 1 0,1 0 1,-1 0-1,1 0 1,0 0-1,-1 0 0,-9 0-4784</inkml:trace>
</inkml:ink>
</file>

<file path=ppt/ink/ink9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46.636"/>
    </inkml:context>
    <inkml:brush xml:id="br0">
      <inkml:brushProperty name="width" value="0.05" units="cm"/>
      <inkml:brushProperty name="height" value="0.05" units="cm"/>
      <inkml:brushProperty name="color" value="#004F8B"/>
    </inkml:brush>
  </inkml:definitions>
  <inkml:trace contextRef="#ctx0" brushRef="#br0">1 48 9482,'0'0'8770,"196"0"-8474,-150-7-184,-8 4-40,-9 0-72,-8 3 0,-11-3-96,-3 3-408,-3-7-576,-4-5-1025,0-1-3240</inkml:trace>
</inkml:ink>
</file>

<file path=ppt/ink/ink9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54.37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450 987 8754,'0'0'7879,"-9"-29"-7354,-26-94-126,30 104-279,1-1 0,1 1 0,0-1 0,2 0-1,0 0 1,4-27 0,-1-4 23,-2 8-72,1-7 137,-7-55 0,3 88-171,0 0 0,-1-1 0,0 1 0,-2 1 0,0-1 0,-15-29 0,10 27-32,0 1-1,-1 0 0,-1 0 0,-1 1 1,-23-22-1,80 29 50,137-22 241,291-14-1,72 19-253,9 0-1,154 25 23,-369 4-111,9 9 113,-73 0-73,517 4 51,417 1 217,-600-31-173,-564 12-78,11 1-1,25-3 5,131 9 0,-190-2-24,1 2 0,-1-1-1,0 2 1,0 1-1,0 1 1,-1 0-1,0 1 1,-1 1 0,0 1-1,0 1 1,-1 0-1,0 1 1,25 25-1,-27-23 14,1-1-1,-1-1 0,2 0 0,0-1 0,0-1 1,1 0-1,0-2 0,31 11 0,-19-7 2,55 31-1,-84-43-9,0 0-1,0 1 1,0-1 0,0 1-1,-1-1 1,1 1-1,0 0 1,0-1-1,0 1 1,0 0-1,-1 0 1,1 0 0,0-1-1,-1 1 1,1 0-1,0 0 1,-1 0-1,1 0 1,-1 0-1,0 0 1,1 0-1,-1 0 1,0 0 0,0 0-1,1 0 1,-1 0-1,0 2 1,-1-2 3,0 1-1,0-1 1,1 0 0,-1 1 0,0-1-1,0 0 1,-1 0 0,1 0 0,0 0-1,0 0 1,0 0 0,-1 0 0,1 0-1,0-1 1,-1 1 0,-1 0 0,-11 5 9,1-2 0,-29 6 0,39-9-6,-143 24 60,-230 11 0,-148-30-44,367-6 9,-564-19 16,682 19-40,-550 15 15,90 5-55,139-8 54,-849 0 84,628-31-144,-145-2 44,-99 43 96,785-17-107,0 2-1,1 1 0,-41 14 0,-19 5 29,71-21 3,5 0-21,1-1 1,-1-1-1,-25 1 1159</inkml:trace>
</inkml:ink>
</file>

<file path=ppt/ink/ink9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59.170"/>
    </inkml:context>
    <inkml:brush xml:id="br0">
      <inkml:brushProperty name="width" value="0.05" units="cm"/>
      <inkml:brushProperty name="height" value="0.05" units="cm"/>
      <inkml:brushProperty name="color" value="#004F8B"/>
    </inkml:brush>
  </inkml:definitions>
  <inkml:trace contextRef="#ctx0" brushRef="#br0">1 10 7514,'0'0'6796,"24"0"-6718,179 0-62,-179 0-13,-17-1 11,0 1-1,0 0 1,1 0 0,-1 1 0,0 0 0,0 0-1,10 3 1,-14-3 14,-1 1 0,0-1 1,0 1-1,0-1 0,0 1 0,0 0 0,0 0 1,0-1-1,-1 1 0,1 0 0,-1 1 0,1-1 0,-1 0 1,0 0-1,0 1 0,0-1 0,0 1 0,0-1 1,-1 1-1,1-1 0,-1 1 0,0-1 0,1 1 1,-1-1-1,-1 4 0,3 13 154,-2 1 1,-1 0 0,0-1-1,-1 1 1,-1-1-1,-1 1 1,-1-1-1,-11 29 1,9-32 33,4-9 61,0 0 0,0 1 1,1-1-1,0 0 1,0 1-1,-1 12 1,5-24-224,0 0 1,1 0-1,0 1 1,-1-1-1,1 1 1,0 0-1,7-6 1,-2 2-35,56-66-20,-24 26-3,2 2-1,2 1 1,51-39-1,-92 82 2,-1-1 0,0 1-1,0-1 1,0 0-1,0 0 1,0 0 0,0 0-1,-1 0 1,1 0-1,1-4 1,-3 6-44,-6 12-34,-10 9 84,-5 8-13,-30 56 1,45-74 9,1 1 0,1 0 0,0 1-1,0-1 1,1 1 0,1-1 0,0 1 0,0 22 0,2-33 2,0-1 1,0 0-1,0 1 0,1-1 0,-1 1 0,0-1 1,1 0-1,-1 0 0,1 1 0,0-1 1,-1 0-1,1 0 0,0 1 0,0-1 1,0 0-1,0 0 0,0 0 0,0 0 0,0 0 1,0-1-1,0 1 0,0 0 0,0 0 1,1-1-1,-1 1 0,0-1 0,1 1 0,0 0 1,47 8 55,-31-7-33,51 5-632,108-2-1,-164-5 147,-11 0 197,1 0-1,-1 0 0,0-1 1,0 1-1,0-1 0,0 1 0,0-1 1,0 0-1,0 0 0,0 0 0,0 0 1,0 0-1,0 0 0,2-3 0,3-1-925,10-5-2602</inkml:trace>
</inkml:ink>
</file>

<file path=ppt/ink/ink9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59.542"/>
    </inkml:context>
    <inkml:brush xml:id="br0">
      <inkml:brushProperty name="width" value="0.05" units="cm"/>
      <inkml:brushProperty name="height" value="0.05" units="cm"/>
      <inkml:brushProperty name="color" value="#004F8B"/>
    </inkml:brush>
  </inkml:definitions>
  <inkml:trace contextRef="#ctx0" brushRef="#br0">0 89 10850,'0'0'6715,"35"0"-6492,253-6-15,-92 6-97,-194 0-194,0 0 0,0 0 0,0-1 0,0 1 0,0 0 0,0-1 0,0 1 0,0-1 0,0 0 0,0 0 0,0 0 0,0 0 0,0 0 0,0 0 0,-1 0 0,1-1 0,0 1 0,-1-1 0,1 1 0,-1-1 0,0 0 0,0 1 0,1-1 0,0-3 1,0 2-808,-1 0 0,0 0 1,0-1-1,0 1 0,0-1 1,0 1-1,-1-1 0,0-6 1,0-7-5033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4.654"/>
    </inkml:context>
    <inkml:brush xml:id="br0">
      <inkml:brushProperty name="width" value="0.05" units="cm"/>
      <inkml:brushProperty name="height" value="0.05" units="cm"/>
    </inkml:brush>
  </inkml:definitions>
  <inkml:trace contextRef="#ctx0" brushRef="#br0">1 611 8906,'0'0'5566,"32"-4"-4527,104-16-60,-125 18-806,0-1 1,-1 0-1,1 0 0,-1-1 0,0-1 1,0 0-1,0 0 0,-1-1 0,0 0 1,0-1-1,15-14 0,-4 4 167,6-6-189,0-1-1,-2-1 1,-1 0 0,-1-2-1,-2-1 1,0-1-1,23-45 1,-39 61-146,0 1 1,0-1 0,-1 0 0,-1 0 0,0 0 0,-1 0-1,0 0 1,-1 0 0,0 0 0,-4-20 0,3 29-17,-1 0 0,1-1 0,-1 1 0,0 0 0,0 0 0,0 0 0,0 1 0,-1-1 0,0 1 0,1-1 0,-1 1 0,-1 0 0,1 0 1,0 0-1,-1 0 0,1 1 0,-1-1 0,0 1 0,0 0 0,0 0 0,0 0 0,-7-1 0,7 1-22,0 0 0,0 1 0,-1 0 0,1 0 0,-1 0 0,1 1 0,0-1 0,-1 1-1,1 0 1,-1 0 0,1 1 0,-1-1 0,1 1 0,-1 0 0,1 0 0,0 1 0,-1-1 0,1 1 0,0 0 0,0 0 0,0 0-1,-6 6 1,1 1 18,1 1-1,1 1 0,0 0 1,0 0-1,1 0 0,0 1 1,1-1-1,0 1 0,1 1 0,0-1 1,-2 19-1,-1 11-25,2 0 0,0 49 1,4-62 40,3 519 78,0-517-17,1-1 0,2 1 0,1-1 0,1 0-1,1 0 1,2-1 0,1-1 0,2 1-1,0-2 1,2 0 0,23 32 0,-38-58-20,1 1 1,0-1-1,0 0 0,0 0 0,-1 0 1,1 0-1,0 0 0,0 0 1,1 0-1,-1-1 0,0 1 1,0 0-1,0-1 0,0 1 1,1 0-1,-1-1 0,0 1 1,0-1-1,1 0 0,-1 1 1,0-1-1,1 0 0,0 0 0,0-1 4,-1 1 0,0-1 0,0 1 0,0-1 0,0 0 0,0 0 0,0 1-1,0-1 1,0 0 0,0 0 0,-1 0 0,1 0 0,0 0 0,0 0-1,-1 0 1,1-1 0,-1 1 0,1 0 0,0-2 0,2-6 53,-1-1 1,0 0 0,0 0-1,1-16 1,-2 13-99,0-1 1,-1 1-1,0 0 0,-1-1 1,-1 1-1,0 0 1,0 0-1,-2 0 0,1 0 1,-2 0-1,1 1 1,-2 0-1,0 0 1,0 0-1,-12-15 0,5 10-26,0 1-1,-1 1 0,-1 0 0,-1 1 0,0 0 1,0 2-1,-2 0 0,1 0 0,-37-16 0,64 29-27,0 0-1,1 0 1,-1-1-1,16-2 1,5 0 60,-10 3 11,-8-1-380,-1 0-1,1 0 1,0-1-1,-1-1 0,14-3 1,-20 3-376,1-1 1,-1 1-1,0-1 0,0-1 1,0 1-1,-1-1 1,8-6-1,12-12-4351</inkml:trace>
</inkml:ink>
</file>

<file path=ppt/ink/ink9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7:59.868"/>
    </inkml:context>
    <inkml:brush xml:id="br0">
      <inkml:brushProperty name="width" value="0.05" units="cm"/>
      <inkml:brushProperty name="height" value="0.05" units="cm"/>
      <inkml:brushProperty name="color" value="#004F8B"/>
    </inkml:brush>
  </inkml:definitions>
  <inkml:trace contextRef="#ctx0" brushRef="#br0">0 0 7666,'0'0'6820,"3"27"-6391,-1-11-358,14 207 852,-17-133-542,3 103-41,-2-192-452,0 0 0,0 0 0,0 0 0,0 0 0,0 0 0,0 0 0,0 1 0,1-2 0,-1 1 0,0 0 0,1 0 0,-1 0-1,1 0 1,-1 0 0,1 0 0,-1 0 0,1 0 0,0-1 0,-1 1 0,1 0 0,0 0 0,0-1 0,-1 1 0,1 0 0,0-1 0,0 1 0,0-1 0,0 1 0,0-1 0,0 0-1,0 1 1,0-1 0,0 0 0,0 0 0,0 0 0,0 0 0,0 1 0,0-1 0,0-1 0,2 1 0,10 0-3586</inkml:trace>
</inkml:ink>
</file>

<file path=ppt/ink/ink9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00.634"/>
    </inkml:context>
    <inkml:brush xml:id="br0">
      <inkml:brushProperty name="width" value="0.05" units="cm"/>
      <inkml:brushProperty name="height" value="0.05" units="cm"/>
      <inkml:brushProperty name="color" value="#004F8B"/>
    </inkml:brush>
  </inkml:definitions>
  <inkml:trace contextRef="#ctx0" brushRef="#br0">172 0 9666,'0'0'4634,"34"9"-4546,111 31-21,-127-35-57,0 2-1,0 0 1,0 0-1,-1 2 1,0 0-1,-1 1 1,0 0 0,-1 2-1,0 0 1,15 15-1,-26-23-13,1 0 18,-1 0-1,-1 1 0,1-1 0,0 1 0,-1-1 1,0 1-1,0 0 0,3 8 0,-6-12 12,1 1 0,-1-1 0,1 0 1,-1 0-1,0 1 0,1-1 0,-1 0 0,0 1 0,0-1 0,0 1 0,0-1 0,0 0 0,0 1 0,0-1 0,-1 0 0,1 1 1,0-1-1,-1 0 0,1 1 0,-1-1 0,1 0 0,-1 0 0,0 0 0,1 1 0,-1-1 0,0 0 0,0 0 0,0 0 0,0 0 1,0 0-1,0-1 0,0 1 0,0 0 0,0 0 0,-1-1 0,1 1 0,0 0 0,0-1 0,-1 1 0,0-1 0,-22 6 110,-1-1-1,1-2 0,-1 0 0,0-2 0,-42-2 1,17 0 140,50 1 177,4-15 389,-3 15-832,-1-1 1,0 0-1,0 0 1,0 0-1,1 0 0,-1 0 1,0 0-1,1 0 1,-1 1-1,1-1 1,-1 0-1,1 0 0,-1 1 1,1-1-1,0 0 1,-1 1-1,1-1 0,0 0 1,-1 1-1,1-1 1,0 1-1,0-1 1,0 1-1,-1 0 0,1-1 1,0 1-1,0 0 1,0 0-1,0-1 0,0 1 1,0 0-1,0 0 1,-1 0-1,1 0 1,2 0-1,33-3 26,0 2-1,0 1 1,38 5 0,-61-4-37,-1 1 1,0 0-1,1 1 1,-1 1 0,0 0-1,0 0 1,-1 1-1,0 1 1,15 8 0,-21-10-2,0-1 0,0 1 0,-1 0 0,1 0 0,-1 1 0,0-1 0,0 1 0,-1 0 0,1 0 0,-1 0 0,0 0 0,0 1 0,-1-1 0,1 1 0,-1 0 1,-1 0-1,1-1 0,-1 1 0,0 0 0,0 0 0,0 7 0,-1-7 16,0 1 0,-1-1 0,1 0 1,-1 1-1,0-1 0,-1 0 0,0 0 0,1 0 0,-2 0 1,1 0-1,-4 5 0,0-3 21,0 0-1,-1 0 1,0-1-1,0 0 1,0 0 0,-13 8-1,3-4-10,0 0-1,-2-1 1,1-1-1,-1-1 1,0 0-1,-1-2 1,1 0-1,-1-1 0,-31 3 1,0-2-401,0-3 0,-76-5 0,19-11-1868,5-10-2058</inkml:trace>
</inkml:ink>
</file>

<file path=ppt/ink/ink9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01.185"/>
    </inkml:context>
    <inkml:brush xml:id="br0">
      <inkml:brushProperty name="width" value="0.05" units="cm"/>
      <inkml:brushProperty name="height" value="0.05" units="cm"/>
      <inkml:brushProperty name="color" value="#004F8B"/>
    </inkml:brush>
  </inkml:definitions>
  <inkml:trace contextRef="#ctx0" brushRef="#br0">191 1 6545,'0'0'5196,"-3"6"-4860,-29 48 237,2 1 0,3 2 0,-28 88 0,44-111-536,2 2 0,1-1-1,2 1 1,1 0 0,2 0 0,2 0-1,5 61 1,-4-90-42,1 1 0,0 0 1,1-1-1,0 1 0,0-1 0,1 0 0,0 0 0,0 0 0,0 0 0,1 0 1,0-1-1,1 1 0,-1-1 0,1 0 0,0-1 0,1 1 0,-1-1 1,1 0-1,12 8 0,24 11-630,1-3 0,0-1-1,89 27 1,4-10-1676</inkml:trace>
</inkml:ink>
</file>

<file path=ppt/ink/ink9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01.968"/>
    </inkml:context>
    <inkml:brush xml:id="br0">
      <inkml:brushProperty name="width" value="0.05" units="cm"/>
      <inkml:brushProperty name="height" value="0.05" units="cm"/>
      <inkml:brushProperty name="color" value="#004F8B"/>
    </inkml:brush>
  </inkml:definitions>
  <inkml:trace contextRef="#ctx0" brushRef="#br0">0 0 5937,'0'0'8115,"14"33"-7261,48 104-75,-16-36 179,56 173 1,-90-231-816,-3 1 0,-1 0 0,-2 1 0,-2 0 1,-2 0-1,-5 59 0,0-84-110,0 0 0,-2 0 0,0 0 1,-1-1-1,-1 0 0,0-1 0,-16 28 0,4-14 72,-1-1 0,-1-1 0,-30 31 0,51-60-75,0 0 0,0-1-1,-1 1 1,1-1-1,-1 1 1,1 0-1,-1-1 1,1 1 0,-1-1-1,1 1 1,-1-1-1,1 0 1,-1 1-1,0-1 1,1 1 0,-1-1-1,1 0 1,-1 0-1,0 1 1,0-1 0,1 0-1,-1 0 1,0 0-1,1 0 1,-1 0-1,0 0 1,0 0 0,1 0-1,-1 0 1,0 0-1,1 0 1,-1 0-1,-1-1 1,1 0-52,0-1-1,0 1 1,0-1-1,0 1 1,0-1 0,0 1-1,1-1 1,-1 0-1,1 0 1,-1 1 0,1-1-1,-1 0 1,1-2 0,-2-70-2846,3 65 2001,2-31-3731,11-1-2714</inkml:trace>
</inkml:ink>
</file>

<file path=ppt/ink/ink9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9:08:02.669"/>
    </inkml:context>
    <inkml:brush xml:id="br0">
      <inkml:brushProperty name="width" value="0.05" units="cm"/>
      <inkml:brushProperty name="height" value="0.05" units="cm"/>
      <inkml:brushProperty name="color" value="#004F8B"/>
    </inkml:brush>
  </inkml:definitions>
  <inkml:trace contextRef="#ctx0" brushRef="#br0">1 20 8482,'0'0'8027,"4"-2"-7699,19-3-259,-1 0-1,0 2 1,1 1-1,0 0 1,0 2-1,39 4 1,-56-3-58,-1 0 0,1 0 1,-1 1-1,1 0 0,-1 0 0,0 0 0,0 1 1,0 0-1,0 0 0,0 0 0,-1 0 0,1 1 1,-1 0-1,0 0 0,0 0 0,0 0 0,-1 0 1,1 1-1,-1 0 0,0 0 0,-1 0 0,1 0 1,-1 0-1,0 0 0,0 1 0,-1-1 1,1 1-1,0 5 0,0-1 18,-1 0 0,1 0 0,-2 0 0,1 0 0,-2 0 0,1 0 0,-1 0 0,-1 0 0,1 0-1,-2 0 1,1 0 0,-2-1 0,1 1 0,-1-1 0,-6 10 0,4-9-2,-2 1-1,0-1 0,0 0 0,0 0 1,-2-1-1,1-1 0,-1 1 1,0-1-1,-1-1 0,1 0 1,-2-1-1,1 0 0,-1 0 1,1-1-1,-1-1 0,-1 0 0,1 0 1,-1-2-1,1 1 0,-1-2 1,-14 1-1,20-2-60,7 1 27,-1-1-1,1 0 1,-1 0-1,1 0 1,0 0 0,-1 1-1,1-1 1,-1 0 0,1 0-1,-1 0 1,1 0 0,-1 0-1,1 0 1,0 0-1,-1 0 1,1 0 0,-1-1-1,1 1 1,-1 0 0,1 0-1,0 0 1,-1 0 0,1-1-1,-1 1 1,1 0-1,0 0 1,-1-1 0,1 1-1,0 0 1,-1-1 0,1 1-1,0 0 1,0-1 0,-1 1-1,1 0 1,0-1 0,0 1-1,0-1 1,-1 1-1,1 0 1,0-1 0,0 1-1,0-1 1,0 1 0,0-1-1,0 0 1,2 0-4,1 0 1,-1 1-1,0-1 1,1 1-1,-1-1 0,1 1 1,0 0-1,-1-1 1,1 1-1,-1 1 0,5-1 1,-5 1 5,22 0 103,-1 2 1,0 1 0,0 0-1,23 9 1,53 9 92,-74-19-153,0 0 0,0-2-1,28-2 1,-45 1-31,0-1 0,1 0 0,-1-1 0,0 0 0,1 0 0,-1-1 0,-1 0 0,1-1 1,0 1-1,-1-1 0,1-1 0,11-9 0,-19 14-47,-1 0-1,1 0 1,0 0 0,-1 0 0,1 0-1,-1 0 1,1 0 0,-1 0 0,1 0 0,0 0-1,-1 0 1,1 0 0,-1-1 0,1 1 0,0 0-1,-1 0 1,1 0 0,0-1 0,-1 1 0,1 0-1,0 0 1,-1-1 0,1 1 0,0 0-1,-1-1 1,1 1 0,0 0 0,0-1 0,0 1-1,-1-1 1,1 1 0,0 0 0,0-1 0,0 1-1,0-1 1,0 1 0,0 0 0,0-1 0,0 1-1,0-1 1,0 1 0,0-1 0,0 1 0,0 0-1,0-1 1,0 1 0,0-1 0,0 1-1,0 0 1,1-1 0,-1 1 0,0 0 0,0-1-1,0 1 1,1-1 0,-1 1 0,0 0 0,1 0-1,-1-1 1,0 1 0,1 0 0,-1-1 0,0 1-1,1 0 1,-1 0 0,0 0 0,1 0-1,0-1 1,-40 1-4914,32 0 3261,-21 0-5808</inkml:trace>
</inkml:ink>
</file>

<file path=ppt/ink/ink9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5.388"/>
    </inkml:context>
    <inkml:brush xml:id="br0">
      <inkml:brushProperty name="width" value="0.05" units="cm"/>
      <inkml:brushProperty name="height" value="0.05" units="cm"/>
      <inkml:brushProperty name="color" value="#004F8B"/>
    </inkml:brush>
  </inkml:definitions>
  <inkml:trace contextRef="#ctx0" brushRef="#br0">542 62 9130,'0'0'9267,"7"-23"-8431,-7 22-841,0 0 0,0-1-1,0 1 1,-1 0 0,1-1 0,0 1-1,-1 0 1,1 0 0,-1-1-1,1 1 1,-1 0 0,0 0-1,0 0 1,1 0 0,-1 0-1,0 0 1,0 0 0,0 0-1,0 0 1,0 0 0,0 0-1,0 1 1,0-1 0,-2-1-1,-2 0 5,1 1-1,-1-1 0,0 1 1,0 0-1,0 0 1,1 0-1,-7 0 0,-7 1 8,-1 0-1,1 1 0,-19 4 0,26-2-12,0 0 0,1 0-1,0 1 1,0 0 0,0 1 0,0 0-1,1 1 1,0 0 0,0 0 0,0 1-1,1 0 1,0 0 0,0 1 0,1 0-1,0 1 1,0-1 0,-8 16 0,9-13 14,0 0 1,0 1-1,1 0 1,0 0 0,1 0-1,1 1 1,0 0 0,0-1-1,1 1 1,1 0 0,0 0-1,1 0 1,1 0-1,2 20 1,-1-28-7,-1 1 1,1-1-1,0 1 1,0-1-1,1 0 0,0 0 1,0 0-1,0 0 0,0 0 1,1-1-1,0 0 0,0 0 1,0 0-1,0 0 1,1 0-1,-1-1 0,1 0 1,0 0-1,0 0 0,0 0 1,1-1-1,-1 0 0,7 2 1,3 0 31,0 0-1,1-1 1,0-1 0,0 0 0,0-1-1,0-1 1,16-1 0,-31 0-36,1 1 1,-1 0-1,0 0 1,0 0-1,0-1 1,0 1-1,0 0 1,0-1-1,0 1 1,0-1-1,-1 1 1,1-1-1,0 1 1,0-1-1,0 0 1,0 1-1,-1-1 1,1 0 0,0 0-1,-1 0 1,1 0-1,-1 1 1,1-1-1,-1 0 1,1 0-1,-1 0 1,1 0-1,-1 0 1,0 0-1,0 0 1,1 0-1,-1 0 1,0-1-1,0 1 1,0 0-1,0 0 1,0 0-1,-1 0 1,1 0-1,0 0 1,0 0-1,-1 0 1,1 0-1,0 0 1,-1 0-1,1 0 1,-1 0-1,0 0 1,1 1-1,-1-1 1,0 0-1,1 0 1,-1 0-1,0 1 1,0-1-1,0 0 1,1 1-1,-1-1 1,0 1-1,0-1 1,0 1-1,0 0 1,0-1-1,0 1 1,0 0-1,0-1 1,-1 1-1,-20-4-43,-1 2 0,1 0-1,0 1 1,-1 1 0,1 1-1,0 1 1,-28 6 0,37-4 38,1 0 0,0 1 0,0 1 0,0 0 1,1 0-1,0 1 0,0 1 0,0-1 0,1 2 1,1 0-1,-1 0 0,1 0 0,1 1 0,0 1 1,0-1-1,1 1 0,0 0 0,1 1 0,1 0 1,0 0-1,0 0 0,1 1 0,0-1 0,2 1 1,-1 0-1,0 17 0,2-20 13,1 1 0,0-1 0,1 0-1,0 0 1,1 1 0,0-1 0,5 16 0,-4-19 8,1 0 0,0-1 0,0 1 0,0-1 0,1 1 0,0-2 0,0 1 0,1 0-1,-1-1 1,12 8 0,-1-1 23,1-2-1,-1 1 0,2-2 0,0 0 1,0-2-1,0 0 0,32 8 1,-16-8-99,1-2 0,0-1 1,51-1-1,-77-4-393,1 0 0,0 0 0,-1-1 0,1 0 0,-1-1 0,0 0 0,0-1 0,0 0 0,0 0 0,0 0 0,-1-2 0,14-9 0,-7 5-1517,27-18-8471</inkml:trace>
</inkml:ink>
</file>

<file path=ppt/ink/ink9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5.722"/>
    </inkml:context>
    <inkml:brush xml:id="br0">
      <inkml:brushProperty name="width" value="0.05" units="cm"/>
      <inkml:brushProperty name="height" value="0.05" units="cm"/>
      <inkml:brushProperty name="color" value="#004F8B"/>
    </inkml:brush>
  </inkml:definitions>
  <inkml:trace contextRef="#ctx0" brushRef="#br0">450 0 5537,'0'0'8666,"-182"183"-8258,143-135 48,-3-4-304,3-3 40,4-6-192,7-7 8,4-9 8,3-3-16,7-13-120,0-3-1368,7-3-697,3-19-6232</inkml:trace>
</inkml:ink>
</file>

<file path=ppt/ink/ink9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6.062"/>
    </inkml:context>
    <inkml:brush xml:id="br0">
      <inkml:brushProperty name="width" value="0.05" units="cm"/>
      <inkml:brushProperty name="height" value="0.05" units="cm"/>
      <inkml:brushProperty name="color" value="#004F8B"/>
    </inkml:brush>
  </inkml:definitions>
  <inkml:trace contextRef="#ctx0" brushRef="#br0">0 0 7394,'0'0'4681,"162"133"-4681,-138-111 0,4 0 56,1-6-128,6-3-441,-7-4-1151,0-6-2753</inkml:trace>
</inkml:ink>
</file>

<file path=ppt/ink/ink9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8.152"/>
    </inkml:context>
    <inkml:brush xml:id="br0">
      <inkml:brushProperty name="width" value="0.05" units="cm"/>
      <inkml:brushProperty name="height" value="0.05" units="cm"/>
      <inkml:brushProperty name="color" value="#004F8B"/>
    </inkml:brush>
  </inkml:definitions>
  <inkml:trace contextRef="#ctx0" brushRef="#br0">0 383 6433,'0'0'6683,"28"5"-6287,90 19-77,-107-22-291,-1 0 1,1-1-1,-1 0 1,1 0-1,0-1 1,-1-1-1,1 0 1,-1 0-1,1-1 0,-1 0 1,0-1-1,1 0 1,10-6-1,-17 7-31,0-1 0,0 0 0,0 0 0,0-1-1,0 1 1,0-1 0,-1 0 0,0 0 0,0 0 0,0-1 0,0 1-1,-1 0 1,0-1 0,0 0 0,0 0 0,0 0 0,-1 1 0,0-1-1,0-1 1,0 1 0,0 0 0,-1 0 0,0-9 0,0 12-5,0 0-1,0 0 1,0 0 0,0 0 0,0 1 0,0-1 0,0 0 0,-1 0 0,1 0-1,-1 0 1,1 1 0,-1-1 0,0 0 0,1 0 0,-1 1 0,0-1 0,0 1-1,0-1 1,-1 1 0,1-1 0,0 1 0,-1-1 0,1 1 0,-2-1 0,-2 0-15,0 0 0,0 1 0,-1 0 0,1 0 0,0 0 1,-1 1-1,-8 0 0,12 0 26,-8-1 3,1 0-1,-1 1 1,1 0-1,-1 0 1,1 1-1,-1 1 1,1-1 0,0 2-1,0-1 1,0 1-1,0 1 1,0-1 0,0 2-1,1-1 1,0 1-1,0 0 1,0 1 0,0 0-1,1 0 1,0 1-1,1-1 1,-1 2 0,1-1-1,1 1 1,-7 9-1,6-6 121,0 0-1,1 1 0,0 0 0,1-1 1,0 1-1,1 1 0,0-1 0,1 1 1,0-1-1,1 1 0,1-1 1,0 1-1,1 0 0,1 12 0,0-19-85,0 0 0,0-1 0,0 1 0,1 0 0,0-1-1,0 0 1,0 1 0,1-1 0,-1-1 0,1 1 0,1 0-1,-1-1 1,0 0 0,1 0 0,0 0 0,0-1 0,0 1-1,1-1 1,-1 0 0,1-1 0,-1 1 0,11 2 0,6 2 28,0-1 1,0-1 0,0-1 0,44 3 0,-33-5-25,-1-1 0,1-2 1,-1-1-1,33-7 0,-53 6-65,0 0-1,0-1 0,-1 0 1,1-1-1,-1 0 0,0 0 0,-1-2 1,1 1-1,-1-1 0,-1-1 0,1 1 1,-1-2-1,-1 1 0,9-11 1,3-15-15,-17 28 64,-1 0 0,2 1-1,-1-1 1,1 1 0,7-9-1,-9 14-31,8 23-198,-6-15 212,0 0 1,1-1 0,0 0-1,0 1 1,1-2 0,0 1-1,0-1 1,1 1 0,0-2-1,0 1 1,0-1 0,0 0-1,1-1 1,0 0 0,0 0-1,0 0 1,1-1 0,13 3-1,7 1 31,1-2-1,0-2 1,0 0-1,35-3 1,-57 0-37,0-1 1,0 0-1,-1-1 0,1 0 1,0 0-1,-1 0 1,1-1-1,-1 0 0,0-1 1,0 0-1,-1 0 0,1 0 1,-1-1-1,7-5 1,29-18 1,-42 27-14,1 1 0,0 0 1,0-1-1,0 1 0,-1 0 0,1 0 0,0 0 1,0-1-1,0 1 0,0 0 0,-1 0 0,1 0 1,0 1-1,0-1 0,0 0 0,0 0 0,-1 0 0,1 1 1,0-1-1,0 0 0,0 1 0,-1-1 0,1 1 1,0-1-1,-1 1 0,1-1 0,0 1 0,-1-1 1,1 1-1,-1 0 0,2 0 0,19 30-12,-11-14 45,-3-9-16,1 1 0,-1-1 0,1 0 0,1-1 0,0 0 0,0-1 0,0 1 0,0-2 0,1 1 0,0-1 0,1-1 0,-1 0 0,0 0 1,1-1-1,16 2 0,-10-3 2,0 0 0,0-2 0,0 0 1,1-1-1,-1-1 0,0 0 0,0-2 1,-1 0-1,25-9 0,8-3 11,-8 3 5,43-21 1,-73 29-29,-1 0-1,0-1 1,0 0 0,0-1 0,-1 0 0,0-1 0,0 0 0,-1 0 0,8-10-1,-17 27-24,1 0-1,0-1 1,1 1-1,0-1 1,1 1-1,0-1 1,3 9-1,10 20 93,2-1-1,1-1 0,25 36 0,13 23 280,-20-29-41,-4 2 1,-2 1-1,22 79 0,-54-161 215,1-1-1,1 1 0,2-25 0,0-6-502,-5 17-18,-1 1-1,-1-1 1,-1 1 0,-1 0-1,-2 0 1,0 1 0,-25-45-1,7 9-34,22 49 33,2 0 0,0 0 0,0 0 0,2 0 0,-1-1 0,2 1 0,0 0 0,2-22 0,-1 31-5,0 0 0,0-1-1,1 1 1,-1 0 0,1 0 0,0 0 0,0 0 0,0 0 0,1 0-1,0 1 1,-1-1 0,1 1 0,0-1 0,1 1 0,-1 0 0,0 1-1,1-1 1,0 0 0,0 1 0,0 0 0,0 0 0,0 0 0,6-1-1,2-2-86,1 0 0,0 2 0,0-1 0,0 2 0,0 0 0,23-1 0,-30 3 74,0 0 1,0 0 0,0 1 0,0-1 0,0 1 0,0 1-1,0-1 1,-1 1 0,1 0 0,-1 0 0,10 6 0,-11-5 16,0 0 1,-1 1-1,1-1 1,-1 1-1,0-1 1,0 1-1,-1 0 1,1 0-1,-1 1 1,0-1 0,0 0-1,0 1 1,0-1-1,-1 1 1,2 6-1,0 1-2,-1-1-1,0 1 1,-1 0-1,0 0 0,-1 0 1,0 0-1,-1 0 1,0 0-1,-4 15 1,4-22-2,-1 0 0,0 0 1,0 1-1,0-1 0,-1-1 1,1 1-1,-1 0 0,0 0 1,-1-1-1,1 0 0,-1 0 0,0 0 1,0 0-1,0 0 0,0-1 1,-1 0-1,0 0 0,1 0 1,-1 0-1,0-1 0,-9 3 1,6-2 5,1-1 1,0-1 0,-1 0-1,1 0 1,0 0 0,-1-1-1,1 0 1,-9-1 0,12 1 14,1-1 0,0 1 1,0-1-1,-1 0 0,1 0 1,0 0-1,0 0 1,0-1-1,0 1 0,0-1 1,0 0-1,1 0 1,-1 0-1,0 0 0,1 0 1,0-1-1,-1 1 0,1-1 1,-3-5-1,5 8-10,0 0-1,-1 0 1,1 0 0,0-1-1,0 1 1,0 0 0,0 0-1,-1-1 1,1 1-1,0 0 1,0 0 0,0-1-1,0 1 1,0 0-1,0 0 1,0-1 0,0 1-1,0 0 1,0 0 0,0-1-1,0 1 1,0 0-1,0-1 1,0 1 0,0 0-1,0 0 1,0-1 0,0 1-1,0 0 1,1 0-1,-1-1 1,0 1 0,0 0-1,0 0 1,0 0-1,1-1 1,-1 1 0,0 0-1,0 0 1,0 0 0,1-1-1,-1 1 1,0 0-1,0 0 1,1 0 0,-1 0-1,0 0 1,0 0-1,1 0 1,-1-1 0,18 1 125,-9 0-126,2 0 28,267-17 403,-209 10-385,136-33 1,-185 34-38,-1-2 0,0 0 1,0-1-1,-1-1 0,0-1 0,0 0 0,-1-2 0,-1 0 0,0 0 1,-1-1-1,0-1 0,-1-1 0,-1 0 0,-1-1 0,13-22 0,-5 5-16,-2-1 0,-2-1 0,-1 0-1,-2-1 1,-1-1 0,-2 0-1,6-45 1,-13 64-67,-1 0 1,0 0-1,-2 0 0,-2-32 0,2 47 51,0 1 0,-1 0 0,1-1-1,-1 1 1,0 0 0,0 0-1,0 0 1,0-1 0,0 1 0,-1 0-1,0 0 1,1 1 0,-1-1 0,0 0-1,0 1 1,0-1 0,-1 1 0,1-1-1,-1 1 1,1 0 0,-1 0 0,0 0-1,0 1 1,0-1 0,0 0 0,0 1-1,0 0 1,0 0 0,0 0-1,0 0 1,-1 1 0,1-1 0,0 1-1,-5-1 1,4 1 7,1 1-1,-1-1 0,0 0 1,1 1-1,-1 0 0,0 0 1,1 0-1,-1 0 1,1 1-1,0-1 0,-1 1 1,1 0-1,0 0 0,0 0 1,0 0-1,0 1 1,1-1-1,-1 1 0,0 0 1,1-1-1,0 1 0,0 0 1,0 1-1,0-1 1,0 0-1,1 0 0,-3 7 1,-5 11 23,0 1 0,2-1-1,0 1 1,2 1 0,-6 43 0,6 115 104,5-136-81,1-20 52,0 1-1,2 0 1,2-1-1,0 0 1,1 0-1,2 0 0,0-1 1,2 0-1,0 0 1,2-1-1,1-1 0,0 0 1,2-1-1,18 22 1,-29-39-76,0 1 1,0-1 0,1 0-1,-1-1 1,1 1-1,0-1 1,0 0 0,0 0-1,0 0 1,1-1-1,-1 1 1,1-1 0,0-1-1,-1 1 1,1-1 0,0 0-1,0 0 1,0-1-1,10 0 1,-9-1 2,1 0 0,-1-1 0,1 0-1,-1 0 1,0 0 0,0-1 0,0 0 0,0-1 0,0 0 0,-1 0-1,1 0 1,-1 0 0,0-1 0,8-9 0,5-5 32,-1-2-1,19-26 1,-32 40-53,-1 0 0,1-1 0,-1 0 0,0 1 0,-1-1-1,0-1 1,0 1 0,-1 0 0,0-1 0,0 1 0,0-11 0,-2 18-40,0 33-62,-1-22 120,2-1 1,-1 1 0,1 0 0,0 0-1,1-1 1,6 18 0,-6-21-3,1 0-1,0-1 1,1 0-1,-1 0 1,1 0-1,0 0 1,0-1-1,1 1 1,-1-1-1,1 0 1,0 0 0,6 3-1,5 2 24,1 0-1,0-1 0,0-1 1,1 0-1,0-1 1,0-1-1,1-1 1,-1-1-1,1 0 0,0-2 1,0 0-1,0-1 1,31-4-1,-46 3-26,0 0-1,1 0 1,-1 0-1,0-1 1,0 0-1,0 1 1,0-2-1,-1 1 1,1 0-1,0-1 1,-1 0-1,0 0 1,1 0-1,-1 0 1,0 0-1,-1 0 1,1-1 0,-1 0-1,1 1 1,-1-1-1,0 0 1,0 0-1,-1 0 1,1 0-1,-1-1 1,1-6-1,3-11-24,-2 0 0,-1-1 0,-1-43 1,-1 48-1,0 6-11,0 0 1,-1 0-1,0 0 1,-1 0-1,0 1 1,-1-1-1,0 0 1,-1 1 0,-1 0-1,1 0 1,-2 0-1,1 1 1,-1-1-1,-1 2 1,0-1-1,-1 0 1,1 1-1,-2 1 1,1 0-1,-1 0 1,-1 0-1,1 1 1,-1 0-1,0 1 1,-1 0-1,0 1 1,0 0-1,0 1 1,0 0-1,-1 0 1,1 2 0,-1-1-1,-17 0 1,17 2 22,1 0 1,0 1 0,0 1 0,0 0 0,0 0 0,0 1 0,0 1-1,-19 6 1,26-7 14,0-1 0,1 2 0,-1-1 0,1 0 0,-1 1 0,1-1 0,0 1 0,0 0 0,0 0-1,0 0 1,1 0 0,-1 1 0,1-1 0,0 1 0,0-1 0,0 1 0,1 0 0,-1 0 0,1 0 0,0 0 0,0 0 0,0 0 0,0 0-1,1 0 1,0 0 0,0 7 0,0-7 8,0 1 0,0 0-1,0-1 1,1 1 0,-1 0-1,1-1 1,1 1 0,-1-1-1,0 1 1,1-1 0,0 1-1,5 6 1,-3-6 15,1 0 0,0 0 0,0-1 0,0 0 0,0 0 0,1 0 0,0-1-1,11 6 1,8 1 36,1-1 0,0-1 0,0-2 0,0 0 0,1-2 0,0-1 0,0-1 0,42-2 0,-65 0-196,0 0 1,1-1 0,-1 1 0,0-1-1,0 0 1,0 0 0,1 0-1,-1-1 1,-1 0 0,1 0-1,0 0 1,0 0 0,-1 0 0,1-1-1,-1 1 1,1-1 0,-1 0-1,0 0 1,-1 0 0,1 0-1,4-7 1,7-6-4101</inkml:trace>
</inkml:ink>
</file>

<file path=ppt/ink/ink9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9.056"/>
    </inkml:context>
    <inkml:brush xml:id="br0">
      <inkml:brushProperty name="width" value="0.05" units="cm"/>
      <inkml:brushProperty name="height" value="0.05" units="cm"/>
      <inkml:brushProperty name="color" value="#004F8B"/>
    </inkml:brush>
  </inkml:definitions>
  <inkml:trace contextRef="#ctx0" brushRef="#br0">116 94 7642,'0'0'9920,"0"1"-9864,0-1-1,0 0 1,-1 0-1,1 0 1,0 0-1,0 0 1,-1 0-1,1 0 1,0 0-1,0 0 1,0 0-1,-1 0 1,1 0-1,0 0 1,0 0-1,0 0 1,-1 0-1,1 0 1,0-1-1,0 1 1,0 0-1,-1 0 1,1 0-1,0 0 1,0 0-1,0 0 1,0 0-1,-1-1 0,1 1 1,0 0-1,0 0 1,0 0-1,0-1 1,0 1-1,0 0 1,-1 0-1,1 0 1,0 0-1,0-1 1,0 1-1,0 0 1,0-1-1,0-2-45,0 0 0,-1 0 0,2-1 0,-1 1 0,0 0-1,1 0 1,-1 0 0,1-1 0,0 1 0,0 0 0,0 0 0,0 0 0,1 0-1,-1 0 1,1 1 0,0-1 0,0 0 0,0 1 0,0-1 0,0 1 0,1 0-1,-1 0 1,1 0 0,-1 0 0,1 0 0,0 0 0,0 1 0,-1-1-1,1 1 1,0 0 0,0 0 0,1 0 0,-1 0 0,3 0 0,2-1-6,0 0 0,-1 1 0,1 0 0,0 1 0,0-1 0,0 1 0,-1 1 0,1 0 0,0 0 0,0 0 1,-1 1-1,1 0 0,-1 0 0,0 1 0,1 0 0,10 6 0,-13-4-13,1-1-1,-1 1 1,0 0 0,0 0 0,0 0-1,-1 1 1,0 0 0,0 0 0,0 0-1,-1 0 1,0 0 0,0 1 0,-1 0-1,1-1 1,-2 1 0,1 0 0,-1 0-1,1 10 1,0-6 5,0-1 1,-2 1-1,1 0 1,-1-1-1,0 1 1,-1 0-1,-1 0 1,0-1-1,0 1 1,-1-1-1,0 0 1,-1 0-1,0 0 1,0 0-1,-1-1 0,-12 18 1,-1-6 18,-1 0 1,-1-1-1,0-1 0,-39 27 1,47-38-19,1 0 0,-1-1 0,-1-1 1,1 0-1,-1-1 0,0 0 1,-1 0-1,1-2 0,-1 0 0,1 0 1,-21 0-1,33-2 4,0-1 0,0 0 0,0 0 0,0 0 0,0 0 0,-1 0 0,1-1 0,0 1 1,0 0-1,0 0 0,0-1 0,0 1 0,0-1 0,0 1 0,0-1 0,0 1 0,0-1 0,0 0 0,0 1 0,0-1 0,0 0 0,0 0 0,0-1 0,-3-24-22,4 19 0,2 6 12,0 1 0,0-1 1,0 0-1,0 1 0,-1-1 1,1 1-1,0 0 1,0-1-1,0 1 0,0 0 1,0 0-1,0 1 0,0-1 1,0 0-1,0 1 1,4 0-1,7 4 0,-1 0 0,1 2 0,-1-1 0,0 1 0,0 1 0,11 9 0,43 26 43,-49-36-44,0-1 1,0 0 0,0-1-1,0-1 1,1-1 0,0-1-1,0 0 1,34-1 0,-44-1-169,0-1 0,0 0 0,0 0 0,0 0 0,0-1 0,0 0 0,0-1 0,-1 0 0,1 0 1,-1-1-1,9-4 0,2-5-1586,0-1 1,29-29-1,6-10-4567</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5.275"/>
    </inkml:context>
    <inkml:brush xml:id="br0">
      <inkml:brushProperty name="width" value="0.05" units="cm"/>
      <inkml:brushProperty name="height" value="0.05" units="cm"/>
    </inkml:brush>
  </inkml:definitions>
  <inkml:trace contextRef="#ctx0" brushRef="#br0">295 0 4417,'0'0'6547,"-10"9"-6047,-16 17-137,0 2-1,2 1 1,-37 56 0,36-39-171,1 1 0,2 1 0,-21 68 0,34-85-145,1 1-1,2 0 1,1 0 0,2 0-1,0 0 1,4 52 0,1-77-31,-1-1 0,1 0 0,-1 0 0,2 0 0,-1 0 0,1 0 0,0 0 0,0-1 0,0 1 0,1-1 0,0 0 0,0 0 0,0 0 0,1-1 0,-1 1 0,1-1 0,0 0 0,0 0 0,1-1 0,-1 0 1,11 5-1,-5-3-193,-1-1 1,1 0 0,0 0 0,23 3-1,-25-5-564,1-1-1,0-1 1,-1 0 0,1 0-1,17-3 1,-3-5-5547</inkml:trace>
</inkml:ink>
</file>

<file path=ppt/ink/ink9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6:59.613"/>
    </inkml:context>
    <inkml:brush xml:id="br0">
      <inkml:brushProperty name="width" value="0.05" units="cm"/>
      <inkml:brushProperty name="height" value="0.05" units="cm"/>
      <inkml:brushProperty name="color" value="#004F8B"/>
    </inkml:brush>
  </inkml:definitions>
  <inkml:trace contextRef="#ctx0" brushRef="#br0">302 346 4233,'0'0'3634,"-21"32"-1975,-71 111-395,80-121-998,0 1 0,2 0 0,0 1 0,2 0-1,1 0 1,0 0 0,-3 33 0,6-5 615,4 104 0,1-121-562,2-9-118,0 1 0,1 0 0,2-1 0,1 0 0,1 0 0,1-1 0,1 0 0,1 0 0,2-1 0,0-1 0,1 0 0,2-1 0,0 0 0,1-2 0,24 23 0,-14-17-90,2-1-1,0-1 1,2-2 0,0-1 0,2-1-1,0-2 1,1-2 0,0 0 0,2-3-1,50 14 1,-17-13-40,0-3 0,1-3-1,-1-4 1,1-2 0,76-8-1,-121 5-69,1-2-1,-1-1 0,0-2 1,0 0-1,0-1 1,-1-2-1,0 0 0,-1-2 1,0 0-1,-1-2 1,0 0-1,0-1 1,-2-2-1,0 0 0,-1-1 1,0-1-1,-2-1 1,0 0-1,-1-1 0,-1-1 1,-1 0-1,15-31 1,-9 6 10,-3-1 1,-1 0 0,-2-2 0,-3 1-1,-2-1 1,-2-1 0,-2 0 0,-2 0-1,-2 0 1,-11-88 0,5 106-20,-2 0 1,-1 0-1,-1 1 0,-2 0 1,-1 1-1,-1 0 0,-2 1 1,-1 0-1,-28-38 1,20 35 5,-2 0 0,0 2 0,-2 1 0,-1 2 0,-2 0 0,0 2 0,-46-27 0,49 36-4,-1 1-1,0 1 1,-1 2 0,0 0-1,-1 3 1,-1 0 0,1 2 0,-1 1-1,0 2 1,-1 1 0,1 2-1,-1 1 1,1 1 0,0 2-1,0 1 1,0 1 0,-58 19 0,39-3-39,2 1 1,1 3 0,0 2 0,2 2-1,2 2 1,-76 67 0,73-52-1055,2 1 0,2 2 0,2 2 0,2 2-1,-40 75 1,24-18-5361</inkml:trace>
</inkml:ink>
</file>

<file path=ppt/ink/ink9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0.235"/>
    </inkml:context>
    <inkml:brush xml:id="br0">
      <inkml:brushProperty name="width" value="0.05" units="cm"/>
      <inkml:brushProperty name="height" value="0.05" units="cm"/>
      <inkml:brushProperty name="color" value="#004F8B"/>
    </inkml:brush>
  </inkml:definitions>
  <inkml:trace contextRef="#ctx0" brushRef="#br0">1 0 10426,'0'0'4673,"17"60"-4673,11-31-16,0-7-1912,-6 0-2001</inkml:trace>
</inkml:ink>
</file>

<file path=ppt/ink/ink9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0.592"/>
    </inkml:context>
    <inkml:brush xml:id="br0">
      <inkml:brushProperty name="width" value="0.05" units="cm"/>
      <inkml:brushProperty name="height" value="0.05" units="cm"/>
      <inkml:brushProperty name="color" value="#004F8B"/>
    </inkml:brush>
  </inkml:definitions>
  <inkml:trace contextRef="#ctx0" brushRef="#br0">0 1 9034,'0'0'1576</inkml:trace>
</inkml:ink>
</file>

<file path=ppt/ink/ink9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2.598"/>
    </inkml:context>
    <inkml:brush xml:id="br0">
      <inkml:brushProperty name="width" value="0.05" units="cm"/>
      <inkml:brushProperty name="height" value="0.05" units="cm"/>
      <inkml:brushProperty name="color" value="#004F8B"/>
    </inkml:brush>
  </inkml:definitions>
  <inkml:trace contextRef="#ctx0" brushRef="#br0">4 0 6969,'0'0'10171,"-3"0"-9203</inkml:trace>
</inkml:ink>
</file>

<file path=ppt/ink/ink9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4.353"/>
    </inkml:context>
    <inkml:brush xml:id="br0">
      <inkml:brushProperty name="width" value="0.05" units="cm"/>
      <inkml:brushProperty name="height" value="0.05" units="cm"/>
      <inkml:brushProperty name="color" value="#004F8B"/>
    </inkml:brush>
  </inkml:definitions>
  <inkml:trace contextRef="#ctx0" brushRef="#br0">11 1 9514,'0'0'5489,"-10"110"-5105,10-50-104,0 3 16,10 1 112</inkml:trace>
</inkml:ink>
</file>

<file path=ppt/ink/ink9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6.364"/>
    </inkml:context>
    <inkml:brush xml:id="br0">
      <inkml:brushProperty name="width" value="0.05" units="cm"/>
      <inkml:brushProperty name="height" value="0.05" units="cm"/>
      <inkml:brushProperty name="color" value="#004F8B"/>
    </inkml:brush>
  </inkml:definitions>
  <inkml:trace contextRef="#ctx0" brushRef="#br0">0 35 3881,'0'0'10158,"0"10"-9302,2 22-564,2 0 1,0 0-1,2 0 0,2 0 0,1-1 0,1-1 0,1 1 1,2-2-1,1 1 0,2-2 0,36 52 0,-43-69-251,0-1 0,0 0 0,1 0 1,1-1-1,0 0 0,0-1 0,0 0 0,1-1 0,0 0 0,1-1 0,-1-1 0,1 0 0,1 0 0,-1-1 0,0-1 0,1 0 0,0-1 0,-1-1 1,1 0-1,0 0 0,0-2 0,0 1 0,27-7 0,-31 5-36,1-2 0,-1 1 0,0-2 1,0 1-1,-1-1 0,1 0 0,-1-1 1,0-1-1,0 1 0,-1-1 0,0 0 1,0-1-1,-1 0 0,0 0 0,0-1 0,-1 0 1,0 0-1,-1 0 0,7-15 0,-3 3 12,0 0 0,-2-1 0,0 0 0,-1 0 0,-2-1-1,0 1 1,-1-1 0,-1-27 0,-2-159-160,-7 212 54,3 13 69,1 0-1,1 0 1,1 0 0,0 1 0,1-1 0,2 24-1,0 11-4,36 526 334,-13-288-191,-11 139 98,-13-420-221,-1 0 0,-1 0 0,1 0 0,-1 0 0,-1 0 0,0 0 0,0 0 0,0-1 0,-1 1 0,-4 8 0,5-13 7,-1 0 0,1 1 0,-1-2 0,0 1 1,1 0-1,-1-1 0,-1 1 0,1-1 0,0 0 0,0 0 0,-1 0 0,1 0 0,-1-1 0,0 1 0,0-1 1,1 0-1,-1 0 0,0-1 0,0 1 0,0-1 0,0 1 0,-7-2 0,3 0 29,0 0 0,0-1 0,0 0 0,1 0 0,-1-1 0,1 0 0,-1 0 0,1-1 0,0 0 0,0 0 0,1 0 0,-1-1 0,1 0 0,0-1-1,0 1 1,1-1 0,0 0 0,0 0 0,0-1 0,-6-12 0,0 2-5,2 0 1,0-1-1,2 0 0,-1 0 1,2-1-1,1 1 0,-6-34 0,8 26-29,1 1 0,1-1-1,1 0 1,6-48-1,-3 60 1,0 0 0,2 0 0,-1 0-1,1 0 1,1 1 0,1 0 0,0 0-1,0 0 1,19-21 0,18-15 51,2 3 0,65-51 0,-18 18-1407,5 0-4341,-78 64 3478,20-16-5051</inkml:trace>
</inkml:ink>
</file>

<file path=ppt/ink/ink9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7.965"/>
    </inkml:context>
    <inkml:brush xml:id="br0">
      <inkml:brushProperty name="width" value="0.05" units="cm"/>
      <inkml:brushProperty name="height" value="0.05" units="cm"/>
      <inkml:brushProperty name="color" value="#004F8B"/>
    </inkml:brush>
  </inkml:definitions>
  <inkml:trace contextRef="#ctx0" brushRef="#br0">0 43 10082,'0'0'6031,"31"-6"-5571,101-19-239,-85 19-181,-1 2-1,1 2 0,48 5 0,-6-1 30,-56-2 61,-33 0-183,0 9-3056,0 26-483,0-19 1286</inkml:trace>
</inkml:ink>
</file>

<file path=ppt/ink/ink9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8.308"/>
    </inkml:context>
    <inkml:brush xml:id="br0">
      <inkml:brushProperty name="width" value="0.05" units="cm"/>
      <inkml:brushProperty name="height" value="0.05" units="cm"/>
      <inkml:brushProperty name="color" value="#004F8B"/>
    </inkml:brush>
  </inkml:definitions>
  <inkml:trace contextRef="#ctx0" brushRef="#br0">0 1 6649,'0'0'9450,"38"3"-8763,252 25 400,-257-23-968,35 3-4151,-51-8-366</inkml:trace>
</inkml:ink>
</file>

<file path=ppt/ink/ink9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9.208"/>
    </inkml:context>
    <inkml:brush xml:id="br0">
      <inkml:brushProperty name="width" value="0.05" units="cm"/>
      <inkml:brushProperty name="height" value="0.05" units="cm"/>
      <inkml:brushProperty name="color" value="#004F8B"/>
    </inkml:brush>
  </inkml:definitions>
  <inkml:trace contextRef="#ctx0" brushRef="#br0">1 3 8634,'0'0'7595,"21"0"-7258,10-1-252,9 0 9,47 4-1,-75-1-77,0 0-1,0 0 0,0 1 1,-1 1-1,1 0 0,-1 0 1,0 1-1,0 1 0,0 0 0,11 9 1,-16-11-21,0 1 1,0 0-1,0 0 1,-1 1-1,0-1 1,0 1-1,0 1 0,-1-1 1,0 0-1,0 1 1,0 0-1,-1 0 1,0 0-1,-1 0 1,0 1-1,0-1 0,2 11 1,-3-4 22,0 0-1,-1-1 1,-1 1 0,0 0-1,0 0 1,-2-1 0,1 1-1,-2-1 1,0 0 0,-1 0-1,0 0 1,0 0 0,-2-1-1,1 0 1,-15 19 0,-15 21 176,-60 94-10,95-136 580,13-15-417,15-15-121,-27 20-217,61-51 78,-2-3 0,78-93 0,79-140-259,-236 324 132,1 1-1,1 1 0,2 1 0,3 0 0,0 0 1,3 1-1,1 1 0,3 0 0,-3 46 0,9-83 39,0 0 0,0 0-1,0 0 1,1 0-1,-1 1 1,1-1 0,1 0-1,-1 0 1,1 0-1,-1-1 1,1 1 0,1 0-1,3 6 1,-2-7 4,0-1 0,0 1 1,0-1-1,1 0 0,-1 0 1,1 0-1,0-1 0,0 1 1,0-1-1,0 0 0,0-1 0,1 1 1,5 0-1,31 5 19,1-2-1,0-2 1,0-2-1,73-8 1,-104 7-148,0-2 0,0 0 0,-1 0 1,1-1-1,0 0 0,-1-1 0,0-1 1,0 0-1,0 0 0,-1-1 1,10-7-1,-7 3-798,-1 0 1,0-1-1,-1-1 0,0 0 1,0-1-1,-2 0 0,13-21 1,4-14-6160</inkml:trace>
</inkml:ink>
</file>

<file path=ppt/ink/ink9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09.914"/>
    </inkml:context>
    <inkml:brush xml:id="br0">
      <inkml:brushProperty name="width" value="0.05" units="cm"/>
      <inkml:brushProperty name="height" value="0.05" units="cm"/>
      <inkml:brushProperty name="color" value="#004F8B"/>
    </inkml:brush>
  </inkml:definitions>
  <inkml:trace contextRef="#ctx0" brushRef="#br0">0 57 8130,'0'0'8235,"5"-2"-7884,17-8-291,1 1 1,0 1 0,0 1 0,1 1-1,0 1 1,0 1 0,0 1 0,27 0-1,-36 4-55,0 1 0,0 0 0,0 0 0,0 2-1,0 0 1,0 0 0,-1 2 0,0-1 0,0 2 0,-1 0-1,1 1 1,-2 0 0,1 1 0,-1 0 0,0 1-1,-1 0 1,13 16 0,-16-18-9,-1 0-1,-1 0 1,0 0 0,0 1-1,0 0 1,-1 0 0,-1 0 0,1 1-1,-1 0 1,-1-1 0,0 1-1,2 13 1,-4-17 22,-1 0-1,0-1 1,0 1 0,0 0-1,0 0 1,-1-1 0,0 1-1,0 0 1,-1-1 0,0 1-1,0-1 1,0 1 0,0-1-1,-1 0 1,0 0 0,0 0-1,0 0 1,-1-1 0,0 1-1,1-1 1,-2 0 0,1 0-1,-7 5 1,-12 7 67,-1-1 1,0-1-1,-1-1 0,-1 0 0,0-3 1,0 0-1,-1-1 0,0-2 0,-1-1 1,0-1-1,-55 3 0,82-10-76,-1 0-1,2-1 1,-1 1 0,0 0 0,0-1-1,1 1 1,-1 0 0,1-1-1,0 1 1,0-1 0,0 1-1,0-1 1,0 1 0,0-1 0,1 1-1,-1 0 1,1-1 0,0 1-1,0 0 1,1-4 0,3 5-20,0-1 0,0 1 0,0 0 0,1 0 1,-1 1-1,0-1 0,0 1 0,1 0 0,-1 1 0,6 0 1,9 0-27,28 1 161,64 12 1,-65-7-111,65 2 0,-53-8-13,-31 1-33,1-2-1,-1 0 0,37-7 1,-56 4-273,0 0 1,-1 0 0,1-1-1,-1 0 1,0-1 0,13-9-1,7-4-4214,-14 9 768</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16:35.992"/>
    </inkml:context>
    <inkml:brush xml:id="br0">
      <inkml:brushProperty name="width" value="0.05" units="cm"/>
      <inkml:brushProperty name="height" value="0.05" units="cm"/>
    </inkml:brush>
  </inkml:definitions>
  <inkml:trace contextRef="#ctx0" brushRef="#br0">1 21 9274,'0'0'5228,"10"-3"-5194,-4 1-20,2-1-11,0 0 0,0 1 0,0 0 0,1 0 1,-1 0-1,1 2 0,-1-1 0,1 1 0,-1 0 0,15 2 0,-22-1-4,0 0-1,0 0 0,0 0 0,0 0 0,0 0 0,0 0 0,0 0 1,0 0-1,0 1 0,-1-1 0,1 0 0,0 0 0,-1 1 0,1-1 1,-1 0-1,0 1 0,1-1 0,-1 1 0,0-1 0,0 1 0,0 1 1,1 39-12,-1-31 13,-1 18 102,-1 1-1,-1-1 1,-9 37 0,8-46 81,1 1 0,1-1 0,0 23 1628,4-43-1748,0-1 0,-1 1 0,1-1 0,-1 0 0,1 0 0,-1 1 0,1-1 0,-1 0 0,1 0 0,-1 0 0,0-1 0,0 1 0,1 0 0,-1 0 0,0-1 0,0 1 0,0-1 0,0-1 0,19-33-216,-16 29 236,25-54-69,-15 29-338,2 1-1,29-43 0,-61 144-47,9-42 356,2 1 1,0-1-1,2 1 0,1 41 0,3-68 19,-1 0 1,1 0-1,-1-1 0,1 1 0,-1 0 0,1-1 1,0 1-1,0-1 0,0 1 0,0-1 0,0 1 0,0-1 1,1 0-1,-1 1 0,0-1 0,1 0 0,-1 0 0,1 0 1,-1 0-1,1 0 0,-1 0 0,1 0 0,0-1 0,-1 1 1,1-1-1,0 1 0,0-1 0,-1 0 0,1 1 1,0-1-1,3 0 0,68 2-56,-56-2 12,-5-1-343,1 1-1,-1-1 0,0-1 1,1 0-1,16-6 1,26-16-4366,-12-2-3279</inkml:trace>
</inkml:ink>
</file>

<file path=ppt/ink/ink9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11.523"/>
    </inkml:context>
    <inkml:brush xml:id="br0">
      <inkml:brushProperty name="width" value="0.05" units="cm"/>
      <inkml:brushProperty name="height" value="0.05" units="cm"/>
      <inkml:brushProperty name="color" value="#004F8B"/>
    </inkml:brush>
  </inkml:definitions>
  <inkml:trace contextRef="#ctx0" brushRef="#br0">10 0 3065,'0'0'9248,"-8"7"-6704,6-2-1341,7-3 2332,56 6-3321,119 33 1,-64-13-161,-40-10-50,294 52 9,-369-69-36,1-1 1,0 1-1,-1-1 0,1 0 1,0 0-1,-1 1 0,1-1 0,0 0 1,-1-1-1,1 1 0,0 0 1,-1 0-1,1-1 0,0 1 1,-1-1-1,1 0 0,-1 1 0,1-1 1,-1 0-1,1 0 0,-1 0 1,1 0-1,-1 0 0,0 0 1,0 0-1,1 0 0,0-3 1,0 0-129,-1 0 1,0-1-1,0 1 1,-1 0 0,1-1-1,-1 1 1,0 0-1,-1-9 1,0-8-355,1-21-4335,-3 25 833</inkml:trace>
</inkml:ink>
</file>

<file path=ppt/ink/ink9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11.896"/>
    </inkml:context>
    <inkml:brush xml:id="br0">
      <inkml:brushProperty name="width" value="0.05" units="cm"/>
      <inkml:brushProperty name="height" value="0.05" units="cm"/>
      <inkml:brushProperty name="color" value="#004F8B"/>
    </inkml:brush>
  </inkml:definitions>
  <inkml:trace contextRef="#ctx0" brushRef="#br0">15 0 9602,'0'0'6089,"0"25"-5846,0 421 959,-10-179-864,7-205-231,2-60-97,1 0 1,0 0-1,-1 0 0,1-1 0,0 1 0,0 0 1,0 0-1,1 0 0,-1 0 0,0 0 0,1 0 1,-1-1-1,1 1 0,0 0 0,-1 0 0,1-1 1,0 1-1,0 0 0,0-1 0,0 1 0,0-1 1,1 1-1,-1-1 0,0 0 0,3 2 1,-1-2-33,0 0 0,0-1 1,1 0-1,-1 0 0,0 0 1,0 0-1,0 0 0,0-1 1,0 1-1,0-1 0,0 0 1,0 0-1,0 0 0,0 0 1,0-1-1,5-2 0,65-44-2706,-55 35 1294,24-16-2968</inkml:trace>
</inkml:ink>
</file>

<file path=ppt/ink/ink9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13.686"/>
    </inkml:context>
    <inkml:brush xml:id="br0">
      <inkml:brushProperty name="width" value="0.05" units="cm"/>
      <inkml:brushProperty name="height" value="0.05" units="cm"/>
      <inkml:brushProperty name="color" value="#004F8B"/>
    </inkml:brush>
  </inkml:definitions>
  <inkml:trace contextRef="#ctx0" brushRef="#br0">187 0 7282,'0'0'7773,"-5"0"-6977,-14 0-280,15 0 650,11 0-911,6 1-253,1 0 0,-1 1 0,1 0 1,-1 1-1,0 0 0,0 1 0,0 1 0,-1 0 1,0 1-1,0 0 0,19 13 0,-26-15-4,1 0-1,-1 0 0,0 0 0,0 1 0,0 0 0,0 0 1,-1 0-1,0 1 0,0-1 0,0 1 0,-1 0 1,0 0-1,0 0 0,-1 1 0,1-1 0,-2 1 0,1-1 1,0 1-1,-1 0 0,-1 0 0,1-1 0,-1 1 1,0 0-1,0 0 0,-2 9 0,0-12 4,0 0-1,1 0 1,-2 0-1,1 0 1,0 0-1,-1-1 1,0 1-1,0 0 1,0-1-1,0 0 0,0 0 1,-1 0-1,1 0 1,-1-1-1,0 1 1,0-1-1,-6 3 1,-12 6-2,-45 14-1,58-22 8,-24 7 65,-1-1-1,0-2 1,0-1 0,0-1 0,-49-1-1,112-22-26,-12 11-43,1 1 0,0 1 0,0 0 0,1 1 0,-1 2-1,23-2 1,115 6 3,-132 0-18,0 1 1,0 2 0,0 0-1,-1 2 1,0 0 0,0 1 0,41 23-1,-48-23 14,-1 1-1,0 0 0,-1 2 1,0-1-1,-1 2 0,0 0 0,-1 0 1,0 1-1,-1 0 0,0 1 1,15 28-1,-22-33 0,0 0 1,-1 0-1,0 1 0,0-1 1,-1 1-1,-1 0 1,1 0-1,-2-1 0,1 1 1,-1 0-1,-1 0 0,0 0 1,0 0-1,-1-1 1,0 1-1,-1-1 0,0 1 1,0-1-1,-1 0 0,0 0 1,-1 0-1,0-1 1,0 1-1,-1-1 0,0-1 1,-1 1-1,-11 10 1,-3 0 104,-1-1 0,-1-1 0,0-1 0,-1-1 0,0-2 1,-1 0-1,-1-1 0,0-2 0,0-1 0,-1 0 0,0-2 1,0-2-1,0 0 0,-1-1 0,1-2 0,-47-4 1,73 3-75,0 0 0,0 0 0,0 0 1,0 0-1,0-1 0,0 1 0,0 0 1,0-1-1,0 1 0,0-1 1,0 1-1,0-1 0,0 1 0,0-1 1,0 1-1,1-1 0,-1 0 0,0 0 1,0 1-1,1-1 0,-1 0 0,1 0 1,-1 0-1,1 0 0,-1 0 1,0-1-1,-2-27-2190,3 27 1786</inkml:trace>
</inkml:ink>
</file>

<file path=ppt/ink/ink9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1.097"/>
    </inkml:context>
    <inkml:brush xml:id="br0">
      <inkml:brushProperty name="width" value="0.05" units="cm"/>
      <inkml:brushProperty name="height" value="0.05" units="cm"/>
      <inkml:brushProperty name="color" value="#004F8B"/>
    </inkml:brush>
  </inkml:definitions>
  <inkml:trace contextRef="#ctx0" brushRef="#br0">0 0 5737,'0'0'13206,"4"1"-13044,8 1-115,30 3 26,0 2 1,-1 2 0,0 2-1,49 20 1,-79-26-78,0 0 0,0 1 1,-1 1-1,0 0 0,-1 0 1,1 0-1,-1 2 0,12 12 0,-16-14 2,0 1-1,0-1 1,-1 0-1,0 1 0,0 0 1,-1 0-1,0 0 0,0 1 1,-1-1-1,0 1 0,-1-1 1,0 1-1,1 10 0,-1-2 13,0 0-1,-1 0 0,-1 0 1,0 0-1,-1 0 0,-1 0 1,-1 0-1,0 0 0,-1-1 1,-12 26-1,13-34 0,-2 6 8,-2 0 0,0 0 0,0 0 0,-1-1-1,0-1 1,-16 16 0,25-28 171,1-5 73,8-13-251,0 1-1,2 0 1,0 1 0,0 0-1,18-17 1,3-7 19,149-161-98,-69 81-270,-185 237 16,53-85 321,1 1 0,-21 50-1,33-65 22,1 0-1,1 0 0,0 1 1,2 0-1,0 0 0,-1 33 1,4-47-16,0 0 0,1 0 0,-1 0 0,1-1 0,0 1 0,1 0 0,-1-1 0,1 1 0,0-1 1,0 0-1,0 1 0,0-1 0,1 0 0,0 0 0,6 6 0,-3-4 5,1 0 1,-1 0-1,2-1 0,-1-1 0,0 1 0,1-1 0,0 0 1,10 3-1,8 1 25,1-1 0,0-1 0,1-1 1,42 2-1,104-6 124,-171 0-208,0-1 1,0 0-1,0-1 0,0 1 0,0 0 0,0-1 0,0 1 1,0-1-1,0 0 0,0 0 0,-1 0 0,1-1 0,0 1 0,-1-1 1,1 1-1,-1-1 0,1 0 0,-1 0 0,3-3 0,-2 1-108,0-1-1,-1 0 0,1 0 0,-1 0 1,0 0-1,-1 0 0,1 0 1,-1-1-1,0 1 0,0-6 0,10-36-4398,-4 26 568</inkml:trace>
</inkml:ink>
</file>

<file path=ppt/ink/ink9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1.490"/>
    </inkml:context>
    <inkml:brush xml:id="br0">
      <inkml:brushProperty name="width" value="0.05" units="cm"/>
      <inkml:brushProperty name="height" value="0.05" units="cm"/>
      <inkml:brushProperty name="color" value="#004F8B"/>
    </inkml:brush>
  </inkml:definitions>
  <inkml:trace contextRef="#ctx0" brushRef="#br0">1 0 11330,'0'0'7330,"33"5"-7086,245 37-79,-258-39-161,24 2 83,52 0 0,-93-25-2640</inkml:trace>
</inkml:ink>
</file>

<file path=ppt/ink/ink9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1.814"/>
    </inkml:context>
    <inkml:brush xml:id="br0">
      <inkml:brushProperty name="width" value="0.05" units="cm"/>
      <inkml:brushProperty name="height" value="0.05" units="cm"/>
      <inkml:brushProperty name="color" value="#004F8B"/>
    </inkml:brush>
  </inkml:definitions>
  <inkml:trace contextRef="#ctx0" brushRef="#br0">1 39 10778,'0'0'7226,"186"3"-6954,-130-3-152,-7 0-80,-14 0-32,-6 0-16,-12 0-120,-6 0 56,-4 0-280,0-10-232,10-2-833,-3 2-679,0 1-1849</inkml:trace>
</inkml:ink>
</file>

<file path=ppt/ink/ink9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2.558"/>
    </inkml:context>
    <inkml:brush xml:id="br0">
      <inkml:brushProperty name="width" value="0.05" units="cm"/>
      <inkml:brushProperty name="height" value="0.05" units="cm"/>
      <inkml:brushProperty name="color" value="#004F8B"/>
    </inkml:brush>
  </inkml:definitions>
  <inkml:trace contextRef="#ctx0" brushRef="#br0">1 13 8786,'0'0'6081,"0"30"-4983,2 99-401,-1-122-655,0 0-1,1 0 0,0 0 1,0 0-1,1-1 1,0 1-1,0-1 0,0 0 1,1 0-1,0 0 1,0 0-1,1-1 0,-1 1 1,1-1-1,1 0 0,-1-1 1,0 1-1,1-1 1,0 0-1,0-1 0,0 1 1,1-1-1,6 2 1,-4 0 28,9 4 11,0-1 0,1-1 0,0 0 0,0-2 0,1 0-1,-1-1 1,1-1 0,0-1 0,0-1 0,0 0 0,0-2 0,34-4-1,-48 3-70,1-1-1,-1 0 0,1 0 1,-1 0-1,0-1 0,0 0 1,-1 0-1,1 0 0,-1-1 1,0 0-1,0 0 0,0 0 1,-1-1-1,0 1 0,0-1 1,0 0-1,-1 0 0,0-1 1,0 1-1,3-11 0,1-3 51,0-1 0,-2 0 0,-1 0 0,0-1 0,0-28 0,-3-31 219,-1 80-281,0 1 0,0-1 0,0 1 0,0 0 0,-1-1 1,1 1-1,0 0 0,0-1 0,0 1 0,0-1 0,-1 1 0,1 0 0,0 0 0,0-1 0,-1 1 0,1 0 0,0-1 0,-1 1 0,1 0 0,0 0 0,0 0 0,-1-1 0,1 1 0,-1 0 1,1 0-1,0 0 0,-1 0 0,1 0 0,0-1 0,-1 1 0,1 0 0,-1 0 0,1 0 0,0 0 0,-1 0 0,1 0 0,-1 0 0,1 1 0,0-1 0,-1 0 0,1 0 0,0 0 0,-1 0 1,1 0-1,0 0 0,-1 1 0,1-1 0,0 0 0,-1 0 0,1 1 0,0-1 0,-1 0 0,1 0 0,0 1 0,0-1 0,-1 0 0,1 1 0,0-1 0,0 0 0,0 1 0,0-1 0,-1 1 0,-4 8 1,0 0 0,0 0 0,1 0-1,0 1 1,1 0 0,0-1 0,1 1-1,0 0 1,-2 15 0,-1 96-4,5-117 1,0 55-2,-2-5 7,3 0 0,2 1 0,14 68-1,19 19 33,-19-82-5,-2 0-1,-3 0 1,-2 1 0,1 67-1,-11-125-25,-1-1-1,1 0 1,0 1-1,0-1 1,-1 0-1,0 1 1,1-1-1,-1 0 1,0 0-1,0 1 1,0-1-1,0 0 1,-1 0-1,1 0 1,-1 0-1,1-1 1,-1 1-1,1 0 1,-1-1-1,-2 3 1,0-2 5,0 1 0,-1-1 0,1 0 0,-1 0 0,1 0 0,-1-1 0,0 1 0,1-1 0,-9 1 0,6-1 0,0 0 0,0-1 0,0 0 1,0 0-1,0-1 0,0 0 1,0 0-1,0 0 0,0-1 0,1 0 1,-1-1-1,0 1 0,1-1 1,-7-5-1,5 1-17,0-1 0,1 0 0,0-1-1,0 0 1,1 0 0,0 0 0,1-1 0,0 1 0,1-1 0,-1-1 0,2 1-1,0 0 1,0-1 0,-1-14 0,0 0 0,1-1-1,2 1 1,1-1-1,0 1 1,6-27-1,-4 38 25,2 0 1,0 0-1,0 0 0,1 1 0,1 0 1,1 0-1,-1 0 0,2 1 0,11-15 1,14-14-39,46-44 0,-31 34-346,68-75-5477,-74 82 1331</inkml:trace>
</inkml:ink>
</file>

<file path=ppt/ink/ink9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3.208"/>
    </inkml:context>
    <inkml:brush xml:id="br0">
      <inkml:brushProperty name="width" value="0.05" units="cm"/>
      <inkml:brushProperty name="height" value="0.05" units="cm"/>
      <inkml:brushProperty name="color" value="#004F8B"/>
    </inkml:brush>
  </inkml:definitions>
  <inkml:trace contextRef="#ctx0" brushRef="#br0">1 31 8858,'0'0'6344,"19"-6"-6225,-9 4-112,13-5 52,0 2 0,29-3 0,-43 7-24,0 0 0,0 1-1,1 0 1,-1 1 0,0 0-1,0 0 1,0 1-1,-1 0 1,1 1 0,0 0-1,10 5 1,-4 0 27,0 1 0,0 1-1,-2 0 1,1 1 0,-1 0 0,-1 1 0,13 15 0,-21-22-44,0 0 0,0 0 0,-1 1 0,1-1-1,-1 1 1,-1 0 0,1-1 0,-1 1 0,0 0 0,0 1 0,-1-1 0,1 0 0,-1 0 0,-1 1-1,1-1 1,-1 0 0,0 1 0,-1-1 0,0 1 0,0-1 0,0 0 0,-4 11 0,2-11 5,-1-1 0,1 1 0,-1-1 0,-1 1 0,1-1 0,-1 0 0,0-1 0,0 1 0,0-1 0,-1 0 0,1 0 0,-13 5 0,-5 3 37,0-2 1,-27 9-1,21-10-137,0-2 0,-1-1 1,0-1-1,0-2 0,-42 0 1,97-1 186,1 1 0,-1 1 0,40 12 0,-31-7 49,53 7 0,-35-12-654,92-5 0,-139 0 42,0 0 1,0 0-1,-1 0 1,1 0 0,-1-1-1,1 0 1,7-4-1,7-3-1946,-1 2-780</inkml:trace>
</inkml:ink>
</file>

<file path=ppt/ink/ink9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3.676"/>
    </inkml:context>
    <inkml:brush xml:id="br0">
      <inkml:brushProperty name="width" value="0.05" units="cm"/>
      <inkml:brushProperty name="height" value="0.05" units="cm"/>
      <inkml:brushProperty name="color" value="#004F8B"/>
    </inkml:brush>
  </inkml:definitions>
  <inkml:trace contextRef="#ctx0" brushRef="#br0">1 22 3809,'0'0'11582,"32"2"-10806,204 12-249,-114-8-418,172 4 572,-292-11-871,0 0-1,-1 1 1,1-1 0,-1 0 0,1 0 0,-1 0 0,1-1-1,-1 1 1,0 0 0,1-1 0,-1 1 0,0 0 0,0-1-1,0 1 1,0-1 0,0 0 0,0 1 0,-1-1 0,1 0-1,-1 1 1,1-1 0,-1 0 0,1-2 0,1-2-1073,4-7-3136</inkml:trace>
</inkml:ink>
</file>

<file path=ppt/ink/ink9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08T18:57:24.033"/>
    </inkml:context>
    <inkml:brush xml:id="br0">
      <inkml:brushProperty name="width" value="0.05" units="cm"/>
      <inkml:brushProperty name="height" value="0.05" units="cm"/>
      <inkml:brushProperty name="color" value="#004F8B"/>
    </inkml:brush>
  </inkml:definitions>
  <inkml:trace contextRef="#ctx0" brushRef="#br0">46 1 6369,'0'0'3622,"-3"27"-2359,-15 174 981,7-53-853,-3 113-337,14-260-1066,0 1 1,0-1-1,0 0 0,1 1 0,-1-1 0,0 1 0,1-1 0,-1 1 0,0-1 0,1 0 0,0 1 0,-1-1 0,1 0 0,0 0 0,0 1 0,-1-1 0,1 0 1,0 0-1,0 0 0,1 0 0,-1 0 0,0 0 0,0 0 0,0-1 0,0 1 0,1 0 0,-1-1 0,0 1 0,1-1 0,1 1 0,47 4-2620,-41-5 1762,26 0-3847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A93E2-E933-48C0-8848-1E769EF73CFC}" type="datetimeFigureOut">
              <a:rPr lang="pt-BR" smtClean="0"/>
              <a:t>10/02/2021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0D98-3E74-41B4-A907-AA2D7A7B74B9}" type="slidenum">
              <a:rPr lang="pt-BR" smtClean="0"/>
              <a:t>‹nº›</a:t>
            </a:fld>
            <a:endParaRPr lang="pt-BR"/>
          </a:p>
        </p:txBody>
      </p:sp>
    </p:spTree>
    <p:extLst>
      <p:ext uri="{BB962C8B-B14F-4D97-AF65-F5344CB8AC3E}">
        <p14:creationId xmlns:p14="http://schemas.microsoft.com/office/powerpoint/2010/main" val="2116730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428236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3496304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146276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3243592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115734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EAAACCEA-4350-4D4A-BF31-D53BD8074D6A}" type="datetimeFigureOut">
              <a:rPr lang="pt-BR" smtClean="0"/>
              <a:t>10/02/2021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171304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EAAACCEA-4350-4D4A-BF31-D53BD8074D6A}" type="datetimeFigureOut">
              <a:rPr lang="pt-BR" smtClean="0"/>
              <a:t>10/02/2021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258307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EAAACCEA-4350-4D4A-BF31-D53BD8074D6A}" type="datetimeFigureOut">
              <a:rPr lang="pt-BR" smtClean="0"/>
              <a:t>10/02/2021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55956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AAACCEA-4350-4D4A-BF31-D53BD8074D6A}" type="datetimeFigureOut">
              <a:rPr lang="pt-BR" smtClean="0"/>
              <a:t>10/02/2021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397184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AAACCEA-4350-4D4A-BF31-D53BD8074D6A}" type="datetimeFigureOut">
              <a:rPr lang="pt-BR" smtClean="0"/>
              <a:t>10/02/2021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1333595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EAAACCEA-4350-4D4A-BF31-D53BD8074D6A}" type="datetimeFigureOut">
              <a:rPr lang="pt-BR" smtClean="0"/>
              <a:t>10/02/2021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CAE413-4AE5-46B9-B4D3-0AF1275DCA47}" type="slidenum">
              <a:rPr lang="pt-BR" smtClean="0"/>
              <a:t>‹nº›</a:t>
            </a:fld>
            <a:endParaRPr lang="pt-BR"/>
          </a:p>
        </p:txBody>
      </p:sp>
    </p:spTree>
    <p:extLst>
      <p:ext uri="{BB962C8B-B14F-4D97-AF65-F5344CB8AC3E}">
        <p14:creationId xmlns:p14="http://schemas.microsoft.com/office/powerpoint/2010/main" val="80649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ACCEA-4350-4D4A-BF31-D53BD8074D6A}" type="datetimeFigureOut">
              <a:rPr lang="pt-BR" smtClean="0"/>
              <a:t>10/02/2021</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CAE413-4AE5-46B9-B4D3-0AF1275DCA47}" type="slidenum">
              <a:rPr lang="pt-BR" smtClean="0"/>
              <a:t>‹nº›</a:t>
            </a:fld>
            <a:endParaRPr lang="pt-BR"/>
          </a:p>
        </p:txBody>
      </p:sp>
    </p:spTree>
    <p:extLst>
      <p:ext uri="{BB962C8B-B14F-4D97-AF65-F5344CB8AC3E}">
        <p14:creationId xmlns:p14="http://schemas.microsoft.com/office/powerpoint/2010/main" val="1689135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customXml" Target="../ink/ink21.xml"/><Relationship Id="rId47" Type="http://schemas.openxmlformats.org/officeDocument/2006/relationships/image" Target="../media/image23.png"/><Relationship Id="rId50" Type="http://schemas.openxmlformats.org/officeDocument/2006/relationships/customXml" Target="../ink/ink25.xml"/><Relationship Id="rId55" Type="http://schemas.openxmlformats.org/officeDocument/2006/relationships/image" Target="../media/image27.png"/><Relationship Id="rId63" Type="http://schemas.openxmlformats.org/officeDocument/2006/relationships/image" Target="../media/image31.png"/><Relationship Id="rId68" Type="http://schemas.openxmlformats.org/officeDocument/2006/relationships/customXml" Target="../ink/ink34.xml"/><Relationship Id="rId76" Type="http://schemas.openxmlformats.org/officeDocument/2006/relationships/customXml" Target="../ink/ink38.xml"/><Relationship Id="rId84" Type="http://schemas.openxmlformats.org/officeDocument/2006/relationships/customXml" Target="../ink/ink42.xml"/><Relationship Id="rId89" Type="http://schemas.openxmlformats.org/officeDocument/2006/relationships/customXml" Target="../ink/ink45.xml"/><Relationship Id="rId7" Type="http://schemas.openxmlformats.org/officeDocument/2006/relationships/customXml" Target="../ink/ink3.xml"/><Relationship Id="rId71" Type="http://schemas.openxmlformats.org/officeDocument/2006/relationships/image" Target="../media/image35.png"/><Relationship Id="rId92" Type="http://schemas.openxmlformats.org/officeDocument/2006/relationships/image" Target="../media/image45.png"/><Relationship Id="rId2" Type="http://schemas.openxmlformats.org/officeDocument/2006/relationships/image" Target="../media/image1.jpeg"/><Relationship Id="rId16" Type="http://schemas.openxmlformats.org/officeDocument/2006/relationships/image" Target="../media/image8.png"/><Relationship Id="rId29" Type="http://schemas.openxmlformats.org/officeDocument/2006/relationships/customXml" Target="../ink/ink14.xml"/><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39.png"/><Relationship Id="rId87" Type="http://schemas.openxmlformats.org/officeDocument/2006/relationships/image" Target="../media/image43.png"/><Relationship Id="rId5" Type="http://schemas.openxmlformats.org/officeDocument/2006/relationships/customXml" Target="../ink/ink2.xml"/><Relationship Id="rId61" Type="http://schemas.openxmlformats.org/officeDocument/2006/relationships/image" Target="../media/image30.png"/><Relationship Id="rId82" Type="http://schemas.openxmlformats.org/officeDocument/2006/relationships/customXml" Target="../ink/ink41.xml"/><Relationship Id="rId90" Type="http://schemas.openxmlformats.org/officeDocument/2006/relationships/image" Target="../media/image44.png"/><Relationship Id="rId19" Type="http://schemas.openxmlformats.org/officeDocument/2006/relationships/customXml" Target="../ink/ink9.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image" Target="../media/image4.png"/><Relationship Id="rId51" Type="http://schemas.openxmlformats.org/officeDocument/2006/relationships/image" Target="../media/image25.png"/><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png"/><Relationship Id="rId3" Type="http://schemas.openxmlformats.org/officeDocument/2006/relationships/customXml" Target="../ink/ink1.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image" Target="../media/image33.png"/><Relationship Id="rId20" Type="http://schemas.openxmlformats.org/officeDocument/2006/relationships/image" Target="../media/image10.png"/><Relationship Id="rId41" Type="http://schemas.openxmlformats.org/officeDocument/2006/relationships/customXml" Target="../ink/ink20.xml"/><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png"/><Relationship Id="rId83" Type="http://schemas.openxmlformats.org/officeDocument/2006/relationships/image" Target="../media/image41.png"/><Relationship Id="rId88" Type="http://schemas.openxmlformats.org/officeDocument/2006/relationships/customXml" Target="../ink/ink44.xml"/><Relationship Id="rId91" Type="http://schemas.openxmlformats.org/officeDocument/2006/relationships/customXml" Target="../ink/ink46.xml"/><Relationship Id="rId1" Type="http://schemas.openxmlformats.org/officeDocument/2006/relationships/slideLayout" Target="../slideLayouts/slideLayout7.xml"/><Relationship Id="rId6" Type="http://schemas.openxmlformats.org/officeDocument/2006/relationships/image" Target="../media/image3.pn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image" Target="../media/image5.png"/><Relationship Id="rId31" Type="http://schemas.openxmlformats.org/officeDocument/2006/relationships/customXml" Target="../ink/ink15.xml"/><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39.xml"/><Relationship Id="rId81" Type="http://schemas.openxmlformats.org/officeDocument/2006/relationships/image" Target="../media/image40.png"/><Relationship Id="rId86" Type="http://schemas.openxmlformats.org/officeDocument/2006/relationships/customXml" Target="../ink/ink43.xml"/><Relationship Id="rId4" Type="http://schemas.openxmlformats.org/officeDocument/2006/relationships/image" Target="../media/image2.png"/><Relationship Id="rId9" Type="http://schemas.openxmlformats.org/officeDocument/2006/relationships/customXml" Target="../ink/ink4.xml"/></Relationships>
</file>

<file path=ppt/slides/_rels/slide10.xml.rels><?xml version="1.0" encoding="UTF-8" standalone="yes"?>
<Relationships xmlns="http://schemas.openxmlformats.org/package/2006/relationships"><Relationship Id="rId117" Type="http://schemas.openxmlformats.org/officeDocument/2006/relationships/customXml" Target="../ink/ink607.xml"/><Relationship Id="rId21" Type="http://schemas.openxmlformats.org/officeDocument/2006/relationships/image" Target="../media/image563.png"/><Relationship Id="rId42" Type="http://schemas.openxmlformats.org/officeDocument/2006/relationships/customXml" Target="../ink/ink569.xml"/><Relationship Id="rId63" Type="http://schemas.openxmlformats.org/officeDocument/2006/relationships/customXml" Target="../ink/ink580.xml"/><Relationship Id="rId84" Type="http://schemas.openxmlformats.org/officeDocument/2006/relationships/image" Target="../media/image593.png"/><Relationship Id="rId138" Type="http://schemas.openxmlformats.org/officeDocument/2006/relationships/image" Target="../media/image620.png"/><Relationship Id="rId159" Type="http://schemas.openxmlformats.org/officeDocument/2006/relationships/customXml" Target="../ink/ink628.xml"/><Relationship Id="rId170" Type="http://schemas.openxmlformats.org/officeDocument/2006/relationships/image" Target="../media/image636.png"/><Relationship Id="rId191" Type="http://schemas.openxmlformats.org/officeDocument/2006/relationships/customXml" Target="../ink/ink644.xml"/><Relationship Id="rId205" Type="http://schemas.openxmlformats.org/officeDocument/2006/relationships/customXml" Target="../ink/ink651.xml"/><Relationship Id="rId226" Type="http://schemas.openxmlformats.org/officeDocument/2006/relationships/customXml" Target="../ink/ink662.xml"/><Relationship Id="rId107" Type="http://schemas.openxmlformats.org/officeDocument/2006/relationships/customXml" Target="../ink/ink602.xml"/><Relationship Id="rId11" Type="http://schemas.openxmlformats.org/officeDocument/2006/relationships/image" Target="../media/image558.png"/><Relationship Id="rId32" Type="http://schemas.openxmlformats.org/officeDocument/2006/relationships/customXml" Target="../ink/ink564.xml"/><Relationship Id="rId53" Type="http://schemas.openxmlformats.org/officeDocument/2006/relationships/customXml" Target="../ink/ink575.xml"/><Relationship Id="rId74" Type="http://schemas.openxmlformats.org/officeDocument/2006/relationships/image" Target="../media/image588.png"/><Relationship Id="rId128" Type="http://schemas.openxmlformats.org/officeDocument/2006/relationships/image" Target="../media/image615.png"/><Relationship Id="rId149" Type="http://schemas.openxmlformats.org/officeDocument/2006/relationships/customXml" Target="../ink/ink623.xml"/><Relationship Id="rId5" Type="http://schemas.openxmlformats.org/officeDocument/2006/relationships/image" Target="../media/image555.png"/><Relationship Id="rId95" Type="http://schemas.openxmlformats.org/officeDocument/2006/relationships/customXml" Target="../ink/ink596.xml"/><Relationship Id="rId160" Type="http://schemas.openxmlformats.org/officeDocument/2006/relationships/image" Target="../media/image631.png"/><Relationship Id="rId181" Type="http://schemas.openxmlformats.org/officeDocument/2006/relationships/customXml" Target="../ink/ink639.xml"/><Relationship Id="rId216" Type="http://schemas.openxmlformats.org/officeDocument/2006/relationships/customXml" Target="../ink/ink657.xml"/><Relationship Id="rId237" Type="http://schemas.openxmlformats.org/officeDocument/2006/relationships/image" Target="../media/image669.png"/><Relationship Id="rId22" Type="http://schemas.openxmlformats.org/officeDocument/2006/relationships/customXml" Target="../ink/ink559.xml"/><Relationship Id="rId43" Type="http://schemas.openxmlformats.org/officeDocument/2006/relationships/customXml" Target="../ink/ink570.xml"/><Relationship Id="rId64" Type="http://schemas.openxmlformats.org/officeDocument/2006/relationships/image" Target="../media/image583.png"/><Relationship Id="rId118" Type="http://schemas.openxmlformats.org/officeDocument/2006/relationships/image" Target="../media/image610.png"/><Relationship Id="rId139" Type="http://schemas.openxmlformats.org/officeDocument/2006/relationships/customXml" Target="../ink/ink618.xml"/><Relationship Id="rId85" Type="http://schemas.openxmlformats.org/officeDocument/2006/relationships/customXml" Target="../ink/ink591.xml"/><Relationship Id="rId150" Type="http://schemas.openxmlformats.org/officeDocument/2006/relationships/image" Target="../media/image626.png"/><Relationship Id="rId171" Type="http://schemas.openxmlformats.org/officeDocument/2006/relationships/customXml" Target="../ink/ink634.xml"/><Relationship Id="rId192" Type="http://schemas.openxmlformats.org/officeDocument/2006/relationships/image" Target="../media/image647.png"/><Relationship Id="rId206" Type="http://schemas.openxmlformats.org/officeDocument/2006/relationships/image" Target="../media/image654.png"/><Relationship Id="rId227" Type="http://schemas.openxmlformats.org/officeDocument/2006/relationships/image" Target="../media/image664.png"/><Relationship Id="rId201" Type="http://schemas.openxmlformats.org/officeDocument/2006/relationships/customXml" Target="../ink/ink649.xml"/><Relationship Id="rId222" Type="http://schemas.openxmlformats.org/officeDocument/2006/relationships/customXml" Target="../ink/ink660.xml"/><Relationship Id="rId12" Type="http://schemas.openxmlformats.org/officeDocument/2006/relationships/customXml" Target="../ink/ink554.xml"/><Relationship Id="rId17" Type="http://schemas.openxmlformats.org/officeDocument/2006/relationships/image" Target="../media/image561.png"/><Relationship Id="rId33" Type="http://schemas.openxmlformats.org/officeDocument/2006/relationships/image" Target="../media/image568.png"/><Relationship Id="rId38" Type="http://schemas.openxmlformats.org/officeDocument/2006/relationships/customXml" Target="../ink/ink567.xml"/><Relationship Id="rId59" Type="http://schemas.openxmlformats.org/officeDocument/2006/relationships/customXml" Target="../ink/ink578.xml"/><Relationship Id="rId103" Type="http://schemas.openxmlformats.org/officeDocument/2006/relationships/customXml" Target="../ink/ink600.xml"/><Relationship Id="rId108" Type="http://schemas.openxmlformats.org/officeDocument/2006/relationships/image" Target="../media/image605.png"/><Relationship Id="rId124" Type="http://schemas.openxmlformats.org/officeDocument/2006/relationships/image" Target="../media/image613.png"/><Relationship Id="rId129" Type="http://schemas.openxmlformats.org/officeDocument/2006/relationships/customXml" Target="../ink/ink613.xml"/><Relationship Id="rId54" Type="http://schemas.openxmlformats.org/officeDocument/2006/relationships/image" Target="../media/image578.png"/><Relationship Id="rId70" Type="http://schemas.openxmlformats.org/officeDocument/2006/relationships/image" Target="../media/image586.png"/><Relationship Id="rId75" Type="http://schemas.openxmlformats.org/officeDocument/2006/relationships/customXml" Target="../ink/ink586.xml"/><Relationship Id="rId91" Type="http://schemas.openxmlformats.org/officeDocument/2006/relationships/customXml" Target="../ink/ink594.xml"/><Relationship Id="rId96" Type="http://schemas.openxmlformats.org/officeDocument/2006/relationships/image" Target="../media/image599.png"/><Relationship Id="rId140" Type="http://schemas.openxmlformats.org/officeDocument/2006/relationships/image" Target="../media/image621.png"/><Relationship Id="rId145" Type="http://schemas.openxmlformats.org/officeDocument/2006/relationships/customXml" Target="../ink/ink621.xml"/><Relationship Id="rId161" Type="http://schemas.openxmlformats.org/officeDocument/2006/relationships/customXml" Target="../ink/ink629.xml"/><Relationship Id="rId166" Type="http://schemas.openxmlformats.org/officeDocument/2006/relationships/image" Target="../media/image634.png"/><Relationship Id="rId182" Type="http://schemas.openxmlformats.org/officeDocument/2006/relationships/image" Target="../media/image642.png"/><Relationship Id="rId187" Type="http://schemas.openxmlformats.org/officeDocument/2006/relationships/customXml" Target="../ink/ink642.xml"/><Relationship Id="rId217" Type="http://schemas.openxmlformats.org/officeDocument/2006/relationships/image" Target="../media/image659.png"/><Relationship Id="rId1" Type="http://schemas.openxmlformats.org/officeDocument/2006/relationships/slideLayout" Target="../slideLayouts/slideLayout7.xml"/><Relationship Id="rId6" Type="http://schemas.openxmlformats.org/officeDocument/2006/relationships/customXml" Target="../ink/ink551.xml"/><Relationship Id="rId212" Type="http://schemas.openxmlformats.org/officeDocument/2006/relationships/customXml" Target="../ink/ink655.xml"/><Relationship Id="rId233" Type="http://schemas.openxmlformats.org/officeDocument/2006/relationships/image" Target="../media/image667.png"/><Relationship Id="rId238" Type="http://schemas.openxmlformats.org/officeDocument/2006/relationships/customXml" Target="../ink/ink668.xml"/><Relationship Id="rId23" Type="http://schemas.openxmlformats.org/officeDocument/2006/relationships/image" Target="../media/image418.png"/><Relationship Id="rId28" Type="http://schemas.openxmlformats.org/officeDocument/2006/relationships/customXml" Target="../ink/ink562.xml"/><Relationship Id="rId49" Type="http://schemas.openxmlformats.org/officeDocument/2006/relationships/customXml" Target="../ink/ink573.xml"/><Relationship Id="rId114" Type="http://schemas.openxmlformats.org/officeDocument/2006/relationships/image" Target="../media/image608.png"/><Relationship Id="rId119" Type="http://schemas.openxmlformats.org/officeDocument/2006/relationships/customXml" Target="../ink/ink608.xml"/><Relationship Id="rId44" Type="http://schemas.openxmlformats.org/officeDocument/2006/relationships/image" Target="../media/image573.png"/><Relationship Id="rId60" Type="http://schemas.openxmlformats.org/officeDocument/2006/relationships/image" Target="../media/image581.png"/><Relationship Id="rId65" Type="http://schemas.openxmlformats.org/officeDocument/2006/relationships/customXml" Target="../ink/ink581.xml"/><Relationship Id="rId81" Type="http://schemas.openxmlformats.org/officeDocument/2006/relationships/customXml" Target="../ink/ink589.xml"/><Relationship Id="rId86" Type="http://schemas.openxmlformats.org/officeDocument/2006/relationships/image" Target="../media/image594.png"/><Relationship Id="rId130" Type="http://schemas.openxmlformats.org/officeDocument/2006/relationships/image" Target="../media/image616.png"/><Relationship Id="rId135" Type="http://schemas.openxmlformats.org/officeDocument/2006/relationships/customXml" Target="../ink/ink616.xml"/><Relationship Id="rId151" Type="http://schemas.openxmlformats.org/officeDocument/2006/relationships/customXml" Target="../ink/ink624.xml"/><Relationship Id="rId156" Type="http://schemas.openxmlformats.org/officeDocument/2006/relationships/image" Target="../media/image629.png"/><Relationship Id="rId177" Type="http://schemas.openxmlformats.org/officeDocument/2006/relationships/customXml" Target="../ink/ink637.xml"/><Relationship Id="rId198" Type="http://schemas.openxmlformats.org/officeDocument/2006/relationships/image" Target="../media/image650.png"/><Relationship Id="rId172" Type="http://schemas.openxmlformats.org/officeDocument/2006/relationships/image" Target="../media/image637.png"/><Relationship Id="rId193" Type="http://schemas.openxmlformats.org/officeDocument/2006/relationships/customXml" Target="../ink/ink645.xml"/><Relationship Id="rId202" Type="http://schemas.openxmlformats.org/officeDocument/2006/relationships/image" Target="../media/image652.png"/><Relationship Id="rId207" Type="http://schemas.openxmlformats.org/officeDocument/2006/relationships/customXml" Target="../ink/ink652.xml"/><Relationship Id="rId223" Type="http://schemas.openxmlformats.org/officeDocument/2006/relationships/image" Target="../media/image662.png"/><Relationship Id="rId228" Type="http://schemas.openxmlformats.org/officeDocument/2006/relationships/customXml" Target="../ink/ink663.xml"/><Relationship Id="rId13" Type="http://schemas.openxmlformats.org/officeDocument/2006/relationships/image" Target="../media/image559.png"/><Relationship Id="rId18" Type="http://schemas.openxmlformats.org/officeDocument/2006/relationships/customXml" Target="../ink/ink557.xml"/><Relationship Id="rId39" Type="http://schemas.openxmlformats.org/officeDocument/2006/relationships/image" Target="../media/image571.png"/><Relationship Id="rId109" Type="http://schemas.openxmlformats.org/officeDocument/2006/relationships/customXml" Target="../ink/ink603.xml"/><Relationship Id="rId34" Type="http://schemas.openxmlformats.org/officeDocument/2006/relationships/customXml" Target="../ink/ink565.xml"/><Relationship Id="rId50" Type="http://schemas.openxmlformats.org/officeDocument/2006/relationships/image" Target="../media/image576.png"/><Relationship Id="rId55" Type="http://schemas.openxmlformats.org/officeDocument/2006/relationships/customXml" Target="../ink/ink576.xml"/><Relationship Id="rId76" Type="http://schemas.openxmlformats.org/officeDocument/2006/relationships/image" Target="../media/image589.png"/><Relationship Id="rId97" Type="http://schemas.openxmlformats.org/officeDocument/2006/relationships/customXml" Target="../ink/ink597.xml"/><Relationship Id="rId104" Type="http://schemas.openxmlformats.org/officeDocument/2006/relationships/image" Target="../media/image603.png"/><Relationship Id="rId120" Type="http://schemas.openxmlformats.org/officeDocument/2006/relationships/image" Target="../media/image611.png"/><Relationship Id="rId125" Type="http://schemas.openxmlformats.org/officeDocument/2006/relationships/customXml" Target="../ink/ink611.xml"/><Relationship Id="rId141" Type="http://schemas.openxmlformats.org/officeDocument/2006/relationships/customXml" Target="../ink/ink619.xml"/><Relationship Id="rId146" Type="http://schemas.openxmlformats.org/officeDocument/2006/relationships/image" Target="../media/image624.png"/><Relationship Id="rId167" Type="http://schemas.openxmlformats.org/officeDocument/2006/relationships/customXml" Target="../ink/ink632.xml"/><Relationship Id="rId188" Type="http://schemas.openxmlformats.org/officeDocument/2006/relationships/image" Target="../media/image645.png"/><Relationship Id="rId7" Type="http://schemas.openxmlformats.org/officeDocument/2006/relationships/image" Target="../media/image556.png"/><Relationship Id="rId71" Type="http://schemas.openxmlformats.org/officeDocument/2006/relationships/customXml" Target="../ink/ink584.xml"/><Relationship Id="rId92" Type="http://schemas.openxmlformats.org/officeDocument/2006/relationships/image" Target="../media/image597.png"/><Relationship Id="rId162" Type="http://schemas.openxmlformats.org/officeDocument/2006/relationships/image" Target="../media/image632.png"/><Relationship Id="rId183" Type="http://schemas.openxmlformats.org/officeDocument/2006/relationships/customXml" Target="../ink/ink640.xml"/><Relationship Id="rId213" Type="http://schemas.openxmlformats.org/officeDocument/2006/relationships/image" Target="../media/image657.png"/><Relationship Id="rId218" Type="http://schemas.openxmlformats.org/officeDocument/2006/relationships/customXml" Target="../ink/ink658.xml"/><Relationship Id="rId234" Type="http://schemas.openxmlformats.org/officeDocument/2006/relationships/customXml" Target="../ink/ink666.xml"/><Relationship Id="rId239" Type="http://schemas.openxmlformats.org/officeDocument/2006/relationships/image" Target="../media/image670.png"/><Relationship Id="rId2" Type="http://schemas.openxmlformats.org/officeDocument/2006/relationships/image" Target="../media/image553.png"/><Relationship Id="rId29" Type="http://schemas.openxmlformats.org/officeDocument/2006/relationships/image" Target="../media/image566.png"/><Relationship Id="rId24" Type="http://schemas.openxmlformats.org/officeDocument/2006/relationships/customXml" Target="../ink/ink560.xml"/><Relationship Id="rId40" Type="http://schemas.openxmlformats.org/officeDocument/2006/relationships/customXml" Target="../ink/ink568.xml"/><Relationship Id="rId45" Type="http://schemas.openxmlformats.org/officeDocument/2006/relationships/customXml" Target="../ink/ink571.xml"/><Relationship Id="rId66" Type="http://schemas.openxmlformats.org/officeDocument/2006/relationships/image" Target="../media/image584.png"/><Relationship Id="rId87" Type="http://schemas.openxmlformats.org/officeDocument/2006/relationships/customXml" Target="../ink/ink592.xml"/><Relationship Id="rId110" Type="http://schemas.openxmlformats.org/officeDocument/2006/relationships/image" Target="../media/image606.png"/><Relationship Id="rId115" Type="http://schemas.openxmlformats.org/officeDocument/2006/relationships/customXml" Target="../ink/ink606.xml"/><Relationship Id="rId131" Type="http://schemas.openxmlformats.org/officeDocument/2006/relationships/customXml" Target="../ink/ink614.xml"/><Relationship Id="rId136" Type="http://schemas.openxmlformats.org/officeDocument/2006/relationships/image" Target="../media/image619.png"/><Relationship Id="rId157" Type="http://schemas.openxmlformats.org/officeDocument/2006/relationships/customXml" Target="../ink/ink627.xml"/><Relationship Id="rId178" Type="http://schemas.openxmlformats.org/officeDocument/2006/relationships/image" Target="../media/image640.png"/><Relationship Id="rId61" Type="http://schemas.openxmlformats.org/officeDocument/2006/relationships/customXml" Target="../ink/ink579.xml"/><Relationship Id="rId82" Type="http://schemas.openxmlformats.org/officeDocument/2006/relationships/image" Target="../media/image592.png"/><Relationship Id="rId152" Type="http://schemas.openxmlformats.org/officeDocument/2006/relationships/image" Target="../media/image627.png"/><Relationship Id="rId173" Type="http://schemas.openxmlformats.org/officeDocument/2006/relationships/customXml" Target="../ink/ink635.xml"/><Relationship Id="rId194" Type="http://schemas.openxmlformats.org/officeDocument/2006/relationships/image" Target="../media/image648.png"/><Relationship Id="rId199" Type="http://schemas.openxmlformats.org/officeDocument/2006/relationships/customXml" Target="../ink/ink648.xml"/><Relationship Id="rId203" Type="http://schemas.openxmlformats.org/officeDocument/2006/relationships/customXml" Target="../ink/ink650.xml"/><Relationship Id="rId208" Type="http://schemas.openxmlformats.org/officeDocument/2006/relationships/image" Target="../media/image655.png"/><Relationship Id="rId229" Type="http://schemas.openxmlformats.org/officeDocument/2006/relationships/image" Target="../media/image665.png"/><Relationship Id="rId19" Type="http://schemas.openxmlformats.org/officeDocument/2006/relationships/image" Target="../media/image562.png"/><Relationship Id="rId224" Type="http://schemas.openxmlformats.org/officeDocument/2006/relationships/customXml" Target="../ink/ink661.xml"/><Relationship Id="rId240" Type="http://schemas.openxmlformats.org/officeDocument/2006/relationships/customXml" Target="../ink/ink669.xml"/><Relationship Id="rId14" Type="http://schemas.openxmlformats.org/officeDocument/2006/relationships/customXml" Target="../ink/ink555.xml"/><Relationship Id="rId30" Type="http://schemas.openxmlformats.org/officeDocument/2006/relationships/customXml" Target="../ink/ink563.xml"/><Relationship Id="rId35" Type="http://schemas.openxmlformats.org/officeDocument/2006/relationships/image" Target="../media/image569.png"/><Relationship Id="rId56" Type="http://schemas.openxmlformats.org/officeDocument/2006/relationships/image" Target="../media/image579.png"/><Relationship Id="rId77" Type="http://schemas.openxmlformats.org/officeDocument/2006/relationships/customXml" Target="../ink/ink587.xml"/><Relationship Id="rId100" Type="http://schemas.openxmlformats.org/officeDocument/2006/relationships/image" Target="../media/image601.png"/><Relationship Id="rId105" Type="http://schemas.openxmlformats.org/officeDocument/2006/relationships/customXml" Target="../ink/ink601.xml"/><Relationship Id="rId126" Type="http://schemas.openxmlformats.org/officeDocument/2006/relationships/image" Target="../media/image614.png"/><Relationship Id="rId147" Type="http://schemas.openxmlformats.org/officeDocument/2006/relationships/customXml" Target="../ink/ink622.xml"/><Relationship Id="rId168" Type="http://schemas.openxmlformats.org/officeDocument/2006/relationships/image" Target="../media/image635.png"/><Relationship Id="rId8" Type="http://schemas.openxmlformats.org/officeDocument/2006/relationships/customXml" Target="../ink/ink552.xml"/><Relationship Id="rId51" Type="http://schemas.openxmlformats.org/officeDocument/2006/relationships/customXml" Target="../ink/ink574.xml"/><Relationship Id="rId72" Type="http://schemas.openxmlformats.org/officeDocument/2006/relationships/image" Target="../media/image587.png"/><Relationship Id="rId93" Type="http://schemas.openxmlformats.org/officeDocument/2006/relationships/customXml" Target="../ink/ink595.xml"/><Relationship Id="rId98" Type="http://schemas.openxmlformats.org/officeDocument/2006/relationships/image" Target="../media/image600.png"/><Relationship Id="rId121" Type="http://schemas.openxmlformats.org/officeDocument/2006/relationships/customXml" Target="../ink/ink609.xml"/><Relationship Id="rId142" Type="http://schemas.openxmlformats.org/officeDocument/2006/relationships/image" Target="../media/image622.png"/><Relationship Id="rId163" Type="http://schemas.openxmlformats.org/officeDocument/2006/relationships/customXml" Target="../ink/ink630.xml"/><Relationship Id="rId184" Type="http://schemas.openxmlformats.org/officeDocument/2006/relationships/image" Target="../media/image643.png"/><Relationship Id="rId189" Type="http://schemas.openxmlformats.org/officeDocument/2006/relationships/customXml" Target="../ink/ink643.xml"/><Relationship Id="rId219" Type="http://schemas.openxmlformats.org/officeDocument/2006/relationships/image" Target="../media/image660.png"/><Relationship Id="rId3" Type="http://schemas.openxmlformats.org/officeDocument/2006/relationships/image" Target="../media/image554.png"/><Relationship Id="rId214" Type="http://schemas.openxmlformats.org/officeDocument/2006/relationships/customXml" Target="../ink/ink656.xml"/><Relationship Id="rId230" Type="http://schemas.openxmlformats.org/officeDocument/2006/relationships/customXml" Target="../ink/ink664.xml"/><Relationship Id="rId235" Type="http://schemas.openxmlformats.org/officeDocument/2006/relationships/image" Target="../media/image668.png"/><Relationship Id="rId25" Type="http://schemas.openxmlformats.org/officeDocument/2006/relationships/image" Target="../media/image564.png"/><Relationship Id="rId46" Type="http://schemas.openxmlformats.org/officeDocument/2006/relationships/image" Target="../media/image574.png"/><Relationship Id="rId67" Type="http://schemas.openxmlformats.org/officeDocument/2006/relationships/customXml" Target="../ink/ink582.xml"/><Relationship Id="rId116" Type="http://schemas.openxmlformats.org/officeDocument/2006/relationships/image" Target="../media/image609.png"/><Relationship Id="rId137" Type="http://schemas.openxmlformats.org/officeDocument/2006/relationships/customXml" Target="../ink/ink617.xml"/><Relationship Id="rId158" Type="http://schemas.openxmlformats.org/officeDocument/2006/relationships/image" Target="../media/image630.png"/><Relationship Id="rId20" Type="http://schemas.openxmlformats.org/officeDocument/2006/relationships/customXml" Target="../ink/ink558.xml"/><Relationship Id="rId41" Type="http://schemas.openxmlformats.org/officeDocument/2006/relationships/image" Target="../media/image572.png"/><Relationship Id="rId62" Type="http://schemas.openxmlformats.org/officeDocument/2006/relationships/image" Target="../media/image582.png"/><Relationship Id="rId83" Type="http://schemas.openxmlformats.org/officeDocument/2006/relationships/customXml" Target="../ink/ink590.xml"/><Relationship Id="rId88" Type="http://schemas.openxmlformats.org/officeDocument/2006/relationships/image" Target="../media/image595.png"/><Relationship Id="rId111" Type="http://schemas.openxmlformats.org/officeDocument/2006/relationships/customXml" Target="../ink/ink604.xml"/><Relationship Id="rId132" Type="http://schemas.openxmlformats.org/officeDocument/2006/relationships/image" Target="../media/image617.png"/><Relationship Id="rId153" Type="http://schemas.openxmlformats.org/officeDocument/2006/relationships/customXml" Target="../ink/ink625.xml"/><Relationship Id="rId174" Type="http://schemas.openxmlformats.org/officeDocument/2006/relationships/image" Target="../media/image638.png"/><Relationship Id="rId179" Type="http://schemas.openxmlformats.org/officeDocument/2006/relationships/customXml" Target="../ink/ink638.xml"/><Relationship Id="rId195" Type="http://schemas.openxmlformats.org/officeDocument/2006/relationships/customXml" Target="../ink/ink646.xml"/><Relationship Id="rId209" Type="http://schemas.openxmlformats.org/officeDocument/2006/relationships/customXml" Target="../ink/ink653.xml"/><Relationship Id="rId190" Type="http://schemas.openxmlformats.org/officeDocument/2006/relationships/image" Target="../media/image646.png"/><Relationship Id="rId204" Type="http://schemas.openxmlformats.org/officeDocument/2006/relationships/image" Target="../media/image653.png"/><Relationship Id="rId220" Type="http://schemas.openxmlformats.org/officeDocument/2006/relationships/customXml" Target="../ink/ink659.xml"/><Relationship Id="rId225" Type="http://schemas.openxmlformats.org/officeDocument/2006/relationships/image" Target="../media/image663.png"/><Relationship Id="rId241" Type="http://schemas.openxmlformats.org/officeDocument/2006/relationships/image" Target="../media/image671.png"/><Relationship Id="rId15" Type="http://schemas.openxmlformats.org/officeDocument/2006/relationships/image" Target="../media/image560.png"/><Relationship Id="rId36" Type="http://schemas.openxmlformats.org/officeDocument/2006/relationships/customXml" Target="../ink/ink566.xml"/><Relationship Id="rId57" Type="http://schemas.openxmlformats.org/officeDocument/2006/relationships/customXml" Target="../ink/ink577.xml"/><Relationship Id="rId106" Type="http://schemas.openxmlformats.org/officeDocument/2006/relationships/image" Target="../media/image604.png"/><Relationship Id="rId127" Type="http://schemas.openxmlformats.org/officeDocument/2006/relationships/customXml" Target="../ink/ink612.xml"/><Relationship Id="rId10" Type="http://schemas.openxmlformats.org/officeDocument/2006/relationships/customXml" Target="../ink/ink553.xml"/><Relationship Id="rId31" Type="http://schemas.openxmlformats.org/officeDocument/2006/relationships/image" Target="../media/image567.png"/><Relationship Id="rId52" Type="http://schemas.openxmlformats.org/officeDocument/2006/relationships/image" Target="../media/image577.png"/><Relationship Id="rId73" Type="http://schemas.openxmlformats.org/officeDocument/2006/relationships/customXml" Target="../ink/ink585.xml"/><Relationship Id="rId78" Type="http://schemas.openxmlformats.org/officeDocument/2006/relationships/image" Target="../media/image590.png"/><Relationship Id="rId94" Type="http://schemas.openxmlformats.org/officeDocument/2006/relationships/image" Target="../media/image598.png"/><Relationship Id="rId99" Type="http://schemas.openxmlformats.org/officeDocument/2006/relationships/customXml" Target="../ink/ink598.xml"/><Relationship Id="rId101" Type="http://schemas.openxmlformats.org/officeDocument/2006/relationships/customXml" Target="../ink/ink599.xml"/><Relationship Id="rId122" Type="http://schemas.openxmlformats.org/officeDocument/2006/relationships/image" Target="../media/image612.png"/><Relationship Id="rId143" Type="http://schemas.openxmlformats.org/officeDocument/2006/relationships/customXml" Target="../ink/ink620.xml"/><Relationship Id="rId148" Type="http://schemas.openxmlformats.org/officeDocument/2006/relationships/image" Target="../media/image625.png"/><Relationship Id="rId164" Type="http://schemas.openxmlformats.org/officeDocument/2006/relationships/image" Target="../media/image633.png"/><Relationship Id="rId169" Type="http://schemas.openxmlformats.org/officeDocument/2006/relationships/customXml" Target="../ink/ink633.xml"/><Relationship Id="rId185" Type="http://schemas.openxmlformats.org/officeDocument/2006/relationships/customXml" Target="../ink/ink641.xml"/><Relationship Id="rId4" Type="http://schemas.openxmlformats.org/officeDocument/2006/relationships/customXml" Target="../ink/ink550.xml"/><Relationship Id="rId9" Type="http://schemas.openxmlformats.org/officeDocument/2006/relationships/image" Target="../media/image557.png"/><Relationship Id="rId180" Type="http://schemas.openxmlformats.org/officeDocument/2006/relationships/image" Target="../media/image641.png"/><Relationship Id="rId210" Type="http://schemas.openxmlformats.org/officeDocument/2006/relationships/image" Target="../media/image656.png"/><Relationship Id="rId215" Type="http://schemas.openxmlformats.org/officeDocument/2006/relationships/image" Target="../media/image658.png"/><Relationship Id="rId236" Type="http://schemas.openxmlformats.org/officeDocument/2006/relationships/customXml" Target="../ink/ink667.xml"/><Relationship Id="rId26" Type="http://schemas.openxmlformats.org/officeDocument/2006/relationships/customXml" Target="../ink/ink561.xml"/><Relationship Id="rId231" Type="http://schemas.openxmlformats.org/officeDocument/2006/relationships/image" Target="../media/image666.png"/><Relationship Id="rId47" Type="http://schemas.openxmlformats.org/officeDocument/2006/relationships/customXml" Target="../ink/ink572.xml"/><Relationship Id="rId68" Type="http://schemas.openxmlformats.org/officeDocument/2006/relationships/image" Target="../media/image585.png"/><Relationship Id="rId89" Type="http://schemas.openxmlformats.org/officeDocument/2006/relationships/customXml" Target="../ink/ink593.xml"/><Relationship Id="rId112" Type="http://schemas.openxmlformats.org/officeDocument/2006/relationships/image" Target="../media/image607.png"/><Relationship Id="rId133" Type="http://schemas.openxmlformats.org/officeDocument/2006/relationships/customXml" Target="../ink/ink615.xml"/><Relationship Id="rId154" Type="http://schemas.openxmlformats.org/officeDocument/2006/relationships/image" Target="../media/image628.png"/><Relationship Id="rId175" Type="http://schemas.openxmlformats.org/officeDocument/2006/relationships/customXml" Target="../ink/ink636.xml"/><Relationship Id="rId196" Type="http://schemas.openxmlformats.org/officeDocument/2006/relationships/image" Target="../media/image649.png"/><Relationship Id="rId200" Type="http://schemas.openxmlformats.org/officeDocument/2006/relationships/image" Target="../media/image651.png"/><Relationship Id="rId16" Type="http://schemas.openxmlformats.org/officeDocument/2006/relationships/customXml" Target="../ink/ink556.xml"/><Relationship Id="rId221" Type="http://schemas.openxmlformats.org/officeDocument/2006/relationships/image" Target="../media/image661.png"/><Relationship Id="rId37" Type="http://schemas.openxmlformats.org/officeDocument/2006/relationships/image" Target="../media/image570.png"/><Relationship Id="rId58" Type="http://schemas.openxmlformats.org/officeDocument/2006/relationships/image" Target="../media/image580.png"/><Relationship Id="rId79" Type="http://schemas.openxmlformats.org/officeDocument/2006/relationships/customXml" Target="../ink/ink588.xml"/><Relationship Id="rId102" Type="http://schemas.openxmlformats.org/officeDocument/2006/relationships/image" Target="../media/image602.png"/><Relationship Id="rId123" Type="http://schemas.openxmlformats.org/officeDocument/2006/relationships/customXml" Target="../ink/ink610.xml"/><Relationship Id="rId144" Type="http://schemas.openxmlformats.org/officeDocument/2006/relationships/image" Target="../media/image623.png"/><Relationship Id="rId90" Type="http://schemas.openxmlformats.org/officeDocument/2006/relationships/image" Target="../media/image596.png"/><Relationship Id="rId165" Type="http://schemas.openxmlformats.org/officeDocument/2006/relationships/customXml" Target="../ink/ink631.xml"/><Relationship Id="rId186" Type="http://schemas.openxmlformats.org/officeDocument/2006/relationships/image" Target="../media/image644.png"/><Relationship Id="rId211" Type="http://schemas.openxmlformats.org/officeDocument/2006/relationships/customXml" Target="../ink/ink654.xml"/><Relationship Id="rId232" Type="http://schemas.openxmlformats.org/officeDocument/2006/relationships/customXml" Target="../ink/ink665.xml"/><Relationship Id="rId27" Type="http://schemas.openxmlformats.org/officeDocument/2006/relationships/image" Target="../media/image565.png"/><Relationship Id="rId48" Type="http://schemas.openxmlformats.org/officeDocument/2006/relationships/image" Target="../media/image575.png"/><Relationship Id="rId69" Type="http://schemas.openxmlformats.org/officeDocument/2006/relationships/customXml" Target="../ink/ink583.xml"/><Relationship Id="rId113" Type="http://schemas.openxmlformats.org/officeDocument/2006/relationships/customXml" Target="../ink/ink605.xml"/><Relationship Id="rId134" Type="http://schemas.openxmlformats.org/officeDocument/2006/relationships/image" Target="../media/image618.png"/><Relationship Id="rId80" Type="http://schemas.openxmlformats.org/officeDocument/2006/relationships/image" Target="../media/image591.png"/><Relationship Id="rId155" Type="http://schemas.openxmlformats.org/officeDocument/2006/relationships/customXml" Target="../ink/ink626.xml"/><Relationship Id="rId176" Type="http://schemas.openxmlformats.org/officeDocument/2006/relationships/image" Target="../media/image639.png"/><Relationship Id="rId197" Type="http://schemas.openxmlformats.org/officeDocument/2006/relationships/customXml" Target="../ink/ink647.xml"/></Relationships>
</file>

<file path=ppt/slides/_rels/slide11.xml.rels><?xml version="1.0" encoding="UTF-8" standalone="yes"?>
<Relationships xmlns="http://schemas.openxmlformats.org/package/2006/relationships"><Relationship Id="rId26" Type="http://schemas.openxmlformats.org/officeDocument/2006/relationships/customXml" Target="../ink/ink682.xml"/><Relationship Id="rId117" Type="http://schemas.openxmlformats.org/officeDocument/2006/relationships/image" Target="../media/image729.png"/><Relationship Id="rId21" Type="http://schemas.openxmlformats.org/officeDocument/2006/relationships/image" Target="../media/image681.png"/><Relationship Id="rId42" Type="http://schemas.openxmlformats.org/officeDocument/2006/relationships/customXml" Target="../ink/ink690.xml"/><Relationship Id="rId47" Type="http://schemas.openxmlformats.org/officeDocument/2006/relationships/image" Target="../media/image694.png"/><Relationship Id="rId63" Type="http://schemas.openxmlformats.org/officeDocument/2006/relationships/image" Target="../media/image702.png"/><Relationship Id="rId68" Type="http://schemas.openxmlformats.org/officeDocument/2006/relationships/customXml" Target="../ink/ink703.xml"/><Relationship Id="rId84" Type="http://schemas.openxmlformats.org/officeDocument/2006/relationships/customXml" Target="../ink/ink711.xml"/><Relationship Id="rId89" Type="http://schemas.openxmlformats.org/officeDocument/2006/relationships/image" Target="../media/image715.png"/><Relationship Id="rId112" Type="http://schemas.openxmlformats.org/officeDocument/2006/relationships/customXml" Target="../ink/ink725.xml"/><Relationship Id="rId133" Type="http://schemas.openxmlformats.org/officeDocument/2006/relationships/image" Target="../media/image737.png"/><Relationship Id="rId138" Type="http://schemas.openxmlformats.org/officeDocument/2006/relationships/customXml" Target="../ink/ink738.xml"/><Relationship Id="rId154" Type="http://schemas.openxmlformats.org/officeDocument/2006/relationships/customXml" Target="../ink/ink746.xml"/><Relationship Id="rId159" Type="http://schemas.openxmlformats.org/officeDocument/2006/relationships/image" Target="../media/image750.png"/><Relationship Id="rId16" Type="http://schemas.openxmlformats.org/officeDocument/2006/relationships/customXml" Target="../ink/ink677.xml"/><Relationship Id="rId107" Type="http://schemas.openxmlformats.org/officeDocument/2006/relationships/image" Target="../media/image724.png"/><Relationship Id="rId11" Type="http://schemas.openxmlformats.org/officeDocument/2006/relationships/image" Target="../media/image676.png"/><Relationship Id="rId32" Type="http://schemas.openxmlformats.org/officeDocument/2006/relationships/customXml" Target="../ink/ink685.xml"/><Relationship Id="rId37" Type="http://schemas.openxmlformats.org/officeDocument/2006/relationships/image" Target="../media/image689.png"/><Relationship Id="rId53" Type="http://schemas.openxmlformats.org/officeDocument/2006/relationships/image" Target="../media/image697.png"/><Relationship Id="rId58" Type="http://schemas.openxmlformats.org/officeDocument/2006/relationships/customXml" Target="../ink/ink698.xml"/><Relationship Id="rId74" Type="http://schemas.openxmlformats.org/officeDocument/2006/relationships/customXml" Target="../ink/ink706.xml"/><Relationship Id="rId79" Type="http://schemas.openxmlformats.org/officeDocument/2006/relationships/image" Target="../media/image710.png"/><Relationship Id="rId102" Type="http://schemas.openxmlformats.org/officeDocument/2006/relationships/customXml" Target="../ink/ink720.xml"/><Relationship Id="rId123" Type="http://schemas.openxmlformats.org/officeDocument/2006/relationships/image" Target="../media/image732.png"/><Relationship Id="rId128" Type="http://schemas.openxmlformats.org/officeDocument/2006/relationships/customXml" Target="../ink/ink733.xml"/><Relationship Id="rId144" Type="http://schemas.openxmlformats.org/officeDocument/2006/relationships/customXml" Target="../ink/ink741.xml"/><Relationship Id="rId149" Type="http://schemas.openxmlformats.org/officeDocument/2006/relationships/image" Target="../media/image745.png"/><Relationship Id="rId5" Type="http://schemas.openxmlformats.org/officeDocument/2006/relationships/image" Target="../media/image673.png"/><Relationship Id="rId90" Type="http://schemas.openxmlformats.org/officeDocument/2006/relationships/customXml" Target="../ink/ink714.xml"/><Relationship Id="rId95" Type="http://schemas.openxmlformats.org/officeDocument/2006/relationships/image" Target="../media/image718.png"/><Relationship Id="rId160" Type="http://schemas.openxmlformats.org/officeDocument/2006/relationships/customXml" Target="../ink/ink749.xml"/><Relationship Id="rId165" Type="http://schemas.openxmlformats.org/officeDocument/2006/relationships/image" Target="../media/image753.png"/><Relationship Id="rId22" Type="http://schemas.openxmlformats.org/officeDocument/2006/relationships/customXml" Target="../ink/ink680.xml"/><Relationship Id="rId27" Type="http://schemas.openxmlformats.org/officeDocument/2006/relationships/image" Target="../media/image684.png"/><Relationship Id="rId43" Type="http://schemas.openxmlformats.org/officeDocument/2006/relationships/image" Target="../media/image692.png"/><Relationship Id="rId48" Type="http://schemas.openxmlformats.org/officeDocument/2006/relationships/customXml" Target="../ink/ink693.xml"/><Relationship Id="rId64" Type="http://schemas.openxmlformats.org/officeDocument/2006/relationships/customXml" Target="../ink/ink701.xml"/><Relationship Id="rId69" Type="http://schemas.openxmlformats.org/officeDocument/2006/relationships/image" Target="../media/image705.png"/><Relationship Id="rId113" Type="http://schemas.openxmlformats.org/officeDocument/2006/relationships/image" Target="../media/image727.png"/><Relationship Id="rId118" Type="http://schemas.openxmlformats.org/officeDocument/2006/relationships/customXml" Target="../ink/ink728.xml"/><Relationship Id="rId134" Type="http://schemas.openxmlformats.org/officeDocument/2006/relationships/customXml" Target="../ink/ink736.xml"/><Relationship Id="rId139" Type="http://schemas.openxmlformats.org/officeDocument/2006/relationships/image" Target="../media/image740.png"/><Relationship Id="rId80" Type="http://schemas.openxmlformats.org/officeDocument/2006/relationships/customXml" Target="../ink/ink709.xml"/><Relationship Id="rId85" Type="http://schemas.openxmlformats.org/officeDocument/2006/relationships/image" Target="../media/image713.png"/><Relationship Id="rId150" Type="http://schemas.openxmlformats.org/officeDocument/2006/relationships/customXml" Target="../ink/ink744.xml"/><Relationship Id="rId155" Type="http://schemas.openxmlformats.org/officeDocument/2006/relationships/image" Target="../media/image748.png"/><Relationship Id="rId12" Type="http://schemas.openxmlformats.org/officeDocument/2006/relationships/customXml" Target="../ink/ink675.xml"/><Relationship Id="rId17" Type="http://schemas.openxmlformats.org/officeDocument/2006/relationships/image" Target="../media/image679.png"/><Relationship Id="rId33" Type="http://schemas.openxmlformats.org/officeDocument/2006/relationships/image" Target="../media/image687.png"/><Relationship Id="rId38" Type="http://schemas.openxmlformats.org/officeDocument/2006/relationships/customXml" Target="../ink/ink688.xml"/><Relationship Id="rId59" Type="http://schemas.openxmlformats.org/officeDocument/2006/relationships/image" Target="../media/image700.png"/><Relationship Id="rId103" Type="http://schemas.openxmlformats.org/officeDocument/2006/relationships/image" Target="../media/image722.png"/><Relationship Id="rId108" Type="http://schemas.openxmlformats.org/officeDocument/2006/relationships/customXml" Target="../ink/ink723.xml"/><Relationship Id="rId124" Type="http://schemas.openxmlformats.org/officeDocument/2006/relationships/customXml" Target="../ink/ink731.xml"/><Relationship Id="rId129" Type="http://schemas.openxmlformats.org/officeDocument/2006/relationships/image" Target="../media/image735.png"/><Relationship Id="rId54" Type="http://schemas.openxmlformats.org/officeDocument/2006/relationships/customXml" Target="../ink/ink696.xml"/><Relationship Id="rId70" Type="http://schemas.openxmlformats.org/officeDocument/2006/relationships/customXml" Target="../ink/ink704.xml"/><Relationship Id="rId75" Type="http://schemas.openxmlformats.org/officeDocument/2006/relationships/image" Target="../media/image708.png"/><Relationship Id="rId91" Type="http://schemas.openxmlformats.org/officeDocument/2006/relationships/image" Target="../media/image716.png"/><Relationship Id="rId96" Type="http://schemas.openxmlformats.org/officeDocument/2006/relationships/customXml" Target="../ink/ink717.xml"/><Relationship Id="rId140" Type="http://schemas.openxmlformats.org/officeDocument/2006/relationships/customXml" Target="../ink/ink739.xml"/><Relationship Id="rId145" Type="http://schemas.openxmlformats.org/officeDocument/2006/relationships/image" Target="../media/image743.png"/><Relationship Id="rId161" Type="http://schemas.openxmlformats.org/officeDocument/2006/relationships/image" Target="../media/image751.png"/><Relationship Id="rId166" Type="http://schemas.openxmlformats.org/officeDocument/2006/relationships/customXml" Target="../ink/ink752.xml"/><Relationship Id="rId1" Type="http://schemas.openxmlformats.org/officeDocument/2006/relationships/slideLayout" Target="../slideLayouts/slideLayout7.xml"/><Relationship Id="rId6" Type="http://schemas.openxmlformats.org/officeDocument/2006/relationships/customXml" Target="../ink/ink672.xml"/><Relationship Id="rId15" Type="http://schemas.openxmlformats.org/officeDocument/2006/relationships/image" Target="../media/image678.png"/><Relationship Id="rId23" Type="http://schemas.openxmlformats.org/officeDocument/2006/relationships/image" Target="../media/image682.png"/><Relationship Id="rId28" Type="http://schemas.openxmlformats.org/officeDocument/2006/relationships/customXml" Target="../ink/ink683.xml"/><Relationship Id="rId36" Type="http://schemas.openxmlformats.org/officeDocument/2006/relationships/customXml" Target="../ink/ink687.xml"/><Relationship Id="rId49" Type="http://schemas.openxmlformats.org/officeDocument/2006/relationships/image" Target="../media/image695.png"/><Relationship Id="rId57" Type="http://schemas.openxmlformats.org/officeDocument/2006/relationships/image" Target="../media/image699.png"/><Relationship Id="rId106" Type="http://schemas.openxmlformats.org/officeDocument/2006/relationships/customXml" Target="../ink/ink722.xml"/><Relationship Id="rId114" Type="http://schemas.openxmlformats.org/officeDocument/2006/relationships/customXml" Target="../ink/ink726.xml"/><Relationship Id="rId119" Type="http://schemas.openxmlformats.org/officeDocument/2006/relationships/image" Target="../media/image730.png"/><Relationship Id="rId127" Type="http://schemas.openxmlformats.org/officeDocument/2006/relationships/image" Target="../media/image734.png"/><Relationship Id="rId10" Type="http://schemas.openxmlformats.org/officeDocument/2006/relationships/customXml" Target="../ink/ink674.xml"/><Relationship Id="rId31" Type="http://schemas.openxmlformats.org/officeDocument/2006/relationships/image" Target="../media/image686.png"/><Relationship Id="rId44" Type="http://schemas.openxmlformats.org/officeDocument/2006/relationships/customXml" Target="../ink/ink691.xml"/><Relationship Id="rId52" Type="http://schemas.openxmlformats.org/officeDocument/2006/relationships/customXml" Target="../ink/ink695.xml"/><Relationship Id="rId60" Type="http://schemas.openxmlformats.org/officeDocument/2006/relationships/customXml" Target="../ink/ink699.xml"/><Relationship Id="rId65" Type="http://schemas.openxmlformats.org/officeDocument/2006/relationships/image" Target="../media/image703.png"/><Relationship Id="rId73" Type="http://schemas.openxmlformats.org/officeDocument/2006/relationships/image" Target="../media/image707.png"/><Relationship Id="rId78" Type="http://schemas.openxmlformats.org/officeDocument/2006/relationships/customXml" Target="../ink/ink708.xml"/><Relationship Id="rId81" Type="http://schemas.openxmlformats.org/officeDocument/2006/relationships/image" Target="../media/image711.png"/><Relationship Id="rId86" Type="http://schemas.openxmlformats.org/officeDocument/2006/relationships/customXml" Target="../ink/ink712.xml"/><Relationship Id="rId94" Type="http://schemas.openxmlformats.org/officeDocument/2006/relationships/customXml" Target="../ink/ink716.xml"/><Relationship Id="rId99" Type="http://schemas.openxmlformats.org/officeDocument/2006/relationships/image" Target="../media/image720.png"/><Relationship Id="rId101" Type="http://schemas.openxmlformats.org/officeDocument/2006/relationships/image" Target="../media/image721.png"/><Relationship Id="rId122" Type="http://schemas.openxmlformats.org/officeDocument/2006/relationships/customXml" Target="../ink/ink730.xml"/><Relationship Id="rId130" Type="http://schemas.openxmlformats.org/officeDocument/2006/relationships/customXml" Target="../ink/ink734.xml"/><Relationship Id="rId135" Type="http://schemas.openxmlformats.org/officeDocument/2006/relationships/image" Target="../media/image738.png"/><Relationship Id="rId143" Type="http://schemas.openxmlformats.org/officeDocument/2006/relationships/image" Target="../media/image742.png"/><Relationship Id="rId148" Type="http://schemas.openxmlformats.org/officeDocument/2006/relationships/customXml" Target="../ink/ink743.xml"/><Relationship Id="rId151" Type="http://schemas.openxmlformats.org/officeDocument/2006/relationships/image" Target="../media/image746.png"/><Relationship Id="rId156" Type="http://schemas.openxmlformats.org/officeDocument/2006/relationships/customXml" Target="../ink/ink747.xml"/><Relationship Id="rId164" Type="http://schemas.openxmlformats.org/officeDocument/2006/relationships/customXml" Target="../ink/ink751.xml"/><Relationship Id="rId4" Type="http://schemas.openxmlformats.org/officeDocument/2006/relationships/customXml" Target="../ink/ink671.xml"/><Relationship Id="rId9" Type="http://schemas.openxmlformats.org/officeDocument/2006/relationships/image" Target="../media/image675.png"/><Relationship Id="rId13" Type="http://schemas.openxmlformats.org/officeDocument/2006/relationships/image" Target="../media/image677.png"/><Relationship Id="rId18" Type="http://schemas.openxmlformats.org/officeDocument/2006/relationships/customXml" Target="../ink/ink678.xml"/><Relationship Id="rId39" Type="http://schemas.openxmlformats.org/officeDocument/2006/relationships/image" Target="../media/image690.png"/><Relationship Id="rId109" Type="http://schemas.openxmlformats.org/officeDocument/2006/relationships/image" Target="../media/image725.png"/><Relationship Id="rId34" Type="http://schemas.openxmlformats.org/officeDocument/2006/relationships/customXml" Target="../ink/ink686.xml"/><Relationship Id="rId50" Type="http://schemas.openxmlformats.org/officeDocument/2006/relationships/customXml" Target="../ink/ink694.xml"/><Relationship Id="rId55" Type="http://schemas.openxmlformats.org/officeDocument/2006/relationships/image" Target="../media/image698.png"/><Relationship Id="rId76" Type="http://schemas.openxmlformats.org/officeDocument/2006/relationships/customXml" Target="../ink/ink707.xml"/><Relationship Id="rId97" Type="http://schemas.openxmlformats.org/officeDocument/2006/relationships/image" Target="../media/image719.png"/><Relationship Id="rId104" Type="http://schemas.openxmlformats.org/officeDocument/2006/relationships/customXml" Target="../ink/ink721.xml"/><Relationship Id="rId120" Type="http://schemas.openxmlformats.org/officeDocument/2006/relationships/customXml" Target="../ink/ink729.xml"/><Relationship Id="rId125" Type="http://schemas.openxmlformats.org/officeDocument/2006/relationships/image" Target="../media/image733.png"/><Relationship Id="rId141" Type="http://schemas.openxmlformats.org/officeDocument/2006/relationships/image" Target="../media/image741.png"/><Relationship Id="rId146" Type="http://schemas.openxmlformats.org/officeDocument/2006/relationships/customXml" Target="../ink/ink742.xml"/><Relationship Id="rId167" Type="http://schemas.openxmlformats.org/officeDocument/2006/relationships/image" Target="../media/image754.png"/><Relationship Id="rId7" Type="http://schemas.openxmlformats.org/officeDocument/2006/relationships/image" Target="../media/image674.png"/><Relationship Id="rId71" Type="http://schemas.openxmlformats.org/officeDocument/2006/relationships/image" Target="../media/image706.png"/><Relationship Id="rId92" Type="http://schemas.openxmlformats.org/officeDocument/2006/relationships/customXml" Target="../ink/ink715.xml"/><Relationship Id="rId162" Type="http://schemas.openxmlformats.org/officeDocument/2006/relationships/customXml" Target="../ink/ink750.xml"/><Relationship Id="rId2" Type="http://schemas.openxmlformats.org/officeDocument/2006/relationships/customXml" Target="../ink/ink670.xml"/><Relationship Id="rId29" Type="http://schemas.openxmlformats.org/officeDocument/2006/relationships/image" Target="../media/image685.png"/><Relationship Id="rId24" Type="http://schemas.openxmlformats.org/officeDocument/2006/relationships/customXml" Target="../ink/ink681.xml"/><Relationship Id="rId40" Type="http://schemas.openxmlformats.org/officeDocument/2006/relationships/customXml" Target="../ink/ink689.xml"/><Relationship Id="rId45" Type="http://schemas.openxmlformats.org/officeDocument/2006/relationships/image" Target="../media/image693.png"/><Relationship Id="rId66" Type="http://schemas.openxmlformats.org/officeDocument/2006/relationships/customXml" Target="../ink/ink702.xml"/><Relationship Id="rId87" Type="http://schemas.openxmlformats.org/officeDocument/2006/relationships/image" Target="../media/image714.png"/><Relationship Id="rId110" Type="http://schemas.openxmlformats.org/officeDocument/2006/relationships/customXml" Target="../ink/ink724.xml"/><Relationship Id="rId115" Type="http://schemas.openxmlformats.org/officeDocument/2006/relationships/image" Target="../media/image728.png"/><Relationship Id="rId131" Type="http://schemas.openxmlformats.org/officeDocument/2006/relationships/image" Target="../media/image736.png"/><Relationship Id="rId136" Type="http://schemas.openxmlformats.org/officeDocument/2006/relationships/customXml" Target="../ink/ink737.xml"/><Relationship Id="rId157" Type="http://schemas.openxmlformats.org/officeDocument/2006/relationships/image" Target="../media/image749.png"/><Relationship Id="rId61" Type="http://schemas.openxmlformats.org/officeDocument/2006/relationships/image" Target="../media/image701.png"/><Relationship Id="rId82" Type="http://schemas.openxmlformats.org/officeDocument/2006/relationships/customXml" Target="../ink/ink710.xml"/><Relationship Id="rId152" Type="http://schemas.openxmlformats.org/officeDocument/2006/relationships/customXml" Target="../ink/ink745.xml"/><Relationship Id="rId19" Type="http://schemas.openxmlformats.org/officeDocument/2006/relationships/image" Target="../media/image680.png"/><Relationship Id="rId14" Type="http://schemas.openxmlformats.org/officeDocument/2006/relationships/customXml" Target="../ink/ink676.xml"/><Relationship Id="rId30" Type="http://schemas.openxmlformats.org/officeDocument/2006/relationships/customXml" Target="../ink/ink684.xml"/><Relationship Id="rId35" Type="http://schemas.openxmlformats.org/officeDocument/2006/relationships/image" Target="../media/image688.png"/><Relationship Id="rId56" Type="http://schemas.openxmlformats.org/officeDocument/2006/relationships/customXml" Target="../ink/ink697.xml"/><Relationship Id="rId77" Type="http://schemas.openxmlformats.org/officeDocument/2006/relationships/image" Target="../media/image709.png"/><Relationship Id="rId100" Type="http://schemas.openxmlformats.org/officeDocument/2006/relationships/customXml" Target="../ink/ink719.xml"/><Relationship Id="rId105" Type="http://schemas.openxmlformats.org/officeDocument/2006/relationships/image" Target="../media/image723.png"/><Relationship Id="rId126" Type="http://schemas.openxmlformats.org/officeDocument/2006/relationships/customXml" Target="../ink/ink732.xml"/><Relationship Id="rId147" Type="http://schemas.openxmlformats.org/officeDocument/2006/relationships/image" Target="../media/image744.png"/><Relationship Id="rId8" Type="http://schemas.openxmlformats.org/officeDocument/2006/relationships/customXml" Target="../ink/ink673.xml"/><Relationship Id="rId51" Type="http://schemas.openxmlformats.org/officeDocument/2006/relationships/image" Target="../media/image696.png"/><Relationship Id="rId72" Type="http://schemas.openxmlformats.org/officeDocument/2006/relationships/customXml" Target="../ink/ink705.xml"/><Relationship Id="rId93" Type="http://schemas.openxmlformats.org/officeDocument/2006/relationships/image" Target="../media/image717.png"/><Relationship Id="rId98" Type="http://schemas.openxmlformats.org/officeDocument/2006/relationships/customXml" Target="../ink/ink718.xml"/><Relationship Id="rId121" Type="http://schemas.openxmlformats.org/officeDocument/2006/relationships/image" Target="../media/image731.png"/><Relationship Id="rId142" Type="http://schemas.openxmlformats.org/officeDocument/2006/relationships/customXml" Target="../ink/ink740.xml"/><Relationship Id="rId163" Type="http://schemas.openxmlformats.org/officeDocument/2006/relationships/image" Target="../media/image752.png"/><Relationship Id="rId3" Type="http://schemas.openxmlformats.org/officeDocument/2006/relationships/image" Target="../media/image672.png"/><Relationship Id="rId25" Type="http://schemas.openxmlformats.org/officeDocument/2006/relationships/image" Target="../media/image683.png"/><Relationship Id="rId46" Type="http://schemas.openxmlformats.org/officeDocument/2006/relationships/customXml" Target="../ink/ink692.xml"/><Relationship Id="rId67" Type="http://schemas.openxmlformats.org/officeDocument/2006/relationships/image" Target="../media/image704.png"/><Relationship Id="rId116" Type="http://schemas.openxmlformats.org/officeDocument/2006/relationships/customXml" Target="../ink/ink727.xml"/><Relationship Id="rId137" Type="http://schemas.openxmlformats.org/officeDocument/2006/relationships/image" Target="../media/image739.png"/><Relationship Id="rId158" Type="http://schemas.openxmlformats.org/officeDocument/2006/relationships/customXml" Target="../ink/ink748.xml"/><Relationship Id="rId20" Type="http://schemas.openxmlformats.org/officeDocument/2006/relationships/customXml" Target="../ink/ink679.xml"/><Relationship Id="rId41" Type="http://schemas.openxmlformats.org/officeDocument/2006/relationships/image" Target="../media/image691.png"/><Relationship Id="rId62" Type="http://schemas.openxmlformats.org/officeDocument/2006/relationships/customXml" Target="../ink/ink700.xml"/><Relationship Id="rId83" Type="http://schemas.openxmlformats.org/officeDocument/2006/relationships/image" Target="../media/image712.png"/><Relationship Id="rId88" Type="http://schemas.openxmlformats.org/officeDocument/2006/relationships/customXml" Target="../ink/ink713.xml"/><Relationship Id="rId111" Type="http://schemas.openxmlformats.org/officeDocument/2006/relationships/image" Target="../media/image726.png"/><Relationship Id="rId132" Type="http://schemas.openxmlformats.org/officeDocument/2006/relationships/customXml" Target="../ink/ink735.xml"/><Relationship Id="rId153" Type="http://schemas.openxmlformats.org/officeDocument/2006/relationships/image" Target="../media/image747.png"/></Relationships>
</file>

<file path=ppt/slides/_rels/slide12.xml.rels><?xml version="1.0" encoding="UTF-8" standalone="yes"?>
<Relationships xmlns="http://schemas.openxmlformats.org/package/2006/relationships"><Relationship Id="rId117" Type="http://schemas.openxmlformats.org/officeDocument/2006/relationships/image" Target="../media/image811.png"/><Relationship Id="rId299" Type="http://schemas.openxmlformats.org/officeDocument/2006/relationships/image" Target="../media/image901.png"/><Relationship Id="rId21" Type="http://schemas.openxmlformats.org/officeDocument/2006/relationships/image" Target="../media/image764.png"/><Relationship Id="rId63" Type="http://schemas.openxmlformats.org/officeDocument/2006/relationships/image" Target="../media/image784.png"/><Relationship Id="rId159" Type="http://schemas.openxmlformats.org/officeDocument/2006/relationships/image" Target="../media/image831.png"/><Relationship Id="rId324" Type="http://schemas.openxmlformats.org/officeDocument/2006/relationships/customXml" Target="../ink/ink914.xml"/><Relationship Id="rId366" Type="http://schemas.openxmlformats.org/officeDocument/2006/relationships/image" Target="../media/image934.png"/><Relationship Id="rId170" Type="http://schemas.openxmlformats.org/officeDocument/2006/relationships/customXml" Target="../ink/ink837.xml"/><Relationship Id="rId226" Type="http://schemas.openxmlformats.org/officeDocument/2006/relationships/customXml" Target="../ink/ink865.xml"/><Relationship Id="rId433" Type="http://schemas.openxmlformats.org/officeDocument/2006/relationships/customXml" Target="../ink/ink969.xml"/><Relationship Id="rId268" Type="http://schemas.openxmlformats.org/officeDocument/2006/relationships/customXml" Target="../ink/ink886.xml"/><Relationship Id="rId32" Type="http://schemas.openxmlformats.org/officeDocument/2006/relationships/customXml" Target="../ink/ink768.xml"/><Relationship Id="rId74" Type="http://schemas.openxmlformats.org/officeDocument/2006/relationships/customXml" Target="../ink/ink789.xml"/><Relationship Id="rId128" Type="http://schemas.openxmlformats.org/officeDocument/2006/relationships/customXml" Target="../ink/ink816.xml"/><Relationship Id="rId335" Type="http://schemas.openxmlformats.org/officeDocument/2006/relationships/image" Target="../media/image919.png"/><Relationship Id="rId377" Type="http://schemas.openxmlformats.org/officeDocument/2006/relationships/customXml" Target="../ink/ink941.xml"/><Relationship Id="rId5" Type="http://schemas.openxmlformats.org/officeDocument/2006/relationships/image" Target="../media/image756.png"/><Relationship Id="rId181" Type="http://schemas.openxmlformats.org/officeDocument/2006/relationships/image" Target="../media/image842.png"/><Relationship Id="rId237" Type="http://schemas.openxmlformats.org/officeDocument/2006/relationships/image" Target="../media/image870.png"/><Relationship Id="rId402" Type="http://schemas.openxmlformats.org/officeDocument/2006/relationships/image" Target="../media/image952.png"/><Relationship Id="rId279" Type="http://schemas.openxmlformats.org/officeDocument/2006/relationships/image" Target="../media/image891.png"/><Relationship Id="rId444" Type="http://schemas.openxmlformats.org/officeDocument/2006/relationships/image" Target="../media/image973.png"/><Relationship Id="rId43" Type="http://schemas.openxmlformats.org/officeDocument/2006/relationships/image" Target="../media/image774.png"/><Relationship Id="rId139" Type="http://schemas.openxmlformats.org/officeDocument/2006/relationships/image" Target="../media/image821.png"/><Relationship Id="rId290" Type="http://schemas.openxmlformats.org/officeDocument/2006/relationships/customXml" Target="../ink/ink897.xml"/><Relationship Id="rId304" Type="http://schemas.openxmlformats.org/officeDocument/2006/relationships/customXml" Target="../ink/ink904.xml"/><Relationship Id="rId346" Type="http://schemas.openxmlformats.org/officeDocument/2006/relationships/image" Target="../media/image924.png"/><Relationship Id="rId388" Type="http://schemas.openxmlformats.org/officeDocument/2006/relationships/image" Target="../media/image945.png"/><Relationship Id="rId85" Type="http://schemas.openxmlformats.org/officeDocument/2006/relationships/image" Target="../media/image795.png"/><Relationship Id="rId150" Type="http://schemas.openxmlformats.org/officeDocument/2006/relationships/customXml" Target="../ink/ink827.xml"/><Relationship Id="rId192" Type="http://schemas.openxmlformats.org/officeDocument/2006/relationships/customXml" Target="../ink/ink848.xml"/><Relationship Id="rId206" Type="http://schemas.openxmlformats.org/officeDocument/2006/relationships/customXml" Target="../ink/ink855.xml"/><Relationship Id="rId413" Type="http://schemas.openxmlformats.org/officeDocument/2006/relationships/customXml" Target="../ink/ink959.xml"/><Relationship Id="rId248" Type="http://schemas.openxmlformats.org/officeDocument/2006/relationships/customXml" Target="../ink/ink876.xml"/><Relationship Id="rId12" Type="http://schemas.openxmlformats.org/officeDocument/2006/relationships/customXml" Target="../ink/ink758.xml"/><Relationship Id="rId33" Type="http://schemas.openxmlformats.org/officeDocument/2006/relationships/image" Target="../media/image769.png"/><Relationship Id="rId108" Type="http://schemas.openxmlformats.org/officeDocument/2006/relationships/customXml" Target="../ink/ink806.xml"/><Relationship Id="rId129" Type="http://schemas.openxmlformats.org/officeDocument/2006/relationships/image" Target="../media/image816.png"/><Relationship Id="rId280" Type="http://schemas.openxmlformats.org/officeDocument/2006/relationships/customXml" Target="../ink/ink892.xml"/><Relationship Id="rId315" Type="http://schemas.openxmlformats.org/officeDocument/2006/relationships/image" Target="../media/image909.png"/><Relationship Id="rId336" Type="http://schemas.openxmlformats.org/officeDocument/2006/relationships/customXml" Target="../ink/ink920.xml"/><Relationship Id="rId357" Type="http://schemas.openxmlformats.org/officeDocument/2006/relationships/customXml" Target="../ink/ink931.xml"/><Relationship Id="rId54" Type="http://schemas.openxmlformats.org/officeDocument/2006/relationships/customXml" Target="../ink/ink779.xml"/><Relationship Id="rId75" Type="http://schemas.openxmlformats.org/officeDocument/2006/relationships/image" Target="../media/image790.png"/><Relationship Id="rId96" Type="http://schemas.openxmlformats.org/officeDocument/2006/relationships/customXml" Target="../ink/ink800.xml"/><Relationship Id="rId140" Type="http://schemas.openxmlformats.org/officeDocument/2006/relationships/customXml" Target="../ink/ink822.xml"/><Relationship Id="rId161" Type="http://schemas.openxmlformats.org/officeDocument/2006/relationships/image" Target="../media/image832.png"/><Relationship Id="rId182" Type="http://schemas.openxmlformats.org/officeDocument/2006/relationships/customXml" Target="../ink/ink843.xml"/><Relationship Id="rId217" Type="http://schemas.openxmlformats.org/officeDocument/2006/relationships/image" Target="../media/image860.png"/><Relationship Id="rId378" Type="http://schemas.openxmlformats.org/officeDocument/2006/relationships/image" Target="../media/image940.png"/><Relationship Id="rId399" Type="http://schemas.openxmlformats.org/officeDocument/2006/relationships/customXml" Target="../ink/ink952.xml"/><Relationship Id="rId403" Type="http://schemas.openxmlformats.org/officeDocument/2006/relationships/customXml" Target="../ink/ink954.xml"/><Relationship Id="rId6" Type="http://schemas.openxmlformats.org/officeDocument/2006/relationships/customXml" Target="../ink/ink755.xml"/><Relationship Id="rId238" Type="http://schemas.openxmlformats.org/officeDocument/2006/relationships/customXml" Target="../ink/ink871.xml"/><Relationship Id="rId259" Type="http://schemas.openxmlformats.org/officeDocument/2006/relationships/image" Target="../media/image881.png"/><Relationship Id="rId424" Type="http://schemas.openxmlformats.org/officeDocument/2006/relationships/image" Target="../media/image963.png"/><Relationship Id="rId23" Type="http://schemas.openxmlformats.org/officeDocument/2006/relationships/image" Target="../media/image765.png"/><Relationship Id="rId119" Type="http://schemas.openxmlformats.org/officeDocument/2006/relationships/image" Target="../media/image418.png"/><Relationship Id="rId270" Type="http://schemas.openxmlformats.org/officeDocument/2006/relationships/customXml" Target="../ink/ink887.xml"/><Relationship Id="rId291" Type="http://schemas.openxmlformats.org/officeDocument/2006/relationships/image" Target="../media/image897.png"/><Relationship Id="rId305" Type="http://schemas.openxmlformats.org/officeDocument/2006/relationships/image" Target="../media/image904.png"/><Relationship Id="rId326" Type="http://schemas.openxmlformats.org/officeDocument/2006/relationships/customXml" Target="../ink/ink915.xml"/><Relationship Id="rId347" Type="http://schemas.openxmlformats.org/officeDocument/2006/relationships/customXml" Target="../ink/ink926.xml"/><Relationship Id="rId44" Type="http://schemas.openxmlformats.org/officeDocument/2006/relationships/customXml" Target="../ink/ink774.xml"/><Relationship Id="rId65" Type="http://schemas.openxmlformats.org/officeDocument/2006/relationships/image" Target="../media/image785.png"/><Relationship Id="rId86" Type="http://schemas.openxmlformats.org/officeDocument/2006/relationships/customXml" Target="../ink/ink795.xml"/><Relationship Id="rId130" Type="http://schemas.openxmlformats.org/officeDocument/2006/relationships/customXml" Target="../ink/ink817.xml"/><Relationship Id="rId151" Type="http://schemas.openxmlformats.org/officeDocument/2006/relationships/image" Target="../media/image827.png"/><Relationship Id="rId368" Type="http://schemas.openxmlformats.org/officeDocument/2006/relationships/image" Target="../media/image935.png"/><Relationship Id="rId389" Type="http://schemas.openxmlformats.org/officeDocument/2006/relationships/customXml" Target="../ink/ink947.xml"/><Relationship Id="rId172" Type="http://schemas.openxmlformats.org/officeDocument/2006/relationships/customXml" Target="../ink/ink838.xml"/><Relationship Id="rId193" Type="http://schemas.openxmlformats.org/officeDocument/2006/relationships/image" Target="../media/image848.png"/><Relationship Id="rId207" Type="http://schemas.openxmlformats.org/officeDocument/2006/relationships/image" Target="../media/image855.png"/><Relationship Id="rId228" Type="http://schemas.openxmlformats.org/officeDocument/2006/relationships/customXml" Target="../ink/ink866.xml"/><Relationship Id="rId249" Type="http://schemas.openxmlformats.org/officeDocument/2006/relationships/image" Target="../media/image876.png"/><Relationship Id="rId414" Type="http://schemas.openxmlformats.org/officeDocument/2006/relationships/image" Target="../media/image958.png"/><Relationship Id="rId435" Type="http://schemas.openxmlformats.org/officeDocument/2006/relationships/customXml" Target="../ink/ink970.xml"/><Relationship Id="rId13" Type="http://schemas.openxmlformats.org/officeDocument/2006/relationships/image" Target="../media/image760.png"/><Relationship Id="rId109" Type="http://schemas.openxmlformats.org/officeDocument/2006/relationships/image" Target="../media/image807.png"/><Relationship Id="rId260" Type="http://schemas.openxmlformats.org/officeDocument/2006/relationships/customXml" Target="../ink/ink882.xml"/><Relationship Id="rId281" Type="http://schemas.openxmlformats.org/officeDocument/2006/relationships/image" Target="../media/image892.png"/><Relationship Id="rId316" Type="http://schemas.openxmlformats.org/officeDocument/2006/relationships/customXml" Target="../ink/ink910.xml"/><Relationship Id="rId337" Type="http://schemas.openxmlformats.org/officeDocument/2006/relationships/image" Target="../media/image920.png"/><Relationship Id="rId34" Type="http://schemas.openxmlformats.org/officeDocument/2006/relationships/customXml" Target="../ink/ink769.xml"/><Relationship Id="rId55" Type="http://schemas.openxmlformats.org/officeDocument/2006/relationships/image" Target="../media/image780.png"/><Relationship Id="rId76" Type="http://schemas.openxmlformats.org/officeDocument/2006/relationships/customXml" Target="../ink/ink790.xml"/><Relationship Id="rId97" Type="http://schemas.openxmlformats.org/officeDocument/2006/relationships/image" Target="../media/image801.png"/><Relationship Id="rId120" Type="http://schemas.openxmlformats.org/officeDocument/2006/relationships/customXml" Target="../ink/ink812.xml"/><Relationship Id="rId141" Type="http://schemas.openxmlformats.org/officeDocument/2006/relationships/image" Target="../media/image822.png"/><Relationship Id="rId358" Type="http://schemas.openxmlformats.org/officeDocument/2006/relationships/image" Target="../media/image930.png"/><Relationship Id="rId379" Type="http://schemas.openxmlformats.org/officeDocument/2006/relationships/customXml" Target="../ink/ink942.xml"/><Relationship Id="rId7" Type="http://schemas.openxmlformats.org/officeDocument/2006/relationships/image" Target="../media/image757.png"/><Relationship Id="rId162" Type="http://schemas.openxmlformats.org/officeDocument/2006/relationships/customXml" Target="../ink/ink833.xml"/><Relationship Id="rId183" Type="http://schemas.openxmlformats.org/officeDocument/2006/relationships/image" Target="../media/image843.png"/><Relationship Id="rId218" Type="http://schemas.openxmlformats.org/officeDocument/2006/relationships/customXml" Target="../ink/ink861.xml"/><Relationship Id="rId239" Type="http://schemas.openxmlformats.org/officeDocument/2006/relationships/image" Target="../media/image871.png"/><Relationship Id="rId390" Type="http://schemas.openxmlformats.org/officeDocument/2006/relationships/image" Target="../media/image946.png"/><Relationship Id="rId404" Type="http://schemas.openxmlformats.org/officeDocument/2006/relationships/image" Target="../media/image953.png"/><Relationship Id="rId425" Type="http://schemas.openxmlformats.org/officeDocument/2006/relationships/customXml" Target="../ink/ink965.xml"/><Relationship Id="rId250" Type="http://schemas.openxmlformats.org/officeDocument/2006/relationships/customXml" Target="../ink/ink877.xml"/><Relationship Id="rId271" Type="http://schemas.openxmlformats.org/officeDocument/2006/relationships/image" Target="../media/image887.png"/><Relationship Id="rId292" Type="http://schemas.openxmlformats.org/officeDocument/2006/relationships/customXml" Target="../ink/ink898.xml"/><Relationship Id="rId306" Type="http://schemas.openxmlformats.org/officeDocument/2006/relationships/customXml" Target="../ink/ink905.xml"/><Relationship Id="rId24" Type="http://schemas.openxmlformats.org/officeDocument/2006/relationships/customXml" Target="../ink/ink764.xml"/><Relationship Id="rId45" Type="http://schemas.openxmlformats.org/officeDocument/2006/relationships/image" Target="../media/image775.png"/><Relationship Id="rId66" Type="http://schemas.openxmlformats.org/officeDocument/2006/relationships/customXml" Target="../ink/ink785.xml"/><Relationship Id="rId87" Type="http://schemas.openxmlformats.org/officeDocument/2006/relationships/image" Target="../media/image796.png"/><Relationship Id="rId110" Type="http://schemas.openxmlformats.org/officeDocument/2006/relationships/customXml" Target="../ink/ink807.xml"/><Relationship Id="rId131" Type="http://schemas.openxmlformats.org/officeDocument/2006/relationships/image" Target="../media/image817.png"/><Relationship Id="rId327" Type="http://schemas.openxmlformats.org/officeDocument/2006/relationships/image" Target="../media/image915.png"/><Relationship Id="rId348" Type="http://schemas.openxmlformats.org/officeDocument/2006/relationships/image" Target="../media/image925.png"/><Relationship Id="rId369" Type="http://schemas.openxmlformats.org/officeDocument/2006/relationships/customXml" Target="../ink/ink937.xml"/><Relationship Id="rId152" Type="http://schemas.openxmlformats.org/officeDocument/2006/relationships/customXml" Target="../ink/ink828.xml"/><Relationship Id="rId173" Type="http://schemas.openxmlformats.org/officeDocument/2006/relationships/image" Target="../media/image838.png"/><Relationship Id="rId194" Type="http://schemas.openxmlformats.org/officeDocument/2006/relationships/customXml" Target="../ink/ink849.xml"/><Relationship Id="rId208" Type="http://schemas.openxmlformats.org/officeDocument/2006/relationships/customXml" Target="../ink/ink856.xml"/><Relationship Id="rId229" Type="http://schemas.openxmlformats.org/officeDocument/2006/relationships/image" Target="../media/image866.png"/><Relationship Id="rId380" Type="http://schemas.openxmlformats.org/officeDocument/2006/relationships/image" Target="../media/image941.png"/><Relationship Id="rId415" Type="http://schemas.openxmlformats.org/officeDocument/2006/relationships/customXml" Target="../ink/ink960.xml"/><Relationship Id="rId436" Type="http://schemas.openxmlformats.org/officeDocument/2006/relationships/image" Target="../media/image969.png"/><Relationship Id="rId240" Type="http://schemas.openxmlformats.org/officeDocument/2006/relationships/customXml" Target="../ink/ink872.xml"/><Relationship Id="rId261" Type="http://schemas.openxmlformats.org/officeDocument/2006/relationships/image" Target="../media/image882.png"/><Relationship Id="rId14" Type="http://schemas.openxmlformats.org/officeDocument/2006/relationships/customXml" Target="../ink/ink759.xml"/><Relationship Id="rId35" Type="http://schemas.openxmlformats.org/officeDocument/2006/relationships/image" Target="../media/image770.png"/><Relationship Id="rId56" Type="http://schemas.openxmlformats.org/officeDocument/2006/relationships/customXml" Target="../ink/ink780.xml"/><Relationship Id="rId77" Type="http://schemas.openxmlformats.org/officeDocument/2006/relationships/image" Target="../media/image791.png"/><Relationship Id="rId100" Type="http://schemas.openxmlformats.org/officeDocument/2006/relationships/customXml" Target="../ink/ink802.xml"/><Relationship Id="rId282" Type="http://schemas.openxmlformats.org/officeDocument/2006/relationships/customXml" Target="../ink/ink893.xml"/><Relationship Id="rId317" Type="http://schemas.openxmlformats.org/officeDocument/2006/relationships/image" Target="../media/image910.png"/><Relationship Id="rId338" Type="http://schemas.openxmlformats.org/officeDocument/2006/relationships/customXml" Target="../ink/ink921.xml"/><Relationship Id="rId359" Type="http://schemas.openxmlformats.org/officeDocument/2006/relationships/customXml" Target="../ink/ink932.xml"/><Relationship Id="rId8" Type="http://schemas.openxmlformats.org/officeDocument/2006/relationships/customXml" Target="../ink/ink756.xml"/><Relationship Id="rId98" Type="http://schemas.openxmlformats.org/officeDocument/2006/relationships/customXml" Target="../ink/ink801.xml"/><Relationship Id="rId121" Type="http://schemas.openxmlformats.org/officeDocument/2006/relationships/image" Target="../media/image812.png"/><Relationship Id="rId142" Type="http://schemas.openxmlformats.org/officeDocument/2006/relationships/customXml" Target="../ink/ink823.xml"/><Relationship Id="rId163" Type="http://schemas.openxmlformats.org/officeDocument/2006/relationships/image" Target="../media/image833.png"/><Relationship Id="rId184" Type="http://schemas.openxmlformats.org/officeDocument/2006/relationships/customXml" Target="../ink/ink844.xml"/><Relationship Id="rId219" Type="http://schemas.openxmlformats.org/officeDocument/2006/relationships/image" Target="../media/image861.png"/><Relationship Id="rId370" Type="http://schemas.openxmlformats.org/officeDocument/2006/relationships/image" Target="../media/image936.png"/><Relationship Id="rId391" Type="http://schemas.openxmlformats.org/officeDocument/2006/relationships/customXml" Target="../ink/ink948.xml"/><Relationship Id="rId405" Type="http://schemas.openxmlformats.org/officeDocument/2006/relationships/customXml" Target="../ink/ink955.xml"/><Relationship Id="rId426" Type="http://schemas.openxmlformats.org/officeDocument/2006/relationships/image" Target="../media/image964.png"/><Relationship Id="rId230" Type="http://schemas.openxmlformats.org/officeDocument/2006/relationships/customXml" Target="../ink/ink867.xml"/><Relationship Id="rId251" Type="http://schemas.openxmlformats.org/officeDocument/2006/relationships/image" Target="../media/image877.png"/><Relationship Id="rId25" Type="http://schemas.openxmlformats.org/officeDocument/2006/relationships/image" Target="../media/image766.png"/><Relationship Id="rId46" Type="http://schemas.openxmlformats.org/officeDocument/2006/relationships/customXml" Target="../ink/ink775.xml"/><Relationship Id="rId67" Type="http://schemas.openxmlformats.org/officeDocument/2006/relationships/image" Target="../media/image786.png"/><Relationship Id="rId272" Type="http://schemas.openxmlformats.org/officeDocument/2006/relationships/customXml" Target="../ink/ink888.xml"/><Relationship Id="rId293" Type="http://schemas.openxmlformats.org/officeDocument/2006/relationships/image" Target="../media/image898.png"/><Relationship Id="rId307" Type="http://schemas.openxmlformats.org/officeDocument/2006/relationships/image" Target="../media/image905.png"/><Relationship Id="rId328" Type="http://schemas.openxmlformats.org/officeDocument/2006/relationships/customXml" Target="../ink/ink916.xml"/><Relationship Id="rId349" Type="http://schemas.openxmlformats.org/officeDocument/2006/relationships/customXml" Target="../ink/ink927.xml"/><Relationship Id="rId88" Type="http://schemas.openxmlformats.org/officeDocument/2006/relationships/customXml" Target="../ink/ink796.xml"/><Relationship Id="rId111" Type="http://schemas.openxmlformats.org/officeDocument/2006/relationships/image" Target="../media/image808.png"/><Relationship Id="rId132" Type="http://schemas.openxmlformats.org/officeDocument/2006/relationships/customXml" Target="../ink/ink818.xml"/><Relationship Id="rId153" Type="http://schemas.openxmlformats.org/officeDocument/2006/relationships/image" Target="../media/image828.png"/><Relationship Id="rId174" Type="http://schemas.openxmlformats.org/officeDocument/2006/relationships/customXml" Target="../ink/ink839.xml"/><Relationship Id="rId195" Type="http://schemas.openxmlformats.org/officeDocument/2006/relationships/image" Target="../media/image849.png"/><Relationship Id="rId209" Type="http://schemas.openxmlformats.org/officeDocument/2006/relationships/image" Target="../media/image856.png"/><Relationship Id="rId360" Type="http://schemas.openxmlformats.org/officeDocument/2006/relationships/image" Target="../media/image931.png"/><Relationship Id="rId381" Type="http://schemas.openxmlformats.org/officeDocument/2006/relationships/customXml" Target="../ink/ink943.xml"/><Relationship Id="rId416" Type="http://schemas.openxmlformats.org/officeDocument/2006/relationships/image" Target="../media/image959.png"/><Relationship Id="rId220" Type="http://schemas.openxmlformats.org/officeDocument/2006/relationships/customXml" Target="../ink/ink862.xml"/><Relationship Id="rId241" Type="http://schemas.openxmlformats.org/officeDocument/2006/relationships/image" Target="../media/image872.png"/><Relationship Id="rId437" Type="http://schemas.openxmlformats.org/officeDocument/2006/relationships/customXml" Target="../ink/ink971.xml"/><Relationship Id="rId15" Type="http://schemas.openxmlformats.org/officeDocument/2006/relationships/image" Target="../media/image761.png"/><Relationship Id="rId36" Type="http://schemas.openxmlformats.org/officeDocument/2006/relationships/customXml" Target="../ink/ink770.xml"/><Relationship Id="rId57" Type="http://schemas.openxmlformats.org/officeDocument/2006/relationships/image" Target="../media/image781.png"/><Relationship Id="rId262" Type="http://schemas.openxmlformats.org/officeDocument/2006/relationships/customXml" Target="../ink/ink883.xml"/><Relationship Id="rId283" Type="http://schemas.openxmlformats.org/officeDocument/2006/relationships/image" Target="../media/image893.png"/><Relationship Id="rId318" Type="http://schemas.openxmlformats.org/officeDocument/2006/relationships/customXml" Target="../ink/ink911.xml"/><Relationship Id="rId339" Type="http://schemas.openxmlformats.org/officeDocument/2006/relationships/image" Target="../media/image921.png"/><Relationship Id="rId78" Type="http://schemas.openxmlformats.org/officeDocument/2006/relationships/customXml" Target="../ink/ink791.xml"/><Relationship Id="rId99" Type="http://schemas.openxmlformats.org/officeDocument/2006/relationships/image" Target="../media/image802.png"/><Relationship Id="rId101" Type="http://schemas.openxmlformats.org/officeDocument/2006/relationships/image" Target="../media/image803.png"/><Relationship Id="rId122" Type="http://schemas.openxmlformats.org/officeDocument/2006/relationships/customXml" Target="../ink/ink813.xml"/><Relationship Id="rId143" Type="http://schemas.openxmlformats.org/officeDocument/2006/relationships/image" Target="../media/image823.png"/><Relationship Id="rId164" Type="http://schemas.openxmlformats.org/officeDocument/2006/relationships/customXml" Target="../ink/ink834.xml"/><Relationship Id="rId185" Type="http://schemas.openxmlformats.org/officeDocument/2006/relationships/image" Target="../media/image844.png"/><Relationship Id="rId350" Type="http://schemas.openxmlformats.org/officeDocument/2006/relationships/image" Target="../media/image926.png"/><Relationship Id="rId371" Type="http://schemas.openxmlformats.org/officeDocument/2006/relationships/customXml" Target="../ink/ink938.xml"/><Relationship Id="rId406" Type="http://schemas.openxmlformats.org/officeDocument/2006/relationships/image" Target="../media/image954.png"/><Relationship Id="rId9" Type="http://schemas.openxmlformats.org/officeDocument/2006/relationships/image" Target="../media/image758.png"/><Relationship Id="rId210" Type="http://schemas.openxmlformats.org/officeDocument/2006/relationships/customXml" Target="../ink/ink857.xml"/><Relationship Id="rId392" Type="http://schemas.openxmlformats.org/officeDocument/2006/relationships/image" Target="../media/image947.png"/><Relationship Id="rId427" Type="http://schemas.openxmlformats.org/officeDocument/2006/relationships/customXml" Target="../ink/ink966.xml"/><Relationship Id="rId26" Type="http://schemas.openxmlformats.org/officeDocument/2006/relationships/customXml" Target="../ink/ink765.xml"/><Relationship Id="rId231" Type="http://schemas.openxmlformats.org/officeDocument/2006/relationships/image" Target="../media/image867.png"/><Relationship Id="rId252" Type="http://schemas.openxmlformats.org/officeDocument/2006/relationships/customXml" Target="../ink/ink878.xml"/><Relationship Id="rId273" Type="http://schemas.openxmlformats.org/officeDocument/2006/relationships/image" Target="../media/image888.png"/><Relationship Id="rId294" Type="http://schemas.openxmlformats.org/officeDocument/2006/relationships/customXml" Target="../ink/ink899.xml"/><Relationship Id="rId308" Type="http://schemas.openxmlformats.org/officeDocument/2006/relationships/customXml" Target="../ink/ink906.xml"/><Relationship Id="rId329" Type="http://schemas.openxmlformats.org/officeDocument/2006/relationships/image" Target="../media/image916.png"/><Relationship Id="rId47" Type="http://schemas.openxmlformats.org/officeDocument/2006/relationships/image" Target="../media/image776.png"/><Relationship Id="rId68" Type="http://schemas.openxmlformats.org/officeDocument/2006/relationships/customXml" Target="../ink/ink786.xml"/><Relationship Id="rId89" Type="http://schemas.openxmlformats.org/officeDocument/2006/relationships/image" Target="../media/image797.png"/><Relationship Id="rId112" Type="http://schemas.openxmlformats.org/officeDocument/2006/relationships/customXml" Target="../ink/ink808.xml"/><Relationship Id="rId133" Type="http://schemas.openxmlformats.org/officeDocument/2006/relationships/image" Target="../media/image818.png"/><Relationship Id="rId154" Type="http://schemas.openxmlformats.org/officeDocument/2006/relationships/customXml" Target="../ink/ink829.xml"/><Relationship Id="rId175" Type="http://schemas.openxmlformats.org/officeDocument/2006/relationships/image" Target="../media/image839.png"/><Relationship Id="rId340" Type="http://schemas.openxmlformats.org/officeDocument/2006/relationships/customXml" Target="../ink/ink922.xml"/><Relationship Id="rId361" Type="http://schemas.openxmlformats.org/officeDocument/2006/relationships/customXml" Target="../ink/ink933.xml"/><Relationship Id="rId196" Type="http://schemas.openxmlformats.org/officeDocument/2006/relationships/customXml" Target="../ink/ink850.xml"/><Relationship Id="rId200" Type="http://schemas.openxmlformats.org/officeDocument/2006/relationships/customXml" Target="../ink/ink852.xml"/><Relationship Id="rId382" Type="http://schemas.openxmlformats.org/officeDocument/2006/relationships/image" Target="../media/image942.png"/><Relationship Id="rId417" Type="http://schemas.openxmlformats.org/officeDocument/2006/relationships/customXml" Target="../ink/ink961.xml"/><Relationship Id="rId438" Type="http://schemas.openxmlformats.org/officeDocument/2006/relationships/image" Target="../media/image970.png"/><Relationship Id="rId16" Type="http://schemas.openxmlformats.org/officeDocument/2006/relationships/customXml" Target="../ink/ink760.xml"/><Relationship Id="rId221" Type="http://schemas.openxmlformats.org/officeDocument/2006/relationships/image" Target="../media/image862.png"/><Relationship Id="rId242" Type="http://schemas.openxmlformats.org/officeDocument/2006/relationships/customXml" Target="../ink/ink873.xml"/><Relationship Id="rId263" Type="http://schemas.openxmlformats.org/officeDocument/2006/relationships/image" Target="../media/image883.png"/><Relationship Id="rId284" Type="http://schemas.openxmlformats.org/officeDocument/2006/relationships/customXml" Target="../ink/ink894.xml"/><Relationship Id="rId319" Type="http://schemas.openxmlformats.org/officeDocument/2006/relationships/image" Target="../media/image911.png"/><Relationship Id="rId37" Type="http://schemas.openxmlformats.org/officeDocument/2006/relationships/image" Target="../media/image771.png"/><Relationship Id="rId58" Type="http://schemas.openxmlformats.org/officeDocument/2006/relationships/customXml" Target="../ink/ink781.xml"/><Relationship Id="rId79" Type="http://schemas.openxmlformats.org/officeDocument/2006/relationships/image" Target="../media/image792.png"/><Relationship Id="rId102" Type="http://schemas.openxmlformats.org/officeDocument/2006/relationships/customXml" Target="../ink/ink803.xml"/><Relationship Id="rId123" Type="http://schemas.openxmlformats.org/officeDocument/2006/relationships/image" Target="../media/image813.png"/><Relationship Id="rId144" Type="http://schemas.openxmlformats.org/officeDocument/2006/relationships/customXml" Target="../ink/ink824.xml"/><Relationship Id="rId330" Type="http://schemas.openxmlformats.org/officeDocument/2006/relationships/customXml" Target="../ink/ink917.xml"/><Relationship Id="rId90" Type="http://schemas.openxmlformats.org/officeDocument/2006/relationships/customXml" Target="../ink/ink797.xml"/><Relationship Id="rId165" Type="http://schemas.openxmlformats.org/officeDocument/2006/relationships/image" Target="../media/image834.png"/><Relationship Id="rId186" Type="http://schemas.openxmlformats.org/officeDocument/2006/relationships/customXml" Target="../ink/ink845.xml"/><Relationship Id="rId351" Type="http://schemas.openxmlformats.org/officeDocument/2006/relationships/customXml" Target="../ink/ink928.xml"/><Relationship Id="rId372" Type="http://schemas.openxmlformats.org/officeDocument/2006/relationships/image" Target="../media/image937.png"/><Relationship Id="rId393" Type="http://schemas.openxmlformats.org/officeDocument/2006/relationships/customXml" Target="../ink/ink949.xml"/><Relationship Id="rId407" Type="http://schemas.openxmlformats.org/officeDocument/2006/relationships/customXml" Target="../ink/ink956.xml"/><Relationship Id="rId428" Type="http://schemas.openxmlformats.org/officeDocument/2006/relationships/image" Target="../media/image965.png"/><Relationship Id="rId211" Type="http://schemas.openxmlformats.org/officeDocument/2006/relationships/image" Target="../media/image857.png"/><Relationship Id="rId232" Type="http://schemas.openxmlformats.org/officeDocument/2006/relationships/customXml" Target="../ink/ink868.xml"/><Relationship Id="rId253" Type="http://schemas.openxmlformats.org/officeDocument/2006/relationships/image" Target="../media/image878.png"/><Relationship Id="rId274" Type="http://schemas.openxmlformats.org/officeDocument/2006/relationships/customXml" Target="../ink/ink889.xml"/><Relationship Id="rId295" Type="http://schemas.openxmlformats.org/officeDocument/2006/relationships/image" Target="../media/image899.png"/><Relationship Id="rId309" Type="http://schemas.openxmlformats.org/officeDocument/2006/relationships/image" Target="../media/image906.png"/><Relationship Id="rId27" Type="http://schemas.openxmlformats.org/officeDocument/2006/relationships/image" Target="../media/image706.png"/><Relationship Id="rId48" Type="http://schemas.openxmlformats.org/officeDocument/2006/relationships/customXml" Target="../ink/ink776.xml"/><Relationship Id="rId69" Type="http://schemas.openxmlformats.org/officeDocument/2006/relationships/image" Target="../media/image787.png"/><Relationship Id="rId113" Type="http://schemas.openxmlformats.org/officeDocument/2006/relationships/image" Target="../media/image809.png"/><Relationship Id="rId134" Type="http://schemas.openxmlformats.org/officeDocument/2006/relationships/customXml" Target="../ink/ink819.xml"/><Relationship Id="rId320" Type="http://schemas.openxmlformats.org/officeDocument/2006/relationships/customXml" Target="../ink/ink912.xml"/><Relationship Id="rId80" Type="http://schemas.openxmlformats.org/officeDocument/2006/relationships/customXml" Target="../ink/ink792.xml"/><Relationship Id="rId155" Type="http://schemas.openxmlformats.org/officeDocument/2006/relationships/image" Target="../media/image829.png"/><Relationship Id="rId176" Type="http://schemas.openxmlformats.org/officeDocument/2006/relationships/customXml" Target="../ink/ink840.xml"/><Relationship Id="rId197" Type="http://schemas.openxmlformats.org/officeDocument/2006/relationships/image" Target="../media/image850.png"/><Relationship Id="rId341" Type="http://schemas.openxmlformats.org/officeDocument/2006/relationships/image" Target="../media/image922.png"/><Relationship Id="rId362" Type="http://schemas.openxmlformats.org/officeDocument/2006/relationships/image" Target="../media/image932.png"/><Relationship Id="rId383" Type="http://schemas.openxmlformats.org/officeDocument/2006/relationships/customXml" Target="../ink/ink944.xml"/><Relationship Id="rId418" Type="http://schemas.openxmlformats.org/officeDocument/2006/relationships/image" Target="../media/image960.png"/><Relationship Id="rId439" Type="http://schemas.openxmlformats.org/officeDocument/2006/relationships/customXml" Target="../ink/ink972.xml"/><Relationship Id="rId201" Type="http://schemas.openxmlformats.org/officeDocument/2006/relationships/image" Target="../media/image852.png"/><Relationship Id="rId222" Type="http://schemas.openxmlformats.org/officeDocument/2006/relationships/customXml" Target="../ink/ink863.xml"/><Relationship Id="rId243" Type="http://schemas.openxmlformats.org/officeDocument/2006/relationships/image" Target="../media/image873.png"/><Relationship Id="rId264" Type="http://schemas.openxmlformats.org/officeDocument/2006/relationships/customXml" Target="../ink/ink884.xml"/><Relationship Id="rId285" Type="http://schemas.openxmlformats.org/officeDocument/2006/relationships/image" Target="../media/image894.png"/><Relationship Id="rId17" Type="http://schemas.openxmlformats.org/officeDocument/2006/relationships/image" Target="../media/image762.png"/><Relationship Id="rId38" Type="http://schemas.openxmlformats.org/officeDocument/2006/relationships/customXml" Target="../ink/ink771.xml"/><Relationship Id="rId59" Type="http://schemas.openxmlformats.org/officeDocument/2006/relationships/image" Target="../media/image782.png"/><Relationship Id="rId103" Type="http://schemas.openxmlformats.org/officeDocument/2006/relationships/image" Target="../media/image804.png"/><Relationship Id="rId124" Type="http://schemas.openxmlformats.org/officeDocument/2006/relationships/customXml" Target="../ink/ink814.xml"/><Relationship Id="rId310" Type="http://schemas.openxmlformats.org/officeDocument/2006/relationships/customXml" Target="../ink/ink907.xml"/><Relationship Id="rId70" Type="http://schemas.openxmlformats.org/officeDocument/2006/relationships/customXml" Target="../ink/ink787.xml"/><Relationship Id="rId91" Type="http://schemas.openxmlformats.org/officeDocument/2006/relationships/image" Target="../media/image798.png"/><Relationship Id="rId145" Type="http://schemas.openxmlformats.org/officeDocument/2006/relationships/image" Target="../media/image824.png"/><Relationship Id="rId166" Type="http://schemas.openxmlformats.org/officeDocument/2006/relationships/customXml" Target="../ink/ink835.xml"/><Relationship Id="rId187" Type="http://schemas.openxmlformats.org/officeDocument/2006/relationships/image" Target="../media/image845.png"/><Relationship Id="rId331" Type="http://schemas.openxmlformats.org/officeDocument/2006/relationships/image" Target="../media/image917.png"/><Relationship Id="rId352" Type="http://schemas.openxmlformats.org/officeDocument/2006/relationships/image" Target="../media/image927.png"/><Relationship Id="rId373" Type="http://schemas.openxmlformats.org/officeDocument/2006/relationships/customXml" Target="../ink/ink939.xml"/><Relationship Id="rId394" Type="http://schemas.openxmlformats.org/officeDocument/2006/relationships/image" Target="../media/image948.png"/><Relationship Id="rId408" Type="http://schemas.openxmlformats.org/officeDocument/2006/relationships/image" Target="../media/image955.png"/><Relationship Id="rId429" Type="http://schemas.openxmlformats.org/officeDocument/2006/relationships/customXml" Target="../ink/ink967.xml"/><Relationship Id="rId1" Type="http://schemas.openxmlformats.org/officeDocument/2006/relationships/slideLayout" Target="../slideLayouts/slideLayout7.xml"/><Relationship Id="rId212" Type="http://schemas.openxmlformats.org/officeDocument/2006/relationships/customXml" Target="../ink/ink858.xml"/><Relationship Id="rId233" Type="http://schemas.openxmlformats.org/officeDocument/2006/relationships/image" Target="../media/image868.png"/><Relationship Id="rId254" Type="http://schemas.openxmlformats.org/officeDocument/2006/relationships/customXml" Target="../ink/ink879.xml"/><Relationship Id="rId440" Type="http://schemas.openxmlformats.org/officeDocument/2006/relationships/image" Target="../media/image971.png"/><Relationship Id="rId28" Type="http://schemas.openxmlformats.org/officeDocument/2006/relationships/customXml" Target="../ink/ink766.xml"/><Relationship Id="rId49" Type="http://schemas.openxmlformats.org/officeDocument/2006/relationships/image" Target="../media/image777.png"/><Relationship Id="rId114" Type="http://schemas.openxmlformats.org/officeDocument/2006/relationships/customXml" Target="../ink/ink809.xml"/><Relationship Id="rId275" Type="http://schemas.openxmlformats.org/officeDocument/2006/relationships/image" Target="../media/image889.png"/><Relationship Id="rId296" Type="http://schemas.openxmlformats.org/officeDocument/2006/relationships/customXml" Target="../ink/ink900.xml"/><Relationship Id="rId300" Type="http://schemas.openxmlformats.org/officeDocument/2006/relationships/customXml" Target="../ink/ink902.xml"/><Relationship Id="rId60" Type="http://schemas.openxmlformats.org/officeDocument/2006/relationships/customXml" Target="../ink/ink782.xml"/><Relationship Id="rId81" Type="http://schemas.openxmlformats.org/officeDocument/2006/relationships/image" Target="../media/image793.png"/><Relationship Id="rId135" Type="http://schemas.openxmlformats.org/officeDocument/2006/relationships/image" Target="../media/image819.png"/><Relationship Id="rId156" Type="http://schemas.openxmlformats.org/officeDocument/2006/relationships/customXml" Target="../ink/ink830.xml"/><Relationship Id="rId177" Type="http://schemas.openxmlformats.org/officeDocument/2006/relationships/image" Target="../media/image840.png"/><Relationship Id="rId198" Type="http://schemas.openxmlformats.org/officeDocument/2006/relationships/customXml" Target="../ink/ink851.xml"/><Relationship Id="rId321" Type="http://schemas.openxmlformats.org/officeDocument/2006/relationships/image" Target="../media/image912.png"/><Relationship Id="rId342" Type="http://schemas.openxmlformats.org/officeDocument/2006/relationships/customXml" Target="../ink/ink923.xml"/><Relationship Id="rId363" Type="http://schemas.openxmlformats.org/officeDocument/2006/relationships/customXml" Target="../ink/ink934.xml"/><Relationship Id="rId384" Type="http://schemas.openxmlformats.org/officeDocument/2006/relationships/image" Target="../media/image943.png"/><Relationship Id="rId419" Type="http://schemas.openxmlformats.org/officeDocument/2006/relationships/customXml" Target="../ink/ink962.xml"/><Relationship Id="rId202" Type="http://schemas.openxmlformats.org/officeDocument/2006/relationships/customXml" Target="../ink/ink853.xml"/><Relationship Id="rId223" Type="http://schemas.openxmlformats.org/officeDocument/2006/relationships/image" Target="../media/image863.png"/><Relationship Id="rId244" Type="http://schemas.openxmlformats.org/officeDocument/2006/relationships/customXml" Target="../ink/ink874.xml"/><Relationship Id="rId430" Type="http://schemas.openxmlformats.org/officeDocument/2006/relationships/image" Target="../media/image966.png"/><Relationship Id="rId18" Type="http://schemas.openxmlformats.org/officeDocument/2006/relationships/customXml" Target="../ink/ink761.xml"/><Relationship Id="rId39" Type="http://schemas.openxmlformats.org/officeDocument/2006/relationships/image" Target="../media/image772.png"/><Relationship Id="rId265" Type="http://schemas.openxmlformats.org/officeDocument/2006/relationships/image" Target="../media/image884.png"/><Relationship Id="rId286" Type="http://schemas.openxmlformats.org/officeDocument/2006/relationships/customXml" Target="../ink/ink895.xml"/><Relationship Id="rId50" Type="http://schemas.openxmlformats.org/officeDocument/2006/relationships/customXml" Target="../ink/ink777.xml"/><Relationship Id="rId104" Type="http://schemas.openxmlformats.org/officeDocument/2006/relationships/customXml" Target="../ink/ink804.xml"/><Relationship Id="rId125" Type="http://schemas.openxmlformats.org/officeDocument/2006/relationships/image" Target="../media/image814.png"/><Relationship Id="rId146" Type="http://schemas.openxmlformats.org/officeDocument/2006/relationships/customXml" Target="../ink/ink825.xml"/><Relationship Id="rId167" Type="http://schemas.openxmlformats.org/officeDocument/2006/relationships/image" Target="../media/image835.png"/><Relationship Id="rId188" Type="http://schemas.openxmlformats.org/officeDocument/2006/relationships/customXml" Target="../ink/ink846.xml"/><Relationship Id="rId311" Type="http://schemas.openxmlformats.org/officeDocument/2006/relationships/image" Target="../media/image907.png"/><Relationship Id="rId332" Type="http://schemas.openxmlformats.org/officeDocument/2006/relationships/customXml" Target="../ink/ink918.xml"/><Relationship Id="rId353" Type="http://schemas.openxmlformats.org/officeDocument/2006/relationships/customXml" Target="../ink/ink929.xml"/><Relationship Id="rId374" Type="http://schemas.openxmlformats.org/officeDocument/2006/relationships/image" Target="../media/image938.png"/><Relationship Id="rId395" Type="http://schemas.openxmlformats.org/officeDocument/2006/relationships/customXml" Target="../ink/ink950.xml"/><Relationship Id="rId409" Type="http://schemas.openxmlformats.org/officeDocument/2006/relationships/customXml" Target="../ink/ink957.xml"/><Relationship Id="rId71" Type="http://schemas.openxmlformats.org/officeDocument/2006/relationships/image" Target="../media/image788.png"/><Relationship Id="rId92" Type="http://schemas.openxmlformats.org/officeDocument/2006/relationships/customXml" Target="../ink/ink798.xml"/><Relationship Id="rId213" Type="http://schemas.openxmlformats.org/officeDocument/2006/relationships/image" Target="../media/image858.png"/><Relationship Id="rId234" Type="http://schemas.openxmlformats.org/officeDocument/2006/relationships/customXml" Target="../ink/ink869.xml"/><Relationship Id="rId420" Type="http://schemas.openxmlformats.org/officeDocument/2006/relationships/image" Target="../media/image961.png"/><Relationship Id="rId2" Type="http://schemas.openxmlformats.org/officeDocument/2006/relationships/customXml" Target="../ink/ink753.xml"/><Relationship Id="rId29" Type="http://schemas.openxmlformats.org/officeDocument/2006/relationships/image" Target="../media/image767.png"/><Relationship Id="rId255" Type="http://schemas.openxmlformats.org/officeDocument/2006/relationships/image" Target="../media/image879.png"/><Relationship Id="rId276" Type="http://schemas.openxmlformats.org/officeDocument/2006/relationships/customXml" Target="../ink/ink890.xml"/><Relationship Id="rId297" Type="http://schemas.openxmlformats.org/officeDocument/2006/relationships/image" Target="../media/image900.png"/><Relationship Id="rId441" Type="http://schemas.openxmlformats.org/officeDocument/2006/relationships/customXml" Target="../ink/ink973.xml"/><Relationship Id="rId40" Type="http://schemas.openxmlformats.org/officeDocument/2006/relationships/customXml" Target="../ink/ink772.xml"/><Relationship Id="rId115" Type="http://schemas.openxmlformats.org/officeDocument/2006/relationships/image" Target="../media/image810.png"/><Relationship Id="rId136" Type="http://schemas.openxmlformats.org/officeDocument/2006/relationships/customXml" Target="../ink/ink820.xml"/><Relationship Id="rId157" Type="http://schemas.openxmlformats.org/officeDocument/2006/relationships/image" Target="../media/image830.png"/><Relationship Id="rId178" Type="http://schemas.openxmlformats.org/officeDocument/2006/relationships/customXml" Target="../ink/ink841.xml"/><Relationship Id="rId301" Type="http://schemas.openxmlformats.org/officeDocument/2006/relationships/image" Target="../media/image902.png"/><Relationship Id="rId322" Type="http://schemas.openxmlformats.org/officeDocument/2006/relationships/customXml" Target="../ink/ink913.xml"/><Relationship Id="rId343" Type="http://schemas.openxmlformats.org/officeDocument/2006/relationships/customXml" Target="../ink/ink924.xml"/><Relationship Id="rId364" Type="http://schemas.openxmlformats.org/officeDocument/2006/relationships/image" Target="../media/image933.png"/><Relationship Id="rId61" Type="http://schemas.openxmlformats.org/officeDocument/2006/relationships/image" Target="../media/image783.png"/><Relationship Id="rId82" Type="http://schemas.openxmlformats.org/officeDocument/2006/relationships/customXml" Target="../ink/ink793.xml"/><Relationship Id="rId199" Type="http://schemas.openxmlformats.org/officeDocument/2006/relationships/image" Target="../media/image851.png"/><Relationship Id="rId203" Type="http://schemas.openxmlformats.org/officeDocument/2006/relationships/image" Target="../media/image853.png"/><Relationship Id="rId385" Type="http://schemas.openxmlformats.org/officeDocument/2006/relationships/customXml" Target="../ink/ink945.xml"/><Relationship Id="rId19" Type="http://schemas.openxmlformats.org/officeDocument/2006/relationships/image" Target="../media/image763.png"/><Relationship Id="rId224" Type="http://schemas.openxmlformats.org/officeDocument/2006/relationships/customXml" Target="../ink/ink864.xml"/><Relationship Id="rId245" Type="http://schemas.openxmlformats.org/officeDocument/2006/relationships/image" Target="../media/image874.png"/><Relationship Id="rId266" Type="http://schemas.openxmlformats.org/officeDocument/2006/relationships/customXml" Target="../ink/ink885.xml"/><Relationship Id="rId287" Type="http://schemas.openxmlformats.org/officeDocument/2006/relationships/image" Target="../media/image895.png"/><Relationship Id="rId410" Type="http://schemas.openxmlformats.org/officeDocument/2006/relationships/image" Target="../media/image956.png"/><Relationship Id="rId431" Type="http://schemas.openxmlformats.org/officeDocument/2006/relationships/customXml" Target="../ink/ink968.xml"/><Relationship Id="rId30" Type="http://schemas.openxmlformats.org/officeDocument/2006/relationships/customXml" Target="../ink/ink767.xml"/><Relationship Id="rId105" Type="http://schemas.openxmlformats.org/officeDocument/2006/relationships/image" Target="../media/image805.png"/><Relationship Id="rId126" Type="http://schemas.openxmlformats.org/officeDocument/2006/relationships/customXml" Target="../ink/ink815.xml"/><Relationship Id="rId147" Type="http://schemas.openxmlformats.org/officeDocument/2006/relationships/image" Target="../media/image825.png"/><Relationship Id="rId168" Type="http://schemas.openxmlformats.org/officeDocument/2006/relationships/customXml" Target="../ink/ink836.xml"/><Relationship Id="rId312" Type="http://schemas.openxmlformats.org/officeDocument/2006/relationships/customXml" Target="../ink/ink908.xml"/><Relationship Id="rId333" Type="http://schemas.openxmlformats.org/officeDocument/2006/relationships/image" Target="../media/image918.png"/><Relationship Id="rId354" Type="http://schemas.openxmlformats.org/officeDocument/2006/relationships/image" Target="../media/image928.png"/><Relationship Id="rId51" Type="http://schemas.openxmlformats.org/officeDocument/2006/relationships/image" Target="../media/image778.png"/><Relationship Id="rId72" Type="http://schemas.openxmlformats.org/officeDocument/2006/relationships/customXml" Target="../ink/ink788.xml"/><Relationship Id="rId93" Type="http://schemas.openxmlformats.org/officeDocument/2006/relationships/image" Target="../media/image799.png"/><Relationship Id="rId189" Type="http://schemas.openxmlformats.org/officeDocument/2006/relationships/image" Target="../media/image846.png"/><Relationship Id="rId375" Type="http://schemas.openxmlformats.org/officeDocument/2006/relationships/customXml" Target="../ink/ink940.xml"/><Relationship Id="rId396" Type="http://schemas.openxmlformats.org/officeDocument/2006/relationships/image" Target="../media/image949.png"/><Relationship Id="rId3" Type="http://schemas.openxmlformats.org/officeDocument/2006/relationships/image" Target="../media/image755.png"/><Relationship Id="rId214" Type="http://schemas.openxmlformats.org/officeDocument/2006/relationships/customXml" Target="../ink/ink859.xml"/><Relationship Id="rId235" Type="http://schemas.openxmlformats.org/officeDocument/2006/relationships/image" Target="../media/image869.png"/><Relationship Id="rId256" Type="http://schemas.openxmlformats.org/officeDocument/2006/relationships/customXml" Target="../ink/ink880.xml"/><Relationship Id="rId277" Type="http://schemas.openxmlformats.org/officeDocument/2006/relationships/image" Target="../media/image890.png"/><Relationship Id="rId298" Type="http://schemas.openxmlformats.org/officeDocument/2006/relationships/customXml" Target="../ink/ink901.xml"/><Relationship Id="rId400" Type="http://schemas.openxmlformats.org/officeDocument/2006/relationships/image" Target="../media/image951.png"/><Relationship Id="rId421" Type="http://schemas.openxmlformats.org/officeDocument/2006/relationships/customXml" Target="../ink/ink963.xml"/><Relationship Id="rId442" Type="http://schemas.openxmlformats.org/officeDocument/2006/relationships/image" Target="../media/image972.png"/><Relationship Id="rId116" Type="http://schemas.openxmlformats.org/officeDocument/2006/relationships/customXml" Target="../ink/ink810.xml"/><Relationship Id="rId137" Type="http://schemas.openxmlformats.org/officeDocument/2006/relationships/image" Target="../media/image820.png"/><Relationship Id="rId158" Type="http://schemas.openxmlformats.org/officeDocument/2006/relationships/customXml" Target="../ink/ink831.xml"/><Relationship Id="rId302" Type="http://schemas.openxmlformats.org/officeDocument/2006/relationships/customXml" Target="../ink/ink903.xml"/><Relationship Id="rId323" Type="http://schemas.openxmlformats.org/officeDocument/2006/relationships/image" Target="../media/image913.png"/><Relationship Id="rId344" Type="http://schemas.openxmlformats.org/officeDocument/2006/relationships/image" Target="../media/image923.png"/><Relationship Id="rId20" Type="http://schemas.openxmlformats.org/officeDocument/2006/relationships/customXml" Target="../ink/ink762.xml"/><Relationship Id="rId41" Type="http://schemas.openxmlformats.org/officeDocument/2006/relationships/image" Target="../media/image773.png"/><Relationship Id="rId62" Type="http://schemas.openxmlformats.org/officeDocument/2006/relationships/customXml" Target="../ink/ink783.xml"/><Relationship Id="rId83" Type="http://schemas.openxmlformats.org/officeDocument/2006/relationships/image" Target="../media/image794.png"/><Relationship Id="rId179" Type="http://schemas.openxmlformats.org/officeDocument/2006/relationships/image" Target="../media/image841.png"/><Relationship Id="rId365" Type="http://schemas.openxmlformats.org/officeDocument/2006/relationships/customXml" Target="../ink/ink935.xml"/><Relationship Id="rId386" Type="http://schemas.openxmlformats.org/officeDocument/2006/relationships/image" Target="../media/image944.png"/><Relationship Id="rId190" Type="http://schemas.openxmlformats.org/officeDocument/2006/relationships/customXml" Target="../ink/ink847.xml"/><Relationship Id="rId204" Type="http://schemas.openxmlformats.org/officeDocument/2006/relationships/customXml" Target="../ink/ink854.xml"/><Relationship Id="rId225" Type="http://schemas.openxmlformats.org/officeDocument/2006/relationships/image" Target="../media/image864.png"/><Relationship Id="rId246" Type="http://schemas.openxmlformats.org/officeDocument/2006/relationships/customXml" Target="../ink/ink875.xml"/><Relationship Id="rId267" Type="http://schemas.openxmlformats.org/officeDocument/2006/relationships/image" Target="../media/image885.png"/><Relationship Id="rId288" Type="http://schemas.openxmlformats.org/officeDocument/2006/relationships/customXml" Target="../ink/ink896.xml"/><Relationship Id="rId411" Type="http://schemas.openxmlformats.org/officeDocument/2006/relationships/customXml" Target="../ink/ink958.xml"/><Relationship Id="rId432" Type="http://schemas.openxmlformats.org/officeDocument/2006/relationships/image" Target="../media/image967.png"/><Relationship Id="rId106" Type="http://schemas.openxmlformats.org/officeDocument/2006/relationships/customXml" Target="../ink/ink805.xml"/><Relationship Id="rId127" Type="http://schemas.openxmlformats.org/officeDocument/2006/relationships/image" Target="../media/image815.png"/><Relationship Id="rId313" Type="http://schemas.openxmlformats.org/officeDocument/2006/relationships/image" Target="../media/image908.png"/><Relationship Id="rId10" Type="http://schemas.openxmlformats.org/officeDocument/2006/relationships/customXml" Target="../ink/ink757.xml"/><Relationship Id="rId31" Type="http://schemas.openxmlformats.org/officeDocument/2006/relationships/image" Target="../media/image768.png"/><Relationship Id="rId52" Type="http://schemas.openxmlformats.org/officeDocument/2006/relationships/customXml" Target="../ink/ink778.xml"/><Relationship Id="rId73" Type="http://schemas.openxmlformats.org/officeDocument/2006/relationships/image" Target="../media/image789.png"/><Relationship Id="rId94" Type="http://schemas.openxmlformats.org/officeDocument/2006/relationships/customXml" Target="../ink/ink799.xml"/><Relationship Id="rId148" Type="http://schemas.openxmlformats.org/officeDocument/2006/relationships/customXml" Target="../ink/ink826.xml"/><Relationship Id="rId169" Type="http://schemas.openxmlformats.org/officeDocument/2006/relationships/image" Target="../media/image836.png"/><Relationship Id="rId334" Type="http://schemas.openxmlformats.org/officeDocument/2006/relationships/customXml" Target="../ink/ink919.xml"/><Relationship Id="rId355" Type="http://schemas.openxmlformats.org/officeDocument/2006/relationships/customXml" Target="../ink/ink930.xml"/><Relationship Id="rId376" Type="http://schemas.openxmlformats.org/officeDocument/2006/relationships/image" Target="../media/image939.png"/><Relationship Id="rId397" Type="http://schemas.openxmlformats.org/officeDocument/2006/relationships/customXml" Target="../ink/ink951.xml"/><Relationship Id="rId4" Type="http://schemas.openxmlformats.org/officeDocument/2006/relationships/customXml" Target="../ink/ink754.xml"/><Relationship Id="rId180" Type="http://schemas.openxmlformats.org/officeDocument/2006/relationships/customXml" Target="../ink/ink842.xml"/><Relationship Id="rId215" Type="http://schemas.openxmlformats.org/officeDocument/2006/relationships/image" Target="../media/image859.png"/><Relationship Id="rId236" Type="http://schemas.openxmlformats.org/officeDocument/2006/relationships/customXml" Target="../ink/ink870.xml"/><Relationship Id="rId257" Type="http://schemas.openxmlformats.org/officeDocument/2006/relationships/image" Target="../media/image880.png"/><Relationship Id="rId278" Type="http://schemas.openxmlformats.org/officeDocument/2006/relationships/customXml" Target="../ink/ink891.xml"/><Relationship Id="rId401" Type="http://schemas.openxmlformats.org/officeDocument/2006/relationships/customXml" Target="../ink/ink953.xml"/><Relationship Id="rId422" Type="http://schemas.openxmlformats.org/officeDocument/2006/relationships/image" Target="../media/image962.png"/><Relationship Id="rId443" Type="http://schemas.openxmlformats.org/officeDocument/2006/relationships/customXml" Target="../ink/ink974.xml"/><Relationship Id="rId303" Type="http://schemas.openxmlformats.org/officeDocument/2006/relationships/image" Target="../media/image903.png"/><Relationship Id="rId42" Type="http://schemas.openxmlformats.org/officeDocument/2006/relationships/customXml" Target="../ink/ink773.xml"/><Relationship Id="rId84" Type="http://schemas.openxmlformats.org/officeDocument/2006/relationships/customXml" Target="../ink/ink794.xml"/><Relationship Id="rId138" Type="http://schemas.openxmlformats.org/officeDocument/2006/relationships/customXml" Target="../ink/ink821.xml"/><Relationship Id="rId345" Type="http://schemas.openxmlformats.org/officeDocument/2006/relationships/customXml" Target="../ink/ink925.xml"/><Relationship Id="rId387" Type="http://schemas.openxmlformats.org/officeDocument/2006/relationships/customXml" Target="../ink/ink946.xml"/><Relationship Id="rId191" Type="http://schemas.openxmlformats.org/officeDocument/2006/relationships/image" Target="../media/image847.png"/><Relationship Id="rId205" Type="http://schemas.openxmlformats.org/officeDocument/2006/relationships/image" Target="../media/image854.png"/><Relationship Id="rId247" Type="http://schemas.openxmlformats.org/officeDocument/2006/relationships/image" Target="../media/image875.png"/><Relationship Id="rId412" Type="http://schemas.openxmlformats.org/officeDocument/2006/relationships/image" Target="../media/image957.png"/><Relationship Id="rId107" Type="http://schemas.openxmlformats.org/officeDocument/2006/relationships/image" Target="../media/image806.png"/><Relationship Id="rId289" Type="http://schemas.openxmlformats.org/officeDocument/2006/relationships/image" Target="../media/image896.png"/><Relationship Id="rId11" Type="http://schemas.openxmlformats.org/officeDocument/2006/relationships/image" Target="../media/image759.png"/><Relationship Id="rId53" Type="http://schemas.openxmlformats.org/officeDocument/2006/relationships/image" Target="../media/image779.png"/><Relationship Id="rId149" Type="http://schemas.openxmlformats.org/officeDocument/2006/relationships/image" Target="../media/image826.png"/><Relationship Id="rId314" Type="http://schemas.openxmlformats.org/officeDocument/2006/relationships/customXml" Target="../ink/ink909.xml"/><Relationship Id="rId356" Type="http://schemas.openxmlformats.org/officeDocument/2006/relationships/image" Target="../media/image929.png"/><Relationship Id="rId398" Type="http://schemas.openxmlformats.org/officeDocument/2006/relationships/image" Target="../media/image950.png"/><Relationship Id="rId95" Type="http://schemas.openxmlformats.org/officeDocument/2006/relationships/image" Target="../media/image800.png"/><Relationship Id="rId160" Type="http://schemas.openxmlformats.org/officeDocument/2006/relationships/customXml" Target="../ink/ink832.xml"/><Relationship Id="rId216" Type="http://schemas.openxmlformats.org/officeDocument/2006/relationships/customXml" Target="../ink/ink860.xml"/><Relationship Id="rId423" Type="http://schemas.openxmlformats.org/officeDocument/2006/relationships/customXml" Target="../ink/ink964.xml"/><Relationship Id="rId258" Type="http://schemas.openxmlformats.org/officeDocument/2006/relationships/customXml" Target="../ink/ink881.xml"/><Relationship Id="rId22" Type="http://schemas.openxmlformats.org/officeDocument/2006/relationships/customXml" Target="../ink/ink763.xml"/><Relationship Id="rId64" Type="http://schemas.openxmlformats.org/officeDocument/2006/relationships/customXml" Target="../ink/ink784.xml"/><Relationship Id="rId118" Type="http://schemas.openxmlformats.org/officeDocument/2006/relationships/customXml" Target="../ink/ink811.xml"/><Relationship Id="rId325" Type="http://schemas.openxmlformats.org/officeDocument/2006/relationships/image" Target="../media/image914.png"/><Relationship Id="rId367" Type="http://schemas.openxmlformats.org/officeDocument/2006/relationships/customXml" Target="../ink/ink936.xml"/><Relationship Id="rId171" Type="http://schemas.openxmlformats.org/officeDocument/2006/relationships/image" Target="../media/image837.png"/><Relationship Id="rId227" Type="http://schemas.openxmlformats.org/officeDocument/2006/relationships/image" Target="../media/image865.png"/><Relationship Id="rId269" Type="http://schemas.openxmlformats.org/officeDocument/2006/relationships/image" Target="../media/image886.png"/><Relationship Id="rId434" Type="http://schemas.openxmlformats.org/officeDocument/2006/relationships/image" Target="../media/image968.png"/></Relationships>
</file>

<file path=ppt/slides/_rels/slide13.xml.rels><?xml version="1.0" encoding="UTF-8" standalone="yes"?>
<Relationships xmlns="http://schemas.openxmlformats.org/package/2006/relationships"><Relationship Id="rId117" Type="http://schemas.openxmlformats.org/officeDocument/2006/relationships/image" Target="../media/image1029.png"/><Relationship Id="rId299" Type="http://schemas.openxmlformats.org/officeDocument/2006/relationships/image" Target="../media/image1120.png"/><Relationship Id="rId303" Type="http://schemas.openxmlformats.org/officeDocument/2006/relationships/image" Target="../media/image1122.png"/><Relationship Id="rId21" Type="http://schemas.openxmlformats.org/officeDocument/2006/relationships/image" Target="../media/image981.png"/><Relationship Id="rId42" Type="http://schemas.openxmlformats.org/officeDocument/2006/relationships/customXml" Target="../ink/ink995.xml"/><Relationship Id="rId63" Type="http://schemas.openxmlformats.org/officeDocument/2006/relationships/image" Target="../media/image1002.png"/><Relationship Id="rId84" Type="http://schemas.openxmlformats.org/officeDocument/2006/relationships/customXml" Target="../ink/ink1016.xml"/><Relationship Id="rId138" Type="http://schemas.openxmlformats.org/officeDocument/2006/relationships/customXml" Target="../ink/ink1043.xml"/><Relationship Id="rId159" Type="http://schemas.openxmlformats.org/officeDocument/2006/relationships/image" Target="../media/image1050.png"/><Relationship Id="rId324" Type="http://schemas.openxmlformats.org/officeDocument/2006/relationships/customXml" Target="../ink/ink1136.xml"/><Relationship Id="rId345" Type="http://schemas.openxmlformats.org/officeDocument/2006/relationships/image" Target="../media/image1143.png"/><Relationship Id="rId366" Type="http://schemas.openxmlformats.org/officeDocument/2006/relationships/customXml" Target="../ink/ink1157.xml"/><Relationship Id="rId170" Type="http://schemas.openxmlformats.org/officeDocument/2006/relationships/customXml" Target="../ink/ink1059.xml"/><Relationship Id="rId191" Type="http://schemas.openxmlformats.org/officeDocument/2006/relationships/image" Target="../media/image1066.png"/><Relationship Id="rId205" Type="http://schemas.openxmlformats.org/officeDocument/2006/relationships/image" Target="../media/image1073.png"/><Relationship Id="rId226" Type="http://schemas.openxmlformats.org/officeDocument/2006/relationships/customXml" Target="../ink/ink1087.xml"/><Relationship Id="rId247" Type="http://schemas.openxmlformats.org/officeDocument/2006/relationships/image" Target="../media/image1094.png"/><Relationship Id="rId107" Type="http://schemas.openxmlformats.org/officeDocument/2006/relationships/image" Target="../media/image1024.png"/><Relationship Id="rId268" Type="http://schemas.openxmlformats.org/officeDocument/2006/relationships/customXml" Target="../ink/ink1108.xml"/><Relationship Id="rId289" Type="http://schemas.openxmlformats.org/officeDocument/2006/relationships/image" Target="../media/image1115.png"/><Relationship Id="rId11" Type="http://schemas.openxmlformats.org/officeDocument/2006/relationships/image" Target="../media/image978.png"/><Relationship Id="rId32" Type="http://schemas.openxmlformats.org/officeDocument/2006/relationships/customXml" Target="../ink/ink990.xml"/><Relationship Id="rId53" Type="http://schemas.openxmlformats.org/officeDocument/2006/relationships/image" Target="../media/image997.png"/><Relationship Id="rId74" Type="http://schemas.openxmlformats.org/officeDocument/2006/relationships/customXml" Target="../ink/ink1011.xml"/><Relationship Id="rId128" Type="http://schemas.openxmlformats.org/officeDocument/2006/relationships/customXml" Target="../ink/ink1038.xml"/><Relationship Id="rId149" Type="http://schemas.openxmlformats.org/officeDocument/2006/relationships/image" Target="../media/image1045.png"/><Relationship Id="rId314" Type="http://schemas.openxmlformats.org/officeDocument/2006/relationships/customXml" Target="../ink/ink1131.xml"/><Relationship Id="rId335" Type="http://schemas.openxmlformats.org/officeDocument/2006/relationships/image" Target="../media/image1138.png"/><Relationship Id="rId356" Type="http://schemas.openxmlformats.org/officeDocument/2006/relationships/customXml" Target="../ink/ink1152.xml"/><Relationship Id="rId5" Type="http://schemas.openxmlformats.org/officeDocument/2006/relationships/image" Target="../media/image975.png"/><Relationship Id="rId95" Type="http://schemas.openxmlformats.org/officeDocument/2006/relationships/image" Target="../media/image1018.png"/><Relationship Id="rId160" Type="http://schemas.openxmlformats.org/officeDocument/2006/relationships/customXml" Target="../ink/ink1054.xml"/><Relationship Id="rId181" Type="http://schemas.openxmlformats.org/officeDocument/2006/relationships/image" Target="../media/image1061.png"/><Relationship Id="rId216" Type="http://schemas.openxmlformats.org/officeDocument/2006/relationships/customXml" Target="../ink/ink1082.xml"/><Relationship Id="rId237" Type="http://schemas.openxmlformats.org/officeDocument/2006/relationships/image" Target="../media/image1089.png"/><Relationship Id="rId258" Type="http://schemas.openxmlformats.org/officeDocument/2006/relationships/customXml" Target="../ink/ink1103.xml"/><Relationship Id="rId279" Type="http://schemas.openxmlformats.org/officeDocument/2006/relationships/image" Target="../media/image1110.png"/><Relationship Id="rId22" Type="http://schemas.openxmlformats.org/officeDocument/2006/relationships/customXml" Target="../ink/ink985.xml"/><Relationship Id="rId43" Type="http://schemas.openxmlformats.org/officeDocument/2006/relationships/image" Target="../media/image992.png"/><Relationship Id="rId64" Type="http://schemas.openxmlformats.org/officeDocument/2006/relationships/customXml" Target="../ink/ink1006.xml"/><Relationship Id="rId118" Type="http://schemas.openxmlformats.org/officeDocument/2006/relationships/customXml" Target="../ink/ink1033.xml"/><Relationship Id="rId139" Type="http://schemas.openxmlformats.org/officeDocument/2006/relationships/image" Target="../media/image1040.png"/><Relationship Id="rId290" Type="http://schemas.openxmlformats.org/officeDocument/2006/relationships/customXml" Target="../ink/ink1119.xml"/><Relationship Id="rId304" Type="http://schemas.openxmlformats.org/officeDocument/2006/relationships/customXml" Target="../ink/ink1126.xml"/><Relationship Id="rId325" Type="http://schemas.openxmlformats.org/officeDocument/2006/relationships/image" Target="../media/image1133.png"/><Relationship Id="rId346" Type="http://schemas.openxmlformats.org/officeDocument/2006/relationships/customXml" Target="../ink/ink1147.xml"/><Relationship Id="rId367" Type="http://schemas.openxmlformats.org/officeDocument/2006/relationships/image" Target="../media/image1154.png"/><Relationship Id="rId85" Type="http://schemas.openxmlformats.org/officeDocument/2006/relationships/image" Target="../media/image1013.png"/><Relationship Id="rId150" Type="http://schemas.openxmlformats.org/officeDocument/2006/relationships/customXml" Target="../ink/ink1049.xml"/><Relationship Id="rId171" Type="http://schemas.openxmlformats.org/officeDocument/2006/relationships/image" Target="../media/image1056.png"/><Relationship Id="rId192" Type="http://schemas.openxmlformats.org/officeDocument/2006/relationships/customXml" Target="../ink/ink1070.xml"/><Relationship Id="rId206" Type="http://schemas.openxmlformats.org/officeDocument/2006/relationships/customXml" Target="../ink/ink1077.xml"/><Relationship Id="rId227" Type="http://schemas.openxmlformats.org/officeDocument/2006/relationships/image" Target="../media/image1084.png"/><Relationship Id="rId248" Type="http://schemas.openxmlformats.org/officeDocument/2006/relationships/customXml" Target="../ink/ink1098.xml"/><Relationship Id="rId269" Type="http://schemas.openxmlformats.org/officeDocument/2006/relationships/image" Target="../media/image1105.png"/><Relationship Id="rId12" Type="http://schemas.openxmlformats.org/officeDocument/2006/relationships/customXml" Target="../ink/ink980.xml"/><Relationship Id="rId33" Type="http://schemas.openxmlformats.org/officeDocument/2006/relationships/image" Target="../media/image987.png"/><Relationship Id="rId108" Type="http://schemas.openxmlformats.org/officeDocument/2006/relationships/customXml" Target="../ink/ink1028.xml"/><Relationship Id="rId129" Type="http://schemas.openxmlformats.org/officeDocument/2006/relationships/image" Target="../media/image1035.png"/><Relationship Id="rId280" Type="http://schemas.openxmlformats.org/officeDocument/2006/relationships/customXml" Target="../ink/ink1114.xml"/><Relationship Id="rId315" Type="http://schemas.openxmlformats.org/officeDocument/2006/relationships/image" Target="../media/image1128.png"/><Relationship Id="rId336" Type="http://schemas.openxmlformats.org/officeDocument/2006/relationships/customXml" Target="../ink/ink1142.xml"/><Relationship Id="rId357" Type="http://schemas.openxmlformats.org/officeDocument/2006/relationships/image" Target="../media/image1149.png"/><Relationship Id="rId54" Type="http://schemas.openxmlformats.org/officeDocument/2006/relationships/customXml" Target="../ink/ink1001.xml"/><Relationship Id="rId75" Type="http://schemas.openxmlformats.org/officeDocument/2006/relationships/image" Target="../media/image1008.png"/><Relationship Id="rId96" Type="http://schemas.openxmlformats.org/officeDocument/2006/relationships/customXml" Target="../ink/ink1022.xml"/><Relationship Id="rId140" Type="http://schemas.openxmlformats.org/officeDocument/2006/relationships/customXml" Target="../ink/ink1044.xml"/><Relationship Id="rId161" Type="http://schemas.openxmlformats.org/officeDocument/2006/relationships/image" Target="../media/image1051.png"/><Relationship Id="rId182" Type="http://schemas.openxmlformats.org/officeDocument/2006/relationships/customXml" Target="../ink/ink1065.xml"/><Relationship Id="rId217" Type="http://schemas.openxmlformats.org/officeDocument/2006/relationships/image" Target="../media/image1079.png"/><Relationship Id="rId6" Type="http://schemas.openxmlformats.org/officeDocument/2006/relationships/customXml" Target="../ink/ink977.xml"/><Relationship Id="rId238" Type="http://schemas.openxmlformats.org/officeDocument/2006/relationships/customXml" Target="../ink/ink1093.xml"/><Relationship Id="rId259" Type="http://schemas.openxmlformats.org/officeDocument/2006/relationships/image" Target="../media/image1100.png"/><Relationship Id="rId23" Type="http://schemas.openxmlformats.org/officeDocument/2006/relationships/image" Target="../media/image982.png"/><Relationship Id="rId119" Type="http://schemas.openxmlformats.org/officeDocument/2006/relationships/image" Target="../media/image1030.png"/><Relationship Id="rId270" Type="http://schemas.openxmlformats.org/officeDocument/2006/relationships/customXml" Target="../ink/ink1109.xml"/><Relationship Id="rId291" Type="http://schemas.openxmlformats.org/officeDocument/2006/relationships/image" Target="../media/image1116.png"/><Relationship Id="rId305" Type="http://schemas.openxmlformats.org/officeDocument/2006/relationships/image" Target="../media/image1123.png"/><Relationship Id="rId326" Type="http://schemas.openxmlformats.org/officeDocument/2006/relationships/customXml" Target="../ink/ink1137.xml"/><Relationship Id="rId347" Type="http://schemas.openxmlformats.org/officeDocument/2006/relationships/image" Target="../media/image1144.png"/><Relationship Id="rId44" Type="http://schemas.openxmlformats.org/officeDocument/2006/relationships/customXml" Target="../ink/ink996.xml"/><Relationship Id="rId65" Type="http://schemas.openxmlformats.org/officeDocument/2006/relationships/image" Target="../media/image1003.png"/><Relationship Id="rId86" Type="http://schemas.openxmlformats.org/officeDocument/2006/relationships/customXml" Target="../ink/ink1017.xml"/><Relationship Id="rId130" Type="http://schemas.openxmlformats.org/officeDocument/2006/relationships/customXml" Target="../ink/ink1039.xml"/><Relationship Id="rId151" Type="http://schemas.openxmlformats.org/officeDocument/2006/relationships/image" Target="../media/image1046.png"/><Relationship Id="rId368" Type="http://schemas.openxmlformats.org/officeDocument/2006/relationships/customXml" Target="../ink/ink1158.xml"/><Relationship Id="rId172" Type="http://schemas.openxmlformats.org/officeDocument/2006/relationships/customXml" Target="../ink/ink1060.xml"/><Relationship Id="rId193" Type="http://schemas.openxmlformats.org/officeDocument/2006/relationships/image" Target="../media/image1067.png"/><Relationship Id="rId207" Type="http://schemas.openxmlformats.org/officeDocument/2006/relationships/image" Target="../media/image1074.png"/><Relationship Id="rId228" Type="http://schemas.openxmlformats.org/officeDocument/2006/relationships/customXml" Target="../ink/ink1088.xml"/><Relationship Id="rId249" Type="http://schemas.openxmlformats.org/officeDocument/2006/relationships/image" Target="../media/image1095.png"/><Relationship Id="rId13" Type="http://schemas.openxmlformats.org/officeDocument/2006/relationships/image" Target="../media/image979.png"/><Relationship Id="rId109" Type="http://schemas.openxmlformats.org/officeDocument/2006/relationships/image" Target="../media/image1025.png"/><Relationship Id="rId260" Type="http://schemas.openxmlformats.org/officeDocument/2006/relationships/customXml" Target="../ink/ink1104.xml"/><Relationship Id="rId281" Type="http://schemas.openxmlformats.org/officeDocument/2006/relationships/image" Target="../media/image1111.png"/><Relationship Id="rId316" Type="http://schemas.openxmlformats.org/officeDocument/2006/relationships/customXml" Target="../ink/ink1132.xml"/><Relationship Id="rId337" Type="http://schemas.openxmlformats.org/officeDocument/2006/relationships/image" Target="../media/image1139.png"/><Relationship Id="rId34" Type="http://schemas.openxmlformats.org/officeDocument/2006/relationships/customXml" Target="../ink/ink991.xml"/><Relationship Id="rId55" Type="http://schemas.openxmlformats.org/officeDocument/2006/relationships/image" Target="../media/image998.png"/><Relationship Id="rId76" Type="http://schemas.openxmlformats.org/officeDocument/2006/relationships/customXml" Target="../ink/ink1012.xml"/><Relationship Id="rId97" Type="http://schemas.openxmlformats.org/officeDocument/2006/relationships/image" Target="../media/image1019.png"/><Relationship Id="rId120" Type="http://schemas.openxmlformats.org/officeDocument/2006/relationships/customXml" Target="../ink/ink1034.xml"/><Relationship Id="rId141" Type="http://schemas.openxmlformats.org/officeDocument/2006/relationships/image" Target="../media/image1041.png"/><Relationship Id="rId358" Type="http://schemas.openxmlformats.org/officeDocument/2006/relationships/customXml" Target="../ink/ink1153.xml"/><Relationship Id="rId7" Type="http://schemas.openxmlformats.org/officeDocument/2006/relationships/image" Target="../media/image976.png"/><Relationship Id="rId162" Type="http://schemas.openxmlformats.org/officeDocument/2006/relationships/customXml" Target="../ink/ink1055.xml"/><Relationship Id="rId183" Type="http://schemas.openxmlformats.org/officeDocument/2006/relationships/image" Target="../media/image1062.png"/><Relationship Id="rId218" Type="http://schemas.openxmlformats.org/officeDocument/2006/relationships/customXml" Target="../ink/ink1083.xml"/><Relationship Id="rId239" Type="http://schemas.openxmlformats.org/officeDocument/2006/relationships/image" Target="../media/image1090.png"/><Relationship Id="rId250" Type="http://schemas.openxmlformats.org/officeDocument/2006/relationships/customXml" Target="../ink/ink1099.xml"/><Relationship Id="rId271" Type="http://schemas.openxmlformats.org/officeDocument/2006/relationships/image" Target="../media/image1106.png"/><Relationship Id="rId292" Type="http://schemas.openxmlformats.org/officeDocument/2006/relationships/customXml" Target="../ink/ink1120.xml"/><Relationship Id="rId306" Type="http://schemas.openxmlformats.org/officeDocument/2006/relationships/customXml" Target="../ink/ink1127.xml"/><Relationship Id="rId24" Type="http://schemas.openxmlformats.org/officeDocument/2006/relationships/customXml" Target="../ink/ink986.xml"/><Relationship Id="rId45" Type="http://schemas.openxmlformats.org/officeDocument/2006/relationships/image" Target="../media/image993.png"/><Relationship Id="rId66" Type="http://schemas.openxmlformats.org/officeDocument/2006/relationships/customXml" Target="../ink/ink1007.xml"/><Relationship Id="rId87" Type="http://schemas.openxmlformats.org/officeDocument/2006/relationships/image" Target="../media/image1014.png"/><Relationship Id="rId110" Type="http://schemas.openxmlformats.org/officeDocument/2006/relationships/customXml" Target="../ink/ink1029.xml"/><Relationship Id="rId131" Type="http://schemas.openxmlformats.org/officeDocument/2006/relationships/image" Target="../media/image1036.png"/><Relationship Id="rId327" Type="http://schemas.openxmlformats.org/officeDocument/2006/relationships/image" Target="../media/image1134.png"/><Relationship Id="rId348" Type="http://schemas.openxmlformats.org/officeDocument/2006/relationships/customXml" Target="../ink/ink1148.xml"/><Relationship Id="rId369" Type="http://schemas.openxmlformats.org/officeDocument/2006/relationships/image" Target="../media/image1155.png"/><Relationship Id="rId152" Type="http://schemas.openxmlformats.org/officeDocument/2006/relationships/customXml" Target="../ink/ink1050.xml"/><Relationship Id="rId173" Type="http://schemas.openxmlformats.org/officeDocument/2006/relationships/image" Target="../media/image1057.png"/><Relationship Id="rId194" Type="http://schemas.openxmlformats.org/officeDocument/2006/relationships/customXml" Target="../ink/ink1071.xml"/><Relationship Id="rId208" Type="http://schemas.openxmlformats.org/officeDocument/2006/relationships/customXml" Target="../ink/ink1078.xml"/><Relationship Id="rId229" Type="http://schemas.openxmlformats.org/officeDocument/2006/relationships/image" Target="../media/image1085.png"/><Relationship Id="rId240" Type="http://schemas.openxmlformats.org/officeDocument/2006/relationships/customXml" Target="../ink/ink1094.xml"/><Relationship Id="rId261" Type="http://schemas.openxmlformats.org/officeDocument/2006/relationships/image" Target="../media/image1101.png"/><Relationship Id="rId14" Type="http://schemas.openxmlformats.org/officeDocument/2006/relationships/customXml" Target="../ink/ink981.xml"/><Relationship Id="rId35" Type="http://schemas.openxmlformats.org/officeDocument/2006/relationships/image" Target="../media/image988.png"/><Relationship Id="rId56" Type="http://schemas.openxmlformats.org/officeDocument/2006/relationships/customXml" Target="../ink/ink1002.xml"/><Relationship Id="rId77" Type="http://schemas.openxmlformats.org/officeDocument/2006/relationships/image" Target="../media/image1009.png"/><Relationship Id="rId100" Type="http://schemas.openxmlformats.org/officeDocument/2006/relationships/customXml" Target="../ink/ink1024.xml"/><Relationship Id="rId282" Type="http://schemas.openxmlformats.org/officeDocument/2006/relationships/customXml" Target="../ink/ink1115.xml"/><Relationship Id="rId317" Type="http://schemas.openxmlformats.org/officeDocument/2006/relationships/image" Target="../media/image1129.png"/><Relationship Id="rId338" Type="http://schemas.openxmlformats.org/officeDocument/2006/relationships/customXml" Target="../ink/ink1143.xml"/><Relationship Id="rId359" Type="http://schemas.openxmlformats.org/officeDocument/2006/relationships/image" Target="../media/image1150.png"/><Relationship Id="rId8" Type="http://schemas.openxmlformats.org/officeDocument/2006/relationships/customXml" Target="../ink/ink978.xml"/><Relationship Id="rId98" Type="http://schemas.openxmlformats.org/officeDocument/2006/relationships/customXml" Target="../ink/ink1023.xml"/><Relationship Id="rId121" Type="http://schemas.openxmlformats.org/officeDocument/2006/relationships/image" Target="../media/image1031.png"/><Relationship Id="rId142" Type="http://schemas.openxmlformats.org/officeDocument/2006/relationships/customXml" Target="../ink/ink1045.xml"/><Relationship Id="rId163" Type="http://schemas.openxmlformats.org/officeDocument/2006/relationships/image" Target="../media/image1052.png"/><Relationship Id="rId184" Type="http://schemas.openxmlformats.org/officeDocument/2006/relationships/customXml" Target="../ink/ink1066.xml"/><Relationship Id="rId219" Type="http://schemas.openxmlformats.org/officeDocument/2006/relationships/image" Target="../media/image1080.png"/><Relationship Id="rId230" Type="http://schemas.openxmlformats.org/officeDocument/2006/relationships/customXml" Target="../ink/ink1089.xml"/><Relationship Id="rId251" Type="http://schemas.openxmlformats.org/officeDocument/2006/relationships/image" Target="../media/image1096.png"/><Relationship Id="rId25" Type="http://schemas.openxmlformats.org/officeDocument/2006/relationships/image" Target="../media/image983.png"/><Relationship Id="rId46" Type="http://schemas.openxmlformats.org/officeDocument/2006/relationships/customXml" Target="../ink/ink997.xml"/><Relationship Id="rId67" Type="http://schemas.openxmlformats.org/officeDocument/2006/relationships/image" Target="../media/image1004.png"/><Relationship Id="rId272" Type="http://schemas.openxmlformats.org/officeDocument/2006/relationships/customXml" Target="../ink/ink1110.xml"/><Relationship Id="rId293" Type="http://schemas.openxmlformats.org/officeDocument/2006/relationships/image" Target="../media/image1117.png"/><Relationship Id="rId307" Type="http://schemas.openxmlformats.org/officeDocument/2006/relationships/image" Target="../media/image1124.png"/><Relationship Id="rId328" Type="http://schemas.openxmlformats.org/officeDocument/2006/relationships/customXml" Target="../ink/ink1138.xml"/><Relationship Id="rId349" Type="http://schemas.openxmlformats.org/officeDocument/2006/relationships/image" Target="../media/image1145.png"/><Relationship Id="rId88" Type="http://schemas.openxmlformats.org/officeDocument/2006/relationships/customXml" Target="../ink/ink1018.xml"/><Relationship Id="rId111" Type="http://schemas.openxmlformats.org/officeDocument/2006/relationships/image" Target="../media/image1026.png"/><Relationship Id="rId132" Type="http://schemas.openxmlformats.org/officeDocument/2006/relationships/customXml" Target="../ink/ink1040.xml"/><Relationship Id="rId153" Type="http://schemas.openxmlformats.org/officeDocument/2006/relationships/image" Target="../media/image1047.png"/><Relationship Id="rId174" Type="http://schemas.openxmlformats.org/officeDocument/2006/relationships/customXml" Target="../ink/ink1061.xml"/><Relationship Id="rId195" Type="http://schemas.openxmlformats.org/officeDocument/2006/relationships/image" Target="../media/image1068.png"/><Relationship Id="rId209" Type="http://schemas.openxmlformats.org/officeDocument/2006/relationships/image" Target="../media/image1075.png"/><Relationship Id="rId360" Type="http://schemas.openxmlformats.org/officeDocument/2006/relationships/customXml" Target="../ink/ink1154.xml"/><Relationship Id="rId220" Type="http://schemas.openxmlformats.org/officeDocument/2006/relationships/customXml" Target="../ink/ink1084.xml"/><Relationship Id="rId241" Type="http://schemas.openxmlformats.org/officeDocument/2006/relationships/image" Target="../media/image1091.png"/><Relationship Id="rId15" Type="http://schemas.openxmlformats.org/officeDocument/2006/relationships/image" Target="../media/image980.png"/><Relationship Id="rId36" Type="http://schemas.openxmlformats.org/officeDocument/2006/relationships/customXml" Target="../ink/ink992.xml"/><Relationship Id="rId57" Type="http://schemas.openxmlformats.org/officeDocument/2006/relationships/image" Target="../media/image999.png"/><Relationship Id="rId262" Type="http://schemas.openxmlformats.org/officeDocument/2006/relationships/customXml" Target="../ink/ink1105.xml"/><Relationship Id="rId283" Type="http://schemas.openxmlformats.org/officeDocument/2006/relationships/image" Target="../media/image1112.png"/><Relationship Id="rId318" Type="http://schemas.openxmlformats.org/officeDocument/2006/relationships/customXml" Target="../ink/ink1133.xml"/><Relationship Id="rId339" Type="http://schemas.openxmlformats.org/officeDocument/2006/relationships/image" Target="../media/image1140.png"/><Relationship Id="rId10" Type="http://schemas.openxmlformats.org/officeDocument/2006/relationships/customXml" Target="../ink/ink979.xml"/><Relationship Id="rId31" Type="http://schemas.openxmlformats.org/officeDocument/2006/relationships/image" Target="../media/image986.png"/><Relationship Id="rId52" Type="http://schemas.openxmlformats.org/officeDocument/2006/relationships/customXml" Target="../ink/ink1000.xml"/><Relationship Id="rId73" Type="http://schemas.openxmlformats.org/officeDocument/2006/relationships/image" Target="../media/image1007.png"/><Relationship Id="rId78" Type="http://schemas.openxmlformats.org/officeDocument/2006/relationships/customXml" Target="../ink/ink1013.xml"/><Relationship Id="rId94" Type="http://schemas.openxmlformats.org/officeDocument/2006/relationships/customXml" Target="../ink/ink1021.xml"/><Relationship Id="rId99" Type="http://schemas.openxmlformats.org/officeDocument/2006/relationships/image" Target="../media/image1020.png"/><Relationship Id="rId101" Type="http://schemas.openxmlformats.org/officeDocument/2006/relationships/image" Target="../media/image1021.png"/><Relationship Id="rId122" Type="http://schemas.openxmlformats.org/officeDocument/2006/relationships/customXml" Target="../ink/ink1035.xml"/><Relationship Id="rId143" Type="http://schemas.openxmlformats.org/officeDocument/2006/relationships/image" Target="../media/image1042.png"/><Relationship Id="rId148" Type="http://schemas.openxmlformats.org/officeDocument/2006/relationships/customXml" Target="../ink/ink1048.xml"/><Relationship Id="rId164" Type="http://schemas.openxmlformats.org/officeDocument/2006/relationships/customXml" Target="../ink/ink1056.xml"/><Relationship Id="rId169" Type="http://schemas.openxmlformats.org/officeDocument/2006/relationships/image" Target="../media/image1055.png"/><Relationship Id="rId185" Type="http://schemas.openxmlformats.org/officeDocument/2006/relationships/image" Target="../media/image1063.png"/><Relationship Id="rId334" Type="http://schemas.openxmlformats.org/officeDocument/2006/relationships/customXml" Target="../ink/ink1141.xml"/><Relationship Id="rId350" Type="http://schemas.openxmlformats.org/officeDocument/2006/relationships/customXml" Target="../ink/ink1149.xml"/><Relationship Id="rId355" Type="http://schemas.openxmlformats.org/officeDocument/2006/relationships/image" Target="../media/image1148.png"/><Relationship Id="rId4" Type="http://schemas.openxmlformats.org/officeDocument/2006/relationships/customXml" Target="../ink/ink976.xml"/><Relationship Id="rId9" Type="http://schemas.openxmlformats.org/officeDocument/2006/relationships/image" Target="../media/image977.png"/><Relationship Id="rId180" Type="http://schemas.openxmlformats.org/officeDocument/2006/relationships/customXml" Target="../ink/ink1064.xml"/><Relationship Id="rId210" Type="http://schemas.openxmlformats.org/officeDocument/2006/relationships/customXml" Target="../ink/ink1079.xml"/><Relationship Id="rId215" Type="http://schemas.openxmlformats.org/officeDocument/2006/relationships/image" Target="../media/image1078.png"/><Relationship Id="rId236" Type="http://schemas.openxmlformats.org/officeDocument/2006/relationships/customXml" Target="../ink/ink1092.xml"/><Relationship Id="rId257" Type="http://schemas.openxmlformats.org/officeDocument/2006/relationships/image" Target="../media/image1099.png"/><Relationship Id="rId278" Type="http://schemas.openxmlformats.org/officeDocument/2006/relationships/customXml" Target="../ink/ink1113.xml"/><Relationship Id="rId26" Type="http://schemas.openxmlformats.org/officeDocument/2006/relationships/customXml" Target="../ink/ink987.xml"/><Relationship Id="rId231" Type="http://schemas.openxmlformats.org/officeDocument/2006/relationships/image" Target="../media/image1086.png"/><Relationship Id="rId252" Type="http://schemas.openxmlformats.org/officeDocument/2006/relationships/customXml" Target="../ink/ink1100.xml"/><Relationship Id="rId273" Type="http://schemas.openxmlformats.org/officeDocument/2006/relationships/image" Target="../media/image1107.png"/><Relationship Id="rId294" Type="http://schemas.openxmlformats.org/officeDocument/2006/relationships/customXml" Target="../ink/ink1121.xml"/><Relationship Id="rId308" Type="http://schemas.openxmlformats.org/officeDocument/2006/relationships/customXml" Target="../ink/ink1128.xml"/><Relationship Id="rId329" Type="http://schemas.openxmlformats.org/officeDocument/2006/relationships/image" Target="../media/image1135.png"/><Relationship Id="rId47" Type="http://schemas.openxmlformats.org/officeDocument/2006/relationships/image" Target="../media/image994.png"/><Relationship Id="rId68" Type="http://schemas.openxmlformats.org/officeDocument/2006/relationships/customXml" Target="../ink/ink1008.xml"/><Relationship Id="rId89" Type="http://schemas.openxmlformats.org/officeDocument/2006/relationships/image" Target="../media/image1015.png"/><Relationship Id="rId112" Type="http://schemas.openxmlformats.org/officeDocument/2006/relationships/customXml" Target="../ink/ink1030.xml"/><Relationship Id="rId133" Type="http://schemas.openxmlformats.org/officeDocument/2006/relationships/image" Target="../media/image1037.png"/><Relationship Id="rId154" Type="http://schemas.openxmlformats.org/officeDocument/2006/relationships/customXml" Target="../ink/ink1051.xml"/><Relationship Id="rId175" Type="http://schemas.openxmlformats.org/officeDocument/2006/relationships/image" Target="../media/image1058.png"/><Relationship Id="rId340" Type="http://schemas.openxmlformats.org/officeDocument/2006/relationships/customXml" Target="../ink/ink1144.xml"/><Relationship Id="rId361" Type="http://schemas.openxmlformats.org/officeDocument/2006/relationships/image" Target="../media/image1151.png"/><Relationship Id="rId196" Type="http://schemas.openxmlformats.org/officeDocument/2006/relationships/customXml" Target="../ink/ink1072.xml"/><Relationship Id="rId200" Type="http://schemas.openxmlformats.org/officeDocument/2006/relationships/customXml" Target="../ink/ink1074.xml"/><Relationship Id="rId16" Type="http://schemas.openxmlformats.org/officeDocument/2006/relationships/customXml" Target="../ink/ink982.xml"/><Relationship Id="rId221" Type="http://schemas.openxmlformats.org/officeDocument/2006/relationships/image" Target="../media/image1081.png"/><Relationship Id="rId242" Type="http://schemas.openxmlformats.org/officeDocument/2006/relationships/customXml" Target="../ink/ink1095.xml"/><Relationship Id="rId263" Type="http://schemas.openxmlformats.org/officeDocument/2006/relationships/image" Target="../media/image1102.png"/><Relationship Id="rId284" Type="http://schemas.openxmlformats.org/officeDocument/2006/relationships/customXml" Target="../ink/ink1116.xml"/><Relationship Id="rId319" Type="http://schemas.openxmlformats.org/officeDocument/2006/relationships/image" Target="../media/image1130.png"/><Relationship Id="rId37" Type="http://schemas.openxmlformats.org/officeDocument/2006/relationships/image" Target="../media/image989.png"/><Relationship Id="rId58" Type="http://schemas.openxmlformats.org/officeDocument/2006/relationships/customXml" Target="../ink/ink1003.xml"/><Relationship Id="rId79" Type="http://schemas.openxmlformats.org/officeDocument/2006/relationships/image" Target="../media/image1010.png"/><Relationship Id="rId102" Type="http://schemas.openxmlformats.org/officeDocument/2006/relationships/customXml" Target="../ink/ink1025.xml"/><Relationship Id="rId123" Type="http://schemas.openxmlformats.org/officeDocument/2006/relationships/image" Target="../media/image1032.png"/><Relationship Id="rId144" Type="http://schemas.openxmlformats.org/officeDocument/2006/relationships/customXml" Target="../ink/ink1046.xml"/><Relationship Id="rId330" Type="http://schemas.openxmlformats.org/officeDocument/2006/relationships/customXml" Target="../ink/ink1139.xml"/><Relationship Id="rId90" Type="http://schemas.openxmlformats.org/officeDocument/2006/relationships/customXml" Target="../ink/ink1019.xml"/><Relationship Id="rId165" Type="http://schemas.openxmlformats.org/officeDocument/2006/relationships/image" Target="../media/image1053.png"/><Relationship Id="rId186" Type="http://schemas.openxmlformats.org/officeDocument/2006/relationships/customXml" Target="../ink/ink1067.xml"/><Relationship Id="rId351" Type="http://schemas.openxmlformats.org/officeDocument/2006/relationships/image" Target="../media/image1146.png"/><Relationship Id="rId211" Type="http://schemas.openxmlformats.org/officeDocument/2006/relationships/image" Target="../media/image1076.png"/><Relationship Id="rId232" Type="http://schemas.openxmlformats.org/officeDocument/2006/relationships/customXml" Target="../ink/ink1090.xml"/><Relationship Id="rId253" Type="http://schemas.openxmlformats.org/officeDocument/2006/relationships/image" Target="../media/image1097.png"/><Relationship Id="rId274" Type="http://schemas.openxmlformats.org/officeDocument/2006/relationships/customXml" Target="../ink/ink1111.xml"/><Relationship Id="rId295" Type="http://schemas.openxmlformats.org/officeDocument/2006/relationships/image" Target="../media/image1118.png"/><Relationship Id="rId309" Type="http://schemas.openxmlformats.org/officeDocument/2006/relationships/image" Target="../media/image1125.png"/><Relationship Id="rId27" Type="http://schemas.openxmlformats.org/officeDocument/2006/relationships/image" Target="../media/image984.png"/><Relationship Id="rId48" Type="http://schemas.openxmlformats.org/officeDocument/2006/relationships/customXml" Target="../ink/ink998.xml"/><Relationship Id="rId69" Type="http://schemas.openxmlformats.org/officeDocument/2006/relationships/image" Target="../media/image1005.png"/><Relationship Id="rId113" Type="http://schemas.openxmlformats.org/officeDocument/2006/relationships/image" Target="../media/image1027.png"/><Relationship Id="rId134" Type="http://schemas.openxmlformats.org/officeDocument/2006/relationships/customXml" Target="../ink/ink1041.xml"/><Relationship Id="rId320" Type="http://schemas.openxmlformats.org/officeDocument/2006/relationships/customXml" Target="../ink/ink1134.xml"/><Relationship Id="rId80" Type="http://schemas.openxmlformats.org/officeDocument/2006/relationships/customXml" Target="../ink/ink1014.xml"/><Relationship Id="rId155" Type="http://schemas.openxmlformats.org/officeDocument/2006/relationships/image" Target="../media/image1048.png"/><Relationship Id="rId176" Type="http://schemas.openxmlformats.org/officeDocument/2006/relationships/customXml" Target="../ink/ink1062.xml"/><Relationship Id="rId197" Type="http://schemas.openxmlformats.org/officeDocument/2006/relationships/image" Target="../media/image1069.png"/><Relationship Id="rId341" Type="http://schemas.openxmlformats.org/officeDocument/2006/relationships/image" Target="../media/image1141.png"/><Relationship Id="rId362" Type="http://schemas.openxmlformats.org/officeDocument/2006/relationships/customXml" Target="../ink/ink1155.xml"/><Relationship Id="rId201" Type="http://schemas.openxmlformats.org/officeDocument/2006/relationships/image" Target="../media/image1071.png"/><Relationship Id="rId222" Type="http://schemas.openxmlformats.org/officeDocument/2006/relationships/customXml" Target="../ink/ink1085.xml"/><Relationship Id="rId243" Type="http://schemas.openxmlformats.org/officeDocument/2006/relationships/image" Target="../media/image1092.png"/><Relationship Id="rId264" Type="http://schemas.openxmlformats.org/officeDocument/2006/relationships/customXml" Target="../ink/ink1106.xml"/><Relationship Id="rId285" Type="http://schemas.openxmlformats.org/officeDocument/2006/relationships/image" Target="../media/image1113.png"/><Relationship Id="rId17" Type="http://schemas.openxmlformats.org/officeDocument/2006/relationships/image" Target="../media/image418.png"/><Relationship Id="rId38" Type="http://schemas.openxmlformats.org/officeDocument/2006/relationships/customXml" Target="../ink/ink993.xml"/><Relationship Id="rId59" Type="http://schemas.openxmlformats.org/officeDocument/2006/relationships/image" Target="../media/image1000.png"/><Relationship Id="rId103" Type="http://schemas.openxmlformats.org/officeDocument/2006/relationships/image" Target="../media/image1022.png"/><Relationship Id="rId124" Type="http://schemas.openxmlformats.org/officeDocument/2006/relationships/customXml" Target="../ink/ink1036.xml"/><Relationship Id="rId310" Type="http://schemas.openxmlformats.org/officeDocument/2006/relationships/customXml" Target="../ink/ink1129.xml"/><Relationship Id="rId70" Type="http://schemas.openxmlformats.org/officeDocument/2006/relationships/customXml" Target="../ink/ink1009.xml"/><Relationship Id="rId91" Type="http://schemas.openxmlformats.org/officeDocument/2006/relationships/image" Target="../media/image1016.png"/><Relationship Id="rId145" Type="http://schemas.openxmlformats.org/officeDocument/2006/relationships/image" Target="../media/image1043.png"/><Relationship Id="rId166" Type="http://schemas.openxmlformats.org/officeDocument/2006/relationships/customXml" Target="../ink/ink1057.xml"/><Relationship Id="rId187" Type="http://schemas.openxmlformats.org/officeDocument/2006/relationships/image" Target="../media/image1064.png"/><Relationship Id="rId331" Type="http://schemas.openxmlformats.org/officeDocument/2006/relationships/image" Target="../media/image1136.png"/><Relationship Id="rId352" Type="http://schemas.openxmlformats.org/officeDocument/2006/relationships/customXml" Target="../ink/ink1150.xml"/><Relationship Id="rId1" Type="http://schemas.openxmlformats.org/officeDocument/2006/relationships/slideLayout" Target="../slideLayouts/slideLayout7.xml"/><Relationship Id="rId212" Type="http://schemas.openxmlformats.org/officeDocument/2006/relationships/customXml" Target="../ink/ink1080.xml"/><Relationship Id="rId233" Type="http://schemas.openxmlformats.org/officeDocument/2006/relationships/image" Target="../media/image1087.png"/><Relationship Id="rId254" Type="http://schemas.openxmlformats.org/officeDocument/2006/relationships/customXml" Target="../ink/ink1101.xml"/><Relationship Id="rId28" Type="http://schemas.openxmlformats.org/officeDocument/2006/relationships/customXml" Target="../ink/ink988.xml"/><Relationship Id="rId49" Type="http://schemas.openxmlformats.org/officeDocument/2006/relationships/image" Target="../media/image995.png"/><Relationship Id="rId114" Type="http://schemas.openxmlformats.org/officeDocument/2006/relationships/customXml" Target="../ink/ink1031.xml"/><Relationship Id="rId275" Type="http://schemas.openxmlformats.org/officeDocument/2006/relationships/image" Target="../media/image1108.png"/><Relationship Id="rId296" Type="http://schemas.openxmlformats.org/officeDocument/2006/relationships/customXml" Target="../ink/ink1122.xml"/><Relationship Id="rId300" Type="http://schemas.openxmlformats.org/officeDocument/2006/relationships/customXml" Target="../ink/ink1124.xml"/><Relationship Id="rId60" Type="http://schemas.openxmlformats.org/officeDocument/2006/relationships/customXml" Target="../ink/ink1004.xml"/><Relationship Id="rId81" Type="http://schemas.openxmlformats.org/officeDocument/2006/relationships/image" Target="../media/image1011.png"/><Relationship Id="rId135" Type="http://schemas.openxmlformats.org/officeDocument/2006/relationships/image" Target="../media/image1038.png"/><Relationship Id="rId156" Type="http://schemas.openxmlformats.org/officeDocument/2006/relationships/customXml" Target="../ink/ink1052.xml"/><Relationship Id="rId177" Type="http://schemas.openxmlformats.org/officeDocument/2006/relationships/image" Target="../media/image1059.png"/><Relationship Id="rId198" Type="http://schemas.openxmlformats.org/officeDocument/2006/relationships/customXml" Target="../ink/ink1073.xml"/><Relationship Id="rId321" Type="http://schemas.openxmlformats.org/officeDocument/2006/relationships/image" Target="../media/image1131.png"/><Relationship Id="rId342" Type="http://schemas.openxmlformats.org/officeDocument/2006/relationships/customXml" Target="../ink/ink1145.xml"/><Relationship Id="rId363" Type="http://schemas.openxmlformats.org/officeDocument/2006/relationships/image" Target="../media/image1152.png"/><Relationship Id="rId202" Type="http://schemas.openxmlformats.org/officeDocument/2006/relationships/customXml" Target="../ink/ink1075.xml"/><Relationship Id="rId223" Type="http://schemas.openxmlformats.org/officeDocument/2006/relationships/image" Target="../media/image1082.png"/><Relationship Id="rId244" Type="http://schemas.openxmlformats.org/officeDocument/2006/relationships/customXml" Target="../ink/ink1096.xml"/><Relationship Id="rId18" Type="http://schemas.openxmlformats.org/officeDocument/2006/relationships/customXml" Target="../ink/ink983.xml"/><Relationship Id="rId39" Type="http://schemas.openxmlformats.org/officeDocument/2006/relationships/image" Target="../media/image990.png"/><Relationship Id="rId265" Type="http://schemas.openxmlformats.org/officeDocument/2006/relationships/image" Target="../media/image1103.png"/><Relationship Id="rId286" Type="http://schemas.openxmlformats.org/officeDocument/2006/relationships/customXml" Target="../ink/ink1117.xml"/><Relationship Id="rId50" Type="http://schemas.openxmlformats.org/officeDocument/2006/relationships/customXml" Target="../ink/ink999.xml"/><Relationship Id="rId104" Type="http://schemas.openxmlformats.org/officeDocument/2006/relationships/customXml" Target="../ink/ink1026.xml"/><Relationship Id="rId125" Type="http://schemas.openxmlformats.org/officeDocument/2006/relationships/image" Target="../media/image1033.png"/><Relationship Id="rId146" Type="http://schemas.openxmlformats.org/officeDocument/2006/relationships/customXml" Target="../ink/ink1047.xml"/><Relationship Id="rId167" Type="http://schemas.openxmlformats.org/officeDocument/2006/relationships/image" Target="../media/image1054.png"/><Relationship Id="rId188" Type="http://schemas.openxmlformats.org/officeDocument/2006/relationships/customXml" Target="../ink/ink1068.xml"/><Relationship Id="rId311" Type="http://schemas.openxmlformats.org/officeDocument/2006/relationships/image" Target="../media/image1126.png"/><Relationship Id="rId332" Type="http://schemas.openxmlformats.org/officeDocument/2006/relationships/customXml" Target="../ink/ink1140.xml"/><Relationship Id="rId353" Type="http://schemas.openxmlformats.org/officeDocument/2006/relationships/image" Target="../media/image1147.png"/><Relationship Id="rId71" Type="http://schemas.openxmlformats.org/officeDocument/2006/relationships/image" Target="../media/image1006.png"/><Relationship Id="rId92" Type="http://schemas.openxmlformats.org/officeDocument/2006/relationships/customXml" Target="../ink/ink1020.xml"/><Relationship Id="rId213" Type="http://schemas.openxmlformats.org/officeDocument/2006/relationships/image" Target="../media/image1077.png"/><Relationship Id="rId234" Type="http://schemas.openxmlformats.org/officeDocument/2006/relationships/customXml" Target="../ink/ink1091.xml"/><Relationship Id="rId2" Type="http://schemas.openxmlformats.org/officeDocument/2006/relationships/customXml" Target="../ink/ink975.xml"/><Relationship Id="rId29" Type="http://schemas.openxmlformats.org/officeDocument/2006/relationships/image" Target="../media/image985.png"/><Relationship Id="rId255" Type="http://schemas.openxmlformats.org/officeDocument/2006/relationships/image" Target="../media/image1098.png"/><Relationship Id="rId276" Type="http://schemas.openxmlformats.org/officeDocument/2006/relationships/customXml" Target="../ink/ink1112.xml"/><Relationship Id="rId297" Type="http://schemas.openxmlformats.org/officeDocument/2006/relationships/image" Target="../media/image1119.png"/><Relationship Id="rId40" Type="http://schemas.openxmlformats.org/officeDocument/2006/relationships/customXml" Target="../ink/ink994.xml"/><Relationship Id="rId115" Type="http://schemas.openxmlformats.org/officeDocument/2006/relationships/image" Target="../media/image1028.png"/><Relationship Id="rId136" Type="http://schemas.openxmlformats.org/officeDocument/2006/relationships/customXml" Target="../ink/ink1042.xml"/><Relationship Id="rId157" Type="http://schemas.openxmlformats.org/officeDocument/2006/relationships/image" Target="../media/image1049.png"/><Relationship Id="rId178" Type="http://schemas.openxmlformats.org/officeDocument/2006/relationships/customXml" Target="../ink/ink1063.xml"/><Relationship Id="rId301" Type="http://schemas.openxmlformats.org/officeDocument/2006/relationships/image" Target="../media/image1121.png"/><Relationship Id="rId322" Type="http://schemas.openxmlformats.org/officeDocument/2006/relationships/customXml" Target="../ink/ink1135.xml"/><Relationship Id="rId343" Type="http://schemas.openxmlformats.org/officeDocument/2006/relationships/image" Target="../media/image1142.png"/><Relationship Id="rId364" Type="http://schemas.openxmlformats.org/officeDocument/2006/relationships/customXml" Target="../ink/ink1156.xml"/><Relationship Id="rId61" Type="http://schemas.openxmlformats.org/officeDocument/2006/relationships/image" Target="../media/image1001.png"/><Relationship Id="rId82" Type="http://schemas.openxmlformats.org/officeDocument/2006/relationships/customXml" Target="../ink/ink1015.xml"/><Relationship Id="rId199" Type="http://schemas.openxmlformats.org/officeDocument/2006/relationships/image" Target="../media/image1070.png"/><Relationship Id="rId203" Type="http://schemas.openxmlformats.org/officeDocument/2006/relationships/image" Target="../media/image1072.png"/><Relationship Id="rId19" Type="http://schemas.openxmlformats.org/officeDocument/2006/relationships/image" Target="../media/image897.png"/><Relationship Id="rId224" Type="http://schemas.openxmlformats.org/officeDocument/2006/relationships/customXml" Target="../ink/ink1086.xml"/><Relationship Id="rId245" Type="http://schemas.openxmlformats.org/officeDocument/2006/relationships/image" Target="../media/image1093.png"/><Relationship Id="rId266" Type="http://schemas.openxmlformats.org/officeDocument/2006/relationships/customXml" Target="../ink/ink1107.xml"/><Relationship Id="rId287" Type="http://schemas.openxmlformats.org/officeDocument/2006/relationships/image" Target="../media/image1114.png"/><Relationship Id="rId30" Type="http://schemas.openxmlformats.org/officeDocument/2006/relationships/customXml" Target="../ink/ink989.xml"/><Relationship Id="rId105" Type="http://schemas.openxmlformats.org/officeDocument/2006/relationships/image" Target="../media/image1023.png"/><Relationship Id="rId126" Type="http://schemas.openxmlformats.org/officeDocument/2006/relationships/customXml" Target="../ink/ink1037.xml"/><Relationship Id="rId147" Type="http://schemas.openxmlformats.org/officeDocument/2006/relationships/image" Target="../media/image1044.png"/><Relationship Id="rId168" Type="http://schemas.openxmlformats.org/officeDocument/2006/relationships/customXml" Target="../ink/ink1058.xml"/><Relationship Id="rId312" Type="http://schemas.openxmlformats.org/officeDocument/2006/relationships/customXml" Target="../ink/ink1130.xml"/><Relationship Id="rId333" Type="http://schemas.openxmlformats.org/officeDocument/2006/relationships/image" Target="../media/image1137.png"/><Relationship Id="rId354" Type="http://schemas.openxmlformats.org/officeDocument/2006/relationships/customXml" Target="../ink/ink1151.xml"/><Relationship Id="rId51" Type="http://schemas.openxmlformats.org/officeDocument/2006/relationships/image" Target="../media/image996.png"/><Relationship Id="rId72" Type="http://schemas.openxmlformats.org/officeDocument/2006/relationships/customXml" Target="../ink/ink1010.xml"/><Relationship Id="rId93" Type="http://schemas.openxmlformats.org/officeDocument/2006/relationships/image" Target="../media/image1017.png"/><Relationship Id="rId189" Type="http://schemas.openxmlformats.org/officeDocument/2006/relationships/image" Target="../media/image1065.png"/><Relationship Id="rId3" Type="http://schemas.openxmlformats.org/officeDocument/2006/relationships/image" Target="../media/image974.png"/><Relationship Id="rId214" Type="http://schemas.openxmlformats.org/officeDocument/2006/relationships/customXml" Target="../ink/ink1081.xml"/><Relationship Id="rId235" Type="http://schemas.openxmlformats.org/officeDocument/2006/relationships/image" Target="../media/image1088.png"/><Relationship Id="rId256" Type="http://schemas.openxmlformats.org/officeDocument/2006/relationships/customXml" Target="../ink/ink1102.xml"/><Relationship Id="rId277" Type="http://schemas.openxmlformats.org/officeDocument/2006/relationships/image" Target="../media/image1109.png"/><Relationship Id="rId298" Type="http://schemas.openxmlformats.org/officeDocument/2006/relationships/customXml" Target="../ink/ink1123.xml"/><Relationship Id="rId116" Type="http://schemas.openxmlformats.org/officeDocument/2006/relationships/customXml" Target="../ink/ink1032.xml"/><Relationship Id="rId137" Type="http://schemas.openxmlformats.org/officeDocument/2006/relationships/image" Target="../media/image1039.png"/><Relationship Id="rId158" Type="http://schemas.openxmlformats.org/officeDocument/2006/relationships/customXml" Target="../ink/ink1053.xml"/><Relationship Id="rId302" Type="http://schemas.openxmlformats.org/officeDocument/2006/relationships/customXml" Target="../ink/ink1125.xml"/><Relationship Id="rId323" Type="http://schemas.openxmlformats.org/officeDocument/2006/relationships/image" Target="../media/image1132.png"/><Relationship Id="rId344" Type="http://schemas.openxmlformats.org/officeDocument/2006/relationships/customXml" Target="../ink/ink1146.xml"/><Relationship Id="rId20" Type="http://schemas.openxmlformats.org/officeDocument/2006/relationships/customXml" Target="../ink/ink984.xml"/><Relationship Id="rId41" Type="http://schemas.openxmlformats.org/officeDocument/2006/relationships/image" Target="../media/image991.png"/><Relationship Id="rId62" Type="http://schemas.openxmlformats.org/officeDocument/2006/relationships/customXml" Target="../ink/ink1005.xml"/><Relationship Id="rId83" Type="http://schemas.openxmlformats.org/officeDocument/2006/relationships/image" Target="../media/image1012.png"/><Relationship Id="rId179" Type="http://schemas.openxmlformats.org/officeDocument/2006/relationships/image" Target="../media/image1060.png"/><Relationship Id="rId365" Type="http://schemas.openxmlformats.org/officeDocument/2006/relationships/image" Target="../media/image1153.png"/><Relationship Id="rId190" Type="http://schemas.openxmlformats.org/officeDocument/2006/relationships/customXml" Target="../ink/ink1069.xml"/><Relationship Id="rId204" Type="http://schemas.openxmlformats.org/officeDocument/2006/relationships/customXml" Target="../ink/ink1076.xml"/><Relationship Id="rId225" Type="http://schemas.openxmlformats.org/officeDocument/2006/relationships/image" Target="../media/image1083.png"/><Relationship Id="rId246" Type="http://schemas.openxmlformats.org/officeDocument/2006/relationships/customXml" Target="../ink/ink1097.xml"/><Relationship Id="rId267" Type="http://schemas.openxmlformats.org/officeDocument/2006/relationships/image" Target="../media/image1104.png"/><Relationship Id="rId288" Type="http://schemas.openxmlformats.org/officeDocument/2006/relationships/customXml" Target="../ink/ink1118.xml"/><Relationship Id="rId106" Type="http://schemas.openxmlformats.org/officeDocument/2006/relationships/customXml" Target="../ink/ink1027.xml"/><Relationship Id="rId127" Type="http://schemas.openxmlformats.org/officeDocument/2006/relationships/image" Target="../media/image1034.png"/><Relationship Id="rId313" Type="http://schemas.openxmlformats.org/officeDocument/2006/relationships/image" Target="../media/image1127.png"/></Relationships>
</file>

<file path=ppt/slides/_rels/slide14.xml.rels><?xml version="1.0" encoding="UTF-8" standalone="yes"?>
<Relationships xmlns="http://schemas.openxmlformats.org/package/2006/relationships"><Relationship Id="rId117" Type="http://schemas.openxmlformats.org/officeDocument/2006/relationships/image" Target="../media/image1214.png"/><Relationship Id="rId21" Type="http://schemas.openxmlformats.org/officeDocument/2006/relationships/image" Target="../media/image1166.png"/><Relationship Id="rId42" Type="http://schemas.openxmlformats.org/officeDocument/2006/relationships/customXml" Target="../ink/ink1178.xml"/><Relationship Id="rId63" Type="http://schemas.openxmlformats.org/officeDocument/2006/relationships/image" Target="../media/image1187.png"/><Relationship Id="rId84" Type="http://schemas.openxmlformats.org/officeDocument/2006/relationships/customXml" Target="../ink/ink1199.xml"/><Relationship Id="rId138" Type="http://schemas.openxmlformats.org/officeDocument/2006/relationships/customXml" Target="../ink/ink1226.xml"/><Relationship Id="rId159" Type="http://schemas.openxmlformats.org/officeDocument/2006/relationships/image" Target="../media/image1235.png"/><Relationship Id="rId170" Type="http://schemas.openxmlformats.org/officeDocument/2006/relationships/customXml" Target="../ink/ink1242.xml"/><Relationship Id="rId191" Type="http://schemas.openxmlformats.org/officeDocument/2006/relationships/image" Target="../media/image1251.png"/><Relationship Id="rId205" Type="http://schemas.openxmlformats.org/officeDocument/2006/relationships/image" Target="../media/image1258.png"/><Relationship Id="rId226" Type="http://schemas.openxmlformats.org/officeDocument/2006/relationships/customXml" Target="../ink/ink1270.xml"/><Relationship Id="rId247" Type="http://schemas.openxmlformats.org/officeDocument/2006/relationships/image" Target="../media/image1278.png"/><Relationship Id="rId107" Type="http://schemas.openxmlformats.org/officeDocument/2006/relationships/image" Target="../media/image1209.png"/><Relationship Id="rId268" Type="http://schemas.openxmlformats.org/officeDocument/2006/relationships/customXml" Target="../ink/ink1291.xml"/><Relationship Id="rId11" Type="http://schemas.openxmlformats.org/officeDocument/2006/relationships/image" Target="../media/image1161.png"/><Relationship Id="rId32" Type="http://schemas.openxmlformats.org/officeDocument/2006/relationships/customXml" Target="../ink/ink1173.xml"/><Relationship Id="rId53" Type="http://schemas.openxmlformats.org/officeDocument/2006/relationships/image" Target="../media/image1182.png"/><Relationship Id="rId74" Type="http://schemas.openxmlformats.org/officeDocument/2006/relationships/customXml" Target="../ink/ink1194.xml"/><Relationship Id="rId128" Type="http://schemas.openxmlformats.org/officeDocument/2006/relationships/customXml" Target="../ink/ink1221.xml"/><Relationship Id="rId149" Type="http://schemas.openxmlformats.org/officeDocument/2006/relationships/image" Target="../media/image1230.png"/><Relationship Id="rId5" Type="http://schemas.openxmlformats.org/officeDocument/2006/relationships/image" Target="../media/image1158.png"/><Relationship Id="rId95" Type="http://schemas.openxmlformats.org/officeDocument/2006/relationships/image" Target="../media/image1203.png"/><Relationship Id="rId160" Type="http://schemas.openxmlformats.org/officeDocument/2006/relationships/customXml" Target="../ink/ink1237.xml"/><Relationship Id="rId181" Type="http://schemas.openxmlformats.org/officeDocument/2006/relationships/image" Target="../media/image1246.png"/><Relationship Id="rId216" Type="http://schemas.openxmlformats.org/officeDocument/2006/relationships/customXml" Target="../ink/ink1265.xml"/><Relationship Id="rId237" Type="http://schemas.openxmlformats.org/officeDocument/2006/relationships/image" Target="../media/image1273.png"/><Relationship Id="rId258" Type="http://schemas.openxmlformats.org/officeDocument/2006/relationships/customXml" Target="../ink/ink1286.xml"/><Relationship Id="rId279" Type="http://schemas.openxmlformats.org/officeDocument/2006/relationships/image" Target="../media/image1294.png"/><Relationship Id="rId22" Type="http://schemas.openxmlformats.org/officeDocument/2006/relationships/customXml" Target="../ink/ink1168.xml"/><Relationship Id="rId43" Type="http://schemas.openxmlformats.org/officeDocument/2006/relationships/image" Target="../media/image1177.png"/><Relationship Id="rId64" Type="http://schemas.openxmlformats.org/officeDocument/2006/relationships/customXml" Target="../ink/ink1189.xml"/><Relationship Id="rId118" Type="http://schemas.openxmlformats.org/officeDocument/2006/relationships/customXml" Target="../ink/ink1216.xml"/><Relationship Id="rId139" Type="http://schemas.openxmlformats.org/officeDocument/2006/relationships/image" Target="../media/image1225.png"/><Relationship Id="rId85" Type="http://schemas.openxmlformats.org/officeDocument/2006/relationships/image" Target="../media/image1198.png"/><Relationship Id="rId150" Type="http://schemas.openxmlformats.org/officeDocument/2006/relationships/customXml" Target="../ink/ink1232.xml"/><Relationship Id="rId171" Type="http://schemas.openxmlformats.org/officeDocument/2006/relationships/image" Target="../media/image1241.png"/><Relationship Id="rId192" Type="http://schemas.openxmlformats.org/officeDocument/2006/relationships/customXml" Target="../ink/ink1253.xml"/><Relationship Id="rId206" Type="http://schemas.openxmlformats.org/officeDocument/2006/relationships/customXml" Target="../ink/ink1260.xml"/><Relationship Id="rId227" Type="http://schemas.openxmlformats.org/officeDocument/2006/relationships/image" Target="../media/image1268.png"/><Relationship Id="rId248" Type="http://schemas.openxmlformats.org/officeDocument/2006/relationships/customXml" Target="../ink/ink1281.xml"/><Relationship Id="rId269" Type="http://schemas.openxmlformats.org/officeDocument/2006/relationships/image" Target="../media/image1289.png"/><Relationship Id="rId12" Type="http://schemas.openxmlformats.org/officeDocument/2006/relationships/customXml" Target="../ink/ink1163.xml"/><Relationship Id="rId33" Type="http://schemas.openxmlformats.org/officeDocument/2006/relationships/image" Target="../media/image1172.png"/><Relationship Id="rId108" Type="http://schemas.openxmlformats.org/officeDocument/2006/relationships/customXml" Target="../ink/ink1211.xml"/><Relationship Id="rId129" Type="http://schemas.openxmlformats.org/officeDocument/2006/relationships/image" Target="../media/image1220.png"/><Relationship Id="rId280" Type="http://schemas.openxmlformats.org/officeDocument/2006/relationships/customXml" Target="../ink/ink1297.xml"/><Relationship Id="rId54" Type="http://schemas.openxmlformats.org/officeDocument/2006/relationships/customXml" Target="../ink/ink1184.xml"/><Relationship Id="rId75" Type="http://schemas.openxmlformats.org/officeDocument/2006/relationships/image" Target="../media/image1193.png"/><Relationship Id="rId96" Type="http://schemas.openxmlformats.org/officeDocument/2006/relationships/customXml" Target="../ink/ink1205.xml"/><Relationship Id="rId140" Type="http://schemas.openxmlformats.org/officeDocument/2006/relationships/customXml" Target="../ink/ink1227.xml"/><Relationship Id="rId161" Type="http://schemas.openxmlformats.org/officeDocument/2006/relationships/image" Target="../media/image1236.png"/><Relationship Id="rId182" Type="http://schemas.openxmlformats.org/officeDocument/2006/relationships/customXml" Target="../ink/ink1248.xml"/><Relationship Id="rId217" Type="http://schemas.openxmlformats.org/officeDocument/2006/relationships/image" Target="../media/image1264.png"/><Relationship Id="rId6" Type="http://schemas.openxmlformats.org/officeDocument/2006/relationships/customXml" Target="../ink/ink1160.xml"/><Relationship Id="rId238" Type="http://schemas.openxmlformats.org/officeDocument/2006/relationships/customXml" Target="../ink/ink1276.xml"/><Relationship Id="rId259" Type="http://schemas.openxmlformats.org/officeDocument/2006/relationships/image" Target="../media/image1284.png"/><Relationship Id="rId23" Type="http://schemas.openxmlformats.org/officeDocument/2006/relationships/image" Target="../media/image1167.png"/><Relationship Id="rId119" Type="http://schemas.openxmlformats.org/officeDocument/2006/relationships/image" Target="../media/image1215.png"/><Relationship Id="rId270" Type="http://schemas.openxmlformats.org/officeDocument/2006/relationships/customXml" Target="../ink/ink1292.xml"/><Relationship Id="rId44" Type="http://schemas.openxmlformats.org/officeDocument/2006/relationships/customXml" Target="../ink/ink1179.xml"/><Relationship Id="rId65" Type="http://schemas.openxmlformats.org/officeDocument/2006/relationships/image" Target="../media/image1188.png"/><Relationship Id="rId86" Type="http://schemas.openxmlformats.org/officeDocument/2006/relationships/customXml" Target="../ink/ink1200.xml"/><Relationship Id="rId130" Type="http://schemas.openxmlformats.org/officeDocument/2006/relationships/customXml" Target="../ink/ink1222.xml"/><Relationship Id="rId151" Type="http://schemas.openxmlformats.org/officeDocument/2006/relationships/image" Target="../media/image1231.png"/><Relationship Id="rId172" Type="http://schemas.openxmlformats.org/officeDocument/2006/relationships/customXml" Target="../ink/ink1243.xml"/><Relationship Id="rId193" Type="http://schemas.openxmlformats.org/officeDocument/2006/relationships/image" Target="../media/image1252.png"/><Relationship Id="rId207" Type="http://schemas.openxmlformats.org/officeDocument/2006/relationships/image" Target="../media/image1259.png"/><Relationship Id="rId228" Type="http://schemas.openxmlformats.org/officeDocument/2006/relationships/customXml" Target="../ink/ink1271.xml"/><Relationship Id="rId249" Type="http://schemas.openxmlformats.org/officeDocument/2006/relationships/image" Target="../media/image1279.png"/><Relationship Id="rId13" Type="http://schemas.openxmlformats.org/officeDocument/2006/relationships/image" Target="../media/image1162.png"/><Relationship Id="rId18" Type="http://schemas.openxmlformats.org/officeDocument/2006/relationships/customXml" Target="../ink/ink1166.xml"/><Relationship Id="rId39" Type="http://schemas.openxmlformats.org/officeDocument/2006/relationships/image" Target="../media/image1175.png"/><Relationship Id="rId109" Type="http://schemas.openxmlformats.org/officeDocument/2006/relationships/image" Target="../media/image1210.png"/><Relationship Id="rId260" Type="http://schemas.openxmlformats.org/officeDocument/2006/relationships/customXml" Target="../ink/ink1287.xml"/><Relationship Id="rId265" Type="http://schemas.openxmlformats.org/officeDocument/2006/relationships/image" Target="../media/image1287.png"/><Relationship Id="rId281" Type="http://schemas.openxmlformats.org/officeDocument/2006/relationships/image" Target="../media/image1295.png"/><Relationship Id="rId286" Type="http://schemas.openxmlformats.org/officeDocument/2006/relationships/customXml" Target="../ink/ink1300.xml"/><Relationship Id="rId34" Type="http://schemas.openxmlformats.org/officeDocument/2006/relationships/customXml" Target="../ink/ink1174.xml"/><Relationship Id="rId50" Type="http://schemas.openxmlformats.org/officeDocument/2006/relationships/customXml" Target="../ink/ink1182.xml"/><Relationship Id="rId55" Type="http://schemas.openxmlformats.org/officeDocument/2006/relationships/image" Target="../media/image1183.png"/><Relationship Id="rId76" Type="http://schemas.openxmlformats.org/officeDocument/2006/relationships/customXml" Target="../ink/ink1195.xml"/><Relationship Id="rId97" Type="http://schemas.openxmlformats.org/officeDocument/2006/relationships/image" Target="../media/image1204.png"/><Relationship Id="rId104" Type="http://schemas.openxmlformats.org/officeDocument/2006/relationships/customXml" Target="../ink/ink1209.xml"/><Relationship Id="rId120" Type="http://schemas.openxmlformats.org/officeDocument/2006/relationships/customXml" Target="../ink/ink1217.xml"/><Relationship Id="rId125" Type="http://schemas.openxmlformats.org/officeDocument/2006/relationships/image" Target="../media/image1218.png"/><Relationship Id="rId141" Type="http://schemas.openxmlformats.org/officeDocument/2006/relationships/image" Target="../media/image1226.png"/><Relationship Id="rId146" Type="http://schemas.openxmlformats.org/officeDocument/2006/relationships/customXml" Target="../ink/ink1230.xml"/><Relationship Id="rId167" Type="http://schemas.openxmlformats.org/officeDocument/2006/relationships/image" Target="../media/image1239.png"/><Relationship Id="rId188" Type="http://schemas.openxmlformats.org/officeDocument/2006/relationships/customXml" Target="../ink/ink1251.xml"/><Relationship Id="rId7" Type="http://schemas.openxmlformats.org/officeDocument/2006/relationships/image" Target="../media/image1159.png"/><Relationship Id="rId71" Type="http://schemas.openxmlformats.org/officeDocument/2006/relationships/image" Target="../media/image1191.png"/><Relationship Id="rId92" Type="http://schemas.openxmlformats.org/officeDocument/2006/relationships/customXml" Target="../ink/ink1203.xml"/><Relationship Id="rId162" Type="http://schemas.openxmlformats.org/officeDocument/2006/relationships/customXml" Target="../ink/ink1238.xml"/><Relationship Id="rId183" Type="http://schemas.openxmlformats.org/officeDocument/2006/relationships/image" Target="../media/image1247.png"/><Relationship Id="rId213" Type="http://schemas.openxmlformats.org/officeDocument/2006/relationships/image" Target="../media/image1262.png"/><Relationship Id="rId218" Type="http://schemas.openxmlformats.org/officeDocument/2006/relationships/customXml" Target="../ink/ink1266.xml"/><Relationship Id="rId234" Type="http://schemas.openxmlformats.org/officeDocument/2006/relationships/customXml" Target="../ink/ink1274.xml"/><Relationship Id="rId239" Type="http://schemas.openxmlformats.org/officeDocument/2006/relationships/image" Target="../media/image1274.png"/><Relationship Id="rId2" Type="http://schemas.openxmlformats.org/officeDocument/2006/relationships/image" Target="../media/image1156.png"/><Relationship Id="rId29" Type="http://schemas.openxmlformats.org/officeDocument/2006/relationships/image" Target="../media/image1170.png"/><Relationship Id="rId250" Type="http://schemas.openxmlformats.org/officeDocument/2006/relationships/customXml" Target="../ink/ink1282.xml"/><Relationship Id="rId255" Type="http://schemas.openxmlformats.org/officeDocument/2006/relationships/image" Target="../media/image1282.png"/><Relationship Id="rId271" Type="http://schemas.openxmlformats.org/officeDocument/2006/relationships/image" Target="../media/image1290.png"/><Relationship Id="rId276" Type="http://schemas.openxmlformats.org/officeDocument/2006/relationships/customXml" Target="../ink/ink1295.xml"/><Relationship Id="rId24" Type="http://schemas.openxmlformats.org/officeDocument/2006/relationships/customXml" Target="../ink/ink1169.xml"/><Relationship Id="rId40" Type="http://schemas.openxmlformats.org/officeDocument/2006/relationships/customXml" Target="../ink/ink1177.xml"/><Relationship Id="rId45" Type="http://schemas.openxmlformats.org/officeDocument/2006/relationships/image" Target="../media/image1178.png"/><Relationship Id="rId66" Type="http://schemas.openxmlformats.org/officeDocument/2006/relationships/customXml" Target="../ink/ink1190.xml"/><Relationship Id="rId87" Type="http://schemas.openxmlformats.org/officeDocument/2006/relationships/image" Target="../media/image1199.png"/><Relationship Id="rId110" Type="http://schemas.openxmlformats.org/officeDocument/2006/relationships/customXml" Target="../ink/ink1212.xml"/><Relationship Id="rId115" Type="http://schemas.openxmlformats.org/officeDocument/2006/relationships/image" Target="../media/image1213.png"/><Relationship Id="rId131" Type="http://schemas.openxmlformats.org/officeDocument/2006/relationships/image" Target="../media/image1221.png"/><Relationship Id="rId136" Type="http://schemas.openxmlformats.org/officeDocument/2006/relationships/customXml" Target="../ink/ink1225.xml"/><Relationship Id="rId157" Type="http://schemas.openxmlformats.org/officeDocument/2006/relationships/image" Target="../media/image1234.png"/><Relationship Id="rId178" Type="http://schemas.openxmlformats.org/officeDocument/2006/relationships/customXml" Target="../ink/ink1246.xml"/><Relationship Id="rId61" Type="http://schemas.openxmlformats.org/officeDocument/2006/relationships/image" Target="../media/image1186.png"/><Relationship Id="rId82" Type="http://schemas.openxmlformats.org/officeDocument/2006/relationships/customXml" Target="../ink/ink1198.xml"/><Relationship Id="rId152" Type="http://schemas.openxmlformats.org/officeDocument/2006/relationships/customXml" Target="../ink/ink1233.xml"/><Relationship Id="rId173" Type="http://schemas.openxmlformats.org/officeDocument/2006/relationships/image" Target="../media/image1242.png"/><Relationship Id="rId194" Type="http://schemas.openxmlformats.org/officeDocument/2006/relationships/customXml" Target="../ink/ink1254.xml"/><Relationship Id="rId199" Type="http://schemas.openxmlformats.org/officeDocument/2006/relationships/image" Target="../media/image1255.png"/><Relationship Id="rId203" Type="http://schemas.openxmlformats.org/officeDocument/2006/relationships/image" Target="../media/image1257.png"/><Relationship Id="rId208" Type="http://schemas.openxmlformats.org/officeDocument/2006/relationships/customXml" Target="../ink/ink1261.xml"/><Relationship Id="rId229" Type="http://schemas.openxmlformats.org/officeDocument/2006/relationships/image" Target="../media/image1269.png"/><Relationship Id="rId19" Type="http://schemas.openxmlformats.org/officeDocument/2006/relationships/image" Target="../media/image1165.png"/><Relationship Id="rId224" Type="http://schemas.openxmlformats.org/officeDocument/2006/relationships/customXml" Target="../ink/ink1269.xml"/><Relationship Id="rId240" Type="http://schemas.openxmlformats.org/officeDocument/2006/relationships/customXml" Target="../ink/ink1277.xml"/><Relationship Id="rId245" Type="http://schemas.openxmlformats.org/officeDocument/2006/relationships/image" Target="../media/image1277.png"/><Relationship Id="rId261" Type="http://schemas.openxmlformats.org/officeDocument/2006/relationships/image" Target="../media/image1285.png"/><Relationship Id="rId266" Type="http://schemas.openxmlformats.org/officeDocument/2006/relationships/customXml" Target="../ink/ink1290.xml"/><Relationship Id="rId287" Type="http://schemas.openxmlformats.org/officeDocument/2006/relationships/image" Target="../media/image1298.png"/><Relationship Id="rId14" Type="http://schemas.openxmlformats.org/officeDocument/2006/relationships/customXml" Target="../ink/ink1164.xml"/><Relationship Id="rId30" Type="http://schemas.openxmlformats.org/officeDocument/2006/relationships/customXml" Target="../ink/ink1172.xml"/><Relationship Id="rId35" Type="http://schemas.openxmlformats.org/officeDocument/2006/relationships/image" Target="../media/image1173.png"/><Relationship Id="rId56" Type="http://schemas.openxmlformats.org/officeDocument/2006/relationships/customXml" Target="../ink/ink1185.xml"/><Relationship Id="rId77" Type="http://schemas.openxmlformats.org/officeDocument/2006/relationships/image" Target="../media/image1194.png"/><Relationship Id="rId100" Type="http://schemas.openxmlformats.org/officeDocument/2006/relationships/customXml" Target="../ink/ink1207.xml"/><Relationship Id="rId105" Type="http://schemas.openxmlformats.org/officeDocument/2006/relationships/image" Target="../media/image1208.png"/><Relationship Id="rId126" Type="http://schemas.openxmlformats.org/officeDocument/2006/relationships/customXml" Target="../ink/ink1220.xml"/><Relationship Id="rId147" Type="http://schemas.openxmlformats.org/officeDocument/2006/relationships/image" Target="../media/image1229.png"/><Relationship Id="rId168" Type="http://schemas.openxmlformats.org/officeDocument/2006/relationships/customXml" Target="../ink/ink1241.xml"/><Relationship Id="rId282" Type="http://schemas.openxmlformats.org/officeDocument/2006/relationships/customXml" Target="../ink/ink1298.xml"/><Relationship Id="rId8" Type="http://schemas.openxmlformats.org/officeDocument/2006/relationships/customXml" Target="../ink/ink1161.xml"/><Relationship Id="rId51" Type="http://schemas.openxmlformats.org/officeDocument/2006/relationships/image" Target="../media/image1181.png"/><Relationship Id="rId72" Type="http://schemas.openxmlformats.org/officeDocument/2006/relationships/customXml" Target="../ink/ink1193.xml"/><Relationship Id="rId93" Type="http://schemas.openxmlformats.org/officeDocument/2006/relationships/image" Target="../media/image1202.png"/><Relationship Id="rId98" Type="http://schemas.openxmlformats.org/officeDocument/2006/relationships/customXml" Target="../ink/ink1206.xml"/><Relationship Id="rId121" Type="http://schemas.openxmlformats.org/officeDocument/2006/relationships/image" Target="../media/image1216.png"/><Relationship Id="rId142" Type="http://schemas.openxmlformats.org/officeDocument/2006/relationships/customXml" Target="../ink/ink1228.xml"/><Relationship Id="rId163" Type="http://schemas.openxmlformats.org/officeDocument/2006/relationships/image" Target="../media/image1237.png"/><Relationship Id="rId184" Type="http://schemas.openxmlformats.org/officeDocument/2006/relationships/customXml" Target="../ink/ink1249.xml"/><Relationship Id="rId189" Type="http://schemas.openxmlformats.org/officeDocument/2006/relationships/image" Target="../media/image1250.png"/><Relationship Id="rId219" Type="http://schemas.openxmlformats.org/officeDocument/2006/relationships/image" Target="../media/image1265.png"/><Relationship Id="rId3" Type="http://schemas.openxmlformats.org/officeDocument/2006/relationships/image" Target="../media/image1157.png"/><Relationship Id="rId214" Type="http://schemas.openxmlformats.org/officeDocument/2006/relationships/customXml" Target="../ink/ink1264.xml"/><Relationship Id="rId230" Type="http://schemas.openxmlformats.org/officeDocument/2006/relationships/customXml" Target="../ink/ink1272.xml"/><Relationship Id="rId235" Type="http://schemas.openxmlformats.org/officeDocument/2006/relationships/image" Target="../media/image1272.png"/><Relationship Id="rId251" Type="http://schemas.openxmlformats.org/officeDocument/2006/relationships/image" Target="../media/image1280.png"/><Relationship Id="rId256" Type="http://schemas.openxmlformats.org/officeDocument/2006/relationships/customXml" Target="../ink/ink1285.xml"/><Relationship Id="rId277" Type="http://schemas.openxmlformats.org/officeDocument/2006/relationships/image" Target="../media/image1293.png"/><Relationship Id="rId25" Type="http://schemas.openxmlformats.org/officeDocument/2006/relationships/image" Target="../media/image1168.png"/><Relationship Id="rId46" Type="http://schemas.openxmlformats.org/officeDocument/2006/relationships/customXml" Target="../ink/ink1180.xml"/><Relationship Id="rId67" Type="http://schemas.openxmlformats.org/officeDocument/2006/relationships/image" Target="../media/image1189.png"/><Relationship Id="rId116" Type="http://schemas.openxmlformats.org/officeDocument/2006/relationships/customXml" Target="../ink/ink1215.xml"/><Relationship Id="rId137" Type="http://schemas.openxmlformats.org/officeDocument/2006/relationships/image" Target="../media/image1224.png"/><Relationship Id="rId158" Type="http://schemas.openxmlformats.org/officeDocument/2006/relationships/customXml" Target="../ink/ink1236.xml"/><Relationship Id="rId272" Type="http://schemas.openxmlformats.org/officeDocument/2006/relationships/customXml" Target="../ink/ink1293.xml"/><Relationship Id="rId20" Type="http://schemas.openxmlformats.org/officeDocument/2006/relationships/customXml" Target="../ink/ink1167.xml"/><Relationship Id="rId41" Type="http://schemas.openxmlformats.org/officeDocument/2006/relationships/image" Target="../media/image1176.png"/><Relationship Id="rId62" Type="http://schemas.openxmlformats.org/officeDocument/2006/relationships/customXml" Target="../ink/ink1188.xml"/><Relationship Id="rId83" Type="http://schemas.openxmlformats.org/officeDocument/2006/relationships/image" Target="../media/image1197.png"/><Relationship Id="rId88" Type="http://schemas.openxmlformats.org/officeDocument/2006/relationships/customXml" Target="../ink/ink1201.xml"/><Relationship Id="rId111" Type="http://schemas.openxmlformats.org/officeDocument/2006/relationships/image" Target="../media/image1211.png"/><Relationship Id="rId132" Type="http://schemas.openxmlformats.org/officeDocument/2006/relationships/customXml" Target="../ink/ink1223.xml"/><Relationship Id="rId153" Type="http://schemas.openxmlformats.org/officeDocument/2006/relationships/image" Target="../media/image1232.png"/><Relationship Id="rId174" Type="http://schemas.openxmlformats.org/officeDocument/2006/relationships/customXml" Target="../ink/ink1244.xml"/><Relationship Id="rId179" Type="http://schemas.openxmlformats.org/officeDocument/2006/relationships/image" Target="../media/image1245.png"/><Relationship Id="rId195" Type="http://schemas.openxmlformats.org/officeDocument/2006/relationships/image" Target="../media/image1253.png"/><Relationship Id="rId209" Type="http://schemas.openxmlformats.org/officeDocument/2006/relationships/image" Target="../media/image1260.png"/><Relationship Id="rId190" Type="http://schemas.openxmlformats.org/officeDocument/2006/relationships/customXml" Target="../ink/ink1252.xml"/><Relationship Id="rId204" Type="http://schemas.openxmlformats.org/officeDocument/2006/relationships/customXml" Target="../ink/ink1259.xml"/><Relationship Id="rId220" Type="http://schemas.openxmlformats.org/officeDocument/2006/relationships/customXml" Target="../ink/ink1267.xml"/><Relationship Id="rId225" Type="http://schemas.openxmlformats.org/officeDocument/2006/relationships/image" Target="../media/image1267.png"/><Relationship Id="rId241" Type="http://schemas.openxmlformats.org/officeDocument/2006/relationships/image" Target="../media/image1275.png"/><Relationship Id="rId246" Type="http://schemas.openxmlformats.org/officeDocument/2006/relationships/customXml" Target="../ink/ink1280.xml"/><Relationship Id="rId267" Type="http://schemas.openxmlformats.org/officeDocument/2006/relationships/image" Target="../media/image1288.png"/><Relationship Id="rId15" Type="http://schemas.openxmlformats.org/officeDocument/2006/relationships/image" Target="../media/image1163.png"/><Relationship Id="rId36" Type="http://schemas.openxmlformats.org/officeDocument/2006/relationships/customXml" Target="../ink/ink1175.xml"/><Relationship Id="rId57" Type="http://schemas.openxmlformats.org/officeDocument/2006/relationships/image" Target="../media/image1184.png"/><Relationship Id="rId106" Type="http://schemas.openxmlformats.org/officeDocument/2006/relationships/customXml" Target="../ink/ink1210.xml"/><Relationship Id="rId127" Type="http://schemas.openxmlformats.org/officeDocument/2006/relationships/image" Target="../media/image1219.png"/><Relationship Id="rId262" Type="http://schemas.openxmlformats.org/officeDocument/2006/relationships/customXml" Target="../ink/ink1288.xml"/><Relationship Id="rId283" Type="http://schemas.openxmlformats.org/officeDocument/2006/relationships/image" Target="../media/image1296.png"/><Relationship Id="rId10" Type="http://schemas.openxmlformats.org/officeDocument/2006/relationships/customXml" Target="../ink/ink1162.xml"/><Relationship Id="rId31" Type="http://schemas.openxmlformats.org/officeDocument/2006/relationships/image" Target="../media/image1171.png"/><Relationship Id="rId52" Type="http://schemas.openxmlformats.org/officeDocument/2006/relationships/customXml" Target="../ink/ink1183.xml"/><Relationship Id="rId73" Type="http://schemas.openxmlformats.org/officeDocument/2006/relationships/image" Target="../media/image1192.png"/><Relationship Id="rId78" Type="http://schemas.openxmlformats.org/officeDocument/2006/relationships/customXml" Target="../ink/ink1196.xml"/><Relationship Id="rId94" Type="http://schemas.openxmlformats.org/officeDocument/2006/relationships/customXml" Target="../ink/ink1204.xml"/><Relationship Id="rId99" Type="http://schemas.openxmlformats.org/officeDocument/2006/relationships/image" Target="../media/image1205.png"/><Relationship Id="rId101" Type="http://schemas.openxmlformats.org/officeDocument/2006/relationships/image" Target="../media/image1206.png"/><Relationship Id="rId122" Type="http://schemas.openxmlformats.org/officeDocument/2006/relationships/customXml" Target="../ink/ink1218.xml"/><Relationship Id="rId143" Type="http://schemas.openxmlformats.org/officeDocument/2006/relationships/image" Target="../media/image1227.png"/><Relationship Id="rId148" Type="http://schemas.openxmlformats.org/officeDocument/2006/relationships/customXml" Target="../ink/ink1231.xml"/><Relationship Id="rId164" Type="http://schemas.openxmlformats.org/officeDocument/2006/relationships/customXml" Target="../ink/ink1239.xml"/><Relationship Id="rId169" Type="http://schemas.openxmlformats.org/officeDocument/2006/relationships/image" Target="../media/image1240.png"/><Relationship Id="rId185" Type="http://schemas.openxmlformats.org/officeDocument/2006/relationships/image" Target="../media/image1248.png"/><Relationship Id="rId4" Type="http://schemas.openxmlformats.org/officeDocument/2006/relationships/customXml" Target="../ink/ink1159.xml"/><Relationship Id="rId9" Type="http://schemas.openxmlformats.org/officeDocument/2006/relationships/image" Target="../media/image1160.png"/><Relationship Id="rId180" Type="http://schemas.openxmlformats.org/officeDocument/2006/relationships/customXml" Target="../ink/ink1247.xml"/><Relationship Id="rId210" Type="http://schemas.openxmlformats.org/officeDocument/2006/relationships/customXml" Target="../ink/ink1262.xml"/><Relationship Id="rId215" Type="http://schemas.openxmlformats.org/officeDocument/2006/relationships/image" Target="../media/image1263.png"/><Relationship Id="rId236" Type="http://schemas.openxmlformats.org/officeDocument/2006/relationships/customXml" Target="../ink/ink1275.xml"/><Relationship Id="rId257" Type="http://schemas.openxmlformats.org/officeDocument/2006/relationships/image" Target="../media/image1283.png"/><Relationship Id="rId278" Type="http://schemas.openxmlformats.org/officeDocument/2006/relationships/customXml" Target="../ink/ink1296.xml"/><Relationship Id="rId26" Type="http://schemas.openxmlformats.org/officeDocument/2006/relationships/customXml" Target="../ink/ink1170.xml"/><Relationship Id="rId231" Type="http://schemas.openxmlformats.org/officeDocument/2006/relationships/image" Target="../media/image1270.png"/><Relationship Id="rId252" Type="http://schemas.openxmlformats.org/officeDocument/2006/relationships/customXml" Target="../ink/ink1283.xml"/><Relationship Id="rId273" Type="http://schemas.openxmlformats.org/officeDocument/2006/relationships/image" Target="../media/image1291.png"/><Relationship Id="rId47" Type="http://schemas.openxmlformats.org/officeDocument/2006/relationships/image" Target="../media/image1179.png"/><Relationship Id="rId68" Type="http://schemas.openxmlformats.org/officeDocument/2006/relationships/customXml" Target="../ink/ink1191.xml"/><Relationship Id="rId89" Type="http://schemas.openxmlformats.org/officeDocument/2006/relationships/image" Target="../media/image1200.png"/><Relationship Id="rId112" Type="http://schemas.openxmlformats.org/officeDocument/2006/relationships/customXml" Target="../ink/ink1213.xml"/><Relationship Id="rId133" Type="http://schemas.openxmlformats.org/officeDocument/2006/relationships/image" Target="../media/image1222.png"/><Relationship Id="rId154" Type="http://schemas.openxmlformats.org/officeDocument/2006/relationships/customXml" Target="../ink/ink1234.xml"/><Relationship Id="rId175" Type="http://schemas.openxmlformats.org/officeDocument/2006/relationships/image" Target="../media/image1243.png"/><Relationship Id="rId196" Type="http://schemas.openxmlformats.org/officeDocument/2006/relationships/customXml" Target="../ink/ink1255.xml"/><Relationship Id="rId200" Type="http://schemas.openxmlformats.org/officeDocument/2006/relationships/customXml" Target="../ink/ink1257.xml"/><Relationship Id="rId16" Type="http://schemas.openxmlformats.org/officeDocument/2006/relationships/customXml" Target="../ink/ink1165.xml"/><Relationship Id="rId221" Type="http://schemas.openxmlformats.org/officeDocument/2006/relationships/image" Target="../media/image1266.png"/><Relationship Id="rId242" Type="http://schemas.openxmlformats.org/officeDocument/2006/relationships/customXml" Target="../ink/ink1278.xml"/><Relationship Id="rId263" Type="http://schemas.openxmlformats.org/officeDocument/2006/relationships/image" Target="../media/image1286.png"/><Relationship Id="rId284" Type="http://schemas.openxmlformats.org/officeDocument/2006/relationships/customXml" Target="../ink/ink1299.xml"/><Relationship Id="rId37" Type="http://schemas.openxmlformats.org/officeDocument/2006/relationships/image" Target="../media/image1174.png"/><Relationship Id="rId58" Type="http://schemas.openxmlformats.org/officeDocument/2006/relationships/customXml" Target="../ink/ink1186.xml"/><Relationship Id="rId79" Type="http://schemas.openxmlformats.org/officeDocument/2006/relationships/image" Target="../media/image1195.png"/><Relationship Id="rId102" Type="http://schemas.openxmlformats.org/officeDocument/2006/relationships/customXml" Target="../ink/ink1208.xml"/><Relationship Id="rId123" Type="http://schemas.openxmlformats.org/officeDocument/2006/relationships/image" Target="../media/image1217.png"/><Relationship Id="rId144" Type="http://schemas.openxmlformats.org/officeDocument/2006/relationships/customXml" Target="../ink/ink1229.xml"/><Relationship Id="rId90" Type="http://schemas.openxmlformats.org/officeDocument/2006/relationships/customXml" Target="../ink/ink1202.xml"/><Relationship Id="rId165" Type="http://schemas.openxmlformats.org/officeDocument/2006/relationships/image" Target="../media/image1238.png"/><Relationship Id="rId186" Type="http://schemas.openxmlformats.org/officeDocument/2006/relationships/customXml" Target="../ink/ink1250.xml"/><Relationship Id="rId211" Type="http://schemas.openxmlformats.org/officeDocument/2006/relationships/image" Target="../media/image1261.png"/><Relationship Id="rId232" Type="http://schemas.openxmlformats.org/officeDocument/2006/relationships/customXml" Target="../ink/ink1273.xml"/><Relationship Id="rId253" Type="http://schemas.openxmlformats.org/officeDocument/2006/relationships/image" Target="../media/image1281.png"/><Relationship Id="rId274" Type="http://schemas.openxmlformats.org/officeDocument/2006/relationships/customXml" Target="../ink/ink1294.xml"/><Relationship Id="rId27" Type="http://schemas.openxmlformats.org/officeDocument/2006/relationships/image" Target="../media/image1169.png"/><Relationship Id="rId48" Type="http://schemas.openxmlformats.org/officeDocument/2006/relationships/customXml" Target="../ink/ink1181.xml"/><Relationship Id="rId69" Type="http://schemas.openxmlformats.org/officeDocument/2006/relationships/image" Target="../media/image1190.png"/><Relationship Id="rId113" Type="http://schemas.openxmlformats.org/officeDocument/2006/relationships/image" Target="../media/image1212.png"/><Relationship Id="rId134" Type="http://schemas.openxmlformats.org/officeDocument/2006/relationships/customXml" Target="../ink/ink1224.xml"/><Relationship Id="rId80" Type="http://schemas.openxmlformats.org/officeDocument/2006/relationships/customXml" Target="../ink/ink1197.xml"/><Relationship Id="rId155" Type="http://schemas.openxmlformats.org/officeDocument/2006/relationships/image" Target="../media/image1233.png"/><Relationship Id="rId176" Type="http://schemas.openxmlformats.org/officeDocument/2006/relationships/customXml" Target="../ink/ink1245.xml"/><Relationship Id="rId197" Type="http://schemas.openxmlformats.org/officeDocument/2006/relationships/image" Target="../media/image1254.png"/><Relationship Id="rId201" Type="http://schemas.openxmlformats.org/officeDocument/2006/relationships/image" Target="../media/image1256.png"/><Relationship Id="rId222" Type="http://schemas.openxmlformats.org/officeDocument/2006/relationships/customXml" Target="../ink/ink1268.xml"/><Relationship Id="rId243" Type="http://schemas.openxmlformats.org/officeDocument/2006/relationships/image" Target="../media/image1276.png"/><Relationship Id="rId264" Type="http://schemas.openxmlformats.org/officeDocument/2006/relationships/customXml" Target="../ink/ink1289.xml"/><Relationship Id="rId285" Type="http://schemas.openxmlformats.org/officeDocument/2006/relationships/image" Target="../media/image1297.png"/><Relationship Id="rId17" Type="http://schemas.openxmlformats.org/officeDocument/2006/relationships/image" Target="../media/image1164.png"/><Relationship Id="rId38" Type="http://schemas.openxmlformats.org/officeDocument/2006/relationships/customXml" Target="../ink/ink1176.xml"/><Relationship Id="rId59" Type="http://schemas.openxmlformats.org/officeDocument/2006/relationships/image" Target="../media/image1185.png"/><Relationship Id="rId103" Type="http://schemas.openxmlformats.org/officeDocument/2006/relationships/image" Target="../media/image1207.png"/><Relationship Id="rId124" Type="http://schemas.openxmlformats.org/officeDocument/2006/relationships/customXml" Target="../ink/ink1219.xml"/><Relationship Id="rId70" Type="http://schemas.openxmlformats.org/officeDocument/2006/relationships/customXml" Target="../ink/ink1192.xml"/><Relationship Id="rId91" Type="http://schemas.openxmlformats.org/officeDocument/2006/relationships/image" Target="../media/image1201.png"/><Relationship Id="rId145" Type="http://schemas.openxmlformats.org/officeDocument/2006/relationships/image" Target="../media/image1228.png"/><Relationship Id="rId166" Type="http://schemas.openxmlformats.org/officeDocument/2006/relationships/customXml" Target="../ink/ink1240.xml"/><Relationship Id="rId187" Type="http://schemas.openxmlformats.org/officeDocument/2006/relationships/image" Target="../media/image1249.png"/><Relationship Id="rId1" Type="http://schemas.openxmlformats.org/officeDocument/2006/relationships/slideLayout" Target="../slideLayouts/slideLayout7.xml"/><Relationship Id="rId212" Type="http://schemas.openxmlformats.org/officeDocument/2006/relationships/customXml" Target="../ink/ink1263.xml"/><Relationship Id="rId233" Type="http://schemas.openxmlformats.org/officeDocument/2006/relationships/image" Target="../media/image1271.png"/><Relationship Id="rId254" Type="http://schemas.openxmlformats.org/officeDocument/2006/relationships/customXml" Target="../ink/ink1284.xml"/><Relationship Id="rId28" Type="http://schemas.openxmlformats.org/officeDocument/2006/relationships/customXml" Target="../ink/ink1171.xml"/><Relationship Id="rId49" Type="http://schemas.openxmlformats.org/officeDocument/2006/relationships/image" Target="../media/image1180.png"/><Relationship Id="rId114" Type="http://schemas.openxmlformats.org/officeDocument/2006/relationships/customXml" Target="../ink/ink1214.xml"/><Relationship Id="rId275" Type="http://schemas.openxmlformats.org/officeDocument/2006/relationships/image" Target="../media/image1292.png"/><Relationship Id="rId60" Type="http://schemas.openxmlformats.org/officeDocument/2006/relationships/customXml" Target="../ink/ink1187.xml"/><Relationship Id="rId81" Type="http://schemas.openxmlformats.org/officeDocument/2006/relationships/image" Target="../media/image1196.png"/><Relationship Id="rId135" Type="http://schemas.openxmlformats.org/officeDocument/2006/relationships/image" Target="../media/image1223.png"/><Relationship Id="rId156" Type="http://schemas.openxmlformats.org/officeDocument/2006/relationships/customXml" Target="../ink/ink1235.xml"/><Relationship Id="rId177" Type="http://schemas.openxmlformats.org/officeDocument/2006/relationships/image" Target="../media/image1244.png"/><Relationship Id="rId198" Type="http://schemas.openxmlformats.org/officeDocument/2006/relationships/customXml" Target="../ink/ink1256.xml"/><Relationship Id="rId202" Type="http://schemas.openxmlformats.org/officeDocument/2006/relationships/customXml" Target="../ink/ink1258.xml"/><Relationship Id="rId223" Type="http://schemas.openxmlformats.org/officeDocument/2006/relationships/image" Target="../media/image418.png"/><Relationship Id="rId244" Type="http://schemas.openxmlformats.org/officeDocument/2006/relationships/customXml" Target="../ink/ink12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17" Type="http://schemas.openxmlformats.org/officeDocument/2006/relationships/image" Target="../media/image1357.png"/><Relationship Id="rId21" Type="http://schemas.openxmlformats.org/officeDocument/2006/relationships/image" Target="../media/image1309.png"/><Relationship Id="rId42" Type="http://schemas.openxmlformats.org/officeDocument/2006/relationships/customXml" Target="../ink/ink1320.xml"/><Relationship Id="rId63" Type="http://schemas.openxmlformats.org/officeDocument/2006/relationships/image" Target="../media/image1330.png"/><Relationship Id="rId84" Type="http://schemas.openxmlformats.org/officeDocument/2006/relationships/customXml" Target="../ink/ink1341.xml"/><Relationship Id="rId138" Type="http://schemas.openxmlformats.org/officeDocument/2006/relationships/customXml" Target="../ink/ink1368.xml"/><Relationship Id="rId159" Type="http://schemas.openxmlformats.org/officeDocument/2006/relationships/image" Target="../media/image1378.png"/><Relationship Id="rId170" Type="http://schemas.openxmlformats.org/officeDocument/2006/relationships/image" Target="../media/image1383.png"/><Relationship Id="rId191" Type="http://schemas.openxmlformats.org/officeDocument/2006/relationships/image" Target="../media/image1393.png"/><Relationship Id="rId205" Type="http://schemas.openxmlformats.org/officeDocument/2006/relationships/image" Target="../media/image1400.png"/><Relationship Id="rId226" Type="http://schemas.openxmlformats.org/officeDocument/2006/relationships/customXml" Target="../ink/ink1413.xml"/><Relationship Id="rId107" Type="http://schemas.openxmlformats.org/officeDocument/2006/relationships/image" Target="../media/image1352.png"/><Relationship Id="rId11" Type="http://schemas.openxmlformats.org/officeDocument/2006/relationships/image" Target="../media/image1304.png"/><Relationship Id="rId32" Type="http://schemas.openxmlformats.org/officeDocument/2006/relationships/customXml" Target="../ink/ink1315.xml"/><Relationship Id="rId53" Type="http://schemas.openxmlformats.org/officeDocument/2006/relationships/image" Target="../media/image1325.png"/><Relationship Id="rId74" Type="http://schemas.openxmlformats.org/officeDocument/2006/relationships/customXml" Target="../ink/ink1336.xml"/><Relationship Id="rId128" Type="http://schemas.openxmlformats.org/officeDocument/2006/relationships/customXml" Target="../ink/ink1363.xml"/><Relationship Id="rId149" Type="http://schemas.openxmlformats.org/officeDocument/2006/relationships/image" Target="../media/image1373.png"/><Relationship Id="rId5" Type="http://schemas.openxmlformats.org/officeDocument/2006/relationships/image" Target="../media/image1301.png"/><Relationship Id="rId95" Type="http://schemas.openxmlformats.org/officeDocument/2006/relationships/image" Target="../media/image1346.png"/><Relationship Id="rId160" Type="http://schemas.openxmlformats.org/officeDocument/2006/relationships/customXml" Target="../ink/ink1379.xml"/><Relationship Id="rId181" Type="http://schemas.openxmlformats.org/officeDocument/2006/relationships/image" Target="../media/image1388.png"/><Relationship Id="rId216" Type="http://schemas.openxmlformats.org/officeDocument/2006/relationships/customXml" Target="../ink/ink1408.xml"/><Relationship Id="rId22" Type="http://schemas.openxmlformats.org/officeDocument/2006/relationships/customXml" Target="../ink/ink1310.xml"/><Relationship Id="rId43" Type="http://schemas.openxmlformats.org/officeDocument/2006/relationships/image" Target="../media/image1320.png"/><Relationship Id="rId64" Type="http://schemas.openxmlformats.org/officeDocument/2006/relationships/customXml" Target="../ink/ink1331.xml"/><Relationship Id="rId118" Type="http://schemas.openxmlformats.org/officeDocument/2006/relationships/customXml" Target="../ink/ink1358.xml"/><Relationship Id="rId139" Type="http://schemas.openxmlformats.org/officeDocument/2006/relationships/image" Target="../media/image1368.png"/><Relationship Id="rId80" Type="http://schemas.openxmlformats.org/officeDocument/2006/relationships/customXml" Target="../ink/ink1339.xml"/><Relationship Id="rId85" Type="http://schemas.openxmlformats.org/officeDocument/2006/relationships/image" Target="../media/image1341.png"/><Relationship Id="rId150" Type="http://schemas.openxmlformats.org/officeDocument/2006/relationships/customXml" Target="../ink/ink1374.xml"/><Relationship Id="rId155" Type="http://schemas.openxmlformats.org/officeDocument/2006/relationships/image" Target="../media/image1376.png"/><Relationship Id="rId171" Type="http://schemas.openxmlformats.org/officeDocument/2006/relationships/customXml" Target="../ink/ink1385.xml"/><Relationship Id="rId176" Type="http://schemas.openxmlformats.org/officeDocument/2006/relationships/customXml" Target="../ink/ink1388.xml"/><Relationship Id="rId192" Type="http://schemas.openxmlformats.org/officeDocument/2006/relationships/customXml" Target="../ink/ink1396.xml"/><Relationship Id="rId197" Type="http://schemas.openxmlformats.org/officeDocument/2006/relationships/image" Target="../media/image1396.png"/><Relationship Id="rId206" Type="http://schemas.openxmlformats.org/officeDocument/2006/relationships/customXml" Target="../ink/ink1403.xml"/><Relationship Id="rId227" Type="http://schemas.openxmlformats.org/officeDocument/2006/relationships/image" Target="../media/image1411.png"/><Relationship Id="rId201" Type="http://schemas.openxmlformats.org/officeDocument/2006/relationships/image" Target="../media/image1398.png"/><Relationship Id="rId222" Type="http://schemas.openxmlformats.org/officeDocument/2006/relationships/customXml" Target="../ink/ink1411.xml"/><Relationship Id="rId12" Type="http://schemas.openxmlformats.org/officeDocument/2006/relationships/customXml" Target="../ink/ink1305.xml"/><Relationship Id="rId17" Type="http://schemas.openxmlformats.org/officeDocument/2006/relationships/image" Target="../media/image1307.png"/><Relationship Id="rId33" Type="http://schemas.openxmlformats.org/officeDocument/2006/relationships/image" Target="../media/image1315.png"/><Relationship Id="rId38" Type="http://schemas.openxmlformats.org/officeDocument/2006/relationships/customXml" Target="../ink/ink1318.xml"/><Relationship Id="rId59" Type="http://schemas.openxmlformats.org/officeDocument/2006/relationships/image" Target="../media/image1328.png"/><Relationship Id="rId103" Type="http://schemas.openxmlformats.org/officeDocument/2006/relationships/image" Target="../media/image1350.png"/><Relationship Id="rId108" Type="http://schemas.openxmlformats.org/officeDocument/2006/relationships/customXml" Target="../ink/ink1353.xml"/><Relationship Id="rId124" Type="http://schemas.openxmlformats.org/officeDocument/2006/relationships/customXml" Target="../ink/ink1361.xml"/><Relationship Id="rId129" Type="http://schemas.openxmlformats.org/officeDocument/2006/relationships/image" Target="../media/image1363.png"/><Relationship Id="rId54" Type="http://schemas.openxmlformats.org/officeDocument/2006/relationships/customXml" Target="../ink/ink1326.xml"/><Relationship Id="rId70" Type="http://schemas.openxmlformats.org/officeDocument/2006/relationships/customXml" Target="../ink/ink1334.xml"/><Relationship Id="rId75" Type="http://schemas.openxmlformats.org/officeDocument/2006/relationships/image" Target="../media/image1336.png"/><Relationship Id="rId91" Type="http://schemas.openxmlformats.org/officeDocument/2006/relationships/image" Target="../media/image1344.png"/><Relationship Id="rId96" Type="http://schemas.openxmlformats.org/officeDocument/2006/relationships/customXml" Target="../ink/ink1347.xml"/><Relationship Id="rId140" Type="http://schemas.openxmlformats.org/officeDocument/2006/relationships/customXml" Target="../ink/ink1369.xml"/><Relationship Id="rId145" Type="http://schemas.openxmlformats.org/officeDocument/2006/relationships/image" Target="../media/image1371.png"/><Relationship Id="rId161" Type="http://schemas.openxmlformats.org/officeDocument/2006/relationships/image" Target="../media/image1379.png"/><Relationship Id="rId166" Type="http://schemas.openxmlformats.org/officeDocument/2006/relationships/image" Target="../media/image1381.png"/><Relationship Id="rId182" Type="http://schemas.openxmlformats.org/officeDocument/2006/relationships/customXml" Target="../ink/ink1391.xml"/><Relationship Id="rId187" Type="http://schemas.openxmlformats.org/officeDocument/2006/relationships/image" Target="../media/image1391.png"/><Relationship Id="rId217" Type="http://schemas.openxmlformats.org/officeDocument/2006/relationships/image" Target="../media/image1406.png"/><Relationship Id="rId1" Type="http://schemas.openxmlformats.org/officeDocument/2006/relationships/slideLayout" Target="../slideLayouts/slideLayout7.xml"/><Relationship Id="rId6" Type="http://schemas.openxmlformats.org/officeDocument/2006/relationships/customXml" Target="../ink/ink1302.xml"/><Relationship Id="rId212" Type="http://schemas.openxmlformats.org/officeDocument/2006/relationships/customXml" Target="../ink/ink1406.xml"/><Relationship Id="rId233" Type="http://schemas.openxmlformats.org/officeDocument/2006/relationships/image" Target="../media/image1414.png"/><Relationship Id="rId23" Type="http://schemas.openxmlformats.org/officeDocument/2006/relationships/image" Target="../media/image1310.png"/><Relationship Id="rId28" Type="http://schemas.openxmlformats.org/officeDocument/2006/relationships/customXml" Target="../ink/ink1313.xml"/><Relationship Id="rId49" Type="http://schemas.openxmlformats.org/officeDocument/2006/relationships/image" Target="../media/image1323.png"/><Relationship Id="rId114" Type="http://schemas.openxmlformats.org/officeDocument/2006/relationships/customXml" Target="../ink/ink1356.xml"/><Relationship Id="rId119" Type="http://schemas.openxmlformats.org/officeDocument/2006/relationships/image" Target="../media/image1358.png"/><Relationship Id="rId44" Type="http://schemas.openxmlformats.org/officeDocument/2006/relationships/customXml" Target="../ink/ink1321.xml"/><Relationship Id="rId60" Type="http://schemas.openxmlformats.org/officeDocument/2006/relationships/customXml" Target="../ink/ink1329.xml"/><Relationship Id="rId65" Type="http://schemas.openxmlformats.org/officeDocument/2006/relationships/image" Target="../media/image1331.png"/><Relationship Id="rId81" Type="http://schemas.openxmlformats.org/officeDocument/2006/relationships/image" Target="../media/image1339.png"/><Relationship Id="rId86" Type="http://schemas.openxmlformats.org/officeDocument/2006/relationships/customXml" Target="../ink/ink1342.xml"/><Relationship Id="rId130" Type="http://schemas.openxmlformats.org/officeDocument/2006/relationships/customXml" Target="../ink/ink1364.xml"/><Relationship Id="rId135" Type="http://schemas.openxmlformats.org/officeDocument/2006/relationships/image" Target="../media/image1366.png"/><Relationship Id="rId151" Type="http://schemas.openxmlformats.org/officeDocument/2006/relationships/image" Target="../media/image1374.png"/><Relationship Id="rId156" Type="http://schemas.openxmlformats.org/officeDocument/2006/relationships/customXml" Target="../ink/ink1377.xml"/><Relationship Id="rId177" Type="http://schemas.openxmlformats.org/officeDocument/2006/relationships/image" Target="../media/image1386.png"/><Relationship Id="rId198" Type="http://schemas.openxmlformats.org/officeDocument/2006/relationships/customXml" Target="../ink/ink1399.xml"/><Relationship Id="rId172" Type="http://schemas.openxmlformats.org/officeDocument/2006/relationships/customXml" Target="../ink/ink1386.xml"/><Relationship Id="rId193" Type="http://schemas.openxmlformats.org/officeDocument/2006/relationships/image" Target="../media/image1394.png"/><Relationship Id="rId202" Type="http://schemas.openxmlformats.org/officeDocument/2006/relationships/customXml" Target="../ink/ink1401.xml"/><Relationship Id="rId207" Type="http://schemas.openxmlformats.org/officeDocument/2006/relationships/image" Target="../media/image1401.png"/><Relationship Id="rId223" Type="http://schemas.openxmlformats.org/officeDocument/2006/relationships/image" Target="../media/image1409.png"/><Relationship Id="rId228" Type="http://schemas.openxmlformats.org/officeDocument/2006/relationships/customXml" Target="../ink/ink1414.xml"/><Relationship Id="rId13" Type="http://schemas.openxmlformats.org/officeDocument/2006/relationships/image" Target="../media/image1305.png"/><Relationship Id="rId18" Type="http://schemas.openxmlformats.org/officeDocument/2006/relationships/customXml" Target="../ink/ink1308.xml"/><Relationship Id="rId39" Type="http://schemas.openxmlformats.org/officeDocument/2006/relationships/image" Target="../media/image1318.png"/><Relationship Id="rId109" Type="http://schemas.openxmlformats.org/officeDocument/2006/relationships/image" Target="../media/image1353.png"/><Relationship Id="rId34" Type="http://schemas.openxmlformats.org/officeDocument/2006/relationships/customXml" Target="../ink/ink1316.xml"/><Relationship Id="rId50" Type="http://schemas.openxmlformats.org/officeDocument/2006/relationships/customXml" Target="../ink/ink1324.xml"/><Relationship Id="rId55" Type="http://schemas.openxmlformats.org/officeDocument/2006/relationships/image" Target="../media/image1326.png"/><Relationship Id="rId76" Type="http://schemas.openxmlformats.org/officeDocument/2006/relationships/customXml" Target="../ink/ink1337.xml"/><Relationship Id="rId97" Type="http://schemas.openxmlformats.org/officeDocument/2006/relationships/image" Target="../media/image1347.png"/><Relationship Id="rId104" Type="http://schemas.openxmlformats.org/officeDocument/2006/relationships/customXml" Target="../ink/ink1351.xml"/><Relationship Id="rId120" Type="http://schemas.openxmlformats.org/officeDocument/2006/relationships/customXml" Target="../ink/ink1359.xml"/><Relationship Id="rId125" Type="http://schemas.openxmlformats.org/officeDocument/2006/relationships/image" Target="../media/image1361.png"/><Relationship Id="rId141" Type="http://schemas.openxmlformats.org/officeDocument/2006/relationships/image" Target="../media/image1369.png"/><Relationship Id="rId146" Type="http://schemas.openxmlformats.org/officeDocument/2006/relationships/customXml" Target="../ink/ink1372.xml"/><Relationship Id="rId167" Type="http://schemas.openxmlformats.org/officeDocument/2006/relationships/customXml" Target="../ink/ink1383.xml"/><Relationship Id="rId188" Type="http://schemas.openxmlformats.org/officeDocument/2006/relationships/customXml" Target="../ink/ink1394.xml"/><Relationship Id="rId7" Type="http://schemas.openxmlformats.org/officeDocument/2006/relationships/image" Target="../media/image1302.png"/><Relationship Id="rId71" Type="http://schemas.openxmlformats.org/officeDocument/2006/relationships/image" Target="../media/image1334.png"/><Relationship Id="rId92" Type="http://schemas.openxmlformats.org/officeDocument/2006/relationships/customXml" Target="../ink/ink1345.xml"/><Relationship Id="rId162" Type="http://schemas.openxmlformats.org/officeDocument/2006/relationships/customXml" Target="../ink/ink1380.xml"/><Relationship Id="rId183" Type="http://schemas.openxmlformats.org/officeDocument/2006/relationships/image" Target="../media/image1389.png"/><Relationship Id="rId213" Type="http://schemas.openxmlformats.org/officeDocument/2006/relationships/image" Target="../media/image1404.png"/><Relationship Id="rId218" Type="http://schemas.openxmlformats.org/officeDocument/2006/relationships/customXml" Target="../ink/ink1409.xml"/><Relationship Id="rId234" Type="http://schemas.openxmlformats.org/officeDocument/2006/relationships/customXml" Target="../ink/ink1417.xml"/><Relationship Id="rId2" Type="http://schemas.openxmlformats.org/officeDocument/2006/relationships/image" Target="../media/image1299.png"/><Relationship Id="rId29" Type="http://schemas.openxmlformats.org/officeDocument/2006/relationships/image" Target="../media/image1313.png"/><Relationship Id="rId24" Type="http://schemas.openxmlformats.org/officeDocument/2006/relationships/customXml" Target="../ink/ink1311.xml"/><Relationship Id="rId40" Type="http://schemas.openxmlformats.org/officeDocument/2006/relationships/customXml" Target="../ink/ink1319.xml"/><Relationship Id="rId45" Type="http://schemas.openxmlformats.org/officeDocument/2006/relationships/image" Target="../media/image1321.png"/><Relationship Id="rId66" Type="http://schemas.openxmlformats.org/officeDocument/2006/relationships/customXml" Target="../ink/ink1332.xml"/><Relationship Id="rId87" Type="http://schemas.openxmlformats.org/officeDocument/2006/relationships/image" Target="../media/image1342.png"/><Relationship Id="rId110" Type="http://schemas.openxmlformats.org/officeDocument/2006/relationships/customXml" Target="../ink/ink1354.xml"/><Relationship Id="rId115" Type="http://schemas.openxmlformats.org/officeDocument/2006/relationships/image" Target="../media/image1356.png"/><Relationship Id="rId131" Type="http://schemas.openxmlformats.org/officeDocument/2006/relationships/image" Target="../media/image1364.png"/><Relationship Id="rId136" Type="http://schemas.openxmlformats.org/officeDocument/2006/relationships/customXml" Target="../ink/ink1367.xml"/><Relationship Id="rId157" Type="http://schemas.openxmlformats.org/officeDocument/2006/relationships/image" Target="../media/image1377.png"/><Relationship Id="rId178" Type="http://schemas.openxmlformats.org/officeDocument/2006/relationships/customXml" Target="../ink/ink1389.xml"/><Relationship Id="rId61" Type="http://schemas.openxmlformats.org/officeDocument/2006/relationships/image" Target="../media/image1329.png"/><Relationship Id="rId82" Type="http://schemas.openxmlformats.org/officeDocument/2006/relationships/customXml" Target="../ink/ink1340.xml"/><Relationship Id="rId152" Type="http://schemas.openxmlformats.org/officeDocument/2006/relationships/customXml" Target="../ink/ink1375.xml"/><Relationship Id="rId173" Type="http://schemas.openxmlformats.org/officeDocument/2006/relationships/image" Target="../media/image1384.png"/><Relationship Id="rId194" Type="http://schemas.openxmlformats.org/officeDocument/2006/relationships/customXml" Target="../ink/ink1397.xml"/><Relationship Id="rId199" Type="http://schemas.openxmlformats.org/officeDocument/2006/relationships/image" Target="../media/image1397.png"/><Relationship Id="rId203" Type="http://schemas.openxmlformats.org/officeDocument/2006/relationships/image" Target="../media/image1399.png"/><Relationship Id="rId208" Type="http://schemas.openxmlformats.org/officeDocument/2006/relationships/customXml" Target="../ink/ink1404.xml"/><Relationship Id="rId229" Type="http://schemas.openxmlformats.org/officeDocument/2006/relationships/image" Target="../media/image1412.png"/><Relationship Id="rId19" Type="http://schemas.openxmlformats.org/officeDocument/2006/relationships/image" Target="../media/image1308.png"/><Relationship Id="rId224" Type="http://schemas.openxmlformats.org/officeDocument/2006/relationships/customXml" Target="../ink/ink1412.xml"/><Relationship Id="rId14" Type="http://schemas.openxmlformats.org/officeDocument/2006/relationships/customXml" Target="../ink/ink1306.xml"/><Relationship Id="rId30" Type="http://schemas.openxmlformats.org/officeDocument/2006/relationships/customXml" Target="../ink/ink1314.xml"/><Relationship Id="rId35" Type="http://schemas.openxmlformats.org/officeDocument/2006/relationships/image" Target="../media/image1316.png"/><Relationship Id="rId56" Type="http://schemas.openxmlformats.org/officeDocument/2006/relationships/customXml" Target="../ink/ink1327.xml"/><Relationship Id="rId77" Type="http://schemas.openxmlformats.org/officeDocument/2006/relationships/image" Target="../media/image1337.png"/><Relationship Id="rId100" Type="http://schemas.openxmlformats.org/officeDocument/2006/relationships/customXml" Target="../ink/ink1349.xml"/><Relationship Id="rId105" Type="http://schemas.openxmlformats.org/officeDocument/2006/relationships/image" Target="../media/image1351.png"/><Relationship Id="rId126" Type="http://schemas.openxmlformats.org/officeDocument/2006/relationships/customXml" Target="../ink/ink1362.xml"/><Relationship Id="rId147" Type="http://schemas.openxmlformats.org/officeDocument/2006/relationships/image" Target="../media/image1372.png"/><Relationship Id="rId168" Type="http://schemas.openxmlformats.org/officeDocument/2006/relationships/image" Target="../media/image1382.png"/><Relationship Id="rId8" Type="http://schemas.openxmlformats.org/officeDocument/2006/relationships/customXml" Target="../ink/ink1303.xml"/><Relationship Id="rId51" Type="http://schemas.openxmlformats.org/officeDocument/2006/relationships/image" Target="../media/image1324.png"/><Relationship Id="rId72" Type="http://schemas.openxmlformats.org/officeDocument/2006/relationships/customXml" Target="../ink/ink1335.xml"/><Relationship Id="rId93" Type="http://schemas.openxmlformats.org/officeDocument/2006/relationships/image" Target="../media/image1345.png"/><Relationship Id="rId98" Type="http://schemas.openxmlformats.org/officeDocument/2006/relationships/customXml" Target="../ink/ink1348.xml"/><Relationship Id="rId121" Type="http://schemas.openxmlformats.org/officeDocument/2006/relationships/image" Target="../media/image1359.png"/><Relationship Id="rId142" Type="http://schemas.openxmlformats.org/officeDocument/2006/relationships/customXml" Target="../ink/ink1370.xml"/><Relationship Id="rId163" Type="http://schemas.openxmlformats.org/officeDocument/2006/relationships/customXml" Target="../ink/ink1381.xml"/><Relationship Id="rId184" Type="http://schemas.openxmlformats.org/officeDocument/2006/relationships/customXml" Target="../ink/ink1392.xml"/><Relationship Id="rId189" Type="http://schemas.openxmlformats.org/officeDocument/2006/relationships/image" Target="../media/image1392.png"/><Relationship Id="rId219" Type="http://schemas.openxmlformats.org/officeDocument/2006/relationships/image" Target="../media/image1407.png"/><Relationship Id="rId3" Type="http://schemas.openxmlformats.org/officeDocument/2006/relationships/image" Target="../media/image1300.png"/><Relationship Id="rId214" Type="http://schemas.openxmlformats.org/officeDocument/2006/relationships/customXml" Target="../ink/ink1407.xml"/><Relationship Id="rId230" Type="http://schemas.openxmlformats.org/officeDocument/2006/relationships/customXml" Target="../ink/ink1415.xml"/><Relationship Id="rId235" Type="http://schemas.openxmlformats.org/officeDocument/2006/relationships/image" Target="../media/image1415.png"/><Relationship Id="rId25" Type="http://schemas.openxmlformats.org/officeDocument/2006/relationships/image" Target="../media/image1311.png"/><Relationship Id="rId46" Type="http://schemas.openxmlformats.org/officeDocument/2006/relationships/customXml" Target="../ink/ink1322.xml"/><Relationship Id="rId67" Type="http://schemas.openxmlformats.org/officeDocument/2006/relationships/image" Target="../media/image1332.png"/><Relationship Id="rId116" Type="http://schemas.openxmlformats.org/officeDocument/2006/relationships/customXml" Target="../ink/ink1357.xml"/><Relationship Id="rId137" Type="http://schemas.openxmlformats.org/officeDocument/2006/relationships/image" Target="../media/image1367.png"/><Relationship Id="rId158" Type="http://schemas.openxmlformats.org/officeDocument/2006/relationships/customXml" Target="../ink/ink1378.xml"/><Relationship Id="rId20" Type="http://schemas.openxmlformats.org/officeDocument/2006/relationships/customXml" Target="../ink/ink1309.xml"/><Relationship Id="rId41" Type="http://schemas.openxmlformats.org/officeDocument/2006/relationships/image" Target="../media/image1319.png"/><Relationship Id="rId62" Type="http://schemas.openxmlformats.org/officeDocument/2006/relationships/customXml" Target="../ink/ink1330.xml"/><Relationship Id="rId83" Type="http://schemas.openxmlformats.org/officeDocument/2006/relationships/image" Target="../media/image1340.png"/><Relationship Id="rId88" Type="http://schemas.openxmlformats.org/officeDocument/2006/relationships/customXml" Target="../ink/ink1343.xml"/><Relationship Id="rId111" Type="http://schemas.openxmlformats.org/officeDocument/2006/relationships/image" Target="../media/image1354.png"/><Relationship Id="rId132" Type="http://schemas.openxmlformats.org/officeDocument/2006/relationships/customXml" Target="../ink/ink1365.xml"/><Relationship Id="rId153" Type="http://schemas.openxmlformats.org/officeDocument/2006/relationships/image" Target="../media/image1375.png"/><Relationship Id="rId174" Type="http://schemas.openxmlformats.org/officeDocument/2006/relationships/customXml" Target="../ink/ink1387.xml"/><Relationship Id="rId179" Type="http://schemas.openxmlformats.org/officeDocument/2006/relationships/image" Target="../media/image1387.png"/><Relationship Id="rId195" Type="http://schemas.openxmlformats.org/officeDocument/2006/relationships/image" Target="../media/image1395.png"/><Relationship Id="rId209" Type="http://schemas.openxmlformats.org/officeDocument/2006/relationships/image" Target="../media/image1402.png"/><Relationship Id="rId190" Type="http://schemas.openxmlformats.org/officeDocument/2006/relationships/customXml" Target="../ink/ink1395.xml"/><Relationship Id="rId204" Type="http://schemas.openxmlformats.org/officeDocument/2006/relationships/customXml" Target="../ink/ink1402.xml"/><Relationship Id="rId220" Type="http://schemas.openxmlformats.org/officeDocument/2006/relationships/customXml" Target="../ink/ink1410.xml"/><Relationship Id="rId225" Type="http://schemas.openxmlformats.org/officeDocument/2006/relationships/image" Target="../media/image1410.png"/><Relationship Id="rId15" Type="http://schemas.openxmlformats.org/officeDocument/2006/relationships/image" Target="../media/image1306.png"/><Relationship Id="rId36" Type="http://schemas.openxmlformats.org/officeDocument/2006/relationships/customXml" Target="../ink/ink1317.xml"/><Relationship Id="rId57" Type="http://schemas.openxmlformats.org/officeDocument/2006/relationships/image" Target="../media/image1327.png"/><Relationship Id="rId106" Type="http://schemas.openxmlformats.org/officeDocument/2006/relationships/customXml" Target="../ink/ink1352.xml"/><Relationship Id="rId127" Type="http://schemas.openxmlformats.org/officeDocument/2006/relationships/image" Target="../media/image1362.png"/><Relationship Id="rId10" Type="http://schemas.openxmlformats.org/officeDocument/2006/relationships/customXml" Target="../ink/ink1304.xml"/><Relationship Id="rId31" Type="http://schemas.openxmlformats.org/officeDocument/2006/relationships/image" Target="../media/image1314.png"/><Relationship Id="rId52" Type="http://schemas.openxmlformats.org/officeDocument/2006/relationships/customXml" Target="../ink/ink1325.xml"/><Relationship Id="rId73" Type="http://schemas.openxmlformats.org/officeDocument/2006/relationships/image" Target="../media/image1335.png"/><Relationship Id="rId78" Type="http://schemas.openxmlformats.org/officeDocument/2006/relationships/customXml" Target="../ink/ink1338.xml"/><Relationship Id="rId94" Type="http://schemas.openxmlformats.org/officeDocument/2006/relationships/customXml" Target="../ink/ink1346.xml"/><Relationship Id="rId99" Type="http://schemas.openxmlformats.org/officeDocument/2006/relationships/image" Target="../media/image1348.png"/><Relationship Id="rId101" Type="http://schemas.openxmlformats.org/officeDocument/2006/relationships/image" Target="../media/image1349.png"/><Relationship Id="rId122" Type="http://schemas.openxmlformats.org/officeDocument/2006/relationships/customXml" Target="../ink/ink1360.xml"/><Relationship Id="rId143" Type="http://schemas.openxmlformats.org/officeDocument/2006/relationships/image" Target="../media/image1370.png"/><Relationship Id="rId148" Type="http://schemas.openxmlformats.org/officeDocument/2006/relationships/customXml" Target="../ink/ink1373.xml"/><Relationship Id="rId164" Type="http://schemas.openxmlformats.org/officeDocument/2006/relationships/image" Target="../media/image1380.png"/><Relationship Id="rId169" Type="http://schemas.openxmlformats.org/officeDocument/2006/relationships/customXml" Target="../ink/ink1384.xml"/><Relationship Id="rId185" Type="http://schemas.openxmlformats.org/officeDocument/2006/relationships/image" Target="../media/image1390.png"/><Relationship Id="rId4" Type="http://schemas.openxmlformats.org/officeDocument/2006/relationships/customXml" Target="../ink/ink1301.xml"/><Relationship Id="rId9" Type="http://schemas.openxmlformats.org/officeDocument/2006/relationships/image" Target="../media/image1303.png"/><Relationship Id="rId180" Type="http://schemas.openxmlformats.org/officeDocument/2006/relationships/customXml" Target="../ink/ink1390.xml"/><Relationship Id="rId210" Type="http://schemas.openxmlformats.org/officeDocument/2006/relationships/customXml" Target="../ink/ink1405.xml"/><Relationship Id="rId215" Type="http://schemas.openxmlformats.org/officeDocument/2006/relationships/image" Target="../media/image1405.png"/><Relationship Id="rId26" Type="http://schemas.openxmlformats.org/officeDocument/2006/relationships/customXml" Target="../ink/ink1312.xml"/><Relationship Id="rId231" Type="http://schemas.openxmlformats.org/officeDocument/2006/relationships/image" Target="../media/image1413.png"/><Relationship Id="rId47" Type="http://schemas.openxmlformats.org/officeDocument/2006/relationships/image" Target="../media/image1322.png"/><Relationship Id="rId68" Type="http://schemas.openxmlformats.org/officeDocument/2006/relationships/customXml" Target="../ink/ink1333.xml"/><Relationship Id="rId89" Type="http://schemas.openxmlformats.org/officeDocument/2006/relationships/image" Target="../media/image1343.png"/><Relationship Id="rId112" Type="http://schemas.openxmlformats.org/officeDocument/2006/relationships/customXml" Target="../ink/ink1355.xml"/><Relationship Id="rId133" Type="http://schemas.openxmlformats.org/officeDocument/2006/relationships/image" Target="../media/image1365.png"/><Relationship Id="rId154" Type="http://schemas.openxmlformats.org/officeDocument/2006/relationships/customXml" Target="../ink/ink1376.xml"/><Relationship Id="rId175" Type="http://schemas.openxmlformats.org/officeDocument/2006/relationships/image" Target="../media/image1385.png"/><Relationship Id="rId196" Type="http://schemas.openxmlformats.org/officeDocument/2006/relationships/customXml" Target="../ink/ink1398.xml"/><Relationship Id="rId200" Type="http://schemas.openxmlformats.org/officeDocument/2006/relationships/customXml" Target="../ink/ink1400.xml"/><Relationship Id="rId16" Type="http://schemas.openxmlformats.org/officeDocument/2006/relationships/customXml" Target="../ink/ink1307.xml"/><Relationship Id="rId221" Type="http://schemas.openxmlformats.org/officeDocument/2006/relationships/image" Target="../media/image1408.png"/><Relationship Id="rId37" Type="http://schemas.openxmlformats.org/officeDocument/2006/relationships/image" Target="../media/image1317.png"/><Relationship Id="rId58" Type="http://schemas.openxmlformats.org/officeDocument/2006/relationships/customXml" Target="../ink/ink1328.xml"/><Relationship Id="rId79" Type="http://schemas.openxmlformats.org/officeDocument/2006/relationships/image" Target="../media/image1338.png"/><Relationship Id="rId102" Type="http://schemas.openxmlformats.org/officeDocument/2006/relationships/customXml" Target="../ink/ink1350.xml"/><Relationship Id="rId123" Type="http://schemas.openxmlformats.org/officeDocument/2006/relationships/image" Target="../media/image1360.png"/><Relationship Id="rId144" Type="http://schemas.openxmlformats.org/officeDocument/2006/relationships/customXml" Target="../ink/ink1371.xml"/><Relationship Id="rId90" Type="http://schemas.openxmlformats.org/officeDocument/2006/relationships/customXml" Target="../ink/ink1344.xml"/><Relationship Id="rId165" Type="http://schemas.openxmlformats.org/officeDocument/2006/relationships/customXml" Target="../ink/ink1382.xml"/><Relationship Id="rId186" Type="http://schemas.openxmlformats.org/officeDocument/2006/relationships/customXml" Target="../ink/ink1393.xml"/><Relationship Id="rId211" Type="http://schemas.openxmlformats.org/officeDocument/2006/relationships/image" Target="../media/image1403.png"/><Relationship Id="rId232" Type="http://schemas.openxmlformats.org/officeDocument/2006/relationships/customXml" Target="../ink/ink1416.xml"/><Relationship Id="rId27" Type="http://schemas.openxmlformats.org/officeDocument/2006/relationships/image" Target="../media/image1312.png"/><Relationship Id="rId48" Type="http://schemas.openxmlformats.org/officeDocument/2006/relationships/customXml" Target="../ink/ink1323.xml"/><Relationship Id="rId69" Type="http://schemas.openxmlformats.org/officeDocument/2006/relationships/image" Target="../media/image1333.png"/><Relationship Id="rId113" Type="http://schemas.openxmlformats.org/officeDocument/2006/relationships/image" Target="../media/image1355.png"/><Relationship Id="rId134" Type="http://schemas.openxmlformats.org/officeDocument/2006/relationships/customXml" Target="../ink/ink1366.xml"/></Relationships>
</file>

<file path=ppt/slides/_rels/slide17.xml.rels><?xml version="1.0" encoding="UTF-8" standalone="yes"?>
<Relationships xmlns="http://schemas.openxmlformats.org/package/2006/relationships"><Relationship Id="rId26" Type="http://schemas.openxmlformats.org/officeDocument/2006/relationships/customXml" Target="../ink/ink1429.xml"/><Relationship Id="rId117" Type="http://schemas.openxmlformats.org/officeDocument/2006/relationships/customXml" Target="../ink/ink1475.xml"/><Relationship Id="rId21" Type="http://schemas.openxmlformats.org/officeDocument/2006/relationships/image" Target="../media/image1426.png"/><Relationship Id="rId42" Type="http://schemas.openxmlformats.org/officeDocument/2006/relationships/customXml" Target="../ink/ink1437.xml"/><Relationship Id="rId47" Type="http://schemas.openxmlformats.org/officeDocument/2006/relationships/image" Target="../media/image1439.png"/><Relationship Id="rId63" Type="http://schemas.openxmlformats.org/officeDocument/2006/relationships/image" Target="../media/image1447.png"/><Relationship Id="rId68" Type="http://schemas.openxmlformats.org/officeDocument/2006/relationships/customXml" Target="../ink/ink1450.xml"/><Relationship Id="rId84" Type="http://schemas.openxmlformats.org/officeDocument/2006/relationships/image" Target="../media/image1455.png"/><Relationship Id="rId89" Type="http://schemas.openxmlformats.org/officeDocument/2006/relationships/customXml" Target="../ink/ink1461.xml"/><Relationship Id="rId112" Type="http://schemas.openxmlformats.org/officeDocument/2006/relationships/image" Target="../media/image1469.png"/><Relationship Id="rId16" Type="http://schemas.openxmlformats.org/officeDocument/2006/relationships/customXml" Target="../ink/ink1424.xml"/><Relationship Id="rId107" Type="http://schemas.openxmlformats.org/officeDocument/2006/relationships/customXml" Target="../ink/ink1470.xml"/><Relationship Id="rId11" Type="http://schemas.openxmlformats.org/officeDocument/2006/relationships/image" Target="../media/image1421.png"/><Relationship Id="rId24" Type="http://schemas.openxmlformats.org/officeDocument/2006/relationships/customXml" Target="../ink/ink1428.xml"/><Relationship Id="rId32" Type="http://schemas.openxmlformats.org/officeDocument/2006/relationships/customXml" Target="../ink/ink1432.xml"/><Relationship Id="rId37" Type="http://schemas.openxmlformats.org/officeDocument/2006/relationships/image" Target="../media/image1434.png"/><Relationship Id="rId40" Type="http://schemas.openxmlformats.org/officeDocument/2006/relationships/customXml" Target="../ink/ink1436.xml"/><Relationship Id="rId45" Type="http://schemas.openxmlformats.org/officeDocument/2006/relationships/image" Target="../media/image1438.png"/><Relationship Id="rId53" Type="http://schemas.openxmlformats.org/officeDocument/2006/relationships/image" Target="../media/image1442.png"/><Relationship Id="rId58" Type="http://schemas.openxmlformats.org/officeDocument/2006/relationships/customXml" Target="../ink/ink1445.xml"/><Relationship Id="rId66" Type="http://schemas.openxmlformats.org/officeDocument/2006/relationships/customXml" Target="../ink/ink1449.xml"/><Relationship Id="rId74" Type="http://schemas.openxmlformats.org/officeDocument/2006/relationships/image" Target="../media/image1450.png"/><Relationship Id="rId79" Type="http://schemas.openxmlformats.org/officeDocument/2006/relationships/customXml" Target="../ink/ink1456.xml"/><Relationship Id="rId87" Type="http://schemas.openxmlformats.org/officeDocument/2006/relationships/customXml" Target="../ink/ink1460.xml"/><Relationship Id="rId102" Type="http://schemas.openxmlformats.org/officeDocument/2006/relationships/image" Target="../media/image1464.png"/><Relationship Id="rId110" Type="http://schemas.openxmlformats.org/officeDocument/2006/relationships/image" Target="../media/image1468.png"/><Relationship Id="rId115" Type="http://schemas.openxmlformats.org/officeDocument/2006/relationships/customXml" Target="../ink/ink1474.xml"/><Relationship Id="rId5" Type="http://schemas.openxmlformats.org/officeDocument/2006/relationships/image" Target="../media/image1418.png"/><Relationship Id="rId61" Type="http://schemas.openxmlformats.org/officeDocument/2006/relationships/image" Target="../media/image1446.png"/><Relationship Id="rId82" Type="http://schemas.openxmlformats.org/officeDocument/2006/relationships/image" Target="../media/image1454.png"/><Relationship Id="rId90" Type="http://schemas.openxmlformats.org/officeDocument/2006/relationships/image" Target="../media/image1458.png"/><Relationship Id="rId95" Type="http://schemas.openxmlformats.org/officeDocument/2006/relationships/customXml" Target="../ink/ink1464.xml"/><Relationship Id="rId19" Type="http://schemas.openxmlformats.org/officeDocument/2006/relationships/image" Target="../media/image1425.png"/><Relationship Id="rId14" Type="http://schemas.openxmlformats.org/officeDocument/2006/relationships/customXml" Target="../ink/ink1423.xml"/><Relationship Id="rId22" Type="http://schemas.openxmlformats.org/officeDocument/2006/relationships/customXml" Target="../ink/ink1427.xml"/><Relationship Id="rId27" Type="http://schemas.openxmlformats.org/officeDocument/2006/relationships/image" Target="../media/image1429.png"/><Relationship Id="rId30" Type="http://schemas.openxmlformats.org/officeDocument/2006/relationships/customXml" Target="../ink/ink1431.xml"/><Relationship Id="rId35" Type="http://schemas.openxmlformats.org/officeDocument/2006/relationships/image" Target="../media/image1433.png"/><Relationship Id="rId43" Type="http://schemas.openxmlformats.org/officeDocument/2006/relationships/image" Target="../media/image1437.png"/><Relationship Id="rId48" Type="http://schemas.openxmlformats.org/officeDocument/2006/relationships/customXml" Target="../ink/ink1440.xml"/><Relationship Id="rId56" Type="http://schemas.openxmlformats.org/officeDocument/2006/relationships/customXml" Target="../ink/ink1444.xml"/><Relationship Id="rId64" Type="http://schemas.openxmlformats.org/officeDocument/2006/relationships/customXml" Target="../ink/ink1448.xml"/><Relationship Id="rId69" Type="http://schemas.openxmlformats.org/officeDocument/2006/relationships/image" Target="../media/image1351.png"/><Relationship Id="rId77" Type="http://schemas.openxmlformats.org/officeDocument/2006/relationships/customXml" Target="../ink/ink1455.xml"/><Relationship Id="rId100" Type="http://schemas.openxmlformats.org/officeDocument/2006/relationships/image" Target="../media/image1463.png"/><Relationship Id="rId105" Type="http://schemas.openxmlformats.org/officeDocument/2006/relationships/customXml" Target="../ink/ink1469.xml"/><Relationship Id="rId113" Type="http://schemas.openxmlformats.org/officeDocument/2006/relationships/customXml" Target="../ink/ink1473.xml"/><Relationship Id="rId118" Type="http://schemas.openxmlformats.org/officeDocument/2006/relationships/image" Target="../media/image1472.png"/><Relationship Id="rId8" Type="http://schemas.openxmlformats.org/officeDocument/2006/relationships/customXml" Target="../ink/ink1420.xml"/><Relationship Id="rId51" Type="http://schemas.openxmlformats.org/officeDocument/2006/relationships/image" Target="../media/image1441.png"/><Relationship Id="rId72" Type="http://schemas.openxmlformats.org/officeDocument/2006/relationships/customXml" Target="../ink/ink1452.xml"/><Relationship Id="rId80" Type="http://schemas.openxmlformats.org/officeDocument/2006/relationships/image" Target="../media/image1453.png"/><Relationship Id="rId85" Type="http://schemas.openxmlformats.org/officeDocument/2006/relationships/customXml" Target="../ink/ink1459.xml"/><Relationship Id="rId93" Type="http://schemas.openxmlformats.org/officeDocument/2006/relationships/customXml" Target="../ink/ink1463.xml"/><Relationship Id="rId98" Type="http://schemas.openxmlformats.org/officeDocument/2006/relationships/image" Target="../media/image1462.png"/><Relationship Id="rId3" Type="http://schemas.openxmlformats.org/officeDocument/2006/relationships/image" Target="../media/image1417.png"/><Relationship Id="rId12" Type="http://schemas.openxmlformats.org/officeDocument/2006/relationships/customXml" Target="../ink/ink1422.xml"/><Relationship Id="rId17" Type="http://schemas.openxmlformats.org/officeDocument/2006/relationships/image" Target="../media/image1424.png"/><Relationship Id="rId25" Type="http://schemas.openxmlformats.org/officeDocument/2006/relationships/image" Target="../media/image1428.png"/><Relationship Id="rId33" Type="http://schemas.openxmlformats.org/officeDocument/2006/relationships/image" Target="../media/image1432.png"/><Relationship Id="rId38" Type="http://schemas.openxmlformats.org/officeDocument/2006/relationships/customXml" Target="../ink/ink1435.xml"/><Relationship Id="rId46" Type="http://schemas.openxmlformats.org/officeDocument/2006/relationships/customXml" Target="../ink/ink1439.xml"/><Relationship Id="rId59" Type="http://schemas.openxmlformats.org/officeDocument/2006/relationships/image" Target="../media/image1445.png"/><Relationship Id="rId67" Type="http://schemas.openxmlformats.org/officeDocument/2006/relationships/image" Target="../media/image1345.png"/><Relationship Id="rId103" Type="http://schemas.openxmlformats.org/officeDocument/2006/relationships/customXml" Target="../ink/ink1468.xml"/><Relationship Id="rId108" Type="http://schemas.openxmlformats.org/officeDocument/2006/relationships/image" Target="../media/image1467.png"/><Relationship Id="rId116" Type="http://schemas.openxmlformats.org/officeDocument/2006/relationships/image" Target="../media/image1471.png"/><Relationship Id="rId20" Type="http://schemas.openxmlformats.org/officeDocument/2006/relationships/customXml" Target="../ink/ink1426.xml"/><Relationship Id="rId41" Type="http://schemas.openxmlformats.org/officeDocument/2006/relationships/image" Target="../media/image1436.png"/><Relationship Id="rId54" Type="http://schemas.openxmlformats.org/officeDocument/2006/relationships/customXml" Target="../ink/ink1443.xml"/><Relationship Id="rId62" Type="http://schemas.openxmlformats.org/officeDocument/2006/relationships/customXml" Target="../ink/ink1447.xml"/><Relationship Id="rId70" Type="http://schemas.openxmlformats.org/officeDocument/2006/relationships/customXml" Target="../ink/ink1451.xml"/><Relationship Id="rId75" Type="http://schemas.openxmlformats.org/officeDocument/2006/relationships/customXml" Target="../ink/ink1454.xml"/><Relationship Id="rId83" Type="http://schemas.openxmlformats.org/officeDocument/2006/relationships/customXml" Target="../ink/ink1458.xml"/><Relationship Id="rId88" Type="http://schemas.openxmlformats.org/officeDocument/2006/relationships/image" Target="../media/image1457.png"/><Relationship Id="rId91" Type="http://schemas.openxmlformats.org/officeDocument/2006/relationships/customXml" Target="../ink/ink1462.xml"/><Relationship Id="rId96" Type="http://schemas.openxmlformats.org/officeDocument/2006/relationships/image" Target="../media/image1461.png"/><Relationship Id="rId111" Type="http://schemas.openxmlformats.org/officeDocument/2006/relationships/customXml" Target="../ink/ink1472.xml"/><Relationship Id="rId1" Type="http://schemas.openxmlformats.org/officeDocument/2006/relationships/slideLayout" Target="../slideLayouts/slideLayout7.xml"/><Relationship Id="rId6" Type="http://schemas.openxmlformats.org/officeDocument/2006/relationships/customXml" Target="../ink/ink1419.xml"/><Relationship Id="rId15" Type="http://schemas.openxmlformats.org/officeDocument/2006/relationships/image" Target="../media/image1423.png"/><Relationship Id="rId23" Type="http://schemas.openxmlformats.org/officeDocument/2006/relationships/image" Target="../media/image1427.png"/><Relationship Id="rId28" Type="http://schemas.openxmlformats.org/officeDocument/2006/relationships/customXml" Target="../ink/ink1430.xml"/><Relationship Id="rId36" Type="http://schemas.openxmlformats.org/officeDocument/2006/relationships/customXml" Target="../ink/ink1434.xml"/><Relationship Id="rId49" Type="http://schemas.openxmlformats.org/officeDocument/2006/relationships/image" Target="../media/image1440.png"/><Relationship Id="rId57" Type="http://schemas.openxmlformats.org/officeDocument/2006/relationships/image" Target="../media/image1444.png"/><Relationship Id="rId106" Type="http://schemas.openxmlformats.org/officeDocument/2006/relationships/image" Target="../media/image1466.png"/><Relationship Id="rId114" Type="http://schemas.openxmlformats.org/officeDocument/2006/relationships/image" Target="../media/image1470.png"/><Relationship Id="rId10" Type="http://schemas.openxmlformats.org/officeDocument/2006/relationships/customXml" Target="../ink/ink1421.xml"/><Relationship Id="rId31" Type="http://schemas.openxmlformats.org/officeDocument/2006/relationships/image" Target="../media/image1431.png"/><Relationship Id="rId44" Type="http://schemas.openxmlformats.org/officeDocument/2006/relationships/customXml" Target="../ink/ink1438.xml"/><Relationship Id="rId52" Type="http://schemas.openxmlformats.org/officeDocument/2006/relationships/customXml" Target="../ink/ink1442.xml"/><Relationship Id="rId60" Type="http://schemas.openxmlformats.org/officeDocument/2006/relationships/customXml" Target="../ink/ink1446.xml"/><Relationship Id="rId65" Type="http://schemas.openxmlformats.org/officeDocument/2006/relationships/image" Target="../media/image1448.png"/><Relationship Id="rId73" Type="http://schemas.openxmlformats.org/officeDocument/2006/relationships/customXml" Target="../ink/ink1453.xml"/><Relationship Id="rId78" Type="http://schemas.openxmlformats.org/officeDocument/2006/relationships/image" Target="../media/image1452.png"/><Relationship Id="rId81" Type="http://schemas.openxmlformats.org/officeDocument/2006/relationships/customXml" Target="../ink/ink1457.xml"/><Relationship Id="rId86" Type="http://schemas.openxmlformats.org/officeDocument/2006/relationships/image" Target="../media/image1456.png"/><Relationship Id="rId94" Type="http://schemas.openxmlformats.org/officeDocument/2006/relationships/image" Target="../media/image1460.png"/><Relationship Id="rId99" Type="http://schemas.openxmlformats.org/officeDocument/2006/relationships/customXml" Target="../ink/ink1466.xml"/><Relationship Id="rId101" Type="http://schemas.openxmlformats.org/officeDocument/2006/relationships/customXml" Target="../ink/ink1467.xml"/><Relationship Id="rId4" Type="http://schemas.openxmlformats.org/officeDocument/2006/relationships/customXml" Target="../ink/ink1418.xml"/><Relationship Id="rId9" Type="http://schemas.openxmlformats.org/officeDocument/2006/relationships/image" Target="../media/image1420.png"/><Relationship Id="rId13" Type="http://schemas.openxmlformats.org/officeDocument/2006/relationships/image" Target="../media/image1422.png"/><Relationship Id="rId18" Type="http://schemas.openxmlformats.org/officeDocument/2006/relationships/customXml" Target="../ink/ink1425.xml"/><Relationship Id="rId39" Type="http://schemas.openxmlformats.org/officeDocument/2006/relationships/image" Target="../media/image1435.png"/><Relationship Id="rId109" Type="http://schemas.openxmlformats.org/officeDocument/2006/relationships/customXml" Target="../ink/ink1471.xml"/><Relationship Id="rId34" Type="http://schemas.openxmlformats.org/officeDocument/2006/relationships/customXml" Target="../ink/ink1433.xml"/><Relationship Id="rId50" Type="http://schemas.openxmlformats.org/officeDocument/2006/relationships/customXml" Target="../ink/ink1441.xml"/><Relationship Id="rId55" Type="http://schemas.openxmlformats.org/officeDocument/2006/relationships/image" Target="../media/image1443.png"/><Relationship Id="rId76" Type="http://schemas.openxmlformats.org/officeDocument/2006/relationships/image" Target="../media/image1451.png"/><Relationship Id="rId97" Type="http://schemas.openxmlformats.org/officeDocument/2006/relationships/customXml" Target="../ink/ink1465.xml"/><Relationship Id="rId104" Type="http://schemas.openxmlformats.org/officeDocument/2006/relationships/image" Target="../media/image1465.png"/><Relationship Id="rId7" Type="http://schemas.openxmlformats.org/officeDocument/2006/relationships/image" Target="../media/image1419.png"/><Relationship Id="rId71" Type="http://schemas.openxmlformats.org/officeDocument/2006/relationships/image" Target="../media/image1449.png"/><Relationship Id="rId92" Type="http://schemas.openxmlformats.org/officeDocument/2006/relationships/image" Target="../media/image1459.png"/><Relationship Id="rId2" Type="http://schemas.openxmlformats.org/officeDocument/2006/relationships/image" Target="../media/image1416.png"/><Relationship Id="rId29" Type="http://schemas.openxmlformats.org/officeDocument/2006/relationships/image" Target="../media/image1430.png"/></Relationships>
</file>

<file path=ppt/slides/_rels/slide18.xml.rels><?xml version="1.0" encoding="UTF-8" standalone="yes"?>
<Relationships xmlns="http://schemas.openxmlformats.org/package/2006/relationships"><Relationship Id="rId26" Type="http://schemas.openxmlformats.org/officeDocument/2006/relationships/customXml" Target="../ink/ink1486.xml"/><Relationship Id="rId117" Type="http://schemas.openxmlformats.org/officeDocument/2006/relationships/image" Target="../media/image1531.png"/><Relationship Id="rId21" Type="http://schemas.openxmlformats.org/officeDocument/2006/relationships/image" Target="../media/image1483.png"/><Relationship Id="rId42" Type="http://schemas.openxmlformats.org/officeDocument/2006/relationships/customXml" Target="../ink/ink1494.xml"/><Relationship Id="rId47" Type="http://schemas.openxmlformats.org/officeDocument/2006/relationships/image" Target="../media/image1496.png"/><Relationship Id="rId63" Type="http://schemas.openxmlformats.org/officeDocument/2006/relationships/image" Target="../media/image1504.png"/><Relationship Id="rId68" Type="http://schemas.openxmlformats.org/officeDocument/2006/relationships/customXml" Target="../ink/ink1507.xml"/><Relationship Id="rId84" Type="http://schemas.openxmlformats.org/officeDocument/2006/relationships/customXml" Target="../ink/ink1515.xml"/><Relationship Id="rId89" Type="http://schemas.openxmlformats.org/officeDocument/2006/relationships/image" Target="../media/image1517.png"/><Relationship Id="rId112" Type="http://schemas.openxmlformats.org/officeDocument/2006/relationships/customXml" Target="../ink/ink1529.xml"/><Relationship Id="rId133" Type="http://schemas.openxmlformats.org/officeDocument/2006/relationships/image" Target="../media/image1539.png"/><Relationship Id="rId138" Type="http://schemas.openxmlformats.org/officeDocument/2006/relationships/customXml" Target="../ink/ink1542.xml"/><Relationship Id="rId16" Type="http://schemas.openxmlformats.org/officeDocument/2006/relationships/customXml" Target="../ink/ink1481.xml"/><Relationship Id="rId107" Type="http://schemas.openxmlformats.org/officeDocument/2006/relationships/image" Target="../media/image1526.png"/><Relationship Id="rId11" Type="http://schemas.openxmlformats.org/officeDocument/2006/relationships/image" Target="../media/image1478.png"/><Relationship Id="rId32" Type="http://schemas.openxmlformats.org/officeDocument/2006/relationships/customXml" Target="../ink/ink1489.xml"/><Relationship Id="rId37" Type="http://schemas.openxmlformats.org/officeDocument/2006/relationships/image" Target="../media/image1491.png"/><Relationship Id="rId53" Type="http://schemas.openxmlformats.org/officeDocument/2006/relationships/image" Target="../media/image1499.png"/><Relationship Id="rId58" Type="http://schemas.openxmlformats.org/officeDocument/2006/relationships/customXml" Target="../ink/ink1502.xml"/><Relationship Id="rId74" Type="http://schemas.openxmlformats.org/officeDocument/2006/relationships/customXml" Target="../ink/ink1510.xml"/><Relationship Id="rId79" Type="http://schemas.openxmlformats.org/officeDocument/2006/relationships/image" Target="../media/image1512.png"/><Relationship Id="rId102" Type="http://schemas.openxmlformats.org/officeDocument/2006/relationships/customXml" Target="../ink/ink1524.xml"/><Relationship Id="rId123" Type="http://schemas.openxmlformats.org/officeDocument/2006/relationships/image" Target="../media/image1534.png"/><Relationship Id="rId128" Type="http://schemas.openxmlformats.org/officeDocument/2006/relationships/customXml" Target="../ink/ink1537.xml"/><Relationship Id="rId144" Type="http://schemas.openxmlformats.org/officeDocument/2006/relationships/customXml" Target="../ink/ink1545.xml"/><Relationship Id="rId5" Type="http://schemas.openxmlformats.org/officeDocument/2006/relationships/image" Target="../media/image1475.wmf"/><Relationship Id="rId90" Type="http://schemas.openxmlformats.org/officeDocument/2006/relationships/customXml" Target="../ink/ink1518.xml"/><Relationship Id="rId95" Type="http://schemas.openxmlformats.org/officeDocument/2006/relationships/image" Target="../media/image1520.png"/><Relationship Id="rId22" Type="http://schemas.openxmlformats.org/officeDocument/2006/relationships/customXml" Target="../ink/ink1484.xml"/><Relationship Id="rId27" Type="http://schemas.openxmlformats.org/officeDocument/2006/relationships/image" Target="../media/image1486.png"/><Relationship Id="rId43" Type="http://schemas.openxmlformats.org/officeDocument/2006/relationships/image" Target="../media/image1494.png"/><Relationship Id="rId48" Type="http://schemas.openxmlformats.org/officeDocument/2006/relationships/customXml" Target="../ink/ink1497.xml"/><Relationship Id="rId64" Type="http://schemas.openxmlformats.org/officeDocument/2006/relationships/customXml" Target="../ink/ink1505.xml"/><Relationship Id="rId69" Type="http://schemas.openxmlformats.org/officeDocument/2006/relationships/image" Target="../media/image1507.png"/><Relationship Id="rId113" Type="http://schemas.openxmlformats.org/officeDocument/2006/relationships/image" Target="../media/image1529.png"/><Relationship Id="rId118" Type="http://schemas.openxmlformats.org/officeDocument/2006/relationships/customXml" Target="../ink/ink1532.xml"/><Relationship Id="rId134" Type="http://schemas.openxmlformats.org/officeDocument/2006/relationships/customXml" Target="../ink/ink1540.xml"/><Relationship Id="rId139" Type="http://schemas.openxmlformats.org/officeDocument/2006/relationships/image" Target="../media/image1542.png"/><Relationship Id="rId80" Type="http://schemas.openxmlformats.org/officeDocument/2006/relationships/customXml" Target="../ink/ink1513.xml"/><Relationship Id="rId85" Type="http://schemas.openxmlformats.org/officeDocument/2006/relationships/image" Target="../media/image1515.png"/><Relationship Id="rId3" Type="http://schemas.openxmlformats.org/officeDocument/2006/relationships/image" Target="../media/image1474.png"/><Relationship Id="rId12" Type="http://schemas.openxmlformats.org/officeDocument/2006/relationships/customXml" Target="../ink/ink1479.xml"/><Relationship Id="rId17" Type="http://schemas.openxmlformats.org/officeDocument/2006/relationships/image" Target="../media/image1481.png"/><Relationship Id="rId25" Type="http://schemas.openxmlformats.org/officeDocument/2006/relationships/image" Target="../media/image1485.png"/><Relationship Id="rId33" Type="http://schemas.openxmlformats.org/officeDocument/2006/relationships/image" Target="../media/image1489.png"/><Relationship Id="rId38" Type="http://schemas.openxmlformats.org/officeDocument/2006/relationships/customXml" Target="../ink/ink1492.xml"/><Relationship Id="rId46" Type="http://schemas.openxmlformats.org/officeDocument/2006/relationships/customXml" Target="../ink/ink1496.xml"/><Relationship Id="rId59" Type="http://schemas.openxmlformats.org/officeDocument/2006/relationships/image" Target="../media/image1502.png"/><Relationship Id="rId67" Type="http://schemas.openxmlformats.org/officeDocument/2006/relationships/image" Target="../media/image1506.png"/><Relationship Id="rId103" Type="http://schemas.openxmlformats.org/officeDocument/2006/relationships/image" Target="../media/image1524.png"/><Relationship Id="rId108" Type="http://schemas.openxmlformats.org/officeDocument/2006/relationships/customXml" Target="../ink/ink1527.xml"/><Relationship Id="rId116" Type="http://schemas.openxmlformats.org/officeDocument/2006/relationships/customXml" Target="../ink/ink1531.xml"/><Relationship Id="rId124" Type="http://schemas.openxmlformats.org/officeDocument/2006/relationships/customXml" Target="../ink/ink1535.xml"/><Relationship Id="rId129" Type="http://schemas.openxmlformats.org/officeDocument/2006/relationships/image" Target="../media/image1537.png"/><Relationship Id="rId137" Type="http://schemas.openxmlformats.org/officeDocument/2006/relationships/image" Target="../media/image1541.png"/><Relationship Id="rId20" Type="http://schemas.openxmlformats.org/officeDocument/2006/relationships/customXml" Target="../ink/ink1483.xml"/><Relationship Id="rId41" Type="http://schemas.openxmlformats.org/officeDocument/2006/relationships/image" Target="../media/image1493.png"/><Relationship Id="rId54" Type="http://schemas.openxmlformats.org/officeDocument/2006/relationships/customXml" Target="../ink/ink1500.xml"/><Relationship Id="rId62" Type="http://schemas.openxmlformats.org/officeDocument/2006/relationships/customXml" Target="../ink/ink1504.xml"/><Relationship Id="rId70" Type="http://schemas.openxmlformats.org/officeDocument/2006/relationships/customXml" Target="../ink/ink1508.xml"/><Relationship Id="rId75" Type="http://schemas.openxmlformats.org/officeDocument/2006/relationships/image" Target="../media/image1510.png"/><Relationship Id="rId83" Type="http://schemas.openxmlformats.org/officeDocument/2006/relationships/image" Target="../media/image1514.png"/><Relationship Id="rId88" Type="http://schemas.openxmlformats.org/officeDocument/2006/relationships/customXml" Target="../ink/ink1517.xml"/><Relationship Id="rId91" Type="http://schemas.openxmlformats.org/officeDocument/2006/relationships/image" Target="../media/image1518.png"/><Relationship Id="rId96" Type="http://schemas.openxmlformats.org/officeDocument/2006/relationships/customXml" Target="../ink/ink1521.xml"/><Relationship Id="rId111" Type="http://schemas.openxmlformats.org/officeDocument/2006/relationships/image" Target="../media/image1528.png"/><Relationship Id="rId132" Type="http://schemas.openxmlformats.org/officeDocument/2006/relationships/customXml" Target="../ink/ink1539.xml"/><Relationship Id="rId140" Type="http://schemas.openxmlformats.org/officeDocument/2006/relationships/customXml" Target="../ink/ink1543.xml"/><Relationship Id="rId145" Type="http://schemas.openxmlformats.org/officeDocument/2006/relationships/image" Target="../media/image1545.png"/><Relationship Id="rId1" Type="http://schemas.openxmlformats.org/officeDocument/2006/relationships/slideLayout" Target="../slideLayouts/slideLayout7.xml"/><Relationship Id="rId6" Type="http://schemas.openxmlformats.org/officeDocument/2006/relationships/customXml" Target="../ink/ink1476.xml"/><Relationship Id="rId15" Type="http://schemas.openxmlformats.org/officeDocument/2006/relationships/image" Target="../media/image1480.png"/><Relationship Id="rId23" Type="http://schemas.openxmlformats.org/officeDocument/2006/relationships/image" Target="../media/image1484.png"/><Relationship Id="rId28" Type="http://schemas.openxmlformats.org/officeDocument/2006/relationships/customXml" Target="../ink/ink1487.xml"/><Relationship Id="rId36" Type="http://schemas.openxmlformats.org/officeDocument/2006/relationships/customXml" Target="../ink/ink1491.xml"/><Relationship Id="rId49" Type="http://schemas.openxmlformats.org/officeDocument/2006/relationships/image" Target="../media/image1497.png"/><Relationship Id="rId57" Type="http://schemas.openxmlformats.org/officeDocument/2006/relationships/image" Target="../media/image1501.png"/><Relationship Id="rId106" Type="http://schemas.openxmlformats.org/officeDocument/2006/relationships/customXml" Target="../ink/ink1526.xml"/><Relationship Id="rId114" Type="http://schemas.openxmlformats.org/officeDocument/2006/relationships/customXml" Target="../ink/ink1530.xml"/><Relationship Id="rId119" Type="http://schemas.openxmlformats.org/officeDocument/2006/relationships/image" Target="../media/image1532.png"/><Relationship Id="rId127" Type="http://schemas.openxmlformats.org/officeDocument/2006/relationships/image" Target="../media/image1536.png"/><Relationship Id="rId10" Type="http://schemas.openxmlformats.org/officeDocument/2006/relationships/customXml" Target="../ink/ink1478.xml"/><Relationship Id="rId31" Type="http://schemas.openxmlformats.org/officeDocument/2006/relationships/image" Target="../media/image1488.png"/><Relationship Id="rId44" Type="http://schemas.openxmlformats.org/officeDocument/2006/relationships/customXml" Target="../ink/ink1495.xml"/><Relationship Id="rId52" Type="http://schemas.openxmlformats.org/officeDocument/2006/relationships/customXml" Target="../ink/ink1499.xml"/><Relationship Id="rId60" Type="http://schemas.openxmlformats.org/officeDocument/2006/relationships/customXml" Target="../ink/ink1503.xml"/><Relationship Id="rId65" Type="http://schemas.openxmlformats.org/officeDocument/2006/relationships/image" Target="../media/image1505.png"/><Relationship Id="rId73" Type="http://schemas.openxmlformats.org/officeDocument/2006/relationships/image" Target="../media/image1509.png"/><Relationship Id="rId78" Type="http://schemas.openxmlformats.org/officeDocument/2006/relationships/customXml" Target="../ink/ink1512.xml"/><Relationship Id="rId81" Type="http://schemas.openxmlformats.org/officeDocument/2006/relationships/image" Target="../media/image1513.png"/><Relationship Id="rId86" Type="http://schemas.openxmlformats.org/officeDocument/2006/relationships/customXml" Target="../ink/ink1516.xml"/><Relationship Id="rId94" Type="http://schemas.openxmlformats.org/officeDocument/2006/relationships/customXml" Target="../ink/ink1520.xml"/><Relationship Id="rId99" Type="http://schemas.openxmlformats.org/officeDocument/2006/relationships/image" Target="../media/image1522.png"/><Relationship Id="rId101" Type="http://schemas.openxmlformats.org/officeDocument/2006/relationships/image" Target="../media/image1523.png"/><Relationship Id="rId122" Type="http://schemas.openxmlformats.org/officeDocument/2006/relationships/customXml" Target="../ink/ink1534.xml"/><Relationship Id="rId130" Type="http://schemas.openxmlformats.org/officeDocument/2006/relationships/customXml" Target="../ink/ink1538.xml"/><Relationship Id="rId135" Type="http://schemas.openxmlformats.org/officeDocument/2006/relationships/image" Target="../media/image1540.png"/><Relationship Id="rId143" Type="http://schemas.openxmlformats.org/officeDocument/2006/relationships/image" Target="../media/image1544.png"/><Relationship Id="rId4" Type="http://schemas.openxmlformats.org/officeDocument/2006/relationships/oleObject" Target="../embeddings/oleObject1.bin"/><Relationship Id="rId9" Type="http://schemas.openxmlformats.org/officeDocument/2006/relationships/image" Target="../media/image1477.png"/><Relationship Id="rId13" Type="http://schemas.openxmlformats.org/officeDocument/2006/relationships/image" Target="../media/image1479.png"/><Relationship Id="rId18" Type="http://schemas.openxmlformats.org/officeDocument/2006/relationships/customXml" Target="../ink/ink1482.xml"/><Relationship Id="rId39" Type="http://schemas.openxmlformats.org/officeDocument/2006/relationships/image" Target="../media/image1492.png"/><Relationship Id="rId109" Type="http://schemas.openxmlformats.org/officeDocument/2006/relationships/image" Target="../media/image1527.png"/><Relationship Id="rId34" Type="http://schemas.openxmlformats.org/officeDocument/2006/relationships/customXml" Target="../ink/ink1490.xml"/><Relationship Id="rId50" Type="http://schemas.openxmlformats.org/officeDocument/2006/relationships/customXml" Target="../ink/ink1498.xml"/><Relationship Id="rId55" Type="http://schemas.openxmlformats.org/officeDocument/2006/relationships/image" Target="../media/image1500.png"/><Relationship Id="rId76" Type="http://schemas.openxmlformats.org/officeDocument/2006/relationships/customXml" Target="../ink/ink1511.xml"/><Relationship Id="rId97" Type="http://schemas.openxmlformats.org/officeDocument/2006/relationships/image" Target="../media/image1521.png"/><Relationship Id="rId104" Type="http://schemas.openxmlformats.org/officeDocument/2006/relationships/customXml" Target="../ink/ink1525.xml"/><Relationship Id="rId120" Type="http://schemas.openxmlformats.org/officeDocument/2006/relationships/customXml" Target="../ink/ink1533.xml"/><Relationship Id="rId125" Type="http://schemas.openxmlformats.org/officeDocument/2006/relationships/image" Target="../media/image1535.png"/><Relationship Id="rId141" Type="http://schemas.openxmlformats.org/officeDocument/2006/relationships/image" Target="../media/image1543.png"/><Relationship Id="rId7" Type="http://schemas.openxmlformats.org/officeDocument/2006/relationships/image" Target="../media/image1476.png"/><Relationship Id="rId71" Type="http://schemas.openxmlformats.org/officeDocument/2006/relationships/image" Target="../media/image1508.png"/><Relationship Id="rId92" Type="http://schemas.openxmlformats.org/officeDocument/2006/relationships/customXml" Target="../ink/ink1519.xml"/><Relationship Id="rId2" Type="http://schemas.openxmlformats.org/officeDocument/2006/relationships/image" Target="../media/image1473.png"/><Relationship Id="rId29" Type="http://schemas.openxmlformats.org/officeDocument/2006/relationships/image" Target="../media/image1487.png"/><Relationship Id="rId24" Type="http://schemas.openxmlformats.org/officeDocument/2006/relationships/customXml" Target="../ink/ink1485.xml"/><Relationship Id="rId40" Type="http://schemas.openxmlformats.org/officeDocument/2006/relationships/customXml" Target="../ink/ink1493.xml"/><Relationship Id="rId45" Type="http://schemas.openxmlformats.org/officeDocument/2006/relationships/image" Target="../media/image1495.png"/><Relationship Id="rId66" Type="http://schemas.openxmlformats.org/officeDocument/2006/relationships/customXml" Target="../ink/ink1506.xml"/><Relationship Id="rId87" Type="http://schemas.openxmlformats.org/officeDocument/2006/relationships/image" Target="../media/image1516.png"/><Relationship Id="rId110" Type="http://schemas.openxmlformats.org/officeDocument/2006/relationships/customXml" Target="../ink/ink1528.xml"/><Relationship Id="rId115" Type="http://schemas.openxmlformats.org/officeDocument/2006/relationships/image" Target="../media/image1530.png"/><Relationship Id="rId131" Type="http://schemas.openxmlformats.org/officeDocument/2006/relationships/image" Target="../media/image1538.png"/><Relationship Id="rId136" Type="http://schemas.openxmlformats.org/officeDocument/2006/relationships/customXml" Target="../ink/ink1541.xml"/><Relationship Id="rId61" Type="http://schemas.openxmlformats.org/officeDocument/2006/relationships/image" Target="../media/image1503.png"/><Relationship Id="rId82" Type="http://schemas.openxmlformats.org/officeDocument/2006/relationships/customXml" Target="../ink/ink1514.xml"/><Relationship Id="rId19" Type="http://schemas.openxmlformats.org/officeDocument/2006/relationships/image" Target="../media/image1482.png"/><Relationship Id="rId14" Type="http://schemas.openxmlformats.org/officeDocument/2006/relationships/customXml" Target="../ink/ink1480.xml"/><Relationship Id="rId30" Type="http://schemas.openxmlformats.org/officeDocument/2006/relationships/customXml" Target="../ink/ink1488.xml"/><Relationship Id="rId35" Type="http://schemas.openxmlformats.org/officeDocument/2006/relationships/image" Target="../media/image1490.png"/><Relationship Id="rId56" Type="http://schemas.openxmlformats.org/officeDocument/2006/relationships/customXml" Target="../ink/ink1501.xml"/><Relationship Id="rId77" Type="http://schemas.openxmlformats.org/officeDocument/2006/relationships/image" Target="../media/image1511.png"/><Relationship Id="rId100" Type="http://schemas.openxmlformats.org/officeDocument/2006/relationships/customXml" Target="../ink/ink1523.xml"/><Relationship Id="rId105" Type="http://schemas.openxmlformats.org/officeDocument/2006/relationships/image" Target="../media/image1525.png"/><Relationship Id="rId126" Type="http://schemas.openxmlformats.org/officeDocument/2006/relationships/customXml" Target="../ink/ink1536.xml"/><Relationship Id="rId8" Type="http://schemas.openxmlformats.org/officeDocument/2006/relationships/customXml" Target="../ink/ink1477.xml"/><Relationship Id="rId51" Type="http://schemas.openxmlformats.org/officeDocument/2006/relationships/image" Target="../media/image1498.png"/><Relationship Id="rId72" Type="http://schemas.openxmlformats.org/officeDocument/2006/relationships/customXml" Target="../ink/ink1509.xml"/><Relationship Id="rId93" Type="http://schemas.openxmlformats.org/officeDocument/2006/relationships/image" Target="../media/image1519.png"/><Relationship Id="rId98" Type="http://schemas.openxmlformats.org/officeDocument/2006/relationships/customXml" Target="../ink/ink1522.xml"/><Relationship Id="rId121" Type="http://schemas.openxmlformats.org/officeDocument/2006/relationships/image" Target="../media/image1533.png"/><Relationship Id="rId142" Type="http://schemas.openxmlformats.org/officeDocument/2006/relationships/customXml" Target="../ink/ink1544.xml"/></Relationships>
</file>

<file path=ppt/slides/_rels/slide19.xml.rels><?xml version="1.0" encoding="UTF-8" standalone="yes"?>
<Relationships xmlns="http://schemas.openxmlformats.org/package/2006/relationships"><Relationship Id="rId117" Type="http://schemas.openxmlformats.org/officeDocument/2006/relationships/customXml" Target="../ink/ink1605.xml"/><Relationship Id="rId299" Type="http://schemas.openxmlformats.org/officeDocument/2006/relationships/customXml" Target="../ink/ink1696.xml"/><Relationship Id="rId303" Type="http://schemas.openxmlformats.org/officeDocument/2006/relationships/customXml" Target="../ink/ink1698.xml"/><Relationship Id="rId21" Type="http://schemas.openxmlformats.org/officeDocument/2006/relationships/image" Target="../media/image1555.png"/><Relationship Id="rId42" Type="http://schemas.openxmlformats.org/officeDocument/2006/relationships/image" Target="../media/image1565.png"/><Relationship Id="rId63" Type="http://schemas.openxmlformats.org/officeDocument/2006/relationships/image" Target="../media/image1575.png"/><Relationship Id="rId84" Type="http://schemas.openxmlformats.org/officeDocument/2006/relationships/image" Target="../media/image1585.png"/><Relationship Id="rId138" Type="http://schemas.openxmlformats.org/officeDocument/2006/relationships/image" Target="../media/image1612.png"/><Relationship Id="rId159" Type="http://schemas.openxmlformats.org/officeDocument/2006/relationships/customXml" Target="../ink/ink1626.xml"/><Relationship Id="rId170" Type="http://schemas.openxmlformats.org/officeDocument/2006/relationships/image" Target="../media/image1628.png"/><Relationship Id="rId191" Type="http://schemas.openxmlformats.org/officeDocument/2006/relationships/customXml" Target="../ink/ink1642.xml"/><Relationship Id="rId205" Type="http://schemas.openxmlformats.org/officeDocument/2006/relationships/customXml" Target="../ink/ink1649.xml"/><Relationship Id="rId226" Type="http://schemas.openxmlformats.org/officeDocument/2006/relationships/image" Target="../media/image1656.png"/><Relationship Id="rId247" Type="http://schemas.openxmlformats.org/officeDocument/2006/relationships/customXml" Target="../ink/ink1670.xml"/><Relationship Id="rId107" Type="http://schemas.openxmlformats.org/officeDocument/2006/relationships/customXml" Target="../ink/ink1600.xml"/><Relationship Id="rId268" Type="http://schemas.openxmlformats.org/officeDocument/2006/relationships/image" Target="../media/image1676.png"/><Relationship Id="rId289" Type="http://schemas.openxmlformats.org/officeDocument/2006/relationships/customXml" Target="../ink/ink1691.xml"/><Relationship Id="rId11" Type="http://schemas.openxmlformats.org/officeDocument/2006/relationships/image" Target="../media/image1550.png"/><Relationship Id="rId32" Type="http://schemas.openxmlformats.org/officeDocument/2006/relationships/customXml" Target="../ink/ink1561.xml"/><Relationship Id="rId53" Type="http://schemas.openxmlformats.org/officeDocument/2006/relationships/image" Target="../media/image1570.png"/><Relationship Id="rId74" Type="http://schemas.openxmlformats.org/officeDocument/2006/relationships/image" Target="../media/image1580.png"/><Relationship Id="rId128" Type="http://schemas.openxmlformats.org/officeDocument/2006/relationships/image" Target="../media/image1607.png"/><Relationship Id="rId149" Type="http://schemas.openxmlformats.org/officeDocument/2006/relationships/customXml" Target="../ink/ink1621.xml"/><Relationship Id="rId314" Type="http://schemas.openxmlformats.org/officeDocument/2006/relationships/image" Target="../media/image1699.png"/><Relationship Id="rId5" Type="http://schemas.openxmlformats.org/officeDocument/2006/relationships/image" Target="../media/image1547.png"/><Relationship Id="rId95" Type="http://schemas.openxmlformats.org/officeDocument/2006/relationships/customXml" Target="../ink/ink1594.xml"/><Relationship Id="rId160" Type="http://schemas.openxmlformats.org/officeDocument/2006/relationships/image" Target="../media/image1623.png"/><Relationship Id="rId181" Type="http://schemas.openxmlformats.org/officeDocument/2006/relationships/customXml" Target="../ink/ink1637.xml"/><Relationship Id="rId216" Type="http://schemas.openxmlformats.org/officeDocument/2006/relationships/image" Target="../media/image1651.png"/><Relationship Id="rId237" Type="http://schemas.openxmlformats.org/officeDocument/2006/relationships/customXml" Target="../ink/ink1665.xml"/><Relationship Id="rId258" Type="http://schemas.openxmlformats.org/officeDocument/2006/relationships/image" Target="../media/image1671.png"/><Relationship Id="rId279" Type="http://schemas.openxmlformats.org/officeDocument/2006/relationships/customXml" Target="../ink/ink1686.xml"/><Relationship Id="rId22" Type="http://schemas.openxmlformats.org/officeDocument/2006/relationships/customXml" Target="../ink/ink1556.xml"/><Relationship Id="rId43" Type="http://schemas.openxmlformats.org/officeDocument/2006/relationships/customXml" Target="../ink/ink1567.xml"/><Relationship Id="rId64" Type="http://schemas.openxmlformats.org/officeDocument/2006/relationships/customXml" Target="../ink/ink1578.xml"/><Relationship Id="rId118" Type="http://schemas.openxmlformats.org/officeDocument/2006/relationships/image" Target="../media/image1602.png"/><Relationship Id="rId139" Type="http://schemas.openxmlformats.org/officeDocument/2006/relationships/customXml" Target="../ink/ink1616.xml"/><Relationship Id="rId290" Type="http://schemas.openxmlformats.org/officeDocument/2006/relationships/image" Target="../media/image1687.png"/><Relationship Id="rId304" Type="http://schemas.openxmlformats.org/officeDocument/2006/relationships/image" Target="../media/image1694.png"/><Relationship Id="rId85" Type="http://schemas.openxmlformats.org/officeDocument/2006/relationships/customXml" Target="../ink/ink1589.xml"/><Relationship Id="rId150" Type="http://schemas.openxmlformats.org/officeDocument/2006/relationships/image" Target="../media/image1618.png"/><Relationship Id="rId171" Type="http://schemas.openxmlformats.org/officeDocument/2006/relationships/customXml" Target="../ink/ink1632.xml"/><Relationship Id="rId192" Type="http://schemas.openxmlformats.org/officeDocument/2006/relationships/image" Target="../media/image1639.png"/><Relationship Id="rId206" Type="http://schemas.openxmlformats.org/officeDocument/2006/relationships/image" Target="../media/image1646.png"/><Relationship Id="rId227" Type="http://schemas.openxmlformats.org/officeDocument/2006/relationships/customXml" Target="../ink/ink1660.xml"/><Relationship Id="rId248" Type="http://schemas.openxmlformats.org/officeDocument/2006/relationships/image" Target="../media/image1666.png"/><Relationship Id="rId269" Type="http://schemas.openxmlformats.org/officeDocument/2006/relationships/customXml" Target="../ink/ink1681.xml"/><Relationship Id="rId12" Type="http://schemas.openxmlformats.org/officeDocument/2006/relationships/customXml" Target="../ink/ink1551.xml"/><Relationship Id="rId33" Type="http://schemas.openxmlformats.org/officeDocument/2006/relationships/image" Target="../media/image1561.png"/><Relationship Id="rId108" Type="http://schemas.openxmlformats.org/officeDocument/2006/relationships/image" Target="../media/image1597.png"/><Relationship Id="rId129" Type="http://schemas.openxmlformats.org/officeDocument/2006/relationships/customXml" Target="../ink/ink1611.xml"/><Relationship Id="rId280" Type="http://schemas.openxmlformats.org/officeDocument/2006/relationships/image" Target="../media/image1682.png"/><Relationship Id="rId54" Type="http://schemas.openxmlformats.org/officeDocument/2006/relationships/customXml" Target="../ink/ink1573.xml"/><Relationship Id="rId75" Type="http://schemas.openxmlformats.org/officeDocument/2006/relationships/customXml" Target="../ink/ink1584.xml"/><Relationship Id="rId96" Type="http://schemas.openxmlformats.org/officeDocument/2006/relationships/image" Target="../media/image1591.png"/><Relationship Id="rId140" Type="http://schemas.openxmlformats.org/officeDocument/2006/relationships/image" Target="../media/image1613.png"/><Relationship Id="rId161" Type="http://schemas.openxmlformats.org/officeDocument/2006/relationships/customXml" Target="../ink/ink1627.xml"/><Relationship Id="rId182" Type="http://schemas.openxmlformats.org/officeDocument/2006/relationships/image" Target="../media/image1634.png"/><Relationship Id="rId217" Type="http://schemas.openxmlformats.org/officeDocument/2006/relationships/customXml" Target="../ink/ink1655.xml"/><Relationship Id="rId6" Type="http://schemas.openxmlformats.org/officeDocument/2006/relationships/customXml" Target="../ink/ink1548.xml"/><Relationship Id="rId238" Type="http://schemas.openxmlformats.org/officeDocument/2006/relationships/image" Target="../media/image1662.png"/><Relationship Id="rId259" Type="http://schemas.openxmlformats.org/officeDocument/2006/relationships/customXml" Target="../ink/ink1676.xml"/><Relationship Id="rId23" Type="http://schemas.openxmlformats.org/officeDocument/2006/relationships/image" Target="../media/image1556.png"/><Relationship Id="rId119" Type="http://schemas.openxmlformats.org/officeDocument/2006/relationships/customXml" Target="../ink/ink1606.xml"/><Relationship Id="rId270" Type="http://schemas.openxmlformats.org/officeDocument/2006/relationships/image" Target="../media/image1677.png"/><Relationship Id="rId291" Type="http://schemas.openxmlformats.org/officeDocument/2006/relationships/customXml" Target="../ink/ink1692.xml"/><Relationship Id="rId305" Type="http://schemas.openxmlformats.org/officeDocument/2006/relationships/customXml" Target="../ink/ink1699.xml"/><Relationship Id="rId44" Type="http://schemas.openxmlformats.org/officeDocument/2006/relationships/customXml" Target="../ink/ink1568.xml"/><Relationship Id="rId65" Type="http://schemas.openxmlformats.org/officeDocument/2006/relationships/image" Target="../media/image1576.png"/><Relationship Id="rId86" Type="http://schemas.openxmlformats.org/officeDocument/2006/relationships/image" Target="../media/image1586.png"/><Relationship Id="rId130" Type="http://schemas.openxmlformats.org/officeDocument/2006/relationships/image" Target="../media/image1608.png"/><Relationship Id="rId151" Type="http://schemas.openxmlformats.org/officeDocument/2006/relationships/customXml" Target="../ink/ink1622.xml"/><Relationship Id="rId172" Type="http://schemas.openxmlformats.org/officeDocument/2006/relationships/image" Target="../media/image1629.png"/><Relationship Id="rId193" Type="http://schemas.openxmlformats.org/officeDocument/2006/relationships/customXml" Target="../ink/ink1643.xml"/><Relationship Id="rId207" Type="http://schemas.openxmlformats.org/officeDocument/2006/relationships/customXml" Target="../ink/ink1650.xml"/><Relationship Id="rId228" Type="http://schemas.openxmlformats.org/officeDocument/2006/relationships/image" Target="../media/image1657.png"/><Relationship Id="rId249" Type="http://schemas.openxmlformats.org/officeDocument/2006/relationships/customXml" Target="../ink/ink1671.xml"/><Relationship Id="rId13" Type="http://schemas.openxmlformats.org/officeDocument/2006/relationships/image" Target="../media/image1551.png"/><Relationship Id="rId109" Type="http://schemas.openxmlformats.org/officeDocument/2006/relationships/customXml" Target="../ink/ink1601.xml"/><Relationship Id="rId260" Type="http://schemas.openxmlformats.org/officeDocument/2006/relationships/image" Target="../media/image1672.png"/><Relationship Id="rId281" Type="http://schemas.openxmlformats.org/officeDocument/2006/relationships/customXml" Target="../ink/ink1687.xml"/><Relationship Id="rId34" Type="http://schemas.openxmlformats.org/officeDocument/2006/relationships/customXml" Target="../ink/ink1562.xml"/><Relationship Id="rId55" Type="http://schemas.openxmlformats.org/officeDocument/2006/relationships/image" Target="../media/image1571.png"/><Relationship Id="rId76" Type="http://schemas.openxmlformats.org/officeDocument/2006/relationships/image" Target="../media/image1581.png"/><Relationship Id="rId97" Type="http://schemas.openxmlformats.org/officeDocument/2006/relationships/customXml" Target="../ink/ink1595.xml"/><Relationship Id="rId120" Type="http://schemas.openxmlformats.org/officeDocument/2006/relationships/image" Target="../media/image1603.png"/><Relationship Id="rId141" Type="http://schemas.openxmlformats.org/officeDocument/2006/relationships/customXml" Target="../ink/ink1617.xml"/><Relationship Id="rId7" Type="http://schemas.openxmlformats.org/officeDocument/2006/relationships/image" Target="../media/image1548.png"/><Relationship Id="rId162" Type="http://schemas.openxmlformats.org/officeDocument/2006/relationships/image" Target="../media/image1624.png"/><Relationship Id="rId183" Type="http://schemas.openxmlformats.org/officeDocument/2006/relationships/customXml" Target="../ink/ink1638.xml"/><Relationship Id="rId218" Type="http://schemas.openxmlformats.org/officeDocument/2006/relationships/image" Target="../media/image1652.png"/><Relationship Id="rId239" Type="http://schemas.openxmlformats.org/officeDocument/2006/relationships/customXml" Target="../ink/ink1666.xml"/><Relationship Id="rId250" Type="http://schemas.openxmlformats.org/officeDocument/2006/relationships/image" Target="../media/image1667.png"/><Relationship Id="rId271" Type="http://schemas.openxmlformats.org/officeDocument/2006/relationships/customXml" Target="../ink/ink1682.xml"/><Relationship Id="rId292" Type="http://schemas.openxmlformats.org/officeDocument/2006/relationships/image" Target="../media/image1688.png"/><Relationship Id="rId306" Type="http://schemas.openxmlformats.org/officeDocument/2006/relationships/image" Target="../media/image1695.png"/><Relationship Id="rId24" Type="http://schemas.openxmlformats.org/officeDocument/2006/relationships/customXml" Target="../ink/ink1557.xml"/><Relationship Id="rId45" Type="http://schemas.openxmlformats.org/officeDocument/2006/relationships/image" Target="../media/image1566.png"/><Relationship Id="rId66" Type="http://schemas.openxmlformats.org/officeDocument/2006/relationships/customXml" Target="../ink/ink1579.xml"/><Relationship Id="rId87" Type="http://schemas.openxmlformats.org/officeDocument/2006/relationships/customXml" Target="../ink/ink1590.xml"/><Relationship Id="rId110" Type="http://schemas.openxmlformats.org/officeDocument/2006/relationships/image" Target="../media/image1598.png"/><Relationship Id="rId131" Type="http://schemas.openxmlformats.org/officeDocument/2006/relationships/customXml" Target="../ink/ink1612.xml"/><Relationship Id="rId61" Type="http://schemas.openxmlformats.org/officeDocument/2006/relationships/image" Target="../media/image1574.png"/><Relationship Id="rId82" Type="http://schemas.openxmlformats.org/officeDocument/2006/relationships/image" Target="../media/image1584.png"/><Relationship Id="rId152" Type="http://schemas.openxmlformats.org/officeDocument/2006/relationships/image" Target="../media/image1619.png"/><Relationship Id="rId173" Type="http://schemas.openxmlformats.org/officeDocument/2006/relationships/customXml" Target="../ink/ink1633.xml"/><Relationship Id="rId194" Type="http://schemas.openxmlformats.org/officeDocument/2006/relationships/image" Target="../media/image1640.png"/><Relationship Id="rId199" Type="http://schemas.openxmlformats.org/officeDocument/2006/relationships/customXml" Target="../ink/ink1646.xml"/><Relationship Id="rId203" Type="http://schemas.openxmlformats.org/officeDocument/2006/relationships/customXml" Target="../ink/ink1648.xml"/><Relationship Id="rId208" Type="http://schemas.openxmlformats.org/officeDocument/2006/relationships/image" Target="../media/image1647.png"/><Relationship Id="rId229" Type="http://schemas.openxmlformats.org/officeDocument/2006/relationships/customXml" Target="../ink/ink1661.xml"/><Relationship Id="rId19" Type="http://schemas.openxmlformats.org/officeDocument/2006/relationships/image" Target="../media/image1554.png"/><Relationship Id="rId224" Type="http://schemas.openxmlformats.org/officeDocument/2006/relationships/image" Target="../media/image1655.png"/><Relationship Id="rId240" Type="http://schemas.openxmlformats.org/officeDocument/2006/relationships/image" Target="../media/image1663.png"/><Relationship Id="rId245" Type="http://schemas.openxmlformats.org/officeDocument/2006/relationships/customXml" Target="../ink/ink1669.xml"/><Relationship Id="rId261" Type="http://schemas.openxmlformats.org/officeDocument/2006/relationships/customXml" Target="../ink/ink1677.xml"/><Relationship Id="rId266" Type="http://schemas.openxmlformats.org/officeDocument/2006/relationships/image" Target="../media/image1675.png"/><Relationship Id="rId287" Type="http://schemas.openxmlformats.org/officeDocument/2006/relationships/customXml" Target="../ink/ink1690.xml"/><Relationship Id="rId14" Type="http://schemas.openxmlformats.org/officeDocument/2006/relationships/customXml" Target="../ink/ink1552.xml"/><Relationship Id="rId30" Type="http://schemas.openxmlformats.org/officeDocument/2006/relationships/customXml" Target="../ink/ink1560.xml"/><Relationship Id="rId35" Type="http://schemas.openxmlformats.org/officeDocument/2006/relationships/image" Target="../media/image1562.png"/><Relationship Id="rId56" Type="http://schemas.openxmlformats.org/officeDocument/2006/relationships/customXml" Target="../ink/ink1574.xml"/><Relationship Id="rId77" Type="http://schemas.openxmlformats.org/officeDocument/2006/relationships/customXml" Target="../ink/ink1585.xml"/><Relationship Id="rId100" Type="http://schemas.openxmlformats.org/officeDocument/2006/relationships/image" Target="../media/image1593.png"/><Relationship Id="rId105" Type="http://schemas.openxmlformats.org/officeDocument/2006/relationships/customXml" Target="../ink/ink1599.xml"/><Relationship Id="rId126" Type="http://schemas.openxmlformats.org/officeDocument/2006/relationships/image" Target="../media/image1606.png"/><Relationship Id="rId147" Type="http://schemas.openxmlformats.org/officeDocument/2006/relationships/customXml" Target="../ink/ink1620.xml"/><Relationship Id="rId168" Type="http://schemas.openxmlformats.org/officeDocument/2006/relationships/image" Target="../media/image1627.png"/><Relationship Id="rId282" Type="http://schemas.openxmlformats.org/officeDocument/2006/relationships/image" Target="../media/image1683.png"/><Relationship Id="rId312" Type="http://schemas.openxmlformats.org/officeDocument/2006/relationships/image" Target="../media/image1698.png"/><Relationship Id="rId8" Type="http://schemas.openxmlformats.org/officeDocument/2006/relationships/customXml" Target="../ink/ink1549.xml"/><Relationship Id="rId51" Type="http://schemas.openxmlformats.org/officeDocument/2006/relationships/image" Target="../media/image1569.png"/><Relationship Id="rId72" Type="http://schemas.openxmlformats.org/officeDocument/2006/relationships/image" Target="../media/image1579.png"/><Relationship Id="rId93" Type="http://schemas.openxmlformats.org/officeDocument/2006/relationships/customXml" Target="../ink/ink1593.xml"/><Relationship Id="rId98" Type="http://schemas.openxmlformats.org/officeDocument/2006/relationships/image" Target="../media/image1592.png"/><Relationship Id="rId121" Type="http://schemas.openxmlformats.org/officeDocument/2006/relationships/customXml" Target="../ink/ink1607.xml"/><Relationship Id="rId142" Type="http://schemas.openxmlformats.org/officeDocument/2006/relationships/image" Target="../media/image1614.png"/><Relationship Id="rId163" Type="http://schemas.openxmlformats.org/officeDocument/2006/relationships/customXml" Target="../ink/ink1628.xml"/><Relationship Id="rId184" Type="http://schemas.openxmlformats.org/officeDocument/2006/relationships/image" Target="../media/image1635.png"/><Relationship Id="rId189" Type="http://schemas.openxmlformats.org/officeDocument/2006/relationships/customXml" Target="../ink/ink1641.xml"/><Relationship Id="rId219" Type="http://schemas.openxmlformats.org/officeDocument/2006/relationships/customXml" Target="../ink/ink1656.xml"/><Relationship Id="rId3" Type="http://schemas.openxmlformats.org/officeDocument/2006/relationships/image" Target="../media/image1546.png"/><Relationship Id="rId214" Type="http://schemas.openxmlformats.org/officeDocument/2006/relationships/image" Target="../media/image1650.png"/><Relationship Id="rId230" Type="http://schemas.openxmlformats.org/officeDocument/2006/relationships/image" Target="../media/image1658.png"/><Relationship Id="rId235" Type="http://schemas.openxmlformats.org/officeDocument/2006/relationships/customXml" Target="../ink/ink1664.xml"/><Relationship Id="rId251" Type="http://schemas.openxmlformats.org/officeDocument/2006/relationships/customXml" Target="../ink/ink1672.xml"/><Relationship Id="rId256" Type="http://schemas.openxmlformats.org/officeDocument/2006/relationships/image" Target="../media/image1670.png"/><Relationship Id="rId277" Type="http://schemas.openxmlformats.org/officeDocument/2006/relationships/customXml" Target="../ink/ink1685.xml"/><Relationship Id="rId298" Type="http://schemas.openxmlformats.org/officeDocument/2006/relationships/image" Target="../media/image1691.png"/><Relationship Id="rId25" Type="http://schemas.openxmlformats.org/officeDocument/2006/relationships/image" Target="../media/image1557.png"/><Relationship Id="rId46" Type="http://schemas.openxmlformats.org/officeDocument/2006/relationships/customXml" Target="../ink/ink1569.xml"/><Relationship Id="rId67" Type="http://schemas.openxmlformats.org/officeDocument/2006/relationships/image" Target="../media/image1577.png"/><Relationship Id="rId116" Type="http://schemas.openxmlformats.org/officeDocument/2006/relationships/image" Target="../media/image1601.png"/><Relationship Id="rId137" Type="http://schemas.openxmlformats.org/officeDocument/2006/relationships/customXml" Target="../ink/ink1615.xml"/><Relationship Id="rId158" Type="http://schemas.openxmlformats.org/officeDocument/2006/relationships/image" Target="../media/image1622.png"/><Relationship Id="rId272" Type="http://schemas.openxmlformats.org/officeDocument/2006/relationships/image" Target="../media/image1678.png"/><Relationship Id="rId293" Type="http://schemas.openxmlformats.org/officeDocument/2006/relationships/customXml" Target="../ink/ink1693.xml"/><Relationship Id="rId302" Type="http://schemas.openxmlformats.org/officeDocument/2006/relationships/image" Target="../media/image1693.png"/><Relationship Id="rId307" Type="http://schemas.openxmlformats.org/officeDocument/2006/relationships/customXml" Target="../ink/ink1700.xml"/><Relationship Id="rId20" Type="http://schemas.openxmlformats.org/officeDocument/2006/relationships/customXml" Target="../ink/ink1555.xml"/><Relationship Id="rId41" Type="http://schemas.openxmlformats.org/officeDocument/2006/relationships/customXml" Target="../ink/ink1566.xml"/><Relationship Id="rId62" Type="http://schemas.openxmlformats.org/officeDocument/2006/relationships/customXml" Target="../ink/ink1577.xml"/><Relationship Id="rId83" Type="http://schemas.openxmlformats.org/officeDocument/2006/relationships/customXml" Target="../ink/ink1588.xml"/><Relationship Id="rId88" Type="http://schemas.openxmlformats.org/officeDocument/2006/relationships/image" Target="../media/image1587.png"/><Relationship Id="rId111" Type="http://schemas.openxmlformats.org/officeDocument/2006/relationships/customXml" Target="../ink/ink1602.xml"/><Relationship Id="rId132" Type="http://schemas.openxmlformats.org/officeDocument/2006/relationships/image" Target="../media/image1609.png"/><Relationship Id="rId153" Type="http://schemas.openxmlformats.org/officeDocument/2006/relationships/customXml" Target="../ink/ink1623.xml"/><Relationship Id="rId174" Type="http://schemas.openxmlformats.org/officeDocument/2006/relationships/image" Target="../media/image1630.png"/><Relationship Id="rId179" Type="http://schemas.openxmlformats.org/officeDocument/2006/relationships/customXml" Target="../ink/ink1636.xml"/><Relationship Id="rId195" Type="http://schemas.openxmlformats.org/officeDocument/2006/relationships/customXml" Target="../ink/ink1644.xml"/><Relationship Id="rId209" Type="http://schemas.openxmlformats.org/officeDocument/2006/relationships/customXml" Target="../ink/ink1651.xml"/><Relationship Id="rId190" Type="http://schemas.openxmlformats.org/officeDocument/2006/relationships/image" Target="../media/image1638.png"/><Relationship Id="rId204" Type="http://schemas.openxmlformats.org/officeDocument/2006/relationships/image" Target="../media/image1645.png"/><Relationship Id="rId220" Type="http://schemas.openxmlformats.org/officeDocument/2006/relationships/image" Target="../media/image1653.png"/><Relationship Id="rId225" Type="http://schemas.openxmlformats.org/officeDocument/2006/relationships/customXml" Target="../ink/ink1659.xml"/><Relationship Id="rId241" Type="http://schemas.openxmlformats.org/officeDocument/2006/relationships/customXml" Target="../ink/ink1667.xml"/><Relationship Id="rId246" Type="http://schemas.openxmlformats.org/officeDocument/2006/relationships/image" Target="../media/image1406.png"/><Relationship Id="rId267" Type="http://schemas.openxmlformats.org/officeDocument/2006/relationships/customXml" Target="../ink/ink1680.xml"/><Relationship Id="rId288" Type="http://schemas.openxmlformats.org/officeDocument/2006/relationships/image" Target="../media/image1686.png"/><Relationship Id="rId15" Type="http://schemas.openxmlformats.org/officeDocument/2006/relationships/image" Target="../media/image1552.png"/><Relationship Id="rId36" Type="http://schemas.openxmlformats.org/officeDocument/2006/relationships/customXml" Target="../ink/ink1563.xml"/><Relationship Id="rId57" Type="http://schemas.openxmlformats.org/officeDocument/2006/relationships/image" Target="../media/image1572.png"/><Relationship Id="rId106" Type="http://schemas.openxmlformats.org/officeDocument/2006/relationships/image" Target="../media/image1596.png"/><Relationship Id="rId127" Type="http://schemas.openxmlformats.org/officeDocument/2006/relationships/customXml" Target="../ink/ink1610.xml"/><Relationship Id="rId262" Type="http://schemas.openxmlformats.org/officeDocument/2006/relationships/image" Target="../media/image1673.png"/><Relationship Id="rId283" Type="http://schemas.openxmlformats.org/officeDocument/2006/relationships/customXml" Target="../ink/ink1688.xml"/><Relationship Id="rId313" Type="http://schemas.openxmlformats.org/officeDocument/2006/relationships/customXml" Target="../ink/ink1703.xml"/><Relationship Id="rId10" Type="http://schemas.openxmlformats.org/officeDocument/2006/relationships/customXml" Target="../ink/ink1550.xml"/><Relationship Id="rId31" Type="http://schemas.openxmlformats.org/officeDocument/2006/relationships/image" Target="../media/image1560.png"/><Relationship Id="rId52" Type="http://schemas.openxmlformats.org/officeDocument/2006/relationships/customXml" Target="../ink/ink1572.xml"/><Relationship Id="rId73" Type="http://schemas.openxmlformats.org/officeDocument/2006/relationships/customXml" Target="../ink/ink1583.xml"/><Relationship Id="rId78" Type="http://schemas.openxmlformats.org/officeDocument/2006/relationships/image" Target="../media/image1582.png"/><Relationship Id="rId94" Type="http://schemas.openxmlformats.org/officeDocument/2006/relationships/image" Target="../media/image1590.png"/><Relationship Id="rId99" Type="http://schemas.openxmlformats.org/officeDocument/2006/relationships/customXml" Target="../ink/ink1596.xml"/><Relationship Id="rId101" Type="http://schemas.openxmlformats.org/officeDocument/2006/relationships/customXml" Target="../ink/ink1597.xml"/><Relationship Id="rId122" Type="http://schemas.openxmlformats.org/officeDocument/2006/relationships/image" Target="../media/image1604.png"/><Relationship Id="rId143" Type="http://schemas.openxmlformats.org/officeDocument/2006/relationships/customXml" Target="../ink/ink1618.xml"/><Relationship Id="rId148" Type="http://schemas.openxmlformats.org/officeDocument/2006/relationships/image" Target="../media/image1617.png"/><Relationship Id="rId164" Type="http://schemas.openxmlformats.org/officeDocument/2006/relationships/image" Target="../media/image1625.png"/><Relationship Id="rId169" Type="http://schemas.openxmlformats.org/officeDocument/2006/relationships/customXml" Target="../ink/ink1631.xml"/><Relationship Id="rId185" Type="http://schemas.openxmlformats.org/officeDocument/2006/relationships/customXml" Target="../ink/ink1639.xml"/><Relationship Id="rId4" Type="http://schemas.openxmlformats.org/officeDocument/2006/relationships/customXml" Target="../ink/ink1547.xml"/><Relationship Id="rId9" Type="http://schemas.openxmlformats.org/officeDocument/2006/relationships/image" Target="../media/image1549.png"/><Relationship Id="rId180" Type="http://schemas.openxmlformats.org/officeDocument/2006/relationships/image" Target="../media/image1633.png"/><Relationship Id="rId210" Type="http://schemas.openxmlformats.org/officeDocument/2006/relationships/image" Target="../media/image1648.png"/><Relationship Id="rId215" Type="http://schemas.openxmlformats.org/officeDocument/2006/relationships/customXml" Target="../ink/ink1654.xml"/><Relationship Id="rId236" Type="http://schemas.openxmlformats.org/officeDocument/2006/relationships/image" Target="../media/image1661.png"/><Relationship Id="rId257" Type="http://schemas.openxmlformats.org/officeDocument/2006/relationships/customXml" Target="../ink/ink1675.xml"/><Relationship Id="rId278" Type="http://schemas.openxmlformats.org/officeDocument/2006/relationships/image" Target="../media/image1681.png"/><Relationship Id="rId26" Type="http://schemas.openxmlformats.org/officeDocument/2006/relationships/customXml" Target="../ink/ink1558.xml"/><Relationship Id="rId231" Type="http://schemas.openxmlformats.org/officeDocument/2006/relationships/customXml" Target="../ink/ink1662.xml"/><Relationship Id="rId252" Type="http://schemas.openxmlformats.org/officeDocument/2006/relationships/image" Target="../media/image1668.png"/><Relationship Id="rId273" Type="http://schemas.openxmlformats.org/officeDocument/2006/relationships/customXml" Target="../ink/ink1683.xml"/><Relationship Id="rId294" Type="http://schemas.openxmlformats.org/officeDocument/2006/relationships/image" Target="../media/image1689.png"/><Relationship Id="rId308" Type="http://schemas.openxmlformats.org/officeDocument/2006/relationships/image" Target="../media/image1696.png"/><Relationship Id="rId47" Type="http://schemas.openxmlformats.org/officeDocument/2006/relationships/image" Target="../media/image1567.png"/><Relationship Id="rId68" Type="http://schemas.openxmlformats.org/officeDocument/2006/relationships/customXml" Target="../ink/ink1580.xml"/><Relationship Id="rId89" Type="http://schemas.openxmlformats.org/officeDocument/2006/relationships/customXml" Target="../ink/ink1591.xml"/><Relationship Id="rId112" Type="http://schemas.openxmlformats.org/officeDocument/2006/relationships/image" Target="../media/image1599.png"/><Relationship Id="rId133" Type="http://schemas.openxmlformats.org/officeDocument/2006/relationships/customXml" Target="../ink/ink1613.xml"/><Relationship Id="rId154" Type="http://schemas.openxmlformats.org/officeDocument/2006/relationships/image" Target="../media/image1620.png"/><Relationship Id="rId175" Type="http://schemas.openxmlformats.org/officeDocument/2006/relationships/customXml" Target="../ink/ink1634.xml"/><Relationship Id="rId196" Type="http://schemas.openxmlformats.org/officeDocument/2006/relationships/image" Target="../media/image1641.png"/><Relationship Id="rId200" Type="http://schemas.openxmlformats.org/officeDocument/2006/relationships/image" Target="../media/image1643.png"/><Relationship Id="rId16" Type="http://schemas.openxmlformats.org/officeDocument/2006/relationships/customXml" Target="../ink/ink1553.xml"/><Relationship Id="rId221" Type="http://schemas.openxmlformats.org/officeDocument/2006/relationships/customXml" Target="../ink/ink1657.xml"/><Relationship Id="rId242" Type="http://schemas.openxmlformats.org/officeDocument/2006/relationships/image" Target="../media/image1664.png"/><Relationship Id="rId263" Type="http://schemas.openxmlformats.org/officeDocument/2006/relationships/customXml" Target="../ink/ink1678.xml"/><Relationship Id="rId284" Type="http://schemas.openxmlformats.org/officeDocument/2006/relationships/image" Target="../media/image1684.png"/><Relationship Id="rId37" Type="http://schemas.openxmlformats.org/officeDocument/2006/relationships/customXml" Target="../ink/ink1564.xml"/><Relationship Id="rId58" Type="http://schemas.openxmlformats.org/officeDocument/2006/relationships/customXml" Target="../ink/ink1575.xml"/><Relationship Id="rId79" Type="http://schemas.openxmlformats.org/officeDocument/2006/relationships/customXml" Target="../ink/ink1586.xml"/><Relationship Id="rId102" Type="http://schemas.openxmlformats.org/officeDocument/2006/relationships/image" Target="../media/image1594.png"/><Relationship Id="rId123" Type="http://schemas.openxmlformats.org/officeDocument/2006/relationships/customXml" Target="../ink/ink1608.xml"/><Relationship Id="rId144" Type="http://schemas.openxmlformats.org/officeDocument/2006/relationships/image" Target="../media/image1615.png"/><Relationship Id="rId90" Type="http://schemas.openxmlformats.org/officeDocument/2006/relationships/image" Target="../media/image1588.png"/><Relationship Id="rId165" Type="http://schemas.openxmlformats.org/officeDocument/2006/relationships/customXml" Target="../ink/ink1629.xml"/><Relationship Id="rId186" Type="http://schemas.openxmlformats.org/officeDocument/2006/relationships/image" Target="../media/image1636.png"/><Relationship Id="rId211" Type="http://schemas.openxmlformats.org/officeDocument/2006/relationships/customXml" Target="../ink/ink1652.xml"/><Relationship Id="rId232" Type="http://schemas.openxmlformats.org/officeDocument/2006/relationships/image" Target="../media/image1659.png"/><Relationship Id="rId253" Type="http://schemas.openxmlformats.org/officeDocument/2006/relationships/customXml" Target="../ink/ink1673.xml"/><Relationship Id="rId274" Type="http://schemas.openxmlformats.org/officeDocument/2006/relationships/image" Target="../media/image1679.png"/><Relationship Id="rId295" Type="http://schemas.openxmlformats.org/officeDocument/2006/relationships/customXml" Target="../ink/ink1694.xml"/><Relationship Id="rId309" Type="http://schemas.openxmlformats.org/officeDocument/2006/relationships/customXml" Target="../ink/ink1701.xml"/><Relationship Id="rId27" Type="http://schemas.openxmlformats.org/officeDocument/2006/relationships/image" Target="../media/image1558.png"/><Relationship Id="rId48" Type="http://schemas.openxmlformats.org/officeDocument/2006/relationships/customXml" Target="../ink/ink1570.xml"/><Relationship Id="rId69" Type="http://schemas.openxmlformats.org/officeDocument/2006/relationships/image" Target="../media/image1578.png"/><Relationship Id="rId113" Type="http://schemas.openxmlformats.org/officeDocument/2006/relationships/customXml" Target="../ink/ink1603.xml"/><Relationship Id="rId134" Type="http://schemas.openxmlformats.org/officeDocument/2006/relationships/image" Target="../media/image1610.png"/><Relationship Id="rId80" Type="http://schemas.openxmlformats.org/officeDocument/2006/relationships/image" Target="../media/image1583.png"/><Relationship Id="rId155" Type="http://schemas.openxmlformats.org/officeDocument/2006/relationships/customXml" Target="../ink/ink1624.xml"/><Relationship Id="rId176" Type="http://schemas.openxmlformats.org/officeDocument/2006/relationships/image" Target="../media/image1631.png"/><Relationship Id="rId197" Type="http://schemas.openxmlformats.org/officeDocument/2006/relationships/customXml" Target="../ink/ink1645.xml"/><Relationship Id="rId201" Type="http://schemas.openxmlformats.org/officeDocument/2006/relationships/customXml" Target="../ink/ink1647.xml"/><Relationship Id="rId222" Type="http://schemas.openxmlformats.org/officeDocument/2006/relationships/image" Target="../media/image1654.png"/><Relationship Id="rId243" Type="http://schemas.openxmlformats.org/officeDocument/2006/relationships/customXml" Target="../ink/ink1668.xml"/><Relationship Id="rId264" Type="http://schemas.openxmlformats.org/officeDocument/2006/relationships/image" Target="../media/image1674.png"/><Relationship Id="rId285" Type="http://schemas.openxmlformats.org/officeDocument/2006/relationships/customXml" Target="../ink/ink1689.xml"/><Relationship Id="rId17" Type="http://schemas.openxmlformats.org/officeDocument/2006/relationships/image" Target="../media/image1553.png"/><Relationship Id="rId38" Type="http://schemas.openxmlformats.org/officeDocument/2006/relationships/image" Target="../media/image1563.png"/><Relationship Id="rId59" Type="http://schemas.openxmlformats.org/officeDocument/2006/relationships/image" Target="../media/image1573.png"/><Relationship Id="rId103" Type="http://schemas.openxmlformats.org/officeDocument/2006/relationships/customXml" Target="../ink/ink1598.xml"/><Relationship Id="rId124" Type="http://schemas.openxmlformats.org/officeDocument/2006/relationships/image" Target="../media/image1605.png"/><Relationship Id="rId310" Type="http://schemas.openxmlformats.org/officeDocument/2006/relationships/image" Target="../media/image1697.png"/><Relationship Id="rId70" Type="http://schemas.openxmlformats.org/officeDocument/2006/relationships/customXml" Target="../ink/ink1581.xml"/><Relationship Id="rId91" Type="http://schemas.openxmlformats.org/officeDocument/2006/relationships/customXml" Target="../ink/ink1592.xml"/><Relationship Id="rId145" Type="http://schemas.openxmlformats.org/officeDocument/2006/relationships/customXml" Target="../ink/ink1619.xml"/><Relationship Id="rId166" Type="http://schemas.openxmlformats.org/officeDocument/2006/relationships/image" Target="../media/image1626.png"/><Relationship Id="rId187" Type="http://schemas.openxmlformats.org/officeDocument/2006/relationships/customXml" Target="../ink/ink1640.xml"/><Relationship Id="rId1" Type="http://schemas.openxmlformats.org/officeDocument/2006/relationships/slideLayout" Target="../slideLayouts/slideLayout7.xml"/><Relationship Id="rId212" Type="http://schemas.openxmlformats.org/officeDocument/2006/relationships/image" Target="../media/image1649.png"/><Relationship Id="rId233" Type="http://schemas.openxmlformats.org/officeDocument/2006/relationships/customXml" Target="../ink/ink1663.xml"/><Relationship Id="rId254" Type="http://schemas.openxmlformats.org/officeDocument/2006/relationships/image" Target="../media/image1669.png"/><Relationship Id="rId28" Type="http://schemas.openxmlformats.org/officeDocument/2006/relationships/customXml" Target="../ink/ink1559.xml"/><Relationship Id="rId49" Type="http://schemas.openxmlformats.org/officeDocument/2006/relationships/image" Target="../media/image1568.png"/><Relationship Id="rId114" Type="http://schemas.openxmlformats.org/officeDocument/2006/relationships/image" Target="../media/image1600.png"/><Relationship Id="rId275" Type="http://schemas.openxmlformats.org/officeDocument/2006/relationships/customXml" Target="../ink/ink1684.xml"/><Relationship Id="rId296" Type="http://schemas.openxmlformats.org/officeDocument/2006/relationships/image" Target="../media/image1690.png"/><Relationship Id="rId300" Type="http://schemas.openxmlformats.org/officeDocument/2006/relationships/image" Target="../media/image1692.png"/><Relationship Id="rId60" Type="http://schemas.openxmlformats.org/officeDocument/2006/relationships/customXml" Target="../ink/ink1576.xml"/><Relationship Id="rId81" Type="http://schemas.openxmlformats.org/officeDocument/2006/relationships/customXml" Target="../ink/ink1587.xml"/><Relationship Id="rId135" Type="http://schemas.openxmlformats.org/officeDocument/2006/relationships/customXml" Target="../ink/ink1614.xml"/><Relationship Id="rId156" Type="http://schemas.openxmlformats.org/officeDocument/2006/relationships/image" Target="../media/image1621.png"/><Relationship Id="rId177" Type="http://schemas.openxmlformats.org/officeDocument/2006/relationships/customXml" Target="../ink/ink1635.xml"/><Relationship Id="rId198" Type="http://schemas.openxmlformats.org/officeDocument/2006/relationships/image" Target="../media/image1642.png"/><Relationship Id="rId202" Type="http://schemas.openxmlformats.org/officeDocument/2006/relationships/image" Target="../media/image1644.png"/><Relationship Id="rId223" Type="http://schemas.openxmlformats.org/officeDocument/2006/relationships/customXml" Target="../ink/ink1658.xml"/><Relationship Id="rId244" Type="http://schemas.openxmlformats.org/officeDocument/2006/relationships/image" Target="../media/image1665.png"/><Relationship Id="rId18" Type="http://schemas.openxmlformats.org/officeDocument/2006/relationships/customXml" Target="../ink/ink1554.xml"/><Relationship Id="rId39" Type="http://schemas.openxmlformats.org/officeDocument/2006/relationships/customXml" Target="../ink/ink1565.xml"/><Relationship Id="rId265" Type="http://schemas.openxmlformats.org/officeDocument/2006/relationships/customXml" Target="../ink/ink1679.xml"/><Relationship Id="rId286" Type="http://schemas.openxmlformats.org/officeDocument/2006/relationships/image" Target="../media/image1685.png"/><Relationship Id="rId50" Type="http://schemas.openxmlformats.org/officeDocument/2006/relationships/customXml" Target="../ink/ink1571.xml"/><Relationship Id="rId104" Type="http://schemas.openxmlformats.org/officeDocument/2006/relationships/image" Target="../media/image1595.png"/><Relationship Id="rId125" Type="http://schemas.openxmlformats.org/officeDocument/2006/relationships/customXml" Target="../ink/ink1609.xml"/><Relationship Id="rId146" Type="http://schemas.openxmlformats.org/officeDocument/2006/relationships/image" Target="../media/image1616.png"/><Relationship Id="rId167" Type="http://schemas.openxmlformats.org/officeDocument/2006/relationships/customXml" Target="../ink/ink1630.xml"/><Relationship Id="rId188" Type="http://schemas.openxmlformats.org/officeDocument/2006/relationships/image" Target="../media/image1637.png"/><Relationship Id="rId311" Type="http://schemas.openxmlformats.org/officeDocument/2006/relationships/customXml" Target="../ink/ink1702.xml"/><Relationship Id="rId71" Type="http://schemas.openxmlformats.org/officeDocument/2006/relationships/customXml" Target="../ink/ink1582.xml"/><Relationship Id="rId92" Type="http://schemas.openxmlformats.org/officeDocument/2006/relationships/image" Target="../media/image1589.png"/><Relationship Id="rId213" Type="http://schemas.openxmlformats.org/officeDocument/2006/relationships/customXml" Target="../ink/ink1653.xml"/><Relationship Id="rId234" Type="http://schemas.openxmlformats.org/officeDocument/2006/relationships/image" Target="../media/image1660.png"/><Relationship Id="rId2" Type="http://schemas.openxmlformats.org/officeDocument/2006/relationships/customXml" Target="../ink/ink1546.xml"/><Relationship Id="rId29" Type="http://schemas.openxmlformats.org/officeDocument/2006/relationships/image" Target="../media/image1559.png"/><Relationship Id="rId255" Type="http://schemas.openxmlformats.org/officeDocument/2006/relationships/customXml" Target="../ink/ink1674.xml"/><Relationship Id="rId276" Type="http://schemas.openxmlformats.org/officeDocument/2006/relationships/image" Target="../media/image1680.png"/><Relationship Id="rId297" Type="http://schemas.openxmlformats.org/officeDocument/2006/relationships/customXml" Target="../ink/ink1695.xml"/><Relationship Id="rId40" Type="http://schemas.openxmlformats.org/officeDocument/2006/relationships/image" Target="../media/image1564.png"/><Relationship Id="rId115" Type="http://schemas.openxmlformats.org/officeDocument/2006/relationships/customXml" Target="../ink/ink1604.xml"/><Relationship Id="rId136" Type="http://schemas.openxmlformats.org/officeDocument/2006/relationships/image" Target="../media/image1611.png"/><Relationship Id="rId157" Type="http://schemas.openxmlformats.org/officeDocument/2006/relationships/customXml" Target="../ink/ink1625.xml"/><Relationship Id="rId178" Type="http://schemas.openxmlformats.org/officeDocument/2006/relationships/image" Target="../media/image1632.png"/><Relationship Id="rId301" Type="http://schemas.openxmlformats.org/officeDocument/2006/relationships/customXml" Target="../ink/ink169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pYmnNGVh5P8&amp;list=PLLxIAh7NuabjHLCm1N46FqRXUELUMpe6P"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17" Type="http://schemas.openxmlformats.org/officeDocument/2006/relationships/customXml" Target="../ink/ink1761.xml"/><Relationship Id="rId299" Type="http://schemas.openxmlformats.org/officeDocument/2006/relationships/image" Target="../media/image1847.png"/><Relationship Id="rId303" Type="http://schemas.openxmlformats.org/officeDocument/2006/relationships/image" Target="../media/image1849.png"/><Relationship Id="rId21" Type="http://schemas.openxmlformats.org/officeDocument/2006/relationships/customXml" Target="../ink/ink1713.xml"/><Relationship Id="rId42" Type="http://schemas.openxmlformats.org/officeDocument/2006/relationships/image" Target="../media/image1719.png"/><Relationship Id="rId63" Type="http://schemas.openxmlformats.org/officeDocument/2006/relationships/customXml" Target="../ink/ink1734.xml"/><Relationship Id="rId84" Type="http://schemas.openxmlformats.org/officeDocument/2006/relationships/image" Target="../media/image1740.png"/><Relationship Id="rId138" Type="http://schemas.openxmlformats.org/officeDocument/2006/relationships/customXml" Target="../ink/ink1772.xml"/><Relationship Id="rId159" Type="http://schemas.openxmlformats.org/officeDocument/2006/relationships/image" Target="../media/image1777.png"/><Relationship Id="rId324" Type="http://schemas.openxmlformats.org/officeDocument/2006/relationships/customXml" Target="../ink/ink1865.xml"/><Relationship Id="rId345" Type="http://schemas.openxmlformats.org/officeDocument/2006/relationships/image" Target="../media/image1870.png"/><Relationship Id="rId170" Type="http://schemas.openxmlformats.org/officeDocument/2006/relationships/customXml" Target="../ink/ink1788.xml"/><Relationship Id="rId191" Type="http://schemas.openxmlformats.org/officeDocument/2006/relationships/image" Target="../media/image1793.png"/><Relationship Id="rId205" Type="http://schemas.openxmlformats.org/officeDocument/2006/relationships/image" Target="../media/image1800.png"/><Relationship Id="rId226" Type="http://schemas.openxmlformats.org/officeDocument/2006/relationships/customXml" Target="../ink/ink1816.xml"/><Relationship Id="rId247" Type="http://schemas.openxmlformats.org/officeDocument/2006/relationships/image" Target="../media/image1821.png"/><Relationship Id="rId107" Type="http://schemas.openxmlformats.org/officeDocument/2006/relationships/customXml" Target="../ink/ink1756.xml"/><Relationship Id="rId268" Type="http://schemas.openxmlformats.org/officeDocument/2006/relationships/customXml" Target="../ink/ink1837.xml"/><Relationship Id="rId289" Type="http://schemas.openxmlformats.org/officeDocument/2006/relationships/image" Target="../media/image1842.png"/><Relationship Id="rId11" Type="http://schemas.openxmlformats.org/officeDocument/2006/relationships/customXml" Target="../ink/ink1708.xml"/><Relationship Id="rId32" Type="http://schemas.openxmlformats.org/officeDocument/2006/relationships/image" Target="../media/image1714.png"/><Relationship Id="rId53" Type="http://schemas.openxmlformats.org/officeDocument/2006/relationships/customXml" Target="../ink/ink1729.xml"/><Relationship Id="rId74" Type="http://schemas.openxmlformats.org/officeDocument/2006/relationships/image" Target="../media/image1735.png"/><Relationship Id="rId128" Type="http://schemas.openxmlformats.org/officeDocument/2006/relationships/image" Target="../media/image1762.png"/><Relationship Id="rId149" Type="http://schemas.openxmlformats.org/officeDocument/2006/relationships/image" Target="../media/image1772.png"/><Relationship Id="rId314" Type="http://schemas.openxmlformats.org/officeDocument/2006/relationships/customXml" Target="../ink/ink1860.xml"/><Relationship Id="rId335" Type="http://schemas.openxmlformats.org/officeDocument/2006/relationships/image" Target="../media/image1865.png"/><Relationship Id="rId356" Type="http://schemas.openxmlformats.org/officeDocument/2006/relationships/customXml" Target="../ink/ink1881.xml"/><Relationship Id="rId5" Type="http://schemas.openxmlformats.org/officeDocument/2006/relationships/customXml" Target="../ink/ink1705.xml"/><Relationship Id="rId95" Type="http://schemas.openxmlformats.org/officeDocument/2006/relationships/customXml" Target="../ink/ink1750.xml"/><Relationship Id="rId160" Type="http://schemas.openxmlformats.org/officeDocument/2006/relationships/customXml" Target="../ink/ink1783.xml"/><Relationship Id="rId181" Type="http://schemas.openxmlformats.org/officeDocument/2006/relationships/image" Target="../media/image1788.png"/><Relationship Id="rId216" Type="http://schemas.openxmlformats.org/officeDocument/2006/relationships/customXml" Target="../ink/ink1811.xml"/><Relationship Id="rId237" Type="http://schemas.openxmlformats.org/officeDocument/2006/relationships/image" Target="../media/image1816.png"/><Relationship Id="rId258" Type="http://schemas.openxmlformats.org/officeDocument/2006/relationships/customXml" Target="../ink/ink1832.xml"/><Relationship Id="rId279" Type="http://schemas.openxmlformats.org/officeDocument/2006/relationships/image" Target="../media/image1837.png"/><Relationship Id="rId22" Type="http://schemas.openxmlformats.org/officeDocument/2006/relationships/image" Target="../media/image1709.png"/><Relationship Id="rId43" Type="http://schemas.openxmlformats.org/officeDocument/2006/relationships/customXml" Target="../ink/ink1724.xml"/><Relationship Id="rId64" Type="http://schemas.openxmlformats.org/officeDocument/2006/relationships/image" Target="../media/image1730.png"/><Relationship Id="rId118" Type="http://schemas.openxmlformats.org/officeDocument/2006/relationships/image" Target="../media/image1757.png"/><Relationship Id="rId139" Type="http://schemas.openxmlformats.org/officeDocument/2006/relationships/image" Target="../media/image1767.png"/><Relationship Id="rId290" Type="http://schemas.openxmlformats.org/officeDocument/2006/relationships/customXml" Target="../ink/ink1848.xml"/><Relationship Id="rId304" Type="http://schemas.openxmlformats.org/officeDocument/2006/relationships/customXml" Target="../ink/ink1855.xml"/><Relationship Id="rId325" Type="http://schemas.openxmlformats.org/officeDocument/2006/relationships/image" Target="../media/image1860.png"/><Relationship Id="rId346" Type="http://schemas.openxmlformats.org/officeDocument/2006/relationships/customXml" Target="../ink/ink1876.xml"/><Relationship Id="rId85" Type="http://schemas.openxmlformats.org/officeDocument/2006/relationships/customXml" Target="../ink/ink1745.xml"/><Relationship Id="rId150" Type="http://schemas.openxmlformats.org/officeDocument/2006/relationships/customXml" Target="../ink/ink1778.xml"/><Relationship Id="rId171" Type="http://schemas.openxmlformats.org/officeDocument/2006/relationships/image" Target="../media/image1783.png"/><Relationship Id="rId192" Type="http://schemas.openxmlformats.org/officeDocument/2006/relationships/customXml" Target="../ink/ink1799.xml"/><Relationship Id="rId206" Type="http://schemas.openxmlformats.org/officeDocument/2006/relationships/customXml" Target="../ink/ink1806.xml"/><Relationship Id="rId227" Type="http://schemas.openxmlformats.org/officeDocument/2006/relationships/image" Target="../media/image1811.png"/><Relationship Id="rId248" Type="http://schemas.openxmlformats.org/officeDocument/2006/relationships/customXml" Target="../ink/ink1827.xml"/><Relationship Id="rId269" Type="http://schemas.openxmlformats.org/officeDocument/2006/relationships/image" Target="../media/image1832.png"/><Relationship Id="rId12" Type="http://schemas.openxmlformats.org/officeDocument/2006/relationships/image" Target="../media/image1704.png"/><Relationship Id="rId33" Type="http://schemas.openxmlformats.org/officeDocument/2006/relationships/customXml" Target="../ink/ink1719.xml"/><Relationship Id="rId108" Type="http://schemas.openxmlformats.org/officeDocument/2006/relationships/image" Target="../media/image1752.png"/><Relationship Id="rId129" Type="http://schemas.openxmlformats.org/officeDocument/2006/relationships/customXml" Target="../ink/ink1767.xml"/><Relationship Id="rId280" Type="http://schemas.openxmlformats.org/officeDocument/2006/relationships/customXml" Target="../ink/ink1843.xml"/><Relationship Id="rId315" Type="http://schemas.openxmlformats.org/officeDocument/2006/relationships/image" Target="../media/image1855.png"/><Relationship Id="rId336" Type="http://schemas.openxmlformats.org/officeDocument/2006/relationships/customXml" Target="../ink/ink1871.xml"/><Relationship Id="rId357" Type="http://schemas.openxmlformats.org/officeDocument/2006/relationships/image" Target="../media/image1876.png"/><Relationship Id="rId54" Type="http://schemas.openxmlformats.org/officeDocument/2006/relationships/image" Target="../media/image1725.png"/><Relationship Id="rId75" Type="http://schemas.openxmlformats.org/officeDocument/2006/relationships/customXml" Target="../ink/ink1740.xml"/><Relationship Id="rId96" Type="http://schemas.openxmlformats.org/officeDocument/2006/relationships/image" Target="../media/image1746.png"/><Relationship Id="rId140" Type="http://schemas.openxmlformats.org/officeDocument/2006/relationships/customXml" Target="../ink/ink1773.xml"/><Relationship Id="rId161" Type="http://schemas.openxmlformats.org/officeDocument/2006/relationships/image" Target="../media/image1778.png"/><Relationship Id="rId182" Type="http://schemas.openxmlformats.org/officeDocument/2006/relationships/customXml" Target="../ink/ink1794.xml"/><Relationship Id="rId217" Type="http://schemas.openxmlformats.org/officeDocument/2006/relationships/image" Target="../media/image1806.png"/><Relationship Id="rId6" Type="http://schemas.openxmlformats.org/officeDocument/2006/relationships/image" Target="../media/image1702.png"/><Relationship Id="rId238" Type="http://schemas.openxmlformats.org/officeDocument/2006/relationships/customXml" Target="../ink/ink1822.xml"/><Relationship Id="rId259" Type="http://schemas.openxmlformats.org/officeDocument/2006/relationships/image" Target="../media/image1827.png"/><Relationship Id="rId23" Type="http://schemas.openxmlformats.org/officeDocument/2006/relationships/customXml" Target="../ink/ink1714.xml"/><Relationship Id="rId119" Type="http://schemas.openxmlformats.org/officeDocument/2006/relationships/customXml" Target="../ink/ink1762.xml"/><Relationship Id="rId270" Type="http://schemas.openxmlformats.org/officeDocument/2006/relationships/customXml" Target="../ink/ink1838.xml"/><Relationship Id="rId291" Type="http://schemas.openxmlformats.org/officeDocument/2006/relationships/image" Target="../media/image1843.png"/><Relationship Id="rId305" Type="http://schemas.openxmlformats.org/officeDocument/2006/relationships/image" Target="../media/image1850.png"/><Relationship Id="rId326" Type="http://schemas.openxmlformats.org/officeDocument/2006/relationships/customXml" Target="../ink/ink1866.xml"/><Relationship Id="rId347" Type="http://schemas.openxmlformats.org/officeDocument/2006/relationships/image" Target="../media/image1871.png"/><Relationship Id="rId44" Type="http://schemas.openxmlformats.org/officeDocument/2006/relationships/image" Target="../media/image1720.png"/><Relationship Id="rId65" Type="http://schemas.openxmlformats.org/officeDocument/2006/relationships/customXml" Target="../ink/ink1735.xml"/><Relationship Id="rId86" Type="http://schemas.openxmlformats.org/officeDocument/2006/relationships/image" Target="../media/image1741.png"/><Relationship Id="rId130" Type="http://schemas.openxmlformats.org/officeDocument/2006/relationships/customXml" Target="../ink/ink1768.xml"/><Relationship Id="rId151" Type="http://schemas.openxmlformats.org/officeDocument/2006/relationships/image" Target="../media/image1773.png"/><Relationship Id="rId172" Type="http://schemas.openxmlformats.org/officeDocument/2006/relationships/customXml" Target="../ink/ink1789.xml"/><Relationship Id="rId193" Type="http://schemas.openxmlformats.org/officeDocument/2006/relationships/image" Target="../media/image1794.png"/><Relationship Id="rId207" Type="http://schemas.openxmlformats.org/officeDocument/2006/relationships/image" Target="../media/image1801.png"/><Relationship Id="rId228" Type="http://schemas.openxmlformats.org/officeDocument/2006/relationships/customXml" Target="../ink/ink1817.xml"/><Relationship Id="rId249" Type="http://schemas.openxmlformats.org/officeDocument/2006/relationships/image" Target="../media/image1822.png"/><Relationship Id="rId13" Type="http://schemas.openxmlformats.org/officeDocument/2006/relationships/customXml" Target="../ink/ink1709.xml"/><Relationship Id="rId109" Type="http://schemas.openxmlformats.org/officeDocument/2006/relationships/customXml" Target="../ink/ink1757.xml"/><Relationship Id="rId260" Type="http://schemas.openxmlformats.org/officeDocument/2006/relationships/customXml" Target="../ink/ink1833.xml"/><Relationship Id="rId281" Type="http://schemas.openxmlformats.org/officeDocument/2006/relationships/image" Target="../media/image1838.png"/><Relationship Id="rId316" Type="http://schemas.openxmlformats.org/officeDocument/2006/relationships/customXml" Target="../ink/ink1861.xml"/><Relationship Id="rId337" Type="http://schemas.openxmlformats.org/officeDocument/2006/relationships/image" Target="../media/image1866.png"/><Relationship Id="rId34" Type="http://schemas.openxmlformats.org/officeDocument/2006/relationships/image" Target="../media/image1715.png"/><Relationship Id="rId55" Type="http://schemas.openxmlformats.org/officeDocument/2006/relationships/customXml" Target="../ink/ink1730.xml"/><Relationship Id="rId76" Type="http://schemas.openxmlformats.org/officeDocument/2006/relationships/image" Target="../media/image1736.png"/><Relationship Id="rId97" Type="http://schemas.openxmlformats.org/officeDocument/2006/relationships/customXml" Target="../ink/ink1751.xml"/><Relationship Id="rId120" Type="http://schemas.openxmlformats.org/officeDocument/2006/relationships/image" Target="../media/image1758.png"/><Relationship Id="rId141" Type="http://schemas.openxmlformats.org/officeDocument/2006/relationships/image" Target="../media/image1768.png"/><Relationship Id="rId7" Type="http://schemas.openxmlformats.org/officeDocument/2006/relationships/customXml" Target="../ink/ink1706.xml"/><Relationship Id="rId162" Type="http://schemas.openxmlformats.org/officeDocument/2006/relationships/customXml" Target="../ink/ink1784.xml"/><Relationship Id="rId183" Type="http://schemas.openxmlformats.org/officeDocument/2006/relationships/image" Target="../media/image1789.png"/><Relationship Id="rId218" Type="http://schemas.openxmlformats.org/officeDocument/2006/relationships/customXml" Target="../ink/ink1812.xml"/><Relationship Id="rId239" Type="http://schemas.openxmlformats.org/officeDocument/2006/relationships/image" Target="../media/image1817.png"/><Relationship Id="rId250" Type="http://schemas.openxmlformats.org/officeDocument/2006/relationships/customXml" Target="../ink/ink1828.xml"/><Relationship Id="rId271" Type="http://schemas.openxmlformats.org/officeDocument/2006/relationships/image" Target="../media/image1833.png"/><Relationship Id="rId292" Type="http://schemas.openxmlformats.org/officeDocument/2006/relationships/customXml" Target="../ink/ink1849.xml"/><Relationship Id="rId306" Type="http://schemas.openxmlformats.org/officeDocument/2006/relationships/customXml" Target="../ink/ink1856.xml"/><Relationship Id="rId24" Type="http://schemas.openxmlformats.org/officeDocument/2006/relationships/image" Target="../media/image1710.png"/><Relationship Id="rId45" Type="http://schemas.openxmlformats.org/officeDocument/2006/relationships/customXml" Target="../ink/ink1725.xml"/><Relationship Id="rId66" Type="http://schemas.openxmlformats.org/officeDocument/2006/relationships/image" Target="../media/image1731.png"/><Relationship Id="rId87" Type="http://schemas.openxmlformats.org/officeDocument/2006/relationships/customXml" Target="../ink/ink1746.xml"/><Relationship Id="rId110" Type="http://schemas.openxmlformats.org/officeDocument/2006/relationships/image" Target="../media/image1753.png"/><Relationship Id="rId131" Type="http://schemas.openxmlformats.org/officeDocument/2006/relationships/image" Target="../media/image1763.png"/><Relationship Id="rId327" Type="http://schemas.openxmlformats.org/officeDocument/2006/relationships/image" Target="../media/image1861.png"/><Relationship Id="rId348" Type="http://schemas.openxmlformats.org/officeDocument/2006/relationships/customXml" Target="../ink/ink1877.xml"/><Relationship Id="rId152" Type="http://schemas.openxmlformats.org/officeDocument/2006/relationships/customXml" Target="../ink/ink1779.xml"/><Relationship Id="rId173" Type="http://schemas.openxmlformats.org/officeDocument/2006/relationships/image" Target="../media/image1784.png"/><Relationship Id="rId194" Type="http://schemas.openxmlformats.org/officeDocument/2006/relationships/customXml" Target="../ink/ink1800.xml"/><Relationship Id="rId208" Type="http://schemas.openxmlformats.org/officeDocument/2006/relationships/customXml" Target="../ink/ink1807.xml"/><Relationship Id="rId229" Type="http://schemas.openxmlformats.org/officeDocument/2006/relationships/image" Target="../media/image1812.png"/><Relationship Id="rId240" Type="http://schemas.openxmlformats.org/officeDocument/2006/relationships/customXml" Target="../ink/ink1823.xml"/><Relationship Id="rId261" Type="http://schemas.openxmlformats.org/officeDocument/2006/relationships/image" Target="../media/image1828.png"/><Relationship Id="rId14" Type="http://schemas.openxmlformats.org/officeDocument/2006/relationships/image" Target="../media/image1705.png"/><Relationship Id="rId35" Type="http://schemas.openxmlformats.org/officeDocument/2006/relationships/customXml" Target="../ink/ink1720.xml"/><Relationship Id="rId56" Type="http://schemas.openxmlformats.org/officeDocument/2006/relationships/image" Target="../media/image1726.png"/><Relationship Id="rId77" Type="http://schemas.openxmlformats.org/officeDocument/2006/relationships/customXml" Target="../ink/ink1741.xml"/><Relationship Id="rId100" Type="http://schemas.openxmlformats.org/officeDocument/2006/relationships/image" Target="../media/image1748.png"/><Relationship Id="rId282" Type="http://schemas.openxmlformats.org/officeDocument/2006/relationships/customXml" Target="../ink/ink1844.xml"/><Relationship Id="rId317" Type="http://schemas.openxmlformats.org/officeDocument/2006/relationships/image" Target="../media/image1856.png"/><Relationship Id="rId338" Type="http://schemas.openxmlformats.org/officeDocument/2006/relationships/customXml" Target="../ink/ink1872.xml"/><Relationship Id="rId8" Type="http://schemas.openxmlformats.org/officeDocument/2006/relationships/image" Target="../media/image1703.png"/><Relationship Id="rId98" Type="http://schemas.openxmlformats.org/officeDocument/2006/relationships/image" Target="../media/image1747.png"/><Relationship Id="rId121" Type="http://schemas.openxmlformats.org/officeDocument/2006/relationships/customXml" Target="../ink/ink1763.xml"/><Relationship Id="rId142" Type="http://schemas.openxmlformats.org/officeDocument/2006/relationships/customXml" Target="../ink/ink1774.xml"/><Relationship Id="rId163" Type="http://schemas.openxmlformats.org/officeDocument/2006/relationships/image" Target="../media/image1779.png"/><Relationship Id="rId184" Type="http://schemas.openxmlformats.org/officeDocument/2006/relationships/customXml" Target="../ink/ink1795.xml"/><Relationship Id="rId219" Type="http://schemas.openxmlformats.org/officeDocument/2006/relationships/image" Target="../media/image1807.png"/><Relationship Id="rId230" Type="http://schemas.openxmlformats.org/officeDocument/2006/relationships/customXml" Target="../ink/ink1818.xml"/><Relationship Id="rId251" Type="http://schemas.openxmlformats.org/officeDocument/2006/relationships/image" Target="../media/image1823.png"/><Relationship Id="rId25" Type="http://schemas.openxmlformats.org/officeDocument/2006/relationships/customXml" Target="../ink/ink1715.xml"/><Relationship Id="rId46" Type="http://schemas.openxmlformats.org/officeDocument/2006/relationships/image" Target="../media/image1721.png"/><Relationship Id="rId67" Type="http://schemas.openxmlformats.org/officeDocument/2006/relationships/customXml" Target="../ink/ink1736.xml"/><Relationship Id="rId272" Type="http://schemas.openxmlformats.org/officeDocument/2006/relationships/customXml" Target="../ink/ink1839.xml"/><Relationship Id="rId293" Type="http://schemas.openxmlformats.org/officeDocument/2006/relationships/image" Target="../media/image1844.png"/><Relationship Id="rId307" Type="http://schemas.openxmlformats.org/officeDocument/2006/relationships/image" Target="../media/image1851.png"/><Relationship Id="rId328" Type="http://schemas.openxmlformats.org/officeDocument/2006/relationships/customXml" Target="../ink/ink1867.xml"/><Relationship Id="rId349" Type="http://schemas.openxmlformats.org/officeDocument/2006/relationships/image" Target="../media/image1872.png"/><Relationship Id="rId88" Type="http://schemas.openxmlformats.org/officeDocument/2006/relationships/image" Target="../media/image1742.png"/><Relationship Id="rId111" Type="http://schemas.openxmlformats.org/officeDocument/2006/relationships/customXml" Target="../ink/ink1758.xml"/><Relationship Id="rId132" Type="http://schemas.openxmlformats.org/officeDocument/2006/relationships/customXml" Target="../ink/ink1769.xml"/><Relationship Id="rId153" Type="http://schemas.openxmlformats.org/officeDocument/2006/relationships/image" Target="../media/image1774.png"/><Relationship Id="rId174" Type="http://schemas.openxmlformats.org/officeDocument/2006/relationships/customXml" Target="../ink/ink1790.xml"/><Relationship Id="rId195" Type="http://schemas.openxmlformats.org/officeDocument/2006/relationships/image" Target="../media/image1795.png"/><Relationship Id="rId209" Type="http://schemas.openxmlformats.org/officeDocument/2006/relationships/image" Target="../media/image1802.png"/><Relationship Id="rId190" Type="http://schemas.openxmlformats.org/officeDocument/2006/relationships/customXml" Target="../ink/ink1798.xml"/><Relationship Id="rId204" Type="http://schemas.openxmlformats.org/officeDocument/2006/relationships/customXml" Target="../ink/ink1805.xml"/><Relationship Id="rId220" Type="http://schemas.openxmlformats.org/officeDocument/2006/relationships/customXml" Target="../ink/ink1813.xml"/><Relationship Id="rId225" Type="http://schemas.openxmlformats.org/officeDocument/2006/relationships/image" Target="../media/image1810.png"/><Relationship Id="rId241" Type="http://schemas.openxmlformats.org/officeDocument/2006/relationships/image" Target="../media/image1818.png"/><Relationship Id="rId246" Type="http://schemas.openxmlformats.org/officeDocument/2006/relationships/customXml" Target="../ink/ink1826.xml"/><Relationship Id="rId267" Type="http://schemas.openxmlformats.org/officeDocument/2006/relationships/image" Target="../media/image1831.png"/><Relationship Id="rId288" Type="http://schemas.openxmlformats.org/officeDocument/2006/relationships/customXml" Target="../ink/ink1847.xml"/><Relationship Id="rId15" Type="http://schemas.openxmlformats.org/officeDocument/2006/relationships/customXml" Target="../ink/ink1710.xml"/><Relationship Id="rId36" Type="http://schemas.openxmlformats.org/officeDocument/2006/relationships/image" Target="../media/image1716.png"/><Relationship Id="rId57" Type="http://schemas.openxmlformats.org/officeDocument/2006/relationships/customXml" Target="../ink/ink1731.xml"/><Relationship Id="rId106" Type="http://schemas.openxmlformats.org/officeDocument/2006/relationships/image" Target="../media/image1751.png"/><Relationship Id="rId127" Type="http://schemas.openxmlformats.org/officeDocument/2006/relationships/customXml" Target="../ink/ink1766.xml"/><Relationship Id="rId262" Type="http://schemas.openxmlformats.org/officeDocument/2006/relationships/customXml" Target="../ink/ink1834.xml"/><Relationship Id="rId283" Type="http://schemas.openxmlformats.org/officeDocument/2006/relationships/image" Target="../media/image1839.png"/><Relationship Id="rId313" Type="http://schemas.openxmlformats.org/officeDocument/2006/relationships/image" Target="../media/image1854.png"/><Relationship Id="rId318" Type="http://schemas.openxmlformats.org/officeDocument/2006/relationships/customXml" Target="../ink/ink1862.xml"/><Relationship Id="rId339" Type="http://schemas.openxmlformats.org/officeDocument/2006/relationships/image" Target="../media/image1867.png"/><Relationship Id="rId10" Type="http://schemas.openxmlformats.org/officeDocument/2006/relationships/image" Target="../media/image1548.png"/><Relationship Id="rId31" Type="http://schemas.openxmlformats.org/officeDocument/2006/relationships/customXml" Target="../ink/ink1718.xml"/><Relationship Id="rId52" Type="http://schemas.openxmlformats.org/officeDocument/2006/relationships/image" Target="../media/image1724.png"/><Relationship Id="rId73" Type="http://schemas.openxmlformats.org/officeDocument/2006/relationships/customXml" Target="../ink/ink1739.xml"/><Relationship Id="rId78" Type="http://schemas.openxmlformats.org/officeDocument/2006/relationships/image" Target="../media/image1737.png"/><Relationship Id="rId94" Type="http://schemas.openxmlformats.org/officeDocument/2006/relationships/image" Target="../media/image1745.png"/><Relationship Id="rId99" Type="http://schemas.openxmlformats.org/officeDocument/2006/relationships/customXml" Target="../ink/ink1752.xml"/><Relationship Id="rId101" Type="http://schemas.openxmlformats.org/officeDocument/2006/relationships/customXml" Target="../ink/ink1753.xml"/><Relationship Id="rId122" Type="http://schemas.openxmlformats.org/officeDocument/2006/relationships/image" Target="../media/image1759.png"/><Relationship Id="rId143" Type="http://schemas.openxmlformats.org/officeDocument/2006/relationships/image" Target="../media/image1769.png"/><Relationship Id="rId148" Type="http://schemas.openxmlformats.org/officeDocument/2006/relationships/customXml" Target="../ink/ink1777.xml"/><Relationship Id="rId164" Type="http://schemas.openxmlformats.org/officeDocument/2006/relationships/customXml" Target="../ink/ink1785.xml"/><Relationship Id="rId169" Type="http://schemas.openxmlformats.org/officeDocument/2006/relationships/image" Target="../media/image1782.png"/><Relationship Id="rId185" Type="http://schemas.openxmlformats.org/officeDocument/2006/relationships/image" Target="../media/image1790.png"/><Relationship Id="rId334" Type="http://schemas.openxmlformats.org/officeDocument/2006/relationships/customXml" Target="../ink/ink1870.xml"/><Relationship Id="rId350" Type="http://schemas.openxmlformats.org/officeDocument/2006/relationships/customXml" Target="../ink/ink1878.xml"/><Relationship Id="rId355" Type="http://schemas.openxmlformats.org/officeDocument/2006/relationships/image" Target="../media/image1875.png"/><Relationship Id="rId4" Type="http://schemas.openxmlformats.org/officeDocument/2006/relationships/image" Target="../media/image1701.png"/><Relationship Id="rId9" Type="http://schemas.openxmlformats.org/officeDocument/2006/relationships/customXml" Target="../ink/ink1707.xml"/><Relationship Id="rId180" Type="http://schemas.openxmlformats.org/officeDocument/2006/relationships/customXml" Target="../ink/ink1793.xml"/><Relationship Id="rId210" Type="http://schemas.openxmlformats.org/officeDocument/2006/relationships/customXml" Target="../ink/ink1808.xml"/><Relationship Id="rId215" Type="http://schemas.openxmlformats.org/officeDocument/2006/relationships/image" Target="../media/image1805.png"/><Relationship Id="rId236" Type="http://schemas.openxmlformats.org/officeDocument/2006/relationships/customXml" Target="../ink/ink1821.xml"/><Relationship Id="rId257" Type="http://schemas.openxmlformats.org/officeDocument/2006/relationships/image" Target="../media/image1826.png"/><Relationship Id="rId278" Type="http://schemas.openxmlformats.org/officeDocument/2006/relationships/customXml" Target="../ink/ink1842.xml"/><Relationship Id="rId26" Type="http://schemas.openxmlformats.org/officeDocument/2006/relationships/image" Target="../media/image1711.png"/><Relationship Id="rId231" Type="http://schemas.openxmlformats.org/officeDocument/2006/relationships/image" Target="../media/image1813.png"/><Relationship Id="rId252" Type="http://schemas.openxmlformats.org/officeDocument/2006/relationships/customXml" Target="../ink/ink1829.xml"/><Relationship Id="rId273" Type="http://schemas.openxmlformats.org/officeDocument/2006/relationships/image" Target="../media/image1834.png"/><Relationship Id="rId294" Type="http://schemas.openxmlformats.org/officeDocument/2006/relationships/customXml" Target="../ink/ink1850.xml"/><Relationship Id="rId308" Type="http://schemas.openxmlformats.org/officeDocument/2006/relationships/customXml" Target="../ink/ink1857.xml"/><Relationship Id="rId329" Type="http://schemas.openxmlformats.org/officeDocument/2006/relationships/image" Target="../media/image1862.png"/><Relationship Id="rId47" Type="http://schemas.openxmlformats.org/officeDocument/2006/relationships/customXml" Target="../ink/ink1726.xml"/><Relationship Id="rId68" Type="http://schemas.openxmlformats.org/officeDocument/2006/relationships/image" Target="../media/image1732.png"/><Relationship Id="rId89" Type="http://schemas.openxmlformats.org/officeDocument/2006/relationships/customXml" Target="../ink/ink1747.xml"/><Relationship Id="rId112" Type="http://schemas.openxmlformats.org/officeDocument/2006/relationships/image" Target="../media/image1754.png"/><Relationship Id="rId133" Type="http://schemas.openxmlformats.org/officeDocument/2006/relationships/image" Target="../media/image1764.png"/><Relationship Id="rId154" Type="http://schemas.openxmlformats.org/officeDocument/2006/relationships/customXml" Target="../ink/ink1780.xml"/><Relationship Id="rId175" Type="http://schemas.openxmlformats.org/officeDocument/2006/relationships/image" Target="../media/image1785.png"/><Relationship Id="rId340" Type="http://schemas.openxmlformats.org/officeDocument/2006/relationships/customXml" Target="../ink/ink1873.xml"/><Relationship Id="rId196" Type="http://schemas.openxmlformats.org/officeDocument/2006/relationships/customXml" Target="../ink/ink1801.xml"/><Relationship Id="rId200" Type="http://schemas.openxmlformats.org/officeDocument/2006/relationships/customXml" Target="../ink/ink1803.xml"/><Relationship Id="rId16" Type="http://schemas.openxmlformats.org/officeDocument/2006/relationships/image" Target="../media/image1706.png"/><Relationship Id="rId221" Type="http://schemas.openxmlformats.org/officeDocument/2006/relationships/image" Target="../media/image1808.png"/><Relationship Id="rId242" Type="http://schemas.openxmlformats.org/officeDocument/2006/relationships/customXml" Target="../ink/ink1824.xml"/><Relationship Id="rId263" Type="http://schemas.openxmlformats.org/officeDocument/2006/relationships/image" Target="../media/image1829.png"/><Relationship Id="rId284" Type="http://schemas.openxmlformats.org/officeDocument/2006/relationships/customXml" Target="../ink/ink1845.xml"/><Relationship Id="rId319" Type="http://schemas.openxmlformats.org/officeDocument/2006/relationships/image" Target="../media/image1857.png"/><Relationship Id="rId37" Type="http://schemas.openxmlformats.org/officeDocument/2006/relationships/customXml" Target="../ink/ink1721.xml"/><Relationship Id="rId58" Type="http://schemas.openxmlformats.org/officeDocument/2006/relationships/image" Target="../media/image1727.png"/><Relationship Id="rId79" Type="http://schemas.openxmlformats.org/officeDocument/2006/relationships/customXml" Target="../ink/ink1742.xml"/><Relationship Id="rId102" Type="http://schemas.openxmlformats.org/officeDocument/2006/relationships/image" Target="../media/image1749.png"/><Relationship Id="rId123" Type="http://schemas.openxmlformats.org/officeDocument/2006/relationships/customXml" Target="../ink/ink1764.xml"/><Relationship Id="rId144" Type="http://schemas.openxmlformats.org/officeDocument/2006/relationships/customXml" Target="../ink/ink1775.xml"/><Relationship Id="rId330" Type="http://schemas.openxmlformats.org/officeDocument/2006/relationships/customXml" Target="../ink/ink1868.xml"/><Relationship Id="rId90" Type="http://schemas.openxmlformats.org/officeDocument/2006/relationships/image" Target="../media/image1743.png"/><Relationship Id="rId165" Type="http://schemas.openxmlformats.org/officeDocument/2006/relationships/image" Target="../media/image1780.png"/><Relationship Id="rId186" Type="http://schemas.openxmlformats.org/officeDocument/2006/relationships/customXml" Target="../ink/ink1796.xml"/><Relationship Id="rId351" Type="http://schemas.openxmlformats.org/officeDocument/2006/relationships/image" Target="../media/image1873.png"/><Relationship Id="rId211" Type="http://schemas.openxmlformats.org/officeDocument/2006/relationships/image" Target="../media/image1803.png"/><Relationship Id="rId232" Type="http://schemas.openxmlformats.org/officeDocument/2006/relationships/customXml" Target="../ink/ink1819.xml"/><Relationship Id="rId253" Type="http://schemas.openxmlformats.org/officeDocument/2006/relationships/image" Target="../media/image1824.png"/><Relationship Id="rId274" Type="http://schemas.openxmlformats.org/officeDocument/2006/relationships/customXml" Target="../ink/ink1840.xml"/><Relationship Id="rId295" Type="http://schemas.openxmlformats.org/officeDocument/2006/relationships/image" Target="../media/image1845.png"/><Relationship Id="rId309" Type="http://schemas.openxmlformats.org/officeDocument/2006/relationships/image" Target="../media/image1852.png"/><Relationship Id="rId27" Type="http://schemas.openxmlformats.org/officeDocument/2006/relationships/customXml" Target="../ink/ink1716.xml"/><Relationship Id="rId48" Type="http://schemas.openxmlformats.org/officeDocument/2006/relationships/image" Target="../media/image1722.png"/><Relationship Id="rId69" Type="http://schemas.openxmlformats.org/officeDocument/2006/relationships/customXml" Target="../ink/ink1737.xml"/><Relationship Id="rId113" Type="http://schemas.openxmlformats.org/officeDocument/2006/relationships/customXml" Target="../ink/ink1759.xml"/><Relationship Id="rId134" Type="http://schemas.openxmlformats.org/officeDocument/2006/relationships/customXml" Target="../ink/ink1770.xml"/><Relationship Id="rId320" Type="http://schemas.openxmlformats.org/officeDocument/2006/relationships/customXml" Target="../ink/ink1863.xml"/><Relationship Id="rId80" Type="http://schemas.openxmlformats.org/officeDocument/2006/relationships/image" Target="../media/image1738.png"/><Relationship Id="rId155" Type="http://schemas.openxmlformats.org/officeDocument/2006/relationships/image" Target="../media/image1775.png"/><Relationship Id="rId176" Type="http://schemas.openxmlformats.org/officeDocument/2006/relationships/customXml" Target="../ink/ink1791.xml"/><Relationship Id="rId197" Type="http://schemas.openxmlformats.org/officeDocument/2006/relationships/image" Target="../media/image1796.png"/><Relationship Id="rId341" Type="http://schemas.openxmlformats.org/officeDocument/2006/relationships/image" Target="../media/image1868.png"/><Relationship Id="rId201" Type="http://schemas.openxmlformats.org/officeDocument/2006/relationships/image" Target="../media/image1798.png"/><Relationship Id="rId222" Type="http://schemas.openxmlformats.org/officeDocument/2006/relationships/customXml" Target="../ink/ink1814.xml"/><Relationship Id="rId243" Type="http://schemas.openxmlformats.org/officeDocument/2006/relationships/image" Target="../media/image1819.png"/><Relationship Id="rId264" Type="http://schemas.openxmlformats.org/officeDocument/2006/relationships/customXml" Target="../ink/ink1835.xml"/><Relationship Id="rId285" Type="http://schemas.openxmlformats.org/officeDocument/2006/relationships/image" Target="../media/image1840.png"/><Relationship Id="rId17" Type="http://schemas.openxmlformats.org/officeDocument/2006/relationships/customXml" Target="../ink/ink1711.xml"/><Relationship Id="rId38" Type="http://schemas.openxmlformats.org/officeDocument/2006/relationships/image" Target="../media/image1717.png"/><Relationship Id="rId59" Type="http://schemas.openxmlformats.org/officeDocument/2006/relationships/customXml" Target="../ink/ink1732.xml"/><Relationship Id="rId103" Type="http://schemas.openxmlformats.org/officeDocument/2006/relationships/customXml" Target="../ink/ink1754.xml"/><Relationship Id="rId124" Type="http://schemas.openxmlformats.org/officeDocument/2006/relationships/image" Target="../media/image1760.png"/><Relationship Id="rId310" Type="http://schemas.openxmlformats.org/officeDocument/2006/relationships/customXml" Target="../ink/ink1858.xml"/><Relationship Id="rId70" Type="http://schemas.openxmlformats.org/officeDocument/2006/relationships/image" Target="../media/image1733.png"/><Relationship Id="rId91" Type="http://schemas.openxmlformats.org/officeDocument/2006/relationships/customXml" Target="../ink/ink1748.xml"/><Relationship Id="rId145" Type="http://schemas.openxmlformats.org/officeDocument/2006/relationships/image" Target="../media/image1770.png"/><Relationship Id="rId166" Type="http://schemas.openxmlformats.org/officeDocument/2006/relationships/customXml" Target="../ink/ink1786.xml"/><Relationship Id="rId187" Type="http://schemas.openxmlformats.org/officeDocument/2006/relationships/image" Target="../media/image1791.png"/><Relationship Id="rId331" Type="http://schemas.openxmlformats.org/officeDocument/2006/relationships/image" Target="../media/image1863.png"/><Relationship Id="rId352" Type="http://schemas.openxmlformats.org/officeDocument/2006/relationships/customXml" Target="../ink/ink1879.xml"/><Relationship Id="rId1" Type="http://schemas.openxmlformats.org/officeDocument/2006/relationships/slideLayout" Target="../slideLayouts/slideLayout7.xml"/><Relationship Id="rId212" Type="http://schemas.openxmlformats.org/officeDocument/2006/relationships/customXml" Target="../ink/ink1809.xml"/><Relationship Id="rId233" Type="http://schemas.openxmlformats.org/officeDocument/2006/relationships/image" Target="../media/image1814.png"/><Relationship Id="rId254" Type="http://schemas.openxmlformats.org/officeDocument/2006/relationships/customXml" Target="../ink/ink1830.xml"/><Relationship Id="rId28" Type="http://schemas.openxmlformats.org/officeDocument/2006/relationships/image" Target="../media/image1712.png"/><Relationship Id="rId49" Type="http://schemas.openxmlformats.org/officeDocument/2006/relationships/customXml" Target="../ink/ink1727.xml"/><Relationship Id="rId114" Type="http://schemas.openxmlformats.org/officeDocument/2006/relationships/image" Target="../media/image1755.png"/><Relationship Id="rId275" Type="http://schemas.openxmlformats.org/officeDocument/2006/relationships/image" Target="../media/image1835.png"/><Relationship Id="rId296" Type="http://schemas.openxmlformats.org/officeDocument/2006/relationships/customXml" Target="../ink/ink1851.xml"/><Relationship Id="rId300" Type="http://schemas.openxmlformats.org/officeDocument/2006/relationships/customXml" Target="../ink/ink1853.xml"/><Relationship Id="rId60" Type="http://schemas.openxmlformats.org/officeDocument/2006/relationships/image" Target="../media/image1728.png"/><Relationship Id="rId81" Type="http://schemas.openxmlformats.org/officeDocument/2006/relationships/customXml" Target="../ink/ink1743.xml"/><Relationship Id="rId135" Type="http://schemas.openxmlformats.org/officeDocument/2006/relationships/image" Target="../media/image1765.png"/><Relationship Id="rId156" Type="http://schemas.openxmlformats.org/officeDocument/2006/relationships/customXml" Target="../ink/ink1781.xml"/><Relationship Id="rId177" Type="http://schemas.openxmlformats.org/officeDocument/2006/relationships/image" Target="../media/image1786.png"/><Relationship Id="rId198" Type="http://schemas.openxmlformats.org/officeDocument/2006/relationships/customXml" Target="../ink/ink1802.xml"/><Relationship Id="rId321" Type="http://schemas.openxmlformats.org/officeDocument/2006/relationships/image" Target="../media/image1858.png"/><Relationship Id="rId342" Type="http://schemas.openxmlformats.org/officeDocument/2006/relationships/customXml" Target="../ink/ink1874.xml"/><Relationship Id="rId202" Type="http://schemas.openxmlformats.org/officeDocument/2006/relationships/customXml" Target="../ink/ink1804.xml"/><Relationship Id="rId223" Type="http://schemas.openxmlformats.org/officeDocument/2006/relationships/image" Target="../media/image1809.png"/><Relationship Id="rId244" Type="http://schemas.openxmlformats.org/officeDocument/2006/relationships/customXml" Target="../ink/ink1825.xml"/><Relationship Id="rId18" Type="http://schemas.openxmlformats.org/officeDocument/2006/relationships/image" Target="../media/image1707.png"/><Relationship Id="rId39" Type="http://schemas.openxmlformats.org/officeDocument/2006/relationships/customXml" Target="../ink/ink1722.xml"/><Relationship Id="rId265" Type="http://schemas.openxmlformats.org/officeDocument/2006/relationships/image" Target="../media/image1830.png"/><Relationship Id="rId286" Type="http://schemas.openxmlformats.org/officeDocument/2006/relationships/customXml" Target="../ink/ink1846.xml"/><Relationship Id="rId50" Type="http://schemas.openxmlformats.org/officeDocument/2006/relationships/image" Target="../media/image1723.png"/><Relationship Id="rId104" Type="http://schemas.openxmlformats.org/officeDocument/2006/relationships/image" Target="../media/image1750.png"/><Relationship Id="rId125" Type="http://schemas.openxmlformats.org/officeDocument/2006/relationships/customXml" Target="../ink/ink1765.xml"/><Relationship Id="rId146" Type="http://schemas.openxmlformats.org/officeDocument/2006/relationships/customXml" Target="../ink/ink1776.xml"/><Relationship Id="rId167" Type="http://schemas.openxmlformats.org/officeDocument/2006/relationships/image" Target="../media/image1781.png"/><Relationship Id="rId188" Type="http://schemas.openxmlformats.org/officeDocument/2006/relationships/customXml" Target="../ink/ink1797.xml"/><Relationship Id="rId311" Type="http://schemas.openxmlformats.org/officeDocument/2006/relationships/image" Target="../media/image1853.png"/><Relationship Id="rId332" Type="http://schemas.openxmlformats.org/officeDocument/2006/relationships/customXml" Target="../ink/ink1869.xml"/><Relationship Id="rId353" Type="http://schemas.openxmlformats.org/officeDocument/2006/relationships/image" Target="../media/image1874.png"/><Relationship Id="rId71" Type="http://schemas.openxmlformats.org/officeDocument/2006/relationships/customXml" Target="../ink/ink1738.xml"/><Relationship Id="rId92" Type="http://schemas.openxmlformats.org/officeDocument/2006/relationships/image" Target="../media/image1744.png"/><Relationship Id="rId213" Type="http://schemas.openxmlformats.org/officeDocument/2006/relationships/image" Target="../media/image1804.png"/><Relationship Id="rId234" Type="http://schemas.openxmlformats.org/officeDocument/2006/relationships/customXml" Target="../ink/ink1820.xml"/><Relationship Id="rId2" Type="http://schemas.openxmlformats.org/officeDocument/2006/relationships/image" Target="../media/image1700.png"/><Relationship Id="rId29" Type="http://schemas.openxmlformats.org/officeDocument/2006/relationships/customXml" Target="../ink/ink1717.xml"/><Relationship Id="rId255" Type="http://schemas.openxmlformats.org/officeDocument/2006/relationships/image" Target="../media/image1825.png"/><Relationship Id="rId276" Type="http://schemas.openxmlformats.org/officeDocument/2006/relationships/customXml" Target="../ink/ink1841.xml"/><Relationship Id="rId297" Type="http://schemas.openxmlformats.org/officeDocument/2006/relationships/image" Target="../media/image1846.png"/><Relationship Id="rId40" Type="http://schemas.openxmlformats.org/officeDocument/2006/relationships/image" Target="../media/image1718.png"/><Relationship Id="rId115" Type="http://schemas.openxmlformats.org/officeDocument/2006/relationships/customXml" Target="../ink/ink1760.xml"/><Relationship Id="rId136" Type="http://schemas.openxmlformats.org/officeDocument/2006/relationships/customXml" Target="../ink/ink1771.xml"/><Relationship Id="rId157" Type="http://schemas.openxmlformats.org/officeDocument/2006/relationships/image" Target="../media/image1776.png"/><Relationship Id="rId178" Type="http://schemas.openxmlformats.org/officeDocument/2006/relationships/customXml" Target="../ink/ink1792.xml"/><Relationship Id="rId301" Type="http://schemas.openxmlformats.org/officeDocument/2006/relationships/image" Target="../media/image1848.png"/><Relationship Id="rId322" Type="http://schemas.openxmlformats.org/officeDocument/2006/relationships/customXml" Target="../ink/ink1864.xml"/><Relationship Id="rId343" Type="http://schemas.openxmlformats.org/officeDocument/2006/relationships/image" Target="../media/image1869.png"/><Relationship Id="rId61" Type="http://schemas.openxmlformats.org/officeDocument/2006/relationships/customXml" Target="../ink/ink1733.xml"/><Relationship Id="rId82" Type="http://schemas.openxmlformats.org/officeDocument/2006/relationships/image" Target="../media/image1739.png"/><Relationship Id="rId199" Type="http://schemas.openxmlformats.org/officeDocument/2006/relationships/image" Target="../media/image1797.png"/><Relationship Id="rId203" Type="http://schemas.openxmlformats.org/officeDocument/2006/relationships/image" Target="../media/image1799.png"/><Relationship Id="rId19" Type="http://schemas.openxmlformats.org/officeDocument/2006/relationships/customXml" Target="../ink/ink1712.xml"/><Relationship Id="rId224" Type="http://schemas.openxmlformats.org/officeDocument/2006/relationships/customXml" Target="../ink/ink1815.xml"/><Relationship Id="rId245" Type="http://schemas.openxmlformats.org/officeDocument/2006/relationships/image" Target="../media/image1820.png"/><Relationship Id="rId266" Type="http://schemas.openxmlformats.org/officeDocument/2006/relationships/customXml" Target="../ink/ink1836.xml"/><Relationship Id="rId287" Type="http://schemas.openxmlformats.org/officeDocument/2006/relationships/image" Target="../media/image1841.png"/><Relationship Id="rId30" Type="http://schemas.openxmlformats.org/officeDocument/2006/relationships/image" Target="../media/image1713.png"/><Relationship Id="rId105" Type="http://schemas.openxmlformats.org/officeDocument/2006/relationships/customXml" Target="../ink/ink1755.xml"/><Relationship Id="rId126" Type="http://schemas.openxmlformats.org/officeDocument/2006/relationships/image" Target="../media/image1761.png"/><Relationship Id="rId147" Type="http://schemas.openxmlformats.org/officeDocument/2006/relationships/image" Target="../media/image1771.png"/><Relationship Id="rId168" Type="http://schemas.openxmlformats.org/officeDocument/2006/relationships/customXml" Target="../ink/ink1787.xml"/><Relationship Id="rId312" Type="http://schemas.openxmlformats.org/officeDocument/2006/relationships/customXml" Target="../ink/ink1859.xml"/><Relationship Id="rId333" Type="http://schemas.openxmlformats.org/officeDocument/2006/relationships/image" Target="../media/image1864.png"/><Relationship Id="rId354" Type="http://schemas.openxmlformats.org/officeDocument/2006/relationships/customXml" Target="../ink/ink1880.xml"/><Relationship Id="rId51" Type="http://schemas.openxmlformats.org/officeDocument/2006/relationships/customXml" Target="../ink/ink1728.xml"/><Relationship Id="rId72" Type="http://schemas.openxmlformats.org/officeDocument/2006/relationships/image" Target="../media/image1734.png"/><Relationship Id="rId93" Type="http://schemas.openxmlformats.org/officeDocument/2006/relationships/customXml" Target="../ink/ink1749.xml"/><Relationship Id="rId189" Type="http://schemas.openxmlformats.org/officeDocument/2006/relationships/image" Target="../media/image1792.png"/><Relationship Id="rId3" Type="http://schemas.openxmlformats.org/officeDocument/2006/relationships/customXml" Target="../ink/ink1704.xml"/><Relationship Id="rId214" Type="http://schemas.openxmlformats.org/officeDocument/2006/relationships/customXml" Target="../ink/ink1810.xml"/><Relationship Id="rId235" Type="http://schemas.openxmlformats.org/officeDocument/2006/relationships/image" Target="../media/image1815.png"/><Relationship Id="rId256" Type="http://schemas.openxmlformats.org/officeDocument/2006/relationships/customXml" Target="../ink/ink1831.xml"/><Relationship Id="rId277" Type="http://schemas.openxmlformats.org/officeDocument/2006/relationships/image" Target="../media/image1836.png"/><Relationship Id="rId298" Type="http://schemas.openxmlformats.org/officeDocument/2006/relationships/customXml" Target="../ink/ink1852.xml"/><Relationship Id="rId116" Type="http://schemas.openxmlformats.org/officeDocument/2006/relationships/image" Target="../media/image1756.png"/><Relationship Id="rId137" Type="http://schemas.openxmlformats.org/officeDocument/2006/relationships/image" Target="../media/image1766.png"/><Relationship Id="rId158" Type="http://schemas.openxmlformats.org/officeDocument/2006/relationships/customXml" Target="../ink/ink1782.xml"/><Relationship Id="rId302" Type="http://schemas.openxmlformats.org/officeDocument/2006/relationships/customXml" Target="../ink/ink1854.xml"/><Relationship Id="rId323" Type="http://schemas.openxmlformats.org/officeDocument/2006/relationships/image" Target="../media/image1859.png"/><Relationship Id="rId344" Type="http://schemas.openxmlformats.org/officeDocument/2006/relationships/customXml" Target="../ink/ink1875.xml"/><Relationship Id="rId20" Type="http://schemas.openxmlformats.org/officeDocument/2006/relationships/image" Target="../media/image1708.png"/><Relationship Id="rId41" Type="http://schemas.openxmlformats.org/officeDocument/2006/relationships/customXml" Target="../ink/ink1723.xml"/><Relationship Id="rId62" Type="http://schemas.openxmlformats.org/officeDocument/2006/relationships/image" Target="../media/image1729.png"/><Relationship Id="rId83" Type="http://schemas.openxmlformats.org/officeDocument/2006/relationships/customXml" Target="../ink/ink1744.xml"/><Relationship Id="rId179" Type="http://schemas.openxmlformats.org/officeDocument/2006/relationships/image" Target="../media/image1787.png"/></Relationships>
</file>

<file path=ppt/slides/_rels/slide21.xml.rels><?xml version="1.0" encoding="UTF-8" standalone="yes"?>
<Relationships xmlns="http://schemas.openxmlformats.org/package/2006/relationships"><Relationship Id="rId26" Type="http://schemas.openxmlformats.org/officeDocument/2006/relationships/customXml" Target="../ink/ink1893.xml"/><Relationship Id="rId117" Type="http://schemas.openxmlformats.org/officeDocument/2006/relationships/image" Target="../media/image1935.png"/><Relationship Id="rId21" Type="http://schemas.openxmlformats.org/officeDocument/2006/relationships/image" Target="../media/image1887.png"/><Relationship Id="rId42" Type="http://schemas.openxmlformats.org/officeDocument/2006/relationships/customXml" Target="../ink/ink1901.xml"/><Relationship Id="rId47" Type="http://schemas.openxmlformats.org/officeDocument/2006/relationships/image" Target="../media/image1900.png"/><Relationship Id="rId63" Type="http://schemas.openxmlformats.org/officeDocument/2006/relationships/image" Target="../media/image1908.png"/><Relationship Id="rId68" Type="http://schemas.openxmlformats.org/officeDocument/2006/relationships/customXml" Target="../ink/ink1914.xml"/><Relationship Id="rId84" Type="http://schemas.openxmlformats.org/officeDocument/2006/relationships/customXml" Target="../ink/ink1922.xml"/><Relationship Id="rId89" Type="http://schemas.openxmlformats.org/officeDocument/2006/relationships/image" Target="../media/image1921.png"/><Relationship Id="rId112" Type="http://schemas.openxmlformats.org/officeDocument/2006/relationships/customXml" Target="../ink/ink1936.xml"/><Relationship Id="rId133" Type="http://schemas.openxmlformats.org/officeDocument/2006/relationships/image" Target="../media/image1943.png"/><Relationship Id="rId138" Type="http://schemas.openxmlformats.org/officeDocument/2006/relationships/customXml" Target="../ink/ink1949.xml"/><Relationship Id="rId154" Type="http://schemas.openxmlformats.org/officeDocument/2006/relationships/customXml" Target="../ink/ink1957.xml"/><Relationship Id="rId16" Type="http://schemas.openxmlformats.org/officeDocument/2006/relationships/customXml" Target="../ink/ink1888.xml"/><Relationship Id="rId107" Type="http://schemas.openxmlformats.org/officeDocument/2006/relationships/image" Target="../media/image1930.png"/><Relationship Id="rId11" Type="http://schemas.openxmlformats.org/officeDocument/2006/relationships/image" Target="../media/image1882.png"/><Relationship Id="rId32" Type="http://schemas.openxmlformats.org/officeDocument/2006/relationships/customXml" Target="../ink/ink1896.xml"/><Relationship Id="rId37" Type="http://schemas.openxmlformats.org/officeDocument/2006/relationships/image" Target="../media/image1895.png"/><Relationship Id="rId53" Type="http://schemas.openxmlformats.org/officeDocument/2006/relationships/image" Target="../media/image1903.png"/><Relationship Id="rId58" Type="http://schemas.openxmlformats.org/officeDocument/2006/relationships/customXml" Target="../ink/ink1909.xml"/><Relationship Id="rId74" Type="http://schemas.openxmlformats.org/officeDocument/2006/relationships/customXml" Target="../ink/ink1917.xml"/><Relationship Id="rId79" Type="http://schemas.openxmlformats.org/officeDocument/2006/relationships/image" Target="../media/image1916.png"/><Relationship Id="rId102" Type="http://schemas.openxmlformats.org/officeDocument/2006/relationships/customXml" Target="../ink/ink1931.xml"/><Relationship Id="rId123" Type="http://schemas.openxmlformats.org/officeDocument/2006/relationships/image" Target="../media/image1938.png"/><Relationship Id="rId128" Type="http://schemas.openxmlformats.org/officeDocument/2006/relationships/customXml" Target="../ink/ink1944.xml"/><Relationship Id="rId144" Type="http://schemas.openxmlformats.org/officeDocument/2006/relationships/customXml" Target="../ink/ink1952.xml"/><Relationship Id="rId149" Type="http://schemas.openxmlformats.org/officeDocument/2006/relationships/image" Target="../media/image1951.png"/><Relationship Id="rId5" Type="http://schemas.openxmlformats.org/officeDocument/2006/relationships/image" Target="../media/image1879.png"/><Relationship Id="rId90" Type="http://schemas.openxmlformats.org/officeDocument/2006/relationships/customXml" Target="../ink/ink1925.xml"/><Relationship Id="rId95" Type="http://schemas.openxmlformats.org/officeDocument/2006/relationships/image" Target="../media/image1924.png"/><Relationship Id="rId22" Type="http://schemas.openxmlformats.org/officeDocument/2006/relationships/customXml" Target="../ink/ink1891.xml"/><Relationship Id="rId27" Type="http://schemas.openxmlformats.org/officeDocument/2006/relationships/image" Target="../media/image1890.png"/><Relationship Id="rId43" Type="http://schemas.openxmlformats.org/officeDocument/2006/relationships/image" Target="../media/image1898.png"/><Relationship Id="rId48" Type="http://schemas.openxmlformats.org/officeDocument/2006/relationships/customXml" Target="../ink/ink1904.xml"/><Relationship Id="rId64" Type="http://schemas.openxmlformats.org/officeDocument/2006/relationships/customXml" Target="../ink/ink1912.xml"/><Relationship Id="rId69" Type="http://schemas.openxmlformats.org/officeDocument/2006/relationships/image" Target="../media/image1911.png"/><Relationship Id="rId113" Type="http://schemas.openxmlformats.org/officeDocument/2006/relationships/image" Target="../media/image1933.png"/><Relationship Id="rId118" Type="http://schemas.openxmlformats.org/officeDocument/2006/relationships/customXml" Target="../ink/ink1939.xml"/><Relationship Id="rId134" Type="http://schemas.openxmlformats.org/officeDocument/2006/relationships/customXml" Target="../ink/ink1947.xml"/><Relationship Id="rId139" Type="http://schemas.openxmlformats.org/officeDocument/2006/relationships/image" Target="../media/image1946.png"/><Relationship Id="rId80" Type="http://schemas.openxmlformats.org/officeDocument/2006/relationships/customXml" Target="../ink/ink1920.xml"/><Relationship Id="rId85" Type="http://schemas.openxmlformats.org/officeDocument/2006/relationships/image" Target="../media/image1919.png"/><Relationship Id="rId150" Type="http://schemas.openxmlformats.org/officeDocument/2006/relationships/customXml" Target="../ink/ink1955.xml"/><Relationship Id="rId155" Type="http://schemas.openxmlformats.org/officeDocument/2006/relationships/image" Target="../media/image1954.png"/><Relationship Id="rId12" Type="http://schemas.openxmlformats.org/officeDocument/2006/relationships/customXml" Target="../ink/ink1886.xml"/><Relationship Id="rId17" Type="http://schemas.openxmlformats.org/officeDocument/2006/relationships/image" Target="../media/image1885.png"/><Relationship Id="rId25" Type="http://schemas.openxmlformats.org/officeDocument/2006/relationships/image" Target="../media/image1889.png"/><Relationship Id="rId33" Type="http://schemas.openxmlformats.org/officeDocument/2006/relationships/image" Target="../media/image1893.png"/><Relationship Id="rId38" Type="http://schemas.openxmlformats.org/officeDocument/2006/relationships/customXml" Target="../ink/ink1899.xml"/><Relationship Id="rId46" Type="http://schemas.openxmlformats.org/officeDocument/2006/relationships/customXml" Target="../ink/ink1903.xml"/><Relationship Id="rId59" Type="http://schemas.openxmlformats.org/officeDocument/2006/relationships/image" Target="../media/image1906.png"/><Relationship Id="rId67" Type="http://schemas.openxmlformats.org/officeDocument/2006/relationships/image" Target="../media/image1910.png"/><Relationship Id="rId103" Type="http://schemas.openxmlformats.org/officeDocument/2006/relationships/image" Target="../media/image1928.png"/><Relationship Id="rId108" Type="http://schemas.openxmlformats.org/officeDocument/2006/relationships/customXml" Target="../ink/ink1934.xml"/><Relationship Id="rId116" Type="http://schemas.openxmlformats.org/officeDocument/2006/relationships/customXml" Target="../ink/ink1938.xml"/><Relationship Id="rId124" Type="http://schemas.openxmlformats.org/officeDocument/2006/relationships/customXml" Target="../ink/ink1942.xml"/><Relationship Id="rId129" Type="http://schemas.openxmlformats.org/officeDocument/2006/relationships/image" Target="../media/image1941.png"/><Relationship Id="rId137" Type="http://schemas.openxmlformats.org/officeDocument/2006/relationships/image" Target="../media/image1945.png"/><Relationship Id="rId20" Type="http://schemas.openxmlformats.org/officeDocument/2006/relationships/customXml" Target="../ink/ink1890.xml"/><Relationship Id="rId41" Type="http://schemas.openxmlformats.org/officeDocument/2006/relationships/image" Target="../media/image1897.png"/><Relationship Id="rId54" Type="http://schemas.openxmlformats.org/officeDocument/2006/relationships/customXml" Target="../ink/ink1907.xml"/><Relationship Id="rId62" Type="http://schemas.openxmlformats.org/officeDocument/2006/relationships/customXml" Target="../ink/ink1911.xml"/><Relationship Id="rId70" Type="http://schemas.openxmlformats.org/officeDocument/2006/relationships/customXml" Target="../ink/ink1915.xml"/><Relationship Id="rId75" Type="http://schemas.openxmlformats.org/officeDocument/2006/relationships/image" Target="../media/image1914.png"/><Relationship Id="rId83" Type="http://schemas.openxmlformats.org/officeDocument/2006/relationships/image" Target="../media/image1918.png"/><Relationship Id="rId88" Type="http://schemas.openxmlformats.org/officeDocument/2006/relationships/customXml" Target="../ink/ink1924.xml"/><Relationship Id="rId91" Type="http://schemas.openxmlformats.org/officeDocument/2006/relationships/image" Target="../media/image1922.png"/><Relationship Id="rId96" Type="http://schemas.openxmlformats.org/officeDocument/2006/relationships/customXml" Target="../ink/ink1928.xml"/><Relationship Id="rId111" Type="http://schemas.openxmlformats.org/officeDocument/2006/relationships/image" Target="../media/image1932.png"/><Relationship Id="rId132" Type="http://schemas.openxmlformats.org/officeDocument/2006/relationships/customXml" Target="../ink/ink1946.xml"/><Relationship Id="rId140" Type="http://schemas.openxmlformats.org/officeDocument/2006/relationships/customXml" Target="../ink/ink1950.xml"/><Relationship Id="rId145" Type="http://schemas.openxmlformats.org/officeDocument/2006/relationships/image" Target="../media/image1949.png"/><Relationship Id="rId153" Type="http://schemas.openxmlformats.org/officeDocument/2006/relationships/image" Target="../media/image1953.png"/><Relationship Id="rId1" Type="http://schemas.openxmlformats.org/officeDocument/2006/relationships/slideLayout" Target="../slideLayouts/slideLayout7.xml"/><Relationship Id="rId6" Type="http://schemas.openxmlformats.org/officeDocument/2006/relationships/customXml" Target="../ink/ink1883.xml"/><Relationship Id="rId15" Type="http://schemas.openxmlformats.org/officeDocument/2006/relationships/image" Target="../media/image1884.png"/><Relationship Id="rId23" Type="http://schemas.openxmlformats.org/officeDocument/2006/relationships/image" Target="../media/image1888.png"/><Relationship Id="rId28" Type="http://schemas.openxmlformats.org/officeDocument/2006/relationships/customXml" Target="../ink/ink1894.xml"/><Relationship Id="rId36" Type="http://schemas.openxmlformats.org/officeDocument/2006/relationships/customXml" Target="../ink/ink1898.xml"/><Relationship Id="rId49" Type="http://schemas.openxmlformats.org/officeDocument/2006/relationships/image" Target="../media/image1901.png"/><Relationship Id="rId57" Type="http://schemas.openxmlformats.org/officeDocument/2006/relationships/image" Target="../media/image1905.png"/><Relationship Id="rId106" Type="http://schemas.openxmlformats.org/officeDocument/2006/relationships/customXml" Target="../ink/ink1933.xml"/><Relationship Id="rId114" Type="http://schemas.openxmlformats.org/officeDocument/2006/relationships/customXml" Target="../ink/ink1937.xml"/><Relationship Id="rId119" Type="http://schemas.openxmlformats.org/officeDocument/2006/relationships/image" Target="../media/image1936.png"/><Relationship Id="rId127" Type="http://schemas.openxmlformats.org/officeDocument/2006/relationships/image" Target="../media/image1940.png"/><Relationship Id="rId10" Type="http://schemas.openxmlformats.org/officeDocument/2006/relationships/customXml" Target="../ink/ink1885.xml"/><Relationship Id="rId31" Type="http://schemas.openxmlformats.org/officeDocument/2006/relationships/image" Target="../media/image1892.png"/><Relationship Id="rId44" Type="http://schemas.openxmlformats.org/officeDocument/2006/relationships/customXml" Target="../ink/ink1902.xml"/><Relationship Id="rId52" Type="http://schemas.openxmlformats.org/officeDocument/2006/relationships/customXml" Target="../ink/ink1906.xml"/><Relationship Id="rId60" Type="http://schemas.openxmlformats.org/officeDocument/2006/relationships/customXml" Target="../ink/ink1910.xml"/><Relationship Id="rId65" Type="http://schemas.openxmlformats.org/officeDocument/2006/relationships/image" Target="../media/image1909.png"/><Relationship Id="rId73" Type="http://schemas.openxmlformats.org/officeDocument/2006/relationships/image" Target="../media/image1913.png"/><Relationship Id="rId78" Type="http://schemas.openxmlformats.org/officeDocument/2006/relationships/customXml" Target="../ink/ink1919.xml"/><Relationship Id="rId81" Type="http://schemas.openxmlformats.org/officeDocument/2006/relationships/image" Target="../media/image1917.png"/><Relationship Id="rId86" Type="http://schemas.openxmlformats.org/officeDocument/2006/relationships/customXml" Target="../ink/ink1923.xml"/><Relationship Id="rId94" Type="http://schemas.openxmlformats.org/officeDocument/2006/relationships/customXml" Target="../ink/ink1927.xml"/><Relationship Id="rId99" Type="http://schemas.openxmlformats.org/officeDocument/2006/relationships/image" Target="../media/image1926.png"/><Relationship Id="rId101" Type="http://schemas.openxmlformats.org/officeDocument/2006/relationships/image" Target="../media/image1927.png"/><Relationship Id="rId122" Type="http://schemas.openxmlformats.org/officeDocument/2006/relationships/customXml" Target="../ink/ink1941.xml"/><Relationship Id="rId130" Type="http://schemas.openxmlformats.org/officeDocument/2006/relationships/customXml" Target="../ink/ink1945.xml"/><Relationship Id="rId135" Type="http://schemas.openxmlformats.org/officeDocument/2006/relationships/image" Target="../media/image1944.png"/><Relationship Id="rId143" Type="http://schemas.openxmlformats.org/officeDocument/2006/relationships/image" Target="../media/image1948.png"/><Relationship Id="rId148" Type="http://schemas.openxmlformats.org/officeDocument/2006/relationships/customXml" Target="../ink/ink1954.xml"/><Relationship Id="rId151" Type="http://schemas.openxmlformats.org/officeDocument/2006/relationships/image" Target="../media/image1952.png"/><Relationship Id="rId4" Type="http://schemas.openxmlformats.org/officeDocument/2006/relationships/customXml" Target="../ink/ink1882.xml"/><Relationship Id="rId9" Type="http://schemas.openxmlformats.org/officeDocument/2006/relationships/image" Target="../media/image1881.png"/><Relationship Id="rId13" Type="http://schemas.openxmlformats.org/officeDocument/2006/relationships/image" Target="../media/image1883.png"/><Relationship Id="rId18" Type="http://schemas.openxmlformats.org/officeDocument/2006/relationships/customXml" Target="../ink/ink1889.xml"/><Relationship Id="rId39" Type="http://schemas.openxmlformats.org/officeDocument/2006/relationships/image" Target="../media/image1896.png"/><Relationship Id="rId109" Type="http://schemas.openxmlformats.org/officeDocument/2006/relationships/image" Target="../media/image1931.png"/><Relationship Id="rId34" Type="http://schemas.openxmlformats.org/officeDocument/2006/relationships/customXml" Target="../ink/ink1897.xml"/><Relationship Id="rId50" Type="http://schemas.openxmlformats.org/officeDocument/2006/relationships/customXml" Target="../ink/ink1905.xml"/><Relationship Id="rId55" Type="http://schemas.openxmlformats.org/officeDocument/2006/relationships/image" Target="../media/image1904.png"/><Relationship Id="rId76" Type="http://schemas.openxmlformats.org/officeDocument/2006/relationships/customXml" Target="../ink/ink1918.xml"/><Relationship Id="rId97" Type="http://schemas.openxmlformats.org/officeDocument/2006/relationships/image" Target="../media/image1925.png"/><Relationship Id="rId104" Type="http://schemas.openxmlformats.org/officeDocument/2006/relationships/customXml" Target="../ink/ink1932.xml"/><Relationship Id="rId120" Type="http://schemas.openxmlformats.org/officeDocument/2006/relationships/customXml" Target="../ink/ink1940.xml"/><Relationship Id="rId125" Type="http://schemas.openxmlformats.org/officeDocument/2006/relationships/image" Target="../media/image1939.png"/><Relationship Id="rId141" Type="http://schemas.openxmlformats.org/officeDocument/2006/relationships/image" Target="../media/image1947.png"/><Relationship Id="rId146" Type="http://schemas.openxmlformats.org/officeDocument/2006/relationships/customXml" Target="../ink/ink1953.xml"/><Relationship Id="rId7" Type="http://schemas.openxmlformats.org/officeDocument/2006/relationships/image" Target="../media/image1880.png"/><Relationship Id="rId71" Type="http://schemas.openxmlformats.org/officeDocument/2006/relationships/image" Target="../media/image1912.png"/><Relationship Id="rId92" Type="http://schemas.openxmlformats.org/officeDocument/2006/relationships/customXml" Target="../ink/ink1926.xml"/><Relationship Id="rId2" Type="http://schemas.openxmlformats.org/officeDocument/2006/relationships/image" Target="../media/image1877.png"/><Relationship Id="rId29" Type="http://schemas.openxmlformats.org/officeDocument/2006/relationships/image" Target="../media/image1891.png"/><Relationship Id="rId24" Type="http://schemas.openxmlformats.org/officeDocument/2006/relationships/customXml" Target="../ink/ink1892.xml"/><Relationship Id="rId40" Type="http://schemas.openxmlformats.org/officeDocument/2006/relationships/customXml" Target="../ink/ink1900.xml"/><Relationship Id="rId45" Type="http://schemas.openxmlformats.org/officeDocument/2006/relationships/image" Target="../media/image1899.png"/><Relationship Id="rId66" Type="http://schemas.openxmlformats.org/officeDocument/2006/relationships/customXml" Target="../ink/ink1913.xml"/><Relationship Id="rId87" Type="http://schemas.openxmlformats.org/officeDocument/2006/relationships/image" Target="../media/image1920.png"/><Relationship Id="rId110" Type="http://schemas.openxmlformats.org/officeDocument/2006/relationships/customXml" Target="../ink/ink1935.xml"/><Relationship Id="rId115" Type="http://schemas.openxmlformats.org/officeDocument/2006/relationships/image" Target="../media/image1934.png"/><Relationship Id="rId131" Type="http://schemas.openxmlformats.org/officeDocument/2006/relationships/image" Target="../media/image1942.png"/><Relationship Id="rId136" Type="http://schemas.openxmlformats.org/officeDocument/2006/relationships/customXml" Target="../ink/ink1948.xml"/><Relationship Id="rId61" Type="http://schemas.openxmlformats.org/officeDocument/2006/relationships/image" Target="../media/image1907.png"/><Relationship Id="rId82" Type="http://schemas.openxmlformats.org/officeDocument/2006/relationships/customXml" Target="../ink/ink1921.xml"/><Relationship Id="rId152" Type="http://schemas.openxmlformats.org/officeDocument/2006/relationships/customXml" Target="../ink/ink1956.xml"/><Relationship Id="rId19" Type="http://schemas.openxmlformats.org/officeDocument/2006/relationships/image" Target="../media/image1886.png"/><Relationship Id="rId14" Type="http://schemas.openxmlformats.org/officeDocument/2006/relationships/customXml" Target="../ink/ink1887.xml"/><Relationship Id="rId30" Type="http://schemas.openxmlformats.org/officeDocument/2006/relationships/customXml" Target="../ink/ink1895.xml"/><Relationship Id="rId35" Type="http://schemas.openxmlformats.org/officeDocument/2006/relationships/image" Target="../media/image1894.png"/><Relationship Id="rId56" Type="http://schemas.openxmlformats.org/officeDocument/2006/relationships/customXml" Target="../ink/ink1908.xml"/><Relationship Id="rId77" Type="http://schemas.openxmlformats.org/officeDocument/2006/relationships/image" Target="../media/image1915.png"/><Relationship Id="rId100" Type="http://schemas.openxmlformats.org/officeDocument/2006/relationships/customXml" Target="../ink/ink1930.xml"/><Relationship Id="rId105" Type="http://schemas.openxmlformats.org/officeDocument/2006/relationships/image" Target="../media/image1929.png"/><Relationship Id="rId126" Type="http://schemas.openxmlformats.org/officeDocument/2006/relationships/customXml" Target="../ink/ink1943.xml"/><Relationship Id="rId147" Type="http://schemas.openxmlformats.org/officeDocument/2006/relationships/image" Target="../media/image1950.png"/><Relationship Id="rId8" Type="http://schemas.openxmlformats.org/officeDocument/2006/relationships/customXml" Target="../ink/ink1884.xml"/><Relationship Id="rId51" Type="http://schemas.openxmlformats.org/officeDocument/2006/relationships/image" Target="../media/image1902.png"/><Relationship Id="rId72" Type="http://schemas.openxmlformats.org/officeDocument/2006/relationships/customXml" Target="../ink/ink1916.xml"/><Relationship Id="rId93" Type="http://schemas.openxmlformats.org/officeDocument/2006/relationships/image" Target="../media/image1923.png"/><Relationship Id="rId98" Type="http://schemas.openxmlformats.org/officeDocument/2006/relationships/customXml" Target="../ink/ink1929.xml"/><Relationship Id="rId121" Type="http://schemas.openxmlformats.org/officeDocument/2006/relationships/image" Target="../media/image1937.png"/><Relationship Id="rId142" Type="http://schemas.openxmlformats.org/officeDocument/2006/relationships/customXml" Target="../ink/ink1951.xml"/><Relationship Id="rId3" Type="http://schemas.openxmlformats.org/officeDocument/2006/relationships/image" Target="../media/image1878.png"/></Relationships>
</file>

<file path=ppt/slides/_rels/slide22.xml.rels><?xml version="1.0" encoding="UTF-8" standalone="yes"?>
<Relationships xmlns="http://schemas.openxmlformats.org/package/2006/relationships"><Relationship Id="rId8" Type="http://schemas.openxmlformats.org/officeDocument/2006/relationships/customXml" Target="../ink/ink1960.xml"/><Relationship Id="rId13" Type="http://schemas.openxmlformats.org/officeDocument/2006/relationships/image" Target="../media/image1961.png"/><Relationship Id="rId18" Type="http://schemas.openxmlformats.org/officeDocument/2006/relationships/customXml" Target="../ink/ink1965.xml"/><Relationship Id="rId26" Type="http://schemas.openxmlformats.org/officeDocument/2006/relationships/customXml" Target="../ink/ink1969.xml"/><Relationship Id="rId3" Type="http://schemas.openxmlformats.org/officeDocument/2006/relationships/image" Target="../media/image1956.png"/><Relationship Id="rId21" Type="http://schemas.openxmlformats.org/officeDocument/2006/relationships/image" Target="../media/image1964.png"/><Relationship Id="rId7" Type="http://schemas.openxmlformats.org/officeDocument/2006/relationships/image" Target="../media/image1958.png"/><Relationship Id="rId12" Type="http://schemas.openxmlformats.org/officeDocument/2006/relationships/customXml" Target="../ink/ink1962.xml"/><Relationship Id="rId17" Type="http://schemas.openxmlformats.org/officeDocument/2006/relationships/image" Target="../media/image1963.png"/><Relationship Id="rId25" Type="http://schemas.openxmlformats.org/officeDocument/2006/relationships/image" Target="../media/image1966.png"/><Relationship Id="rId33" Type="http://schemas.openxmlformats.org/officeDocument/2006/relationships/image" Target="../media/image1970.png"/><Relationship Id="rId2" Type="http://schemas.openxmlformats.org/officeDocument/2006/relationships/image" Target="../media/image1955.png"/><Relationship Id="rId16" Type="http://schemas.openxmlformats.org/officeDocument/2006/relationships/customXml" Target="../ink/ink1964.xml"/><Relationship Id="rId20" Type="http://schemas.openxmlformats.org/officeDocument/2006/relationships/customXml" Target="../ink/ink1966.xml"/><Relationship Id="rId29" Type="http://schemas.openxmlformats.org/officeDocument/2006/relationships/image" Target="../media/image1968.png"/><Relationship Id="rId1" Type="http://schemas.openxmlformats.org/officeDocument/2006/relationships/slideLayout" Target="../slideLayouts/slideLayout7.xml"/><Relationship Id="rId6" Type="http://schemas.openxmlformats.org/officeDocument/2006/relationships/customXml" Target="../ink/ink1959.xml"/><Relationship Id="rId11" Type="http://schemas.openxmlformats.org/officeDocument/2006/relationships/image" Target="../media/image1960.png"/><Relationship Id="rId24" Type="http://schemas.openxmlformats.org/officeDocument/2006/relationships/customXml" Target="../ink/ink1968.xml"/><Relationship Id="rId32" Type="http://schemas.openxmlformats.org/officeDocument/2006/relationships/customXml" Target="../ink/ink1972.xml"/><Relationship Id="rId5" Type="http://schemas.openxmlformats.org/officeDocument/2006/relationships/image" Target="../media/image1957.png"/><Relationship Id="rId15" Type="http://schemas.openxmlformats.org/officeDocument/2006/relationships/image" Target="../media/image1962.png"/><Relationship Id="rId23" Type="http://schemas.openxmlformats.org/officeDocument/2006/relationships/image" Target="../media/image1965.png"/><Relationship Id="rId28" Type="http://schemas.openxmlformats.org/officeDocument/2006/relationships/customXml" Target="../ink/ink1970.xml"/><Relationship Id="rId10" Type="http://schemas.openxmlformats.org/officeDocument/2006/relationships/customXml" Target="../ink/ink1961.xml"/><Relationship Id="rId19" Type="http://schemas.openxmlformats.org/officeDocument/2006/relationships/image" Target="../media/image1406.png"/><Relationship Id="rId31" Type="http://schemas.openxmlformats.org/officeDocument/2006/relationships/image" Target="../media/image1969.png"/><Relationship Id="rId4" Type="http://schemas.openxmlformats.org/officeDocument/2006/relationships/customXml" Target="../ink/ink1958.xml"/><Relationship Id="rId9" Type="http://schemas.openxmlformats.org/officeDocument/2006/relationships/image" Target="../media/image1959.png"/><Relationship Id="rId14" Type="http://schemas.openxmlformats.org/officeDocument/2006/relationships/customXml" Target="../ink/ink1963.xml"/><Relationship Id="rId22" Type="http://schemas.openxmlformats.org/officeDocument/2006/relationships/customXml" Target="../ink/ink1967.xml"/><Relationship Id="rId27" Type="http://schemas.openxmlformats.org/officeDocument/2006/relationships/image" Target="../media/image1967.png"/><Relationship Id="rId30" Type="http://schemas.openxmlformats.org/officeDocument/2006/relationships/customXml" Target="../ink/ink1971.xml"/></Relationships>
</file>

<file path=ppt/slides/_rels/slide23.xml.rels><?xml version="1.0" encoding="UTF-8" standalone="yes"?>
<Relationships xmlns="http://schemas.openxmlformats.org/package/2006/relationships"><Relationship Id="rId26" Type="http://schemas.openxmlformats.org/officeDocument/2006/relationships/customXml" Target="../ink/ink1985.xml"/><Relationship Id="rId21" Type="http://schemas.openxmlformats.org/officeDocument/2006/relationships/image" Target="../media/image1980.png"/><Relationship Id="rId34" Type="http://schemas.openxmlformats.org/officeDocument/2006/relationships/customXml" Target="../ink/ink1989.xml"/><Relationship Id="rId42" Type="http://schemas.openxmlformats.org/officeDocument/2006/relationships/customXml" Target="../ink/ink1993.xml"/><Relationship Id="rId47" Type="http://schemas.openxmlformats.org/officeDocument/2006/relationships/image" Target="../media/image1993.png"/><Relationship Id="rId50" Type="http://schemas.openxmlformats.org/officeDocument/2006/relationships/customXml" Target="../ink/ink1997.xml"/><Relationship Id="rId55" Type="http://schemas.openxmlformats.org/officeDocument/2006/relationships/image" Target="../media/image1997.png"/><Relationship Id="rId63" Type="http://schemas.openxmlformats.org/officeDocument/2006/relationships/image" Target="../media/image2001.png"/><Relationship Id="rId68" Type="http://schemas.openxmlformats.org/officeDocument/2006/relationships/customXml" Target="../ink/ink2006.xml"/><Relationship Id="rId76" Type="http://schemas.openxmlformats.org/officeDocument/2006/relationships/customXml" Target="../ink/ink2010.xml"/><Relationship Id="rId84" Type="http://schemas.openxmlformats.org/officeDocument/2006/relationships/customXml" Target="../ink/ink2014.xml"/><Relationship Id="rId89" Type="http://schemas.openxmlformats.org/officeDocument/2006/relationships/image" Target="../media/image2014.png"/><Relationship Id="rId97" Type="http://schemas.openxmlformats.org/officeDocument/2006/relationships/image" Target="../media/image2018.png"/><Relationship Id="rId7" Type="http://schemas.openxmlformats.org/officeDocument/2006/relationships/image" Target="../media/image1973.png"/><Relationship Id="rId71" Type="http://schemas.openxmlformats.org/officeDocument/2006/relationships/image" Target="../media/image2005.png"/><Relationship Id="rId92" Type="http://schemas.openxmlformats.org/officeDocument/2006/relationships/customXml" Target="../ink/ink2018.xml"/><Relationship Id="rId2" Type="http://schemas.openxmlformats.org/officeDocument/2006/relationships/customXml" Target="../ink/ink1973.xml"/><Relationship Id="rId16" Type="http://schemas.openxmlformats.org/officeDocument/2006/relationships/customXml" Target="../ink/ink1980.xml"/><Relationship Id="rId29" Type="http://schemas.openxmlformats.org/officeDocument/2006/relationships/image" Target="../media/image1984.png"/><Relationship Id="rId11" Type="http://schemas.openxmlformats.org/officeDocument/2006/relationships/image" Target="../media/image1975.png"/><Relationship Id="rId24" Type="http://schemas.openxmlformats.org/officeDocument/2006/relationships/customXml" Target="../ink/ink1984.xml"/><Relationship Id="rId32" Type="http://schemas.openxmlformats.org/officeDocument/2006/relationships/customXml" Target="../ink/ink1988.xml"/><Relationship Id="rId37" Type="http://schemas.openxmlformats.org/officeDocument/2006/relationships/image" Target="../media/image1988.png"/><Relationship Id="rId40" Type="http://schemas.openxmlformats.org/officeDocument/2006/relationships/customXml" Target="../ink/ink1992.xml"/><Relationship Id="rId45" Type="http://schemas.openxmlformats.org/officeDocument/2006/relationships/image" Target="../media/image1992.png"/><Relationship Id="rId53" Type="http://schemas.openxmlformats.org/officeDocument/2006/relationships/image" Target="../media/image1996.png"/><Relationship Id="rId58" Type="http://schemas.openxmlformats.org/officeDocument/2006/relationships/customXml" Target="../ink/ink2001.xml"/><Relationship Id="rId66" Type="http://schemas.openxmlformats.org/officeDocument/2006/relationships/customXml" Target="../ink/ink2005.xml"/><Relationship Id="rId74" Type="http://schemas.openxmlformats.org/officeDocument/2006/relationships/customXml" Target="../ink/ink2009.xml"/><Relationship Id="rId79" Type="http://schemas.openxmlformats.org/officeDocument/2006/relationships/image" Target="../media/image2009.png"/><Relationship Id="rId87" Type="http://schemas.openxmlformats.org/officeDocument/2006/relationships/image" Target="../media/image2013.png"/><Relationship Id="rId5" Type="http://schemas.openxmlformats.org/officeDocument/2006/relationships/image" Target="../media/image1972.png"/><Relationship Id="rId61" Type="http://schemas.openxmlformats.org/officeDocument/2006/relationships/image" Target="../media/image2000.png"/><Relationship Id="rId82" Type="http://schemas.openxmlformats.org/officeDocument/2006/relationships/customXml" Target="../ink/ink2013.xml"/><Relationship Id="rId90" Type="http://schemas.openxmlformats.org/officeDocument/2006/relationships/customXml" Target="../ink/ink2017.xml"/><Relationship Id="rId95" Type="http://schemas.openxmlformats.org/officeDocument/2006/relationships/image" Target="../media/image2017.png"/><Relationship Id="rId19" Type="http://schemas.openxmlformats.org/officeDocument/2006/relationships/image" Target="../media/image1979.png"/><Relationship Id="rId14" Type="http://schemas.openxmlformats.org/officeDocument/2006/relationships/customXml" Target="../ink/ink1979.xml"/><Relationship Id="rId22" Type="http://schemas.openxmlformats.org/officeDocument/2006/relationships/customXml" Target="../ink/ink1983.xml"/><Relationship Id="rId27" Type="http://schemas.openxmlformats.org/officeDocument/2006/relationships/image" Target="../media/image1983.png"/><Relationship Id="rId30" Type="http://schemas.openxmlformats.org/officeDocument/2006/relationships/customXml" Target="../ink/ink1987.xml"/><Relationship Id="rId35" Type="http://schemas.openxmlformats.org/officeDocument/2006/relationships/image" Target="../media/image1987.png"/><Relationship Id="rId43" Type="http://schemas.openxmlformats.org/officeDocument/2006/relationships/image" Target="../media/image1991.png"/><Relationship Id="rId48" Type="http://schemas.openxmlformats.org/officeDocument/2006/relationships/customXml" Target="../ink/ink1996.xml"/><Relationship Id="rId56" Type="http://schemas.openxmlformats.org/officeDocument/2006/relationships/customXml" Target="../ink/ink2000.xml"/><Relationship Id="rId64" Type="http://schemas.openxmlformats.org/officeDocument/2006/relationships/customXml" Target="../ink/ink2004.xml"/><Relationship Id="rId69" Type="http://schemas.openxmlformats.org/officeDocument/2006/relationships/image" Target="../media/image2004.png"/><Relationship Id="rId77" Type="http://schemas.openxmlformats.org/officeDocument/2006/relationships/image" Target="../media/image2008.png"/><Relationship Id="rId8" Type="http://schemas.openxmlformats.org/officeDocument/2006/relationships/customXml" Target="../ink/ink1976.xml"/><Relationship Id="rId51" Type="http://schemas.openxmlformats.org/officeDocument/2006/relationships/image" Target="../media/image1995.png"/><Relationship Id="rId72" Type="http://schemas.openxmlformats.org/officeDocument/2006/relationships/customXml" Target="../ink/ink2008.xml"/><Relationship Id="rId80" Type="http://schemas.openxmlformats.org/officeDocument/2006/relationships/customXml" Target="../ink/ink2012.xml"/><Relationship Id="rId85" Type="http://schemas.openxmlformats.org/officeDocument/2006/relationships/image" Target="../media/image2012.png"/><Relationship Id="rId93" Type="http://schemas.openxmlformats.org/officeDocument/2006/relationships/image" Target="../media/image2016.png"/><Relationship Id="rId98" Type="http://schemas.openxmlformats.org/officeDocument/2006/relationships/customXml" Target="../ink/ink2021.xml"/><Relationship Id="rId3" Type="http://schemas.openxmlformats.org/officeDocument/2006/relationships/image" Target="../media/image1971.png"/><Relationship Id="rId12" Type="http://schemas.openxmlformats.org/officeDocument/2006/relationships/customXml" Target="../ink/ink1978.xml"/><Relationship Id="rId17" Type="http://schemas.openxmlformats.org/officeDocument/2006/relationships/image" Target="../media/image1978.png"/><Relationship Id="rId25" Type="http://schemas.openxmlformats.org/officeDocument/2006/relationships/image" Target="../media/image1982.png"/><Relationship Id="rId33" Type="http://schemas.openxmlformats.org/officeDocument/2006/relationships/image" Target="../media/image1986.png"/><Relationship Id="rId38" Type="http://schemas.openxmlformats.org/officeDocument/2006/relationships/customXml" Target="../ink/ink1991.xml"/><Relationship Id="rId46" Type="http://schemas.openxmlformats.org/officeDocument/2006/relationships/customXml" Target="../ink/ink1995.xml"/><Relationship Id="rId59" Type="http://schemas.openxmlformats.org/officeDocument/2006/relationships/image" Target="../media/image1999.png"/><Relationship Id="rId67" Type="http://schemas.openxmlformats.org/officeDocument/2006/relationships/image" Target="../media/image2003.png"/><Relationship Id="rId20" Type="http://schemas.openxmlformats.org/officeDocument/2006/relationships/customXml" Target="../ink/ink1982.xml"/><Relationship Id="rId41" Type="http://schemas.openxmlformats.org/officeDocument/2006/relationships/image" Target="../media/image1990.png"/><Relationship Id="rId54" Type="http://schemas.openxmlformats.org/officeDocument/2006/relationships/customXml" Target="../ink/ink1999.xml"/><Relationship Id="rId62" Type="http://schemas.openxmlformats.org/officeDocument/2006/relationships/customXml" Target="../ink/ink2003.xml"/><Relationship Id="rId70" Type="http://schemas.openxmlformats.org/officeDocument/2006/relationships/customXml" Target="../ink/ink2007.xml"/><Relationship Id="rId75" Type="http://schemas.openxmlformats.org/officeDocument/2006/relationships/image" Target="../media/image2007.png"/><Relationship Id="rId83" Type="http://schemas.openxmlformats.org/officeDocument/2006/relationships/image" Target="../media/image2011.png"/><Relationship Id="rId88" Type="http://schemas.openxmlformats.org/officeDocument/2006/relationships/customXml" Target="../ink/ink2016.xml"/><Relationship Id="rId91" Type="http://schemas.openxmlformats.org/officeDocument/2006/relationships/image" Target="../media/image2015.png"/><Relationship Id="rId96" Type="http://schemas.openxmlformats.org/officeDocument/2006/relationships/customXml" Target="../ink/ink2020.xml"/><Relationship Id="rId1" Type="http://schemas.openxmlformats.org/officeDocument/2006/relationships/slideLayout" Target="../slideLayouts/slideLayout7.xml"/><Relationship Id="rId6" Type="http://schemas.openxmlformats.org/officeDocument/2006/relationships/customXml" Target="../ink/ink1975.xml"/><Relationship Id="rId15" Type="http://schemas.openxmlformats.org/officeDocument/2006/relationships/image" Target="../media/image1977.png"/><Relationship Id="rId23" Type="http://schemas.openxmlformats.org/officeDocument/2006/relationships/image" Target="../media/image1981.png"/><Relationship Id="rId28" Type="http://schemas.openxmlformats.org/officeDocument/2006/relationships/customXml" Target="../ink/ink1986.xml"/><Relationship Id="rId36" Type="http://schemas.openxmlformats.org/officeDocument/2006/relationships/customXml" Target="../ink/ink1990.xml"/><Relationship Id="rId49" Type="http://schemas.openxmlformats.org/officeDocument/2006/relationships/image" Target="../media/image1994.png"/><Relationship Id="rId57" Type="http://schemas.openxmlformats.org/officeDocument/2006/relationships/image" Target="../media/image1998.png"/><Relationship Id="rId10" Type="http://schemas.openxmlformats.org/officeDocument/2006/relationships/customXml" Target="../ink/ink1977.xml"/><Relationship Id="rId31" Type="http://schemas.openxmlformats.org/officeDocument/2006/relationships/image" Target="../media/image1985.png"/><Relationship Id="rId44" Type="http://schemas.openxmlformats.org/officeDocument/2006/relationships/customXml" Target="../ink/ink1994.xml"/><Relationship Id="rId52" Type="http://schemas.openxmlformats.org/officeDocument/2006/relationships/customXml" Target="../ink/ink1998.xml"/><Relationship Id="rId60" Type="http://schemas.openxmlformats.org/officeDocument/2006/relationships/customXml" Target="../ink/ink2002.xml"/><Relationship Id="rId65" Type="http://schemas.openxmlformats.org/officeDocument/2006/relationships/image" Target="../media/image2002.png"/><Relationship Id="rId73" Type="http://schemas.openxmlformats.org/officeDocument/2006/relationships/image" Target="../media/image2006.png"/><Relationship Id="rId78" Type="http://schemas.openxmlformats.org/officeDocument/2006/relationships/customXml" Target="../ink/ink2011.xml"/><Relationship Id="rId81" Type="http://schemas.openxmlformats.org/officeDocument/2006/relationships/image" Target="../media/image2010.png"/><Relationship Id="rId86" Type="http://schemas.openxmlformats.org/officeDocument/2006/relationships/customXml" Target="../ink/ink2015.xml"/><Relationship Id="rId94" Type="http://schemas.openxmlformats.org/officeDocument/2006/relationships/customXml" Target="../ink/ink2019.xml"/><Relationship Id="rId99" Type="http://schemas.openxmlformats.org/officeDocument/2006/relationships/image" Target="../media/image2019.png"/><Relationship Id="rId4" Type="http://schemas.openxmlformats.org/officeDocument/2006/relationships/customXml" Target="../ink/ink1974.xml"/><Relationship Id="rId9" Type="http://schemas.openxmlformats.org/officeDocument/2006/relationships/image" Target="../media/image1974.png"/><Relationship Id="rId13" Type="http://schemas.openxmlformats.org/officeDocument/2006/relationships/image" Target="../media/image1976.png"/><Relationship Id="rId18" Type="http://schemas.openxmlformats.org/officeDocument/2006/relationships/customXml" Target="../ink/ink1981.xml"/><Relationship Id="rId39" Type="http://schemas.openxmlformats.org/officeDocument/2006/relationships/image" Target="../media/image1989.png"/></Relationships>
</file>

<file path=ppt/slides/_rels/slide24.xml.rels><?xml version="1.0" encoding="UTF-8" standalone="yes"?>
<Relationships xmlns="http://schemas.openxmlformats.org/package/2006/relationships"><Relationship Id="rId13" Type="http://schemas.openxmlformats.org/officeDocument/2006/relationships/customXml" Target="../ink/ink2027.xml"/><Relationship Id="rId18" Type="http://schemas.openxmlformats.org/officeDocument/2006/relationships/image" Target="../media/image2027.png"/><Relationship Id="rId26" Type="http://schemas.openxmlformats.org/officeDocument/2006/relationships/image" Target="../media/image2031.png"/><Relationship Id="rId39" Type="http://schemas.openxmlformats.org/officeDocument/2006/relationships/customXml" Target="../ink/ink2040.xml"/><Relationship Id="rId21" Type="http://schemas.openxmlformats.org/officeDocument/2006/relationships/customXml" Target="../ink/ink2031.xml"/><Relationship Id="rId34" Type="http://schemas.openxmlformats.org/officeDocument/2006/relationships/image" Target="../media/image2035.png"/><Relationship Id="rId42" Type="http://schemas.openxmlformats.org/officeDocument/2006/relationships/image" Target="../media/image2039.png"/><Relationship Id="rId47" Type="http://schemas.openxmlformats.org/officeDocument/2006/relationships/customXml" Target="../ink/ink2044.xml"/><Relationship Id="rId50" Type="http://schemas.openxmlformats.org/officeDocument/2006/relationships/image" Target="../media/image2043.png"/><Relationship Id="rId55" Type="http://schemas.openxmlformats.org/officeDocument/2006/relationships/customXml" Target="../ink/ink2048.xml"/><Relationship Id="rId7" Type="http://schemas.openxmlformats.org/officeDocument/2006/relationships/customXml" Target="../ink/ink2024.xml"/><Relationship Id="rId12" Type="http://schemas.openxmlformats.org/officeDocument/2006/relationships/image" Target="../media/image2024.png"/><Relationship Id="rId17" Type="http://schemas.openxmlformats.org/officeDocument/2006/relationships/customXml" Target="../ink/ink2029.xml"/><Relationship Id="rId25" Type="http://schemas.openxmlformats.org/officeDocument/2006/relationships/customXml" Target="../ink/ink2033.xml"/><Relationship Id="rId33" Type="http://schemas.openxmlformats.org/officeDocument/2006/relationships/customXml" Target="../ink/ink2037.xml"/><Relationship Id="rId38" Type="http://schemas.openxmlformats.org/officeDocument/2006/relationships/image" Target="../media/image2037.png"/><Relationship Id="rId46" Type="http://schemas.openxmlformats.org/officeDocument/2006/relationships/image" Target="../media/image2041.png"/><Relationship Id="rId2" Type="http://schemas.openxmlformats.org/officeDocument/2006/relationships/image" Target="../media/image12880.png"/><Relationship Id="rId16" Type="http://schemas.openxmlformats.org/officeDocument/2006/relationships/image" Target="../media/image2026.png"/><Relationship Id="rId20" Type="http://schemas.openxmlformats.org/officeDocument/2006/relationships/image" Target="../media/image2028.png"/><Relationship Id="rId29" Type="http://schemas.openxmlformats.org/officeDocument/2006/relationships/customXml" Target="../ink/ink2035.xml"/><Relationship Id="rId41" Type="http://schemas.openxmlformats.org/officeDocument/2006/relationships/customXml" Target="../ink/ink2041.xml"/><Relationship Id="rId54" Type="http://schemas.openxmlformats.org/officeDocument/2006/relationships/image" Target="../media/image2045.png"/><Relationship Id="rId1" Type="http://schemas.openxmlformats.org/officeDocument/2006/relationships/slideLayout" Target="../slideLayouts/slideLayout7.xml"/><Relationship Id="rId6" Type="http://schemas.openxmlformats.org/officeDocument/2006/relationships/image" Target="../media/image2021.png"/><Relationship Id="rId11" Type="http://schemas.openxmlformats.org/officeDocument/2006/relationships/customXml" Target="../ink/ink2026.xml"/><Relationship Id="rId24" Type="http://schemas.openxmlformats.org/officeDocument/2006/relationships/image" Target="../media/image2030.png"/><Relationship Id="rId32" Type="http://schemas.openxmlformats.org/officeDocument/2006/relationships/image" Target="../media/image2034.png"/><Relationship Id="rId37" Type="http://schemas.openxmlformats.org/officeDocument/2006/relationships/customXml" Target="../ink/ink2039.xml"/><Relationship Id="rId40" Type="http://schemas.openxmlformats.org/officeDocument/2006/relationships/image" Target="../media/image2038.png"/><Relationship Id="rId45" Type="http://schemas.openxmlformats.org/officeDocument/2006/relationships/customXml" Target="../ink/ink2043.xml"/><Relationship Id="rId53" Type="http://schemas.openxmlformats.org/officeDocument/2006/relationships/customXml" Target="../ink/ink2047.xml"/><Relationship Id="rId5" Type="http://schemas.openxmlformats.org/officeDocument/2006/relationships/customXml" Target="../ink/ink2023.xml"/><Relationship Id="rId15" Type="http://schemas.openxmlformats.org/officeDocument/2006/relationships/customXml" Target="../ink/ink2028.xml"/><Relationship Id="rId23" Type="http://schemas.openxmlformats.org/officeDocument/2006/relationships/customXml" Target="../ink/ink2032.xml"/><Relationship Id="rId28" Type="http://schemas.openxmlformats.org/officeDocument/2006/relationships/image" Target="../media/image2032.png"/><Relationship Id="rId36" Type="http://schemas.openxmlformats.org/officeDocument/2006/relationships/image" Target="../media/image2036.png"/><Relationship Id="rId49" Type="http://schemas.openxmlformats.org/officeDocument/2006/relationships/customXml" Target="../ink/ink2045.xml"/><Relationship Id="rId10" Type="http://schemas.openxmlformats.org/officeDocument/2006/relationships/image" Target="../media/image2023.png"/><Relationship Id="rId19" Type="http://schemas.openxmlformats.org/officeDocument/2006/relationships/customXml" Target="../ink/ink2030.xml"/><Relationship Id="rId31" Type="http://schemas.openxmlformats.org/officeDocument/2006/relationships/customXml" Target="../ink/ink2036.xml"/><Relationship Id="rId44" Type="http://schemas.openxmlformats.org/officeDocument/2006/relationships/image" Target="../media/image2040.png"/><Relationship Id="rId52" Type="http://schemas.openxmlformats.org/officeDocument/2006/relationships/image" Target="../media/image2044.png"/><Relationship Id="rId4" Type="http://schemas.openxmlformats.org/officeDocument/2006/relationships/image" Target="../media/image2020.png"/><Relationship Id="rId9" Type="http://schemas.openxmlformats.org/officeDocument/2006/relationships/customXml" Target="../ink/ink2025.xml"/><Relationship Id="rId14" Type="http://schemas.openxmlformats.org/officeDocument/2006/relationships/image" Target="../media/image2025.png"/><Relationship Id="rId22" Type="http://schemas.openxmlformats.org/officeDocument/2006/relationships/image" Target="../media/image2029.png"/><Relationship Id="rId27" Type="http://schemas.openxmlformats.org/officeDocument/2006/relationships/customXml" Target="../ink/ink2034.xml"/><Relationship Id="rId30" Type="http://schemas.openxmlformats.org/officeDocument/2006/relationships/image" Target="../media/image2033.png"/><Relationship Id="rId35" Type="http://schemas.openxmlformats.org/officeDocument/2006/relationships/customXml" Target="../ink/ink2038.xml"/><Relationship Id="rId43" Type="http://schemas.openxmlformats.org/officeDocument/2006/relationships/customXml" Target="../ink/ink2042.xml"/><Relationship Id="rId48" Type="http://schemas.openxmlformats.org/officeDocument/2006/relationships/image" Target="../media/image2042.png"/><Relationship Id="rId56" Type="http://schemas.openxmlformats.org/officeDocument/2006/relationships/image" Target="../media/image2046.png"/><Relationship Id="rId8" Type="http://schemas.openxmlformats.org/officeDocument/2006/relationships/image" Target="../media/image2022.png"/><Relationship Id="rId51" Type="http://schemas.openxmlformats.org/officeDocument/2006/relationships/customXml" Target="../ink/ink2046.xml"/><Relationship Id="rId3" Type="http://schemas.openxmlformats.org/officeDocument/2006/relationships/customXml" Target="../ink/ink2022.xml"/></Relationships>
</file>

<file path=ppt/slides/_rels/slide25.xml.rels><?xml version="1.0" encoding="UTF-8" standalone="yes"?>
<Relationships xmlns="http://schemas.openxmlformats.org/package/2006/relationships"><Relationship Id="rId26" Type="http://schemas.openxmlformats.org/officeDocument/2006/relationships/customXml" Target="../ink/ink2061.xml"/><Relationship Id="rId117" Type="http://schemas.openxmlformats.org/officeDocument/2006/relationships/image" Target="../media/image2104.png"/><Relationship Id="rId21" Type="http://schemas.openxmlformats.org/officeDocument/2006/relationships/image" Target="../media/image2056.png"/><Relationship Id="rId42" Type="http://schemas.openxmlformats.org/officeDocument/2006/relationships/customXml" Target="../ink/ink2069.xml"/><Relationship Id="rId47" Type="http://schemas.openxmlformats.org/officeDocument/2006/relationships/image" Target="../media/image2069.png"/><Relationship Id="rId63" Type="http://schemas.openxmlformats.org/officeDocument/2006/relationships/image" Target="../media/image2077.png"/><Relationship Id="rId68" Type="http://schemas.openxmlformats.org/officeDocument/2006/relationships/customXml" Target="../ink/ink2082.xml"/><Relationship Id="rId84" Type="http://schemas.openxmlformats.org/officeDocument/2006/relationships/customXml" Target="../ink/ink2090.xml"/><Relationship Id="rId89" Type="http://schemas.openxmlformats.org/officeDocument/2006/relationships/image" Target="../media/image2090.png"/><Relationship Id="rId112" Type="http://schemas.openxmlformats.org/officeDocument/2006/relationships/customXml" Target="../ink/ink2104.xml"/><Relationship Id="rId133" Type="http://schemas.openxmlformats.org/officeDocument/2006/relationships/image" Target="../media/image2112.png"/><Relationship Id="rId138" Type="http://schemas.openxmlformats.org/officeDocument/2006/relationships/customXml" Target="../ink/ink2117.xml"/><Relationship Id="rId154" Type="http://schemas.openxmlformats.org/officeDocument/2006/relationships/customXml" Target="../ink/ink2125.xml"/><Relationship Id="rId159" Type="http://schemas.openxmlformats.org/officeDocument/2006/relationships/image" Target="../media/image2125.png"/><Relationship Id="rId175" Type="http://schemas.openxmlformats.org/officeDocument/2006/relationships/image" Target="../media/image2133.png"/><Relationship Id="rId170" Type="http://schemas.openxmlformats.org/officeDocument/2006/relationships/customXml" Target="../ink/ink2133.xml"/><Relationship Id="rId16" Type="http://schemas.openxmlformats.org/officeDocument/2006/relationships/customXml" Target="../ink/ink2056.xml"/><Relationship Id="rId107" Type="http://schemas.openxmlformats.org/officeDocument/2006/relationships/image" Target="../media/image2099.png"/><Relationship Id="rId11" Type="http://schemas.openxmlformats.org/officeDocument/2006/relationships/image" Target="../media/image2051.png"/><Relationship Id="rId32" Type="http://schemas.openxmlformats.org/officeDocument/2006/relationships/customXml" Target="../ink/ink2064.xml"/><Relationship Id="rId37" Type="http://schemas.openxmlformats.org/officeDocument/2006/relationships/image" Target="../media/image2064.png"/><Relationship Id="rId53" Type="http://schemas.openxmlformats.org/officeDocument/2006/relationships/image" Target="../media/image2072.png"/><Relationship Id="rId58" Type="http://schemas.openxmlformats.org/officeDocument/2006/relationships/customXml" Target="../ink/ink2077.xml"/><Relationship Id="rId74" Type="http://schemas.openxmlformats.org/officeDocument/2006/relationships/customXml" Target="../ink/ink2085.xml"/><Relationship Id="rId79" Type="http://schemas.openxmlformats.org/officeDocument/2006/relationships/image" Target="../media/image2085.png"/><Relationship Id="rId102" Type="http://schemas.openxmlformats.org/officeDocument/2006/relationships/customXml" Target="../ink/ink2099.xml"/><Relationship Id="rId123" Type="http://schemas.openxmlformats.org/officeDocument/2006/relationships/image" Target="../media/image2107.png"/><Relationship Id="rId128" Type="http://schemas.openxmlformats.org/officeDocument/2006/relationships/customXml" Target="../ink/ink2112.xml"/><Relationship Id="rId144" Type="http://schemas.openxmlformats.org/officeDocument/2006/relationships/customXml" Target="../ink/ink2120.xml"/><Relationship Id="rId149" Type="http://schemas.openxmlformats.org/officeDocument/2006/relationships/image" Target="../media/image2120.png"/><Relationship Id="rId5" Type="http://schemas.openxmlformats.org/officeDocument/2006/relationships/image" Target="../media/image2048.png"/><Relationship Id="rId90" Type="http://schemas.openxmlformats.org/officeDocument/2006/relationships/customXml" Target="../ink/ink2093.xml"/><Relationship Id="rId95" Type="http://schemas.openxmlformats.org/officeDocument/2006/relationships/image" Target="../media/image2093.png"/><Relationship Id="rId160" Type="http://schemas.openxmlformats.org/officeDocument/2006/relationships/customXml" Target="../ink/ink2128.xml"/><Relationship Id="rId165" Type="http://schemas.openxmlformats.org/officeDocument/2006/relationships/image" Target="../media/image2128.png"/><Relationship Id="rId181" Type="http://schemas.openxmlformats.org/officeDocument/2006/relationships/image" Target="../media/image2136.png"/><Relationship Id="rId22" Type="http://schemas.openxmlformats.org/officeDocument/2006/relationships/customXml" Target="../ink/ink2059.xml"/><Relationship Id="rId27" Type="http://schemas.openxmlformats.org/officeDocument/2006/relationships/image" Target="../media/image2059.png"/><Relationship Id="rId43" Type="http://schemas.openxmlformats.org/officeDocument/2006/relationships/image" Target="../media/image2067.png"/><Relationship Id="rId48" Type="http://schemas.openxmlformats.org/officeDocument/2006/relationships/customXml" Target="../ink/ink2072.xml"/><Relationship Id="rId64" Type="http://schemas.openxmlformats.org/officeDocument/2006/relationships/customXml" Target="../ink/ink2080.xml"/><Relationship Id="rId69" Type="http://schemas.openxmlformats.org/officeDocument/2006/relationships/image" Target="../media/image2080.png"/><Relationship Id="rId113" Type="http://schemas.openxmlformats.org/officeDocument/2006/relationships/image" Target="../media/image2102.png"/><Relationship Id="rId118" Type="http://schemas.openxmlformats.org/officeDocument/2006/relationships/customXml" Target="../ink/ink2107.xml"/><Relationship Id="rId134" Type="http://schemas.openxmlformats.org/officeDocument/2006/relationships/customXml" Target="../ink/ink2115.xml"/><Relationship Id="rId139" Type="http://schemas.openxmlformats.org/officeDocument/2006/relationships/image" Target="../media/image2115.png"/><Relationship Id="rId80" Type="http://schemas.openxmlformats.org/officeDocument/2006/relationships/customXml" Target="../ink/ink2088.xml"/><Relationship Id="rId85" Type="http://schemas.openxmlformats.org/officeDocument/2006/relationships/image" Target="../media/image2088.png"/><Relationship Id="rId150" Type="http://schemas.openxmlformats.org/officeDocument/2006/relationships/customXml" Target="../ink/ink2123.xml"/><Relationship Id="rId155" Type="http://schemas.openxmlformats.org/officeDocument/2006/relationships/image" Target="../media/image2123.png"/><Relationship Id="rId171" Type="http://schemas.openxmlformats.org/officeDocument/2006/relationships/image" Target="../media/image2131.png"/><Relationship Id="rId176" Type="http://schemas.openxmlformats.org/officeDocument/2006/relationships/customXml" Target="../ink/ink2136.xml"/><Relationship Id="rId12" Type="http://schemas.openxmlformats.org/officeDocument/2006/relationships/customXml" Target="../ink/ink2054.xml"/><Relationship Id="rId17" Type="http://schemas.openxmlformats.org/officeDocument/2006/relationships/image" Target="../media/image2054.png"/><Relationship Id="rId33" Type="http://schemas.openxmlformats.org/officeDocument/2006/relationships/image" Target="../media/image2062.png"/><Relationship Id="rId38" Type="http://schemas.openxmlformats.org/officeDocument/2006/relationships/customXml" Target="../ink/ink2067.xml"/><Relationship Id="rId59" Type="http://schemas.openxmlformats.org/officeDocument/2006/relationships/image" Target="../media/image2075.png"/><Relationship Id="rId103" Type="http://schemas.openxmlformats.org/officeDocument/2006/relationships/image" Target="../media/image2097.png"/><Relationship Id="rId108" Type="http://schemas.openxmlformats.org/officeDocument/2006/relationships/customXml" Target="../ink/ink2102.xml"/><Relationship Id="rId124" Type="http://schemas.openxmlformats.org/officeDocument/2006/relationships/customXml" Target="../ink/ink2110.xml"/><Relationship Id="rId129" Type="http://schemas.openxmlformats.org/officeDocument/2006/relationships/image" Target="../media/image2110.png"/><Relationship Id="rId54" Type="http://schemas.openxmlformats.org/officeDocument/2006/relationships/customXml" Target="../ink/ink2075.xml"/><Relationship Id="rId70" Type="http://schemas.openxmlformats.org/officeDocument/2006/relationships/customXml" Target="../ink/ink2083.xml"/><Relationship Id="rId75" Type="http://schemas.openxmlformats.org/officeDocument/2006/relationships/image" Target="../media/image2083.png"/><Relationship Id="rId91" Type="http://schemas.openxmlformats.org/officeDocument/2006/relationships/image" Target="../media/image2091.png"/><Relationship Id="rId96" Type="http://schemas.openxmlformats.org/officeDocument/2006/relationships/customXml" Target="../ink/ink2096.xml"/><Relationship Id="rId140" Type="http://schemas.openxmlformats.org/officeDocument/2006/relationships/customXml" Target="../ink/ink2118.xml"/><Relationship Id="rId145" Type="http://schemas.openxmlformats.org/officeDocument/2006/relationships/image" Target="../media/image2118.png"/><Relationship Id="rId161" Type="http://schemas.openxmlformats.org/officeDocument/2006/relationships/image" Target="../media/image2126.png"/><Relationship Id="rId166" Type="http://schemas.openxmlformats.org/officeDocument/2006/relationships/customXml" Target="../ink/ink2131.xml"/><Relationship Id="rId1" Type="http://schemas.openxmlformats.org/officeDocument/2006/relationships/slideLayout" Target="../slideLayouts/slideLayout7.xml"/><Relationship Id="rId6" Type="http://schemas.openxmlformats.org/officeDocument/2006/relationships/customXml" Target="../ink/ink2051.xml"/><Relationship Id="rId23" Type="http://schemas.openxmlformats.org/officeDocument/2006/relationships/image" Target="../media/image2057.png"/><Relationship Id="rId28" Type="http://schemas.openxmlformats.org/officeDocument/2006/relationships/customXml" Target="../ink/ink2062.xml"/><Relationship Id="rId49" Type="http://schemas.openxmlformats.org/officeDocument/2006/relationships/image" Target="../media/image2070.png"/><Relationship Id="rId114" Type="http://schemas.openxmlformats.org/officeDocument/2006/relationships/customXml" Target="../ink/ink2105.xml"/><Relationship Id="rId119" Type="http://schemas.openxmlformats.org/officeDocument/2006/relationships/image" Target="../media/image2105.png"/><Relationship Id="rId44" Type="http://schemas.openxmlformats.org/officeDocument/2006/relationships/customXml" Target="../ink/ink2070.xml"/><Relationship Id="rId60" Type="http://schemas.openxmlformats.org/officeDocument/2006/relationships/customXml" Target="../ink/ink2078.xml"/><Relationship Id="rId65" Type="http://schemas.openxmlformats.org/officeDocument/2006/relationships/image" Target="../media/image2078.png"/><Relationship Id="rId81" Type="http://schemas.openxmlformats.org/officeDocument/2006/relationships/image" Target="../media/image2086.png"/><Relationship Id="rId86" Type="http://schemas.openxmlformats.org/officeDocument/2006/relationships/customXml" Target="../ink/ink2091.xml"/><Relationship Id="rId130" Type="http://schemas.openxmlformats.org/officeDocument/2006/relationships/customXml" Target="../ink/ink2113.xml"/><Relationship Id="rId135" Type="http://schemas.openxmlformats.org/officeDocument/2006/relationships/image" Target="../media/image2113.png"/><Relationship Id="rId151" Type="http://schemas.openxmlformats.org/officeDocument/2006/relationships/image" Target="../media/image2121.png"/><Relationship Id="rId156" Type="http://schemas.openxmlformats.org/officeDocument/2006/relationships/customXml" Target="../ink/ink2126.xml"/><Relationship Id="rId177" Type="http://schemas.openxmlformats.org/officeDocument/2006/relationships/image" Target="../media/image2134.png"/><Relationship Id="rId4" Type="http://schemas.openxmlformats.org/officeDocument/2006/relationships/customXml" Target="../ink/ink2050.xml"/><Relationship Id="rId9" Type="http://schemas.openxmlformats.org/officeDocument/2006/relationships/image" Target="../media/image2050.png"/><Relationship Id="rId172" Type="http://schemas.openxmlformats.org/officeDocument/2006/relationships/customXml" Target="../ink/ink2134.xml"/><Relationship Id="rId180" Type="http://schemas.openxmlformats.org/officeDocument/2006/relationships/customXml" Target="../ink/ink2138.xml"/><Relationship Id="rId13" Type="http://schemas.openxmlformats.org/officeDocument/2006/relationships/image" Target="../media/image2052.png"/><Relationship Id="rId18" Type="http://schemas.openxmlformats.org/officeDocument/2006/relationships/customXml" Target="../ink/ink2057.xml"/><Relationship Id="rId39" Type="http://schemas.openxmlformats.org/officeDocument/2006/relationships/image" Target="../media/image2065.png"/><Relationship Id="rId109" Type="http://schemas.openxmlformats.org/officeDocument/2006/relationships/image" Target="../media/image2100.png"/><Relationship Id="rId34" Type="http://schemas.openxmlformats.org/officeDocument/2006/relationships/customXml" Target="../ink/ink2065.xml"/><Relationship Id="rId50" Type="http://schemas.openxmlformats.org/officeDocument/2006/relationships/customXml" Target="../ink/ink2073.xml"/><Relationship Id="rId55" Type="http://schemas.openxmlformats.org/officeDocument/2006/relationships/image" Target="../media/image2073.png"/><Relationship Id="rId76" Type="http://schemas.openxmlformats.org/officeDocument/2006/relationships/customXml" Target="../ink/ink2086.xml"/><Relationship Id="rId97" Type="http://schemas.openxmlformats.org/officeDocument/2006/relationships/image" Target="../media/image2094.png"/><Relationship Id="rId104" Type="http://schemas.openxmlformats.org/officeDocument/2006/relationships/customXml" Target="../ink/ink2100.xml"/><Relationship Id="rId120" Type="http://schemas.openxmlformats.org/officeDocument/2006/relationships/customXml" Target="../ink/ink2108.xml"/><Relationship Id="rId125" Type="http://schemas.openxmlformats.org/officeDocument/2006/relationships/image" Target="../media/image2108.png"/><Relationship Id="rId141" Type="http://schemas.openxmlformats.org/officeDocument/2006/relationships/image" Target="../media/image2116.png"/><Relationship Id="rId146" Type="http://schemas.openxmlformats.org/officeDocument/2006/relationships/customXml" Target="../ink/ink2121.xml"/><Relationship Id="rId167" Type="http://schemas.openxmlformats.org/officeDocument/2006/relationships/image" Target="../media/image2129.png"/><Relationship Id="rId7" Type="http://schemas.openxmlformats.org/officeDocument/2006/relationships/image" Target="../media/image2049.png"/><Relationship Id="rId71" Type="http://schemas.openxmlformats.org/officeDocument/2006/relationships/image" Target="../media/image2081.png"/><Relationship Id="rId92" Type="http://schemas.openxmlformats.org/officeDocument/2006/relationships/customXml" Target="../ink/ink2094.xml"/><Relationship Id="rId162" Type="http://schemas.openxmlformats.org/officeDocument/2006/relationships/customXml" Target="../ink/ink2129.xml"/><Relationship Id="rId2" Type="http://schemas.openxmlformats.org/officeDocument/2006/relationships/customXml" Target="../ink/ink2049.xml"/><Relationship Id="rId29" Type="http://schemas.openxmlformats.org/officeDocument/2006/relationships/image" Target="../media/image2060.png"/><Relationship Id="rId24" Type="http://schemas.openxmlformats.org/officeDocument/2006/relationships/customXml" Target="../ink/ink2060.xml"/><Relationship Id="rId40" Type="http://schemas.openxmlformats.org/officeDocument/2006/relationships/customXml" Target="../ink/ink2068.xml"/><Relationship Id="rId45" Type="http://schemas.openxmlformats.org/officeDocument/2006/relationships/image" Target="../media/image2068.png"/><Relationship Id="rId66" Type="http://schemas.openxmlformats.org/officeDocument/2006/relationships/customXml" Target="../ink/ink2081.xml"/><Relationship Id="rId87" Type="http://schemas.openxmlformats.org/officeDocument/2006/relationships/image" Target="../media/image2089.png"/><Relationship Id="rId110" Type="http://schemas.openxmlformats.org/officeDocument/2006/relationships/customXml" Target="../ink/ink2103.xml"/><Relationship Id="rId115" Type="http://schemas.openxmlformats.org/officeDocument/2006/relationships/image" Target="../media/image2103.png"/><Relationship Id="rId131" Type="http://schemas.openxmlformats.org/officeDocument/2006/relationships/image" Target="../media/image2111.png"/><Relationship Id="rId136" Type="http://schemas.openxmlformats.org/officeDocument/2006/relationships/customXml" Target="../ink/ink2116.xml"/><Relationship Id="rId157" Type="http://schemas.openxmlformats.org/officeDocument/2006/relationships/image" Target="../media/image2124.png"/><Relationship Id="rId178" Type="http://schemas.openxmlformats.org/officeDocument/2006/relationships/customXml" Target="../ink/ink2137.xml"/><Relationship Id="rId61" Type="http://schemas.openxmlformats.org/officeDocument/2006/relationships/image" Target="../media/image2076.png"/><Relationship Id="rId82" Type="http://schemas.openxmlformats.org/officeDocument/2006/relationships/customXml" Target="../ink/ink2089.xml"/><Relationship Id="rId152" Type="http://schemas.openxmlformats.org/officeDocument/2006/relationships/customXml" Target="../ink/ink2124.xml"/><Relationship Id="rId173" Type="http://schemas.openxmlformats.org/officeDocument/2006/relationships/image" Target="../media/image2132.png"/><Relationship Id="rId19" Type="http://schemas.openxmlformats.org/officeDocument/2006/relationships/image" Target="../media/image2055.png"/><Relationship Id="rId14" Type="http://schemas.openxmlformats.org/officeDocument/2006/relationships/customXml" Target="../ink/ink2055.xml"/><Relationship Id="rId30" Type="http://schemas.openxmlformats.org/officeDocument/2006/relationships/customXml" Target="../ink/ink2063.xml"/><Relationship Id="rId35" Type="http://schemas.openxmlformats.org/officeDocument/2006/relationships/image" Target="../media/image2063.png"/><Relationship Id="rId56" Type="http://schemas.openxmlformats.org/officeDocument/2006/relationships/customXml" Target="../ink/ink2076.xml"/><Relationship Id="rId77" Type="http://schemas.openxmlformats.org/officeDocument/2006/relationships/image" Target="../media/image2084.png"/><Relationship Id="rId100" Type="http://schemas.openxmlformats.org/officeDocument/2006/relationships/customXml" Target="../ink/ink2098.xml"/><Relationship Id="rId105" Type="http://schemas.openxmlformats.org/officeDocument/2006/relationships/image" Target="../media/image2098.png"/><Relationship Id="rId126" Type="http://schemas.openxmlformats.org/officeDocument/2006/relationships/customXml" Target="../ink/ink2111.xml"/><Relationship Id="rId147" Type="http://schemas.openxmlformats.org/officeDocument/2006/relationships/image" Target="../media/image2119.png"/><Relationship Id="rId168" Type="http://schemas.openxmlformats.org/officeDocument/2006/relationships/customXml" Target="../ink/ink2132.xml"/><Relationship Id="rId8" Type="http://schemas.openxmlformats.org/officeDocument/2006/relationships/customXml" Target="../ink/ink2052.xml"/><Relationship Id="rId51" Type="http://schemas.openxmlformats.org/officeDocument/2006/relationships/image" Target="../media/image2071.png"/><Relationship Id="rId72" Type="http://schemas.openxmlformats.org/officeDocument/2006/relationships/customXml" Target="../ink/ink2084.xml"/><Relationship Id="rId93" Type="http://schemas.openxmlformats.org/officeDocument/2006/relationships/image" Target="../media/image2092.png"/><Relationship Id="rId98" Type="http://schemas.openxmlformats.org/officeDocument/2006/relationships/customXml" Target="../ink/ink2097.xml"/><Relationship Id="rId121" Type="http://schemas.openxmlformats.org/officeDocument/2006/relationships/image" Target="../media/image2106.png"/><Relationship Id="rId142" Type="http://schemas.openxmlformats.org/officeDocument/2006/relationships/customXml" Target="../ink/ink2119.xml"/><Relationship Id="rId163" Type="http://schemas.openxmlformats.org/officeDocument/2006/relationships/image" Target="../media/image2127.png"/><Relationship Id="rId3" Type="http://schemas.openxmlformats.org/officeDocument/2006/relationships/image" Target="../media/image2047.png"/><Relationship Id="rId25" Type="http://schemas.openxmlformats.org/officeDocument/2006/relationships/image" Target="../media/image2058.png"/><Relationship Id="rId46" Type="http://schemas.openxmlformats.org/officeDocument/2006/relationships/customXml" Target="../ink/ink2071.xml"/><Relationship Id="rId67" Type="http://schemas.openxmlformats.org/officeDocument/2006/relationships/image" Target="../media/image2079.png"/><Relationship Id="rId116" Type="http://schemas.openxmlformats.org/officeDocument/2006/relationships/customXml" Target="../ink/ink2106.xml"/><Relationship Id="rId137" Type="http://schemas.openxmlformats.org/officeDocument/2006/relationships/image" Target="../media/image2114.png"/><Relationship Id="rId158" Type="http://schemas.openxmlformats.org/officeDocument/2006/relationships/customXml" Target="../ink/ink2127.xml"/><Relationship Id="rId20" Type="http://schemas.openxmlformats.org/officeDocument/2006/relationships/customXml" Target="../ink/ink2058.xml"/><Relationship Id="rId41" Type="http://schemas.openxmlformats.org/officeDocument/2006/relationships/image" Target="../media/image2066.png"/><Relationship Id="rId62" Type="http://schemas.openxmlformats.org/officeDocument/2006/relationships/customXml" Target="../ink/ink2079.xml"/><Relationship Id="rId83" Type="http://schemas.openxmlformats.org/officeDocument/2006/relationships/image" Target="../media/image2087.png"/><Relationship Id="rId88" Type="http://schemas.openxmlformats.org/officeDocument/2006/relationships/customXml" Target="../ink/ink2092.xml"/><Relationship Id="rId111" Type="http://schemas.openxmlformats.org/officeDocument/2006/relationships/image" Target="../media/image2101.png"/><Relationship Id="rId132" Type="http://schemas.openxmlformats.org/officeDocument/2006/relationships/customXml" Target="../ink/ink2114.xml"/><Relationship Id="rId153" Type="http://schemas.openxmlformats.org/officeDocument/2006/relationships/image" Target="../media/image2122.png"/><Relationship Id="rId174" Type="http://schemas.openxmlformats.org/officeDocument/2006/relationships/customXml" Target="../ink/ink2135.xml"/><Relationship Id="rId179" Type="http://schemas.openxmlformats.org/officeDocument/2006/relationships/image" Target="../media/image2135.png"/><Relationship Id="rId15" Type="http://schemas.openxmlformats.org/officeDocument/2006/relationships/image" Target="../media/image2053.png"/><Relationship Id="rId36" Type="http://schemas.openxmlformats.org/officeDocument/2006/relationships/customXml" Target="../ink/ink2066.xml"/><Relationship Id="rId57" Type="http://schemas.openxmlformats.org/officeDocument/2006/relationships/image" Target="../media/image2074.png"/><Relationship Id="rId106" Type="http://schemas.openxmlformats.org/officeDocument/2006/relationships/customXml" Target="../ink/ink2101.xml"/><Relationship Id="rId127" Type="http://schemas.openxmlformats.org/officeDocument/2006/relationships/image" Target="../media/image2109.png"/><Relationship Id="rId10" Type="http://schemas.openxmlformats.org/officeDocument/2006/relationships/customXml" Target="../ink/ink2053.xml"/><Relationship Id="rId31" Type="http://schemas.openxmlformats.org/officeDocument/2006/relationships/image" Target="../media/image2061.png"/><Relationship Id="rId52" Type="http://schemas.openxmlformats.org/officeDocument/2006/relationships/customXml" Target="../ink/ink2074.xml"/><Relationship Id="rId73" Type="http://schemas.openxmlformats.org/officeDocument/2006/relationships/image" Target="../media/image2082.png"/><Relationship Id="rId78" Type="http://schemas.openxmlformats.org/officeDocument/2006/relationships/customXml" Target="../ink/ink2087.xml"/><Relationship Id="rId94" Type="http://schemas.openxmlformats.org/officeDocument/2006/relationships/customXml" Target="../ink/ink2095.xml"/><Relationship Id="rId99" Type="http://schemas.openxmlformats.org/officeDocument/2006/relationships/image" Target="../media/image2095.png"/><Relationship Id="rId101" Type="http://schemas.openxmlformats.org/officeDocument/2006/relationships/image" Target="../media/image2096.png"/><Relationship Id="rId122" Type="http://schemas.openxmlformats.org/officeDocument/2006/relationships/customXml" Target="../ink/ink2109.xml"/><Relationship Id="rId143" Type="http://schemas.openxmlformats.org/officeDocument/2006/relationships/image" Target="../media/image2117.png"/><Relationship Id="rId148" Type="http://schemas.openxmlformats.org/officeDocument/2006/relationships/customXml" Target="../ink/ink2122.xml"/><Relationship Id="rId164" Type="http://schemas.openxmlformats.org/officeDocument/2006/relationships/customXml" Target="../ink/ink2130.xml"/><Relationship Id="rId169" Type="http://schemas.openxmlformats.org/officeDocument/2006/relationships/image" Target="../media/image2130.png"/></Relationships>
</file>

<file path=ppt/slides/_rels/slide26.xml.rels><?xml version="1.0" encoding="UTF-8" standalone="yes"?>
<Relationships xmlns="http://schemas.openxmlformats.org/package/2006/relationships"><Relationship Id="rId117" Type="http://schemas.openxmlformats.org/officeDocument/2006/relationships/customXml" Target="../ink/ink2197.xml"/><Relationship Id="rId21" Type="http://schemas.openxmlformats.org/officeDocument/2006/relationships/customXml" Target="../ink/ink2149.xml"/><Relationship Id="rId42" Type="http://schemas.openxmlformats.org/officeDocument/2006/relationships/image" Target="../media/image2154.png"/><Relationship Id="rId47" Type="http://schemas.openxmlformats.org/officeDocument/2006/relationships/customXml" Target="../ink/ink2162.xml"/><Relationship Id="rId63" Type="http://schemas.openxmlformats.org/officeDocument/2006/relationships/customXml" Target="../ink/ink2170.xml"/><Relationship Id="rId68" Type="http://schemas.openxmlformats.org/officeDocument/2006/relationships/image" Target="../media/image2167.png"/><Relationship Id="rId84" Type="http://schemas.openxmlformats.org/officeDocument/2006/relationships/image" Target="../media/image2175.png"/><Relationship Id="rId89" Type="http://schemas.openxmlformats.org/officeDocument/2006/relationships/customXml" Target="../ink/ink2183.xml"/><Relationship Id="rId112" Type="http://schemas.openxmlformats.org/officeDocument/2006/relationships/image" Target="../media/image2189.png"/><Relationship Id="rId133" Type="http://schemas.openxmlformats.org/officeDocument/2006/relationships/customXml" Target="../ink/ink2205.xml"/><Relationship Id="rId138" Type="http://schemas.openxmlformats.org/officeDocument/2006/relationships/image" Target="../media/image2202.png"/><Relationship Id="rId154" Type="http://schemas.openxmlformats.org/officeDocument/2006/relationships/image" Target="../media/image2209.png"/><Relationship Id="rId159" Type="http://schemas.openxmlformats.org/officeDocument/2006/relationships/customXml" Target="../ink/ink2218.xml"/><Relationship Id="rId175" Type="http://schemas.openxmlformats.org/officeDocument/2006/relationships/customXml" Target="../ink/ink2226.xml"/><Relationship Id="rId170" Type="http://schemas.openxmlformats.org/officeDocument/2006/relationships/image" Target="../media/image2217.png"/><Relationship Id="rId191" Type="http://schemas.openxmlformats.org/officeDocument/2006/relationships/customXml" Target="../ink/ink2234.xml"/><Relationship Id="rId196" Type="http://schemas.openxmlformats.org/officeDocument/2006/relationships/image" Target="../media/image2230.png"/><Relationship Id="rId16" Type="http://schemas.openxmlformats.org/officeDocument/2006/relationships/image" Target="../media/image2141.png"/><Relationship Id="rId107" Type="http://schemas.openxmlformats.org/officeDocument/2006/relationships/customXml" Target="../ink/ink2192.xml"/><Relationship Id="rId11" Type="http://schemas.openxmlformats.org/officeDocument/2006/relationships/customXml" Target="../ink/ink2144.xml"/><Relationship Id="rId32" Type="http://schemas.openxmlformats.org/officeDocument/2006/relationships/image" Target="../media/image2149.png"/><Relationship Id="rId37" Type="http://schemas.openxmlformats.org/officeDocument/2006/relationships/customXml" Target="../ink/ink2157.xml"/><Relationship Id="rId53" Type="http://schemas.openxmlformats.org/officeDocument/2006/relationships/customXml" Target="../ink/ink2165.xml"/><Relationship Id="rId58" Type="http://schemas.openxmlformats.org/officeDocument/2006/relationships/image" Target="../media/image2162.png"/><Relationship Id="rId74" Type="http://schemas.openxmlformats.org/officeDocument/2006/relationships/image" Target="../media/image2170.png"/><Relationship Id="rId79" Type="http://schemas.openxmlformats.org/officeDocument/2006/relationships/customXml" Target="../ink/ink2178.xml"/><Relationship Id="rId102" Type="http://schemas.openxmlformats.org/officeDocument/2006/relationships/image" Target="../media/image2184.png"/><Relationship Id="rId123" Type="http://schemas.openxmlformats.org/officeDocument/2006/relationships/customXml" Target="../ink/ink2200.xml"/><Relationship Id="rId128" Type="http://schemas.openxmlformats.org/officeDocument/2006/relationships/image" Target="../media/image2197.png"/><Relationship Id="rId144" Type="http://schemas.openxmlformats.org/officeDocument/2006/relationships/image" Target="../media/image2205.png"/><Relationship Id="rId149" Type="http://schemas.openxmlformats.org/officeDocument/2006/relationships/customXml" Target="../ink/ink2213.xml"/><Relationship Id="rId5" Type="http://schemas.openxmlformats.org/officeDocument/2006/relationships/customXml" Target="../ink/ink2141.xml"/><Relationship Id="rId90" Type="http://schemas.openxmlformats.org/officeDocument/2006/relationships/image" Target="../media/image2178.png"/><Relationship Id="rId95" Type="http://schemas.openxmlformats.org/officeDocument/2006/relationships/customXml" Target="../ink/ink2186.xml"/><Relationship Id="rId160" Type="http://schemas.openxmlformats.org/officeDocument/2006/relationships/image" Target="../media/image2212.png"/><Relationship Id="rId165" Type="http://schemas.openxmlformats.org/officeDocument/2006/relationships/customXml" Target="../ink/ink2221.xml"/><Relationship Id="rId181" Type="http://schemas.openxmlformats.org/officeDocument/2006/relationships/customXml" Target="../ink/ink2229.xml"/><Relationship Id="rId186" Type="http://schemas.openxmlformats.org/officeDocument/2006/relationships/image" Target="../media/image2225.png"/><Relationship Id="rId22" Type="http://schemas.openxmlformats.org/officeDocument/2006/relationships/image" Target="../media/image2144.png"/><Relationship Id="rId27" Type="http://schemas.openxmlformats.org/officeDocument/2006/relationships/customXml" Target="../ink/ink2152.xml"/><Relationship Id="rId43" Type="http://schemas.openxmlformats.org/officeDocument/2006/relationships/customXml" Target="../ink/ink2160.xml"/><Relationship Id="rId48" Type="http://schemas.openxmlformats.org/officeDocument/2006/relationships/image" Target="../media/image2157.png"/><Relationship Id="rId64" Type="http://schemas.openxmlformats.org/officeDocument/2006/relationships/image" Target="../media/image2165.png"/><Relationship Id="rId69" Type="http://schemas.openxmlformats.org/officeDocument/2006/relationships/customXml" Target="../ink/ink2173.xml"/><Relationship Id="rId113" Type="http://schemas.openxmlformats.org/officeDocument/2006/relationships/customXml" Target="../ink/ink2195.xml"/><Relationship Id="rId118" Type="http://schemas.openxmlformats.org/officeDocument/2006/relationships/image" Target="../media/image2192.png"/><Relationship Id="rId134" Type="http://schemas.openxmlformats.org/officeDocument/2006/relationships/image" Target="../media/image2200.png"/><Relationship Id="rId139" Type="http://schemas.openxmlformats.org/officeDocument/2006/relationships/customXml" Target="../ink/ink2208.xml"/><Relationship Id="rId80" Type="http://schemas.openxmlformats.org/officeDocument/2006/relationships/image" Target="../media/image2173.png"/><Relationship Id="rId85" Type="http://schemas.openxmlformats.org/officeDocument/2006/relationships/customXml" Target="../ink/ink2181.xml"/><Relationship Id="rId150" Type="http://schemas.openxmlformats.org/officeDocument/2006/relationships/image" Target="../media/image2207.png"/><Relationship Id="rId155" Type="http://schemas.openxmlformats.org/officeDocument/2006/relationships/customXml" Target="../ink/ink2216.xml"/><Relationship Id="rId171" Type="http://schemas.openxmlformats.org/officeDocument/2006/relationships/customXml" Target="../ink/ink2224.xml"/><Relationship Id="rId176" Type="http://schemas.openxmlformats.org/officeDocument/2006/relationships/image" Target="../media/image2220.png"/><Relationship Id="rId192" Type="http://schemas.openxmlformats.org/officeDocument/2006/relationships/image" Target="../media/image2228.png"/><Relationship Id="rId12" Type="http://schemas.openxmlformats.org/officeDocument/2006/relationships/image" Target="../media/image2139.png"/><Relationship Id="rId17" Type="http://schemas.openxmlformats.org/officeDocument/2006/relationships/customXml" Target="../ink/ink2147.xml"/><Relationship Id="rId33" Type="http://schemas.openxmlformats.org/officeDocument/2006/relationships/customXml" Target="../ink/ink2155.xml"/><Relationship Id="rId38" Type="http://schemas.openxmlformats.org/officeDocument/2006/relationships/image" Target="../media/image2152.png"/><Relationship Id="rId59" Type="http://schemas.openxmlformats.org/officeDocument/2006/relationships/customXml" Target="../ink/ink2168.xml"/><Relationship Id="rId103" Type="http://schemas.openxmlformats.org/officeDocument/2006/relationships/customXml" Target="../ink/ink2190.xml"/><Relationship Id="rId108" Type="http://schemas.openxmlformats.org/officeDocument/2006/relationships/image" Target="../media/image2187.png"/><Relationship Id="rId124" Type="http://schemas.openxmlformats.org/officeDocument/2006/relationships/image" Target="../media/image2195.png"/><Relationship Id="rId129" Type="http://schemas.openxmlformats.org/officeDocument/2006/relationships/customXml" Target="../ink/ink2203.xml"/><Relationship Id="rId54" Type="http://schemas.openxmlformats.org/officeDocument/2006/relationships/image" Target="../media/image2160.png"/><Relationship Id="rId70" Type="http://schemas.openxmlformats.org/officeDocument/2006/relationships/image" Target="../media/image2168.png"/><Relationship Id="rId75" Type="http://schemas.openxmlformats.org/officeDocument/2006/relationships/customXml" Target="../ink/ink2176.xml"/><Relationship Id="rId91" Type="http://schemas.openxmlformats.org/officeDocument/2006/relationships/customXml" Target="../ink/ink2184.xml"/><Relationship Id="rId96" Type="http://schemas.openxmlformats.org/officeDocument/2006/relationships/image" Target="../media/image2181.png"/><Relationship Id="rId140" Type="http://schemas.openxmlformats.org/officeDocument/2006/relationships/image" Target="../media/image2203.png"/><Relationship Id="rId145" Type="http://schemas.openxmlformats.org/officeDocument/2006/relationships/customXml" Target="../ink/ink2211.xml"/><Relationship Id="rId161" Type="http://schemas.openxmlformats.org/officeDocument/2006/relationships/customXml" Target="../ink/ink2219.xml"/><Relationship Id="rId166" Type="http://schemas.openxmlformats.org/officeDocument/2006/relationships/image" Target="../media/image2215.png"/><Relationship Id="rId182" Type="http://schemas.openxmlformats.org/officeDocument/2006/relationships/image" Target="../media/image2223.png"/><Relationship Id="rId187" Type="http://schemas.openxmlformats.org/officeDocument/2006/relationships/customXml" Target="../ink/ink2232.xml"/><Relationship Id="rId1" Type="http://schemas.openxmlformats.org/officeDocument/2006/relationships/slideLayout" Target="../slideLayouts/slideLayout7.xml"/><Relationship Id="rId6" Type="http://schemas.openxmlformats.org/officeDocument/2006/relationships/image" Target="../media/image1883.png"/><Relationship Id="rId23" Type="http://schemas.openxmlformats.org/officeDocument/2006/relationships/customXml" Target="../ink/ink2150.xml"/><Relationship Id="rId28" Type="http://schemas.openxmlformats.org/officeDocument/2006/relationships/image" Target="../media/image2147.png"/><Relationship Id="rId49" Type="http://schemas.openxmlformats.org/officeDocument/2006/relationships/customXml" Target="../ink/ink2163.xml"/><Relationship Id="rId114" Type="http://schemas.openxmlformats.org/officeDocument/2006/relationships/image" Target="../media/image2190.png"/><Relationship Id="rId119" Type="http://schemas.openxmlformats.org/officeDocument/2006/relationships/customXml" Target="../ink/ink2198.xml"/><Relationship Id="rId44" Type="http://schemas.openxmlformats.org/officeDocument/2006/relationships/image" Target="../media/image2155.png"/><Relationship Id="rId60" Type="http://schemas.openxmlformats.org/officeDocument/2006/relationships/image" Target="../media/image2163.png"/><Relationship Id="rId65" Type="http://schemas.openxmlformats.org/officeDocument/2006/relationships/customXml" Target="../ink/ink2171.xml"/><Relationship Id="rId81" Type="http://schemas.openxmlformats.org/officeDocument/2006/relationships/customXml" Target="../ink/ink2179.xml"/><Relationship Id="rId86" Type="http://schemas.openxmlformats.org/officeDocument/2006/relationships/image" Target="../media/image2176.png"/><Relationship Id="rId130" Type="http://schemas.openxmlformats.org/officeDocument/2006/relationships/image" Target="../media/image2198.png"/><Relationship Id="rId135" Type="http://schemas.openxmlformats.org/officeDocument/2006/relationships/customXml" Target="../ink/ink2206.xml"/><Relationship Id="rId151" Type="http://schemas.openxmlformats.org/officeDocument/2006/relationships/customXml" Target="../ink/ink2214.xml"/><Relationship Id="rId156" Type="http://schemas.openxmlformats.org/officeDocument/2006/relationships/image" Target="../media/image2210.png"/><Relationship Id="rId177" Type="http://schemas.openxmlformats.org/officeDocument/2006/relationships/customXml" Target="../ink/ink2227.xml"/><Relationship Id="rId172" Type="http://schemas.openxmlformats.org/officeDocument/2006/relationships/image" Target="../media/image2218.png"/><Relationship Id="rId193" Type="http://schemas.openxmlformats.org/officeDocument/2006/relationships/customXml" Target="../ink/ink2235.xml"/><Relationship Id="rId13" Type="http://schemas.openxmlformats.org/officeDocument/2006/relationships/customXml" Target="../ink/ink2145.xml"/><Relationship Id="rId18" Type="http://schemas.openxmlformats.org/officeDocument/2006/relationships/image" Target="../media/image2142.png"/><Relationship Id="rId39" Type="http://schemas.openxmlformats.org/officeDocument/2006/relationships/customXml" Target="../ink/ink2158.xml"/><Relationship Id="rId109" Type="http://schemas.openxmlformats.org/officeDocument/2006/relationships/customXml" Target="../ink/ink2193.xml"/><Relationship Id="rId34" Type="http://schemas.openxmlformats.org/officeDocument/2006/relationships/image" Target="../media/image2150.png"/><Relationship Id="rId50" Type="http://schemas.openxmlformats.org/officeDocument/2006/relationships/image" Target="../media/image2158.png"/><Relationship Id="rId55" Type="http://schemas.openxmlformats.org/officeDocument/2006/relationships/customXml" Target="../ink/ink2166.xml"/><Relationship Id="rId76" Type="http://schemas.openxmlformats.org/officeDocument/2006/relationships/image" Target="../media/image2171.png"/><Relationship Id="rId97" Type="http://schemas.openxmlformats.org/officeDocument/2006/relationships/customXml" Target="../ink/ink2187.xml"/><Relationship Id="rId104" Type="http://schemas.openxmlformats.org/officeDocument/2006/relationships/image" Target="../media/image2185.png"/><Relationship Id="rId120" Type="http://schemas.openxmlformats.org/officeDocument/2006/relationships/image" Target="../media/image2193.png"/><Relationship Id="rId125" Type="http://schemas.openxmlformats.org/officeDocument/2006/relationships/customXml" Target="../ink/ink2201.xml"/><Relationship Id="rId141" Type="http://schemas.openxmlformats.org/officeDocument/2006/relationships/customXml" Target="../ink/ink2209.xml"/><Relationship Id="rId146" Type="http://schemas.openxmlformats.org/officeDocument/2006/relationships/image" Target="../media/image2206.png"/><Relationship Id="rId167" Type="http://schemas.openxmlformats.org/officeDocument/2006/relationships/customXml" Target="../ink/ink2222.xml"/><Relationship Id="rId188" Type="http://schemas.openxmlformats.org/officeDocument/2006/relationships/image" Target="../media/image2226.png"/><Relationship Id="rId7" Type="http://schemas.openxmlformats.org/officeDocument/2006/relationships/customXml" Target="../ink/ink2142.xml"/><Relationship Id="rId71" Type="http://schemas.openxmlformats.org/officeDocument/2006/relationships/customXml" Target="../ink/ink2174.xml"/><Relationship Id="rId92" Type="http://schemas.openxmlformats.org/officeDocument/2006/relationships/image" Target="../media/image2179.png"/><Relationship Id="rId162" Type="http://schemas.openxmlformats.org/officeDocument/2006/relationships/image" Target="../media/image2213.png"/><Relationship Id="rId183" Type="http://schemas.openxmlformats.org/officeDocument/2006/relationships/customXml" Target="../ink/ink2230.xml"/><Relationship Id="rId2" Type="http://schemas.openxmlformats.org/officeDocument/2006/relationships/customXml" Target="../ink/ink2139.xml"/><Relationship Id="rId29" Type="http://schemas.openxmlformats.org/officeDocument/2006/relationships/customXml" Target="../ink/ink2153.xml"/><Relationship Id="rId24" Type="http://schemas.openxmlformats.org/officeDocument/2006/relationships/image" Target="../media/image2145.png"/><Relationship Id="rId40" Type="http://schemas.openxmlformats.org/officeDocument/2006/relationships/image" Target="../media/image2153.png"/><Relationship Id="rId45" Type="http://schemas.openxmlformats.org/officeDocument/2006/relationships/customXml" Target="../ink/ink2161.xml"/><Relationship Id="rId66" Type="http://schemas.openxmlformats.org/officeDocument/2006/relationships/image" Target="../media/image2166.png"/><Relationship Id="rId87" Type="http://schemas.openxmlformats.org/officeDocument/2006/relationships/customXml" Target="../ink/ink2182.xml"/><Relationship Id="rId110" Type="http://schemas.openxmlformats.org/officeDocument/2006/relationships/image" Target="../media/image2188.png"/><Relationship Id="rId115" Type="http://schemas.openxmlformats.org/officeDocument/2006/relationships/customXml" Target="../ink/ink2196.xml"/><Relationship Id="rId131" Type="http://schemas.openxmlformats.org/officeDocument/2006/relationships/customXml" Target="../ink/ink2204.xml"/><Relationship Id="rId136" Type="http://schemas.openxmlformats.org/officeDocument/2006/relationships/image" Target="../media/image2201.png"/><Relationship Id="rId157" Type="http://schemas.openxmlformats.org/officeDocument/2006/relationships/customXml" Target="../ink/ink2217.xml"/><Relationship Id="rId178" Type="http://schemas.openxmlformats.org/officeDocument/2006/relationships/image" Target="../media/image2221.png"/><Relationship Id="rId61" Type="http://schemas.openxmlformats.org/officeDocument/2006/relationships/customXml" Target="../ink/ink2169.xml"/><Relationship Id="rId82" Type="http://schemas.openxmlformats.org/officeDocument/2006/relationships/image" Target="../media/image2174.png"/><Relationship Id="rId152" Type="http://schemas.openxmlformats.org/officeDocument/2006/relationships/image" Target="../media/image2208.png"/><Relationship Id="rId173" Type="http://schemas.openxmlformats.org/officeDocument/2006/relationships/customXml" Target="../ink/ink2225.xml"/><Relationship Id="rId194" Type="http://schemas.openxmlformats.org/officeDocument/2006/relationships/image" Target="../media/image2229.png"/><Relationship Id="rId19" Type="http://schemas.openxmlformats.org/officeDocument/2006/relationships/customXml" Target="../ink/ink2148.xml"/><Relationship Id="rId14" Type="http://schemas.openxmlformats.org/officeDocument/2006/relationships/image" Target="../media/image2140.png"/><Relationship Id="rId30" Type="http://schemas.openxmlformats.org/officeDocument/2006/relationships/image" Target="../media/image2148.png"/><Relationship Id="rId35" Type="http://schemas.openxmlformats.org/officeDocument/2006/relationships/customXml" Target="../ink/ink2156.xml"/><Relationship Id="rId56" Type="http://schemas.openxmlformats.org/officeDocument/2006/relationships/image" Target="../media/image2161.png"/><Relationship Id="rId77" Type="http://schemas.openxmlformats.org/officeDocument/2006/relationships/customXml" Target="../ink/ink2177.xml"/><Relationship Id="rId100" Type="http://schemas.openxmlformats.org/officeDocument/2006/relationships/image" Target="../media/image2183.png"/><Relationship Id="rId105" Type="http://schemas.openxmlformats.org/officeDocument/2006/relationships/customXml" Target="../ink/ink2191.xml"/><Relationship Id="rId126" Type="http://schemas.openxmlformats.org/officeDocument/2006/relationships/image" Target="../media/image2196.png"/><Relationship Id="rId147" Type="http://schemas.openxmlformats.org/officeDocument/2006/relationships/customXml" Target="../ink/ink2212.xml"/><Relationship Id="rId168" Type="http://schemas.openxmlformats.org/officeDocument/2006/relationships/image" Target="../media/image2216.png"/><Relationship Id="rId8" Type="http://schemas.openxmlformats.org/officeDocument/2006/relationships/image" Target="../media/image2137.png"/><Relationship Id="rId51" Type="http://schemas.openxmlformats.org/officeDocument/2006/relationships/customXml" Target="../ink/ink2164.xml"/><Relationship Id="rId72" Type="http://schemas.openxmlformats.org/officeDocument/2006/relationships/image" Target="../media/image2169.png"/><Relationship Id="rId93" Type="http://schemas.openxmlformats.org/officeDocument/2006/relationships/customXml" Target="../ink/ink2185.xml"/><Relationship Id="rId98" Type="http://schemas.openxmlformats.org/officeDocument/2006/relationships/image" Target="../media/image2182.png"/><Relationship Id="rId121" Type="http://schemas.openxmlformats.org/officeDocument/2006/relationships/customXml" Target="../ink/ink2199.xml"/><Relationship Id="rId142" Type="http://schemas.openxmlformats.org/officeDocument/2006/relationships/image" Target="../media/image2204.png"/><Relationship Id="rId163" Type="http://schemas.openxmlformats.org/officeDocument/2006/relationships/customXml" Target="../ink/ink2220.xml"/><Relationship Id="rId184" Type="http://schemas.openxmlformats.org/officeDocument/2006/relationships/image" Target="../media/image2224.png"/><Relationship Id="rId189" Type="http://schemas.openxmlformats.org/officeDocument/2006/relationships/customXml" Target="../ink/ink2233.xml"/><Relationship Id="rId3" Type="http://schemas.openxmlformats.org/officeDocument/2006/relationships/image" Target="../media/image2135.png"/><Relationship Id="rId25" Type="http://schemas.openxmlformats.org/officeDocument/2006/relationships/customXml" Target="../ink/ink2151.xml"/><Relationship Id="rId46" Type="http://schemas.openxmlformats.org/officeDocument/2006/relationships/image" Target="../media/image2156.png"/><Relationship Id="rId67" Type="http://schemas.openxmlformats.org/officeDocument/2006/relationships/customXml" Target="../ink/ink2172.xml"/><Relationship Id="rId116" Type="http://schemas.openxmlformats.org/officeDocument/2006/relationships/image" Target="../media/image2191.png"/><Relationship Id="rId137" Type="http://schemas.openxmlformats.org/officeDocument/2006/relationships/customXml" Target="../ink/ink2207.xml"/><Relationship Id="rId158" Type="http://schemas.openxmlformats.org/officeDocument/2006/relationships/image" Target="../media/image2211.png"/><Relationship Id="rId20" Type="http://schemas.openxmlformats.org/officeDocument/2006/relationships/image" Target="../media/image2143.png"/><Relationship Id="rId41" Type="http://schemas.openxmlformats.org/officeDocument/2006/relationships/customXml" Target="../ink/ink2159.xml"/><Relationship Id="rId62" Type="http://schemas.openxmlformats.org/officeDocument/2006/relationships/image" Target="../media/image2164.png"/><Relationship Id="rId83" Type="http://schemas.openxmlformats.org/officeDocument/2006/relationships/customXml" Target="../ink/ink2180.xml"/><Relationship Id="rId88" Type="http://schemas.openxmlformats.org/officeDocument/2006/relationships/image" Target="../media/image2177.png"/><Relationship Id="rId111" Type="http://schemas.openxmlformats.org/officeDocument/2006/relationships/customXml" Target="../ink/ink2194.xml"/><Relationship Id="rId132" Type="http://schemas.openxmlformats.org/officeDocument/2006/relationships/image" Target="../media/image2199.png"/><Relationship Id="rId153" Type="http://schemas.openxmlformats.org/officeDocument/2006/relationships/customXml" Target="../ink/ink2215.xml"/><Relationship Id="rId174" Type="http://schemas.openxmlformats.org/officeDocument/2006/relationships/image" Target="../media/image2219.png"/><Relationship Id="rId179" Type="http://schemas.openxmlformats.org/officeDocument/2006/relationships/customXml" Target="../ink/ink2228.xml"/><Relationship Id="rId195" Type="http://schemas.openxmlformats.org/officeDocument/2006/relationships/customXml" Target="../ink/ink2236.xml"/><Relationship Id="rId190" Type="http://schemas.openxmlformats.org/officeDocument/2006/relationships/image" Target="../media/image2227.png"/><Relationship Id="rId15" Type="http://schemas.openxmlformats.org/officeDocument/2006/relationships/customXml" Target="../ink/ink2146.xml"/><Relationship Id="rId36" Type="http://schemas.openxmlformats.org/officeDocument/2006/relationships/image" Target="../media/image2151.png"/><Relationship Id="rId57" Type="http://schemas.openxmlformats.org/officeDocument/2006/relationships/customXml" Target="../ink/ink2167.xml"/><Relationship Id="rId106" Type="http://schemas.openxmlformats.org/officeDocument/2006/relationships/image" Target="../media/image2186.png"/><Relationship Id="rId127" Type="http://schemas.openxmlformats.org/officeDocument/2006/relationships/customXml" Target="../ink/ink2202.xml"/><Relationship Id="rId10" Type="http://schemas.openxmlformats.org/officeDocument/2006/relationships/image" Target="../media/image2138.png"/><Relationship Id="rId31" Type="http://schemas.openxmlformats.org/officeDocument/2006/relationships/customXml" Target="../ink/ink2154.xml"/><Relationship Id="rId52" Type="http://schemas.openxmlformats.org/officeDocument/2006/relationships/image" Target="../media/image2159.png"/><Relationship Id="rId73" Type="http://schemas.openxmlformats.org/officeDocument/2006/relationships/customXml" Target="../ink/ink2175.xml"/><Relationship Id="rId78" Type="http://schemas.openxmlformats.org/officeDocument/2006/relationships/image" Target="../media/image2172.png"/><Relationship Id="rId94" Type="http://schemas.openxmlformats.org/officeDocument/2006/relationships/image" Target="../media/image2180.png"/><Relationship Id="rId99" Type="http://schemas.openxmlformats.org/officeDocument/2006/relationships/customXml" Target="../ink/ink2188.xml"/><Relationship Id="rId101" Type="http://schemas.openxmlformats.org/officeDocument/2006/relationships/customXml" Target="../ink/ink2189.xml"/><Relationship Id="rId122" Type="http://schemas.openxmlformats.org/officeDocument/2006/relationships/image" Target="../media/image2194.png"/><Relationship Id="rId143" Type="http://schemas.openxmlformats.org/officeDocument/2006/relationships/customXml" Target="../ink/ink2210.xml"/><Relationship Id="rId148" Type="http://schemas.openxmlformats.org/officeDocument/2006/relationships/image" Target="../media/image1548.png"/><Relationship Id="rId164" Type="http://schemas.openxmlformats.org/officeDocument/2006/relationships/image" Target="../media/image2214.png"/><Relationship Id="rId169" Type="http://schemas.openxmlformats.org/officeDocument/2006/relationships/customXml" Target="../ink/ink2223.xml"/><Relationship Id="rId185" Type="http://schemas.openxmlformats.org/officeDocument/2006/relationships/customXml" Target="../ink/ink2231.xml"/><Relationship Id="rId4" Type="http://schemas.openxmlformats.org/officeDocument/2006/relationships/customXml" Target="../ink/ink2140.xml"/><Relationship Id="rId9" Type="http://schemas.openxmlformats.org/officeDocument/2006/relationships/customXml" Target="../ink/ink2143.xml"/><Relationship Id="rId180" Type="http://schemas.openxmlformats.org/officeDocument/2006/relationships/image" Target="../media/image2222.png"/><Relationship Id="rId26" Type="http://schemas.openxmlformats.org/officeDocument/2006/relationships/image" Target="../media/image2146.png"/></Relationships>
</file>

<file path=ppt/slides/_rels/slide3.xml.rels><?xml version="1.0" encoding="UTF-8" standalone="yes"?>
<Relationships xmlns="http://schemas.openxmlformats.org/package/2006/relationships"><Relationship Id="rId26" Type="http://schemas.openxmlformats.org/officeDocument/2006/relationships/customXml" Target="../ink/ink59.xml"/><Relationship Id="rId117" Type="http://schemas.openxmlformats.org/officeDocument/2006/relationships/customXml" Target="../ink/ink105.xml"/><Relationship Id="rId21" Type="http://schemas.openxmlformats.org/officeDocument/2006/relationships/image" Target="../media/image55.png"/><Relationship Id="rId42" Type="http://schemas.openxmlformats.org/officeDocument/2006/relationships/customXml" Target="../ink/ink67.xml"/><Relationship Id="rId47" Type="http://schemas.openxmlformats.org/officeDocument/2006/relationships/image" Target="../media/image68.png"/><Relationship Id="rId63" Type="http://schemas.openxmlformats.org/officeDocument/2006/relationships/image" Target="../media/image75.png"/><Relationship Id="rId68" Type="http://schemas.openxmlformats.org/officeDocument/2006/relationships/customXml" Target="../ink/ink80.xml"/><Relationship Id="rId84" Type="http://schemas.openxmlformats.org/officeDocument/2006/relationships/image" Target="../media/image85.png"/><Relationship Id="rId89" Type="http://schemas.openxmlformats.org/officeDocument/2006/relationships/customXml" Target="../ink/ink91.xml"/><Relationship Id="rId112" Type="http://schemas.openxmlformats.org/officeDocument/2006/relationships/image" Target="../media/image99.png"/><Relationship Id="rId133" Type="http://schemas.openxmlformats.org/officeDocument/2006/relationships/customXml" Target="../ink/ink113.xml"/><Relationship Id="rId138" Type="http://schemas.openxmlformats.org/officeDocument/2006/relationships/image" Target="../media/image112.png"/><Relationship Id="rId154" Type="http://schemas.openxmlformats.org/officeDocument/2006/relationships/image" Target="../media/image120.png"/><Relationship Id="rId159" Type="http://schemas.openxmlformats.org/officeDocument/2006/relationships/image" Target="../media/image122.png"/><Relationship Id="rId170" Type="http://schemas.openxmlformats.org/officeDocument/2006/relationships/customXml" Target="../ink/ink132.xml"/><Relationship Id="rId16" Type="http://schemas.openxmlformats.org/officeDocument/2006/relationships/customXml" Target="../ink/ink54.xml"/><Relationship Id="rId107" Type="http://schemas.openxmlformats.org/officeDocument/2006/relationships/customXml" Target="../ink/ink100.xml"/><Relationship Id="rId11" Type="http://schemas.openxmlformats.org/officeDocument/2006/relationships/image" Target="../media/image50.png"/><Relationship Id="rId32" Type="http://schemas.openxmlformats.org/officeDocument/2006/relationships/customXml" Target="../ink/ink62.xml"/><Relationship Id="rId37" Type="http://schemas.openxmlformats.org/officeDocument/2006/relationships/image" Target="../media/image63.png"/><Relationship Id="rId53" Type="http://schemas.openxmlformats.org/officeDocument/2006/relationships/image" Target="../media/image70.png"/><Relationship Id="rId58" Type="http://schemas.openxmlformats.org/officeDocument/2006/relationships/customXml" Target="../ink/ink75.xml"/><Relationship Id="rId74" Type="http://schemas.openxmlformats.org/officeDocument/2006/relationships/image" Target="../media/image80.png"/><Relationship Id="rId79" Type="http://schemas.openxmlformats.org/officeDocument/2006/relationships/customXml" Target="../ink/ink86.xml"/><Relationship Id="rId102" Type="http://schemas.openxmlformats.org/officeDocument/2006/relationships/image" Target="../media/image94.png"/><Relationship Id="rId123" Type="http://schemas.openxmlformats.org/officeDocument/2006/relationships/customXml" Target="../ink/ink108.xml"/><Relationship Id="rId128" Type="http://schemas.openxmlformats.org/officeDocument/2006/relationships/image" Target="../media/image107.png"/><Relationship Id="rId144" Type="http://schemas.openxmlformats.org/officeDocument/2006/relationships/image" Target="../media/image115.png"/><Relationship Id="rId149" Type="http://schemas.openxmlformats.org/officeDocument/2006/relationships/customXml" Target="../ink/ink121.xml"/><Relationship Id="rId5" Type="http://schemas.openxmlformats.org/officeDocument/2006/relationships/image" Target="../media/image47.png"/><Relationship Id="rId90" Type="http://schemas.openxmlformats.org/officeDocument/2006/relationships/image" Target="../media/image88.png"/><Relationship Id="rId95" Type="http://schemas.openxmlformats.org/officeDocument/2006/relationships/customXml" Target="../ink/ink94.xml"/><Relationship Id="rId160" Type="http://schemas.openxmlformats.org/officeDocument/2006/relationships/customXml" Target="../ink/ink127.xml"/><Relationship Id="rId165" Type="http://schemas.openxmlformats.org/officeDocument/2006/relationships/image" Target="../media/image125.png"/><Relationship Id="rId22" Type="http://schemas.openxmlformats.org/officeDocument/2006/relationships/customXml" Target="../ink/ink57.xml"/><Relationship Id="rId27" Type="http://schemas.openxmlformats.org/officeDocument/2006/relationships/image" Target="../media/image58.png"/><Relationship Id="rId43" Type="http://schemas.openxmlformats.org/officeDocument/2006/relationships/image" Target="../media/image66.png"/><Relationship Id="rId48" Type="http://schemas.openxmlformats.org/officeDocument/2006/relationships/customXml" Target="../ink/ink70.xml"/><Relationship Id="rId64" Type="http://schemas.openxmlformats.org/officeDocument/2006/relationships/customXml" Target="../ink/ink78.xml"/><Relationship Id="rId69" Type="http://schemas.openxmlformats.org/officeDocument/2006/relationships/image" Target="../media/image78.png"/><Relationship Id="rId113" Type="http://schemas.openxmlformats.org/officeDocument/2006/relationships/customXml" Target="../ink/ink103.xml"/><Relationship Id="rId118" Type="http://schemas.openxmlformats.org/officeDocument/2006/relationships/image" Target="../media/image102.png"/><Relationship Id="rId134" Type="http://schemas.openxmlformats.org/officeDocument/2006/relationships/image" Target="../media/image110.png"/><Relationship Id="rId139" Type="http://schemas.openxmlformats.org/officeDocument/2006/relationships/customXml" Target="../ink/ink116.xml"/><Relationship Id="rId80" Type="http://schemas.openxmlformats.org/officeDocument/2006/relationships/image" Target="../media/image83.png"/><Relationship Id="rId85" Type="http://schemas.openxmlformats.org/officeDocument/2006/relationships/customXml" Target="../ink/ink89.xml"/><Relationship Id="rId150" Type="http://schemas.openxmlformats.org/officeDocument/2006/relationships/image" Target="../media/image118.png"/><Relationship Id="rId155" Type="http://schemas.openxmlformats.org/officeDocument/2006/relationships/customXml" Target="../ink/ink124.xml"/><Relationship Id="rId171" Type="http://schemas.openxmlformats.org/officeDocument/2006/relationships/image" Target="../media/image128.png"/><Relationship Id="rId12" Type="http://schemas.openxmlformats.org/officeDocument/2006/relationships/customXml" Target="../ink/ink52.xml"/><Relationship Id="rId17" Type="http://schemas.openxmlformats.org/officeDocument/2006/relationships/image" Target="../media/image53.png"/><Relationship Id="rId33" Type="http://schemas.openxmlformats.org/officeDocument/2006/relationships/image" Target="../media/image61.png"/><Relationship Id="rId38" Type="http://schemas.openxmlformats.org/officeDocument/2006/relationships/customXml" Target="../ink/ink65.xml"/><Relationship Id="rId59" Type="http://schemas.openxmlformats.org/officeDocument/2006/relationships/image" Target="../media/image73.png"/><Relationship Id="rId103" Type="http://schemas.openxmlformats.org/officeDocument/2006/relationships/customXml" Target="../ink/ink98.xml"/><Relationship Id="rId108" Type="http://schemas.openxmlformats.org/officeDocument/2006/relationships/image" Target="../media/image97.png"/><Relationship Id="rId124" Type="http://schemas.openxmlformats.org/officeDocument/2006/relationships/image" Target="../media/image105.png"/><Relationship Id="rId129" Type="http://schemas.openxmlformats.org/officeDocument/2006/relationships/customXml" Target="../ink/ink111.xml"/><Relationship Id="rId54" Type="http://schemas.openxmlformats.org/officeDocument/2006/relationships/customXml" Target="../ink/ink73.xml"/><Relationship Id="rId70" Type="http://schemas.openxmlformats.org/officeDocument/2006/relationships/customXml" Target="../ink/ink81.xml"/><Relationship Id="rId75" Type="http://schemas.openxmlformats.org/officeDocument/2006/relationships/customXml" Target="../ink/ink84.xml"/><Relationship Id="rId91" Type="http://schemas.openxmlformats.org/officeDocument/2006/relationships/customXml" Target="../ink/ink92.xml"/><Relationship Id="rId96" Type="http://schemas.openxmlformats.org/officeDocument/2006/relationships/image" Target="../media/image91.png"/><Relationship Id="rId140" Type="http://schemas.openxmlformats.org/officeDocument/2006/relationships/image" Target="../media/image113.png"/><Relationship Id="rId145" Type="http://schemas.openxmlformats.org/officeDocument/2006/relationships/customXml" Target="../ink/ink119.xml"/><Relationship Id="rId161" Type="http://schemas.openxmlformats.org/officeDocument/2006/relationships/image" Target="../media/image123.png"/><Relationship Id="rId166" Type="http://schemas.openxmlformats.org/officeDocument/2006/relationships/customXml" Target="../ink/ink130.xml"/><Relationship Id="rId1" Type="http://schemas.openxmlformats.org/officeDocument/2006/relationships/slideLayout" Target="../slideLayouts/slideLayout7.xml"/><Relationship Id="rId6" Type="http://schemas.openxmlformats.org/officeDocument/2006/relationships/customXml" Target="../ink/ink49.xml"/><Relationship Id="rId15" Type="http://schemas.openxmlformats.org/officeDocument/2006/relationships/image" Target="../media/image52.png"/><Relationship Id="rId23" Type="http://schemas.openxmlformats.org/officeDocument/2006/relationships/image" Target="../media/image56.png"/><Relationship Id="rId28" Type="http://schemas.openxmlformats.org/officeDocument/2006/relationships/customXml" Target="../ink/ink60.xml"/><Relationship Id="rId36" Type="http://schemas.openxmlformats.org/officeDocument/2006/relationships/customXml" Target="../ink/ink64.xml"/><Relationship Id="rId49" Type="http://schemas.openxmlformats.org/officeDocument/2006/relationships/image" Target="../media/image69.png"/><Relationship Id="rId57" Type="http://schemas.openxmlformats.org/officeDocument/2006/relationships/image" Target="../media/image72.png"/><Relationship Id="rId106" Type="http://schemas.openxmlformats.org/officeDocument/2006/relationships/image" Target="../media/image96.png"/><Relationship Id="rId114" Type="http://schemas.openxmlformats.org/officeDocument/2006/relationships/image" Target="../media/image100.png"/><Relationship Id="rId119" Type="http://schemas.openxmlformats.org/officeDocument/2006/relationships/customXml" Target="../ink/ink106.xml"/><Relationship Id="rId127" Type="http://schemas.openxmlformats.org/officeDocument/2006/relationships/customXml" Target="../ink/ink110.xml"/><Relationship Id="rId10" Type="http://schemas.openxmlformats.org/officeDocument/2006/relationships/customXml" Target="../ink/ink51.xml"/><Relationship Id="rId31" Type="http://schemas.openxmlformats.org/officeDocument/2006/relationships/image" Target="../media/image60.png"/><Relationship Id="rId44" Type="http://schemas.openxmlformats.org/officeDocument/2006/relationships/customXml" Target="../ink/ink68.xml"/><Relationship Id="rId52" Type="http://schemas.openxmlformats.org/officeDocument/2006/relationships/customXml" Target="../ink/ink72.xml"/><Relationship Id="rId60" Type="http://schemas.openxmlformats.org/officeDocument/2006/relationships/customXml" Target="../ink/ink76.xml"/><Relationship Id="rId65" Type="http://schemas.openxmlformats.org/officeDocument/2006/relationships/image" Target="../media/image76.png"/><Relationship Id="rId73" Type="http://schemas.openxmlformats.org/officeDocument/2006/relationships/customXml" Target="../ink/ink83.xml"/><Relationship Id="rId78" Type="http://schemas.openxmlformats.org/officeDocument/2006/relationships/image" Target="../media/image82.png"/><Relationship Id="rId81" Type="http://schemas.openxmlformats.org/officeDocument/2006/relationships/customXml" Target="../ink/ink87.xml"/><Relationship Id="rId86" Type="http://schemas.openxmlformats.org/officeDocument/2006/relationships/image" Target="../media/image86.png"/><Relationship Id="rId94" Type="http://schemas.openxmlformats.org/officeDocument/2006/relationships/image" Target="../media/image90.png"/><Relationship Id="rId99" Type="http://schemas.openxmlformats.org/officeDocument/2006/relationships/customXml" Target="../ink/ink96.xml"/><Relationship Id="rId101" Type="http://schemas.openxmlformats.org/officeDocument/2006/relationships/customXml" Target="../ink/ink97.xml"/><Relationship Id="rId122" Type="http://schemas.openxmlformats.org/officeDocument/2006/relationships/image" Target="../media/image104.png"/><Relationship Id="rId130" Type="http://schemas.openxmlformats.org/officeDocument/2006/relationships/image" Target="../media/image108.png"/><Relationship Id="rId135" Type="http://schemas.openxmlformats.org/officeDocument/2006/relationships/customXml" Target="../ink/ink114.xml"/><Relationship Id="rId143" Type="http://schemas.openxmlformats.org/officeDocument/2006/relationships/customXml" Target="../ink/ink118.xml"/><Relationship Id="rId148" Type="http://schemas.openxmlformats.org/officeDocument/2006/relationships/image" Target="../media/image117.png"/><Relationship Id="rId151" Type="http://schemas.openxmlformats.org/officeDocument/2006/relationships/customXml" Target="../ink/ink122.xml"/><Relationship Id="rId156" Type="http://schemas.openxmlformats.org/officeDocument/2006/relationships/image" Target="../media/image121.png"/><Relationship Id="rId164" Type="http://schemas.openxmlformats.org/officeDocument/2006/relationships/customXml" Target="../ink/ink129.xml"/><Relationship Id="rId169" Type="http://schemas.openxmlformats.org/officeDocument/2006/relationships/image" Target="../media/image127.png"/><Relationship Id="rId4" Type="http://schemas.openxmlformats.org/officeDocument/2006/relationships/customXml" Target="../ink/ink48.xml"/><Relationship Id="rId9" Type="http://schemas.openxmlformats.org/officeDocument/2006/relationships/image" Target="../media/image49.png"/><Relationship Id="rId172" Type="http://schemas.openxmlformats.org/officeDocument/2006/relationships/customXml" Target="../ink/ink133.xml"/><Relationship Id="rId13" Type="http://schemas.openxmlformats.org/officeDocument/2006/relationships/image" Target="../media/image51.png"/><Relationship Id="rId18" Type="http://schemas.openxmlformats.org/officeDocument/2006/relationships/customXml" Target="../ink/ink55.xml"/><Relationship Id="rId39" Type="http://schemas.openxmlformats.org/officeDocument/2006/relationships/image" Target="../media/image64.png"/><Relationship Id="rId109" Type="http://schemas.openxmlformats.org/officeDocument/2006/relationships/customXml" Target="../ink/ink101.xml"/><Relationship Id="rId34" Type="http://schemas.openxmlformats.org/officeDocument/2006/relationships/customXml" Target="../ink/ink63.xml"/><Relationship Id="rId50" Type="http://schemas.openxmlformats.org/officeDocument/2006/relationships/customXml" Target="../ink/ink71.xml"/><Relationship Id="rId55" Type="http://schemas.openxmlformats.org/officeDocument/2006/relationships/image" Target="../media/image71.png"/><Relationship Id="rId76" Type="http://schemas.openxmlformats.org/officeDocument/2006/relationships/image" Target="../media/image81.png"/><Relationship Id="rId97" Type="http://schemas.openxmlformats.org/officeDocument/2006/relationships/customXml" Target="../ink/ink95.xml"/><Relationship Id="rId104" Type="http://schemas.openxmlformats.org/officeDocument/2006/relationships/image" Target="../media/image95.png"/><Relationship Id="rId120" Type="http://schemas.openxmlformats.org/officeDocument/2006/relationships/image" Target="../media/image103.png"/><Relationship Id="rId125" Type="http://schemas.openxmlformats.org/officeDocument/2006/relationships/customXml" Target="../ink/ink109.xml"/><Relationship Id="rId141" Type="http://schemas.openxmlformats.org/officeDocument/2006/relationships/customXml" Target="../ink/ink117.xml"/><Relationship Id="rId146" Type="http://schemas.openxmlformats.org/officeDocument/2006/relationships/image" Target="../media/image116.png"/><Relationship Id="rId167" Type="http://schemas.openxmlformats.org/officeDocument/2006/relationships/image" Target="../media/image126.png"/><Relationship Id="rId7" Type="http://schemas.openxmlformats.org/officeDocument/2006/relationships/image" Target="../media/image48.png"/><Relationship Id="rId71" Type="http://schemas.openxmlformats.org/officeDocument/2006/relationships/image" Target="../media/image79.png"/><Relationship Id="rId92" Type="http://schemas.openxmlformats.org/officeDocument/2006/relationships/image" Target="../media/image89.png"/><Relationship Id="rId162" Type="http://schemas.openxmlformats.org/officeDocument/2006/relationships/customXml" Target="../ink/ink128.xml"/><Relationship Id="rId2" Type="http://schemas.openxmlformats.org/officeDocument/2006/relationships/customXml" Target="../ink/ink47.xml"/><Relationship Id="rId29" Type="http://schemas.openxmlformats.org/officeDocument/2006/relationships/image" Target="../media/image59.png"/><Relationship Id="rId24" Type="http://schemas.openxmlformats.org/officeDocument/2006/relationships/customXml" Target="../ink/ink58.xml"/><Relationship Id="rId40" Type="http://schemas.openxmlformats.org/officeDocument/2006/relationships/customXml" Target="../ink/ink66.xml"/><Relationship Id="rId45" Type="http://schemas.openxmlformats.org/officeDocument/2006/relationships/image" Target="../media/image67.png"/><Relationship Id="rId66" Type="http://schemas.openxmlformats.org/officeDocument/2006/relationships/customXml" Target="../ink/ink79.xml"/><Relationship Id="rId87" Type="http://schemas.openxmlformats.org/officeDocument/2006/relationships/customXml" Target="../ink/ink90.xml"/><Relationship Id="rId110" Type="http://schemas.openxmlformats.org/officeDocument/2006/relationships/image" Target="../media/image98.png"/><Relationship Id="rId115" Type="http://schemas.openxmlformats.org/officeDocument/2006/relationships/customXml" Target="../ink/ink104.xml"/><Relationship Id="rId131" Type="http://schemas.openxmlformats.org/officeDocument/2006/relationships/customXml" Target="../ink/ink112.xml"/><Relationship Id="rId136" Type="http://schemas.openxmlformats.org/officeDocument/2006/relationships/image" Target="../media/image111.png"/><Relationship Id="rId157" Type="http://schemas.openxmlformats.org/officeDocument/2006/relationships/customXml" Target="../ink/ink125.xml"/><Relationship Id="rId61" Type="http://schemas.openxmlformats.org/officeDocument/2006/relationships/image" Target="../media/image74.png"/><Relationship Id="rId82" Type="http://schemas.openxmlformats.org/officeDocument/2006/relationships/image" Target="../media/image84.png"/><Relationship Id="rId152" Type="http://schemas.openxmlformats.org/officeDocument/2006/relationships/image" Target="../media/image119.png"/><Relationship Id="rId173" Type="http://schemas.openxmlformats.org/officeDocument/2006/relationships/image" Target="../media/image129.png"/><Relationship Id="rId19" Type="http://schemas.openxmlformats.org/officeDocument/2006/relationships/image" Target="../media/image54.png"/><Relationship Id="rId14" Type="http://schemas.openxmlformats.org/officeDocument/2006/relationships/customXml" Target="../ink/ink53.xml"/><Relationship Id="rId30" Type="http://schemas.openxmlformats.org/officeDocument/2006/relationships/customXml" Target="../ink/ink61.xml"/><Relationship Id="rId35" Type="http://schemas.openxmlformats.org/officeDocument/2006/relationships/image" Target="../media/image62.png"/><Relationship Id="rId56" Type="http://schemas.openxmlformats.org/officeDocument/2006/relationships/customXml" Target="../ink/ink74.xml"/><Relationship Id="rId77" Type="http://schemas.openxmlformats.org/officeDocument/2006/relationships/customXml" Target="../ink/ink85.xml"/><Relationship Id="rId100" Type="http://schemas.openxmlformats.org/officeDocument/2006/relationships/image" Target="../media/image93.png"/><Relationship Id="rId105" Type="http://schemas.openxmlformats.org/officeDocument/2006/relationships/customXml" Target="../ink/ink99.xml"/><Relationship Id="rId126" Type="http://schemas.openxmlformats.org/officeDocument/2006/relationships/image" Target="../media/image106.png"/><Relationship Id="rId147" Type="http://schemas.openxmlformats.org/officeDocument/2006/relationships/customXml" Target="../ink/ink120.xml"/><Relationship Id="rId168" Type="http://schemas.openxmlformats.org/officeDocument/2006/relationships/customXml" Target="../ink/ink131.xml"/><Relationship Id="rId8" Type="http://schemas.openxmlformats.org/officeDocument/2006/relationships/customXml" Target="../ink/ink50.xml"/><Relationship Id="rId51" Type="http://schemas.openxmlformats.org/officeDocument/2006/relationships/image" Target="../media/image4.png"/><Relationship Id="rId72" Type="http://schemas.openxmlformats.org/officeDocument/2006/relationships/customXml" Target="../ink/ink82.xml"/><Relationship Id="rId93" Type="http://schemas.openxmlformats.org/officeDocument/2006/relationships/customXml" Target="../ink/ink93.xml"/><Relationship Id="rId98" Type="http://schemas.openxmlformats.org/officeDocument/2006/relationships/image" Target="../media/image92.png"/><Relationship Id="rId121" Type="http://schemas.openxmlformats.org/officeDocument/2006/relationships/customXml" Target="../ink/ink107.xml"/><Relationship Id="rId142" Type="http://schemas.openxmlformats.org/officeDocument/2006/relationships/image" Target="../media/image114.png"/><Relationship Id="rId163" Type="http://schemas.openxmlformats.org/officeDocument/2006/relationships/image" Target="../media/image124.png"/><Relationship Id="rId3" Type="http://schemas.openxmlformats.org/officeDocument/2006/relationships/image" Target="../media/image46.png"/><Relationship Id="rId25" Type="http://schemas.openxmlformats.org/officeDocument/2006/relationships/image" Target="../media/image57.png"/><Relationship Id="rId46" Type="http://schemas.openxmlformats.org/officeDocument/2006/relationships/customXml" Target="../ink/ink69.xml"/><Relationship Id="rId67" Type="http://schemas.openxmlformats.org/officeDocument/2006/relationships/image" Target="../media/image77.png"/><Relationship Id="rId116" Type="http://schemas.openxmlformats.org/officeDocument/2006/relationships/image" Target="../media/image101.png"/><Relationship Id="rId137" Type="http://schemas.openxmlformats.org/officeDocument/2006/relationships/customXml" Target="../ink/ink115.xml"/><Relationship Id="rId158" Type="http://schemas.openxmlformats.org/officeDocument/2006/relationships/customXml" Target="../ink/ink126.xml"/><Relationship Id="rId20" Type="http://schemas.openxmlformats.org/officeDocument/2006/relationships/customXml" Target="../ink/ink56.xml"/><Relationship Id="rId41" Type="http://schemas.openxmlformats.org/officeDocument/2006/relationships/image" Target="../media/image65.png"/><Relationship Id="rId62" Type="http://schemas.openxmlformats.org/officeDocument/2006/relationships/customXml" Target="../ink/ink77.xml"/><Relationship Id="rId83" Type="http://schemas.openxmlformats.org/officeDocument/2006/relationships/customXml" Target="../ink/ink88.xml"/><Relationship Id="rId88" Type="http://schemas.openxmlformats.org/officeDocument/2006/relationships/image" Target="../media/image87.png"/><Relationship Id="rId111" Type="http://schemas.openxmlformats.org/officeDocument/2006/relationships/customXml" Target="../ink/ink102.xml"/><Relationship Id="rId132" Type="http://schemas.openxmlformats.org/officeDocument/2006/relationships/image" Target="../media/image109.png"/><Relationship Id="rId153" Type="http://schemas.openxmlformats.org/officeDocument/2006/relationships/customXml" Target="../ink/ink123.xml"/></Relationships>
</file>

<file path=ppt/slides/_rels/slide4.xml.rels><?xml version="1.0" encoding="UTF-8" standalone="yes"?>
<Relationships xmlns="http://schemas.openxmlformats.org/package/2006/relationships"><Relationship Id="rId26" Type="http://schemas.openxmlformats.org/officeDocument/2006/relationships/customXml" Target="../ink/ink146.xml"/><Relationship Id="rId117" Type="http://schemas.openxmlformats.org/officeDocument/2006/relationships/image" Target="../media/image187.png"/><Relationship Id="rId21" Type="http://schemas.openxmlformats.org/officeDocument/2006/relationships/image" Target="../media/image139.png"/><Relationship Id="rId42" Type="http://schemas.openxmlformats.org/officeDocument/2006/relationships/customXml" Target="../ink/ink154.xml"/><Relationship Id="rId47" Type="http://schemas.openxmlformats.org/officeDocument/2006/relationships/image" Target="../media/image152.png"/><Relationship Id="rId63" Type="http://schemas.openxmlformats.org/officeDocument/2006/relationships/image" Target="../media/image160.png"/><Relationship Id="rId68" Type="http://schemas.openxmlformats.org/officeDocument/2006/relationships/customXml" Target="../ink/ink167.xml"/><Relationship Id="rId84" Type="http://schemas.openxmlformats.org/officeDocument/2006/relationships/customXml" Target="../ink/ink175.xml"/><Relationship Id="rId89" Type="http://schemas.openxmlformats.org/officeDocument/2006/relationships/image" Target="../media/image173.png"/><Relationship Id="rId112" Type="http://schemas.openxmlformats.org/officeDocument/2006/relationships/customXml" Target="../ink/ink189.xml"/><Relationship Id="rId16" Type="http://schemas.openxmlformats.org/officeDocument/2006/relationships/customXml" Target="../ink/ink141.xml"/><Relationship Id="rId107" Type="http://schemas.openxmlformats.org/officeDocument/2006/relationships/image" Target="../media/image182.png"/><Relationship Id="rId11" Type="http://schemas.openxmlformats.org/officeDocument/2006/relationships/image" Target="../media/image134.png"/><Relationship Id="rId32" Type="http://schemas.openxmlformats.org/officeDocument/2006/relationships/customXml" Target="../ink/ink149.xml"/><Relationship Id="rId37" Type="http://schemas.openxmlformats.org/officeDocument/2006/relationships/image" Target="../media/image147.png"/><Relationship Id="rId53" Type="http://schemas.openxmlformats.org/officeDocument/2006/relationships/image" Target="../media/image155.png"/><Relationship Id="rId58" Type="http://schemas.openxmlformats.org/officeDocument/2006/relationships/customXml" Target="../ink/ink162.xml"/><Relationship Id="rId74" Type="http://schemas.openxmlformats.org/officeDocument/2006/relationships/customXml" Target="../ink/ink170.xml"/><Relationship Id="rId79" Type="http://schemas.openxmlformats.org/officeDocument/2006/relationships/image" Target="../media/image168.png"/><Relationship Id="rId102" Type="http://schemas.openxmlformats.org/officeDocument/2006/relationships/customXml" Target="../ink/ink184.xml"/><Relationship Id="rId5" Type="http://schemas.openxmlformats.org/officeDocument/2006/relationships/image" Target="../media/image131.png"/><Relationship Id="rId61" Type="http://schemas.openxmlformats.org/officeDocument/2006/relationships/image" Target="../media/image159.png"/><Relationship Id="rId82" Type="http://schemas.openxmlformats.org/officeDocument/2006/relationships/customXml" Target="../ink/ink174.xml"/><Relationship Id="rId90" Type="http://schemas.openxmlformats.org/officeDocument/2006/relationships/customXml" Target="../ink/ink178.xml"/><Relationship Id="rId95" Type="http://schemas.openxmlformats.org/officeDocument/2006/relationships/image" Target="../media/image176.png"/><Relationship Id="rId19" Type="http://schemas.openxmlformats.org/officeDocument/2006/relationships/image" Target="../media/image138.png"/><Relationship Id="rId14" Type="http://schemas.openxmlformats.org/officeDocument/2006/relationships/customXml" Target="../ink/ink140.xml"/><Relationship Id="rId22" Type="http://schemas.openxmlformats.org/officeDocument/2006/relationships/customXml" Target="../ink/ink144.xml"/><Relationship Id="rId27" Type="http://schemas.openxmlformats.org/officeDocument/2006/relationships/image" Target="../media/image142.png"/><Relationship Id="rId30" Type="http://schemas.openxmlformats.org/officeDocument/2006/relationships/customXml" Target="../ink/ink148.xml"/><Relationship Id="rId35" Type="http://schemas.openxmlformats.org/officeDocument/2006/relationships/image" Target="../media/image146.png"/><Relationship Id="rId43" Type="http://schemas.openxmlformats.org/officeDocument/2006/relationships/image" Target="../media/image150.png"/><Relationship Id="rId48" Type="http://schemas.openxmlformats.org/officeDocument/2006/relationships/customXml" Target="../ink/ink157.xml"/><Relationship Id="rId56" Type="http://schemas.openxmlformats.org/officeDocument/2006/relationships/customXml" Target="../ink/ink161.xml"/><Relationship Id="rId64" Type="http://schemas.openxmlformats.org/officeDocument/2006/relationships/customXml" Target="../ink/ink165.xml"/><Relationship Id="rId69" Type="http://schemas.openxmlformats.org/officeDocument/2006/relationships/image" Target="../media/image163.png"/><Relationship Id="rId77" Type="http://schemas.openxmlformats.org/officeDocument/2006/relationships/image" Target="../media/image167.png"/><Relationship Id="rId100" Type="http://schemas.openxmlformats.org/officeDocument/2006/relationships/customXml" Target="../ink/ink183.xml"/><Relationship Id="rId105" Type="http://schemas.openxmlformats.org/officeDocument/2006/relationships/image" Target="../media/image181.png"/><Relationship Id="rId113" Type="http://schemas.openxmlformats.org/officeDocument/2006/relationships/image" Target="../media/image185.png"/><Relationship Id="rId118" Type="http://schemas.openxmlformats.org/officeDocument/2006/relationships/customXml" Target="../ink/ink192.xml"/><Relationship Id="rId8" Type="http://schemas.openxmlformats.org/officeDocument/2006/relationships/customXml" Target="../ink/ink137.xml"/><Relationship Id="rId51" Type="http://schemas.openxmlformats.org/officeDocument/2006/relationships/image" Target="../media/image154.png"/><Relationship Id="rId72" Type="http://schemas.openxmlformats.org/officeDocument/2006/relationships/customXml" Target="../ink/ink169.xml"/><Relationship Id="rId80" Type="http://schemas.openxmlformats.org/officeDocument/2006/relationships/customXml" Target="../ink/ink173.xml"/><Relationship Id="rId85" Type="http://schemas.openxmlformats.org/officeDocument/2006/relationships/image" Target="../media/image171.png"/><Relationship Id="rId93" Type="http://schemas.openxmlformats.org/officeDocument/2006/relationships/image" Target="../media/image175.png"/><Relationship Id="rId98" Type="http://schemas.openxmlformats.org/officeDocument/2006/relationships/customXml" Target="../ink/ink182.xml"/><Relationship Id="rId121" Type="http://schemas.openxmlformats.org/officeDocument/2006/relationships/image" Target="../media/image189.png"/><Relationship Id="rId3" Type="http://schemas.openxmlformats.org/officeDocument/2006/relationships/image" Target="../media/image130.png"/><Relationship Id="rId12" Type="http://schemas.openxmlformats.org/officeDocument/2006/relationships/customXml" Target="../ink/ink139.xml"/><Relationship Id="rId17" Type="http://schemas.openxmlformats.org/officeDocument/2006/relationships/image" Target="../media/image137.png"/><Relationship Id="rId25" Type="http://schemas.openxmlformats.org/officeDocument/2006/relationships/image" Target="../media/image141.png"/><Relationship Id="rId33" Type="http://schemas.openxmlformats.org/officeDocument/2006/relationships/image" Target="../media/image145.png"/><Relationship Id="rId38" Type="http://schemas.openxmlformats.org/officeDocument/2006/relationships/customXml" Target="../ink/ink152.xml"/><Relationship Id="rId46" Type="http://schemas.openxmlformats.org/officeDocument/2006/relationships/customXml" Target="../ink/ink156.xml"/><Relationship Id="rId59" Type="http://schemas.openxmlformats.org/officeDocument/2006/relationships/image" Target="../media/image158.png"/><Relationship Id="rId67" Type="http://schemas.openxmlformats.org/officeDocument/2006/relationships/image" Target="../media/image162.png"/><Relationship Id="rId103" Type="http://schemas.openxmlformats.org/officeDocument/2006/relationships/image" Target="../media/image180.png"/><Relationship Id="rId108" Type="http://schemas.openxmlformats.org/officeDocument/2006/relationships/customXml" Target="../ink/ink187.xml"/><Relationship Id="rId116" Type="http://schemas.openxmlformats.org/officeDocument/2006/relationships/customXml" Target="../ink/ink191.xml"/><Relationship Id="rId20" Type="http://schemas.openxmlformats.org/officeDocument/2006/relationships/customXml" Target="../ink/ink143.xml"/><Relationship Id="rId41" Type="http://schemas.openxmlformats.org/officeDocument/2006/relationships/image" Target="../media/image149.png"/><Relationship Id="rId54" Type="http://schemas.openxmlformats.org/officeDocument/2006/relationships/customXml" Target="../ink/ink160.xml"/><Relationship Id="rId62" Type="http://schemas.openxmlformats.org/officeDocument/2006/relationships/customXml" Target="../ink/ink164.xml"/><Relationship Id="rId70" Type="http://schemas.openxmlformats.org/officeDocument/2006/relationships/customXml" Target="../ink/ink168.xml"/><Relationship Id="rId75" Type="http://schemas.openxmlformats.org/officeDocument/2006/relationships/image" Target="../media/image166.png"/><Relationship Id="rId83" Type="http://schemas.openxmlformats.org/officeDocument/2006/relationships/image" Target="../media/image170.png"/><Relationship Id="rId88" Type="http://schemas.openxmlformats.org/officeDocument/2006/relationships/customXml" Target="../ink/ink177.xml"/><Relationship Id="rId91" Type="http://schemas.openxmlformats.org/officeDocument/2006/relationships/image" Target="../media/image174.png"/><Relationship Id="rId96" Type="http://schemas.openxmlformats.org/officeDocument/2006/relationships/customXml" Target="../ink/ink181.xml"/><Relationship Id="rId111" Type="http://schemas.openxmlformats.org/officeDocument/2006/relationships/image" Target="../media/image184.png"/><Relationship Id="rId1" Type="http://schemas.openxmlformats.org/officeDocument/2006/relationships/slideLayout" Target="../slideLayouts/slideLayout7.xml"/><Relationship Id="rId6" Type="http://schemas.openxmlformats.org/officeDocument/2006/relationships/customXml" Target="../ink/ink136.xml"/><Relationship Id="rId15" Type="http://schemas.openxmlformats.org/officeDocument/2006/relationships/image" Target="../media/image136.png"/><Relationship Id="rId23" Type="http://schemas.openxmlformats.org/officeDocument/2006/relationships/image" Target="../media/image140.png"/><Relationship Id="rId28" Type="http://schemas.openxmlformats.org/officeDocument/2006/relationships/customXml" Target="../ink/ink147.xml"/><Relationship Id="rId36" Type="http://schemas.openxmlformats.org/officeDocument/2006/relationships/customXml" Target="../ink/ink151.xml"/><Relationship Id="rId49" Type="http://schemas.openxmlformats.org/officeDocument/2006/relationships/image" Target="../media/image153.png"/><Relationship Id="rId57" Type="http://schemas.openxmlformats.org/officeDocument/2006/relationships/image" Target="../media/image157.png"/><Relationship Id="rId106" Type="http://schemas.openxmlformats.org/officeDocument/2006/relationships/customXml" Target="../ink/ink186.xml"/><Relationship Id="rId114" Type="http://schemas.openxmlformats.org/officeDocument/2006/relationships/customXml" Target="../ink/ink190.xml"/><Relationship Id="rId119" Type="http://schemas.openxmlformats.org/officeDocument/2006/relationships/image" Target="../media/image188.png"/><Relationship Id="rId10" Type="http://schemas.openxmlformats.org/officeDocument/2006/relationships/customXml" Target="../ink/ink138.xml"/><Relationship Id="rId31" Type="http://schemas.openxmlformats.org/officeDocument/2006/relationships/image" Target="../media/image144.png"/><Relationship Id="rId44" Type="http://schemas.openxmlformats.org/officeDocument/2006/relationships/customXml" Target="../ink/ink155.xml"/><Relationship Id="rId52" Type="http://schemas.openxmlformats.org/officeDocument/2006/relationships/customXml" Target="../ink/ink159.xml"/><Relationship Id="rId60" Type="http://schemas.openxmlformats.org/officeDocument/2006/relationships/customXml" Target="../ink/ink163.xml"/><Relationship Id="rId65" Type="http://schemas.openxmlformats.org/officeDocument/2006/relationships/image" Target="../media/image161.png"/><Relationship Id="rId73" Type="http://schemas.openxmlformats.org/officeDocument/2006/relationships/image" Target="../media/image165.png"/><Relationship Id="rId78" Type="http://schemas.openxmlformats.org/officeDocument/2006/relationships/customXml" Target="../ink/ink172.xml"/><Relationship Id="rId81" Type="http://schemas.openxmlformats.org/officeDocument/2006/relationships/image" Target="../media/image169.png"/><Relationship Id="rId86" Type="http://schemas.openxmlformats.org/officeDocument/2006/relationships/customXml" Target="../ink/ink176.xml"/><Relationship Id="rId94" Type="http://schemas.openxmlformats.org/officeDocument/2006/relationships/customXml" Target="../ink/ink180.xml"/><Relationship Id="rId99" Type="http://schemas.openxmlformats.org/officeDocument/2006/relationships/image" Target="../media/image178.png"/><Relationship Id="rId101" Type="http://schemas.openxmlformats.org/officeDocument/2006/relationships/image" Target="../media/image179.png"/><Relationship Id="rId4" Type="http://schemas.openxmlformats.org/officeDocument/2006/relationships/customXml" Target="../ink/ink135.xml"/><Relationship Id="rId9" Type="http://schemas.openxmlformats.org/officeDocument/2006/relationships/image" Target="../media/image133.png"/><Relationship Id="rId13" Type="http://schemas.openxmlformats.org/officeDocument/2006/relationships/image" Target="../media/image135.png"/><Relationship Id="rId18" Type="http://schemas.openxmlformats.org/officeDocument/2006/relationships/customXml" Target="../ink/ink142.xml"/><Relationship Id="rId39" Type="http://schemas.openxmlformats.org/officeDocument/2006/relationships/image" Target="../media/image148.png"/><Relationship Id="rId109" Type="http://schemas.openxmlformats.org/officeDocument/2006/relationships/image" Target="../media/image183.png"/><Relationship Id="rId34" Type="http://schemas.openxmlformats.org/officeDocument/2006/relationships/customXml" Target="../ink/ink150.xml"/><Relationship Id="rId50" Type="http://schemas.openxmlformats.org/officeDocument/2006/relationships/customXml" Target="../ink/ink158.xml"/><Relationship Id="rId55" Type="http://schemas.openxmlformats.org/officeDocument/2006/relationships/image" Target="../media/image156.png"/><Relationship Id="rId76" Type="http://schemas.openxmlformats.org/officeDocument/2006/relationships/customXml" Target="../ink/ink171.xml"/><Relationship Id="rId97" Type="http://schemas.openxmlformats.org/officeDocument/2006/relationships/image" Target="../media/image177.png"/><Relationship Id="rId104" Type="http://schemas.openxmlformats.org/officeDocument/2006/relationships/customXml" Target="../ink/ink185.xml"/><Relationship Id="rId120" Type="http://schemas.openxmlformats.org/officeDocument/2006/relationships/customXml" Target="../ink/ink193.xml"/><Relationship Id="rId7" Type="http://schemas.openxmlformats.org/officeDocument/2006/relationships/image" Target="../media/image132.png"/><Relationship Id="rId71" Type="http://schemas.openxmlformats.org/officeDocument/2006/relationships/image" Target="../media/image164.png"/><Relationship Id="rId92" Type="http://schemas.openxmlformats.org/officeDocument/2006/relationships/customXml" Target="../ink/ink179.xml"/><Relationship Id="rId2" Type="http://schemas.openxmlformats.org/officeDocument/2006/relationships/customXml" Target="../ink/ink134.xml"/><Relationship Id="rId29" Type="http://schemas.openxmlformats.org/officeDocument/2006/relationships/image" Target="../media/image143.png"/><Relationship Id="rId24" Type="http://schemas.openxmlformats.org/officeDocument/2006/relationships/customXml" Target="../ink/ink145.xml"/><Relationship Id="rId40" Type="http://schemas.openxmlformats.org/officeDocument/2006/relationships/customXml" Target="../ink/ink153.xml"/><Relationship Id="rId45" Type="http://schemas.openxmlformats.org/officeDocument/2006/relationships/image" Target="../media/image151.png"/><Relationship Id="rId66" Type="http://schemas.openxmlformats.org/officeDocument/2006/relationships/customXml" Target="../ink/ink166.xml"/><Relationship Id="rId87" Type="http://schemas.openxmlformats.org/officeDocument/2006/relationships/image" Target="../media/image172.png"/><Relationship Id="rId110" Type="http://schemas.openxmlformats.org/officeDocument/2006/relationships/customXml" Target="../ink/ink188.xml"/><Relationship Id="rId115" Type="http://schemas.openxmlformats.org/officeDocument/2006/relationships/image" Target="../media/image186.png"/></Relationships>
</file>

<file path=ppt/slides/_rels/slide5.xml.rels><?xml version="1.0" encoding="UTF-8" standalone="yes"?>
<Relationships xmlns="http://schemas.openxmlformats.org/package/2006/relationships"><Relationship Id="rId26" Type="http://schemas.openxmlformats.org/officeDocument/2006/relationships/customXml" Target="../ink/ink203.xml"/><Relationship Id="rId117" Type="http://schemas.openxmlformats.org/officeDocument/2006/relationships/image" Target="../media/image250.png"/><Relationship Id="rId21" Type="http://schemas.openxmlformats.org/officeDocument/2006/relationships/image" Target="../media/image202.png"/><Relationship Id="rId42" Type="http://schemas.openxmlformats.org/officeDocument/2006/relationships/customXml" Target="../ink/ink211.xml"/><Relationship Id="rId47" Type="http://schemas.openxmlformats.org/officeDocument/2006/relationships/image" Target="../media/image215.png"/><Relationship Id="rId63" Type="http://schemas.openxmlformats.org/officeDocument/2006/relationships/image" Target="../media/image223.png"/><Relationship Id="rId68" Type="http://schemas.openxmlformats.org/officeDocument/2006/relationships/customXml" Target="../ink/ink224.xml"/><Relationship Id="rId84" Type="http://schemas.openxmlformats.org/officeDocument/2006/relationships/customXml" Target="../ink/ink232.xml"/><Relationship Id="rId89" Type="http://schemas.openxmlformats.org/officeDocument/2006/relationships/image" Target="../media/image236.png"/><Relationship Id="rId112" Type="http://schemas.openxmlformats.org/officeDocument/2006/relationships/customXml" Target="../ink/ink246.xml"/><Relationship Id="rId133" Type="http://schemas.openxmlformats.org/officeDocument/2006/relationships/image" Target="../media/image258.png"/><Relationship Id="rId138" Type="http://schemas.openxmlformats.org/officeDocument/2006/relationships/customXml" Target="../ink/ink259.xml"/><Relationship Id="rId154" Type="http://schemas.openxmlformats.org/officeDocument/2006/relationships/customXml" Target="../ink/ink267.xml"/><Relationship Id="rId159" Type="http://schemas.openxmlformats.org/officeDocument/2006/relationships/image" Target="../media/image271.png"/><Relationship Id="rId170" Type="http://schemas.openxmlformats.org/officeDocument/2006/relationships/customXml" Target="../ink/ink275.xml"/><Relationship Id="rId16" Type="http://schemas.openxmlformats.org/officeDocument/2006/relationships/customXml" Target="../ink/ink198.xml"/><Relationship Id="rId107" Type="http://schemas.openxmlformats.org/officeDocument/2006/relationships/image" Target="../media/image245.png"/><Relationship Id="rId11" Type="http://schemas.openxmlformats.org/officeDocument/2006/relationships/image" Target="../media/image197.png"/><Relationship Id="rId32" Type="http://schemas.openxmlformats.org/officeDocument/2006/relationships/customXml" Target="../ink/ink206.xml"/><Relationship Id="rId37" Type="http://schemas.openxmlformats.org/officeDocument/2006/relationships/image" Target="../media/image210.png"/><Relationship Id="rId53" Type="http://schemas.openxmlformats.org/officeDocument/2006/relationships/image" Target="../media/image218.png"/><Relationship Id="rId58" Type="http://schemas.openxmlformats.org/officeDocument/2006/relationships/customXml" Target="../ink/ink219.xml"/><Relationship Id="rId74" Type="http://schemas.openxmlformats.org/officeDocument/2006/relationships/customXml" Target="../ink/ink227.xml"/><Relationship Id="rId79" Type="http://schemas.openxmlformats.org/officeDocument/2006/relationships/image" Target="../media/image231.png"/><Relationship Id="rId102" Type="http://schemas.openxmlformats.org/officeDocument/2006/relationships/customXml" Target="../ink/ink241.xml"/><Relationship Id="rId123" Type="http://schemas.openxmlformats.org/officeDocument/2006/relationships/image" Target="../media/image253.png"/><Relationship Id="rId128" Type="http://schemas.openxmlformats.org/officeDocument/2006/relationships/customXml" Target="../ink/ink254.xml"/><Relationship Id="rId144" Type="http://schemas.openxmlformats.org/officeDocument/2006/relationships/customXml" Target="../ink/ink262.xml"/><Relationship Id="rId149" Type="http://schemas.openxmlformats.org/officeDocument/2006/relationships/image" Target="../media/image266.png"/><Relationship Id="rId5" Type="http://schemas.openxmlformats.org/officeDocument/2006/relationships/image" Target="../media/image193.png"/><Relationship Id="rId90" Type="http://schemas.openxmlformats.org/officeDocument/2006/relationships/customXml" Target="../ink/ink235.xml"/><Relationship Id="rId95" Type="http://schemas.openxmlformats.org/officeDocument/2006/relationships/image" Target="../media/image239.png"/><Relationship Id="rId160" Type="http://schemas.openxmlformats.org/officeDocument/2006/relationships/customXml" Target="../ink/ink270.xml"/><Relationship Id="rId165" Type="http://schemas.openxmlformats.org/officeDocument/2006/relationships/image" Target="../media/image274.png"/><Relationship Id="rId22" Type="http://schemas.openxmlformats.org/officeDocument/2006/relationships/customXml" Target="../ink/ink201.xml"/><Relationship Id="rId27" Type="http://schemas.openxmlformats.org/officeDocument/2006/relationships/image" Target="../media/image205.png"/><Relationship Id="rId43" Type="http://schemas.openxmlformats.org/officeDocument/2006/relationships/image" Target="../media/image213.png"/><Relationship Id="rId48" Type="http://schemas.openxmlformats.org/officeDocument/2006/relationships/customXml" Target="../ink/ink214.xml"/><Relationship Id="rId64" Type="http://schemas.openxmlformats.org/officeDocument/2006/relationships/customXml" Target="../ink/ink222.xml"/><Relationship Id="rId69" Type="http://schemas.openxmlformats.org/officeDocument/2006/relationships/image" Target="../media/image226.png"/><Relationship Id="rId113" Type="http://schemas.openxmlformats.org/officeDocument/2006/relationships/image" Target="../media/image248.png"/><Relationship Id="rId118" Type="http://schemas.openxmlformats.org/officeDocument/2006/relationships/customXml" Target="../ink/ink249.xml"/><Relationship Id="rId134" Type="http://schemas.openxmlformats.org/officeDocument/2006/relationships/customXml" Target="../ink/ink257.xml"/><Relationship Id="rId139" Type="http://schemas.openxmlformats.org/officeDocument/2006/relationships/image" Target="../media/image261.png"/><Relationship Id="rId80" Type="http://schemas.openxmlformats.org/officeDocument/2006/relationships/customXml" Target="../ink/ink230.xml"/><Relationship Id="rId85" Type="http://schemas.openxmlformats.org/officeDocument/2006/relationships/image" Target="../media/image234.png"/><Relationship Id="rId150" Type="http://schemas.openxmlformats.org/officeDocument/2006/relationships/customXml" Target="../ink/ink265.xml"/><Relationship Id="rId155" Type="http://schemas.openxmlformats.org/officeDocument/2006/relationships/image" Target="../media/image269.png"/><Relationship Id="rId171" Type="http://schemas.openxmlformats.org/officeDocument/2006/relationships/image" Target="../media/image277.png"/><Relationship Id="rId12" Type="http://schemas.openxmlformats.org/officeDocument/2006/relationships/customXml" Target="../ink/ink196.xml"/><Relationship Id="rId17" Type="http://schemas.openxmlformats.org/officeDocument/2006/relationships/image" Target="../media/image200.png"/><Relationship Id="rId33" Type="http://schemas.openxmlformats.org/officeDocument/2006/relationships/image" Target="../media/image208.png"/><Relationship Id="rId38" Type="http://schemas.openxmlformats.org/officeDocument/2006/relationships/customXml" Target="../ink/ink209.xml"/><Relationship Id="rId59" Type="http://schemas.openxmlformats.org/officeDocument/2006/relationships/image" Target="../media/image221.png"/><Relationship Id="rId103" Type="http://schemas.openxmlformats.org/officeDocument/2006/relationships/image" Target="../media/image243.png"/><Relationship Id="rId108" Type="http://schemas.openxmlformats.org/officeDocument/2006/relationships/customXml" Target="../ink/ink244.xml"/><Relationship Id="rId124" Type="http://schemas.openxmlformats.org/officeDocument/2006/relationships/customXml" Target="../ink/ink252.xml"/><Relationship Id="rId129" Type="http://schemas.openxmlformats.org/officeDocument/2006/relationships/image" Target="../media/image256.png"/><Relationship Id="rId54" Type="http://schemas.openxmlformats.org/officeDocument/2006/relationships/customXml" Target="../ink/ink217.xml"/><Relationship Id="rId70" Type="http://schemas.openxmlformats.org/officeDocument/2006/relationships/customXml" Target="../ink/ink225.xml"/><Relationship Id="rId75" Type="http://schemas.openxmlformats.org/officeDocument/2006/relationships/image" Target="../media/image229.png"/><Relationship Id="rId91" Type="http://schemas.openxmlformats.org/officeDocument/2006/relationships/image" Target="../media/image237.png"/><Relationship Id="rId96" Type="http://schemas.openxmlformats.org/officeDocument/2006/relationships/customXml" Target="../ink/ink238.xml"/><Relationship Id="rId140" Type="http://schemas.openxmlformats.org/officeDocument/2006/relationships/customXml" Target="../ink/ink260.xml"/><Relationship Id="rId145" Type="http://schemas.openxmlformats.org/officeDocument/2006/relationships/image" Target="../media/image264.png"/><Relationship Id="rId161" Type="http://schemas.openxmlformats.org/officeDocument/2006/relationships/image" Target="../media/image272.png"/><Relationship Id="rId166" Type="http://schemas.openxmlformats.org/officeDocument/2006/relationships/customXml" Target="../ink/ink273.xml"/><Relationship Id="rId1" Type="http://schemas.openxmlformats.org/officeDocument/2006/relationships/slideLayout" Target="../slideLayouts/slideLayout7.xml"/><Relationship Id="rId6" Type="http://schemas.openxmlformats.org/officeDocument/2006/relationships/image" Target="../media/image194.png"/><Relationship Id="rId15" Type="http://schemas.openxmlformats.org/officeDocument/2006/relationships/image" Target="../media/image199.png"/><Relationship Id="rId23" Type="http://schemas.openxmlformats.org/officeDocument/2006/relationships/image" Target="../media/image203.png"/><Relationship Id="rId28" Type="http://schemas.openxmlformats.org/officeDocument/2006/relationships/customXml" Target="../ink/ink204.xml"/><Relationship Id="rId36" Type="http://schemas.openxmlformats.org/officeDocument/2006/relationships/customXml" Target="../ink/ink208.xml"/><Relationship Id="rId49" Type="http://schemas.openxmlformats.org/officeDocument/2006/relationships/image" Target="../media/image216.png"/><Relationship Id="rId57" Type="http://schemas.openxmlformats.org/officeDocument/2006/relationships/image" Target="../media/image220.png"/><Relationship Id="rId106" Type="http://schemas.openxmlformats.org/officeDocument/2006/relationships/customXml" Target="../ink/ink243.xml"/><Relationship Id="rId114" Type="http://schemas.openxmlformats.org/officeDocument/2006/relationships/customXml" Target="../ink/ink247.xml"/><Relationship Id="rId119" Type="http://schemas.openxmlformats.org/officeDocument/2006/relationships/image" Target="../media/image251.png"/><Relationship Id="rId127" Type="http://schemas.openxmlformats.org/officeDocument/2006/relationships/image" Target="../media/image255.png"/><Relationship Id="rId10" Type="http://schemas.openxmlformats.org/officeDocument/2006/relationships/customXml" Target="../ink/ink195.xml"/><Relationship Id="rId31" Type="http://schemas.openxmlformats.org/officeDocument/2006/relationships/image" Target="../media/image207.png"/><Relationship Id="rId44" Type="http://schemas.openxmlformats.org/officeDocument/2006/relationships/customXml" Target="../ink/ink212.xml"/><Relationship Id="rId52" Type="http://schemas.openxmlformats.org/officeDocument/2006/relationships/customXml" Target="../ink/ink216.xml"/><Relationship Id="rId60" Type="http://schemas.openxmlformats.org/officeDocument/2006/relationships/customXml" Target="../ink/ink220.xml"/><Relationship Id="rId65" Type="http://schemas.openxmlformats.org/officeDocument/2006/relationships/image" Target="../media/image224.png"/><Relationship Id="rId73" Type="http://schemas.openxmlformats.org/officeDocument/2006/relationships/image" Target="../media/image228.png"/><Relationship Id="rId78" Type="http://schemas.openxmlformats.org/officeDocument/2006/relationships/customXml" Target="../ink/ink229.xml"/><Relationship Id="rId81" Type="http://schemas.openxmlformats.org/officeDocument/2006/relationships/image" Target="../media/image232.png"/><Relationship Id="rId86" Type="http://schemas.openxmlformats.org/officeDocument/2006/relationships/customXml" Target="../ink/ink233.xml"/><Relationship Id="rId94" Type="http://schemas.openxmlformats.org/officeDocument/2006/relationships/customXml" Target="../ink/ink237.xml"/><Relationship Id="rId99" Type="http://schemas.openxmlformats.org/officeDocument/2006/relationships/image" Target="../media/image241.png"/><Relationship Id="rId101" Type="http://schemas.openxmlformats.org/officeDocument/2006/relationships/image" Target="../media/image242.png"/><Relationship Id="rId122" Type="http://schemas.openxmlformats.org/officeDocument/2006/relationships/customXml" Target="../ink/ink251.xml"/><Relationship Id="rId130" Type="http://schemas.openxmlformats.org/officeDocument/2006/relationships/customXml" Target="../ink/ink255.xml"/><Relationship Id="rId135" Type="http://schemas.openxmlformats.org/officeDocument/2006/relationships/image" Target="../media/image259.png"/><Relationship Id="rId143" Type="http://schemas.openxmlformats.org/officeDocument/2006/relationships/image" Target="../media/image263.png"/><Relationship Id="rId148" Type="http://schemas.openxmlformats.org/officeDocument/2006/relationships/customXml" Target="../ink/ink264.xml"/><Relationship Id="rId151" Type="http://schemas.openxmlformats.org/officeDocument/2006/relationships/image" Target="../media/image267.png"/><Relationship Id="rId156" Type="http://schemas.openxmlformats.org/officeDocument/2006/relationships/customXml" Target="../ink/ink268.xml"/><Relationship Id="rId164" Type="http://schemas.openxmlformats.org/officeDocument/2006/relationships/customXml" Target="../ink/ink272.xml"/><Relationship Id="rId169" Type="http://schemas.openxmlformats.org/officeDocument/2006/relationships/image" Target="../media/image276.png"/><Relationship Id="rId4" Type="http://schemas.openxmlformats.org/officeDocument/2006/relationships/image" Target="../media/image192.png"/><Relationship Id="rId9" Type="http://schemas.openxmlformats.org/officeDocument/2006/relationships/image" Target="../media/image196.png"/><Relationship Id="rId13" Type="http://schemas.openxmlformats.org/officeDocument/2006/relationships/image" Target="../media/image198.png"/><Relationship Id="rId18" Type="http://schemas.openxmlformats.org/officeDocument/2006/relationships/customXml" Target="../ink/ink199.xml"/><Relationship Id="rId39" Type="http://schemas.openxmlformats.org/officeDocument/2006/relationships/image" Target="../media/image211.png"/><Relationship Id="rId109" Type="http://schemas.openxmlformats.org/officeDocument/2006/relationships/image" Target="../media/image246.png"/><Relationship Id="rId34" Type="http://schemas.openxmlformats.org/officeDocument/2006/relationships/customXml" Target="../ink/ink207.xml"/><Relationship Id="rId50" Type="http://schemas.openxmlformats.org/officeDocument/2006/relationships/customXml" Target="../ink/ink215.xml"/><Relationship Id="rId55" Type="http://schemas.openxmlformats.org/officeDocument/2006/relationships/image" Target="../media/image219.png"/><Relationship Id="rId76" Type="http://schemas.openxmlformats.org/officeDocument/2006/relationships/customXml" Target="../ink/ink228.xml"/><Relationship Id="rId97" Type="http://schemas.openxmlformats.org/officeDocument/2006/relationships/image" Target="../media/image240.png"/><Relationship Id="rId104" Type="http://schemas.openxmlformats.org/officeDocument/2006/relationships/customXml" Target="../ink/ink242.xml"/><Relationship Id="rId120" Type="http://schemas.openxmlformats.org/officeDocument/2006/relationships/customXml" Target="../ink/ink250.xml"/><Relationship Id="rId125" Type="http://schemas.openxmlformats.org/officeDocument/2006/relationships/image" Target="../media/image254.png"/><Relationship Id="rId141" Type="http://schemas.openxmlformats.org/officeDocument/2006/relationships/image" Target="../media/image262.png"/><Relationship Id="rId146" Type="http://schemas.openxmlformats.org/officeDocument/2006/relationships/customXml" Target="../ink/ink263.xml"/><Relationship Id="rId167" Type="http://schemas.openxmlformats.org/officeDocument/2006/relationships/image" Target="../media/image275.png"/><Relationship Id="rId7" Type="http://schemas.openxmlformats.org/officeDocument/2006/relationships/image" Target="../media/image195.png"/><Relationship Id="rId71" Type="http://schemas.openxmlformats.org/officeDocument/2006/relationships/image" Target="../media/image227.png"/><Relationship Id="rId92" Type="http://schemas.openxmlformats.org/officeDocument/2006/relationships/customXml" Target="../ink/ink236.xml"/><Relationship Id="rId162" Type="http://schemas.openxmlformats.org/officeDocument/2006/relationships/customXml" Target="../ink/ink271.xml"/><Relationship Id="rId2" Type="http://schemas.openxmlformats.org/officeDocument/2006/relationships/image" Target="../media/image190.png"/><Relationship Id="rId29" Type="http://schemas.openxmlformats.org/officeDocument/2006/relationships/image" Target="../media/image206.png"/><Relationship Id="rId24" Type="http://schemas.openxmlformats.org/officeDocument/2006/relationships/customXml" Target="../ink/ink202.xml"/><Relationship Id="rId40" Type="http://schemas.openxmlformats.org/officeDocument/2006/relationships/customXml" Target="../ink/ink210.xml"/><Relationship Id="rId45" Type="http://schemas.openxmlformats.org/officeDocument/2006/relationships/image" Target="../media/image214.png"/><Relationship Id="rId66" Type="http://schemas.openxmlformats.org/officeDocument/2006/relationships/customXml" Target="../ink/ink223.xml"/><Relationship Id="rId87" Type="http://schemas.openxmlformats.org/officeDocument/2006/relationships/image" Target="../media/image235.png"/><Relationship Id="rId110" Type="http://schemas.openxmlformats.org/officeDocument/2006/relationships/customXml" Target="../ink/ink245.xml"/><Relationship Id="rId115" Type="http://schemas.openxmlformats.org/officeDocument/2006/relationships/image" Target="../media/image249.png"/><Relationship Id="rId131" Type="http://schemas.openxmlformats.org/officeDocument/2006/relationships/image" Target="../media/image257.png"/><Relationship Id="rId136" Type="http://schemas.openxmlformats.org/officeDocument/2006/relationships/customXml" Target="../ink/ink258.xml"/><Relationship Id="rId157" Type="http://schemas.openxmlformats.org/officeDocument/2006/relationships/image" Target="../media/image270.png"/><Relationship Id="rId61" Type="http://schemas.openxmlformats.org/officeDocument/2006/relationships/image" Target="../media/image222.png"/><Relationship Id="rId82" Type="http://schemas.openxmlformats.org/officeDocument/2006/relationships/customXml" Target="../ink/ink231.xml"/><Relationship Id="rId152" Type="http://schemas.openxmlformats.org/officeDocument/2006/relationships/customXml" Target="../ink/ink266.xml"/><Relationship Id="rId19" Type="http://schemas.openxmlformats.org/officeDocument/2006/relationships/image" Target="../media/image201.png"/><Relationship Id="rId14" Type="http://schemas.openxmlformats.org/officeDocument/2006/relationships/customXml" Target="../ink/ink197.xml"/><Relationship Id="rId30" Type="http://schemas.openxmlformats.org/officeDocument/2006/relationships/customXml" Target="../ink/ink205.xml"/><Relationship Id="rId35" Type="http://schemas.openxmlformats.org/officeDocument/2006/relationships/image" Target="../media/image209.png"/><Relationship Id="rId56" Type="http://schemas.openxmlformats.org/officeDocument/2006/relationships/customXml" Target="../ink/ink218.xml"/><Relationship Id="rId77" Type="http://schemas.openxmlformats.org/officeDocument/2006/relationships/image" Target="../media/image230.png"/><Relationship Id="rId100" Type="http://schemas.openxmlformats.org/officeDocument/2006/relationships/customXml" Target="../ink/ink240.xml"/><Relationship Id="rId105" Type="http://schemas.openxmlformats.org/officeDocument/2006/relationships/image" Target="../media/image244.png"/><Relationship Id="rId126" Type="http://schemas.openxmlformats.org/officeDocument/2006/relationships/customXml" Target="../ink/ink253.xml"/><Relationship Id="rId147" Type="http://schemas.openxmlformats.org/officeDocument/2006/relationships/image" Target="../media/image265.png"/><Relationship Id="rId168" Type="http://schemas.openxmlformats.org/officeDocument/2006/relationships/customXml" Target="../ink/ink274.xml"/><Relationship Id="rId8" Type="http://schemas.openxmlformats.org/officeDocument/2006/relationships/customXml" Target="../ink/ink194.xml"/><Relationship Id="rId51" Type="http://schemas.openxmlformats.org/officeDocument/2006/relationships/image" Target="../media/image217.png"/><Relationship Id="rId72" Type="http://schemas.openxmlformats.org/officeDocument/2006/relationships/customXml" Target="../ink/ink226.xml"/><Relationship Id="rId93" Type="http://schemas.openxmlformats.org/officeDocument/2006/relationships/image" Target="../media/image238.png"/><Relationship Id="rId98" Type="http://schemas.openxmlformats.org/officeDocument/2006/relationships/customXml" Target="../ink/ink239.xml"/><Relationship Id="rId121" Type="http://schemas.openxmlformats.org/officeDocument/2006/relationships/image" Target="../media/image252.png"/><Relationship Id="rId142" Type="http://schemas.openxmlformats.org/officeDocument/2006/relationships/customXml" Target="../ink/ink261.xml"/><Relationship Id="rId163" Type="http://schemas.openxmlformats.org/officeDocument/2006/relationships/image" Target="../media/image273.png"/><Relationship Id="rId3" Type="http://schemas.openxmlformats.org/officeDocument/2006/relationships/image" Target="../media/image191.png"/><Relationship Id="rId25" Type="http://schemas.openxmlformats.org/officeDocument/2006/relationships/image" Target="../media/image204.png"/><Relationship Id="rId46" Type="http://schemas.openxmlformats.org/officeDocument/2006/relationships/customXml" Target="../ink/ink213.xml"/><Relationship Id="rId67" Type="http://schemas.openxmlformats.org/officeDocument/2006/relationships/image" Target="../media/image225.png"/><Relationship Id="rId116" Type="http://schemas.openxmlformats.org/officeDocument/2006/relationships/customXml" Target="../ink/ink248.xml"/><Relationship Id="rId137" Type="http://schemas.openxmlformats.org/officeDocument/2006/relationships/image" Target="../media/image260.png"/><Relationship Id="rId158" Type="http://schemas.openxmlformats.org/officeDocument/2006/relationships/customXml" Target="../ink/ink269.xml"/><Relationship Id="rId20" Type="http://schemas.openxmlformats.org/officeDocument/2006/relationships/customXml" Target="../ink/ink200.xml"/><Relationship Id="rId41" Type="http://schemas.openxmlformats.org/officeDocument/2006/relationships/image" Target="../media/image212.png"/><Relationship Id="rId62" Type="http://schemas.openxmlformats.org/officeDocument/2006/relationships/customXml" Target="../ink/ink221.xml"/><Relationship Id="rId83" Type="http://schemas.openxmlformats.org/officeDocument/2006/relationships/image" Target="../media/image233.png"/><Relationship Id="rId88" Type="http://schemas.openxmlformats.org/officeDocument/2006/relationships/customXml" Target="../ink/ink234.xml"/><Relationship Id="rId111" Type="http://schemas.openxmlformats.org/officeDocument/2006/relationships/image" Target="../media/image247.png"/><Relationship Id="rId132" Type="http://schemas.openxmlformats.org/officeDocument/2006/relationships/customXml" Target="../ink/ink256.xml"/><Relationship Id="rId153" Type="http://schemas.openxmlformats.org/officeDocument/2006/relationships/image" Target="../media/image268.png"/></Relationships>
</file>

<file path=ppt/slides/_rels/slide6.xml.rels><?xml version="1.0" encoding="UTF-8" standalone="yes"?>
<Relationships xmlns="http://schemas.openxmlformats.org/package/2006/relationships"><Relationship Id="rId117" Type="http://schemas.openxmlformats.org/officeDocument/2006/relationships/image" Target="../media/image335.png"/><Relationship Id="rId21" Type="http://schemas.openxmlformats.org/officeDocument/2006/relationships/image" Target="../media/image287.png"/><Relationship Id="rId42" Type="http://schemas.openxmlformats.org/officeDocument/2006/relationships/customXml" Target="../ink/ink296.xml"/><Relationship Id="rId63" Type="http://schemas.openxmlformats.org/officeDocument/2006/relationships/image" Target="../media/image308.png"/><Relationship Id="rId84" Type="http://schemas.openxmlformats.org/officeDocument/2006/relationships/customXml" Target="../ink/ink317.xml"/><Relationship Id="rId138" Type="http://schemas.openxmlformats.org/officeDocument/2006/relationships/customXml" Target="../ink/ink344.xml"/><Relationship Id="rId159" Type="http://schemas.openxmlformats.org/officeDocument/2006/relationships/image" Target="../media/image356.png"/><Relationship Id="rId170" Type="http://schemas.openxmlformats.org/officeDocument/2006/relationships/customXml" Target="../ink/ink360.xml"/><Relationship Id="rId191" Type="http://schemas.openxmlformats.org/officeDocument/2006/relationships/image" Target="../media/image372.png"/><Relationship Id="rId205" Type="http://schemas.openxmlformats.org/officeDocument/2006/relationships/image" Target="../media/image379.png"/><Relationship Id="rId16" Type="http://schemas.openxmlformats.org/officeDocument/2006/relationships/customXml" Target="../ink/ink283.xml"/><Relationship Id="rId107" Type="http://schemas.openxmlformats.org/officeDocument/2006/relationships/image" Target="../media/image330.png"/><Relationship Id="rId11" Type="http://schemas.openxmlformats.org/officeDocument/2006/relationships/image" Target="../media/image282.png"/><Relationship Id="rId32" Type="http://schemas.openxmlformats.org/officeDocument/2006/relationships/customXml" Target="../ink/ink291.xml"/><Relationship Id="rId37" Type="http://schemas.openxmlformats.org/officeDocument/2006/relationships/image" Target="../media/image295.png"/><Relationship Id="rId53" Type="http://schemas.openxmlformats.org/officeDocument/2006/relationships/image" Target="../media/image303.png"/><Relationship Id="rId58" Type="http://schemas.openxmlformats.org/officeDocument/2006/relationships/customXml" Target="../ink/ink304.xml"/><Relationship Id="rId74" Type="http://schemas.openxmlformats.org/officeDocument/2006/relationships/customXml" Target="../ink/ink312.xml"/><Relationship Id="rId79" Type="http://schemas.openxmlformats.org/officeDocument/2006/relationships/image" Target="../media/image316.png"/><Relationship Id="rId102" Type="http://schemas.openxmlformats.org/officeDocument/2006/relationships/customXml" Target="../ink/ink326.xml"/><Relationship Id="rId123" Type="http://schemas.openxmlformats.org/officeDocument/2006/relationships/image" Target="../media/image338.png"/><Relationship Id="rId128" Type="http://schemas.openxmlformats.org/officeDocument/2006/relationships/customXml" Target="../ink/ink339.xml"/><Relationship Id="rId144" Type="http://schemas.openxmlformats.org/officeDocument/2006/relationships/customXml" Target="../ink/ink347.xml"/><Relationship Id="rId149" Type="http://schemas.openxmlformats.org/officeDocument/2006/relationships/image" Target="../media/image351.png"/><Relationship Id="rId5" Type="http://schemas.openxmlformats.org/officeDocument/2006/relationships/image" Target="../media/image279.png"/><Relationship Id="rId90" Type="http://schemas.openxmlformats.org/officeDocument/2006/relationships/customXml" Target="../ink/ink320.xml"/><Relationship Id="rId95" Type="http://schemas.openxmlformats.org/officeDocument/2006/relationships/image" Target="../media/image324.png"/><Relationship Id="rId160" Type="http://schemas.openxmlformats.org/officeDocument/2006/relationships/customXml" Target="../ink/ink355.xml"/><Relationship Id="rId165" Type="http://schemas.openxmlformats.org/officeDocument/2006/relationships/image" Target="../media/image359.png"/><Relationship Id="rId181" Type="http://schemas.openxmlformats.org/officeDocument/2006/relationships/image" Target="../media/image367.png"/><Relationship Id="rId186" Type="http://schemas.openxmlformats.org/officeDocument/2006/relationships/customXml" Target="../ink/ink368.xml"/><Relationship Id="rId22" Type="http://schemas.openxmlformats.org/officeDocument/2006/relationships/customXml" Target="../ink/ink286.xml"/><Relationship Id="rId27" Type="http://schemas.openxmlformats.org/officeDocument/2006/relationships/image" Target="../media/image290.png"/><Relationship Id="rId43" Type="http://schemas.openxmlformats.org/officeDocument/2006/relationships/image" Target="../media/image298.png"/><Relationship Id="rId48" Type="http://schemas.openxmlformats.org/officeDocument/2006/relationships/customXml" Target="../ink/ink299.xml"/><Relationship Id="rId64" Type="http://schemas.openxmlformats.org/officeDocument/2006/relationships/customXml" Target="../ink/ink307.xml"/><Relationship Id="rId69" Type="http://schemas.openxmlformats.org/officeDocument/2006/relationships/image" Target="../media/image311.png"/><Relationship Id="rId113" Type="http://schemas.openxmlformats.org/officeDocument/2006/relationships/image" Target="../media/image333.png"/><Relationship Id="rId118" Type="http://schemas.openxmlformats.org/officeDocument/2006/relationships/customXml" Target="../ink/ink334.xml"/><Relationship Id="rId134" Type="http://schemas.openxmlformats.org/officeDocument/2006/relationships/customXml" Target="../ink/ink342.xml"/><Relationship Id="rId139" Type="http://schemas.openxmlformats.org/officeDocument/2006/relationships/image" Target="../media/image346.png"/><Relationship Id="rId80" Type="http://schemas.openxmlformats.org/officeDocument/2006/relationships/customXml" Target="../ink/ink315.xml"/><Relationship Id="rId85" Type="http://schemas.openxmlformats.org/officeDocument/2006/relationships/image" Target="../media/image319.png"/><Relationship Id="rId150" Type="http://schemas.openxmlformats.org/officeDocument/2006/relationships/customXml" Target="../ink/ink350.xml"/><Relationship Id="rId155" Type="http://schemas.openxmlformats.org/officeDocument/2006/relationships/image" Target="../media/image354.png"/><Relationship Id="rId171" Type="http://schemas.openxmlformats.org/officeDocument/2006/relationships/image" Target="../media/image362.png"/><Relationship Id="rId176" Type="http://schemas.openxmlformats.org/officeDocument/2006/relationships/customXml" Target="../ink/ink363.xml"/><Relationship Id="rId192" Type="http://schemas.openxmlformats.org/officeDocument/2006/relationships/customXml" Target="../ink/ink371.xml"/><Relationship Id="rId197" Type="http://schemas.openxmlformats.org/officeDocument/2006/relationships/image" Target="../media/image375.png"/><Relationship Id="rId206" Type="http://schemas.openxmlformats.org/officeDocument/2006/relationships/customXml" Target="../ink/ink378.xml"/><Relationship Id="rId201" Type="http://schemas.openxmlformats.org/officeDocument/2006/relationships/image" Target="../media/image377.png"/><Relationship Id="rId12" Type="http://schemas.openxmlformats.org/officeDocument/2006/relationships/customXml" Target="../ink/ink281.xml"/><Relationship Id="rId17" Type="http://schemas.openxmlformats.org/officeDocument/2006/relationships/image" Target="../media/image285.png"/><Relationship Id="rId33" Type="http://schemas.openxmlformats.org/officeDocument/2006/relationships/image" Target="../media/image293.png"/><Relationship Id="rId38" Type="http://schemas.openxmlformats.org/officeDocument/2006/relationships/customXml" Target="../ink/ink294.xml"/><Relationship Id="rId59" Type="http://schemas.openxmlformats.org/officeDocument/2006/relationships/image" Target="../media/image306.png"/><Relationship Id="rId103" Type="http://schemas.openxmlformats.org/officeDocument/2006/relationships/image" Target="../media/image328.png"/><Relationship Id="rId108" Type="http://schemas.openxmlformats.org/officeDocument/2006/relationships/customXml" Target="../ink/ink329.xml"/><Relationship Id="rId124" Type="http://schemas.openxmlformats.org/officeDocument/2006/relationships/customXml" Target="../ink/ink337.xml"/><Relationship Id="rId129" Type="http://schemas.openxmlformats.org/officeDocument/2006/relationships/image" Target="../media/image341.png"/><Relationship Id="rId54" Type="http://schemas.openxmlformats.org/officeDocument/2006/relationships/customXml" Target="../ink/ink302.xml"/><Relationship Id="rId70" Type="http://schemas.openxmlformats.org/officeDocument/2006/relationships/customXml" Target="../ink/ink310.xml"/><Relationship Id="rId75" Type="http://schemas.openxmlformats.org/officeDocument/2006/relationships/image" Target="../media/image314.png"/><Relationship Id="rId91" Type="http://schemas.openxmlformats.org/officeDocument/2006/relationships/image" Target="../media/image322.png"/><Relationship Id="rId96" Type="http://schemas.openxmlformats.org/officeDocument/2006/relationships/customXml" Target="../ink/ink323.xml"/><Relationship Id="rId140" Type="http://schemas.openxmlformats.org/officeDocument/2006/relationships/customXml" Target="../ink/ink345.xml"/><Relationship Id="rId145" Type="http://schemas.openxmlformats.org/officeDocument/2006/relationships/image" Target="../media/image349.png"/><Relationship Id="rId161" Type="http://schemas.openxmlformats.org/officeDocument/2006/relationships/image" Target="../media/image357.png"/><Relationship Id="rId166" Type="http://schemas.openxmlformats.org/officeDocument/2006/relationships/customXml" Target="../ink/ink358.xml"/><Relationship Id="rId182" Type="http://schemas.openxmlformats.org/officeDocument/2006/relationships/customXml" Target="../ink/ink366.xml"/><Relationship Id="rId187" Type="http://schemas.openxmlformats.org/officeDocument/2006/relationships/image" Target="../media/image370.png"/><Relationship Id="rId1" Type="http://schemas.openxmlformats.org/officeDocument/2006/relationships/slideLayout" Target="../slideLayouts/slideLayout7.xml"/><Relationship Id="rId6" Type="http://schemas.openxmlformats.org/officeDocument/2006/relationships/customXml" Target="../ink/ink278.xml"/><Relationship Id="rId23" Type="http://schemas.openxmlformats.org/officeDocument/2006/relationships/image" Target="../media/image288.png"/><Relationship Id="rId28" Type="http://schemas.openxmlformats.org/officeDocument/2006/relationships/customXml" Target="../ink/ink289.xml"/><Relationship Id="rId49" Type="http://schemas.openxmlformats.org/officeDocument/2006/relationships/image" Target="../media/image301.png"/><Relationship Id="rId114" Type="http://schemas.openxmlformats.org/officeDocument/2006/relationships/customXml" Target="../ink/ink332.xml"/><Relationship Id="rId119" Type="http://schemas.openxmlformats.org/officeDocument/2006/relationships/image" Target="../media/image336.png"/><Relationship Id="rId44" Type="http://schemas.openxmlformats.org/officeDocument/2006/relationships/customXml" Target="../ink/ink297.xml"/><Relationship Id="rId60" Type="http://schemas.openxmlformats.org/officeDocument/2006/relationships/customXml" Target="../ink/ink305.xml"/><Relationship Id="rId65" Type="http://schemas.openxmlformats.org/officeDocument/2006/relationships/image" Target="../media/image309.png"/><Relationship Id="rId81" Type="http://schemas.openxmlformats.org/officeDocument/2006/relationships/image" Target="../media/image317.png"/><Relationship Id="rId86" Type="http://schemas.openxmlformats.org/officeDocument/2006/relationships/customXml" Target="../ink/ink318.xml"/><Relationship Id="rId130" Type="http://schemas.openxmlformats.org/officeDocument/2006/relationships/customXml" Target="../ink/ink340.xml"/><Relationship Id="rId135" Type="http://schemas.openxmlformats.org/officeDocument/2006/relationships/image" Target="../media/image344.png"/><Relationship Id="rId151" Type="http://schemas.openxmlformats.org/officeDocument/2006/relationships/image" Target="../media/image352.png"/><Relationship Id="rId156" Type="http://schemas.openxmlformats.org/officeDocument/2006/relationships/customXml" Target="../ink/ink353.xml"/><Relationship Id="rId177" Type="http://schemas.openxmlformats.org/officeDocument/2006/relationships/image" Target="../media/image365.png"/><Relationship Id="rId198" Type="http://schemas.openxmlformats.org/officeDocument/2006/relationships/customXml" Target="../ink/ink374.xml"/><Relationship Id="rId172" Type="http://schemas.openxmlformats.org/officeDocument/2006/relationships/customXml" Target="../ink/ink361.xml"/><Relationship Id="rId193" Type="http://schemas.openxmlformats.org/officeDocument/2006/relationships/image" Target="../media/image373.png"/><Relationship Id="rId202" Type="http://schemas.openxmlformats.org/officeDocument/2006/relationships/customXml" Target="../ink/ink376.xml"/><Relationship Id="rId207" Type="http://schemas.openxmlformats.org/officeDocument/2006/relationships/image" Target="../media/image380.png"/><Relationship Id="rId13" Type="http://schemas.openxmlformats.org/officeDocument/2006/relationships/image" Target="../media/image283.png"/><Relationship Id="rId18" Type="http://schemas.openxmlformats.org/officeDocument/2006/relationships/customXml" Target="../ink/ink284.xml"/><Relationship Id="rId39" Type="http://schemas.openxmlformats.org/officeDocument/2006/relationships/image" Target="../media/image296.png"/><Relationship Id="rId109" Type="http://schemas.openxmlformats.org/officeDocument/2006/relationships/image" Target="../media/image331.png"/><Relationship Id="rId34" Type="http://schemas.openxmlformats.org/officeDocument/2006/relationships/customXml" Target="../ink/ink292.xml"/><Relationship Id="rId50" Type="http://schemas.openxmlformats.org/officeDocument/2006/relationships/customXml" Target="../ink/ink300.xml"/><Relationship Id="rId55" Type="http://schemas.openxmlformats.org/officeDocument/2006/relationships/image" Target="../media/image304.png"/><Relationship Id="rId76" Type="http://schemas.openxmlformats.org/officeDocument/2006/relationships/customXml" Target="../ink/ink313.xml"/><Relationship Id="rId97" Type="http://schemas.openxmlformats.org/officeDocument/2006/relationships/image" Target="../media/image325.png"/><Relationship Id="rId104" Type="http://schemas.openxmlformats.org/officeDocument/2006/relationships/customXml" Target="../ink/ink327.xml"/><Relationship Id="rId120" Type="http://schemas.openxmlformats.org/officeDocument/2006/relationships/customXml" Target="../ink/ink335.xml"/><Relationship Id="rId125" Type="http://schemas.openxmlformats.org/officeDocument/2006/relationships/image" Target="../media/image339.png"/><Relationship Id="rId141" Type="http://schemas.openxmlformats.org/officeDocument/2006/relationships/image" Target="../media/image347.png"/><Relationship Id="rId146" Type="http://schemas.openxmlformats.org/officeDocument/2006/relationships/customXml" Target="../ink/ink348.xml"/><Relationship Id="rId167" Type="http://schemas.openxmlformats.org/officeDocument/2006/relationships/image" Target="../media/image360.png"/><Relationship Id="rId188" Type="http://schemas.openxmlformats.org/officeDocument/2006/relationships/customXml" Target="../ink/ink369.xml"/><Relationship Id="rId7" Type="http://schemas.openxmlformats.org/officeDocument/2006/relationships/image" Target="../media/image280.png"/><Relationship Id="rId71" Type="http://schemas.openxmlformats.org/officeDocument/2006/relationships/image" Target="../media/image312.png"/><Relationship Id="rId92" Type="http://schemas.openxmlformats.org/officeDocument/2006/relationships/customXml" Target="../ink/ink321.xml"/><Relationship Id="rId162" Type="http://schemas.openxmlformats.org/officeDocument/2006/relationships/customXml" Target="../ink/ink356.xml"/><Relationship Id="rId183" Type="http://schemas.openxmlformats.org/officeDocument/2006/relationships/image" Target="../media/image368.png"/><Relationship Id="rId2" Type="http://schemas.openxmlformats.org/officeDocument/2006/relationships/customXml" Target="../ink/ink276.xml"/><Relationship Id="rId29" Type="http://schemas.openxmlformats.org/officeDocument/2006/relationships/image" Target="../media/image291.png"/><Relationship Id="rId24" Type="http://schemas.openxmlformats.org/officeDocument/2006/relationships/customXml" Target="../ink/ink287.xml"/><Relationship Id="rId40" Type="http://schemas.openxmlformats.org/officeDocument/2006/relationships/customXml" Target="../ink/ink295.xml"/><Relationship Id="rId45" Type="http://schemas.openxmlformats.org/officeDocument/2006/relationships/image" Target="../media/image299.png"/><Relationship Id="rId66" Type="http://schemas.openxmlformats.org/officeDocument/2006/relationships/customXml" Target="../ink/ink308.xml"/><Relationship Id="rId87" Type="http://schemas.openxmlformats.org/officeDocument/2006/relationships/image" Target="../media/image320.png"/><Relationship Id="rId110" Type="http://schemas.openxmlformats.org/officeDocument/2006/relationships/customXml" Target="../ink/ink330.xml"/><Relationship Id="rId115" Type="http://schemas.openxmlformats.org/officeDocument/2006/relationships/image" Target="../media/image334.png"/><Relationship Id="rId131" Type="http://schemas.openxmlformats.org/officeDocument/2006/relationships/image" Target="../media/image342.png"/><Relationship Id="rId136" Type="http://schemas.openxmlformats.org/officeDocument/2006/relationships/customXml" Target="../ink/ink343.xml"/><Relationship Id="rId157" Type="http://schemas.openxmlformats.org/officeDocument/2006/relationships/image" Target="../media/image355.png"/><Relationship Id="rId178" Type="http://schemas.openxmlformats.org/officeDocument/2006/relationships/customXml" Target="../ink/ink364.xml"/><Relationship Id="rId61" Type="http://schemas.openxmlformats.org/officeDocument/2006/relationships/image" Target="../media/image307.png"/><Relationship Id="rId82" Type="http://schemas.openxmlformats.org/officeDocument/2006/relationships/customXml" Target="../ink/ink316.xml"/><Relationship Id="rId152" Type="http://schemas.openxmlformats.org/officeDocument/2006/relationships/customXml" Target="../ink/ink351.xml"/><Relationship Id="rId173" Type="http://schemas.openxmlformats.org/officeDocument/2006/relationships/image" Target="../media/image363.png"/><Relationship Id="rId194" Type="http://schemas.openxmlformats.org/officeDocument/2006/relationships/customXml" Target="../ink/ink372.xml"/><Relationship Id="rId199" Type="http://schemas.openxmlformats.org/officeDocument/2006/relationships/image" Target="../media/image376.png"/><Relationship Id="rId203" Type="http://schemas.openxmlformats.org/officeDocument/2006/relationships/image" Target="../media/image378.png"/><Relationship Id="rId208" Type="http://schemas.openxmlformats.org/officeDocument/2006/relationships/customXml" Target="../ink/ink379.xml"/><Relationship Id="rId19" Type="http://schemas.openxmlformats.org/officeDocument/2006/relationships/image" Target="../media/image286.png"/><Relationship Id="rId14" Type="http://schemas.openxmlformats.org/officeDocument/2006/relationships/customXml" Target="../ink/ink282.xml"/><Relationship Id="rId30" Type="http://schemas.openxmlformats.org/officeDocument/2006/relationships/customXml" Target="../ink/ink290.xml"/><Relationship Id="rId35" Type="http://schemas.openxmlformats.org/officeDocument/2006/relationships/image" Target="../media/image294.png"/><Relationship Id="rId56" Type="http://schemas.openxmlformats.org/officeDocument/2006/relationships/customXml" Target="../ink/ink303.xml"/><Relationship Id="rId77" Type="http://schemas.openxmlformats.org/officeDocument/2006/relationships/image" Target="../media/image315.png"/><Relationship Id="rId100" Type="http://schemas.openxmlformats.org/officeDocument/2006/relationships/customXml" Target="../ink/ink325.xml"/><Relationship Id="rId105" Type="http://schemas.openxmlformats.org/officeDocument/2006/relationships/image" Target="../media/image329.png"/><Relationship Id="rId126" Type="http://schemas.openxmlformats.org/officeDocument/2006/relationships/customXml" Target="../ink/ink338.xml"/><Relationship Id="rId147" Type="http://schemas.openxmlformats.org/officeDocument/2006/relationships/image" Target="../media/image350.png"/><Relationship Id="rId168" Type="http://schemas.openxmlformats.org/officeDocument/2006/relationships/customXml" Target="../ink/ink359.xml"/><Relationship Id="rId8" Type="http://schemas.openxmlformats.org/officeDocument/2006/relationships/customXml" Target="../ink/ink279.xml"/><Relationship Id="rId51" Type="http://schemas.openxmlformats.org/officeDocument/2006/relationships/image" Target="../media/image302.png"/><Relationship Id="rId72" Type="http://schemas.openxmlformats.org/officeDocument/2006/relationships/customXml" Target="../ink/ink311.xml"/><Relationship Id="rId93" Type="http://schemas.openxmlformats.org/officeDocument/2006/relationships/image" Target="../media/image323.png"/><Relationship Id="rId98" Type="http://schemas.openxmlformats.org/officeDocument/2006/relationships/customXml" Target="../ink/ink324.xml"/><Relationship Id="rId121" Type="http://schemas.openxmlformats.org/officeDocument/2006/relationships/image" Target="../media/image337.png"/><Relationship Id="rId142" Type="http://schemas.openxmlformats.org/officeDocument/2006/relationships/customXml" Target="../ink/ink346.xml"/><Relationship Id="rId163" Type="http://schemas.openxmlformats.org/officeDocument/2006/relationships/image" Target="../media/image358.png"/><Relationship Id="rId184" Type="http://schemas.openxmlformats.org/officeDocument/2006/relationships/customXml" Target="../ink/ink367.xml"/><Relationship Id="rId189" Type="http://schemas.openxmlformats.org/officeDocument/2006/relationships/image" Target="../media/image371.png"/><Relationship Id="rId3" Type="http://schemas.openxmlformats.org/officeDocument/2006/relationships/image" Target="../media/image278.png"/><Relationship Id="rId25" Type="http://schemas.openxmlformats.org/officeDocument/2006/relationships/image" Target="../media/image289.png"/><Relationship Id="rId46" Type="http://schemas.openxmlformats.org/officeDocument/2006/relationships/customXml" Target="../ink/ink298.xml"/><Relationship Id="rId67" Type="http://schemas.openxmlformats.org/officeDocument/2006/relationships/image" Target="../media/image310.png"/><Relationship Id="rId116" Type="http://schemas.openxmlformats.org/officeDocument/2006/relationships/customXml" Target="../ink/ink333.xml"/><Relationship Id="rId137" Type="http://schemas.openxmlformats.org/officeDocument/2006/relationships/image" Target="../media/image345.png"/><Relationship Id="rId158" Type="http://schemas.openxmlformats.org/officeDocument/2006/relationships/customXml" Target="../ink/ink354.xml"/><Relationship Id="rId20" Type="http://schemas.openxmlformats.org/officeDocument/2006/relationships/customXml" Target="../ink/ink285.xml"/><Relationship Id="rId41" Type="http://schemas.openxmlformats.org/officeDocument/2006/relationships/image" Target="../media/image297.png"/><Relationship Id="rId62" Type="http://schemas.openxmlformats.org/officeDocument/2006/relationships/customXml" Target="../ink/ink306.xml"/><Relationship Id="rId83" Type="http://schemas.openxmlformats.org/officeDocument/2006/relationships/image" Target="../media/image318.png"/><Relationship Id="rId88" Type="http://schemas.openxmlformats.org/officeDocument/2006/relationships/customXml" Target="../ink/ink319.xml"/><Relationship Id="rId111" Type="http://schemas.openxmlformats.org/officeDocument/2006/relationships/image" Target="../media/image332.png"/><Relationship Id="rId132" Type="http://schemas.openxmlformats.org/officeDocument/2006/relationships/customXml" Target="../ink/ink341.xml"/><Relationship Id="rId153" Type="http://schemas.openxmlformats.org/officeDocument/2006/relationships/image" Target="../media/image353.png"/><Relationship Id="rId174" Type="http://schemas.openxmlformats.org/officeDocument/2006/relationships/customXml" Target="../ink/ink362.xml"/><Relationship Id="rId179" Type="http://schemas.openxmlformats.org/officeDocument/2006/relationships/image" Target="../media/image366.png"/><Relationship Id="rId195" Type="http://schemas.openxmlformats.org/officeDocument/2006/relationships/image" Target="../media/image374.png"/><Relationship Id="rId209" Type="http://schemas.openxmlformats.org/officeDocument/2006/relationships/image" Target="../media/image381.png"/><Relationship Id="rId190" Type="http://schemas.openxmlformats.org/officeDocument/2006/relationships/customXml" Target="../ink/ink370.xml"/><Relationship Id="rId204" Type="http://schemas.openxmlformats.org/officeDocument/2006/relationships/customXml" Target="../ink/ink377.xml"/><Relationship Id="rId15" Type="http://schemas.openxmlformats.org/officeDocument/2006/relationships/image" Target="../media/image284.png"/><Relationship Id="rId36" Type="http://schemas.openxmlformats.org/officeDocument/2006/relationships/customXml" Target="../ink/ink293.xml"/><Relationship Id="rId57" Type="http://schemas.openxmlformats.org/officeDocument/2006/relationships/image" Target="../media/image305.png"/><Relationship Id="rId106" Type="http://schemas.openxmlformats.org/officeDocument/2006/relationships/customXml" Target="../ink/ink328.xml"/><Relationship Id="rId127" Type="http://schemas.openxmlformats.org/officeDocument/2006/relationships/image" Target="../media/image340.png"/><Relationship Id="rId10" Type="http://schemas.openxmlformats.org/officeDocument/2006/relationships/customXml" Target="../ink/ink280.xml"/><Relationship Id="rId31" Type="http://schemas.openxmlformats.org/officeDocument/2006/relationships/image" Target="../media/image292.png"/><Relationship Id="rId52" Type="http://schemas.openxmlformats.org/officeDocument/2006/relationships/customXml" Target="../ink/ink301.xml"/><Relationship Id="rId73" Type="http://schemas.openxmlformats.org/officeDocument/2006/relationships/image" Target="../media/image313.png"/><Relationship Id="rId78" Type="http://schemas.openxmlformats.org/officeDocument/2006/relationships/customXml" Target="../ink/ink314.xml"/><Relationship Id="rId94" Type="http://schemas.openxmlformats.org/officeDocument/2006/relationships/customXml" Target="../ink/ink322.xml"/><Relationship Id="rId99" Type="http://schemas.openxmlformats.org/officeDocument/2006/relationships/image" Target="../media/image326.png"/><Relationship Id="rId101" Type="http://schemas.openxmlformats.org/officeDocument/2006/relationships/image" Target="../media/image327.png"/><Relationship Id="rId122" Type="http://schemas.openxmlformats.org/officeDocument/2006/relationships/customXml" Target="../ink/ink336.xml"/><Relationship Id="rId143" Type="http://schemas.openxmlformats.org/officeDocument/2006/relationships/image" Target="../media/image348.png"/><Relationship Id="rId148" Type="http://schemas.openxmlformats.org/officeDocument/2006/relationships/customXml" Target="../ink/ink349.xml"/><Relationship Id="rId164" Type="http://schemas.openxmlformats.org/officeDocument/2006/relationships/customXml" Target="../ink/ink357.xml"/><Relationship Id="rId169" Type="http://schemas.openxmlformats.org/officeDocument/2006/relationships/image" Target="../media/image361.png"/><Relationship Id="rId185" Type="http://schemas.openxmlformats.org/officeDocument/2006/relationships/image" Target="../media/image369.png"/><Relationship Id="rId4" Type="http://schemas.openxmlformats.org/officeDocument/2006/relationships/customXml" Target="../ink/ink277.xml"/><Relationship Id="rId9" Type="http://schemas.openxmlformats.org/officeDocument/2006/relationships/image" Target="../media/image281.png"/><Relationship Id="rId180" Type="http://schemas.openxmlformats.org/officeDocument/2006/relationships/customXml" Target="../ink/ink365.xml"/><Relationship Id="rId26" Type="http://schemas.openxmlformats.org/officeDocument/2006/relationships/customXml" Target="../ink/ink288.xml"/><Relationship Id="rId47" Type="http://schemas.openxmlformats.org/officeDocument/2006/relationships/image" Target="../media/image300.png"/><Relationship Id="rId68" Type="http://schemas.openxmlformats.org/officeDocument/2006/relationships/customXml" Target="../ink/ink309.xml"/><Relationship Id="rId89" Type="http://schemas.openxmlformats.org/officeDocument/2006/relationships/image" Target="../media/image321.png"/><Relationship Id="rId112" Type="http://schemas.openxmlformats.org/officeDocument/2006/relationships/customXml" Target="../ink/ink331.xml"/><Relationship Id="rId133" Type="http://schemas.openxmlformats.org/officeDocument/2006/relationships/image" Target="../media/image343.png"/><Relationship Id="rId154" Type="http://schemas.openxmlformats.org/officeDocument/2006/relationships/customXml" Target="../ink/ink352.xml"/><Relationship Id="rId175" Type="http://schemas.openxmlformats.org/officeDocument/2006/relationships/image" Target="../media/image364.png"/><Relationship Id="rId196" Type="http://schemas.openxmlformats.org/officeDocument/2006/relationships/customXml" Target="../ink/ink373.xml"/><Relationship Id="rId200" Type="http://schemas.openxmlformats.org/officeDocument/2006/relationships/customXml" Target="../ink/ink375.xml"/></Relationships>
</file>

<file path=ppt/slides/_rels/slide7.xml.rels><?xml version="1.0" encoding="UTF-8" standalone="yes"?>
<Relationships xmlns="http://schemas.openxmlformats.org/package/2006/relationships"><Relationship Id="rId13" Type="http://schemas.openxmlformats.org/officeDocument/2006/relationships/image" Target="../media/image388.png"/><Relationship Id="rId18" Type="http://schemas.openxmlformats.org/officeDocument/2006/relationships/customXml" Target="../ink/ink387.xml"/><Relationship Id="rId26" Type="http://schemas.openxmlformats.org/officeDocument/2006/relationships/customXml" Target="../ink/ink391.xml"/><Relationship Id="rId39" Type="http://schemas.openxmlformats.org/officeDocument/2006/relationships/image" Target="../media/image401.png"/><Relationship Id="rId21" Type="http://schemas.openxmlformats.org/officeDocument/2006/relationships/image" Target="../media/image392.png"/><Relationship Id="rId34" Type="http://schemas.openxmlformats.org/officeDocument/2006/relationships/customXml" Target="../ink/ink395.xml"/><Relationship Id="rId42" Type="http://schemas.openxmlformats.org/officeDocument/2006/relationships/customXml" Target="../ink/ink399.xml"/><Relationship Id="rId47" Type="http://schemas.openxmlformats.org/officeDocument/2006/relationships/image" Target="../media/image405.png"/><Relationship Id="rId50" Type="http://schemas.openxmlformats.org/officeDocument/2006/relationships/customXml" Target="../ink/ink403.xml"/><Relationship Id="rId55" Type="http://schemas.openxmlformats.org/officeDocument/2006/relationships/image" Target="../media/image409.png"/><Relationship Id="rId63" Type="http://schemas.openxmlformats.org/officeDocument/2006/relationships/image" Target="../media/image413.png"/><Relationship Id="rId68" Type="http://schemas.openxmlformats.org/officeDocument/2006/relationships/customXml" Target="../ink/ink412.xml"/><Relationship Id="rId7" Type="http://schemas.openxmlformats.org/officeDocument/2006/relationships/image" Target="../media/image385.png"/><Relationship Id="rId71" Type="http://schemas.openxmlformats.org/officeDocument/2006/relationships/image" Target="../media/image416.png"/><Relationship Id="rId2" Type="http://schemas.openxmlformats.org/officeDocument/2006/relationships/image" Target="../media/image382.png"/><Relationship Id="rId16" Type="http://schemas.openxmlformats.org/officeDocument/2006/relationships/customXml" Target="../ink/ink386.xml"/><Relationship Id="rId29" Type="http://schemas.openxmlformats.org/officeDocument/2006/relationships/image" Target="../media/image396.png"/><Relationship Id="rId11" Type="http://schemas.openxmlformats.org/officeDocument/2006/relationships/image" Target="../media/image387.png"/><Relationship Id="rId24" Type="http://schemas.openxmlformats.org/officeDocument/2006/relationships/customXml" Target="../ink/ink390.xml"/><Relationship Id="rId32" Type="http://schemas.openxmlformats.org/officeDocument/2006/relationships/customXml" Target="../ink/ink394.xml"/><Relationship Id="rId37" Type="http://schemas.openxmlformats.org/officeDocument/2006/relationships/image" Target="../media/image400.png"/><Relationship Id="rId40" Type="http://schemas.openxmlformats.org/officeDocument/2006/relationships/customXml" Target="../ink/ink398.xml"/><Relationship Id="rId45" Type="http://schemas.openxmlformats.org/officeDocument/2006/relationships/image" Target="../media/image404.png"/><Relationship Id="rId53" Type="http://schemas.openxmlformats.org/officeDocument/2006/relationships/image" Target="../media/image408.png"/><Relationship Id="rId58" Type="http://schemas.openxmlformats.org/officeDocument/2006/relationships/customXml" Target="../ink/ink407.xml"/><Relationship Id="rId66" Type="http://schemas.openxmlformats.org/officeDocument/2006/relationships/customXml" Target="../ink/ink411.xml"/><Relationship Id="rId5" Type="http://schemas.openxmlformats.org/officeDocument/2006/relationships/image" Target="../media/image384.png"/><Relationship Id="rId15" Type="http://schemas.openxmlformats.org/officeDocument/2006/relationships/image" Target="../media/image389.png"/><Relationship Id="rId23" Type="http://schemas.openxmlformats.org/officeDocument/2006/relationships/image" Target="../media/image393.png"/><Relationship Id="rId28" Type="http://schemas.openxmlformats.org/officeDocument/2006/relationships/customXml" Target="../ink/ink392.xml"/><Relationship Id="rId36" Type="http://schemas.openxmlformats.org/officeDocument/2006/relationships/customXml" Target="../ink/ink396.xml"/><Relationship Id="rId49" Type="http://schemas.openxmlformats.org/officeDocument/2006/relationships/image" Target="../media/image406.png"/><Relationship Id="rId57" Type="http://schemas.openxmlformats.org/officeDocument/2006/relationships/image" Target="../media/image410.png"/><Relationship Id="rId61" Type="http://schemas.openxmlformats.org/officeDocument/2006/relationships/image" Target="../media/image412.png"/><Relationship Id="rId10" Type="http://schemas.openxmlformats.org/officeDocument/2006/relationships/customXml" Target="../ink/ink383.xml"/><Relationship Id="rId19" Type="http://schemas.openxmlformats.org/officeDocument/2006/relationships/image" Target="../media/image391.png"/><Relationship Id="rId31" Type="http://schemas.openxmlformats.org/officeDocument/2006/relationships/image" Target="../media/image397.png"/><Relationship Id="rId44" Type="http://schemas.openxmlformats.org/officeDocument/2006/relationships/customXml" Target="../ink/ink400.xml"/><Relationship Id="rId52" Type="http://schemas.openxmlformats.org/officeDocument/2006/relationships/customXml" Target="../ink/ink404.xml"/><Relationship Id="rId60" Type="http://schemas.openxmlformats.org/officeDocument/2006/relationships/customXml" Target="../ink/ink408.xml"/><Relationship Id="rId65" Type="http://schemas.openxmlformats.org/officeDocument/2006/relationships/image" Target="../media/image414.png"/><Relationship Id="rId73" Type="http://schemas.openxmlformats.org/officeDocument/2006/relationships/image" Target="../media/image417.png"/><Relationship Id="rId4" Type="http://schemas.openxmlformats.org/officeDocument/2006/relationships/customXml" Target="../ink/ink380.xml"/><Relationship Id="rId9" Type="http://schemas.openxmlformats.org/officeDocument/2006/relationships/image" Target="../media/image386.png"/><Relationship Id="rId14" Type="http://schemas.openxmlformats.org/officeDocument/2006/relationships/customXml" Target="../ink/ink385.xml"/><Relationship Id="rId22" Type="http://schemas.openxmlformats.org/officeDocument/2006/relationships/customXml" Target="../ink/ink389.xml"/><Relationship Id="rId27" Type="http://schemas.openxmlformats.org/officeDocument/2006/relationships/image" Target="../media/image395.png"/><Relationship Id="rId30" Type="http://schemas.openxmlformats.org/officeDocument/2006/relationships/customXml" Target="../ink/ink393.xml"/><Relationship Id="rId35" Type="http://schemas.openxmlformats.org/officeDocument/2006/relationships/image" Target="../media/image399.png"/><Relationship Id="rId43" Type="http://schemas.openxmlformats.org/officeDocument/2006/relationships/image" Target="../media/image403.png"/><Relationship Id="rId48" Type="http://schemas.openxmlformats.org/officeDocument/2006/relationships/customXml" Target="../ink/ink402.xml"/><Relationship Id="rId56" Type="http://schemas.openxmlformats.org/officeDocument/2006/relationships/customXml" Target="../ink/ink406.xml"/><Relationship Id="rId64" Type="http://schemas.openxmlformats.org/officeDocument/2006/relationships/customXml" Target="../ink/ink410.xml"/><Relationship Id="rId69" Type="http://schemas.openxmlformats.org/officeDocument/2006/relationships/image" Target="../media/image415.png"/><Relationship Id="rId8" Type="http://schemas.openxmlformats.org/officeDocument/2006/relationships/customXml" Target="../ink/ink382.xml"/><Relationship Id="rId51" Type="http://schemas.openxmlformats.org/officeDocument/2006/relationships/image" Target="../media/image407.png"/><Relationship Id="rId72" Type="http://schemas.openxmlformats.org/officeDocument/2006/relationships/customXml" Target="../ink/ink414.xml"/><Relationship Id="rId3" Type="http://schemas.openxmlformats.org/officeDocument/2006/relationships/image" Target="../media/image383.png"/><Relationship Id="rId12" Type="http://schemas.openxmlformats.org/officeDocument/2006/relationships/customXml" Target="../ink/ink384.xml"/><Relationship Id="rId17" Type="http://schemas.openxmlformats.org/officeDocument/2006/relationships/image" Target="../media/image390.png"/><Relationship Id="rId25" Type="http://schemas.openxmlformats.org/officeDocument/2006/relationships/image" Target="../media/image394.png"/><Relationship Id="rId33" Type="http://schemas.openxmlformats.org/officeDocument/2006/relationships/image" Target="../media/image398.png"/><Relationship Id="rId38" Type="http://schemas.openxmlformats.org/officeDocument/2006/relationships/customXml" Target="../ink/ink397.xml"/><Relationship Id="rId46" Type="http://schemas.openxmlformats.org/officeDocument/2006/relationships/customXml" Target="../ink/ink401.xml"/><Relationship Id="rId59" Type="http://schemas.openxmlformats.org/officeDocument/2006/relationships/image" Target="../media/image411.png"/><Relationship Id="rId67" Type="http://schemas.openxmlformats.org/officeDocument/2006/relationships/image" Target="../media/image322.png"/><Relationship Id="rId20" Type="http://schemas.openxmlformats.org/officeDocument/2006/relationships/customXml" Target="../ink/ink388.xml"/><Relationship Id="rId41" Type="http://schemas.openxmlformats.org/officeDocument/2006/relationships/image" Target="../media/image402.png"/><Relationship Id="rId54" Type="http://schemas.openxmlformats.org/officeDocument/2006/relationships/customXml" Target="../ink/ink405.xml"/><Relationship Id="rId62" Type="http://schemas.openxmlformats.org/officeDocument/2006/relationships/customXml" Target="../ink/ink409.xml"/><Relationship Id="rId70" Type="http://schemas.openxmlformats.org/officeDocument/2006/relationships/customXml" Target="../ink/ink413.xml"/><Relationship Id="rId1" Type="http://schemas.openxmlformats.org/officeDocument/2006/relationships/slideLayout" Target="../slideLayouts/slideLayout7.xml"/><Relationship Id="rId6" Type="http://schemas.openxmlformats.org/officeDocument/2006/relationships/customXml" Target="../ink/ink381.xml"/></Relationships>
</file>

<file path=ppt/slides/_rels/slide8.xml.rels><?xml version="1.0" encoding="UTF-8" standalone="yes"?>
<Relationships xmlns="http://schemas.openxmlformats.org/package/2006/relationships"><Relationship Id="rId117" Type="http://schemas.openxmlformats.org/officeDocument/2006/relationships/image" Target="../media/image475.png"/><Relationship Id="rId21" Type="http://schemas.openxmlformats.org/officeDocument/2006/relationships/image" Target="../media/image427.png"/><Relationship Id="rId42" Type="http://schemas.openxmlformats.org/officeDocument/2006/relationships/customXml" Target="../ink/ink435.xml"/><Relationship Id="rId63" Type="http://schemas.openxmlformats.org/officeDocument/2006/relationships/image" Target="../media/image448.png"/><Relationship Id="rId84" Type="http://schemas.openxmlformats.org/officeDocument/2006/relationships/customXml" Target="../ink/ink456.xml"/><Relationship Id="rId138" Type="http://schemas.openxmlformats.org/officeDocument/2006/relationships/customXml" Target="../ink/ink483.xml"/><Relationship Id="rId159" Type="http://schemas.openxmlformats.org/officeDocument/2006/relationships/image" Target="../media/image496.png"/><Relationship Id="rId170" Type="http://schemas.openxmlformats.org/officeDocument/2006/relationships/customXml" Target="../ink/ink499.xml"/><Relationship Id="rId191" Type="http://schemas.openxmlformats.org/officeDocument/2006/relationships/image" Target="../media/image512.png"/><Relationship Id="rId205" Type="http://schemas.openxmlformats.org/officeDocument/2006/relationships/image" Target="../media/image519.png"/><Relationship Id="rId226" Type="http://schemas.openxmlformats.org/officeDocument/2006/relationships/customXml" Target="../ink/ink527.xml"/><Relationship Id="rId247" Type="http://schemas.openxmlformats.org/officeDocument/2006/relationships/image" Target="../media/image540.png"/><Relationship Id="rId107" Type="http://schemas.openxmlformats.org/officeDocument/2006/relationships/image" Target="../media/image470.png"/><Relationship Id="rId11" Type="http://schemas.openxmlformats.org/officeDocument/2006/relationships/image" Target="../media/image422.png"/><Relationship Id="rId32" Type="http://schemas.openxmlformats.org/officeDocument/2006/relationships/customXml" Target="../ink/ink430.xml"/><Relationship Id="rId53" Type="http://schemas.openxmlformats.org/officeDocument/2006/relationships/image" Target="../media/image443.png"/><Relationship Id="rId74" Type="http://schemas.openxmlformats.org/officeDocument/2006/relationships/customXml" Target="../ink/ink451.xml"/><Relationship Id="rId128" Type="http://schemas.openxmlformats.org/officeDocument/2006/relationships/customXml" Target="../ink/ink478.xml"/><Relationship Id="rId149" Type="http://schemas.openxmlformats.org/officeDocument/2006/relationships/image" Target="../media/image491.png"/><Relationship Id="rId5" Type="http://schemas.openxmlformats.org/officeDocument/2006/relationships/image" Target="../media/image419.png"/><Relationship Id="rId95" Type="http://schemas.openxmlformats.org/officeDocument/2006/relationships/image" Target="../media/image464.png"/><Relationship Id="rId160" Type="http://schemas.openxmlformats.org/officeDocument/2006/relationships/customXml" Target="../ink/ink494.xml"/><Relationship Id="rId181" Type="http://schemas.openxmlformats.org/officeDocument/2006/relationships/image" Target="../media/image507.png"/><Relationship Id="rId216" Type="http://schemas.openxmlformats.org/officeDocument/2006/relationships/customXml" Target="../ink/ink522.xml"/><Relationship Id="rId237" Type="http://schemas.openxmlformats.org/officeDocument/2006/relationships/image" Target="../media/image535.png"/><Relationship Id="rId22" Type="http://schemas.openxmlformats.org/officeDocument/2006/relationships/customXml" Target="../ink/ink425.xml"/><Relationship Id="rId43" Type="http://schemas.openxmlformats.org/officeDocument/2006/relationships/image" Target="../media/image438.png"/><Relationship Id="rId64" Type="http://schemas.openxmlformats.org/officeDocument/2006/relationships/customXml" Target="../ink/ink446.xml"/><Relationship Id="rId118" Type="http://schemas.openxmlformats.org/officeDocument/2006/relationships/customXml" Target="../ink/ink473.xml"/><Relationship Id="rId139" Type="http://schemas.openxmlformats.org/officeDocument/2006/relationships/image" Target="../media/image486.png"/><Relationship Id="rId85" Type="http://schemas.openxmlformats.org/officeDocument/2006/relationships/image" Target="../media/image459.png"/><Relationship Id="rId150" Type="http://schemas.openxmlformats.org/officeDocument/2006/relationships/customXml" Target="../ink/ink489.xml"/><Relationship Id="rId171" Type="http://schemas.openxmlformats.org/officeDocument/2006/relationships/image" Target="../media/image502.png"/><Relationship Id="rId192" Type="http://schemas.openxmlformats.org/officeDocument/2006/relationships/customXml" Target="../ink/ink510.xml"/><Relationship Id="rId206" Type="http://schemas.openxmlformats.org/officeDocument/2006/relationships/customXml" Target="../ink/ink517.xml"/><Relationship Id="rId227" Type="http://schemas.openxmlformats.org/officeDocument/2006/relationships/image" Target="../media/image530.png"/><Relationship Id="rId248" Type="http://schemas.openxmlformats.org/officeDocument/2006/relationships/customXml" Target="../ink/ink538.xml"/><Relationship Id="rId12" Type="http://schemas.openxmlformats.org/officeDocument/2006/relationships/customXml" Target="../ink/ink420.xml"/><Relationship Id="rId33" Type="http://schemas.openxmlformats.org/officeDocument/2006/relationships/image" Target="../media/image433.png"/><Relationship Id="rId108" Type="http://schemas.openxmlformats.org/officeDocument/2006/relationships/customXml" Target="../ink/ink468.xml"/><Relationship Id="rId129" Type="http://schemas.openxmlformats.org/officeDocument/2006/relationships/image" Target="../media/image481.png"/><Relationship Id="rId54" Type="http://schemas.openxmlformats.org/officeDocument/2006/relationships/customXml" Target="../ink/ink441.xml"/><Relationship Id="rId70" Type="http://schemas.openxmlformats.org/officeDocument/2006/relationships/customXml" Target="../ink/ink449.xml"/><Relationship Id="rId75" Type="http://schemas.openxmlformats.org/officeDocument/2006/relationships/image" Target="../media/image454.png"/><Relationship Id="rId91" Type="http://schemas.openxmlformats.org/officeDocument/2006/relationships/image" Target="../media/image462.png"/><Relationship Id="rId96" Type="http://schemas.openxmlformats.org/officeDocument/2006/relationships/customXml" Target="../ink/ink462.xml"/><Relationship Id="rId140" Type="http://schemas.openxmlformats.org/officeDocument/2006/relationships/customXml" Target="../ink/ink484.xml"/><Relationship Id="rId145" Type="http://schemas.openxmlformats.org/officeDocument/2006/relationships/image" Target="../media/image489.png"/><Relationship Id="rId161" Type="http://schemas.openxmlformats.org/officeDocument/2006/relationships/image" Target="../media/image497.png"/><Relationship Id="rId166" Type="http://schemas.openxmlformats.org/officeDocument/2006/relationships/customXml" Target="../ink/ink497.xml"/><Relationship Id="rId182" Type="http://schemas.openxmlformats.org/officeDocument/2006/relationships/customXml" Target="../ink/ink505.xml"/><Relationship Id="rId187" Type="http://schemas.openxmlformats.org/officeDocument/2006/relationships/image" Target="../media/image510.png"/><Relationship Id="rId217" Type="http://schemas.openxmlformats.org/officeDocument/2006/relationships/image" Target="../media/image525.png"/><Relationship Id="rId1" Type="http://schemas.openxmlformats.org/officeDocument/2006/relationships/slideLayout" Target="../slideLayouts/slideLayout7.xml"/><Relationship Id="rId6" Type="http://schemas.openxmlformats.org/officeDocument/2006/relationships/customXml" Target="../ink/ink417.xml"/><Relationship Id="rId212" Type="http://schemas.openxmlformats.org/officeDocument/2006/relationships/customXml" Target="../ink/ink520.xml"/><Relationship Id="rId233" Type="http://schemas.openxmlformats.org/officeDocument/2006/relationships/image" Target="../media/image533.png"/><Relationship Id="rId238" Type="http://schemas.openxmlformats.org/officeDocument/2006/relationships/customXml" Target="../ink/ink533.xml"/><Relationship Id="rId254" Type="http://schemas.openxmlformats.org/officeDocument/2006/relationships/customXml" Target="../ink/ink541.xml"/><Relationship Id="rId23" Type="http://schemas.openxmlformats.org/officeDocument/2006/relationships/image" Target="../media/image428.png"/><Relationship Id="rId28" Type="http://schemas.openxmlformats.org/officeDocument/2006/relationships/customXml" Target="../ink/ink428.xml"/><Relationship Id="rId49" Type="http://schemas.openxmlformats.org/officeDocument/2006/relationships/image" Target="../media/image441.png"/><Relationship Id="rId114" Type="http://schemas.openxmlformats.org/officeDocument/2006/relationships/customXml" Target="../ink/ink471.xml"/><Relationship Id="rId119" Type="http://schemas.openxmlformats.org/officeDocument/2006/relationships/image" Target="../media/image476.png"/><Relationship Id="rId44" Type="http://schemas.openxmlformats.org/officeDocument/2006/relationships/customXml" Target="../ink/ink436.xml"/><Relationship Id="rId60" Type="http://schemas.openxmlformats.org/officeDocument/2006/relationships/customXml" Target="../ink/ink444.xml"/><Relationship Id="rId65" Type="http://schemas.openxmlformats.org/officeDocument/2006/relationships/image" Target="../media/image449.png"/><Relationship Id="rId81" Type="http://schemas.openxmlformats.org/officeDocument/2006/relationships/image" Target="../media/image457.png"/><Relationship Id="rId86" Type="http://schemas.openxmlformats.org/officeDocument/2006/relationships/customXml" Target="../ink/ink457.xml"/><Relationship Id="rId130" Type="http://schemas.openxmlformats.org/officeDocument/2006/relationships/customXml" Target="../ink/ink479.xml"/><Relationship Id="rId135" Type="http://schemas.openxmlformats.org/officeDocument/2006/relationships/image" Target="../media/image484.png"/><Relationship Id="rId151" Type="http://schemas.openxmlformats.org/officeDocument/2006/relationships/image" Target="../media/image492.png"/><Relationship Id="rId156" Type="http://schemas.openxmlformats.org/officeDocument/2006/relationships/customXml" Target="../ink/ink492.xml"/><Relationship Id="rId177" Type="http://schemas.openxmlformats.org/officeDocument/2006/relationships/image" Target="../media/image505.png"/><Relationship Id="rId198" Type="http://schemas.openxmlformats.org/officeDocument/2006/relationships/customXml" Target="../ink/ink513.xml"/><Relationship Id="rId172" Type="http://schemas.openxmlformats.org/officeDocument/2006/relationships/customXml" Target="../ink/ink500.xml"/><Relationship Id="rId193" Type="http://schemas.openxmlformats.org/officeDocument/2006/relationships/image" Target="../media/image513.png"/><Relationship Id="rId202" Type="http://schemas.openxmlformats.org/officeDocument/2006/relationships/customXml" Target="../ink/ink515.xml"/><Relationship Id="rId207" Type="http://schemas.openxmlformats.org/officeDocument/2006/relationships/image" Target="../media/image520.png"/><Relationship Id="rId223" Type="http://schemas.openxmlformats.org/officeDocument/2006/relationships/image" Target="../media/image528.png"/><Relationship Id="rId228" Type="http://schemas.openxmlformats.org/officeDocument/2006/relationships/customXml" Target="../ink/ink528.xml"/><Relationship Id="rId244" Type="http://schemas.openxmlformats.org/officeDocument/2006/relationships/customXml" Target="../ink/ink536.xml"/><Relationship Id="rId249" Type="http://schemas.openxmlformats.org/officeDocument/2006/relationships/image" Target="../media/image541.png"/><Relationship Id="rId13" Type="http://schemas.openxmlformats.org/officeDocument/2006/relationships/image" Target="../media/image423.png"/><Relationship Id="rId18" Type="http://schemas.openxmlformats.org/officeDocument/2006/relationships/customXml" Target="../ink/ink423.xml"/><Relationship Id="rId39" Type="http://schemas.openxmlformats.org/officeDocument/2006/relationships/image" Target="../media/image436.png"/><Relationship Id="rId109" Type="http://schemas.openxmlformats.org/officeDocument/2006/relationships/image" Target="../media/image471.png"/><Relationship Id="rId34" Type="http://schemas.openxmlformats.org/officeDocument/2006/relationships/customXml" Target="../ink/ink431.xml"/><Relationship Id="rId50" Type="http://schemas.openxmlformats.org/officeDocument/2006/relationships/customXml" Target="../ink/ink439.xml"/><Relationship Id="rId55" Type="http://schemas.openxmlformats.org/officeDocument/2006/relationships/image" Target="../media/image444.png"/><Relationship Id="rId76" Type="http://schemas.openxmlformats.org/officeDocument/2006/relationships/customXml" Target="../ink/ink452.xml"/><Relationship Id="rId97" Type="http://schemas.openxmlformats.org/officeDocument/2006/relationships/image" Target="../media/image465.png"/><Relationship Id="rId104" Type="http://schemas.openxmlformats.org/officeDocument/2006/relationships/customXml" Target="../ink/ink466.xml"/><Relationship Id="rId120" Type="http://schemas.openxmlformats.org/officeDocument/2006/relationships/customXml" Target="../ink/ink474.xml"/><Relationship Id="rId125" Type="http://schemas.openxmlformats.org/officeDocument/2006/relationships/image" Target="../media/image479.png"/><Relationship Id="rId141" Type="http://schemas.openxmlformats.org/officeDocument/2006/relationships/image" Target="../media/image487.png"/><Relationship Id="rId146" Type="http://schemas.openxmlformats.org/officeDocument/2006/relationships/customXml" Target="../ink/ink487.xml"/><Relationship Id="rId167" Type="http://schemas.openxmlformats.org/officeDocument/2006/relationships/image" Target="../media/image500.png"/><Relationship Id="rId188" Type="http://schemas.openxmlformats.org/officeDocument/2006/relationships/customXml" Target="../ink/ink508.xml"/><Relationship Id="rId7" Type="http://schemas.openxmlformats.org/officeDocument/2006/relationships/image" Target="../media/image420.png"/><Relationship Id="rId71" Type="http://schemas.openxmlformats.org/officeDocument/2006/relationships/image" Target="../media/image452.png"/><Relationship Id="rId92" Type="http://schemas.openxmlformats.org/officeDocument/2006/relationships/customXml" Target="../ink/ink460.xml"/><Relationship Id="rId162" Type="http://schemas.openxmlformats.org/officeDocument/2006/relationships/customXml" Target="../ink/ink495.xml"/><Relationship Id="rId183" Type="http://schemas.openxmlformats.org/officeDocument/2006/relationships/image" Target="../media/image508.png"/><Relationship Id="rId213" Type="http://schemas.openxmlformats.org/officeDocument/2006/relationships/image" Target="../media/image523.png"/><Relationship Id="rId218" Type="http://schemas.openxmlformats.org/officeDocument/2006/relationships/customXml" Target="../ink/ink523.xml"/><Relationship Id="rId234" Type="http://schemas.openxmlformats.org/officeDocument/2006/relationships/customXml" Target="../ink/ink531.xml"/><Relationship Id="rId239" Type="http://schemas.openxmlformats.org/officeDocument/2006/relationships/image" Target="../media/image536.png"/><Relationship Id="rId2" Type="http://schemas.openxmlformats.org/officeDocument/2006/relationships/customXml" Target="../ink/ink415.xml"/><Relationship Id="rId29" Type="http://schemas.openxmlformats.org/officeDocument/2006/relationships/image" Target="../media/image431.png"/><Relationship Id="rId250" Type="http://schemas.openxmlformats.org/officeDocument/2006/relationships/customXml" Target="../ink/ink539.xml"/><Relationship Id="rId255" Type="http://schemas.openxmlformats.org/officeDocument/2006/relationships/image" Target="../media/image544.png"/><Relationship Id="rId24" Type="http://schemas.openxmlformats.org/officeDocument/2006/relationships/customXml" Target="../ink/ink426.xml"/><Relationship Id="rId40" Type="http://schemas.openxmlformats.org/officeDocument/2006/relationships/customXml" Target="../ink/ink434.xml"/><Relationship Id="rId45" Type="http://schemas.openxmlformats.org/officeDocument/2006/relationships/image" Target="../media/image439.png"/><Relationship Id="rId66" Type="http://schemas.openxmlformats.org/officeDocument/2006/relationships/customXml" Target="../ink/ink447.xml"/><Relationship Id="rId87" Type="http://schemas.openxmlformats.org/officeDocument/2006/relationships/image" Target="../media/image460.png"/><Relationship Id="rId110" Type="http://schemas.openxmlformats.org/officeDocument/2006/relationships/customXml" Target="../ink/ink469.xml"/><Relationship Id="rId115" Type="http://schemas.openxmlformats.org/officeDocument/2006/relationships/image" Target="../media/image474.png"/><Relationship Id="rId131" Type="http://schemas.openxmlformats.org/officeDocument/2006/relationships/image" Target="../media/image482.png"/><Relationship Id="rId136" Type="http://schemas.openxmlformats.org/officeDocument/2006/relationships/customXml" Target="../ink/ink482.xml"/><Relationship Id="rId157" Type="http://schemas.openxmlformats.org/officeDocument/2006/relationships/image" Target="../media/image495.png"/><Relationship Id="rId178" Type="http://schemas.openxmlformats.org/officeDocument/2006/relationships/customXml" Target="../ink/ink503.xml"/><Relationship Id="rId61" Type="http://schemas.openxmlformats.org/officeDocument/2006/relationships/image" Target="../media/image447.png"/><Relationship Id="rId82" Type="http://schemas.openxmlformats.org/officeDocument/2006/relationships/customXml" Target="../ink/ink455.xml"/><Relationship Id="rId152" Type="http://schemas.openxmlformats.org/officeDocument/2006/relationships/customXml" Target="../ink/ink490.xml"/><Relationship Id="rId173" Type="http://schemas.openxmlformats.org/officeDocument/2006/relationships/image" Target="../media/image503.png"/><Relationship Id="rId194" Type="http://schemas.openxmlformats.org/officeDocument/2006/relationships/customXml" Target="../ink/ink511.xml"/><Relationship Id="rId199" Type="http://schemas.openxmlformats.org/officeDocument/2006/relationships/image" Target="../media/image516.png"/><Relationship Id="rId203" Type="http://schemas.openxmlformats.org/officeDocument/2006/relationships/image" Target="../media/image518.png"/><Relationship Id="rId208" Type="http://schemas.openxmlformats.org/officeDocument/2006/relationships/customXml" Target="../ink/ink518.xml"/><Relationship Id="rId229" Type="http://schemas.openxmlformats.org/officeDocument/2006/relationships/image" Target="../media/image531.png"/><Relationship Id="rId19" Type="http://schemas.openxmlformats.org/officeDocument/2006/relationships/image" Target="../media/image426.png"/><Relationship Id="rId224" Type="http://schemas.openxmlformats.org/officeDocument/2006/relationships/customXml" Target="../ink/ink526.xml"/><Relationship Id="rId240" Type="http://schemas.openxmlformats.org/officeDocument/2006/relationships/customXml" Target="../ink/ink534.xml"/><Relationship Id="rId245" Type="http://schemas.openxmlformats.org/officeDocument/2006/relationships/image" Target="../media/image539.png"/><Relationship Id="rId14" Type="http://schemas.openxmlformats.org/officeDocument/2006/relationships/customXml" Target="../ink/ink421.xml"/><Relationship Id="rId30" Type="http://schemas.openxmlformats.org/officeDocument/2006/relationships/customXml" Target="../ink/ink429.xml"/><Relationship Id="rId35" Type="http://schemas.openxmlformats.org/officeDocument/2006/relationships/image" Target="../media/image434.png"/><Relationship Id="rId56" Type="http://schemas.openxmlformats.org/officeDocument/2006/relationships/customXml" Target="../ink/ink442.xml"/><Relationship Id="rId77" Type="http://schemas.openxmlformats.org/officeDocument/2006/relationships/image" Target="../media/image455.png"/><Relationship Id="rId100" Type="http://schemas.openxmlformats.org/officeDocument/2006/relationships/customXml" Target="../ink/ink464.xml"/><Relationship Id="rId105" Type="http://schemas.openxmlformats.org/officeDocument/2006/relationships/image" Target="../media/image469.png"/><Relationship Id="rId126" Type="http://schemas.openxmlformats.org/officeDocument/2006/relationships/customXml" Target="../ink/ink477.xml"/><Relationship Id="rId147" Type="http://schemas.openxmlformats.org/officeDocument/2006/relationships/image" Target="../media/image490.png"/><Relationship Id="rId168" Type="http://schemas.openxmlformats.org/officeDocument/2006/relationships/customXml" Target="../ink/ink498.xml"/><Relationship Id="rId8" Type="http://schemas.openxmlformats.org/officeDocument/2006/relationships/customXml" Target="../ink/ink418.xml"/><Relationship Id="rId51" Type="http://schemas.openxmlformats.org/officeDocument/2006/relationships/image" Target="../media/image442.png"/><Relationship Id="rId72" Type="http://schemas.openxmlformats.org/officeDocument/2006/relationships/customXml" Target="../ink/ink450.xml"/><Relationship Id="rId93" Type="http://schemas.openxmlformats.org/officeDocument/2006/relationships/image" Target="../media/image463.png"/><Relationship Id="rId98" Type="http://schemas.openxmlformats.org/officeDocument/2006/relationships/customXml" Target="../ink/ink463.xml"/><Relationship Id="rId121" Type="http://schemas.openxmlformats.org/officeDocument/2006/relationships/image" Target="../media/image477.png"/><Relationship Id="rId142" Type="http://schemas.openxmlformats.org/officeDocument/2006/relationships/customXml" Target="../ink/ink485.xml"/><Relationship Id="rId163" Type="http://schemas.openxmlformats.org/officeDocument/2006/relationships/image" Target="../media/image498.png"/><Relationship Id="rId184" Type="http://schemas.openxmlformats.org/officeDocument/2006/relationships/customXml" Target="../ink/ink506.xml"/><Relationship Id="rId189" Type="http://schemas.openxmlformats.org/officeDocument/2006/relationships/image" Target="../media/image511.png"/><Relationship Id="rId219" Type="http://schemas.openxmlformats.org/officeDocument/2006/relationships/image" Target="../media/image526.png"/><Relationship Id="rId3" Type="http://schemas.openxmlformats.org/officeDocument/2006/relationships/image" Target="../media/image418.png"/><Relationship Id="rId214" Type="http://schemas.openxmlformats.org/officeDocument/2006/relationships/customXml" Target="../ink/ink521.xml"/><Relationship Id="rId230" Type="http://schemas.openxmlformats.org/officeDocument/2006/relationships/customXml" Target="../ink/ink529.xml"/><Relationship Id="rId235" Type="http://schemas.openxmlformats.org/officeDocument/2006/relationships/image" Target="../media/image534.png"/><Relationship Id="rId251" Type="http://schemas.openxmlformats.org/officeDocument/2006/relationships/image" Target="../media/image542.png"/><Relationship Id="rId25" Type="http://schemas.openxmlformats.org/officeDocument/2006/relationships/image" Target="../media/image429.png"/><Relationship Id="rId46" Type="http://schemas.openxmlformats.org/officeDocument/2006/relationships/customXml" Target="../ink/ink437.xml"/><Relationship Id="rId67" Type="http://schemas.openxmlformats.org/officeDocument/2006/relationships/image" Target="../media/image450.png"/><Relationship Id="rId116" Type="http://schemas.openxmlformats.org/officeDocument/2006/relationships/customXml" Target="../ink/ink472.xml"/><Relationship Id="rId137" Type="http://schemas.openxmlformats.org/officeDocument/2006/relationships/image" Target="../media/image485.png"/><Relationship Id="rId158" Type="http://schemas.openxmlformats.org/officeDocument/2006/relationships/customXml" Target="../ink/ink493.xml"/><Relationship Id="rId20" Type="http://schemas.openxmlformats.org/officeDocument/2006/relationships/customXml" Target="../ink/ink424.xml"/><Relationship Id="rId41" Type="http://schemas.openxmlformats.org/officeDocument/2006/relationships/image" Target="../media/image437.png"/><Relationship Id="rId62" Type="http://schemas.openxmlformats.org/officeDocument/2006/relationships/customXml" Target="../ink/ink445.xml"/><Relationship Id="rId83" Type="http://schemas.openxmlformats.org/officeDocument/2006/relationships/image" Target="../media/image458.png"/><Relationship Id="rId88" Type="http://schemas.openxmlformats.org/officeDocument/2006/relationships/customXml" Target="../ink/ink458.xml"/><Relationship Id="rId111" Type="http://schemas.openxmlformats.org/officeDocument/2006/relationships/image" Target="../media/image472.png"/><Relationship Id="rId132" Type="http://schemas.openxmlformats.org/officeDocument/2006/relationships/customXml" Target="../ink/ink480.xml"/><Relationship Id="rId153" Type="http://schemas.openxmlformats.org/officeDocument/2006/relationships/image" Target="../media/image493.png"/><Relationship Id="rId174" Type="http://schemas.openxmlformats.org/officeDocument/2006/relationships/customXml" Target="../ink/ink501.xml"/><Relationship Id="rId179" Type="http://schemas.openxmlformats.org/officeDocument/2006/relationships/image" Target="../media/image506.png"/><Relationship Id="rId195" Type="http://schemas.openxmlformats.org/officeDocument/2006/relationships/image" Target="../media/image514.png"/><Relationship Id="rId209" Type="http://schemas.openxmlformats.org/officeDocument/2006/relationships/image" Target="../media/image521.png"/><Relationship Id="rId190" Type="http://schemas.openxmlformats.org/officeDocument/2006/relationships/customXml" Target="../ink/ink509.xml"/><Relationship Id="rId204" Type="http://schemas.openxmlformats.org/officeDocument/2006/relationships/customXml" Target="../ink/ink516.xml"/><Relationship Id="rId220" Type="http://schemas.openxmlformats.org/officeDocument/2006/relationships/customXml" Target="../ink/ink524.xml"/><Relationship Id="rId225" Type="http://schemas.openxmlformats.org/officeDocument/2006/relationships/image" Target="../media/image529.png"/><Relationship Id="rId241" Type="http://schemas.openxmlformats.org/officeDocument/2006/relationships/image" Target="../media/image537.png"/><Relationship Id="rId246" Type="http://schemas.openxmlformats.org/officeDocument/2006/relationships/customXml" Target="../ink/ink537.xml"/><Relationship Id="rId15" Type="http://schemas.openxmlformats.org/officeDocument/2006/relationships/image" Target="../media/image424.png"/><Relationship Id="rId36" Type="http://schemas.openxmlformats.org/officeDocument/2006/relationships/customXml" Target="../ink/ink432.xml"/><Relationship Id="rId57" Type="http://schemas.openxmlformats.org/officeDocument/2006/relationships/image" Target="../media/image445.png"/><Relationship Id="rId106" Type="http://schemas.openxmlformats.org/officeDocument/2006/relationships/customXml" Target="../ink/ink467.xml"/><Relationship Id="rId127" Type="http://schemas.openxmlformats.org/officeDocument/2006/relationships/image" Target="../media/image480.png"/><Relationship Id="rId10" Type="http://schemas.openxmlformats.org/officeDocument/2006/relationships/customXml" Target="../ink/ink419.xml"/><Relationship Id="rId31" Type="http://schemas.openxmlformats.org/officeDocument/2006/relationships/image" Target="../media/image432.png"/><Relationship Id="rId52" Type="http://schemas.openxmlformats.org/officeDocument/2006/relationships/customXml" Target="../ink/ink440.xml"/><Relationship Id="rId73" Type="http://schemas.openxmlformats.org/officeDocument/2006/relationships/image" Target="../media/image453.png"/><Relationship Id="rId78" Type="http://schemas.openxmlformats.org/officeDocument/2006/relationships/customXml" Target="../ink/ink453.xml"/><Relationship Id="rId94" Type="http://schemas.openxmlformats.org/officeDocument/2006/relationships/customXml" Target="../ink/ink461.xml"/><Relationship Id="rId99" Type="http://schemas.openxmlformats.org/officeDocument/2006/relationships/image" Target="../media/image466.png"/><Relationship Id="rId101" Type="http://schemas.openxmlformats.org/officeDocument/2006/relationships/image" Target="../media/image467.png"/><Relationship Id="rId122" Type="http://schemas.openxmlformats.org/officeDocument/2006/relationships/customXml" Target="../ink/ink475.xml"/><Relationship Id="rId143" Type="http://schemas.openxmlformats.org/officeDocument/2006/relationships/image" Target="../media/image488.png"/><Relationship Id="rId148" Type="http://schemas.openxmlformats.org/officeDocument/2006/relationships/customXml" Target="../ink/ink488.xml"/><Relationship Id="rId164" Type="http://schemas.openxmlformats.org/officeDocument/2006/relationships/customXml" Target="../ink/ink496.xml"/><Relationship Id="rId169" Type="http://schemas.openxmlformats.org/officeDocument/2006/relationships/image" Target="../media/image501.png"/><Relationship Id="rId185" Type="http://schemas.openxmlformats.org/officeDocument/2006/relationships/image" Target="../media/image509.png"/><Relationship Id="rId4" Type="http://schemas.openxmlformats.org/officeDocument/2006/relationships/customXml" Target="../ink/ink416.xml"/><Relationship Id="rId9" Type="http://schemas.openxmlformats.org/officeDocument/2006/relationships/image" Target="../media/image421.png"/><Relationship Id="rId180" Type="http://schemas.openxmlformats.org/officeDocument/2006/relationships/customXml" Target="../ink/ink504.xml"/><Relationship Id="rId210" Type="http://schemas.openxmlformats.org/officeDocument/2006/relationships/customXml" Target="../ink/ink519.xml"/><Relationship Id="rId215" Type="http://schemas.openxmlformats.org/officeDocument/2006/relationships/image" Target="../media/image524.png"/><Relationship Id="rId236" Type="http://schemas.openxmlformats.org/officeDocument/2006/relationships/customXml" Target="../ink/ink532.xml"/><Relationship Id="rId26" Type="http://schemas.openxmlformats.org/officeDocument/2006/relationships/customXml" Target="../ink/ink427.xml"/><Relationship Id="rId231" Type="http://schemas.openxmlformats.org/officeDocument/2006/relationships/image" Target="../media/image532.png"/><Relationship Id="rId252" Type="http://schemas.openxmlformats.org/officeDocument/2006/relationships/customXml" Target="../ink/ink540.xml"/><Relationship Id="rId47" Type="http://schemas.openxmlformats.org/officeDocument/2006/relationships/image" Target="../media/image440.png"/><Relationship Id="rId68" Type="http://schemas.openxmlformats.org/officeDocument/2006/relationships/customXml" Target="../ink/ink448.xml"/><Relationship Id="rId89" Type="http://schemas.openxmlformats.org/officeDocument/2006/relationships/image" Target="../media/image461.png"/><Relationship Id="rId112" Type="http://schemas.openxmlformats.org/officeDocument/2006/relationships/customXml" Target="../ink/ink470.xml"/><Relationship Id="rId133" Type="http://schemas.openxmlformats.org/officeDocument/2006/relationships/image" Target="../media/image483.png"/><Relationship Id="rId154" Type="http://schemas.openxmlformats.org/officeDocument/2006/relationships/customXml" Target="../ink/ink491.xml"/><Relationship Id="rId175" Type="http://schemas.openxmlformats.org/officeDocument/2006/relationships/image" Target="../media/image504.png"/><Relationship Id="rId196" Type="http://schemas.openxmlformats.org/officeDocument/2006/relationships/customXml" Target="../ink/ink512.xml"/><Relationship Id="rId200" Type="http://schemas.openxmlformats.org/officeDocument/2006/relationships/customXml" Target="../ink/ink514.xml"/><Relationship Id="rId16" Type="http://schemas.openxmlformats.org/officeDocument/2006/relationships/customXml" Target="../ink/ink422.xml"/><Relationship Id="rId221" Type="http://schemas.openxmlformats.org/officeDocument/2006/relationships/image" Target="../media/image527.png"/><Relationship Id="rId242" Type="http://schemas.openxmlformats.org/officeDocument/2006/relationships/customXml" Target="../ink/ink535.xml"/><Relationship Id="rId37" Type="http://schemas.openxmlformats.org/officeDocument/2006/relationships/image" Target="../media/image435.png"/><Relationship Id="rId58" Type="http://schemas.openxmlformats.org/officeDocument/2006/relationships/customXml" Target="../ink/ink443.xml"/><Relationship Id="rId79" Type="http://schemas.openxmlformats.org/officeDocument/2006/relationships/image" Target="../media/image456.png"/><Relationship Id="rId102" Type="http://schemas.openxmlformats.org/officeDocument/2006/relationships/customXml" Target="../ink/ink465.xml"/><Relationship Id="rId123" Type="http://schemas.openxmlformats.org/officeDocument/2006/relationships/image" Target="../media/image478.png"/><Relationship Id="rId144" Type="http://schemas.openxmlformats.org/officeDocument/2006/relationships/customXml" Target="../ink/ink486.xml"/><Relationship Id="rId90" Type="http://schemas.openxmlformats.org/officeDocument/2006/relationships/customXml" Target="../ink/ink459.xml"/><Relationship Id="rId165" Type="http://schemas.openxmlformats.org/officeDocument/2006/relationships/image" Target="../media/image499.png"/><Relationship Id="rId186" Type="http://schemas.openxmlformats.org/officeDocument/2006/relationships/customXml" Target="../ink/ink507.xml"/><Relationship Id="rId211" Type="http://schemas.openxmlformats.org/officeDocument/2006/relationships/image" Target="../media/image522.png"/><Relationship Id="rId232" Type="http://schemas.openxmlformats.org/officeDocument/2006/relationships/customXml" Target="../ink/ink530.xml"/><Relationship Id="rId253" Type="http://schemas.openxmlformats.org/officeDocument/2006/relationships/image" Target="../media/image543.png"/><Relationship Id="rId27" Type="http://schemas.openxmlformats.org/officeDocument/2006/relationships/image" Target="../media/image430.png"/><Relationship Id="rId48" Type="http://schemas.openxmlformats.org/officeDocument/2006/relationships/customXml" Target="../ink/ink438.xml"/><Relationship Id="rId69" Type="http://schemas.openxmlformats.org/officeDocument/2006/relationships/image" Target="../media/image451.png"/><Relationship Id="rId113" Type="http://schemas.openxmlformats.org/officeDocument/2006/relationships/image" Target="../media/image473.png"/><Relationship Id="rId134" Type="http://schemas.openxmlformats.org/officeDocument/2006/relationships/customXml" Target="../ink/ink481.xml"/><Relationship Id="rId80" Type="http://schemas.openxmlformats.org/officeDocument/2006/relationships/customXml" Target="../ink/ink454.xml"/><Relationship Id="rId155" Type="http://schemas.openxmlformats.org/officeDocument/2006/relationships/image" Target="../media/image494.png"/><Relationship Id="rId176" Type="http://schemas.openxmlformats.org/officeDocument/2006/relationships/customXml" Target="../ink/ink502.xml"/><Relationship Id="rId197" Type="http://schemas.openxmlformats.org/officeDocument/2006/relationships/image" Target="../media/image515.png"/><Relationship Id="rId201" Type="http://schemas.openxmlformats.org/officeDocument/2006/relationships/image" Target="../media/image517.png"/><Relationship Id="rId222" Type="http://schemas.openxmlformats.org/officeDocument/2006/relationships/customXml" Target="../ink/ink525.xml"/><Relationship Id="rId243" Type="http://schemas.openxmlformats.org/officeDocument/2006/relationships/image" Target="../media/image538.png"/><Relationship Id="rId17" Type="http://schemas.openxmlformats.org/officeDocument/2006/relationships/image" Target="../media/image425.png"/><Relationship Id="rId38" Type="http://schemas.openxmlformats.org/officeDocument/2006/relationships/customXml" Target="../ink/ink433.xml"/><Relationship Id="rId59" Type="http://schemas.openxmlformats.org/officeDocument/2006/relationships/image" Target="../media/image446.png"/><Relationship Id="rId103" Type="http://schemas.openxmlformats.org/officeDocument/2006/relationships/image" Target="../media/image468.png"/><Relationship Id="rId124" Type="http://schemas.openxmlformats.org/officeDocument/2006/relationships/customXml" Target="../ink/ink476.xml"/></Relationships>
</file>

<file path=ppt/slides/_rels/slide9.xml.rels><?xml version="1.0" encoding="UTF-8" standalone="yes"?>
<Relationships xmlns="http://schemas.openxmlformats.org/package/2006/relationships"><Relationship Id="rId8" Type="http://schemas.openxmlformats.org/officeDocument/2006/relationships/customXml" Target="../ink/ink545.xml"/><Relationship Id="rId13" Type="http://schemas.openxmlformats.org/officeDocument/2006/relationships/image" Target="../media/image550.png"/><Relationship Id="rId3" Type="http://schemas.openxmlformats.org/officeDocument/2006/relationships/image" Target="../media/image545.png"/><Relationship Id="rId7" Type="http://schemas.openxmlformats.org/officeDocument/2006/relationships/image" Target="../media/image547.png"/><Relationship Id="rId12" Type="http://schemas.openxmlformats.org/officeDocument/2006/relationships/customXml" Target="../ink/ink547.xml"/><Relationship Id="rId17" Type="http://schemas.openxmlformats.org/officeDocument/2006/relationships/image" Target="../media/image552.png"/><Relationship Id="rId2" Type="http://schemas.openxmlformats.org/officeDocument/2006/relationships/customXml" Target="../ink/ink542.xml"/><Relationship Id="rId16" Type="http://schemas.openxmlformats.org/officeDocument/2006/relationships/customXml" Target="../ink/ink549.xml"/><Relationship Id="rId1" Type="http://schemas.openxmlformats.org/officeDocument/2006/relationships/slideLayout" Target="../slideLayouts/slideLayout7.xml"/><Relationship Id="rId6" Type="http://schemas.openxmlformats.org/officeDocument/2006/relationships/customXml" Target="../ink/ink544.xml"/><Relationship Id="rId11" Type="http://schemas.openxmlformats.org/officeDocument/2006/relationships/image" Target="../media/image549.png"/><Relationship Id="rId5" Type="http://schemas.openxmlformats.org/officeDocument/2006/relationships/image" Target="../media/image546.png"/><Relationship Id="rId15" Type="http://schemas.openxmlformats.org/officeDocument/2006/relationships/image" Target="../media/image551.png"/><Relationship Id="rId10" Type="http://schemas.openxmlformats.org/officeDocument/2006/relationships/customXml" Target="../ink/ink546.xml"/><Relationship Id="rId4" Type="http://schemas.openxmlformats.org/officeDocument/2006/relationships/customXml" Target="../ink/ink543.xml"/><Relationship Id="rId9" Type="http://schemas.openxmlformats.org/officeDocument/2006/relationships/image" Target="../media/image548.png"/><Relationship Id="rId14" Type="http://schemas.openxmlformats.org/officeDocument/2006/relationships/customXml" Target="../ink/ink5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5DAC8D4-4353-476D-9A6B-200D829A4EE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3" name="Rectangle 3">
            <a:extLst>
              <a:ext uri="{FF2B5EF4-FFF2-40B4-BE49-F238E27FC236}">
                <a16:creationId xmlns:a16="http://schemas.microsoft.com/office/drawing/2014/main" id="{2042760D-D0CD-4CE6-AF48-A37209723DF0}"/>
              </a:ext>
            </a:extLst>
          </p:cNvPr>
          <p:cNvSpPr>
            <a:spLocks noChangeArrowheads="1"/>
          </p:cNvSpPr>
          <p:nvPr/>
        </p:nvSpPr>
        <p:spPr bwMode="auto">
          <a:xfrm>
            <a:off x="3826042" y="816266"/>
            <a:ext cx="7772400"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ICE – Institutos de Ciências Exatas</a:t>
            </a:r>
            <a:endParaRPr kumimoji="0" lang="pt-BR" altLang="pt-B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DEMAT – Departamento de Matemática</a:t>
            </a:r>
            <a:endParaRPr kumimoji="0" lang="pt-BR" altLang="pt-BR"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pic>
        <p:nvPicPr>
          <p:cNvPr id="2053" name="Picture 5">
            <a:extLst>
              <a:ext uri="{FF2B5EF4-FFF2-40B4-BE49-F238E27FC236}">
                <a16:creationId xmlns:a16="http://schemas.microsoft.com/office/drawing/2014/main" id="{A38181F7-E296-494B-98FC-69D5E0184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35" y="509874"/>
            <a:ext cx="3303783" cy="1414432"/>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E609D8C4-4FE4-4808-8899-AA17F013994B}"/>
              </a:ext>
            </a:extLst>
          </p:cNvPr>
          <p:cNvSpPr txBox="1"/>
          <p:nvPr/>
        </p:nvSpPr>
        <p:spPr>
          <a:xfrm>
            <a:off x="1615238" y="2789215"/>
            <a:ext cx="8046119" cy="1077218"/>
          </a:xfrm>
          <a:prstGeom prst="rect">
            <a:avLst/>
          </a:prstGeom>
          <a:noFill/>
        </p:spPr>
        <p:txBody>
          <a:bodyPr wrap="square">
            <a:spAutoFit/>
          </a:bodyPr>
          <a:lstStyle/>
          <a:p>
            <a:pPr algn="ctr" eaLnBrk="0" fontAlgn="base" hangingPunct="0">
              <a:spcBef>
                <a:spcPct val="0"/>
              </a:spcBef>
              <a:spcAft>
                <a:spcPct val="0"/>
              </a:spcAft>
            </a:pPr>
            <a:r>
              <a:rPr kumimoji="0" lang="pt-BR" altLang="pt-BR" sz="3200" b="1" i="0"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CÁLCULO 1 - SEMANA 2</a:t>
            </a:r>
            <a:endParaRPr kumimoji="0" lang="pt-BR" altLang="pt-BR" sz="3200" b="0" i="0" strike="noStrike" cap="none" normalizeH="0" baseline="0" dirty="0">
              <a:ln>
                <a:noFill/>
              </a:ln>
              <a:solidFill>
                <a:srgbClr val="0070C0"/>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pt-BR" sz="3200" b="0" i="1" strike="noStrike" cap="none" normalizeH="0" baseline="0" dirty="0">
                <a:ln>
                  <a:noFill/>
                </a:ln>
                <a:solidFill>
                  <a:srgbClr val="0070C0"/>
                </a:solidFill>
                <a:effectLst/>
                <a:latin typeface="Arial" panose="020B0604020202020204" pitchFamily="34" charset="0"/>
                <a:ea typeface="Times New Roman" panose="02020603050405020304" pitchFamily="18" charset="0"/>
                <a:cs typeface="Arial" panose="020B0604020202020204" pitchFamily="34" charset="0"/>
              </a:rPr>
              <a:t>Prof. Roseli Alves de Moura</a:t>
            </a:r>
            <a:endParaRPr kumimoji="0" lang="pt-BR" altLang="pt-BR" sz="3200" b="0" i="0" strike="noStrike" cap="none" normalizeH="0" baseline="0" dirty="0">
              <a:ln>
                <a:noFill/>
              </a:ln>
              <a:solidFill>
                <a:srgbClr val="0070C0"/>
              </a:solidFill>
              <a:effectLst/>
            </a:endParaRPr>
          </a:p>
        </p:txBody>
      </p:sp>
      <p:sp>
        <p:nvSpPr>
          <p:cNvPr id="9" name="CaixaDeTexto 8">
            <a:extLst>
              <a:ext uri="{FF2B5EF4-FFF2-40B4-BE49-F238E27FC236}">
                <a16:creationId xmlns:a16="http://schemas.microsoft.com/office/drawing/2014/main" id="{7E304FE2-903A-4F29-8C6E-DDBB956D22CD}"/>
              </a:ext>
            </a:extLst>
          </p:cNvPr>
          <p:cNvSpPr txBox="1"/>
          <p:nvPr/>
        </p:nvSpPr>
        <p:spPr>
          <a:xfrm>
            <a:off x="709862" y="4266937"/>
            <a:ext cx="10407315" cy="17543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Conteúdo:</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effectLst/>
                <a:latin typeface="Arial" panose="020B0604020202020204" pitchFamily="34" charset="0"/>
                <a:ea typeface="Times New Roman" panose="02020603050405020304" pitchFamily="18" charset="0"/>
              </a:rPr>
              <a:t>Funções compostas </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effectLst/>
                <a:latin typeface="Arial" panose="020B0604020202020204" pitchFamily="34" charset="0"/>
                <a:ea typeface="Times New Roman" panose="02020603050405020304" pitchFamily="18" charset="0"/>
              </a:rPr>
              <a:t>Função inversa e seu gráfico </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effectLst/>
                <a:latin typeface="Arial" panose="020B0604020202020204" pitchFamily="34" charset="0"/>
                <a:ea typeface="Times New Roman" panose="02020603050405020304" pitchFamily="18" charset="0"/>
              </a:rPr>
              <a:t>Introdução ao logaritmo e a exponencial </a:t>
            </a:r>
          </a:p>
          <a:p>
            <a:pPr marL="0" marR="0" lvl="0" indent="0" algn="l" defTabSz="914400" rtl="0" eaLnBrk="0" fontAlgn="base" latinLnBrk="0" hangingPunct="0">
              <a:lnSpc>
                <a:spcPct val="100000"/>
              </a:lnSpc>
              <a:spcBef>
                <a:spcPct val="0"/>
              </a:spcBef>
              <a:spcAft>
                <a:spcPct val="0"/>
              </a:spcAft>
              <a:buClrTx/>
              <a:buSzTx/>
              <a:buFontTx/>
              <a:buNone/>
              <a:tabLst/>
            </a:pPr>
            <a:r>
              <a:rPr lang="pt-BR" sz="1800" dirty="0">
                <a:effectLst/>
                <a:latin typeface="Arial" panose="020B0604020202020204" pitchFamily="34" charset="0"/>
                <a:ea typeface="Times New Roman" panose="02020603050405020304" pitchFamily="18" charset="0"/>
              </a:rPr>
              <a:t>Funções trigonométricas inversas</a:t>
            </a:r>
            <a:r>
              <a:rPr kumimoji="0" lang="pt-BR" altLang="pt-B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Subtítulo 2">
            <a:extLst>
              <a:ext uri="{FF2B5EF4-FFF2-40B4-BE49-F238E27FC236}">
                <a16:creationId xmlns:a16="http://schemas.microsoft.com/office/drawing/2014/main" id="{76A8F551-7CB0-49DD-BCF5-E3FAF521C8F0}"/>
              </a:ext>
            </a:extLst>
          </p:cNvPr>
          <p:cNvSpPr txBox="1">
            <a:spLocks/>
          </p:cNvSpPr>
          <p:nvPr/>
        </p:nvSpPr>
        <p:spPr>
          <a:xfrm>
            <a:off x="1524000" y="3602038"/>
            <a:ext cx="9144000" cy="16557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BR" dirty="0"/>
          </a:p>
        </p:txBody>
      </p:sp>
      <mc:AlternateContent xmlns:mc="http://schemas.openxmlformats.org/markup-compatibility/2006" xmlns:p14="http://schemas.microsoft.com/office/powerpoint/2010/main">
        <mc:Choice Requires="p14">
          <p:contentPart p14:bwMode="auto" r:id="rId3">
            <p14:nvContentPartPr>
              <p14:cNvPr id="5" name="Tinta 4">
                <a:extLst>
                  <a:ext uri="{FF2B5EF4-FFF2-40B4-BE49-F238E27FC236}">
                    <a16:creationId xmlns:a16="http://schemas.microsoft.com/office/drawing/2014/main" id="{7F0F68B5-2AEB-4B68-A4D9-ADB938FFBB12}"/>
                  </a:ext>
                </a:extLst>
              </p14:cNvPr>
              <p14:cNvContentPartPr/>
              <p14:nvPr/>
            </p14:nvContentPartPr>
            <p14:xfrm>
              <a:off x="6204545" y="3994283"/>
              <a:ext cx="189000" cy="597240"/>
            </p14:xfrm>
          </p:contentPart>
        </mc:Choice>
        <mc:Fallback xmlns="">
          <p:pic>
            <p:nvPicPr>
              <p:cNvPr id="5" name="Tinta 4">
                <a:extLst>
                  <a:ext uri="{FF2B5EF4-FFF2-40B4-BE49-F238E27FC236}">
                    <a16:creationId xmlns:a16="http://schemas.microsoft.com/office/drawing/2014/main" id="{7F0F68B5-2AEB-4B68-A4D9-ADB938FFBB12}"/>
                  </a:ext>
                </a:extLst>
              </p:cNvPr>
              <p:cNvPicPr/>
              <p:nvPr/>
            </p:nvPicPr>
            <p:blipFill>
              <a:blip r:embed="rId4"/>
              <a:stretch>
                <a:fillRect/>
              </a:stretch>
            </p:blipFill>
            <p:spPr>
              <a:xfrm>
                <a:off x="6195545" y="3985283"/>
                <a:ext cx="206640" cy="614880"/>
              </a:xfrm>
              <a:prstGeom prst="rect">
                <a:avLst/>
              </a:prstGeom>
            </p:spPr>
          </p:pic>
        </mc:Fallback>
      </mc:AlternateContent>
      <p:grpSp>
        <p:nvGrpSpPr>
          <p:cNvPr id="20" name="Agrupar 19">
            <a:extLst>
              <a:ext uri="{FF2B5EF4-FFF2-40B4-BE49-F238E27FC236}">
                <a16:creationId xmlns:a16="http://schemas.microsoft.com/office/drawing/2014/main" id="{684C9188-1FD8-477D-9470-1B39DE4EAE29}"/>
              </a:ext>
            </a:extLst>
          </p:cNvPr>
          <p:cNvGrpSpPr/>
          <p:nvPr/>
        </p:nvGrpSpPr>
        <p:grpSpPr>
          <a:xfrm>
            <a:off x="6600185" y="4223963"/>
            <a:ext cx="20520" cy="137880"/>
            <a:chOff x="6600185" y="4223963"/>
            <a:chExt cx="20520" cy="137880"/>
          </a:xfrm>
        </p:grpSpPr>
        <mc:AlternateContent xmlns:mc="http://schemas.openxmlformats.org/markup-compatibility/2006" xmlns:p14="http://schemas.microsoft.com/office/powerpoint/2010/main">
          <mc:Choice Requires="p14">
            <p:contentPart p14:bwMode="auto" r:id="rId5">
              <p14:nvContentPartPr>
                <p14:cNvPr id="6" name="Tinta 5">
                  <a:extLst>
                    <a:ext uri="{FF2B5EF4-FFF2-40B4-BE49-F238E27FC236}">
                      <a16:creationId xmlns:a16="http://schemas.microsoft.com/office/drawing/2014/main" id="{6B39F321-453B-48BB-A9B3-05E840399CF5}"/>
                    </a:ext>
                  </a:extLst>
                </p14:cNvPr>
                <p14:cNvContentPartPr/>
                <p14:nvPr/>
              </p14:nvContentPartPr>
              <p14:xfrm>
                <a:off x="6600185" y="4223963"/>
                <a:ext cx="2880" cy="8280"/>
              </p14:xfrm>
            </p:contentPart>
          </mc:Choice>
          <mc:Fallback xmlns="">
            <p:pic>
              <p:nvPicPr>
                <p:cNvPr id="6" name="Tinta 5">
                  <a:extLst>
                    <a:ext uri="{FF2B5EF4-FFF2-40B4-BE49-F238E27FC236}">
                      <a16:creationId xmlns:a16="http://schemas.microsoft.com/office/drawing/2014/main" id="{6B39F321-453B-48BB-A9B3-05E840399CF5}"/>
                    </a:ext>
                  </a:extLst>
                </p:cNvPr>
                <p:cNvPicPr/>
                <p:nvPr/>
              </p:nvPicPr>
              <p:blipFill>
                <a:blip r:embed="rId6"/>
                <a:stretch>
                  <a:fillRect/>
                </a:stretch>
              </p:blipFill>
              <p:spPr>
                <a:xfrm>
                  <a:off x="6591545" y="4214963"/>
                  <a:ext cx="205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Tinta 7">
                  <a:extLst>
                    <a:ext uri="{FF2B5EF4-FFF2-40B4-BE49-F238E27FC236}">
                      <a16:creationId xmlns:a16="http://schemas.microsoft.com/office/drawing/2014/main" id="{1442BC13-584E-4590-A620-C094AB501ED2}"/>
                    </a:ext>
                  </a:extLst>
                </p14:cNvPr>
                <p14:cNvContentPartPr/>
                <p14:nvPr/>
              </p14:nvContentPartPr>
              <p14:xfrm>
                <a:off x="6620345" y="4361483"/>
                <a:ext cx="360" cy="360"/>
              </p14:xfrm>
            </p:contentPart>
          </mc:Choice>
          <mc:Fallback xmlns="">
            <p:pic>
              <p:nvPicPr>
                <p:cNvPr id="8" name="Tinta 7">
                  <a:extLst>
                    <a:ext uri="{FF2B5EF4-FFF2-40B4-BE49-F238E27FC236}">
                      <a16:creationId xmlns:a16="http://schemas.microsoft.com/office/drawing/2014/main" id="{1442BC13-584E-4590-A620-C094AB501ED2}"/>
                    </a:ext>
                  </a:extLst>
                </p:cNvPr>
                <p:cNvPicPr/>
                <p:nvPr/>
              </p:nvPicPr>
              <p:blipFill>
                <a:blip r:embed="rId8"/>
                <a:stretch>
                  <a:fillRect/>
                </a:stretch>
              </p:blipFill>
              <p:spPr>
                <a:xfrm>
                  <a:off x="6611705" y="4352483"/>
                  <a:ext cx="18000" cy="18000"/>
                </a:xfrm>
                <a:prstGeom prst="rect">
                  <a:avLst/>
                </a:prstGeom>
              </p:spPr>
            </p:pic>
          </mc:Fallback>
        </mc:AlternateContent>
      </p:grpSp>
      <p:grpSp>
        <p:nvGrpSpPr>
          <p:cNvPr id="19" name="Agrupar 18">
            <a:extLst>
              <a:ext uri="{FF2B5EF4-FFF2-40B4-BE49-F238E27FC236}">
                <a16:creationId xmlns:a16="http://schemas.microsoft.com/office/drawing/2014/main" id="{BCD66EA5-AD1F-491F-8681-1A56871AFC98}"/>
              </a:ext>
            </a:extLst>
          </p:cNvPr>
          <p:cNvGrpSpPr/>
          <p:nvPr/>
        </p:nvGrpSpPr>
        <p:grpSpPr>
          <a:xfrm>
            <a:off x="6950465" y="3988163"/>
            <a:ext cx="288360" cy="361080"/>
            <a:chOff x="6950465" y="3988163"/>
            <a:chExt cx="288360" cy="361080"/>
          </a:xfrm>
        </p:grpSpPr>
        <mc:AlternateContent xmlns:mc="http://schemas.openxmlformats.org/markup-compatibility/2006" xmlns:p14="http://schemas.microsoft.com/office/powerpoint/2010/main">
          <mc:Choice Requires="p14">
            <p:contentPart p14:bwMode="auto" r:id="rId9">
              <p14:nvContentPartPr>
                <p14:cNvPr id="11" name="Tinta 10">
                  <a:extLst>
                    <a:ext uri="{FF2B5EF4-FFF2-40B4-BE49-F238E27FC236}">
                      <a16:creationId xmlns:a16="http://schemas.microsoft.com/office/drawing/2014/main" id="{090C6091-6C0A-4F22-9B18-8232DB16BFDE}"/>
                    </a:ext>
                  </a:extLst>
                </p14:cNvPr>
                <p14:cNvContentPartPr/>
                <p14:nvPr/>
              </p14:nvContentPartPr>
              <p14:xfrm>
                <a:off x="6950465" y="4076003"/>
                <a:ext cx="16920" cy="255240"/>
              </p14:xfrm>
            </p:contentPart>
          </mc:Choice>
          <mc:Fallback xmlns="">
            <p:pic>
              <p:nvPicPr>
                <p:cNvPr id="11" name="Tinta 10">
                  <a:extLst>
                    <a:ext uri="{FF2B5EF4-FFF2-40B4-BE49-F238E27FC236}">
                      <a16:creationId xmlns:a16="http://schemas.microsoft.com/office/drawing/2014/main" id="{090C6091-6C0A-4F22-9B18-8232DB16BFDE}"/>
                    </a:ext>
                  </a:extLst>
                </p:cNvPr>
                <p:cNvPicPr/>
                <p:nvPr/>
              </p:nvPicPr>
              <p:blipFill>
                <a:blip r:embed="rId10"/>
                <a:stretch>
                  <a:fillRect/>
                </a:stretch>
              </p:blipFill>
              <p:spPr>
                <a:xfrm>
                  <a:off x="6941465" y="4067003"/>
                  <a:ext cx="345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Tinta 11">
                  <a:extLst>
                    <a:ext uri="{FF2B5EF4-FFF2-40B4-BE49-F238E27FC236}">
                      <a16:creationId xmlns:a16="http://schemas.microsoft.com/office/drawing/2014/main" id="{3AFA4FC0-8CB9-4935-93EE-AB37163D65CD}"/>
                    </a:ext>
                  </a:extLst>
                </p14:cNvPr>
                <p14:cNvContentPartPr/>
                <p14:nvPr/>
              </p14:nvContentPartPr>
              <p14:xfrm>
                <a:off x="7047665" y="4077083"/>
                <a:ext cx="40680" cy="228600"/>
              </p14:xfrm>
            </p:contentPart>
          </mc:Choice>
          <mc:Fallback xmlns="">
            <p:pic>
              <p:nvPicPr>
                <p:cNvPr id="12" name="Tinta 11">
                  <a:extLst>
                    <a:ext uri="{FF2B5EF4-FFF2-40B4-BE49-F238E27FC236}">
                      <a16:creationId xmlns:a16="http://schemas.microsoft.com/office/drawing/2014/main" id="{3AFA4FC0-8CB9-4935-93EE-AB37163D65CD}"/>
                    </a:ext>
                  </a:extLst>
                </p:cNvPr>
                <p:cNvPicPr/>
                <p:nvPr/>
              </p:nvPicPr>
              <p:blipFill>
                <a:blip r:embed="rId12"/>
                <a:stretch>
                  <a:fillRect/>
                </a:stretch>
              </p:blipFill>
              <p:spPr>
                <a:xfrm>
                  <a:off x="7039025" y="4068443"/>
                  <a:ext cx="583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Tinta 12">
                  <a:extLst>
                    <a:ext uri="{FF2B5EF4-FFF2-40B4-BE49-F238E27FC236}">
                      <a16:creationId xmlns:a16="http://schemas.microsoft.com/office/drawing/2014/main" id="{EDDAC5A8-7D59-47FB-A75E-A4E426CE95D2}"/>
                    </a:ext>
                  </a:extLst>
                </p14:cNvPr>
                <p14:cNvContentPartPr/>
                <p14:nvPr/>
              </p14:nvContentPartPr>
              <p14:xfrm>
                <a:off x="6979265" y="3988163"/>
                <a:ext cx="259560" cy="361080"/>
              </p14:xfrm>
            </p:contentPart>
          </mc:Choice>
          <mc:Fallback xmlns="">
            <p:pic>
              <p:nvPicPr>
                <p:cNvPr id="13" name="Tinta 12">
                  <a:extLst>
                    <a:ext uri="{FF2B5EF4-FFF2-40B4-BE49-F238E27FC236}">
                      <a16:creationId xmlns:a16="http://schemas.microsoft.com/office/drawing/2014/main" id="{EDDAC5A8-7D59-47FB-A75E-A4E426CE95D2}"/>
                    </a:ext>
                  </a:extLst>
                </p:cNvPr>
                <p:cNvPicPr/>
                <p:nvPr/>
              </p:nvPicPr>
              <p:blipFill>
                <a:blip r:embed="rId14"/>
                <a:stretch>
                  <a:fillRect/>
                </a:stretch>
              </p:blipFill>
              <p:spPr>
                <a:xfrm>
                  <a:off x="6970625" y="3979523"/>
                  <a:ext cx="277200" cy="37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4" name="Tinta 13">
                <a:extLst>
                  <a:ext uri="{FF2B5EF4-FFF2-40B4-BE49-F238E27FC236}">
                    <a16:creationId xmlns:a16="http://schemas.microsoft.com/office/drawing/2014/main" id="{78AC787A-37C0-44FA-AB09-7821D8B8768E}"/>
                  </a:ext>
                </a:extLst>
              </p14:cNvPr>
              <p14:cNvContentPartPr/>
              <p14:nvPr/>
            </p14:nvContentPartPr>
            <p14:xfrm>
              <a:off x="7481465" y="4045403"/>
              <a:ext cx="408600" cy="283320"/>
            </p14:xfrm>
          </p:contentPart>
        </mc:Choice>
        <mc:Fallback xmlns="">
          <p:pic>
            <p:nvPicPr>
              <p:cNvPr id="14" name="Tinta 13">
                <a:extLst>
                  <a:ext uri="{FF2B5EF4-FFF2-40B4-BE49-F238E27FC236}">
                    <a16:creationId xmlns:a16="http://schemas.microsoft.com/office/drawing/2014/main" id="{78AC787A-37C0-44FA-AB09-7821D8B8768E}"/>
                  </a:ext>
                </a:extLst>
              </p:cNvPr>
              <p:cNvPicPr/>
              <p:nvPr/>
            </p:nvPicPr>
            <p:blipFill>
              <a:blip r:embed="rId16"/>
              <a:stretch>
                <a:fillRect/>
              </a:stretch>
            </p:blipFill>
            <p:spPr>
              <a:xfrm>
                <a:off x="7472465" y="4036403"/>
                <a:ext cx="426240" cy="300960"/>
              </a:xfrm>
              <a:prstGeom prst="rect">
                <a:avLst/>
              </a:prstGeom>
            </p:spPr>
          </p:pic>
        </mc:Fallback>
      </mc:AlternateContent>
      <p:grpSp>
        <p:nvGrpSpPr>
          <p:cNvPr id="18" name="Agrupar 17">
            <a:extLst>
              <a:ext uri="{FF2B5EF4-FFF2-40B4-BE49-F238E27FC236}">
                <a16:creationId xmlns:a16="http://schemas.microsoft.com/office/drawing/2014/main" id="{6F110191-5128-4CF1-8622-1772BF0B6C34}"/>
              </a:ext>
            </a:extLst>
          </p:cNvPr>
          <p:cNvGrpSpPr/>
          <p:nvPr/>
        </p:nvGrpSpPr>
        <p:grpSpPr>
          <a:xfrm>
            <a:off x="8139905" y="3960803"/>
            <a:ext cx="376560" cy="404640"/>
            <a:chOff x="8139905" y="3960803"/>
            <a:chExt cx="376560" cy="404640"/>
          </a:xfrm>
        </p:grpSpPr>
        <mc:AlternateContent xmlns:mc="http://schemas.openxmlformats.org/markup-compatibility/2006" xmlns:p14="http://schemas.microsoft.com/office/powerpoint/2010/main">
          <mc:Choice Requires="p14">
            <p:contentPart p14:bwMode="auto" r:id="rId17">
              <p14:nvContentPartPr>
                <p14:cNvPr id="15" name="Tinta 14">
                  <a:extLst>
                    <a:ext uri="{FF2B5EF4-FFF2-40B4-BE49-F238E27FC236}">
                      <a16:creationId xmlns:a16="http://schemas.microsoft.com/office/drawing/2014/main" id="{1DAAE5E1-86C4-4912-92C1-AA3710595A5C}"/>
                    </a:ext>
                  </a:extLst>
                </p14:cNvPr>
                <p14:cNvContentPartPr/>
                <p14:nvPr/>
              </p14:nvContentPartPr>
              <p14:xfrm>
                <a:off x="8139905" y="4037123"/>
                <a:ext cx="34560" cy="291600"/>
              </p14:xfrm>
            </p:contentPart>
          </mc:Choice>
          <mc:Fallback xmlns="">
            <p:pic>
              <p:nvPicPr>
                <p:cNvPr id="15" name="Tinta 14">
                  <a:extLst>
                    <a:ext uri="{FF2B5EF4-FFF2-40B4-BE49-F238E27FC236}">
                      <a16:creationId xmlns:a16="http://schemas.microsoft.com/office/drawing/2014/main" id="{1DAAE5E1-86C4-4912-92C1-AA3710595A5C}"/>
                    </a:ext>
                  </a:extLst>
                </p:cNvPr>
                <p:cNvPicPr/>
                <p:nvPr/>
              </p:nvPicPr>
              <p:blipFill>
                <a:blip r:embed="rId18"/>
                <a:stretch>
                  <a:fillRect/>
                </a:stretch>
              </p:blipFill>
              <p:spPr>
                <a:xfrm>
                  <a:off x="8131265" y="4028483"/>
                  <a:ext cx="522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Tinta 15">
                  <a:extLst>
                    <a:ext uri="{FF2B5EF4-FFF2-40B4-BE49-F238E27FC236}">
                      <a16:creationId xmlns:a16="http://schemas.microsoft.com/office/drawing/2014/main" id="{0BCF1A86-16A0-43E8-A521-F3E3B04A3904}"/>
                    </a:ext>
                  </a:extLst>
                </p14:cNvPr>
                <p14:cNvContentPartPr/>
                <p14:nvPr/>
              </p14:nvContentPartPr>
              <p14:xfrm>
                <a:off x="8219465" y="4063403"/>
                <a:ext cx="40680" cy="272520"/>
              </p14:xfrm>
            </p:contentPart>
          </mc:Choice>
          <mc:Fallback xmlns="">
            <p:pic>
              <p:nvPicPr>
                <p:cNvPr id="16" name="Tinta 15">
                  <a:extLst>
                    <a:ext uri="{FF2B5EF4-FFF2-40B4-BE49-F238E27FC236}">
                      <a16:creationId xmlns:a16="http://schemas.microsoft.com/office/drawing/2014/main" id="{0BCF1A86-16A0-43E8-A521-F3E3B04A3904}"/>
                    </a:ext>
                  </a:extLst>
                </p:cNvPr>
                <p:cNvPicPr/>
                <p:nvPr/>
              </p:nvPicPr>
              <p:blipFill>
                <a:blip r:embed="rId20"/>
                <a:stretch>
                  <a:fillRect/>
                </a:stretch>
              </p:blipFill>
              <p:spPr>
                <a:xfrm>
                  <a:off x="8210825" y="4054763"/>
                  <a:ext cx="583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Tinta 16">
                  <a:extLst>
                    <a:ext uri="{FF2B5EF4-FFF2-40B4-BE49-F238E27FC236}">
                      <a16:creationId xmlns:a16="http://schemas.microsoft.com/office/drawing/2014/main" id="{63289A16-530E-4398-8488-FB5486D67506}"/>
                    </a:ext>
                  </a:extLst>
                </p14:cNvPr>
                <p14:cNvContentPartPr/>
                <p14:nvPr/>
              </p14:nvContentPartPr>
              <p14:xfrm>
                <a:off x="8155025" y="3960803"/>
                <a:ext cx="361440" cy="404640"/>
              </p14:xfrm>
            </p:contentPart>
          </mc:Choice>
          <mc:Fallback xmlns="">
            <p:pic>
              <p:nvPicPr>
                <p:cNvPr id="17" name="Tinta 16">
                  <a:extLst>
                    <a:ext uri="{FF2B5EF4-FFF2-40B4-BE49-F238E27FC236}">
                      <a16:creationId xmlns:a16="http://schemas.microsoft.com/office/drawing/2014/main" id="{63289A16-530E-4398-8488-FB5486D67506}"/>
                    </a:ext>
                  </a:extLst>
                </p:cNvPr>
                <p:cNvPicPr/>
                <p:nvPr/>
              </p:nvPicPr>
              <p:blipFill>
                <a:blip r:embed="rId22"/>
                <a:stretch>
                  <a:fillRect/>
                </a:stretch>
              </p:blipFill>
              <p:spPr>
                <a:xfrm>
                  <a:off x="8146385" y="3951803"/>
                  <a:ext cx="379080" cy="42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21" name="Tinta 20">
                <a:extLst>
                  <a:ext uri="{FF2B5EF4-FFF2-40B4-BE49-F238E27FC236}">
                    <a16:creationId xmlns:a16="http://schemas.microsoft.com/office/drawing/2014/main" id="{8422C1EC-EF2A-4445-8181-56BA2D035A2D}"/>
                  </a:ext>
                </a:extLst>
              </p14:cNvPr>
              <p14:cNvContentPartPr/>
              <p14:nvPr/>
            </p14:nvContentPartPr>
            <p14:xfrm>
              <a:off x="6917345" y="4020563"/>
              <a:ext cx="338400" cy="372960"/>
            </p14:xfrm>
          </p:contentPart>
        </mc:Choice>
        <mc:Fallback xmlns="">
          <p:pic>
            <p:nvPicPr>
              <p:cNvPr id="21" name="Tinta 20">
                <a:extLst>
                  <a:ext uri="{FF2B5EF4-FFF2-40B4-BE49-F238E27FC236}">
                    <a16:creationId xmlns:a16="http://schemas.microsoft.com/office/drawing/2014/main" id="{8422C1EC-EF2A-4445-8181-56BA2D035A2D}"/>
                  </a:ext>
                </a:extLst>
              </p:cNvPr>
              <p:cNvPicPr/>
              <p:nvPr/>
            </p:nvPicPr>
            <p:blipFill>
              <a:blip r:embed="rId24"/>
              <a:stretch>
                <a:fillRect/>
              </a:stretch>
            </p:blipFill>
            <p:spPr>
              <a:xfrm>
                <a:off x="6863705" y="3912563"/>
                <a:ext cx="4460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Tinta 21">
                <a:extLst>
                  <a:ext uri="{FF2B5EF4-FFF2-40B4-BE49-F238E27FC236}">
                    <a16:creationId xmlns:a16="http://schemas.microsoft.com/office/drawing/2014/main" id="{46CF0A7B-3013-4329-925E-270F465ABBE6}"/>
                  </a:ext>
                </a:extLst>
              </p14:cNvPr>
              <p14:cNvContentPartPr/>
              <p14:nvPr/>
            </p14:nvContentPartPr>
            <p14:xfrm>
              <a:off x="8111825" y="3982403"/>
              <a:ext cx="364680" cy="428040"/>
            </p14:xfrm>
          </p:contentPart>
        </mc:Choice>
        <mc:Fallback xmlns="">
          <p:pic>
            <p:nvPicPr>
              <p:cNvPr id="22" name="Tinta 21">
                <a:extLst>
                  <a:ext uri="{FF2B5EF4-FFF2-40B4-BE49-F238E27FC236}">
                    <a16:creationId xmlns:a16="http://schemas.microsoft.com/office/drawing/2014/main" id="{46CF0A7B-3013-4329-925E-270F465ABBE6}"/>
                  </a:ext>
                </a:extLst>
              </p:cNvPr>
              <p:cNvPicPr/>
              <p:nvPr/>
            </p:nvPicPr>
            <p:blipFill>
              <a:blip r:embed="rId26"/>
              <a:stretch>
                <a:fillRect/>
              </a:stretch>
            </p:blipFill>
            <p:spPr>
              <a:xfrm>
                <a:off x="8058185" y="3874763"/>
                <a:ext cx="472320" cy="643680"/>
              </a:xfrm>
              <a:prstGeom prst="rect">
                <a:avLst/>
              </a:prstGeom>
            </p:spPr>
          </p:pic>
        </mc:Fallback>
      </mc:AlternateContent>
      <p:grpSp>
        <p:nvGrpSpPr>
          <p:cNvPr id="26" name="Agrupar 25">
            <a:extLst>
              <a:ext uri="{FF2B5EF4-FFF2-40B4-BE49-F238E27FC236}">
                <a16:creationId xmlns:a16="http://schemas.microsoft.com/office/drawing/2014/main" id="{20613E77-F176-4993-B01D-96AF0DBD9562}"/>
              </a:ext>
            </a:extLst>
          </p:cNvPr>
          <p:cNvGrpSpPr/>
          <p:nvPr/>
        </p:nvGrpSpPr>
        <p:grpSpPr>
          <a:xfrm>
            <a:off x="6610625" y="4716443"/>
            <a:ext cx="750960" cy="320760"/>
            <a:chOff x="6610625" y="4716443"/>
            <a:chExt cx="750960" cy="320760"/>
          </a:xfrm>
        </p:grpSpPr>
        <mc:AlternateContent xmlns:mc="http://schemas.openxmlformats.org/markup-compatibility/2006" xmlns:p14="http://schemas.microsoft.com/office/powerpoint/2010/main">
          <mc:Choice Requires="p14">
            <p:contentPart p14:bwMode="auto" r:id="rId27">
              <p14:nvContentPartPr>
                <p14:cNvPr id="23" name="Tinta 22">
                  <a:extLst>
                    <a:ext uri="{FF2B5EF4-FFF2-40B4-BE49-F238E27FC236}">
                      <a16:creationId xmlns:a16="http://schemas.microsoft.com/office/drawing/2014/main" id="{1FFCD7E2-D60B-4B13-9F90-0FE52C9764BF}"/>
                    </a:ext>
                  </a:extLst>
                </p14:cNvPr>
                <p14:cNvContentPartPr/>
                <p14:nvPr/>
              </p14:nvContentPartPr>
              <p14:xfrm>
                <a:off x="6610625" y="4716443"/>
                <a:ext cx="172800" cy="183600"/>
              </p14:xfrm>
            </p:contentPart>
          </mc:Choice>
          <mc:Fallback xmlns="">
            <p:pic>
              <p:nvPicPr>
                <p:cNvPr id="23" name="Tinta 22">
                  <a:extLst>
                    <a:ext uri="{FF2B5EF4-FFF2-40B4-BE49-F238E27FC236}">
                      <a16:creationId xmlns:a16="http://schemas.microsoft.com/office/drawing/2014/main" id="{1FFCD7E2-D60B-4B13-9F90-0FE52C9764BF}"/>
                    </a:ext>
                  </a:extLst>
                </p:cNvPr>
                <p:cNvPicPr/>
                <p:nvPr/>
              </p:nvPicPr>
              <p:blipFill>
                <a:blip r:embed="rId28"/>
                <a:stretch>
                  <a:fillRect/>
                </a:stretch>
              </p:blipFill>
              <p:spPr>
                <a:xfrm>
                  <a:off x="6601625" y="4707443"/>
                  <a:ext cx="1904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Tinta 23">
                  <a:extLst>
                    <a:ext uri="{FF2B5EF4-FFF2-40B4-BE49-F238E27FC236}">
                      <a16:creationId xmlns:a16="http://schemas.microsoft.com/office/drawing/2014/main" id="{C1D8E419-456B-419A-B25B-D0D4D7A564E8}"/>
                    </a:ext>
                  </a:extLst>
                </p14:cNvPr>
                <p14:cNvContentPartPr/>
                <p14:nvPr/>
              </p14:nvContentPartPr>
              <p14:xfrm>
                <a:off x="6836705" y="4751363"/>
                <a:ext cx="524880" cy="165240"/>
              </p14:xfrm>
            </p:contentPart>
          </mc:Choice>
          <mc:Fallback xmlns="">
            <p:pic>
              <p:nvPicPr>
                <p:cNvPr id="24" name="Tinta 23">
                  <a:extLst>
                    <a:ext uri="{FF2B5EF4-FFF2-40B4-BE49-F238E27FC236}">
                      <a16:creationId xmlns:a16="http://schemas.microsoft.com/office/drawing/2014/main" id="{C1D8E419-456B-419A-B25B-D0D4D7A564E8}"/>
                    </a:ext>
                  </a:extLst>
                </p:cNvPr>
                <p:cNvPicPr/>
                <p:nvPr/>
              </p:nvPicPr>
              <p:blipFill>
                <a:blip r:embed="rId30"/>
                <a:stretch>
                  <a:fillRect/>
                </a:stretch>
              </p:blipFill>
              <p:spPr>
                <a:xfrm>
                  <a:off x="6827705" y="4742363"/>
                  <a:ext cx="5425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Tinta 24">
                  <a:extLst>
                    <a:ext uri="{FF2B5EF4-FFF2-40B4-BE49-F238E27FC236}">
                      <a16:creationId xmlns:a16="http://schemas.microsoft.com/office/drawing/2014/main" id="{61F93CC6-055E-4749-A4BF-11D580AF0430}"/>
                    </a:ext>
                  </a:extLst>
                </p14:cNvPr>
                <p14:cNvContentPartPr/>
                <p14:nvPr/>
              </p14:nvContentPartPr>
              <p14:xfrm>
                <a:off x="6636905" y="5007323"/>
                <a:ext cx="647280" cy="29880"/>
              </p14:xfrm>
            </p:contentPart>
          </mc:Choice>
          <mc:Fallback xmlns="">
            <p:pic>
              <p:nvPicPr>
                <p:cNvPr id="25" name="Tinta 24">
                  <a:extLst>
                    <a:ext uri="{FF2B5EF4-FFF2-40B4-BE49-F238E27FC236}">
                      <a16:creationId xmlns:a16="http://schemas.microsoft.com/office/drawing/2014/main" id="{61F93CC6-055E-4749-A4BF-11D580AF0430}"/>
                    </a:ext>
                  </a:extLst>
                </p:cNvPr>
                <p:cNvPicPr/>
                <p:nvPr/>
              </p:nvPicPr>
              <p:blipFill>
                <a:blip r:embed="rId32"/>
                <a:stretch>
                  <a:fillRect/>
                </a:stretch>
              </p:blipFill>
              <p:spPr>
                <a:xfrm>
                  <a:off x="6627905" y="4998323"/>
                  <a:ext cx="664920" cy="47520"/>
                </a:xfrm>
                <a:prstGeom prst="rect">
                  <a:avLst/>
                </a:prstGeom>
              </p:spPr>
            </p:pic>
          </mc:Fallback>
        </mc:AlternateContent>
      </p:grpSp>
      <p:grpSp>
        <p:nvGrpSpPr>
          <p:cNvPr id="2074" name="Agrupar 2073">
            <a:extLst>
              <a:ext uri="{FF2B5EF4-FFF2-40B4-BE49-F238E27FC236}">
                <a16:creationId xmlns:a16="http://schemas.microsoft.com/office/drawing/2014/main" id="{D991FD92-01BC-45F7-9756-790340D419BF}"/>
              </a:ext>
            </a:extLst>
          </p:cNvPr>
          <p:cNvGrpSpPr/>
          <p:nvPr/>
        </p:nvGrpSpPr>
        <p:grpSpPr>
          <a:xfrm>
            <a:off x="7715105" y="4633643"/>
            <a:ext cx="3847680" cy="1930680"/>
            <a:chOff x="7715105" y="4633643"/>
            <a:chExt cx="3847680" cy="1930680"/>
          </a:xfrm>
        </p:grpSpPr>
        <mc:AlternateContent xmlns:mc="http://schemas.openxmlformats.org/markup-compatibility/2006" xmlns:p14="http://schemas.microsoft.com/office/powerpoint/2010/main">
          <mc:Choice Requires="p14">
            <p:contentPart p14:bwMode="auto" r:id="rId33">
              <p14:nvContentPartPr>
                <p14:cNvPr id="27" name="Tinta 26">
                  <a:extLst>
                    <a:ext uri="{FF2B5EF4-FFF2-40B4-BE49-F238E27FC236}">
                      <a16:creationId xmlns:a16="http://schemas.microsoft.com/office/drawing/2014/main" id="{8E7DE7A6-91B5-4363-97CE-1F775B571C79}"/>
                    </a:ext>
                  </a:extLst>
                </p14:cNvPr>
                <p14:cNvContentPartPr/>
                <p14:nvPr/>
              </p14:nvContentPartPr>
              <p14:xfrm>
                <a:off x="7715105" y="4695563"/>
                <a:ext cx="345960" cy="203760"/>
              </p14:xfrm>
            </p:contentPart>
          </mc:Choice>
          <mc:Fallback xmlns="">
            <p:pic>
              <p:nvPicPr>
                <p:cNvPr id="27" name="Tinta 26">
                  <a:extLst>
                    <a:ext uri="{FF2B5EF4-FFF2-40B4-BE49-F238E27FC236}">
                      <a16:creationId xmlns:a16="http://schemas.microsoft.com/office/drawing/2014/main" id="{8E7DE7A6-91B5-4363-97CE-1F775B571C79}"/>
                    </a:ext>
                  </a:extLst>
                </p:cNvPr>
                <p:cNvPicPr/>
                <p:nvPr/>
              </p:nvPicPr>
              <p:blipFill>
                <a:blip r:embed="rId34"/>
                <a:stretch>
                  <a:fillRect/>
                </a:stretch>
              </p:blipFill>
              <p:spPr>
                <a:xfrm>
                  <a:off x="7706465" y="4686923"/>
                  <a:ext cx="3636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Tinta 27">
                  <a:extLst>
                    <a:ext uri="{FF2B5EF4-FFF2-40B4-BE49-F238E27FC236}">
                      <a16:creationId xmlns:a16="http://schemas.microsoft.com/office/drawing/2014/main" id="{D788F4E5-F5D1-484C-ACD9-A112ED2721FE}"/>
                    </a:ext>
                  </a:extLst>
                </p14:cNvPr>
                <p14:cNvContentPartPr/>
                <p14:nvPr/>
              </p14:nvContentPartPr>
              <p14:xfrm>
                <a:off x="8274905" y="4693043"/>
                <a:ext cx="167760" cy="154440"/>
              </p14:xfrm>
            </p:contentPart>
          </mc:Choice>
          <mc:Fallback xmlns="">
            <p:pic>
              <p:nvPicPr>
                <p:cNvPr id="28" name="Tinta 27">
                  <a:extLst>
                    <a:ext uri="{FF2B5EF4-FFF2-40B4-BE49-F238E27FC236}">
                      <a16:creationId xmlns:a16="http://schemas.microsoft.com/office/drawing/2014/main" id="{D788F4E5-F5D1-484C-ACD9-A112ED2721FE}"/>
                    </a:ext>
                  </a:extLst>
                </p:cNvPr>
                <p:cNvPicPr/>
                <p:nvPr/>
              </p:nvPicPr>
              <p:blipFill>
                <a:blip r:embed="rId36"/>
                <a:stretch>
                  <a:fillRect/>
                </a:stretch>
              </p:blipFill>
              <p:spPr>
                <a:xfrm>
                  <a:off x="8266265" y="4684403"/>
                  <a:ext cx="1854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Tinta 28">
                  <a:extLst>
                    <a:ext uri="{FF2B5EF4-FFF2-40B4-BE49-F238E27FC236}">
                      <a16:creationId xmlns:a16="http://schemas.microsoft.com/office/drawing/2014/main" id="{9B96DD09-0404-443A-A8B6-F4346BC72305}"/>
                    </a:ext>
                  </a:extLst>
                </p14:cNvPr>
                <p14:cNvContentPartPr/>
                <p14:nvPr/>
              </p14:nvContentPartPr>
              <p14:xfrm>
                <a:off x="8599985" y="4633643"/>
                <a:ext cx="241560" cy="223560"/>
              </p14:xfrm>
            </p:contentPart>
          </mc:Choice>
          <mc:Fallback xmlns="">
            <p:pic>
              <p:nvPicPr>
                <p:cNvPr id="29" name="Tinta 28">
                  <a:extLst>
                    <a:ext uri="{FF2B5EF4-FFF2-40B4-BE49-F238E27FC236}">
                      <a16:creationId xmlns:a16="http://schemas.microsoft.com/office/drawing/2014/main" id="{9B96DD09-0404-443A-A8B6-F4346BC72305}"/>
                    </a:ext>
                  </a:extLst>
                </p:cNvPr>
                <p:cNvPicPr/>
                <p:nvPr/>
              </p:nvPicPr>
              <p:blipFill>
                <a:blip r:embed="rId38"/>
                <a:stretch>
                  <a:fillRect/>
                </a:stretch>
              </p:blipFill>
              <p:spPr>
                <a:xfrm>
                  <a:off x="8591345" y="4624643"/>
                  <a:ext cx="2592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Tinta 29">
                  <a:extLst>
                    <a:ext uri="{FF2B5EF4-FFF2-40B4-BE49-F238E27FC236}">
                      <a16:creationId xmlns:a16="http://schemas.microsoft.com/office/drawing/2014/main" id="{BB8C2D65-8BAF-4D93-9237-3F14DF32A551}"/>
                    </a:ext>
                  </a:extLst>
                </p14:cNvPr>
                <p14:cNvContentPartPr/>
                <p14:nvPr/>
              </p14:nvContentPartPr>
              <p14:xfrm>
                <a:off x="8543105" y="4821923"/>
                <a:ext cx="18000" cy="6120"/>
              </p14:xfrm>
            </p:contentPart>
          </mc:Choice>
          <mc:Fallback xmlns="">
            <p:pic>
              <p:nvPicPr>
                <p:cNvPr id="30" name="Tinta 29">
                  <a:extLst>
                    <a:ext uri="{FF2B5EF4-FFF2-40B4-BE49-F238E27FC236}">
                      <a16:creationId xmlns:a16="http://schemas.microsoft.com/office/drawing/2014/main" id="{BB8C2D65-8BAF-4D93-9237-3F14DF32A551}"/>
                    </a:ext>
                  </a:extLst>
                </p:cNvPr>
                <p:cNvPicPr/>
                <p:nvPr/>
              </p:nvPicPr>
              <p:blipFill>
                <a:blip r:embed="rId40"/>
                <a:stretch>
                  <a:fillRect/>
                </a:stretch>
              </p:blipFill>
              <p:spPr>
                <a:xfrm>
                  <a:off x="8534465" y="4812923"/>
                  <a:ext cx="3564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Tinta 30">
                  <a:extLst>
                    <a:ext uri="{FF2B5EF4-FFF2-40B4-BE49-F238E27FC236}">
                      <a16:creationId xmlns:a16="http://schemas.microsoft.com/office/drawing/2014/main" id="{4037AC28-9550-44B7-85A3-178C94837DAA}"/>
                    </a:ext>
                  </a:extLst>
                </p14:cNvPr>
                <p14:cNvContentPartPr/>
                <p14:nvPr/>
              </p14:nvContentPartPr>
              <p14:xfrm>
                <a:off x="8977985" y="4855043"/>
                <a:ext cx="1800" cy="7200"/>
              </p14:xfrm>
            </p:contentPart>
          </mc:Choice>
          <mc:Fallback xmlns="">
            <p:pic>
              <p:nvPicPr>
                <p:cNvPr id="31" name="Tinta 30">
                  <a:extLst>
                    <a:ext uri="{FF2B5EF4-FFF2-40B4-BE49-F238E27FC236}">
                      <a16:creationId xmlns:a16="http://schemas.microsoft.com/office/drawing/2014/main" id="{4037AC28-9550-44B7-85A3-178C94837DAA}"/>
                    </a:ext>
                  </a:extLst>
                </p:cNvPr>
                <p:cNvPicPr/>
                <p:nvPr/>
              </p:nvPicPr>
              <p:blipFill>
                <a:blip r:embed="rId6"/>
                <a:stretch>
                  <a:fillRect/>
                </a:stretch>
              </p:blipFill>
              <p:spPr>
                <a:xfrm>
                  <a:off x="8969345" y="4846043"/>
                  <a:ext cx="194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49" name="Tinta 2048">
                  <a:extLst>
                    <a:ext uri="{FF2B5EF4-FFF2-40B4-BE49-F238E27FC236}">
                      <a16:creationId xmlns:a16="http://schemas.microsoft.com/office/drawing/2014/main" id="{6AFB8D66-CA5D-4D41-A5CB-A053EDC6BEFE}"/>
                    </a:ext>
                  </a:extLst>
                </p14:cNvPr>
                <p14:cNvContentPartPr/>
                <p14:nvPr/>
              </p14:nvContentPartPr>
              <p14:xfrm>
                <a:off x="8310185" y="5075363"/>
                <a:ext cx="145080" cy="297720"/>
              </p14:xfrm>
            </p:contentPart>
          </mc:Choice>
          <mc:Fallback xmlns="">
            <p:pic>
              <p:nvPicPr>
                <p:cNvPr id="2049" name="Tinta 2048">
                  <a:extLst>
                    <a:ext uri="{FF2B5EF4-FFF2-40B4-BE49-F238E27FC236}">
                      <a16:creationId xmlns:a16="http://schemas.microsoft.com/office/drawing/2014/main" id="{6AFB8D66-CA5D-4D41-A5CB-A053EDC6BEFE}"/>
                    </a:ext>
                  </a:extLst>
                </p:cNvPr>
                <p:cNvPicPr/>
                <p:nvPr/>
              </p:nvPicPr>
              <p:blipFill>
                <a:blip r:embed="rId43"/>
                <a:stretch>
                  <a:fillRect/>
                </a:stretch>
              </p:blipFill>
              <p:spPr>
                <a:xfrm>
                  <a:off x="8301545" y="5066723"/>
                  <a:ext cx="162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50" name="Tinta 2049">
                  <a:extLst>
                    <a:ext uri="{FF2B5EF4-FFF2-40B4-BE49-F238E27FC236}">
                      <a16:creationId xmlns:a16="http://schemas.microsoft.com/office/drawing/2014/main" id="{BCD70FAF-F164-4EC2-AAC1-33B16A01BD13}"/>
                    </a:ext>
                  </a:extLst>
                </p14:cNvPr>
                <p14:cNvContentPartPr/>
                <p14:nvPr/>
              </p14:nvContentPartPr>
              <p14:xfrm>
                <a:off x="8520425" y="5256443"/>
                <a:ext cx="422640" cy="88200"/>
              </p14:xfrm>
            </p:contentPart>
          </mc:Choice>
          <mc:Fallback xmlns="">
            <p:pic>
              <p:nvPicPr>
                <p:cNvPr id="2050" name="Tinta 2049">
                  <a:extLst>
                    <a:ext uri="{FF2B5EF4-FFF2-40B4-BE49-F238E27FC236}">
                      <a16:creationId xmlns:a16="http://schemas.microsoft.com/office/drawing/2014/main" id="{BCD70FAF-F164-4EC2-AAC1-33B16A01BD13}"/>
                    </a:ext>
                  </a:extLst>
                </p:cNvPr>
                <p:cNvPicPr/>
                <p:nvPr/>
              </p:nvPicPr>
              <p:blipFill>
                <a:blip r:embed="rId45"/>
                <a:stretch>
                  <a:fillRect/>
                </a:stretch>
              </p:blipFill>
              <p:spPr>
                <a:xfrm>
                  <a:off x="8511785" y="5247443"/>
                  <a:ext cx="4402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52" name="Tinta 2051">
                  <a:extLst>
                    <a:ext uri="{FF2B5EF4-FFF2-40B4-BE49-F238E27FC236}">
                      <a16:creationId xmlns:a16="http://schemas.microsoft.com/office/drawing/2014/main" id="{D2DC77DA-6FF5-43B8-82F2-300F3DC12CCB}"/>
                    </a:ext>
                  </a:extLst>
                </p14:cNvPr>
                <p14:cNvContentPartPr/>
                <p14:nvPr/>
              </p14:nvContentPartPr>
              <p14:xfrm>
                <a:off x="9079145" y="5004083"/>
                <a:ext cx="131760" cy="540360"/>
              </p14:xfrm>
            </p:contentPart>
          </mc:Choice>
          <mc:Fallback xmlns="">
            <p:pic>
              <p:nvPicPr>
                <p:cNvPr id="2052" name="Tinta 2051">
                  <a:extLst>
                    <a:ext uri="{FF2B5EF4-FFF2-40B4-BE49-F238E27FC236}">
                      <a16:creationId xmlns:a16="http://schemas.microsoft.com/office/drawing/2014/main" id="{D2DC77DA-6FF5-43B8-82F2-300F3DC12CCB}"/>
                    </a:ext>
                  </a:extLst>
                </p:cNvPr>
                <p:cNvPicPr/>
                <p:nvPr/>
              </p:nvPicPr>
              <p:blipFill>
                <a:blip r:embed="rId47"/>
                <a:stretch>
                  <a:fillRect/>
                </a:stretch>
              </p:blipFill>
              <p:spPr>
                <a:xfrm>
                  <a:off x="9070505" y="4995083"/>
                  <a:ext cx="14940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54" name="Tinta 2053">
                  <a:extLst>
                    <a:ext uri="{FF2B5EF4-FFF2-40B4-BE49-F238E27FC236}">
                      <a16:creationId xmlns:a16="http://schemas.microsoft.com/office/drawing/2014/main" id="{74887E78-3C50-4982-ADDA-79582602D5D4}"/>
                    </a:ext>
                  </a:extLst>
                </p14:cNvPr>
                <p14:cNvContentPartPr/>
                <p14:nvPr/>
              </p14:nvContentPartPr>
              <p14:xfrm>
                <a:off x="9033785" y="4967363"/>
                <a:ext cx="77400" cy="442800"/>
              </p14:xfrm>
            </p:contentPart>
          </mc:Choice>
          <mc:Fallback xmlns="">
            <p:pic>
              <p:nvPicPr>
                <p:cNvPr id="2054" name="Tinta 2053">
                  <a:extLst>
                    <a:ext uri="{FF2B5EF4-FFF2-40B4-BE49-F238E27FC236}">
                      <a16:creationId xmlns:a16="http://schemas.microsoft.com/office/drawing/2014/main" id="{74887E78-3C50-4982-ADDA-79582602D5D4}"/>
                    </a:ext>
                  </a:extLst>
                </p:cNvPr>
                <p:cNvPicPr/>
                <p:nvPr/>
              </p:nvPicPr>
              <p:blipFill>
                <a:blip r:embed="rId49"/>
                <a:stretch>
                  <a:fillRect/>
                </a:stretch>
              </p:blipFill>
              <p:spPr>
                <a:xfrm>
                  <a:off x="9024785" y="4958723"/>
                  <a:ext cx="9504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55" name="Tinta 2054">
                  <a:extLst>
                    <a:ext uri="{FF2B5EF4-FFF2-40B4-BE49-F238E27FC236}">
                      <a16:creationId xmlns:a16="http://schemas.microsoft.com/office/drawing/2014/main" id="{F047DFB5-23E7-40EE-A4C0-12374A4A6373}"/>
                    </a:ext>
                  </a:extLst>
                </p14:cNvPr>
                <p14:cNvContentPartPr/>
                <p14:nvPr/>
              </p14:nvContentPartPr>
              <p14:xfrm>
                <a:off x="9320705" y="4901483"/>
                <a:ext cx="63720" cy="499680"/>
              </p14:xfrm>
            </p:contentPart>
          </mc:Choice>
          <mc:Fallback xmlns="">
            <p:pic>
              <p:nvPicPr>
                <p:cNvPr id="2055" name="Tinta 2054">
                  <a:extLst>
                    <a:ext uri="{FF2B5EF4-FFF2-40B4-BE49-F238E27FC236}">
                      <a16:creationId xmlns:a16="http://schemas.microsoft.com/office/drawing/2014/main" id="{F047DFB5-23E7-40EE-A4C0-12374A4A6373}"/>
                    </a:ext>
                  </a:extLst>
                </p:cNvPr>
                <p:cNvPicPr/>
                <p:nvPr/>
              </p:nvPicPr>
              <p:blipFill>
                <a:blip r:embed="rId51"/>
                <a:stretch>
                  <a:fillRect/>
                </a:stretch>
              </p:blipFill>
              <p:spPr>
                <a:xfrm>
                  <a:off x="9311705" y="4892843"/>
                  <a:ext cx="8136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56" name="Tinta 2055">
                  <a:extLst>
                    <a:ext uri="{FF2B5EF4-FFF2-40B4-BE49-F238E27FC236}">
                      <a16:creationId xmlns:a16="http://schemas.microsoft.com/office/drawing/2014/main" id="{FCC6CB3E-357E-4AA7-85E0-8BB8E942D027}"/>
                    </a:ext>
                  </a:extLst>
                </p14:cNvPr>
                <p14:cNvContentPartPr/>
                <p14:nvPr/>
              </p14:nvContentPartPr>
              <p14:xfrm>
                <a:off x="9587825" y="5030003"/>
                <a:ext cx="316080" cy="321120"/>
              </p14:xfrm>
            </p:contentPart>
          </mc:Choice>
          <mc:Fallback xmlns="">
            <p:pic>
              <p:nvPicPr>
                <p:cNvPr id="2056" name="Tinta 2055">
                  <a:extLst>
                    <a:ext uri="{FF2B5EF4-FFF2-40B4-BE49-F238E27FC236}">
                      <a16:creationId xmlns:a16="http://schemas.microsoft.com/office/drawing/2014/main" id="{FCC6CB3E-357E-4AA7-85E0-8BB8E942D027}"/>
                    </a:ext>
                  </a:extLst>
                </p:cNvPr>
                <p:cNvPicPr/>
                <p:nvPr/>
              </p:nvPicPr>
              <p:blipFill>
                <a:blip r:embed="rId53"/>
                <a:stretch>
                  <a:fillRect/>
                </a:stretch>
              </p:blipFill>
              <p:spPr>
                <a:xfrm>
                  <a:off x="9578825" y="5021003"/>
                  <a:ext cx="3337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058" name="Tinta 2057">
                  <a:extLst>
                    <a:ext uri="{FF2B5EF4-FFF2-40B4-BE49-F238E27FC236}">
                      <a16:creationId xmlns:a16="http://schemas.microsoft.com/office/drawing/2014/main" id="{7F982ED2-7CBC-4E58-9426-E51F63AE078D}"/>
                    </a:ext>
                  </a:extLst>
                </p14:cNvPr>
                <p14:cNvContentPartPr/>
                <p14:nvPr/>
              </p14:nvContentPartPr>
              <p14:xfrm>
                <a:off x="10208825" y="5112083"/>
                <a:ext cx="220680" cy="204840"/>
              </p14:xfrm>
            </p:contentPart>
          </mc:Choice>
          <mc:Fallback xmlns="">
            <p:pic>
              <p:nvPicPr>
                <p:cNvPr id="2058" name="Tinta 2057">
                  <a:extLst>
                    <a:ext uri="{FF2B5EF4-FFF2-40B4-BE49-F238E27FC236}">
                      <a16:creationId xmlns:a16="http://schemas.microsoft.com/office/drawing/2014/main" id="{7F982ED2-7CBC-4E58-9426-E51F63AE078D}"/>
                    </a:ext>
                  </a:extLst>
                </p:cNvPr>
                <p:cNvPicPr/>
                <p:nvPr/>
              </p:nvPicPr>
              <p:blipFill>
                <a:blip r:embed="rId55"/>
                <a:stretch>
                  <a:fillRect/>
                </a:stretch>
              </p:blipFill>
              <p:spPr>
                <a:xfrm>
                  <a:off x="10200185" y="5103083"/>
                  <a:ext cx="2383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059" name="Tinta 2058">
                  <a:extLst>
                    <a:ext uri="{FF2B5EF4-FFF2-40B4-BE49-F238E27FC236}">
                      <a16:creationId xmlns:a16="http://schemas.microsoft.com/office/drawing/2014/main" id="{07EB5D8C-0709-464F-94FF-7E26884D52B4}"/>
                    </a:ext>
                  </a:extLst>
                </p14:cNvPr>
                <p14:cNvContentPartPr/>
                <p14:nvPr/>
              </p14:nvContentPartPr>
              <p14:xfrm>
                <a:off x="10677185" y="5107043"/>
                <a:ext cx="18000" cy="15480"/>
              </p14:xfrm>
            </p:contentPart>
          </mc:Choice>
          <mc:Fallback xmlns="">
            <p:pic>
              <p:nvPicPr>
                <p:cNvPr id="2059" name="Tinta 2058">
                  <a:extLst>
                    <a:ext uri="{FF2B5EF4-FFF2-40B4-BE49-F238E27FC236}">
                      <a16:creationId xmlns:a16="http://schemas.microsoft.com/office/drawing/2014/main" id="{07EB5D8C-0709-464F-94FF-7E26884D52B4}"/>
                    </a:ext>
                  </a:extLst>
                </p:cNvPr>
                <p:cNvPicPr/>
                <p:nvPr/>
              </p:nvPicPr>
              <p:blipFill>
                <a:blip r:embed="rId57"/>
                <a:stretch>
                  <a:fillRect/>
                </a:stretch>
              </p:blipFill>
              <p:spPr>
                <a:xfrm>
                  <a:off x="10668185" y="5098403"/>
                  <a:ext cx="356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060" name="Tinta 2059">
                  <a:extLst>
                    <a:ext uri="{FF2B5EF4-FFF2-40B4-BE49-F238E27FC236}">
                      <a16:creationId xmlns:a16="http://schemas.microsoft.com/office/drawing/2014/main" id="{032F7224-2AB4-4E35-A1AA-243C55CF6149}"/>
                    </a:ext>
                  </a:extLst>
                </p14:cNvPr>
                <p14:cNvContentPartPr/>
                <p14:nvPr/>
              </p14:nvContentPartPr>
              <p14:xfrm>
                <a:off x="10496825" y="5154923"/>
                <a:ext cx="473760" cy="163440"/>
              </p14:xfrm>
            </p:contentPart>
          </mc:Choice>
          <mc:Fallback xmlns="">
            <p:pic>
              <p:nvPicPr>
                <p:cNvPr id="2060" name="Tinta 2059">
                  <a:extLst>
                    <a:ext uri="{FF2B5EF4-FFF2-40B4-BE49-F238E27FC236}">
                      <a16:creationId xmlns:a16="http://schemas.microsoft.com/office/drawing/2014/main" id="{032F7224-2AB4-4E35-A1AA-243C55CF6149}"/>
                    </a:ext>
                  </a:extLst>
                </p:cNvPr>
                <p:cNvPicPr/>
                <p:nvPr/>
              </p:nvPicPr>
              <p:blipFill>
                <a:blip r:embed="rId59"/>
                <a:stretch>
                  <a:fillRect/>
                </a:stretch>
              </p:blipFill>
              <p:spPr>
                <a:xfrm>
                  <a:off x="10488185" y="5145923"/>
                  <a:ext cx="49140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061" name="Tinta 2060">
                  <a:extLst>
                    <a:ext uri="{FF2B5EF4-FFF2-40B4-BE49-F238E27FC236}">
                      <a16:creationId xmlns:a16="http://schemas.microsoft.com/office/drawing/2014/main" id="{185F8F0A-FE9F-4B57-B6A1-D5E8C2A1DA80}"/>
                    </a:ext>
                  </a:extLst>
                </p14:cNvPr>
                <p14:cNvContentPartPr/>
                <p14:nvPr/>
              </p14:nvContentPartPr>
              <p14:xfrm>
                <a:off x="10886345" y="5035763"/>
                <a:ext cx="204480" cy="260640"/>
              </p14:xfrm>
            </p:contentPart>
          </mc:Choice>
          <mc:Fallback xmlns="">
            <p:pic>
              <p:nvPicPr>
                <p:cNvPr id="2061" name="Tinta 2060">
                  <a:extLst>
                    <a:ext uri="{FF2B5EF4-FFF2-40B4-BE49-F238E27FC236}">
                      <a16:creationId xmlns:a16="http://schemas.microsoft.com/office/drawing/2014/main" id="{185F8F0A-FE9F-4B57-B6A1-D5E8C2A1DA80}"/>
                    </a:ext>
                  </a:extLst>
                </p:cNvPr>
                <p:cNvPicPr/>
                <p:nvPr/>
              </p:nvPicPr>
              <p:blipFill>
                <a:blip r:embed="rId61"/>
                <a:stretch>
                  <a:fillRect/>
                </a:stretch>
              </p:blipFill>
              <p:spPr>
                <a:xfrm>
                  <a:off x="10877345" y="5026763"/>
                  <a:ext cx="222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62" name="Tinta 2061">
                  <a:extLst>
                    <a:ext uri="{FF2B5EF4-FFF2-40B4-BE49-F238E27FC236}">
                      <a16:creationId xmlns:a16="http://schemas.microsoft.com/office/drawing/2014/main" id="{8098C41E-3953-46E6-BBA1-D0A748299019}"/>
                    </a:ext>
                  </a:extLst>
                </p14:cNvPr>
                <p14:cNvContentPartPr/>
                <p14:nvPr/>
              </p14:nvContentPartPr>
              <p14:xfrm>
                <a:off x="11110985" y="5143043"/>
                <a:ext cx="225360" cy="178560"/>
              </p14:xfrm>
            </p:contentPart>
          </mc:Choice>
          <mc:Fallback xmlns="">
            <p:pic>
              <p:nvPicPr>
                <p:cNvPr id="2062" name="Tinta 2061">
                  <a:extLst>
                    <a:ext uri="{FF2B5EF4-FFF2-40B4-BE49-F238E27FC236}">
                      <a16:creationId xmlns:a16="http://schemas.microsoft.com/office/drawing/2014/main" id="{8098C41E-3953-46E6-BBA1-D0A748299019}"/>
                    </a:ext>
                  </a:extLst>
                </p:cNvPr>
                <p:cNvPicPr/>
                <p:nvPr/>
              </p:nvPicPr>
              <p:blipFill>
                <a:blip r:embed="rId63"/>
                <a:stretch>
                  <a:fillRect/>
                </a:stretch>
              </p:blipFill>
              <p:spPr>
                <a:xfrm>
                  <a:off x="11101985" y="5134043"/>
                  <a:ext cx="2430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63" name="Tinta 2062">
                  <a:extLst>
                    <a:ext uri="{FF2B5EF4-FFF2-40B4-BE49-F238E27FC236}">
                      <a16:creationId xmlns:a16="http://schemas.microsoft.com/office/drawing/2014/main" id="{9B9F7D76-37EB-4741-929C-7169912A746D}"/>
                    </a:ext>
                  </a:extLst>
                </p14:cNvPr>
                <p14:cNvContentPartPr/>
                <p14:nvPr/>
              </p14:nvContentPartPr>
              <p14:xfrm>
                <a:off x="11313665" y="5184443"/>
                <a:ext cx="249120" cy="128160"/>
              </p14:xfrm>
            </p:contentPart>
          </mc:Choice>
          <mc:Fallback xmlns="">
            <p:pic>
              <p:nvPicPr>
                <p:cNvPr id="2063" name="Tinta 2062">
                  <a:extLst>
                    <a:ext uri="{FF2B5EF4-FFF2-40B4-BE49-F238E27FC236}">
                      <a16:creationId xmlns:a16="http://schemas.microsoft.com/office/drawing/2014/main" id="{9B9F7D76-37EB-4741-929C-7169912A746D}"/>
                    </a:ext>
                  </a:extLst>
                </p:cNvPr>
                <p:cNvPicPr/>
                <p:nvPr/>
              </p:nvPicPr>
              <p:blipFill>
                <a:blip r:embed="rId65"/>
                <a:stretch>
                  <a:fillRect/>
                </a:stretch>
              </p:blipFill>
              <p:spPr>
                <a:xfrm>
                  <a:off x="11305025" y="5175443"/>
                  <a:ext cx="2667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065" name="Tinta 2064">
                  <a:extLst>
                    <a:ext uri="{FF2B5EF4-FFF2-40B4-BE49-F238E27FC236}">
                      <a16:creationId xmlns:a16="http://schemas.microsoft.com/office/drawing/2014/main" id="{6DDD5B78-20F9-460B-AEA9-F3DEAC74CCA6}"/>
                    </a:ext>
                  </a:extLst>
                </p14:cNvPr>
                <p14:cNvContentPartPr/>
                <p14:nvPr/>
              </p14:nvContentPartPr>
              <p14:xfrm>
                <a:off x="9733985" y="5512043"/>
                <a:ext cx="10800" cy="151920"/>
              </p14:xfrm>
            </p:contentPart>
          </mc:Choice>
          <mc:Fallback xmlns="">
            <p:pic>
              <p:nvPicPr>
                <p:cNvPr id="2065" name="Tinta 2064">
                  <a:extLst>
                    <a:ext uri="{FF2B5EF4-FFF2-40B4-BE49-F238E27FC236}">
                      <a16:creationId xmlns:a16="http://schemas.microsoft.com/office/drawing/2014/main" id="{6DDD5B78-20F9-460B-AEA9-F3DEAC74CCA6}"/>
                    </a:ext>
                  </a:extLst>
                </p:cNvPr>
                <p:cNvPicPr/>
                <p:nvPr/>
              </p:nvPicPr>
              <p:blipFill>
                <a:blip r:embed="rId67"/>
                <a:stretch>
                  <a:fillRect/>
                </a:stretch>
              </p:blipFill>
              <p:spPr>
                <a:xfrm>
                  <a:off x="9724985" y="5503403"/>
                  <a:ext cx="284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066" name="Tinta 2065">
                  <a:extLst>
                    <a:ext uri="{FF2B5EF4-FFF2-40B4-BE49-F238E27FC236}">
                      <a16:creationId xmlns:a16="http://schemas.microsoft.com/office/drawing/2014/main" id="{A1A30A0F-FCE0-4A96-A75A-099D78179B01}"/>
                    </a:ext>
                  </a:extLst>
                </p14:cNvPr>
                <p14:cNvContentPartPr/>
                <p14:nvPr/>
              </p14:nvContentPartPr>
              <p14:xfrm>
                <a:off x="9702305" y="5615363"/>
                <a:ext cx="156240" cy="194760"/>
              </p14:xfrm>
            </p:contentPart>
          </mc:Choice>
          <mc:Fallback xmlns="">
            <p:pic>
              <p:nvPicPr>
                <p:cNvPr id="2066" name="Tinta 2065">
                  <a:extLst>
                    <a:ext uri="{FF2B5EF4-FFF2-40B4-BE49-F238E27FC236}">
                      <a16:creationId xmlns:a16="http://schemas.microsoft.com/office/drawing/2014/main" id="{A1A30A0F-FCE0-4A96-A75A-099D78179B01}"/>
                    </a:ext>
                  </a:extLst>
                </p:cNvPr>
                <p:cNvPicPr/>
                <p:nvPr/>
              </p:nvPicPr>
              <p:blipFill>
                <a:blip r:embed="rId69"/>
                <a:stretch>
                  <a:fillRect/>
                </a:stretch>
              </p:blipFill>
              <p:spPr>
                <a:xfrm>
                  <a:off x="9693665" y="5606363"/>
                  <a:ext cx="1738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067" name="Tinta 2066">
                  <a:extLst>
                    <a:ext uri="{FF2B5EF4-FFF2-40B4-BE49-F238E27FC236}">
                      <a16:creationId xmlns:a16="http://schemas.microsoft.com/office/drawing/2014/main" id="{E82B132D-B596-4BE9-816A-F382AE9C1D58}"/>
                    </a:ext>
                  </a:extLst>
                </p14:cNvPr>
                <p14:cNvContentPartPr/>
                <p14:nvPr/>
              </p14:nvContentPartPr>
              <p14:xfrm>
                <a:off x="9145025" y="5919203"/>
                <a:ext cx="596880" cy="245520"/>
              </p14:xfrm>
            </p:contentPart>
          </mc:Choice>
          <mc:Fallback xmlns="">
            <p:pic>
              <p:nvPicPr>
                <p:cNvPr id="2067" name="Tinta 2066">
                  <a:extLst>
                    <a:ext uri="{FF2B5EF4-FFF2-40B4-BE49-F238E27FC236}">
                      <a16:creationId xmlns:a16="http://schemas.microsoft.com/office/drawing/2014/main" id="{E82B132D-B596-4BE9-816A-F382AE9C1D58}"/>
                    </a:ext>
                  </a:extLst>
                </p:cNvPr>
                <p:cNvPicPr/>
                <p:nvPr/>
              </p:nvPicPr>
              <p:blipFill>
                <a:blip r:embed="rId71"/>
                <a:stretch>
                  <a:fillRect/>
                </a:stretch>
              </p:blipFill>
              <p:spPr>
                <a:xfrm>
                  <a:off x="9136025" y="5910563"/>
                  <a:ext cx="6145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068" name="Tinta 2067">
                  <a:extLst>
                    <a:ext uri="{FF2B5EF4-FFF2-40B4-BE49-F238E27FC236}">
                      <a16:creationId xmlns:a16="http://schemas.microsoft.com/office/drawing/2014/main" id="{3675996F-F1DE-47C7-93FC-07CA60B36742}"/>
                    </a:ext>
                  </a:extLst>
                </p14:cNvPr>
                <p14:cNvContentPartPr/>
                <p14:nvPr/>
              </p14:nvContentPartPr>
              <p14:xfrm>
                <a:off x="9760265" y="6053123"/>
                <a:ext cx="240840" cy="119520"/>
              </p14:xfrm>
            </p:contentPart>
          </mc:Choice>
          <mc:Fallback xmlns="">
            <p:pic>
              <p:nvPicPr>
                <p:cNvPr id="2068" name="Tinta 2067">
                  <a:extLst>
                    <a:ext uri="{FF2B5EF4-FFF2-40B4-BE49-F238E27FC236}">
                      <a16:creationId xmlns:a16="http://schemas.microsoft.com/office/drawing/2014/main" id="{3675996F-F1DE-47C7-93FC-07CA60B36742}"/>
                    </a:ext>
                  </a:extLst>
                </p:cNvPr>
                <p:cNvPicPr/>
                <p:nvPr/>
              </p:nvPicPr>
              <p:blipFill>
                <a:blip r:embed="rId73"/>
                <a:stretch>
                  <a:fillRect/>
                </a:stretch>
              </p:blipFill>
              <p:spPr>
                <a:xfrm>
                  <a:off x="9751265" y="6044123"/>
                  <a:ext cx="25848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069" name="Tinta 2068">
                  <a:extLst>
                    <a:ext uri="{FF2B5EF4-FFF2-40B4-BE49-F238E27FC236}">
                      <a16:creationId xmlns:a16="http://schemas.microsoft.com/office/drawing/2014/main" id="{B18FAB7D-2357-4F67-819F-778044761EB5}"/>
                    </a:ext>
                  </a:extLst>
                </p14:cNvPr>
                <p14:cNvContentPartPr/>
                <p14:nvPr/>
              </p14:nvContentPartPr>
              <p14:xfrm>
                <a:off x="9331865" y="6405563"/>
                <a:ext cx="602280" cy="158760"/>
              </p14:xfrm>
            </p:contentPart>
          </mc:Choice>
          <mc:Fallback xmlns="">
            <p:pic>
              <p:nvPicPr>
                <p:cNvPr id="2069" name="Tinta 2068">
                  <a:extLst>
                    <a:ext uri="{FF2B5EF4-FFF2-40B4-BE49-F238E27FC236}">
                      <a16:creationId xmlns:a16="http://schemas.microsoft.com/office/drawing/2014/main" id="{B18FAB7D-2357-4F67-819F-778044761EB5}"/>
                    </a:ext>
                  </a:extLst>
                </p:cNvPr>
                <p:cNvPicPr/>
                <p:nvPr/>
              </p:nvPicPr>
              <p:blipFill>
                <a:blip r:embed="rId75"/>
                <a:stretch>
                  <a:fillRect/>
                </a:stretch>
              </p:blipFill>
              <p:spPr>
                <a:xfrm>
                  <a:off x="9323225" y="6396923"/>
                  <a:ext cx="6199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070" name="Tinta 2069">
                  <a:extLst>
                    <a:ext uri="{FF2B5EF4-FFF2-40B4-BE49-F238E27FC236}">
                      <a16:creationId xmlns:a16="http://schemas.microsoft.com/office/drawing/2014/main" id="{E3C9A1F9-DED9-4527-A3FB-9066E6A45385}"/>
                    </a:ext>
                  </a:extLst>
                </p14:cNvPr>
                <p14:cNvContentPartPr/>
                <p14:nvPr/>
              </p14:nvContentPartPr>
              <p14:xfrm>
                <a:off x="9999665" y="6299003"/>
                <a:ext cx="241560" cy="239760"/>
              </p14:xfrm>
            </p:contentPart>
          </mc:Choice>
          <mc:Fallback xmlns="">
            <p:pic>
              <p:nvPicPr>
                <p:cNvPr id="2070" name="Tinta 2069">
                  <a:extLst>
                    <a:ext uri="{FF2B5EF4-FFF2-40B4-BE49-F238E27FC236}">
                      <a16:creationId xmlns:a16="http://schemas.microsoft.com/office/drawing/2014/main" id="{E3C9A1F9-DED9-4527-A3FB-9066E6A45385}"/>
                    </a:ext>
                  </a:extLst>
                </p:cNvPr>
                <p:cNvPicPr/>
                <p:nvPr/>
              </p:nvPicPr>
              <p:blipFill>
                <a:blip r:embed="rId77"/>
                <a:stretch>
                  <a:fillRect/>
                </a:stretch>
              </p:blipFill>
              <p:spPr>
                <a:xfrm>
                  <a:off x="9991025" y="6290363"/>
                  <a:ext cx="2592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071" name="Tinta 2070">
                  <a:extLst>
                    <a:ext uri="{FF2B5EF4-FFF2-40B4-BE49-F238E27FC236}">
                      <a16:creationId xmlns:a16="http://schemas.microsoft.com/office/drawing/2014/main" id="{21EBC429-A99F-4CBF-8551-1F45F8752D0C}"/>
                    </a:ext>
                  </a:extLst>
                </p14:cNvPr>
                <p14:cNvContentPartPr/>
                <p14:nvPr/>
              </p14:nvContentPartPr>
              <p14:xfrm>
                <a:off x="9766745" y="6287123"/>
                <a:ext cx="350640" cy="19080"/>
              </p14:xfrm>
            </p:contentPart>
          </mc:Choice>
          <mc:Fallback xmlns="">
            <p:pic>
              <p:nvPicPr>
                <p:cNvPr id="2071" name="Tinta 2070">
                  <a:extLst>
                    <a:ext uri="{FF2B5EF4-FFF2-40B4-BE49-F238E27FC236}">
                      <a16:creationId xmlns:a16="http://schemas.microsoft.com/office/drawing/2014/main" id="{21EBC429-A99F-4CBF-8551-1F45F8752D0C}"/>
                    </a:ext>
                  </a:extLst>
                </p:cNvPr>
                <p:cNvPicPr/>
                <p:nvPr/>
              </p:nvPicPr>
              <p:blipFill>
                <a:blip r:embed="rId79"/>
                <a:stretch>
                  <a:fillRect/>
                </a:stretch>
              </p:blipFill>
              <p:spPr>
                <a:xfrm>
                  <a:off x="9758105" y="6278123"/>
                  <a:ext cx="3682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072" name="Tinta 2071">
                  <a:extLst>
                    <a:ext uri="{FF2B5EF4-FFF2-40B4-BE49-F238E27FC236}">
                      <a16:creationId xmlns:a16="http://schemas.microsoft.com/office/drawing/2014/main" id="{8CA693D7-7211-4082-B595-B8AF52D548F8}"/>
                    </a:ext>
                  </a:extLst>
                </p14:cNvPr>
                <p14:cNvContentPartPr/>
                <p14:nvPr/>
              </p14:nvContentPartPr>
              <p14:xfrm>
                <a:off x="10290185" y="6261563"/>
                <a:ext cx="397440" cy="272520"/>
              </p14:xfrm>
            </p:contentPart>
          </mc:Choice>
          <mc:Fallback xmlns="">
            <p:pic>
              <p:nvPicPr>
                <p:cNvPr id="2072" name="Tinta 2071">
                  <a:extLst>
                    <a:ext uri="{FF2B5EF4-FFF2-40B4-BE49-F238E27FC236}">
                      <a16:creationId xmlns:a16="http://schemas.microsoft.com/office/drawing/2014/main" id="{8CA693D7-7211-4082-B595-B8AF52D548F8}"/>
                    </a:ext>
                  </a:extLst>
                </p:cNvPr>
                <p:cNvPicPr/>
                <p:nvPr/>
              </p:nvPicPr>
              <p:blipFill>
                <a:blip r:embed="rId81"/>
                <a:stretch>
                  <a:fillRect/>
                </a:stretch>
              </p:blipFill>
              <p:spPr>
                <a:xfrm>
                  <a:off x="10281545" y="6252563"/>
                  <a:ext cx="4150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073" name="Tinta 2072">
                  <a:extLst>
                    <a:ext uri="{FF2B5EF4-FFF2-40B4-BE49-F238E27FC236}">
                      <a16:creationId xmlns:a16="http://schemas.microsoft.com/office/drawing/2014/main" id="{5EF331FD-823E-46E8-8B20-C0A16C4B88C5}"/>
                    </a:ext>
                  </a:extLst>
                </p14:cNvPr>
                <p14:cNvContentPartPr/>
                <p14:nvPr/>
              </p14:nvContentPartPr>
              <p14:xfrm>
                <a:off x="10644785" y="6411323"/>
                <a:ext cx="163080" cy="107640"/>
              </p14:xfrm>
            </p:contentPart>
          </mc:Choice>
          <mc:Fallback xmlns="">
            <p:pic>
              <p:nvPicPr>
                <p:cNvPr id="2073" name="Tinta 2072">
                  <a:extLst>
                    <a:ext uri="{FF2B5EF4-FFF2-40B4-BE49-F238E27FC236}">
                      <a16:creationId xmlns:a16="http://schemas.microsoft.com/office/drawing/2014/main" id="{5EF331FD-823E-46E8-8B20-C0A16C4B88C5}"/>
                    </a:ext>
                  </a:extLst>
                </p:cNvPr>
                <p:cNvPicPr/>
                <p:nvPr/>
              </p:nvPicPr>
              <p:blipFill>
                <a:blip r:embed="rId83"/>
                <a:stretch>
                  <a:fillRect/>
                </a:stretch>
              </p:blipFill>
              <p:spPr>
                <a:xfrm>
                  <a:off x="10635785" y="6402323"/>
                  <a:ext cx="180720" cy="125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2075" name="Tinta 2074">
                <a:extLst>
                  <a:ext uri="{FF2B5EF4-FFF2-40B4-BE49-F238E27FC236}">
                    <a16:creationId xmlns:a16="http://schemas.microsoft.com/office/drawing/2014/main" id="{739B1481-B3AB-401E-9016-7F90E90B4DB8}"/>
                  </a:ext>
                </a:extLst>
              </p14:cNvPr>
              <p14:cNvContentPartPr/>
              <p14:nvPr/>
            </p14:nvContentPartPr>
            <p14:xfrm>
              <a:off x="11693465" y="5289203"/>
              <a:ext cx="131760" cy="28800"/>
            </p14:xfrm>
          </p:contentPart>
        </mc:Choice>
        <mc:Fallback xmlns="">
          <p:pic>
            <p:nvPicPr>
              <p:cNvPr id="2075" name="Tinta 2074">
                <a:extLst>
                  <a:ext uri="{FF2B5EF4-FFF2-40B4-BE49-F238E27FC236}">
                    <a16:creationId xmlns:a16="http://schemas.microsoft.com/office/drawing/2014/main" id="{739B1481-B3AB-401E-9016-7F90E90B4DB8}"/>
                  </a:ext>
                </a:extLst>
              </p:cNvPr>
              <p:cNvPicPr/>
              <p:nvPr/>
            </p:nvPicPr>
            <p:blipFill>
              <a:blip r:embed="rId85"/>
              <a:stretch>
                <a:fillRect/>
              </a:stretch>
            </p:blipFill>
            <p:spPr>
              <a:xfrm>
                <a:off x="11684825" y="5280563"/>
                <a:ext cx="149400" cy="46440"/>
              </a:xfrm>
              <a:prstGeom prst="rect">
                <a:avLst/>
              </a:prstGeom>
            </p:spPr>
          </p:pic>
        </mc:Fallback>
      </mc:AlternateContent>
      <p:grpSp>
        <p:nvGrpSpPr>
          <p:cNvPr id="2078" name="Agrupar 2077">
            <a:extLst>
              <a:ext uri="{FF2B5EF4-FFF2-40B4-BE49-F238E27FC236}">
                <a16:creationId xmlns:a16="http://schemas.microsoft.com/office/drawing/2014/main" id="{B68D3635-8191-4F1B-9CDA-515565199961}"/>
              </a:ext>
            </a:extLst>
          </p:cNvPr>
          <p:cNvGrpSpPr/>
          <p:nvPr/>
        </p:nvGrpSpPr>
        <p:grpSpPr>
          <a:xfrm>
            <a:off x="10660985" y="5548403"/>
            <a:ext cx="1140480" cy="265320"/>
            <a:chOff x="10660985" y="5548403"/>
            <a:chExt cx="1140480" cy="265320"/>
          </a:xfrm>
        </p:grpSpPr>
        <mc:AlternateContent xmlns:mc="http://schemas.openxmlformats.org/markup-compatibility/2006" xmlns:p14="http://schemas.microsoft.com/office/powerpoint/2010/main">
          <mc:Choice Requires="p14">
            <p:contentPart p14:bwMode="auto" r:id="rId86">
              <p14:nvContentPartPr>
                <p14:cNvPr id="2076" name="Tinta 2075">
                  <a:extLst>
                    <a:ext uri="{FF2B5EF4-FFF2-40B4-BE49-F238E27FC236}">
                      <a16:creationId xmlns:a16="http://schemas.microsoft.com/office/drawing/2014/main" id="{208CC865-AD96-4428-AB25-E2EEFA614B90}"/>
                    </a:ext>
                  </a:extLst>
                </p14:cNvPr>
                <p14:cNvContentPartPr/>
                <p14:nvPr/>
              </p14:nvContentPartPr>
              <p14:xfrm>
                <a:off x="10660985" y="5548403"/>
                <a:ext cx="978480" cy="265320"/>
              </p14:xfrm>
            </p:contentPart>
          </mc:Choice>
          <mc:Fallback xmlns="">
            <p:pic>
              <p:nvPicPr>
                <p:cNvPr id="2076" name="Tinta 2075">
                  <a:extLst>
                    <a:ext uri="{FF2B5EF4-FFF2-40B4-BE49-F238E27FC236}">
                      <a16:creationId xmlns:a16="http://schemas.microsoft.com/office/drawing/2014/main" id="{208CC865-AD96-4428-AB25-E2EEFA614B90}"/>
                    </a:ext>
                  </a:extLst>
                </p:cNvPr>
                <p:cNvPicPr/>
                <p:nvPr/>
              </p:nvPicPr>
              <p:blipFill>
                <a:blip r:embed="rId87"/>
                <a:stretch>
                  <a:fillRect/>
                </a:stretch>
              </p:blipFill>
              <p:spPr>
                <a:xfrm>
                  <a:off x="10652345" y="5539763"/>
                  <a:ext cx="9961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077" name="Tinta 2076">
                  <a:extLst>
                    <a:ext uri="{FF2B5EF4-FFF2-40B4-BE49-F238E27FC236}">
                      <a16:creationId xmlns:a16="http://schemas.microsoft.com/office/drawing/2014/main" id="{A6B54EDA-62CA-4133-8980-1DACACB8E4AD}"/>
                    </a:ext>
                  </a:extLst>
                </p14:cNvPr>
                <p14:cNvContentPartPr/>
                <p14:nvPr/>
              </p14:nvContentPartPr>
              <p14:xfrm>
                <a:off x="11801105" y="5794283"/>
                <a:ext cx="360" cy="360"/>
              </p14:xfrm>
            </p:contentPart>
          </mc:Choice>
          <mc:Fallback xmlns="">
            <p:pic>
              <p:nvPicPr>
                <p:cNvPr id="2077" name="Tinta 2076">
                  <a:extLst>
                    <a:ext uri="{FF2B5EF4-FFF2-40B4-BE49-F238E27FC236}">
                      <a16:creationId xmlns:a16="http://schemas.microsoft.com/office/drawing/2014/main" id="{A6B54EDA-62CA-4133-8980-1DACACB8E4AD}"/>
                    </a:ext>
                  </a:extLst>
                </p:cNvPr>
                <p:cNvPicPr/>
                <p:nvPr/>
              </p:nvPicPr>
              <p:blipFill>
                <a:blip r:embed="rId8"/>
                <a:stretch>
                  <a:fillRect/>
                </a:stretch>
              </p:blipFill>
              <p:spPr>
                <a:xfrm>
                  <a:off x="11792105" y="5785283"/>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2079" name="Tinta 2078">
                <a:extLst>
                  <a:ext uri="{FF2B5EF4-FFF2-40B4-BE49-F238E27FC236}">
                    <a16:creationId xmlns:a16="http://schemas.microsoft.com/office/drawing/2014/main" id="{2D84FF07-9631-48AE-B087-75A8BF346A44}"/>
                  </a:ext>
                </a:extLst>
              </p14:cNvPr>
              <p14:cNvContentPartPr/>
              <p14:nvPr/>
            </p14:nvContentPartPr>
            <p14:xfrm>
              <a:off x="8396585" y="5072123"/>
              <a:ext cx="969840" cy="288000"/>
            </p14:xfrm>
          </p:contentPart>
        </mc:Choice>
        <mc:Fallback xmlns="">
          <p:pic>
            <p:nvPicPr>
              <p:cNvPr id="2079" name="Tinta 2078">
                <a:extLst>
                  <a:ext uri="{FF2B5EF4-FFF2-40B4-BE49-F238E27FC236}">
                    <a16:creationId xmlns:a16="http://schemas.microsoft.com/office/drawing/2014/main" id="{2D84FF07-9631-48AE-B087-75A8BF346A44}"/>
                  </a:ext>
                </a:extLst>
              </p:cNvPr>
              <p:cNvPicPr/>
              <p:nvPr/>
            </p:nvPicPr>
            <p:blipFill>
              <a:blip r:embed="rId90"/>
              <a:stretch>
                <a:fillRect/>
              </a:stretch>
            </p:blipFill>
            <p:spPr>
              <a:xfrm>
                <a:off x="8342585" y="4964123"/>
                <a:ext cx="107748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080" name="Tinta 2079">
                <a:extLst>
                  <a:ext uri="{FF2B5EF4-FFF2-40B4-BE49-F238E27FC236}">
                    <a16:creationId xmlns:a16="http://schemas.microsoft.com/office/drawing/2014/main" id="{92AE9FCD-EF82-4054-BF60-07D3AB60B548}"/>
                  </a:ext>
                </a:extLst>
              </p14:cNvPr>
              <p14:cNvContentPartPr/>
              <p14:nvPr/>
            </p14:nvContentPartPr>
            <p14:xfrm>
              <a:off x="10305305" y="5129003"/>
              <a:ext cx="1311480" cy="686880"/>
            </p14:xfrm>
          </p:contentPart>
        </mc:Choice>
        <mc:Fallback xmlns="">
          <p:pic>
            <p:nvPicPr>
              <p:cNvPr id="2080" name="Tinta 2079">
                <a:extLst>
                  <a:ext uri="{FF2B5EF4-FFF2-40B4-BE49-F238E27FC236}">
                    <a16:creationId xmlns:a16="http://schemas.microsoft.com/office/drawing/2014/main" id="{92AE9FCD-EF82-4054-BF60-07D3AB60B548}"/>
                  </a:ext>
                </a:extLst>
              </p:cNvPr>
              <p:cNvPicPr/>
              <p:nvPr/>
            </p:nvPicPr>
            <p:blipFill>
              <a:blip r:embed="rId92"/>
              <a:stretch>
                <a:fillRect/>
              </a:stretch>
            </p:blipFill>
            <p:spPr>
              <a:xfrm>
                <a:off x="10251665" y="5021003"/>
                <a:ext cx="1419120" cy="902520"/>
              </a:xfrm>
              <a:prstGeom prst="rect">
                <a:avLst/>
              </a:prstGeom>
            </p:spPr>
          </p:pic>
        </mc:Fallback>
      </mc:AlternateContent>
    </p:spTree>
    <p:extLst>
      <p:ext uri="{BB962C8B-B14F-4D97-AF65-F5344CB8AC3E}">
        <p14:creationId xmlns:p14="http://schemas.microsoft.com/office/powerpoint/2010/main" val="188778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4A58489-56B3-4F05-B2D6-82E2BDC85FE4}"/>
              </a:ext>
            </a:extLst>
          </p:cNvPr>
          <p:cNvSpPr txBox="1"/>
          <p:nvPr/>
        </p:nvSpPr>
        <p:spPr>
          <a:xfrm>
            <a:off x="4399547" y="1280085"/>
            <a:ext cx="3392906" cy="3900491"/>
          </a:xfrm>
          <a:prstGeom prst="rect">
            <a:avLst/>
          </a:prstGeom>
          <a:noFill/>
        </p:spPr>
        <p:txBody>
          <a:bodyPr wrap="square">
            <a:spAutoFit/>
          </a:bodyPr>
          <a:lstStyle/>
          <a:p>
            <a:pPr algn="just">
              <a:lnSpc>
                <a:spcPts val="3000"/>
              </a:lnSpc>
              <a:spcBef>
                <a:spcPts val="525"/>
              </a:spcBef>
              <a:spcAft>
                <a:spcPts val="525"/>
              </a:spcAft>
            </a:pPr>
            <a:r>
              <a:rPr lang="pt-BR" sz="1800" dirty="0">
                <a:effectLst/>
                <a:latin typeface="Comic Sans MS" panose="030F0702030302020204" pitchFamily="66" charset="0"/>
                <a:ea typeface="Times New Roman" panose="02020603050405020304" pitchFamily="18" charset="0"/>
                <a:cs typeface="Arial" panose="020B0604020202020204" pitchFamily="34" charset="0"/>
              </a:rPr>
              <a:t>Antes de qualquer coisa, se pretendemos trabalhar com funções inversas, precisamos de procedimento de verificação da existência da função inversa em um dado domínio. Para verificação da existência da função inversa usaremos o chamado teste da reta horizontal.</a:t>
            </a:r>
            <a:endParaRPr lang="pt-BR" sz="1800" dirty="0">
              <a:effectLst/>
              <a:latin typeface="Times New Roman" panose="02020603050405020304" pitchFamily="18" charset="0"/>
              <a:ea typeface="Times New Roman" panose="02020603050405020304" pitchFamily="18" charset="0"/>
            </a:endParaRPr>
          </a:p>
        </p:txBody>
      </p:sp>
      <p:sp>
        <p:nvSpPr>
          <p:cNvPr id="5" name="CaixaDeTexto 4">
            <a:extLst>
              <a:ext uri="{FF2B5EF4-FFF2-40B4-BE49-F238E27FC236}">
                <a16:creationId xmlns:a16="http://schemas.microsoft.com/office/drawing/2014/main" id="{F2CC560C-69DA-4702-9E7A-A64210527124}"/>
              </a:ext>
            </a:extLst>
          </p:cNvPr>
          <p:cNvSpPr txBox="1"/>
          <p:nvPr/>
        </p:nvSpPr>
        <p:spPr>
          <a:xfrm>
            <a:off x="4057650" y="272534"/>
            <a:ext cx="6093994" cy="369332"/>
          </a:xfrm>
          <a:prstGeom prst="rect">
            <a:avLst/>
          </a:prstGeom>
          <a:noFill/>
        </p:spPr>
        <p:txBody>
          <a:bodyPr wrap="square">
            <a:spAutoFit/>
          </a:bodyPr>
          <a:lstStyle/>
          <a:p>
            <a:r>
              <a:rPr lang="pt-BR" altLang="pt-BR" sz="1800" b="1" dirty="0">
                <a:solidFill>
                  <a:srgbClr val="0070C0"/>
                </a:solidFill>
              </a:rPr>
              <a:t>FUNÇÕES INVERSAS</a:t>
            </a:r>
            <a:endParaRPr lang="pt-BR" dirty="0"/>
          </a:p>
        </p:txBody>
      </p:sp>
      <p:sp>
        <p:nvSpPr>
          <p:cNvPr id="7" name="CaixaDeTexto 6">
            <a:extLst>
              <a:ext uri="{FF2B5EF4-FFF2-40B4-BE49-F238E27FC236}">
                <a16:creationId xmlns:a16="http://schemas.microsoft.com/office/drawing/2014/main" id="{CCE8C15D-286D-4834-827A-5B3A54DAA774}"/>
              </a:ext>
            </a:extLst>
          </p:cNvPr>
          <p:cNvSpPr txBox="1"/>
          <p:nvPr/>
        </p:nvSpPr>
        <p:spPr>
          <a:xfrm>
            <a:off x="798095" y="870466"/>
            <a:ext cx="3039979" cy="369332"/>
          </a:xfrm>
          <a:prstGeom prst="rect">
            <a:avLst/>
          </a:prstGeom>
          <a:noFill/>
        </p:spPr>
        <p:txBody>
          <a:bodyPr wrap="square">
            <a:spAutoFit/>
          </a:bodyPr>
          <a:lstStyle/>
          <a:p>
            <a:r>
              <a:rPr lang="pt-BR" altLang="pt-BR" sz="1800" b="1" dirty="0"/>
              <a:t>Observe a seguinte situação: </a:t>
            </a:r>
            <a:endParaRPr lang="pt-BR" dirty="0"/>
          </a:p>
        </p:txBody>
      </p:sp>
      <p:pic>
        <p:nvPicPr>
          <p:cNvPr id="8" name="Imagem 7">
            <a:extLst>
              <a:ext uri="{FF2B5EF4-FFF2-40B4-BE49-F238E27FC236}">
                <a16:creationId xmlns:a16="http://schemas.microsoft.com/office/drawing/2014/main" id="{2BCD084D-21DC-4484-B41A-65A23B3F8B5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4507" y="1556266"/>
            <a:ext cx="2162175" cy="2162175"/>
          </a:xfrm>
          <a:prstGeom prst="rect">
            <a:avLst/>
          </a:prstGeom>
          <a:noFill/>
          <a:ln>
            <a:noFill/>
          </a:ln>
        </p:spPr>
      </p:pic>
      <p:pic>
        <p:nvPicPr>
          <p:cNvPr id="9" name="Imagem 8">
            <a:extLst>
              <a:ext uri="{FF2B5EF4-FFF2-40B4-BE49-F238E27FC236}">
                <a16:creationId xmlns:a16="http://schemas.microsoft.com/office/drawing/2014/main" id="{A89E538A-53CD-444D-A67A-02432460B99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06327" y="1239798"/>
            <a:ext cx="3080084" cy="3336758"/>
          </a:xfrm>
          <a:prstGeom prst="rect">
            <a:avLst/>
          </a:prstGeom>
          <a:noFill/>
          <a:ln>
            <a:noFill/>
          </a:ln>
        </p:spPr>
      </p:pic>
      <p:sp>
        <p:nvSpPr>
          <p:cNvPr id="11" name="CaixaDeTexto 10">
            <a:extLst>
              <a:ext uri="{FF2B5EF4-FFF2-40B4-BE49-F238E27FC236}">
                <a16:creationId xmlns:a16="http://schemas.microsoft.com/office/drawing/2014/main" id="{C8E377C6-8011-4075-B141-1DD3FF466C55}"/>
              </a:ext>
            </a:extLst>
          </p:cNvPr>
          <p:cNvSpPr txBox="1"/>
          <p:nvPr/>
        </p:nvSpPr>
        <p:spPr>
          <a:xfrm>
            <a:off x="424112" y="5393249"/>
            <a:ext cx="11523245" cy="369332"/>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Logo, não podemos falar em função inversa sem antes verificarmos o domínio da função a ser invertida. </a:t>
            </a:r>
            <a:endParaRPr lang="pt-BR" dirty="0"/>
          </a:p>
        </p:txBody>
      </p:sp>
      <mc:AlternateContent xmlns:mc="http://schemas.openxmlformats.org/markup-compatibility/2006" xmlns:p14="http://schemas.microsoft.com/office/powerpoint/2010/main">
        <mc:Choice Requires="p14">
          <p:contentPart p14:bwMode="auto" r:id="rId4">
            <p14:nvContentPartPr>
              <p14:cNvPr id="2" name="Tinta 1">
                <a:extLst>
                  <a:ext uri="{FF2B5EF4-FFF2-40B4-BE49-F238E27FC236}">
                    <a16:creationId xmlns:a16="http://schemas.microsoft.com/office/drawing/2014/main" id="{0005111F-BB19-4AE7-9600-F3B68D78065B}"/>
                  </a:ext>
                </a:extLst>
              </p14:cNvPr>
              <p14:cNvContentPartPr/>
              <p14:nvPr/>
            </p14:nvContentPartPr>
            <p14:xfrm>
              <a:off x="1397105" y="2188523"/>
              <a:ext cx="134640" cy="100440"/>
            </p14:xfrm>
          </p:contentPart>
        </mc:Choice>
        <mc:Fallback xmlns="">
          <p:pic>
            <p:nvPicPr>
              <p:cNvPr id="2" name="Tinta 1">
                <a:extLst>
                  <a:ext uri="{FF2B5EF4-FFF2-40B4-BE49-F238E27FC236}">
                    <a16:creationId xmlns:a16="http://schemas.microsoft.com/office/drawing/2014/main" id="{0005111F-BB19-4AE7-9600-F3B68D78065B}"/>
                  </a:ext>
                </a:extLst>
              </p:cNvPr>
              <p:cNvPicPr/>
              <p:nvPr/>
            </p:nvPicPr>
            <p:blipFill>
              <a:blip r:embed="rId5"/>
              <a:stretch>
                <a:fillRect/>
              </a:stretch>
            </p:blipFill>
            <p:spPr>
              <a:xfrm>
                <a:off x="1343105" y="2080523"/>
                <a:ext cx="24228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Tinta 3">
                <a:extLst>
                  <a:ext uri="{FF2B5EF4-FFF2-40B4-BE49-F238E27FC236}">
                    <a16:creationId xmlns:a16="http://schemas.microsoft.com/office/drawing/2014/main" id="{AA298DAA-17B2-4571-A219-76CD2B6664D1}"/>
                  </a:ext>
                </a:extLst>
              </p14:cNvPr>
              <p14:cNvContentPartPr/>
              <p14:nvPr/>
            </p14:nvContentPartPr>
            <p14:xfrm>
              <a:off x="1388105" y="2593883"/>
              <a:ext cx="178920" cy="112320"/>
            </p14:xfrm>
          </p:contentPart>
        </mc:Choice>
        <mc:Fallback xmlns="">
          <p:pic>
            <p:nvPicPr>
              <p:cNvPr id="4" name="Tinta 3">
                <a:extLst>
                  <a:ext uri="{FF2B5EF4-FFF2-40B4-BE49-F238E27FC236}">
                    <a16:creationId xmlns:a16="http://schemas.microsoft.com/office/drawing/2014/main" id="{AA298DAA-17B2-4571-A219-76CD2B6664D1}"/>
                  </a:ext>
                </a:extLst>
              </p:cNvPr>
              <p:cNvPicPr/>
              <p:nvPr/>
            </p:nvPicPr>
            <p:blipFill>
              <a:blip r:embed="rId7"/>
              <a:stretch>
                <a:fillRect/>
              </a:stretch>
            </p:blipFill>
            <p:spPr>
              <a:xfrm>
                <a:off x="1334105" y="2486243"/>
                <a:ext cx="2865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Tinta 5">
                <a:extLst>
                  <a:ext uri="{FF2B5EF4-FFF2-40B4-BE49-F238E27FC236}">
                    <a16:creationId xmlns:a16="http://schemas.microsoft.com/office/drawing/2014/main" id="{7216FD83-6936-4950-8806-B1569A02D6CC}"/>
                  </a:ext>
                </a:extLst>
              </p14:cNvPr>
              <p14:cNvContentPartPr/>
              <p14:nvPr/>
            </p14:nvContentPartPr>
            <p14:xfrm>
              <a:off x="2634425" y="2172323"/>
              <a:ext cx="176760" cy="138240"/>
            </p14:xfrm>
          </p:contentPart>
        </mc:Choice>
        <mc:Fallback xmlns="">
          <p:pic>
            <p:nvPicPr>
              <p:cNvPr id="6" name="Tinta 5">
                <a:extLst>
                  <a:ext uri="{FF2B5EF4-FFF2-40B4-BE49-F238E27FC236}">
                    <a16:creationId xmlns:a16="http://schemas.microsoft.com/office/drawing/2014/main" id="{7216FD83-6936-4950-8806-B1569A02D6CC}"/>
                  </a:ext>
                </a:extLst>
              </p:cNvPr>
              <p:cNvPicPr/>
              <p:nvPr/>
            </p:nvPicPr>
            <p:blipFill>
              <a:blip r:embed="rId9"/>
              <a:stretch>
                <a:fillRect/>
              </a:stretch>
            </p:blipFill>
            <p:spPr>
              <a:xfrm>
                <a:off x="2580785" y="2064683"/>
                <a:ext cx="28440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Tinta 18">
                <a:extLst>
                  <a:ext uri="{FF2B5EF4-FFF2-40B4-BE49-F238E27FC236}">
                    <a16:creationId xmlns:a16="http://schemas.microsoft.com/office/drawing/2014/main" id="{E0848E33-6B71-4A58-A500-02AAC36BCC2D}"/>
                  </a:ext>
                </a:extLst>
              </p14:cNvPr>
              <p14:cNvContentPartPr/>
              <p14:nvPr/>
            </p14:nvContentPartPr>
            <p14:xfrm>
              <a:off x="9824705" y="4036043"/>
              <a:ext cx="93240" cy="79560"/>
            </p14:xfrm>
          </p:contentPart>
        </mc:Choice>
        <mc:Fallback xmlns="">
          <p:pic>
            <p:nvPicPr>
              <p:cNvPr id="19" name="Tinta 18">
                <a:extLst>
                  <a:ext uri="{FF2B5EF4-FFF2-40B4-BE49-F238E27FC236}">
                    <a16:creationId xmlns:a16="http://schemas.microsoft.com/office/drawing/2014/main" id="{E0848E33-6B71-4A58-A500-02AAC36BCC2D}"/>
                  </a:ext>
                </a:extLst>
              </p:cNvPr>
              <p:cNvPicPr/>
              <p:nvPr/>
            </p:nvPicPr>
            <p:blipFill>
              <a:blip r:embed="rId11"/>
              <a:stretch>
                <a:fillRect/>
              </a:stretch>
            </p:blipFill>
            <p:spPr>
              <a:xfrm>
                <a:off x="9815705" y="4027403"/>
                <a:ext cx="11088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Tinta 19">
                <a:extLst>
                  <a:ext uri="{FF2B5EF4-FFF2-40B4-BE49-F238E27FC236}">
                    <a16:creationId xmlns:a16="http://schemas.microsoft.com/office/drawing/2014/main" id="{B387E07E-DA7B-4730-9D35-3B59840508F0}"/>
                  </a:ext>
                </a:extLst>
              </p14:cNvPr>
              <p14:cNvContentPartPr/>
              <p14:nvPr/>
            </p14:nvContentPartPr>
            <p14:xfrm>
              <a:off x="9862865" y="4069163"/>
              <a:ext cx="12960" cy="2880"/>
            </p14:xfrm>
          </p:contentPart>
        </mc:Choice>
        <mc:Fallback xmlns="">
          <p:pic>
            <p:nvPicPr>
              <p:cNvPr id="20" name="Tinta 19">
                <a:extLst>
                  <a:ext uri="{FF2B5EF4-FFF2-40B4-BE49-F238E27FC236}">
                    <a16:creationId xmlns:a16="http://schemas.microsoft.com/office/drawing/2014/main" id="{B387E07E-DA7B-4730-9D35-3B59840508F0}"/>
                  </a:ext>
                </a:extLst>
              </p:cNvPr>
              <p:cNvPicPr/>
              <p:nvPr/>
            </p:nvPicPr>
            <p:blipFill>
              <a:blip r:embed="rId13"/>
              <a:stretch>
                <a:fillRect/>
              </a:stretch>
            </p:blipFill>
            <p:spPr>
              <a:xfrm>
                <a:off x="9854225" y="4060163"/>
                <a:ext cx="3060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Tinta 20">
                <a:extLst>
                  <a:ext uri="{FF2B5EF4-FFF2-40B4-BE49-F238E27FC236}">
                    <a16:creationId xmlns:a16="http://schemas.microsoft.com/office/drawing/2014/main" id="{3ABF2740-6231-4709-BB55-1CE4216DBF96}"/>
                  </a:ext>
                </a:extLst>
              </p14:cNvPr>
              <p14:cNvContentPartPr/>
              <p14:nvPr/>
            </p14:nvContentPartPr>
            <p14:xfrm>
              <a:off x="4507865" y="4948283"/>
              <a:ext cx="1491480" cy="55800"/>
            </p14:xfrm>
          </p:contentPart>
        </mc:Choice>
        <mc:Fallback xmlns="">
          <p:pic>
            <p:nvPicPr>
              <p:cNvPr id="21" name="Tinta 20">
                <a:extLst>
                  <a:ext uri="{FF2B5EF4-FFF2-40B4-BE49-F238E27FC236}">
                    <a16:creationId xmlns:a16="http://schemas.microsoft.com/office/drawing/2014/main" id="{3ABF2740-6231-4709-BB55-1CE4216DBF96}"/>
                  </a:ext>
                </a:extLst>
              </p:cNvPr>
              <p:cNvPicPr/>
              <p:nvPr/>
            </p:nvPicPr>
            <p:blipFill>
              <a:blip r:embed="rId15"/>
              <a:stretch>
                <a:fillRect/>
              </a:stretch>
            </p:blipFill>
            <p:spPr>
              <a:xfrm>
                <a:off x="4454225" y="4840643"/>
                <a:ext cx="15991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Tinta 21">
                <a:extLst>
                  <a:ext uri="{FF2B5EF4-FFF2-40B4-BE49-F238E27FC236}">
                    <a16:creationId xmlns:a16="http://schemas.microsoft.com/office/drawing/2014/main" id="{0423820B-FE32-4723-A870-5DF664823C89}"/>
                  </a:ext>
                </a:extLst>
              </p14:cNvPr>
              <p14:cNvContentPartPr/>
              <p14:nvPr/>
            </p14:nvContentPartPr>
            <p14:xfrm>
              <a:off x="6816185" y="4601243"/>
              <a:ext cx="876600" cy="78840"/>
            </p14:xfrm>
          </p:contentPart>
        </mc:Choice>
        <mc:Fallback xmlns="">
          <p:pic>
            <p:nvPicPr>
              <p:cNvPr id="22" name="Tinta 21">
                <a:extLst>
                  <a:ext uri="{FF2B5EF4-FFF2-40B4-BE49-F238E27FC236}">
                    <a16:creationId xmlns:a16="http://schemas.microsoft.com/office/drawing/2014/main" id="{0423820B-FE32-4723-A870-5DF664823C89}"/>
                  </a:ext>
                </a:extLst>
              </p:cNvPr>
              <p:cNvPicPr/>
              <p:nvPr/>
            </p:nvPicPr>
            <p:blipFill>
              <a:blip r:embed="rId17"/>
              <a:stretch>
                <a:fillRect/>
              </a:stretch>
            </p:blipFill>
            <p:spPr>
              <a:xfrm>
                <a:off x="6762545" y="4493603"/>
                <a:ext cx="98424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Tinta 22">
                <a:extLst>
                  <a:ext uri="{FF2B5EF4-FFF2-40B4-BE49-F238E27FC236}">
                    <a16:creationId xmlns:a16="http://schemas.microsoft.com/office/drawing/2014/main" id="{C975D775-9071-4D0E-9D47-BAC2066882BD}"/>
                  </a:ext>
                </a:extLst>
              </p14:cNvPr>
              <p14:cNvContentPartPr/>
              <p14:nvPr/>
            </p14:nvContentPartPr>
            <p14:xfrm>
              <a:off x="6549785" y="139043"/>
              <a:ext cx="222840" cy="392400"/>
            </p14:xfrm>
          </p:contentPart>
        </mc:Choice>
        <mc:Fallback xmlns="">
          <p:pic>
            <p:nvPicPr>
              <p:cNvPr id="23" name="Tinta 22">
                <a:extLst>
                  <a:ext uri="{FF2B5EF4-FFF2-40B4-BE49-F238E27FC236}">
                    <a16:creationId xmlns:a16="http://schemas.microsoft.com/office/drawing/2014/main" id="{C975D775-9071-4D0E-9D47-BAC2066882BD}"/>
                  </a:ext>
                </a:extLst>
              </p:cNvPr>
              <p:cNvPicPr/>
              <p:nvPr/>
            </p:nvPicPr>
            <p:blipFill>
              <a:blip r:embed="rId19"/>
              <a:stretch>
                <a:fillRect/>
              </a:stretch>
            </p:blipFill>
            <p:spPr>
              <a:xfrm>
                <a:off x="6540785" y="130043"/>
                <a:ext cx="2404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Tinta 23">
                <a:extLst>
                  <a:ext uri="{FF2B5EF4-FFF2-40B4-BE49-F238E27FC236}">
                    <a16:creationId xmlns:a16="http://schemas.microsoft.com/office/drawing/2014/main" id="{BD217289-8845-4C18-8561-040F8394D93D}"/>
                  </a:ext>
                </a:extLst>
              </p14:cNvPr>
              <p14:cNvContentPartPr/>
              <p14:nvPr/>
            </p14:nvContentPartPr>
            <p14:xfrm>
              <a:off x="6973145" y="192683"/>
              <a:ext cx="7920" cy="6120"/>
            </p14:xfrm>
          </p:contentPart>
        </mc:Choice>
        <mc:Fallback xmlns="">
          <p:pic>
            <p:nvPicPr>
              <p:cNvPr id="24" name="Tinta 23">
                <a:extLst>
                  <a:ext uri="{FF2B5EF4-FFF2-40B4-BE49-F238E27FC236}">
                    <a16:creationId xmlns:a16="http://schemas.microsoft.com/office/drawing/2014/main" id="{BD217289-8845-4C18-8561-040F8394D93D}"/>
                  </a:ext>
                </a:extLst>
              </p:cNvPr>
              <p:cNvPicPr/>
              <p:nvPr/>
            </p:nvPicPr>
            <p:blipFill>
              <a:blip r:embed="rId21"/>
              <a:stretch>
                <a:fillRect/>
              </a:stretch>
            </p:blipFill>
            <p:spPr>
              <a:xfrm>
                <a:off x="6964145" y="183683"/>
                <a:ext cx="2556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Tinta 24">
                <a:extLst>
                  <a:ext uri="{FF2B5EF4-FFF2-40B4-BE49-F238E27FC236}">
                    <a16:creationId xmlns:a16="http://schemas.microsoft.com/office/drawing/2014/main" id="{4C507E73-E07F-40AD-9732-1E3E09CD20CB}"/>
                  </a:ext>
                </a:extLst>
              </p14:cNvPr>
              <p14:cNvContentPartPr/>
              <p14:nvPr/>
            </p14:nvContentPartPr>
            <p14:xfrm>
              <a:off x="7008425" y="307523"/>
              <a:ext cx="360" cy="360"/>
            </p14:xfrm>
          </p:contentPart>
        </mc:Choice>
        <mc:Fallback xmlns="">
          <p:pic>
            <p:nvPicPr>
              <p:cNvPr id="25" name="Tinta 24">
                <a:extLst>
                  <a:ext uri="{FF2B5EF4-FFF2-40B4-BE49-F238E27FC236}">
                    <a16:creationId xmlns:a16="http://schemas.microsoft.com/office/drawing/2014/main" id="{4C507E73-E07F-40AD-9732-1E3E09CD20CB}"/>
                  </a:ext>
                </a:extLst>
              </p:cNvPr>
              <p:cNvPicPr/>
              <p:nvPr/>
            </p:nvPicPr>
            <p:blipFill>
              <a:blip r:embed="rId23"/>
              <a:stretch>
                <a:fillRect/>
              </a:stretch>
            </p:blipFill>
            <p:spPr>
              <a:xfrm>
                <a:off x="6999785" y="298523"/>
                <a:ext cx="18000" cy="18000"/>
              </a:xfrm>
              <a:prstGeom prst="rect">
                <a:avLst/>
              </a:prstGeom>
            </p:spPr>
          </p:pic>
        </mc:Fallback>
      </mc:AlternateContent>
      <p:grpSp>
        <p:nvGrpSpPr>
          <p:cNvPr id="36" name="Agrupar 35">
            <a:extLst>
              <a:ext uri="{FF2B5EF4-FFF2-40B4-BE49-F238E27FC236}">
                <a16:creationId xmlns:a16="http://schemas.microsoft.com/office/drawing/2014/main" id="{F50A9901-B928-4D6F-921C-A9A6724559E2}"/>
              </a:ext>
            </a:extLst>
          </p:cNvPr>
          <p:cNvGrpSpPr/>
          <p:nvPr/>
        </p:nvGrpSpPr>
        <p:grpSpPr>
          <a:xfrm>
            <a:off x="7402985" y="122123"/>
            <a:ext cx="302760" cy="222480"/>
            <a:chOff x="7402985" y="122123"/>
            <a:chExt cx="302760" cy="222480"/>
          </a:xfrm>
        </p:grpSpPr>
        <mc:AlternateContent xmlns:mc="http://schemas.openxmlformats.org/markup-compatibility/2006" xmlns:p14="http://schemas.microsoft.com/office/powerpoint/2010/main">
          <mc:Choice Requires="p14">
            <p:contentPart p14:bwMode="auto" r:id="rId24">
              <p14:nvContentPartPr>
                <p14:cNvPr id="26" name="Tinta 25">
                  <a:extLst>
                    <a:ext uri="{FF2B5EF4-FFF2-40B4-BE49-F238E27FC236}">
                      <a16:creationId xmlns:a16="http://schemas.microsoft.com/office/drawing/2014/main" id="{E6C54086-C80C-45FE-B2EB-498BDCE296B1}"/>
                    </a:ext>
                  </a:extLst>
                </p14:cNvPr>
                <p14:cNvContentPartPr/>
                <p14:nvPr/>
              </p14:nvContentPartPr>
              <p14:xfrm>
                <a:off x="7402985" y="142643"/>
                <a:ext cx="33120" cy="183600"/>
              </p14:xfrm>
            </p:contentPart>
          </mc:Choice>
          <mc:Fallback xmlns="">
            <p:pic>
              <p:nvPicPr>
                <p:cNvPr id="26" name="Tinta 25">
                  <a:extLst>
                    <a:ext uri="{FF2B5EF4-FFF2-40B4-BE49-F238E27FC236}">
                      <a16:creationId xmlns:a16="http://schemas.microsoft.com/office/drawing/2014/main" id="{E6C54086-C80C-45FE-B2EB-498BDCE296B1}"/>
                    </a:ext>
                  </a:extLst>
                </p:cNvPr>
                <p:cNvPicPr/>
                <p:nvPr/>
              </p:nvPicPr>
              <p:blipFill>
                <a:blip r:embed="rId25"/>
                <a:stretch>
                  <a:fillRect/>
                </a:stretch>
              </p:blipFill>
              <p:spPr>
                <a:xfrm>
                  <a:off x="7393985" y="133643"/>
                  <a:ext cx="507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Tinta 26">
                  <a:extLst>
                    <a:ext uri="{FF2B5EF4-FFF2-40B4-BE49-F238E27FC236}">
                      <a16:creationId xmlns:a16="http://schemas.microsoft.com/office/drawing/2014/main" id="{D6BE0FA7-A5EC-4047-AF92-8EF800409208}"/>
                    </a:ext>
                  </a:extLst>
                </p14:cNvPr>
                <p14:cNvContentPartPr/>
                <p14:nvPr/>
              </p14:nvContentPartPr>
              <p14:xfrm>
                <a:off x="7495145" y="157403"/>
                <a:ext cx="49680" cy="187200"/>
              </p14:xfrm>
            </p:contentPart>
          </mc:Choice>
          <mc:Fallback xmlns="">
            <p:pic>
              <p:nvPicPr>
                <p:cNvPr id="27" name="Tinta 26">
                  <a:extLst>
                    <a:ext uri="{FF2B5EF4-FFF2-40B4-BE49-F238E27FC236}">
                      <a16:creationId xmlns:a16="http://schemas.microsoft.com/office/drawing/2014/main" id="{D6BE0FA7-A5EC-4047-AF92-8EF800409208}"/>
                    </a:ext>
                  </a:extLst>
                </p:cNvPr>
                <p:cNvPicPr/>
                <p:nvPr/>
              </p:nvPicPr>
              <p:blipFill>
                <a:blip r:embed="rId27"/>
                <a:stretch>
                  <a:fillRect/>
                </a:stretch>
              </p:blipFill>
              <p:spPr>
                <a:xfrm>
                  <a:off x="7486505" y="148403"/>
                  <a:ext cx="673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Tinta 27">
                  <a:extLst>
                    <a:ext uri="{FF2B5EF4-FFF2-40B4-BE49-F238E27FC236}">
                      <a16:creationId xmlns:a16="http://schemas.microsoft.com/office/drawing/2014/main" id="{2230852F-86E6-4788-A3C5-4ADD7A4C72F2}"/>
                    </a:ext>
                  </a:extLst>
                </p14:cNvPr>
                <p14:cNvContentPartPr/>
                <p14:nvPr/>
              </p14:nvContentPartPr>
              <p14:xfrm>
                <a:off x="7419545" y="122123"/>
                <a:ext cx="286200" cy="214920"/>
              </p14:xfrm>
            </p:contentPart>
          </mc:Choice>
          <mc:Fallback xmlns="">
            <p:pic>
              <p:nvPicPr>
                <p:cNvPr id="28" name="Tinta 27">
                  <a:extLst>
                    <a:ext uri="{FF2B5EF4-FFF2-40B4-BE49-F238E27FC236}">
                      <a16:creationId xmlns:a16="http://schemas.microsoft.com/office/drawing/2014/main" id="{2230852F-86E6-4788-A3C5-4ADD7A4C72F2}"/>
                    </a:ext>
                  </a:extLst>
                </p:cNvPr>
                <p:cNvPicPr/>
                <p:nvPr/>
              </p:nvPicPr>
              <p:blipFill>
                <a:blip r:embed="rId29"/>
                <a:stretch>
                  <a:fillRect/>
                </a:stretch>
              </p:blipFill>
              <p:spPr>
                <a:xfrm>
                  <a:off x="7410545" y="113123"/>
                  <a:ext cx="303840" cy="232560"/>
                </a:xfrm>
                <a:prstGeom prst="rect">
                  <a:avLst/>
                </a:prstGeom>
              </p:spPr>
            </p:pic>
          </mc:Fallback>
        </mc:AlternateContent>
      </p:grpSp>
      <p:grpSp>
        <p:nvGrpSpPr>
          <p:cNvPr id="35" name="Agrupar 34">
            <a:extLst>
              <a:ext uri="{FF2B5EF4-FFF2-40B4-BE49-F238E27FC236}">
                <a16:creationId xmlns:a16="http://schemas.microsoft.com/office/drawing/2014/main" id="{2EF510B3-09DB-4B4B-B595-2844BE1F8A56}"/>
              </a:ext>
            </a:extLst>
          </p:cNvPr>
          <p:cNvGrpSpPr/>
          <p:nvPr/>
        </p:nvGrpSpPr>
        <p:grpSpPr>
          <a:xfrm>
            <a:off x="7970705" y="169643"/>
            <a:ext cx="335520" cy="175320"/>
            <a:chOff x="7970705" y="169643"/>
            <a:chExt cx="335520" cy="175320"/>
          </a:xfrm>
        </p:grpSpPr>
        <mc:AlternateContent xmlns:mc="http://schemas.openxmlformats.org/markup-compatibility/2006" xmlns:p14="http://schemas.microsoft.com/office/powerpoint/2010/main">
          <mc:Choice Requires="p14">
            <p:contentPart p14:bwMode="auto" r:id="rId30">
              <p14:nvContentPartPr>
                <p14:cNvPr id="29" name="Tinta 28">
                  <a:extLst>
                    <a:ext uri="{FF2B5EF4-FFF2-40B4-BE49-F238E27FC236}">
                      <a16:creationId xmlns:a16="http://schemas.microsoft.com/office/drawing/2014/main" id="{656C1712-650B-4DBB-8031-B8AC758129F1}"/>
                    </a:ext>
                  </a:extLst>
                </p14:cNvPr>
                <p14:cNvContentPartPr/>
                <p14:nvPr/>
              </p14:nvContentPartPr>
              <p14:xfrm>
                <a:off x="7970705" y="226883"/>
                <a:ext cx="211320" cy="23040"/>
              </p14:xfrm>
            </p:contentPart>
          </mc:Choice>
          <mc:Fallback xmlns="">
            <p:pic>
              <p:nvPicPr>
                <p:cNvPr id="29" name="Tinta 28">
                  <a:extLst>
                    <a:ext uri="{FF2B5EF4-FFF2-40B4-BE49-F238E27FC236}">
                      <a16:creationId xmlns:a16="http://schemas.microsoft.com/office/drawing/2014/main" id="{656C1712-650B-4DBB-8031-B8AC758129F1}"/>
                    </a:ext>
                  </a:extLst>
                </p:cNvPr>
                <p:cNvPicPr/>
                <p:nvPr/>
              </p:nvPicPr>
              <p:blipFill>
                <a:blip r:embed="rId31"/>
                <a:stretch>
                  <a:fillRect/>
                </a:stretch>
              </p:blipFill>
              <p:spPr>
                <a:xfrm>
                  <a:off x="7961705" y="217883"/>
                  <a:ext cx="2289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Tinta 29">
                  <a:extLst>
                    <a:ext uri="{FF2B5EF4-FFF2-40B4-BE49-F238E27FC236}">
                      <a16:creationId xmlns:a16="http://schemas.microsoft.com/office/drawing/2014/main" id="{40362251-41F8-4443-AF78-228B4882215C}"/>
                    </a:ext>
                  </a:extLst>
                </p14:cNvPr>
                <p14:cNvContentPartPr/>
                <p14:nvPr/>
              </p14:nvContentPartPr>
              <p14:xfrm>
                <a:off x="8172305" y="169643"/>
                <a:ext cx="133920" cy="175320"/>
              </p14:xfrm>
            </p:contentPart>
          </mc:Choice>
          <mc:Fallback xmlns="">
            <p:pic>
              <p:nvPicPr>
                <p:cNvPr id="30" name="Tinta 29">
                  <a:extLst>
                    <a:ext uri="{FF2B5EF4-FFF2-40B4-BE49-F238E27FC236}">
                      <a16:creationId xmlns:a16="http://schemas.microsoft.com/office/drawing/2014/main" id="{40362251-41F8-4443-AF78-228B4882215C}"/>
                    </a:ext>
                  </a:extLst>
                </p:cNvPr>
                <p:cNvPicPr/>
                <p:nvPr/>
              </p:nvPicPr>
              <p:blipFill>
                <a:blip r:embed="rId33"/>
                <a:stretch>
                  <a:fillRect/>
                </a:stretch>
              </p:blipFill>
              <p:spPr>
                <a:xfrm>
                  <a:off x="8163305" y="161003"/>
                  <a:ext cx="151560" cy="192960"/>
                </a:xfrm>
                <a:prstGeom prst="rect">
                  <a:avLst/>
                </a:prstGeom>
              </p:spPr>
            </p:pic>
          </mc:Fallback>
        </mc:AlternateContent>
      </p:grpSp>
      <p:grpSp>
        <p:nvGrpSpPr>
          <p:cNvPr id="34" name="Agrupar 33">
            <a:extLst>
              <a:ext uri="{FF2B5EF4-FFF2-40B4-BE49-F238E27FC236}">
                <a16:creationId xmlns:a16="http://schemas.microsoft.com/office/drawing/2014/main" id="{929A5D8D-53D8-43B6-9E03-2B2ADB3FFF65}"/>
              </a:ext>
            </a:extLst>
          </p:cNvPr>
          <p:cNvGrpSpPr/>
          <p:nvPr/>
        </p:nvGrpSpPr>
        <p:grpSpPr>
          <a:xfrm>
            <a:off x="8639225" y="136883"/>
            <a:ext cx="296280" cy="239400"/>
            <a:chOff x="8639225" y="136883"/>
            <a:chExt cx="296280" cy="239400"/>
          </a:xfrm>
        </p:grpSpPr>
        <mc:AlternateContent xmlns:mc="http://schemas.openxmlformats.org/markup-compatibility/2006" xmlns:p14="http://schemas.microsoft.com/office/powerpoint/2010/main">
          <mc:Choice Requires="p14">
            <p:contentPart p14:bwMode="auto" r:id="rId34">
              <p14:nvContentPartPr>
                <p14:cNvPr id="31" name="Tinta 30">
                  <a:extLst>
                    <a:ext uri="{FF2B5EF4-FFF2-40B4-BE49-F238E27FC236}">
                      <a16:creationId xmlns:a16="http://schemas.microsoft.com/office/drawing/2014/main" id="{38784730-8A4D-41FA-BC95-DC0C4C59F819}"/>
                    </a:ext>
                  </a:extLst>
                </p14:cNvPr>
                <p14:cNvContentPartPr/>
                <p14:nvPr/>
              </p14:nvContentPartPr>
              <p14:xfrm>
                <a:off x="8639225" y="145883"/>
                <a:ext cx="28080" cy="214200"/>
              </p14:xfrm>
            </p:contentPart>
          </mc:Choice>
          <mc:Fallback xmlns="">
            <p:pic>
              <p:nvPicPr>
                <p:cNvPr id="31" name="Tinta 30">
                  <a:extLst>
                    <a:ext uri="{FF2B5EF4-FFF2-40B4-BE49-F238E27FC236}">
                      <a16:creationId xmlns:a16="http://schemas.microsoft.com/office/drawing/2014/main" id="{38784730-8A4D-41FA-BC95-DC0C4C59F819}"/>
                    </a:ext>
                  </a:extLst>
                </p:cNvPr>
                <p:cNvPicPr/>
                <p:nvPr/>
              </p:nvPicPr>
              <p:blipFill>
                <a:blip r:embed="rId35"/>
                <a:stretch>
                  <a:fillRect/>
                </a:stretch>
              </p:blipFill>
              <p:spPr>
                <a:xfrm>
                  <a:off x="8630585" y="137243"/>
                  <a:ext cx="457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Tinta 31">
                  <a:extLst>
                    <a:ext uri="{FF2B5EF4-FFF2-40B4-BE49-F238E27FC236}">
                      <a16:creationId xmlns:a16="http://schemas.microsoft.com/office/drawing/2014/main" id="{8E81513B-20AF-416E-8405-2D88AA45D670}"/>
                    </a:ext>
                  </a:extLst>
                </p14:cNvPr>
                <p14:cNvContentPartPr/>
                <p14:nvPr/>
              </p14:nvContentPartPr>
              <p14:xfrm>
                <a:off x="8700065" y="174323"/>
                <a:ext cx="19440" cy="199080"/>
              </p14:xfrm>
            </p:contentPart>
          </mc:Choice>
          <mc:Fallback xmlns="">
            <p:pic>
              <p:nvPicPr>
                <p:cNvPr id="32" name="Tinta 31">
                  <a:extLst>
                    <a:ext uri="{FF2B5EF4-FFF2-40B4-BE49-F238E27FC236}">
                      <a16:creationId xmlns:a16="http://schemas.microsoft.com/office/drawing/2014/main" id="{8E81513B-20AF-416E-8405-2D88AA45D670}"/>
                    </a:ext>
                  </a:extLst>
                </p:cNvPr>
                <p:cNvPicPr/>
                <p:nvPr/>
              </p:nvPicPr>
              <p:blipFill>
                <a:blip r:embed="rId37"/>
                <a:stretch>
                  <a:fillRect/>
                </a:stretch>
              </p:blipFill>
              <p:spPr>
                <a:xfrm>
                  <a:off x="8691065" y="165683"/>
                  <a:ext cx="37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Tinta 32">
                  <a:extLst>
                    <a:ext uri="{FF2B5EF4-FFF2-40B4-BE49-F238E27FC236}">
                      <a16:creationId xmlns:a16="http://schemas.microsoft.com/office/drawing/2014/main" id="{3A34E4A0-D2B0-453E-82F2-2049C63ED897}"/>
                    </a:ext>
                  </a:extLst>
                </p14:cNvPr>
                <p14:cNvContentPartPr/>
                <p14:nvPr/>
              </p14:nvContentPartPr>
              <p14:xfrm>
                <a:off x="8683505" y="136883"/>
                <a:ext cx="252000" cy="239400"/>
              </p14:xfrm>
            </p:contentPart>
          </mc:Choice>
          <mc:Fallback xmlns="">
            <p:pic>
              <p:nvPicPr>
                <p:cNvPr id="33" name="Tinta 32">
                  <a:extLst>
                    <a:ext uri="{FF2B5EF4-FFF2-40B4-BE49-F238E27FC236}">
                      <a16:creationId xmlns:a16="http://schemas.microsoft.com/office/drawing/2014/main" id="{3A34E4A0-D2B0-453E-82F2-2049C63ED897}"/>
                    </a:ext>
                  </a:extLst>
                </p:cNvPr>
                <p:cNvPicPr/>
                <p:nvPr/>
              </p:nvPicPr>
              <p:blipFill>
                <a:blip r:embed="rId39"/>
                <a:stretch>
                  <a:fillRect/>
                </a:stretch>
              </p:blipFill>
              <p:spPr>
                <a:xfrm>
                  <a:off x="8674865" y="127883"/>
                  <a:ext cx="269640" cy="25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37" name="Tinta 36">
                <a:extLst>
                  <a:ext uri="{FF2B5EF4-FFF2-40B4-BE49-F238E27FC236}">
                    <a16:creationId xmlns:a16="http://schemas.microsoft.com/office/drawing/2014/main" id="{086D7018-40EB-4AB8-9E5A-2CB9CC23064E}"/>
                  </a:ext>
                </a:extLst>
              </p14:cNvPr>
              <p14:cNvContentPartPr/>
              <p14:nvPr/>
            </p14:nvContentPartPr>
            <p14:xfrm>
              <a:off x="9252665" y="113123"/>
              <a:ext cx="236160" cy="399960"/>
            </p14:xfrm>
          </p:contentPart>
        </mc:Choice>
        <mc:Fallback xmlns="">
          <p:pic>
            <p:nvPicPr>
              <p:cNvPr id="37" name="Tinta 36">
                <a:extLst>
                  <a:ext uri="{FF2B5EF4-FFF2-40B4-BE49-F238E27FC236}">
                    <a16:creationId xmlns:a16="http://schemas.microsoft.com/office/drawing/2014/main" id="{086D7018-40EB-4AB8-9E5A-2CB9CC23064E}"/>
                  </a:ext>
                </a:extLst>
              </p:cNvPr>
              <p:cNvPicPr/>
              <p:nvPr/>
            </p:nvPicPr>
            <p:blipFill>
              <a:blip r:embed="rId41"/>
              <a:stretch>
                <a:fillRect/>
              </a:stretch>
            </p:blipFill>
            <p:spPr>
              <a:xfrm>
                <a:off x="9244025" y="104123"/>
                <a:ext cx="253800" cy="417600"/>
              </a:xfrm>
              <a:prstGeom prst="rect">
                <a:avLst/>
              </a:prstGeom>
            </p:spPr>
          </p:pic>
        </mc:Fallback>
      </mc:AlternateContent>
      <p:grpSp>
        <p:nvGrpSpPr>
          <p:cNvPr id="50" name="Agrupar 49">
            <a:extLst>
              <a:ext uri="{FF2B5EF4-FFF2-40B4-BE49-F238E27FC236}">
                <a16:creationId xmlns:a16="http://schemas.microsoft.com/office/drawing/2014/main" id="{D2A8FE00-38B4-4C7E-BCC0-BCDD9CECE60B}"/>
              </a:ext>
            </a:extLst>
          </p:cNvPr>
          <p:cNvGrpSpPr/>
          <p:nvPr/>
        </p:nvGrpSpPr>
        <p:grpSpPr>
          <a:xfrm>
            <a:off x="9749105" y="118163"/>
            <a:ext cx="793440" cy="340920"/>
            <a:chOff x="9749105" y="118163"/>
            <a:chExt cx="793440" cy="340920"/>
          </a:xfrm>
        </p:grpSpPr>
        <mc:AlternateContent xmlns:mc="http://schemas.openxmlformats.org/markup-compatibility/2006" xmlns:p14="http://schemas.microsoft.com/office/powerpoint/2010/main">
          <mc:Choice Requires="p14">
            <p:contentPart p14:bwMode="auto" r:id="rId42">
              <p14:nvContentPartPr>
                <p14:cNvPr id="38" name="Tinta 37">
                  <a:extLst>
                    <a:ext uri="{FF2B5EF4-FFF2-40B4-BE49-F238E27FC236}">
                      <a16:creationId xmlns:a16="http://schemas.microsoft.com/office/drawing/2014/main" id="{19C54FA4-D84E-47E8-9BFE-C0EE6F09E149}"/>
                    </a:ext>
                  </a:extLst>
                </p14:cNvPr>
                <p14:cNvContentPartPr/>
                <p14:nvPr/>
              </p14:nvContentPartPr>
              <p14:xfrm>
                <a:off x="9800945" y="229043"/>
                <a:ext cx="360" cy="360"/>
              </p14:xfrm>
            </p:contentPart>
          </mc:Choice>
          <mc:Fallback xmlns="">
            <p:pic>
              <p:nvPicPr>
                <p:cNvPr id="38" name="Tinta 37">
                  <a:extLst>
                    <a:ext uri="{FF2B5EF4-FFF2-40B4-BE49-F238E27FC236}">
                      <a16:creationId xmlns:a16="http://schemas.microsoft.com/office/drawing/2014/main" id="{19C54FA4-D84E-47E8-9BFE-C0EE6F09E149}"/>
                    </a:ext>
                  </a:extLst>
                </p:cNvPr>
                <p:cNvPicPr/>
                <p:nvPr/>
              </p:nvPicPr>
              <p:blipFill>
                <a:blip r:embed="rId23"/>
                <a:stretch>
                  <a:fillRect/>
                </a:stretch>
              </p:blipFill>
              <p:spPr>
                <a:xfrm>
                  <a:off x="9792305" y="220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9" name="Tinta 38">
                  <a:extLst>
                    <a:ext uri="{FF2B5EF4-FFF2-40B4-BE49-F238E27FC236}">
                      <a16:creationId xmlns:a16="http://schemas.microsoft.com/office/drawing/2014/main" id="{DF08A3CE-0263-4A47-BDBB-535A2C565F38}"/>
                    </a:ext>
                  </a:extLst>
                </p14:cNvPr>
                <p14:cNvContentPartPr/>
                <p14:nvPr/>
              </p14:nvContentPartPr>
              <p14:xfrm>
                <a:off x="9749105" y="118163"/>
                <a:ext cx="186120" cy="340920"/>
              </p14:xfrm>
            </p:contentPart>
          </mc:Choice>
          <mc:Fallback xmlns="">
            <p:pic>
              <p:nvPicPr>
                <p:cNvPr id="39" name="Tinta 38">
                  <a:extLst>
                    <a:ext uri="{FF2B5EF4-FFF2-40B4-BE49-F238E27FC236}">
                      <a16:creationId xmlns:a16="http://schemas.microsoft.com/office/drawing/2014/main" id="{DF08A3CE-0263-4A47-BDBB-535A2C565F38}"/>
                    </a:ext>
                  </a:extLst>
                </p:cNvPr>
                <p:cNvPicPr/>
                <p:nvPr/>
              </p:nvPicPr>
              <p:blipFill>
                <a:blip r:embed="rId44"/>
                <a:stretch>
                  <a:fillRect/>
                </a:stretch>
              </p:blipFill>
              <p:spPr>
                <a:xfrm>
                  <a:off x="9740465" y="109523"/>
                  <a:ext cx="2037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Tinta 39">
                  <a:extLst>
                    <a:ext uri="{FF2B5EF4-FFF2-40B4-BE49-F238E27FC236}">
                      <a16:creationId xmlns:a16="http://schemas.microsoft.com/office/drawing/2014/main" id="{876D7034-2067-48A3-90DF-82A013B08655}"/>
                    </a:ext>
                  </a:extLst>
                </p14:cNvPr>
                <p14:cNvContentPartPr/>
                <p14:nvPr/>
              </p14:nvContentPartPr>
              <p14:xfrm>
                <a:off x="10069505" y="149483"/>
                <a:ext cx="77040" cy="206280"/>
              </p14:xfrm>
            </p:contentPart>
          </mc:Choice>
          <mc:Fallback xmlns="">
            <p:pic>
              <p:nvPicPr>
                <p:cNvPr id="40" name="Tinta 39">
                  <a:extLst>
                    <a:ext uri="{FF2B5EF4-FFF2-40B4-BE49-F238E27FC236}">
                      <a16:creationId xmlns:a16="http://schemas.microsoft.com/office/drawing/2014/main" id="{876D7034-2067-48A3-90DF-82A013B08655}"/>
                    </a:ext>
                  </a:extLst>
                </p:cNvPr>
                <p:cNvPicPr/>
                <p:nvPr/>
              </p:nvPicPr>
              <p:blipFill>
                <a:blip r:embed="rId46"/>
                <a:stretch>
                  <a:fillRect/>
                </a:stretch>
              </p:blipFill>
              <p:spPr>
                <a:xfrm>
                  <a:off x="10060505" y="140483"/>
                  <a:ext cx="946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1" name="Tinta 40">
                  <a:extLst>
                    <a:ext uri="{FF2B5EF4-FFF2-40B4-BE49-F238E27FC236}">
                      <a16:creationId xmlns:a16="http://schemas.microsoft.com/office/drawing/2014/main" id="{74528697-B29C-48CC-A145-D4DC4FE9E9D9}"/>
                    </a:ext>
                  </a:extLst>
                </p14:cNvPr>
                <p14:cNvContentPartPr/>
                <p14:nvPr/>
              </p14:nvContentPartPr>
              <p14:xfrm>
                <a:off x="10178945" y="222203"/>
                <a:ext cx="110520" cy="135720"/>
              </p14:xfrm>
            </p:contentPart>
          </mc:Choice>
          <mc:Fallback xmlns="">
            <p:pic>
              <p:nvPicPr>
                <p:cNvPr id="41" name="Tinta 40">
                  <a:extLst>
                    <a:ext uri="{FF2B5EF4-FFF2-40B4-BE49-F238E27FC236}">
                      <a16:creationId xmlns:a16="http://schemas.microsoft.com/office/drawing/2014/main" id="{74528697-B29C-48CC-A145-D4DC4FE9E9D9}"/>
                    </a:ext>
                  </a:extLst>
                </p:cNvPr>
                <p:cNvPicPr/>
                <p:nvPr/>
              </p:nvPicPr>
              <p:blipFill>
                <a:blip r:embed="rId48"/>
                <a:stretch>
                  <a:fillRect/>
                </a:stretch>
              </p:blipFill>
              <p:spPr>
                <a:xfrm>
                  <a:off x="10170305" y="213203"/>
                  <a:ext cx="1281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2" name="Tinta 41">
                  <a:extLst>
                    <a:ext uri="{FF2B5EF4-FFF2-40B4-BE49-F238E27FC236}">
                      <a16:creationId xmlns:a16="http://schemas.microsoft.com/office/drawing/2014/main" id="{EA840CF4-3CD0-4184-BA40-28C00DBF2416}"/>
                    </a:ext>
                  </a:extLst>
                </p14:cNvPr>
                <p14:cNvContentPartPr/>
                <p14:nvPr/>
              </p14:nvContentPartPr>
              <p14:xfrm>
                <a:off x="10224665" y="257483"/>
                <a:ext cx="97560" cy="106200"/>
              </p14:xfrm>
            </p:contentPart>
          </mc:Choice>
          <mc:Fallback xmlns="">
            <p:pic>
              <p:nvPicPr>
                <p:cNvPr id="42" name="Tinta 41">
                  <a:extLst>
                    <a:ext uri="{FF2B5EF4-FFF2-40B4-BE49-F238E27FC236}">
                      <a16:creationId xmlns:a16="http://schemas.microsoft.com/office/drawing/2014/main" id="{EA840CF4-3CD0-4184-BA40-28C00DBF2416}"/>
                    </a:ext>
                  </a:extLst>
                </p:cNvPr>
                <p:cNvPicPr/>
                <p:nvPr/>
              </p:nvPicPr>
              <p:blipFill>
                <a:blip r:embed="rId50"/>
                <a:stretch>
                  <a:fillRect/>
                </a:stretch>
              </p:blipFill>
              <p:spPr>
                <a:xfrm>
                  <a:off x="10215665" y="248483"/>
                  <a:ext cx="1152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Tinta 42">
                  <a:extLst>
                    <a:ext uri="{FF2B5EF4-FFF2-40B4-BE49-F238E27FC236}">
                      <a16:creationId xmlns:a16="http://schemas.microsoft.com/office/drawing/2014/main" id="{7FE44D83-697A-49CE-942F-684731634082}"/>
                    </a:ext>
                  </a:extLst>
                </p14:cNvPr>
                <p14:cNvContentPartPr/>
                <p14:nvPr/>
              </p14:nvContentPartPr>
              <p14:xfrm>
                <a:off x="10469825" y="159563"/>
                <a:ext cx="72720" cy="249480"/>
              </p14:xfrm>
            </p:contentPart>
          </mc:Choice>
          <mc:Fallback xmlns="">
            <p:pic>
              <p:nvPicPr>
                <p:cNvPr id="43" name="Tinta 42">
                  <a:extLst>
                    <a:ext uri="{FF2B5EF4-FFF2-40B4-BE49-F238E27FC236}">
                      <a16:creationId xmlns:a16="http://schemas.microsoft.com/office/drawing/2014/main" id="{7FE44D83-697A-49CE-942F-684731634082}"/>
                    </a:ext>
                  </a:extLst>
                </p:cNvPr>
                <p:cNvPicPr/>
                <p:nvPr/>
              </p:nvPicPr>
              <p:blipFill>
                <a:blip r:embed="rId52"/>
                <a:stretch>
                  <a:fillRect/>
                </a:stretch>
              </p:blipFill>
              <p:spPr>
                <a:xfrm>
                  <a:off x="10460825" y="150923"/>
                  <a:ext cx="90360" cy="267120"/>
                </a:xfrm>
                <a:prstGeom prst="rect">
                  <a:avLst/>
                </a:prstGeom>
              </p:spPr>
            </p:pic>
          </mc:Fallback>
        </mc:AlternateContent>
      </p:grpSp>
      <p:grpSp>
        <p:nvGrpSpPr>
          <p:cNvPr id="49" name="Agrupar 48">
            <a:extLst>
              <a:ext uri="{FF2B5EF4-FFF2-40B4-BE49-F238E27FC236}">
                <a16:creationId xmlns:a16="http://schemas.microsoft.com/office/drawing/2014/main" id="{A289528C-7620-41C6-95EC-DB8D35B457AA}"/>
              </a:ext>
            </a:extLst>
          </p:cNvPr>
          <p:cNvGrpSpPr/>
          <p:nvPr/>
        </p:nvGrpSpPr>
        <p:grpSpPr>
          <a:xfrm>
            <a:off x="10739105" y="294923"/>
            <a:ext cx="205200" cy="111960"/>
            <a:chOff x="10739105" y="294923"/>
            <a:chExt cx="205200" cy="111960"/>
          </a:xfrm>
        </p:grpSpPr>
        <mc:AlternateContent xmlns:mc="http://schemas.openxmlformats.org/markup-compatibility/2006" xmlns:p14="http://schemas.microsoft.com/office/powerpoint/2010/main">
          <mc:Choice Requires="p14">
            <p:contentPart p14:bwMode="auto" r:id="rId53">
              <p14:nvContentPartPr>
                <p14:cNvPr id="44" name="Tinta 43">
                  <a:extLst>
                    <a:ext uri="{FF2B5EF4-FFF2-40B4-BE49-F238E27FC236}">
                      <a16:creationId xmlns:a16="http://schemas.microsoft.com/office/drawing/2014/main" id="{A34D1134-E5EB-4E59-AB49-BCFAFC8A462C}"/>
                    </a:ext>
                  </a:extLst>
                </p14:cNvPr>
                <p14:cNvContentPartPr/>
                <p14:nvPr/>
              </p14:nvContentPartPr>
              <p14:xfrm>
                <a:off x="10739105" y="294923"/>
                <a:ext cx="205200" cy="36720"/>
              </p14:xfrm>
            </p:contentPart>
          </mc:Choice>
          <mc:Fallback xmlns="">
            <p:pic>
              <p:nvPicPr>
                <p:cNvPr id="44" name="Tinta 43">
                  <a:extLst>
                    <a:ext uri="{FF2B5EF4-FFF2-40B4-BE49-F238E27FC236}">
                      <a16:creationId xmlns:a16="http://schemas.microsoft.com/office/drawing/2014/main" id="{A34D1134-E5EB-4E59-AB49-BCFAFC8A462C}"/>
                    </a:ext>
                  </a:extLst>
                </p:cNvPr>
                <p:cNvPicPr/>
                <p:nvPr/>
              </p:nvPicPr>
              <p:blipFill>
                <a:blip r:embed="rId54"/>
                <a:stretch>
                  <a:fillRect/>
                </a:stretch>
              </p:blipFill>
              <p:spPr>
                <a:xfrm>
                  <a:off x="10730105" y="286283"/>
                  <a:ext cx="2228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5" name="Tinta 44">
                  <a:extLst>
                    <a:ext uri="{FF2B5EF4-FFF2-40B4-BE49-F238E27FC236}">
                      <a16:creationId xmlns:a16="http://schemas.microsoft.com/office/drawing/2014/main" id="{B07A3C2D-80F2-4873-ACF4-7F1F6E8AE5B1}"/>
                    </a:ext>
                  </a:extLst>
                </p14:cNvPr>
                <p14:cNvContentPartPr/>
                <p14:nvPr/>
              </p14:nvContentPartPr>
              <p14:xfrm>
                <a:off x="10802105" y="392843"/>
                <a:ext cx="129240" cy="14040"/>
              </p14:xfrm>
            </p:contentPart>
          </mc:Choice>
          <mc:Fallback xmlns="">
            <p:pic>
              <p:nvPicPr>
                <p:cNvPr id="45" name="Tinta 44">
                  <a:extLst>
                    <a:ext uri="{FF2B5EF4-FFF2-40B4-BE49-F238E27FC236}">
                      <a16:creationId xmlns:a16="http://schemas.microsoft.com/office/drawing/2014/main" id="{B07A3C2D-80F2-4873-ACF4-7F1F6E8AE5B1}"/>
                    </a:ext>
                  </a:extLst>
                </p:cNvPr>
                <p:cNvPicPr/>
                <p:nvPr/>
              </p:nvPicPr>
              <p:blipFill>
                <a:blip r:embed="rId56"/>
                <a:stretch>
                  <a:fillRect/>
                </a:stretch>
              </p:blipFill>
              <p:spPr>
                <a:xfrm>
                  <a:off x="10793465" y="383843"/>
                  <a:ext cx="146880" cy="31680"/>
                </a:xfrm>
                <a:prstGeom prst="rect">
                  <a:avLst/>
                </a:prstGeom>
              </p:spPr>
            </p:pic>
          </mc:Fallback>
        </mc:AlternateContent>
      </p:grpSp>
      <p:grpSp>
        <p:nvGrpSpPr>
          <p:cNvPr id="48" name="Agrupar 47">
            <a:extLst>
              <a:ext uri="{FF2B5EF4-FFF2-40B4-BE49-F238E27FC236}">
                <a16:creationId xmlns:a16="http://schemas.microsoft.com/office/drawing/2014/main" id="{C60D2168-3ED5-4F2A-A112-EE5D375D300B}"/>
              </a:ext>
            </a:extLst>
          </p:cNvPr>
          <p:cNvGrpSpPr/>
          <p:nvPr/>
        </p:nvGrpSpPr>
        <p:grpSpPr>
          <a:xfrm>
            <a:off x="11280185" y="163523"/>
            <a:ext cx="551520" cy="298800"/>
            <a:chOff x="11280185" y="163523"/>
            <a:chExt cx="551520" cy="298800"/>
          </a:xfrm>
        </p:grpSpPr>
        <mc:AlternateContent xmlns:mc="http://schemas.openxmlformats.org/markup-compatibility/2006" xmlns:p14="http://schemas.microsoft.com/office/powerpoint/2010/main">
          <mc:Choice Requires="p14">
            <p:contentPart p14:bwMode="auto" r:id="rId57">
              <p14:nvContentPartPr>
                <p14:cNvPr id="46" name="Tinta 45">
                  <a:extLst>
                    <a:ext uri="{FF2B5EF4-FFF2-40B4-BE49-F238E27FC236}">
                      <a16:creationId xmlns:a16="http://schemas.microsoft.com/office/drawing/2014/main" id="{A6694CBB-D7CA-4B23-8931-E34625698CD3}"/>
                    </a:ext>
                  </a:extLst>
                </p14:cNvPr>
                <p14:cNvContentPartPr/>
                <p14:nvPr/>
              </p14:nvContentPartPr>
              <p14:xfrm>
                <a:off x="11280185" y="289163"/>
                <a:ext cx="276120" cy="173160"/>
              </p14:xfrm>
            </p:contentPart>
          </mc:Choice>
          <mc:Fallback xmlns="">
            <p:pic>
              <p:nvPicPr>
                <p:cNvPr id="46" name="Tinta 45">
                  <a:extLst>
                    <a:ext uri="{FF2B5EF4-FFF2-40B4-BE49-F238E27FC236}">
                      <a16:creationId xmlns:a16="http://schemas.microsoft.com/office/drawing/2014/main" id="{A6694CBB-D7CA-4B23-8931-E34625698CD3}"/>
                    </a:ext>
                  </a:extLst>
                </p:cNvPr>
                <p:cNvPicPr/>
                <p:nvPr/>
              </p:nvPicPr>
              <p:blipFill>
                <a:blip r:embed="rId58"/>
                <a:stretch>
                  <a:fillRect/>
                </a:stretch>
              </p:blipFill>
              <p:spPr>
                <a:xfrm>
                  <a:off x="11271185" y="280523"/>
                  <a:ext cx="2937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7" name="Tinta 46">
                  <a:extLst>
                    <a:ext uri="{FF2B5EF4-FFF2-40B4-BE49-F238E27FC236}">
                      <a16:creationId xmlns:a16="http://schemas.microsoft.com/office/drawing/2014/main" id="{63895BE7-54E0-4FA1-A649-C783B26BEDB8}"/>
                    </a:ext>
                  </a:extLst>
                </p14:cNvPr>
                <p14:cNvContentPartPr/>
                <p14:nvPr/>
              </p14:nvContentPartPr>
              <p14:xfrm>
                <a:off x="11663225" y="163523"/>
                <a:ext cx="168480" cy="168480"/>
              </p14:xfrm>
            </p:contentPart>
          </mc:Choice>
          <mc:Fallback xmlns="">
            <p:pic>
              <p:nvPicPr>
                <p:cNvPr id="47" name="Tinta 46">
                  <a:extLst>
                    <a:ext uri="{FF2B5EF4-FFF2-40B4-BE49-F238E27FC236}">
                      <a16:creationId xmlns:a16="http://schemas.microsoft.com/office/drawing/2014/main" id="{63895BE7-54E0-4FA1-A649-C783B26BEDB8}"/>
                    </a:ext>
                  </a:extLst>
                </p:cNvPr>
                <p:cNvPicPr/>
                <p:nvPr/>
              </p:nvPicPr>
              <p:blipFill>
                <a:blip r:embed="rId60"/>
                <a:stretch>
                  <a:fillRect/>
                </a:stretch>
              </p:blipFill>
              <p:spPr>
                <a:xfrm>
                  <a:off x="11654225" y="154523"/>
                  <a:ext cx="186120" cy="186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51" name="Tinta 50">
                <a:extLst>
                  <a:ext uri="{FF2B5EF4-FFF2-40B4-BE49-F238E27FC236}">
                    <a16:creationId xmlns:a16="http://schemas.microsoft.com/office/drawing/2014/main" id="{47E286EE-3AFD-480A-A67F-A750C97D8F86}"/>
                  </a:ext>
                </a:extLst>
              </p14:cNvPr>
              <p14:cNvContentPartPr/>
              <p14:nvPr/>
            </p14:nvContentPartPr>
            <p14:xfrm>
              <a:off x="9884465" y="2065403"/>
              <a:ext cx="953640" cy="2001240"/>
            </p14:xfrm>
          </p:contentPart>
        </mc:Choice>
        <mc:Fallback xmlns="">
          <p:pic>
            <p:nvPicPr>
              <p:cNvPr id="51" name="Tinta 50">
                <a:extLst>
                  <a:ext uri="{FF2B5EF4-FFF2-40B4-BE49-F238E27FC236}">
                    <a16:creationId xmlns:a16="http://schemas.microsoft.com/office/drawing/2014/main" id="{47E286EE-3AFD-480A-A67F-A750C97D8F86}"/>
                  </a:ext>
                </a:extLst>
              </p:cNvPr>
              <p:cNvPicPr/>
              <p:nvPr/>
            </p:nvPicPr>
            <p:blipFill>
              <a:blip r:embed="rId62"/>
              <a:stretch>
                <a:fillRect/>
              </a:stretch>
            </p:blipFill>
            <p:spPr>
              <a:xfrm>
                <a:off x="9875825" y="2056763"/>
                <a:ext cx="971280" cy="2018880"/>
              </a:xfrm>
              <a:prstGeom prst="rect">
                <a:avLst/>
              </a:prstGeom>
            </p:spPr>
          </p:pic>
        </mc:Fallback>
      </mc:AlternateContent>
      <p:grpSp>
        <p:nvGrpSpPr>
          <p:cNvPr id="61" name="Agrupar 60">
            <a:extLst>
              <a:ext uri="{FF2B5EF4-FFF2-40B4-BE49-F238E27FC236}">
                <a16:creationId xmlns:a16="http://schemas.microsoft.com/office/drawing/2014/main" id="{6FDA51D9-3DB6-4BC7-A610-A6F868CF7EF4}"/>
              </a:ext>
            </a:extLst>
          </p:cNvPr>
          <p:cNvGrpSpPr/>
          <p:nvPr/>
        </p:nvGrpSpPr>
        <p:grpSpPr>
          <a:xfrm>
            <a:off x="7361225" y="656723"/>
            <a:ext cx="518400" cy="463320"/>
            <a:chOff x="7361225" y="656723"/>
            <a:chExt cx="518400" cy="463320"/>
          </a:xfrm>
        </p:grpSpPr>
        <mc:AlternateContent xmlns:mc="http://schemas.openxmlformats.org/markup-compatibility/2006" xmlns:p14="http://schemas.microsoft.com/office/powerpoint/2010/main">
          <mc:Choice Requires="p14">
            <p:contentPart p14:bwMode="auto" r:id="rId63">
              <p14:nvContentPartPr>
                <p14:cNvPr id="52" name="Tinta 51">
                  <a:extLst>
                    <a:ext uri="{FF2B5EF4-FFF2-40B4-BE49-F238E27FC236}">
                      <a16:creationId xmlns:a16="http://schemas.microsoft.com/office/drawing/2014/main" id="{201F9007-FF2F-44A5-AB9D-FFF652206296}"/>
                    </a:ext>
                  </a:extLst>
                </p14:cNvPr>
                <p14:cNvContentPartPr/>
                <p14:nvPr/>
              </p14:nvContentPartPr>
              <p14:xfrm>
                <a:off x="7368785" y="821603"/>
                <a:ext cx="15480" cy="281160"/>
              </p14:xfrm>
            </p:contentPart>
          </mc:Choice>
          <mc:Fallback xmlns="">
            <p:pic>
              <p:nvPicPr>
                <p:cNvPr id="52" name="Tinta 51">
                  <a:extLst>
                    <a:ext uri="{FF2B5EF4-FFF2-40B4-BE49-F238E27FC236}">
                      <a16:creationId xmlns:a16="http://schemas.microsoft.com/office/drawing/2014/main" id="{201F9007-FF2F-44A5-AB9D-FFF652206296}"/>
                    </a:ext>
                  </a:extLst>
                </p:cNvPr>
                <p:cNvPicPr/>
                <p:nvPr/>
              </p:nvPicPr>
              <p:blipFill>
                <a:blip r:embed="rId64"/>
                <a:stretch>
                  <a:fillRect/>
                </a:stretch>
              </p:blipFill>
              <p:spPr>
                <a:xfrm>
                  <a:off x="7360145" y="812603"/>
                  <a:ext cx="331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3" name="Tinta 52">
                  <a:extLst>
                    <a:ext uri="{FF2B5EF4-FFF2-40B4-BE49-F238E27FC236}">
                      <a16:creationId xmlns:a16="http://schemas.microsoft.com/office/drawing/2014/main" id="{5C587AAA-B94A-4DA7-9A6D-4937E7F88102}"/>
                    </a:ext>
                  </a:extLst>
                </p14:cNvPr>
                <p14:cNvContentPartPr/>
                <p14:nvPr/>
              </p14:nvContentPartPr>
              <p14:xfrm>
                <a:off x="7433225" y="825563"/>
                <a:ext cx="10800" cy="230400"/>
              </p14:xfrm>
            </p:contentPart>
          </mc:Choice>
          <mc:Fallback xmlns="">
            <p:pic>
              <p:nvPicPr>
                <p:cNvPr id="53" name="Tinta 52">
                  <a:extLst>
                    <a:ext uri="{FF2B5EF4-FFF2-40B4-BE49-F238E27FC236}">
                      <a16:creationId xmlns:a16="http://schemas.microsoft.com/office/drawing/2014/main" id="{5C587AAA-B94A-4DA7-9A6D-4937E7F88102}"/>
                    </a:ext>
                  </a:extLst>
                </p:cNvPr>
                <p:cNvPicPr/>
                <p:nvPr/>
              </p:nvPicPr>
              <p:blipFill>
                <a:blip r:embed="rId66"/>
                <a:stretch>
                  <a:fillRect/>
                </a:stretch>
              </p:blipFill>
              <p:spPr>
                <a:xfrm>
                  <a:off x="7424585" y="816923"/>
                  <a:ext cx="28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4" name="Tinta 53">
                  <a:extLst>
                    <a:ext uri="{FF2B5EF4-FFF2-40B4-BE49-F238E27FC236}">
                      <a16:creationId xmlns:a16="http://schemas.microsoft.com/office/drawing/2014/main" id="{D520DF51-BE87-4022-93BD-67FDBBA68DEA}"/>
                    </a:ext>
                  </a:extLst>
                </p14:cNvPr>
                <p14:cNvContentPartPr/>
                <p14:nvPr/>
              </p14:nvContentPartPr>
              <p14:xfrm>
                <a:off x="7361225" y="773723"/>
                <a:ext cx="241920" cy="346320"/>
              </p14:xfrm>
            </p:contentPart>
          </mc:Choice>
          <mc:Fallback xmlns="">
            <p:pic>
              <p:nvPicPr>
                <p:cNvPr id="54" name="Tinta 53">
                  <a:extLst>
                    <a:ext uri="{FF2B5EF4-FFF2-40B4-BE49-F238E27FC236}">
                      <a16:creationId xmlns:a16="http://schemas.microsoft.com/office/drawing/2014/main" id="{D520DF51-BE87-4022-93BD-67FDBBA68DEA}"/>
                    </a:ext>
                  </a:extLst>
                </p:cNvPr>
                <p:cNvPicPr/>
                <p:nvPr/>
              </p:nvPicPr>
              <p:blipFill>
                <a:blip r:embed="rId68"/>
                <a:stretch>
                  <a:fillRect/>
                </a:stretch>
              </p:blipFill>
              <p:spPr>
                <a:xfrm>
                  <a:off x="7352225" y="764723"/>
                  <a:ext cx="25956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5" name="Tinta 54">
                  <a:extLst>
                    <a:ext uri="{FF2B5EF4-FFF2-40B4-BE49-F238E27FC236}">
                      <a16:creationId xmlns:a16="http://schemas.microsoft.com/office/drawing/2014/main" id="{0560D1C2-3942-4CB0-82EE-6F414F2B8A9C}"/>
                    </a:ext>
                  </a:extLst>
                </p14:cNvPr>
                <p14:cNvContentPartPr/>
                <p14:nvPr/>
              </p14:nvContentPartPr>
              <p14:xfrm>
                <a:off x="7664705" y="739523"/>
                <a:ext cx="140760" cy="24120"/>
              </p14:xfrm>
            </p:contentPart>
          </mc:Choice>
          <mc:Fallback xmlns="">
            <p:pic>
              <p:nvPicPr>
                <p:cNvPr id="55" name="Tinta 54">
                  <a:extLst>
                    <a:ext uri="{FF2B5EF4-FFF2-40B4-BE49-F238E27FC236}">
                      <a16:creationId xmlns:a16="http://schemas.microsoft.com/office/drawing/2014/main" id="{0560D1C2-3942-4CB0-82EE-6F414F2B8A9C}"/>
                    </a:ext>
                  </a:extLst>
                </p:cNvPr>
                <p:cNvPicPr/>
                <p:nvPr/>
              </p:nvPicPr>
              <p:blipFill>
                <a:blip r:embed="rId70"/>
                <a:stretch>
                  <a:fillRect/>
                </a:stretch>
              </p:blipFill>
              <p:spPr>
                <a:xfrm>
                  <a:off x="7655705" y="730883"/>
                  <a:ext cx="1584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Tinta 55">
                  <a:extLst>
                    <a:ext uri="{FF2B5EF4-FFF2-40B4-BE49-F238E27FC236}">
                      <a16:creationId xmlns:a16="http://schemas.microsoft.com/office/drawing/2014/main" id="{CCFC1383-144D-4D90-9AF8-B042F0BD377C}"/>
                    </a:ext>
                  </a:extLst>
                </p14:cNvPr>
                <p14:cNvContentPartPr/>
                <p14:nvPr/>
              </p14:nvContentPartPr>
              <p14:xfrm>
                <a:off x="7724105" y="656723"/>
                <a:ext cx="33120" cy="210600"/>
              </p14:xfrm>
            </p:contentPart>
          </mc:Choice>
          <mc:Fallback xmlns="">
            <p:pic>
              <p:nvPicPr>
                <p:cNvPr id="56" name="Tinta 55">
                  <a:extLst>
                    <a:ext uri="{FF2B5EF4-FFF2-40B4-BE49-F238E27FC236}">
                      <a16:creationId xmlns:a16="http://schemas.microsoft.com/office/drawing/2014/main" id="{CCFC1383-144D-4D90-9AF8-B042F0BD377C}"/>
                    </a:ext>
                  </a:extLst>
                </p:cNvPr>
                <p:cNvPicPr/>
                <p:nvPr/>
              </p:nvPicPr>
              <p:blipFill>
                <a:blip r:embed="rId72"/>
                <a:stretch>
                  <a:fillRect/>
                </a:stretch>
              </p:blipFill>
              <p:spPr>
                <a:xfrm>
                  <a:off x="7715105" y="647723"/>
                  <a:ext cx="5076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9" name="Tinta 58">
                  <a:extLst>
                    <a:ext uri="{FF2B5EF4-FFF2-40B4-BE49-F238E27FC236}">
                      <a16:creationId xmlns:a16="http://schemas.microsoft.com/office/drawing/2014/main" id="{5BF0F018-4857-42BA-B5BC-82DA8F1072B2}"/>
                    </a:ext>
                  </a:extLst>
                </p14:cNvPr>
                <p14:cNvContentPartPr/>
                <p14:nvPr/>
              </p14:nvContentPartPr>
              <p14:xfrm>
                <a:off x="7643105" y="719363"/>
                <a:ext cx="236520" cy="47880"/>
              </p14:xfrm>
            </p:contentPart>
          </mc:Choice>
          <mc:Fallback xmlns="">
            <p:pic>
              <p:nvPicPr>
                <p:cNvPr id="59" name="Tinta 58">
                  <a:extLst>
                    <a:ext uri="{FF2B5EF4-FFF2-40B4-BE49-F238E27FC236}">
                      <a16:creationId xmlns:a16="http://schemas.microsoft.com/office/drawing/2014/main" id="{5BF0F018-4857-42BA-B5BC-82DA8F1072B2}"/>
                    </a:ext>
                  </a:extLst>
                </p:cNvPr>
                <p:cNvPicPr/>
                <p:nvPr/>
              </p:nvPicPr>
              <p:blipFill>
                <a:blip r:embed="rId74"/>
                <a:stretch>
                  <a:fillRect/>
                </a:stretch>
              </p:blipFill>
              <p:spPr>
                <a:xfrm>
                  <a:off x="7634465" y="710723"/>
                  <a:ext cx="2541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0" name="Tinta 59">
                  <a:extLst>
                    <a:ext uri="{FF2B5EF4-FFF2-40B4-BE49-F238E27FC236}">
                      <a16:creationId xmlns:a16="http://schemas.microsoft.com/office/drawing/2014/main" id="{74063862-6B4F-4BA4-8ED6-8D84F6E7285B}"/>
                    </a:ext>
                  </a:extLst>
                </p14:cNvPr>
                <p14:cNvContentPartPr/>
                <p14:nvPr/>
              </p14:nvContentPartPr>
              <p14:xfrm>
                <a:off x="7694945" y="660323"/>
                <a:ext cx="56160" cy="204480"/>
              </p14:xfrm>
            </p:contentPart>
          </mc:Choice>
          <mc:Fallback xmlns="">
            <p:pic>
              <p:nvPicPr>
                <p:cNvPr id="60" name="Tinta 59">
                  <a:extLst>
                    <a:ext uri="{FF2B5EF4-FFF2-40B4-BE49-F238E27FC236}">
                      <a16:creationId xmlns:a16="http://schemas.microsoft.com/office/drawing/2014/main" id="{74063862-6B4F-4BA4-8ED6-8D84F6E7285B}"/>
                    </a:ext>
                  </a:extLst>
                </p:cNvPr>
                <p:cNvPicPr/>
                <p:nvPr/>
              </p:nvPicPr>
              <p:blipFill>
                <a:blip r:embed="rId76"/>
                <a:stretch>
                  <a:fillRect/>
                </a:stretch>
              </p:blipFill>
              <p:spPr>
                <a:xfrm>
                  <a:off x="7686305" y="651323"/>
                  <a:ext cx="73800" cy="222120"/>
                </a:xfrm>
                <a:prstGeom prst="rect">
                  <a:avLst/>
                </a:prstGeom>
              </p:spPr>
            </p:pic>
          </mc:Fallback>
        </mc:AlternateContent>
      </p:grpSp>
      <p:grpSp>
        <p:nvGrpSpPr>
          <p:cNvPr id="72" name="Agrupar 71">
            <a:extLst>
              <a:ext uri="{FF2B5EF4-FFF2-40B4-BE49-F238E27FC236}">
                <a16:creationId xmlns:a16="http://schemas.microsoft.com/office/drawing/2014/main" id="{B2B20A02-1FFA-4193-A830-B740CA6CBB94}"/>
              </a:ext>
            </a:extLst>
          </p:cNvPr>
          <p:cNvGrpSpPr/>
          <p:nvPr/>
        </p:nvGrpSpPr>
        <p:grpSpPr>
          <a:xfrm>
            <a:off x="7760465" y="1107803"/>
            <a:ext cx="1144440" cy="542880"/>
            <a:chOff x="7760465" y="1107803"/>
            <a:chExt cx="1144440" cy="542880"/>
          </a:xfrm>
        </p:grpSpPr>
        <mc:AlternateContent xmlns:mc="http://schemas.openxmlformats.org/markup-compatibility/2006" xmlns:p14="http://schemas.microsoft.com/office/powerpoint/2010/main">
          <mc:Choice Requires="p14">
            <p:contentPart p14:bwMode="auto" r:id="rId77">
              <p14:nvContentPartPr>
                <p14:cNvPr id="62" name="Tinta 61">
                  <a:extLst>
                    <a:ext uri="{FF2B5EF4-FFF2-40B4-BE49-F238E27FC236}">
                      <a16:creationId xmlns:a16="http://schemas.microsoft.com/office/drawing/2014/main" id="{1AD5CE88-8768-4062-861F-475E966DB8A1}"/>
                    </a:ext>
                  </a:extLst>
                </p14:cNvPr>
                <p14:cNvContentPartPr/>
                <p14:nvPr/>
              </p14:nvContentPartPr>
              <p14:xfrm>
                <a:off x="7760465" y="1178723"/>
                <a:ext cx="102960" cy="343440"/>
              </p14:xfrm>
            </p:contentPart>
          </mc:Choice>
          <mc:Fallback xmlns="">
            <p:pic>
              <p:nvPicPr>
                <p:cNvPr id="62" name="Tinta 61">
                  <a:extLst>
                    <a:ext uri="{FF2B5EF4-FFF2-40B4-BE49-F238E27FC236}">
                      <a16:creationId xmlns:a16="http://schemas.microsoft.com/office/drawing/2014/main" id="{1AD5CE88-8768-4062-861F-475E966DB8A1}"/>
                    </a:ext>
                  </a:extLst>
                </p:cNvPr>
                <p:cNvPicPr/>
                <p:nvPr/>
              </p:nvPicPr>
              <p:blipFill>
                <a:blip r:embed="rId78"/>
                <a:stretch>
                  <a:fillRect/>
                </a:stretch>
              </p:blipFill>
              <p:spPr>
                <a:xfrm>
                  <a:off x="7751465" y="1169723"/>
                  <a:ext cx="12060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3" name="Tinta 62">
                  <a:extLst>
                    <a:ext uri="{FF2B5EF4-FFF2-40B4-BE49-F238E27FC236}">
                      <a16:creationId xmlns:a16="http://schemas.microsoft.com/office/drawing/2014/main" id="{81F1DEC0-E7D5-45D0-8112-8AA7D70EA3EA}"/>
                    </a:ext>
                  </a:extLst>
                </p14:cNvPr>
                <p14:cNvContentPartPr/>
                <p14:nvPr/>
              </p14:nvContentPartPr>
              <p14:xfrm>
                <a:off x="7940825" y="1322723"/>
                <a:ext cx="128880" cy="170640"/>
              </p14:xfrm>
            </p:contentPart>
          </mc:Choice>
          <mc:Fallback xmlns="">
            <p:pic>
              <p:nvPicPr>
                <p:cNvPr id="63" name="Tinta 62">
                  <a:extLst>
                    <a:ext uri="{FF2B5EF4-FFF2-40B4-BE49-F238E27FC236}">
                      <a16:creationId xmlns:a16="http://schemas.microsoft.com/office/drawing/2014/main" id="{81F1DEC0-E7D5-45D0-8112-8AA7D70EA3EA}"/>
                    </a:ext>
                  </a:extLst>
                </p:cNvPr>
                <p:cNvPicPr/>
                <p:nvPr/>
              </p:nvPicPr>
              <p:blipFill>
                <a:blip r:embed="rId80"/>
                <a:stretch>
                  <a:fillRect/>
                </a:stretch>
              </p:blipFill>
              <p:spPr>
                <a:xfrm>
                  <a:off x="7931825" y="1313723"/>
                  <a:ext cx="1465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4" name="Tinta 63">
                  <a:extLst>
                    <a:ext uri="{FF2B5EF4-FFF2-40B4-BE49-F238E27FC236}">
                      <a16:creationId xmlns:a16="http://schemas.microsoft.com/office/drawing/2014/main" id="{59F7DB71-914F-48D5-BF9C-60FAAD5AE4A4}"/>
                    </a:ext>
                  </a:extLst>
                </p14:cNvPr>
                <p14:cNvContentPartPr/>
                <p14:nvPr/>
              </p14:nvContentPartPr>
              <p14:xfrm>
                <a:off x="8124785" y="1542323"/>
                <a:ext cx="38160" cy="108360"/>
              </p14:xfrm>
            </p:contentPart>
          </mc:Choice>
          <mc:Fallback xmlns="">
            <p:pic>
              <p:nvPicPr>
                <p:cNvPr id="64" name="Tinta 63">
                  <a:extLst>
                    <a:ext uri="{FF2B5EF4-FFF2-40B4-BE49-F238E27FC236}">
                      <a16:creationId xmlns:a16="http://schemas.microsoft.com/office/drawing/2014/main" id="{59F7DB71-914F-48D5-BF9C-60FAAD5AE4A4}"/>
                    </a:ext>
                  </a:extLst>
                </p:cNvPr>
                <p:cNvPicPr/>
                <p:nvPr/>
              </p:nvPicPr>
              <p:blipFill>
                <a:blip r:embed="rId82"/>
                <a:stretch>
                  <a:fillRect/>
                </a:stretch>
              </p:blipFill>
              <p:spPr>
                <a:xfrm>
                  <a:off x="8115785" y="1533683"/>
                  <a:ext cx="558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6" name="Tinta 65">
                  <a:extLst>
                    <a:ext uri="{FF2B5EF4-FFF2-40B4-BE49-F238E27FC236}">
                      <a16:creationId xmlns:a16="http://schemas.microsoft.com/office/drawing/2014/main" id="{602B10A7-22EC-4DDA-A4BB-EBB02886B386}"/>
                    </a:ext>
                  </a:extLst>
                </p14:cNvPr>
                <p14:cNvContentPartPr/>
                <p14:nvPr/>
              </p14:nvContentPartPr>
              <p14:xfrm>
                <a:off x="8278865" y="1358363"/>
                <a:ext cx="126720" cy="23040"/>
              </p14:xfrm>
            </p:contentPart>
          </mc:Choice>
          <mc:Fallback xmlns="">
            <p:pic>
              <p:nvPicPr>
                <p:cNvPr id="66" name="Tinta 65">
                  <a:extLst>
                    <a:ext uri="{FF2B5EF4-FFF2-40B4-BE49-F238E27FC236}">
                      <a16:creationId xmlns:a16="http://schemas.microsoft.com/office/drawing/2014/main" id="{602B10A7-22EC-4DDA-A4BB-EBB02886B386}"/>
                    </a:ext>
                  </a:extLst>
                </p:cNvPr>
                <p:cNvPicPr/>
                <p:nvPr/>
              </p:nvPicPr>
              <p:blipFill>
                <a:blip r:embed="rId84"/>
                <a:stretch>
                  <a:fillRect/>
                </a:stretch>
              </p:blipFill>
              <p:spPr>
                <a:xfrm>
                  <a:off x="8270225" y="1349363"/>
                  <a:ext cx="14436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7" name="Tinta 66">
                  <a:extLst>
                    <a:ext uri="{FF2B5EF4-FFF2-40B4-BE49-F238E27FC236}">
                      <a16:creationId xmlns:a16="http://schemas.microsoft.com/office/drawing/2014/main" id="{F0F5E1CC-03A6-4FC3-9BCE-1242243258A5}"/>
                    </a:ext>
                  </a:extLst>
                </p14:cNvPr>
                <p14:cNvContentPartPr/>
                <p14:nvPr/>
              </p14:nvContentPartPr>
              <p14:xfrm>
                <a:off x="8347265" y="1297883"/>
                <a:ext cx="29520" cy="178920"/>
              </p14:xfrm>
            </p:contentPart>
          </mc:Choice>
          <mc:Fallback xmlns="">
            <p:pic>
              <p:nvPicPr>
                <p:cNvPr id="67" name="Tinta 66">
                  <a:extLst>
                    <a:ext uri="{FF2B5EF4-FFF2-40B4-BE49-F238E27FC236}">
                      <a16:creationId xmlns:a16="http://schemas.microsoft.com/office/drawing/2014/main" id="{F0F5E1CC-03A6-4FC3-9BCE-1242243258A5}"/>
                    </a:ext>
                  </a:extLst>
                </p:cNvPr>
                <p:cNvPicPr/>
                <p:nvPr/>
              </p:nvPicPr>
              <p:blipFill>
                <a:blip r:embed="rId86"/>
                <a:stretch>
                  <a:fillRect/>
                </a:stretch>
              </p:blipFill>
              <p:spPr>
                <a:xfrm>
                  <a:off x="8338265" y="1289243"/>
                  <a:ext cx="4716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9" name="Tinta 68">
                  <a:extLst>
                    <a:ext uri="{FF2B5EF4-FFF2-40B4-BE49-F238E27FC236}">
                      <a16:creationId xmlns:a16="http://schemas.microsoft.com/office/drawing/2014/main" id="{865AF45B-6BFA-47C4-83D6-1719B2428761}"/>
                    </a:ext>
                  </a:extLst>
                </p14:cNvPr>
                <p14:cNvContentPartPr/>
                <p14:nvPr/>
              </p14:nvContentPartPr>
              <p14:xfrm>
                <a:off x="8441585" y="1330283"/>
                <a:ext cx="110160" cy="140760"/>
              </p14:xfrm>
            </p:contentPart>
          </mc:Choice>
          <mc:Fallback xmlns="">
            <p:pic>
              <p:nvPicPr>
                <p:cNvPr id="69" name="Tinta 68">
                  <a:extLst>
                    <a:ext uri="{FF2B5EF4-FFF2-40B4-BE49-F238E27FC236}">
                      <a16:creationId xmlns:a16="http://schemas.microsoft.com/office/drawing/2014/main" id="{865AF45B-6BFA-47C4-83D6-1719B2428761}"/>
                    </a:ext>
                  </a:extLst>
                </p:cNvPr>
                <p:cNvPicPr/>
                <p:nvPr/>
              </p:nvPicPr>
              <p:blipFill>
                <a:blip r:embed="rId88"/>
                <a:stretch>
                  <a:fillRect/>
                </a:stretch>
              </p:blipFill>
              <p:spPr>
                <a:xfrm>
                  <a:off x="8432945" y="1321283"/>
                  <a:ext cx="12780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0" name="Tinta 69">
                  <a:extLst>
                    <a:ext uri="{FF2B5EF4-FFF2-40B4-BE49-F238E27FC236}">
                      <a16:creationId xmlns:a16="http://schemas.microsoft.com/office/drawing/2014/main" id="{CB5757DD-8B9E-4AEC-8A51-287527EF9834}"/>
                    </a:ext>
                  </a:extLst>
                </p14:cNvPr>
                <p14:cNvContentPartPr/>
                <p14:nvPr/>
              </p14:nvContentPartPr>
              <p14:xfrm>
                <a:off x="8539505" y="1350803"/>
                <a:ext cx="132480" cy="121320"/>
              </p14:xfrm>
            </p:contentPart>
          </mc:Choice>
          <mc:Fallback xmlns="">
            <p:pic>
              <p:nvPicPr>
                <p:cNvPr id="70" name="Tinta 69">
                  <a:extLst>
                    <a:ext uri="{FF2B5EF4-FFF2-40B4-BE49-F238E27FC236}">
                      <a16:creationId xmlns:a16="http://schemas.microsoft.com/office/drawing/2014/main" id="{CB5757DD-8B9E-4AEC-8A51-287527EF9834}"/>
                    </a:ext>
                  </a:extLst>
                </p:cNvPr>
                <p:cNvPicPr/>
                <p:nvPr/>
              </p:nvPicPr>
              <p:blipFill>
                <a:blip r:embed="rId90"/>
                <a:stretch>
                  <a:fillRect/>
                </a:stretch>
              </p:blipFill>
              <p:spPr>
                <a:xfrm>
                  <a:off x="8530505" y="1341803"/>
                  <a:ext cx="1501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1" name="Tinta 70">
                  <a:extLst>
                    <a:ext uri="{FF2B5EF4-FFF2-40B4-BE49-F238E27FC236}">
                      <a16:creationId xmlns:a16="http://schemas.microsoft.com/office/drawing/2014/main" id="{8EF40B9E-0EDB-4A14-A9FA-212DF9574286}"/>
                    </a:ext>
                  </a:extLst>
                </p14:cNvPr>
                <p14:cNvContentPartPr/>
                <p14:nvPr/>
              </p14:nvContentPartPr>
              <p14:xfrm>
                <a:off x="8726345" y="1107803"/>
                <a:ext cx="178560" cy="345960"/>
              </p14:xfrm>
            </p:contentPart>
          </mc:Choice>
          <mc:Fallback xmlns="">
            <p:pic>
              <p:nvPicPr>
                <p:cNvPr id="71" name="Tinta 70">
                  <a:extLst>
                    <a:ext uri="{FF2B5EF4-FFF2-40B4-BE49-F238E27FC236}">
                      <a16:creationId xmlns:a16="http://schemas.microsoft.com/office/drawing/2014/main" id="{8EF40B9E-0EDB-4A14-A9FA-212DF9574286}"/>
                    </a:ext>
                  </a:extLst>
                </p:cNvPr>
                <p:cNvPicPr/>
                <p:nvPr/>
              </p:nvPicPr>
              <p:blipFill>
                <a:blip r:embed="rId92"/>
                <a:stretch>
                  <a:fillRect/>
                </a:stretch>
              </p:blipFill>
              <p:spPr>
                <a:xfrm>
                  <a:off x="8717705" y="1099163"/>
                  <a:ext cx="196200" cy="363600"/>
                </a:xfrm>
                <a:prstGeom prst="rect">
                  <a:avLst/>
                </a:prstGeom>
              </p:spPr>
            </p:pic>
          </mc:Fallback>
        </mc:AlternateContent>
      </p:grpSp>
      <p:grpSp>
        <p:nvGrpSpPr>
          <p:cNvPr id="75" name="Agrupar 74">
            <a:extLst>
              <a:ext uri="{FF2B5EF4-FFF2-40B4-BE49-F238E27FC236}">
                <a16:creationId xmlns:a16="http://schemas.microsoft.com/office/drawing/2014/main" id="{A94B4996-AB98-489C-A00C-55381E44E3CD}"/>
              </a:ext>
            </a:extLst>
          </p:cNvPr>
          <p:cNvGrpSpPr/>
          <p:nvPr/>
        </p:nvGrpSpPr>
        <p:grpSpPr>
          <a:xfrm>
            <a:off x="7978265" y="751403"/>
            <a:ext cx="472680" cy="200160"/>
            <a:chOff x="7978265" y="751403"/>
            <a:chExt cx="472680" cy="200160"/>
          </a:xfrm>
        </p:grpSpPr>
        <mc:AlternateContent xmlns:mc="http://schemas.openxmlformats.org/markup-compatibility/2006" xmlns:p14="http://schemas.microsoft.com/office/powerpoint/2010/main">
          <mc:Choice Requires="p14">
            <p:contentPart p14:bwMode="auto" r:id="rId93">
              <p14:nvContentPartPr>
                <p14:cNvPr id="73" name="Tinta 72">
                  <a:extLst>
                    <a:ext uri="{FF2B5EF4-FFF2-40B4-BE49-F238E27FC236}">
                      <a16:creationId xmlns:a16="http://schemas.microsoft.com/office/drawing/2014/main" id="{D35092EF-8237-4E68-AA48-EBE606E180C4}"/>
                    </a:ext>
                  </a:extLst>
                </p14:cNvPr>
                <p14:cNvContentPartPr/>
                <p14:nvPr/>
              </p14:nvContentPartPr>
              <p14:xfrm>
                <a:off x="7978265" y="838523"/>
                <a:ext cx="339120" cy="28800"/>
              </p14:xfrm>
            </p:contentPart>
          </mc:Choice>
          <mc:Fallback xmlns="">
            <p:pic>
              <p:nvPicPr>
                <p:cNvPr id="73" name="Tinta 72">
                  <a:extLst>
                    <a:ext uri="{FF2B5EF4-FFF2-40B4-BE49-F238E27FC236}">
                      <a16:creationId xmlns:a16="http://schemas.microsoft.com/office/drawing/2014/main" id="{D35092EF-8237-4E68-AA48-EBE606E180C4}"/>
                    </a:ext>
                  </a:extLst>
                </p:cNvPr>
                <p:cNvPicPr/>
                <p:nvPr/>
              </p:nvPicPr>
              <p:blipFill>
                <a:blip r:embed="rId94"/>
                <a:stretch>
                  <a:fillRect/>
                </a:stretch>
              </p:blipFill>
              <p:spPr>
                <a:xfrm>
                  <a:off x="7969265" y="829523"/>
                  <a:ext cx="3567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4" name="Tinta 73">
                  <a:extLst>
                    <a:ext uri="{FF2B5EF4-FFF2-40B4-BE49-F238E27FC236}">
                      <a16:creationId xmlns:a16="http://schemas.microsoft.com/office/drawing/2014/main" id="{7D08AD91-65FF-450D-A96C-387BF266A3B1}"/>
                    </a:ext>
                  </a:extLst>
                </p14:cNvPr>
                <p14:cNvContentPartPr/>
                <p14:nvPr/>
              </p14:nvContentPartPr>
              <p14:xfrm>
                <a:off x="8278865" y="751403"/>
                <a:ext cx="172080" cy="200160"/>
              </p14:xfrm>
            </p:contentPart>
          </mc:Choice>
          <mc:Fallback xmlns="">
            <p:pic>
              <p:nvPicPr>
                <p:cNvPr id="74" name="Tinta 73">
                  <a:extLst>
                    <a:ext uri="{FF2B5EF4-FFF2-40B4-BE49-F238E27FC236}">
                      <a16:creationId xmlns:a16="http://schemas.microsoft.com/office/drawing/2014/main" id="{7D08AD91-65FF-450D-A96C-387BF266A3B1}"/>
                    </a:ext>
                  </a:extLst>
                </p:cNvPr>
                <p:cNvPicPr/>
                <p:nvPr/>
              </p:nvPicPr>
              <p:blipFill>
                <a:blip r:embed="rId96"/>
                <a:stretch>
                  <a:fillRect/>
                </a:stretch>
              </p:blipFill>
              <p:spPr>
                <a:xfrm>
                  <a:off x="8270225" y="742403"/>
                  <a:ext cx="189720" cy="217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7">
            <p14:nvContentPartPr>
              <p14:cNvPr id="76" name="Tinta 75">
                <a:extLst>
                  <a:ext uri="{FF2B5EF4-FFF2-40B4-BE49-F238E27FC236}">
                    <a16:creationId xmlns:a16="http://schemas.microsoft.com/office/drawing/2014/main" id="{957E82EF-A781-4727-ABAC-823226594E5A}"/>
                  </a:ext>
                </a:extLst>
              </p14:cNvPr>
              <p14:cNvContentPartPr/>
              <p14:nvPr/>
            </p14:nvContentPartPr>
            <p14:xfrm>
              <a:off x="7337105" y="673283"/>
              <a:ext cx="489600" cy="326160"/>
            </p14:xfrm>
          </p:contentPart>
        </mc:Choice>
        <mc:Fallback xmlns="">
          <p:pic>
            <p:nvPicPr>
              <p:cNvPr id="76" name="Tinta 75">
                <a:extLst>
                  <a:ext uri="{FF2B5EF4-FFF2-40B4-BE49-F238E27FC236}">
                    <a16:creationId xmlns:a16="http://schemas.microsoft.com/office/drawing/2014/main" id="{957E82EF-A781-4727-ABAC-823226594E5A}"/>
                  </a:ext>
                </a:extLst>
              </p:cNvPr>
              <p:cNvPicPr/>
              <p:nvPr/>
            </p:nvPicPr>
            <p:blipFill>
              <a:blip r:embed="rId98"/>
              <a:stretch>
                <a:fillRect/>
              </a:stretch>
            </p:blipFill>
            <p:spPr>
              <a:xfrm>
                <a:off x="7283465" y="565283"/>
                <a:ext cx="59724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7" name="Tinta 76">
                <a:extLst>
                  <a:ext uri="{FF2B5EF4-FFF2-40B4-BE49-F238E27FC236}">
                    <a16:creationId xmlns:a16="http://schemas.microsoft.com/office/drawing/2014/main" id="{9EF99174-3465-4D2A-AAA3-C27AD7780EF4}"/>
                  </a:ext>
                </a:extLst>
              </p14:cNvPr>
              <p14:cNvContentPartPr/>
              <p14:nvPr/>
            </p14:nvContentPartPr>
            <p14:xfrm>
              <a:off x="8586305" y="604163"/>
              <a:ext cx="444600" cy="421200"/>
            </p14:xfrm>
          </p:contentPart>
        </mc:Choice>
        <mc:Fallback xmlns="">
          <p:pic>
            <p:nvPicPr>
              <p:cNvPr id="77" name="Tinta 76">
                <a:extLst>
                  <a:ext uri="{FF2B5EF4-FFF2-40B4-BE49-F238E27FC236}">
                    <a16:creationId xmlns:a16="http://schemas.microsoft.com/office/drawing/2014/main" id="{9EF99174-3465-4D2A-AAA3-C27AD7780EF4}"/>
                  </a:ext>
                </a:extLst>
              </p:cNvPr>
              <p:cNvPicPr/>
              <p:nvPr/>
            </p:nvPicPr>
            <p:blipFill>
              <a:blip r:embed="rId100"/>
              <a:stretch>
                <a:fillRect/>
              </a:stretch>
            </p:blipFill>
            <p:spPr>
              <a:xfrm>
                <a:off x="8532305" y="496163"/>
                <a:ext cx="552240" cy="636840"/>
              </a:xfrm>
              <a:prstGeom prst="rect">
                <a:avLst/>
              </a:prstGeom>
            </p:spPr>
          </p:pic>
        </mc:Fallback>
      </mc:AlternateContent>
      <p:grpSp>
        <p:nvGrpSpPr>
          <p:cNvPr id="82" name="Agrupar 81">
            <a:extLst>
              <a:ext uri="{FF2B5EF4-FFF2-40B4-BE49-F238E27FC236}">
                <a16:creationId xmlns:a16="http://schemas.microsoft.com/office/drawing/2014/main" id="{F1D11E98-BF9E-4AB0-96F6-2F8DBBA82BAC}"/>
              </a:ext>
            </a:extLst>
          </p:cNvPr>
          <p:cNvGrpSpPr/>
          <p:nvPr/>
        </p:nvGrpSpPr>
        <p:grpSpPr>
          <a:xfrm>
            <a:off x="9841985" y="4328363"/>
            <a:ext cx="595080" cy="1036440"/>
            <a:chOff x="9841985" y="4328363"/>
            <a:chExt cx="595080" cy="1036440"/>
          </a:xfrm>
        </p:grpSpPr>
        <mc:AlternateContent xmlns:mc="http://schemas.openxmlformats.org/markup-compatibility/2006" xmlns:p14="http://schemas.microsoft.com/office/powerpoint/2010/main">
          <mc:Choice Requires="p14">
            <p:contentPart p14:bwMode="auto" r:id="rId101">
              <p14:nvContentPartPr>
                <p14:cNvPr id="78" name="Tinta 77">
                  <a:extLst>
                    <a:ext uri="{FF2B5EF4-FFF2-40B4-BE49-F238E27FC236}">
                      <a16:creationId xmlns:a16="http://schemas.microsoft.com/office/drawing/2014/main" id="{D5E7D781-9A21-4B60-9C8D-752FE42E1E6C}"/>
                    </a:ext>
                  </a:extLst>
                </p14:cNvPr>
                <p14:cNvContentPartPr/>
                <p14:nvPr/>
              </p14:nvContentPartPr>
              <p14:xfrm>
                <a:off x="9841985" y="4328363"/>
                <a:ext cx="29160" cy="1036440"/>
              </p14:xfrm>
            </p:contentPart>
          </mc:Choice>
          <mc:Fallback xmlns="">
            <p:pic>
              <p:nvPicPr>
                <p:cNvPr id="78" name="Tinta 77">
                  <a:extLst>
                    <a:ext uri="{FF2B5EF4-FFF2-40B4-BE49-F238E27FC236}">
                      <a16:creationId xmlns:a16="http://schemas.microsoft.com/office/drawing/2014/main" id="{D5E7D781-9A21-4B60-9C8D-752FE42E1E6C}"/>
                    </a:ext>
                  </a:extLst>
                </p:cNvPr>
                <p:cNvPicPr/>
                <p:nvPr/>
              </p:nvPicPr>
              <p:blipFill>
                <a:blip r:embed="rId102"/>
                <a:stretch>
                  <a:fillRect/>
                </a:stretch>
              </p:blipFill>
              <p:spPr>
                <a:xfrm>
                  <a:off x="9833345" y="4319723"/>
                  <a:ext cx="46800" cy="10540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9" name="Tinta 78">
                  <a:extLst>
                    <a:ext uri="{FF2B5EF4-FFF2-40B4-BE49-F238E27FC236}">
                      <a16:creationId xmlns:a16="http://schemas.microsoft.com/office/drawing/2014/main" id="{0D032EC4-0919-4DBE-8499-D26999A19972}"/>
                    </a:ext>
                  </a:extLst>
                </p14:cNvPr>
                <p14:cNvContentPartPr/>
                <p14:nvPr/>
              </p14:nvContentPartPr>
              <p14:xfrm>
                <a:off x="9988145" y="5195963"/>
                <a:ext cx="97560" cy="24120"/>
              </p14:xfrm>
            </p:contentPart>
          </mc:Choice>
          <mc:Fallback xmlns="">
            <p:pic>
              <p:nvPicPr>
                <p:cNvPr id="79" name="Tinta 78">
                  <a:extLst>
                    <a:ext uri="{FF2B5EF4-FFF2-40B4-BE49-F238E27FC236}">
                      <a16:creationId xmlns:a16="http://schemas.microsoft.com/office/drawing/2014/main" id="{0D032EC4-0919-4DBE-8499-D26999A19972}"/>
                    </a:ext>
                  </a:extLst>
                </p:cNvPr>
                <p:cNvPicPr/>
                <p:nvPr/>
              </p:nvPicPr>
              <p:blipFill>
                <a:blip r:embed="rId104"/>
                <a:stretch>
                  <a:fillRect/>
                </a:stretch>
              </p:blipFill>
              <p:spPr>
                <a:xfrm>
                  <a:off x="9979145" y="5187323"/>
                  <a:ext cx="115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0" name="Tinta 79">
                  <a:extLst>
                    <a:ext uri="{FF2B5EF4-FFF2-40B4-BE49-F238E27FC236}">
                      <a16:creationId xmlns:a16="http://schemas.microsoft.com/office/drawing/2014/main" id="{EEAC8054-04E7-49BC-A9E9-8BFEB9055131}"/>
                    </a:ext>
                  </a:extLst>
                </p14:cNvPr>
                <p14:cNvContentPartPr/>
                <p14:nvPr/>
              </p14:nvContentPartPr>
              <p14:xfrm>
                <a:off x="10203785" y="5189123"/>
                <a:ext cx="131400" cy="122760"/>
              </p14:xfrm>
            </p:contentPart>
          </mc:Choice>
          <mc:Fallback xmlns="">
            <p:pic>
              <p:nvPicPr>
                <p:cNvPr id="80" name="Tinta 79">
                  <a:extLst>
                    <a:ext uri="{FF2B5EF4-FFF2-40B4-BE49-F238E27FC236}">
                      <a16:creationId xmlns:a16="http://schemas.microsoft.com/office/drawing/2014/main" id="{EEAC8054-04E7-49BC-A9E9-8BFEB9055131}"/>
                    </a:ext>
                  </a:extLst>
                </p:cNvPr>
                <p:cNvPicPr/>
                <p:nvPr/>
              </p:nvPicPr>
              <p:blipFill>
                <a:blip r:embed="rId106"/>
                <a:stretch>
                  <a:fillRect/>
                </a:stretch>
              </p:blipFill>
              <p:spPr>
                <a:xfrm>
                  <a:off x="10194785" y="5180483"/>
                  <a:ext cx="1490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1" name="Tinta 80">
                  <a:extLst>
                    <a:ext uri="{FF2B5EF4-FFF2-40B4-BE49-F238E27FC236}">
                      <a16:creationId xmlns:a16="http://schemas.microsoft.com/office/drawing/2014/main" id="{98411B62-8A8D-46E3-80A5-5CDC91B13715}"/>
                    </a:ext>
                  </a:extLst>
                </p14:cNvPr>
                <p14:cNvContentPartPr/>
                <p14:nvPr/>
              </p14:nvContentPartPr>
              <p14:xfrm>
                <a:off x="10302785" y="5187323"/>
                <a:ext cx="134280" cy="119520"/>
              </p14:xfrm>
            </p:contentPart>
          </mc:Choice>
          <mc:Fallback xmlns="">
            <p:pic>
              <p:nvPicPr>
                <p:cNvPr id="81" name="Tinta 80">
                  <a:extLst>
                    <a:ext uri="{FF2B5EF4-FFF2-40B4-BE49-F238E27FC236}">
                      <a16:creationId xmlns:a16="http://schemas.microsoft.com/office/drawing/2014/main" id="{98411B62-8A8D-46E3-80A5-5CDC91B13715}"/>
                    </a:ext>
                  </a:extLst>
                </p:cNvPr>
                <p:cNvPicPr/>
                <p:nvPr/>
              </p:nvPicPr>
              <p:blipFill>
                <a:blip r:embed="rId108"/>
                <a:stretch>
                  <a:fillRect/>
                </a:stretch>
              </p:blipFill>
              <p:spPr>
                <a:xfrm>
                  <a:off x="10294145" y="5178323"/>
                  <a:ext cx="151920" cy="137160"/>
                </a:xfrm>
                <a:prstGeom prst="rect">
                  <a:avLst/>
                </a:prstGeom>
              </p:spPr>
            </p:pic>
          </mc:Fallback>
        </mc:AlternateContent>
      </p:grpSp>
      <p:grpSp>
        <p:nvGrpSpPr>
          <p:cNvPr id="88" name="Agrupar 87">
            <a:extLst>
              <a:ext uri="{FF2B5EF4-FFF2-40B4-BE49-F238E27FC236}">
                <a16:creationId xmlns:a16="http://schemas.microsoft.com/office/drawing/2014/main" id="{20634DE9-6471-4026-973D-3F2D617C03DA}"/>
              </a:ext>
            </a:extLst>
          </p:cNvPr>
          <p:cNvGrpSpPr/>
          <p:nvPr/>
        </p:nvGrpSpPr>
        <p:grpSpPr>
          <a:xfrm>
            <a:off x="8693585" y="596243"/>
            <a:ext cx="377280" cy="417960"/>
            <a:chOff x="8693585" y="596243"/>
            <a:chExt cx="377280" cy="417960"/>
          </a:xfrm>
        </p:grpSpPr>
        <mc:AlternateContent xmlns:mc="http://schemas.openxmlformats.org/markup-compatibility/2006" xmlns:p14="http://schemas.microsoft.com/office/powerpoint/2010/main">
          <mc:Choice Requires="p14">
            <p:contentPart p14:bwMode="auto" r:id="rId109">
              <p14:nvContentPartPr>
                <p14:cNvPr id="83" name="Tinta 82">
                  <a:extLst>
                    <a:ext uri="{FF2B5EF4-FFF2-40B4-BE49-F238E27FC236}">
                      <a16:creationId xmlns:a16="http://schemas.microsoft.com/office/drawing/2014/main" id="{38DA3EAC-35B5-43AF-8B41-9CAE0297801B}"/>
                    </a:ext>
                  </a:extLst>
                </p14:cNvPr>
                <p14:cNvContentPartPr/>
                <p14:nvPr/>
              </p14:nvContentPartPr>
              <p14:xfrm>
                <a:off x="8693585" y="740963"/>
                <a:ext cx="39600" cy="253800"/>
              </p14:xfrm>
            </p:contentPart>
          </mc:Choice>
          <mc:Fallback xmlns="">
            <p:pic>
              <p:nvPicPr>
                <p:cNvPr id="83" name="Tinta 82">
                  <a:extLst>
                    <a:ext uri="{FF2B5EF4-FFF2-40B4-BE49-F238E27FC236}">
                      <a16:creationId xmlns:a16="http://schemas.microsoft.com/office/drawing/2014/main" id="{38DA3EAC-35B5-43AF-8B41-9CAE0297801B}"/>
                    </a:ext>
                  </a:extLst>
                </p:cNvPr>
                <p:cNvPicPr/>
                <p:nvPr/>
              </p:nvPicPr>
              <p:blipFill>
                <a:blip r:embed="rId110"/>
                <a:stretch>
                  <a:fillRect/>
                </a:stretch>
              </p:blipFill>
              <p:spPr>
                <a:xfrm>
                  <a:off x="8684945" y="732323"/>
                  <a:ext cx="572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4" name="Tinta 83">
                  <a:extLst>
                    <a:ext uri="{FF2B5EF4-FFF2-40B4-BE49-F238E27FC236}">
                      <a16:creationId xmlns:a16="http://schemas.microsoft.com/office/drawing/2014/main" id="{764EA82A-2626-4504-9615-B09D7F5D727A}"/>
                    </a:ext>
                  </a:extLst>
                </p14:cNvPr>
                <p14:cNvContentPartPr/>
                <p14:nvPr/>
              </p14:nvContentPartPr>
              <p14:xfrm>
                <a:off x="8752985" y="722603"/>
                <a:ext cx="32040" cy="291600"/>
              </p14:xfrm>
            </p:contentPart>
          </mc:Choice>
          <mc:Fallback xmlns="">
            <p:pic>
              <p:nvPicPr>
                <p:cNvPr id="84" name="Tinta 83">
                  <a:extLst>
                    <a:ext uri="{FF2B5EF4-FFF2-40B4-BE49-F238E27FC236}">
                      <a16:creationId xmlns:a16="http://schemas.microsoft.com/office/drawing/2014/main" id="{764EA82A-2626-4504-9615-B09D7F5D727A}"/>
                    </a:ext>
                  </a:extLst>
                </p:cNvPr>
                <p:cNvPicPr/>
                <p:nvPr/>
              </p:nvPicPr>
              <p:blipFill>
                <a:blip r:embed="rId112"/>
                <a:stretch>
                  <a:fillRect/>
                </a:stretch>
              </p:blipFill>
              <p:spPr>
                <a:xfrm>
                  <a:off x="8744345" y="713603"/>
                  <a:ext cx="496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5" name="Tinta 84">
                  <a:extLst>
                    <a:ext uri="{FF2B5EF4-FFF2-40B4-BE49-F238E27FC236}">
                      <a16:creationId xmlns:a16="http://schemas.microsoft.com/office/drawing/2014/main" id="{5583A38A-AA81-419B-BFE4-F7A7B79040E7}"/>
                    </a:ext>
                  </a:extLst>
                </p14:cNvPr>
                <p14:cNvContentPartPr/>
                <p14:nvPr/>
              </p14:nvContentPartPr>
              <p14:xfrm>
                <a:off x="8710145" y="701723"/>
                <a:ext cx="243000" cy="283680"/>
              </p14:xfrm>
            </p:contentPart>
          </mc:Choice>
          <mc:Fallback xmlns="">
            <p:pic>
              <p:nvPicPr>
                <p:cNvPr id="85" name="Tinta 84">
                  <a:extLst>
                    <a:ext uri="{FF2B5EF4-FFF2-40B4-BE49-F238E27FC236}">
                      <a16:creationId xmlns:a16="http://schemas.microsoft.com/office/drawing/2014/main" id="{5583A38A-AA81-419B-BFE4-F7A7B79040E7}"/>
                    </a:ext>
                  </a:extLst>
                </p:cNvPr>
                <p:cNvPicPr/>
                <p:nvPr/>
              </p:nvPicPr>
              <p:blipFill>
                <a:blip r:embed="rId114"/>
                <a:stretch>
                  <a:fillRect/>
                </a:stretch>
              </p:blipFill>
              <p:spPr>
                <a:xfrm>
                  <a:off x="8701145" y="693083"/>
                  <a:ext cx="2606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6" name="Tinta 85">
                  <a:extLst>
                    <a:ext uri="{FF2B5EF4-FFF2-40B4-BE49-F238E27FC236}">
                      <a16:creationId xmlns:a16="http://schemas.microsoft.com/office/drawing/2014/main" id="{2F7C2F11-6C96-44D7-BB74-606B04B33DF9}"/>
                    </a:ext>
                  </a:extLst>
                </p14:cNvPr>
                <p14:cNvContentPartPr/>
                <p14:nvPr/>
              </p14:nvContentPartPr>
              <p14:xfrm>
                <a:off x="8950265" y="673643"/>
                <a:ext cx="120600" cy="28800"/>
              </p14:xfrm>
            </p:contentPart>
          </mc:Choice>
          <mc:Fallback xmlns="">
            <p:pic>
              <p:nvPicPr>
                <p:cNvPr id="86" name="Tinta 85">
                  <a:extLst>
                    <a:ext uri="{FF2B5EF4-FFF2-40B4-BE49-F238E27FC236}">
                      <a16:creationId xmlns:a16="http://schemas.microsoft.com/office/drawing/2014/main" id="{2F7C2F11-6C96-44D7-BB74-606B04B33DF9}"/>
                    </a:ext>
                  </a:extLst>
                </p:cNvPr>
                <p:cNvPicPr/>
                <p:nvPr/>
              </p:nvPicPr>
              <p:blipFill>
                <a:blip r:embed="rId116"/>
                <a:stretch>
                  <a:fillRect/>
                </a:stretch>
              </p:blipFill>
              <p:spPr>
                <a:xfrm>
                  <a:off x="8941265" y="664643"/>
                  <a:ext cx="138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7" name="Tinta 86">
                  <a:extLst>
                    <a:ext uri="{FF2B5EF4-FFF2-40B4-BE49-F238E27FC236}">
                      <a16:creationId xmlns:a16="http://schemas.microsoft.com/office/drawing/2014/main" id="{5031B727-DE1D-46CC-8DF6-1B7C7874E79B}"/>
                    </a:ext>
                  </a:extLst>
                </p14:cNvPr>
                <p14:cNvContentPartPr/>
                <p14:nvPr/>
              </p14:nvContentPartPr>
              <p14:xfrm>
                <a:off x="9006065" y="596243"/>
                <a:ext cx="19440" cy="223560"/>
              </p14:xfrm>
            </p:contentPart>
          </mc:Choice>
          <mc:Fallback xmlns="">
            <p:pic>
              <p:nvPicPr>
                <p:cNvPr id="87" name="Tinta 86">
                  <a:extLst>
                    <a:ext uri="{FF2B5EF4-FFF2-40B4-BE49-F238E27FC236}">
                      <a16:creationId xmlns:a16="http://schemas.microsoft.com/office/drawing/2014/main" id="{5031B727-DE1D-46CC-8DF6-1B7C7874E79B}"/>
                    </a:ext>
                  </a:extLst>
                </p:cNvPr>
                <p:cNvPicPr/>
                <p:nvPr/>
              </p:nvPicPr>
              <p:blipFill>
                <a:blip r:embed="rId118"/>
                <a:stretch>
                  <a:fillRect/>
                </a:stretch>
              </p:blipFill>
              <p:spPr>
                <a:xfrm>
                  <a:off x="8997065" y="587603"/>
                  <a:ext cx="37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9">
            <p14:nvContentPartPr>
              <p14:cNvPr id="89" name="Tinta 88">
                <a:extLst>
                  <a:ext uri="{FF2B5EF4-FFF2-40B4-BE49-F238E27FC236}">
                    <a16:creationId xmlns:a16="http://schemas.microsoft.com/office/drawing/2014/main" id="{7F90AAFD-FF52-40EB-AE9E-C34CAD2748F9}"/>
                  </a:ext>
                </a:extLst>
              </p14:cNvPr>
              <p14:cNvContentPartPr/>
              <p14:nvPr/>
            </p14:nvContentPartPr>
            <p14:xfrm>
              <a:off x="9947825" y="4092923"/>
              <a:ext cx="1318320" cy="19800"/>
            </p14:xfrm>
          </p:contentPart>
        </mc:Choice>
        <mc:Fallback xmlns="">
          <p:pic>
            <p:nvPicPr>
              <p:cNvPr id="89" name="Tinta 88">
                <a:extLst>
                  <a:ext uri="{FF2B5EF4-FFF2-40B4-BE49-F238E27FC236}">
                    <a16:creationId xmlns:a16="http://schemas.microsoft.com/office/drawing/2014/main" id="{7F90AAFD-FF52-40EB-AE9E-C34CAD2748F9}"/>
                  </a:ext>
                </a:extLst>
              </p:cNvPr>
              <p:cNvPicPr/>
              <p:nvPr/>
            </p:nvPicPr>
            <p:blipFill>
              <a:blip r:embed="rId120"/>
              <a:stretch>
                <a:fillRect/>
              </a:stretch>
            </p:blipFill>
            <p:spPr>
              <a:xfrm>
                <a:off x="9893825" y="3985283"/>
                <a:ext cx="14259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0" name="Tinta 89">
                <a:extLst>
                  <a:ext uri="{FF2B5EF4-FFF2-40B4-BE49-F238E27FC236}">
                    <a16:creationId xmlns:a16="http://schemas.microsoft.com/office/drawing/2014/main" id="{0174FAD0-18A9-4A39-B96D-806DDEBF93A4}"/>
                  </a:ext>
                </a:extLst>
              </p14:cNvPr>
              <p14:cNvContentPartPr/>
              <p14:nvPr/>
            </p14:nvContentPartPr>
            <p14:xfrm>
              <a:off x="9710945" y="1848323"/>
              <a:ext cx="371880" cy="2119680"/>
            </p14:xfrm>
          </p:contentPart>
        </mc:Choice>
        <mc:Fallback xmlns="">
          <p:pic>
            <p:nvPicPr>
              <p:cNvPr id="90" name="Tinta 89">
                <a:extLst>
                  <a:ext uri="{FF2B5EF4-FFF2-40B4-BE49-F238E27FC236}">
                    <a16:creationId xmlns:a16="http://schemas.microsoft.com/office/drawing/2014/main" id="{0174FAD0-18A9-4A39-B96D-806DDEBF93A4}"/>
                  </a:ext>
                </a:extLst>
              </p:cNvPr>
              <p:cNvPicPr/>
              <p:nvPr/>
            </p:nvPicPr>
            <p:blipFill>
              <a:blip r:embed="rId122"/>
              <a:stretch>
                <a:fillRect/>
              </a:stretch>
            </p:blipFill>
            <p:spPr>
              <a:xfrm>
                <a:off x="9657305" y="1740683"/>
                <a:ext cx="479520" cy="2335320"/>
              </a:xfrm>
              <a:prstGeom prst="rect">
                <a:avLst/>
              </a:prstGeom>
            </p:spPr>
          </p:pic>
        </mc:Fallback>
      </mc:AlternateContent>
      <p:cxnSp>
        <p:nvCxnSpPr>
          <p:cNvPr id="92" name="Conector reto 91">
            <a:extLst>
              <a:ext uri="{FF2B5EF4-FFF2-40B4-BE49-F238E27FC236}">
                <a16:creationId xmlns:a16="http://schemas.microsoft.com/office/drawing/2014/main" id="{86975ABA-B5D2-4684-BCEE-FC97C14A9783}"/>
              </a:ext>
            </a:extLst>
          </p:cNvPr>
          <p:cNvCxnSpPr/>
          <p:nvPr/>
        </p:nvCxnSpPr>
        <p:spPr>
          <a:xfrm flipV="1">
            <a:off x="8567077" y="1834910"/>
            <a:ext cx="3605695" cy="3529893"/>
          </a:xfrm>
          <a:prstGeom prst="line">
            <a:avLst/>
          </a:prstGeom>
          <a:ln/>
        </p:spPr>
        <p:style>
          <a:lnRef idx="1">
            <a:schemeClr val="accent2"/>
          </a:lnRef>
          <a:fillRef idx="0">
            <a:schemeClr val="accent2"/>
          </a:fillRef>
          <a:effectRef idx="0">
            <a:schemeClr val="accent2"/>
          </a:effectRef>
          <a:fontRef idx="minor">
            <a:schemeClr val="tx1"/>
          </a:fontRef>
        </p:style>
      </p:cxnSp>
      <p:grpSp>
        <p:nvGrpSpPr>
          <p:cNvPr id="108" name="Agrupar 107">
            <a:extLst>
              <a:ext uri="{FF2B5EF4-FFF2-40B4-BE49-F238E27FC236}">
                <a16:creationId xmlns:a16="http://schemas.microsoft.com/office/drawing/2014/main" id="{CA1AE11D-F1CB-4E1A-B9A6-A12FCA7E7B3A}"/>
              </a:ext>
            </a:extLst>
          </p:cNvPr>
          <p:cNvGrpSpPr/>
          <p:nvPr/>
        </p:nvGrpSpPr>
        <p:grpSpPr>
          <a:xfrm>
            <a:off x="11378825" y="1044443"/>
            <a:ext cx="1567800" cy="830520"/>
            <a:chOff x="11378825" y="1044443"/>
            <a:chExt cx="1567800" cy="830520"/>
          </a:xfrm>
        </p:grpSpPr>
        <mc:AlternateContent xmlns:mc="http://schemas.openxmlformats.org/markup-compatibility/2006" xmlns:p14="http://schemas.microsoft.com/office/powerpoint/2010/main">
          <mc:Choice Requires="p14">
            <p:contentPart p14:bwMode="auto" r:id="rId123">
              <p14:nvContentPartPr>
                <p14:cNvPr id="94" name="Tinta 93">
                  <a:extLst>
                    <a:ext uri="{FF2B5EF4-FFF2-40B4-BE49-F238E27FC236}">
                      <a16:creationId xmlns:a16="http://schemas.microsoft.com/office/drawing/2014/main" id="{BB919ACD-A33E-48CC-97C8-22E3E9193F36}"/>
                    </a:ext>
                  </a:extLst>
                </p14:cNvPr>
                <p14:cNvContentPartPr/>
                <p14:nvPr/>
              </p14:nvContentPartPr>
              <p14:xfrm>
                <a:off x="11378825" y="1256483"/>
                <a:ext cx="410040" cy="219600"/>
              </p14:xfrm>
            </p:contentPart>
          </mc:Choice>
          <mc:Fallback xmlns="">
            <p:pic>
              <p:nvPicPr>
                <p:cNvPr id="94" name="Tinta 93">
                  <a:extLst>
                    <a:ext uri="{FF2B5EF4-FFF2-40B4-BE49-F238E27FC236}">
                      <a16:creationId xmlns:a16="http://schemas.microsoft.com/office/drawing/2014/main" id="{BB919ACD-A33E-48CC-97C8-22E3E9193F36}"/>
                    </a:ext>
                  </a:extLst>
                </p:cNvPr>
                <p:cNvPicPr/>
                <p:nvPr/>
              </p:nvPicPr>
              <p:blipFill>
                <a:blip r:embed="rId124"/>
                <a:stretch>
                  <a:fillRect/>
                </a:stretch>
              </p:blipFill>
              <p:spPr>
                <a:xfrm>
                  <a:off x="11369825" y="1247483"/>
                  <a:ext cx="42768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5" name="Tinta 94">
                  <a:extLst>
                    <a:ext uri="{FF2B5EF4-FFF2-40B4-BE49-F238E27FC236}">
                      <a16:creationId xmlns:a16="http://schemas.microsoft.com/office/drawing/2014/main" id="{33224860-F236-4424-8FA7-E3C4893DE47C}"/>
                    </a:ext>
                  </a:extLst>
                </p14:cNvPr>
                <p14:cNvContentPartPr/>
                <p14:nvPr/>
              </p14:nvContentPartPr>
              <p14:xfrm>
                <a:off x="11720105" y="1237763"/>
                <a:ext cx="20520" cy="9360"/>
              </p14:xfrm>
            </p:contentPart>
          </mc:Choice>
          <mc:Fallback xmlns="">
            <p:pic>
              <p:nvPicPr>
                <p:cNvPr id="95" name="Tinta 94">
                  <a:extLst>
                    <a:ext uri="{FF2B5EF4-FFF2-40B4-BE49-F238E27FC236}">
                      <a16:creationId xmlns:a16="http://schemas.microsoft.com/office/drawing/2014/main" id="{33224860-F236-4424-8FA7-E3C4893DE47C}"/>
                    </a:ext>
                  </a:extLst>
                </p:cNvPr>
                <p:cNvPicPr/>
                <p:nvPr/>
              </p:nvPicPr>
              <p:blipFill>
                <a:blip r:embed="rId126"/>
                <a:stretch>
                  <a:fillRect/>
                </a:stretch>
              </p:blipFill>
              <p:spPr>
                <a:xfrm>
                  <a:off x="11711105" y="1228763"/>
                  <a:ext cx="38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6" name="Tinta 95">
                  <a:extLst>
                    <a:ext uri="{FF2B5EF4-FFF2-40B4-BE49-F238E27FC236}">
                      <a16:creationId xmlns:a16="http://schemas.microsoft.com/office/drawing/2014/main" id="{051D2A42-2765-4B73-8B06-8F8BCB1D0C5E}"/>
                    </a:ext>
                  </a:extLst>
                </p14:cNvPr>
                <p14:cNvContentPartPr/>
                <p14:nvPr/>
              </p14:nvContentPartPr>
              <p14:xfrm>
                <a:off x="11807225" y="1262963"/>
                <a:ext cx="105480" cy="127080"/>
              </p14:xfrm>
            </p:contentPart>
          </mc:Choice>
          <mc:Fallback xmlns="">
            <p:pic>
              <p:nvPicPr>
                <p:cNvPr id="96" name="Tinta 95">
                  <a:extLst>
                    <a:ext uri="{FF2B5EF4-FFF2-40B4-BE49-F238E27FC236}">
                      <a16:creationId xmlns:a16="http://schemas.microsoft.com/office/drawing/2014/main" id="{051D2A42-2765-4B73-8B06-8F8BCB1D0C5E}"/>
                    </a:ext>
                  </a:extLst>
                </p:cNvPr>
                <p:cNvPicPr/>
                <p:nvPr/>
              </p:nvPicPr>
              <p:blipFill>
                <a:blip r:embed="rId128"/>
                <a:stretch>
                  <a:fillRect/>
                </a:stretch>
              </p:blipFill>
              <p:spPr>
                <a:xfrm>
                  <a:off x="11798225" y="1254323"/>
                  <a:ext cx="1231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7" name="Tinta 96">
                  <a:extLst>
                    <a:ext uri="{FF2B5EF4-FFF2-40B4-BE49-F238E27FC236}">
                      <a16:creationId xmlns:a16="http://schemas.microsoft.com/office/drawing/2014/main" id="{0AA53F37-23AD-4D63-95BF-0238F4AFAFCC}"/>
                    </a:ext>
                  </a:extLst>
                </p14:cNvPr>
                <p14:cNvContentPartPr/>
                <p14:nvPr/>
              </p14:nvContentPartPr>
              <p14:xfrm>
                <a:off x="11990465" y="1228043"/>
                <a:ext cx="280080" cy="158760"/>
              </p14:xfrm>
            </p:contentPart>
          </mc:Choice>
          <mc:Fallback xmlns="">
            <p:pic>
              <p:nvPicPr>
                <p:cNvPr id="97" name="Tinta 96">
                  <a:extLst>
                    <a:ext uri="{FF2B5EF4-FFF2-40B4-BE49-F238E27FC236}">
                      <a16:creationId xmlns:a16="http://schemas.microsoft.com/office/drawing/2014/main" id="{0AA53F37-23AD-4D63-95BF-0238F4AFAFCC}"/>
                    </a:ext>
                  </a:extLst>
                </p:cNvPr>
                <p:cNvPicPr/>
                <p:nvPr/>
              </p:nvPicPr>
              <p:blipFill>
                <a:blip r:embed="rId130"/>
                <a:stretch>
                  <a:fillRect/>
                </a:stretch>
              </p:blipFill>
              <p:spPr>
                <a:xfrm>
                  <a:off x="11981465" y="1219043"/>
                  <a:ext cx="2977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8" name="Tinta 97">
                  <a:extLst>
                    <a:ext uri="{FF2B5EF4-FFF2-40B4-BE49-F238E27FC236}">
                      <a16:creationId xmlns:a16="http://schemas.microsoft.com/office/drawing/2014/main" id="{D7ECC5D2-7EEA-466D-9361-425B73DECA8D}"/>
                    </a:ext>
                  </a:extLst>
                </p14:cNvPr>
                <p14:cNvContentPartPr/>
                <p14:nvPr/>
              </p14:nvContentPartPr>
              <p14:xfrm>
                <a:off x="12253985" y="1086203"/>
                <a:ext cx="145080" cy="228240"/>
              </p14:xfrm>
            </p:contentPart>
          </mc:Choice>
          <mc:Fallback xmlns="">
            <p:pic>
              <p:nvPicPr>
                <p:cNvPr id="98" name="Tinta 97">
                  <a:extLst>
                    <a:ext uri="{FF2B5EF4-FFF2-40B4-BE49-F238E27FC236}">
                      <a16:creationId xmlns:a16="http://schemas.microsoft.com/office/drawing/2014/main" id="{D7ECC5D2-7EEA-466D-9361-425B73DECA8D}"/>
                    </a:ext>
                  </a:extLst>
                </p:cNvPr>
                <p:cNvPicPr/>
                <p:nvPr/>
              </p:nvPicPr>
              <p:blipFill>
                <a:blip r:embed="rId132"/>
                <a:stretch>
                  <a:fillRect/>
                </a:stretch>
              </p:blipFill>
              <p:spPr>
                <a:xfrm>
                  <a:off x="12245345" y="1077563"/>
                  <a:ext cx="1627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9" name="Tinta 98">
                  <a:extLst>
                    <a:ext uri="{FF2B5EF4-FFF2-40B4-BE49-F238E27FC236}">
                      <a16:creationId xmlns:a16="http://schemas.microsoft.com/office/drawing/2014/main" id="{3680C2C0-ECAD-4BAE-818B-EF3827666687}"/>
                    </a:ext>
                  </a:extLst>
                </p14:cNvPr>
                <p14:cNvContentPartPr/>
                <p14:nvPr/>
              </p14:nvContentPartPr>
              <p14:xfrm>
                <a:off x="12437945" y="1153523"/>
                <a:ext cx="349200" cy="129600"/>
              </p14:xfrm>
            </p:contentPart>
          </mc:Choice>
          <mc:Fallback xmlns="">
            <p:pic>
              <p:nvPicPr>
                <p:cNvPr id="99" name="Tinta 98">
                  <a:extLst>
                    <a:ext uri="{FF2B5EF4-FFF2-40B4-BE49-F238E27FC236}">
                      <a16:creationId xmlns:a16="http://schemas.microsoft.com/office/drawing/2014/main" id="{3680C2C0-ECAD-4BAE-818B-EF3827666687}"/>
                    </a:ext>
                  </a:extLst>
                </p:cNvPr>
                <p:cNvPicPr/>
                <p:nvPr/>
              </p:nvPicPr>
              <p:blipFill>
                <a:blip r:embed="rId134"/>
                <a:stretch>
                  <a:fillRect/>
                </a:stretch>
              </p:blipFill>
              <p:spPr>
                <a:xfrm>
                  <a:off x="12429305" y="1144523"/>
                  <a:ext cx="3668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00" name="Tinta 99">
                  <a:extLst>
                    <a:ext uri="{FF2B5EF4-FFF2-40B4-BE49-F238E27FC236}">
                      <a16:creationId xmlns:a16="http://schemas.microsoft.com/office/drawing/2014/main" id="{1B055068-593F-4FE3-B9A1-F1935CB4A8E9}"/>
                    </a:ext>
                  </a:extLst>
                </p14:cNvPr>
                <p14:cNvContentPartPr/>
                <p14:nvPr/>
              </p14:nvContentPartPr>
              <p14:xfrm>
                <a:off x="12716225" y="1044443"/>
                <a:ext cx="360" cy="17280"/>
              </p14:xfrm>
            </p:contentPart>
          </mc:Choice>
          <mc:Fallback xmlns="">
            <p:pic>
              <p:nvPicPr>
                <p:cNvPr id="100" name="Tinta 99">
                  <a:extLst>
                    <a:ext uri="{FF2B5EF4-FFF2-40B4-BE49-F238E27FC236}">
                      <a16:creationId xmlns:a16="http://schemas.microsoft.com/office/drawing/2014/main" id="{1B055068-593F-4FE3-B9A1-F1935CB4A8E9}"/>
                    </a:ext>
                  </a:extLst>
                </p:cNvPr>
                <p:cNvPicPr/>
                <p:nvPr/>
              </p:nvPicPr>
              <p:blipFill>
                <a:blip r:embed="rId136"/>
                <a:stretch>
                  <a:fillRect/>
                </a:stretch>
              </p:blipFill>
              <p:spPr>
                <a:xfrm>
                  <a:off x="12707225" y="1035443"/>
                  <a:ext cx="18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01" name="Tinta 100">
                  <a:extLst>
                    <a:ext uri="{FF2B5EF4-FFF2-40B4-BE49-F238E27FC236}">
                      <a16:creationId xmlns:a16="http://schemas.microsoft.com/office/drawing/2014/main" id="{14F0BD85-82EE-44DF-927E-CFBCA9234F31}"/>
                    </a:ext>
                  </a:extLst>
                </p14:cNvPr>
                <p14:cNvContentPartPr/>
                <p14:nvPr/>
              </p14:nvContentPartPr>
              <p14:xfrm>
                <a:off x="12864185" y="1103483"/>
                <a:ext cx="82440" cy="172080"/>
              </p14:xfrm>
            </p:contentPart>
          </mc:Choice>
          <mc:Fallback xmlns="">
            <p:pic>
              <p:nvPicPr>
                <p:cNvPr id="101" name="Tinta 100">
                  <a:extLst>
                    <a:ext uri="{FF2B5EF4-FFF2-40B4-BE49-F238E27FC236}">
                      <a16:creationId xmlns:a16="http://schemas.microsoft.com/office/drawing/2014/main" id="{14F0BD85-82EE-44DF-927E-CFBCA9234F31}"/>
                    </a:ext>
                  </a:extLst>
                </p:cNvPr>
                <p:cNvPicPr/>
                <p:nvPr/>
              </p:nvPicPr>
              <p:blipFill>
                <a:blip r:embed="rId138"/>
                <a:stretch>
                  <a:fillRect/>
                </a:stretch>
              </p:blipFill>
              <p:spPr>
                <a:xfrm>
                  <a:off x="12855185" y="1094483"/>
                  <a:ext cx="100080" cy="1897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02" name="Tinta 101">
                  <a:extLst>
                    <a:ext uri="{FF2B5EF4-FFF2-40B4-BE49-F238E27FC236}">
                      <a16:creationId xmlns:a16="http://schemas.microsoft.com/office/drawing/2014/main" id="{8636B1E0-EFE6-4A86-A81F-2361945FEFBD}"/>
                    </a:ext>
                  </a:extLst>
                </p14:cNvPr>
                <p14:cNvContentPartPr/>
                <p14:nvPr/>
              </p14:nvContentPartPr>
              <p14:xfrm>
                <a:off x="12824945" y="1148843"/>
                <a:ext cx="102600" cy="25200"/>
              </p14:xfrm>
            </p:contentPart>
          </mc:Choice>
          <mc:Fallback xmlns="">
            <p:pic>
              <p:nvPicPr>
                <p:cNvPr id="102" name="Tinta 101">
                  <a:extLst>
                    <a:ext uri="{FF2B5EF4-FFF2-40B4-BE49-F238E27FC236}">
                      <a16:creationId xmlns:a16="http://schemas.microsoft.com/office/drawing/2014/main" id="{8636B1E0-EFE6-4A86-A81F-2361945FEFBD}"/>
                    </a:ext>
                  </a:extLst>
                </p:cNvPr>
                <p:cNvPicPr/>
                <p:nvPr/>
              </p:nvPicPr>
              <p:blipFill>
                <a:blip r:embed="rId140"/>
                <a:stretch>
                  <a:fillRect/>
                </a:stretch>
              </p:blipFill>
              <p:spPr>
                <a:xfrm>
                  <a:off x="12815945" y="1140203"/>
                  <a:ext cx="1202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03" name="Tinta 102">
                  <a:extLst>
                    <a:ext uri="{FF2B5EF4-FFF2-40B4-BE49-F238E27FC236}">
                      <a16:creationId xmlns:a16="http://schemas.microsoft.com/office/drawing/2014/main" id="{72DD67E5-6335-4624-9932-F2AB4F656CB1}"/>
                    </a:ext>
                  </a:extLst>
                </p14:cNvPr>
                <p14:cNvContentPartPr/>
                <p14:nvPr/>
              </p14:nvContentPartPr>
              <p14:xfrm>
                <a:off x="11540465" y="1629803"/>
                <a:ext cx="221760" cy="245160"/>
              </p14:xfrm>
            </p:contentPart>
          </mc:Choice>
          <mc:Fallback xmlns="">
            <p:pic>
              <p:nvPicPr>
                <p:cNvPr id="103" name="Tinta 102">
                  <a:extLst>
                    <a:ext uri="{FF2B5EF4-FFF2-40B4-BE49-F238E27FC236}">
                      <a16:creationId xmlns:a16="http://schemas.microsoft.com/office/drawing/2014/main" id="{72DD67E5-6335-4624-9932-F2AB4F656CB1}"/>
                    </a:ext>
                  </a:extLst>
                </p:cNvPr>
                <p:cNvPicPr/>
                <p:nvPr/>
              </p:nvPicPr>
              <p:blipFill>
                <a:blip r:embed="rId142"/>
                <a:stretch>
                  <a:fillRect/>
                </a:stretch>
              </p:blipFill>
              <p:spPr>
                <a:xfrm>
                  <a:off x="11531825" y="1621163"/>
                  <a:ext cx="2394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4" name="Tinta 103">
                  <a:extLst>
                    <a:ext uri="{FF2B5EF4-FFF2-40B4-BE49-F238E27FC236}">
                      <a16:creationId xmlns:a16="http://schemas.microsoft.com/office/drawing/2014/main" id="{645C4F72-4E0E-4DF1-BEE9-1759BC405645}"/>
                    </a:ext>
                  </a:extLst>
                </p14:cNvPr>
                <p14:cNvContentPartPr/>
                <p14:nvPr/>
              </p14:nvContentPartPr>
              <p14:xfrm>
                <a:off x="11831345" y="1621883"/>
                <a:ext cx="107640" cy="12960"/>
              </p14:xfrm>
            </p:contentPart>
          </mc:Choice>
          <mc:Fallback xmlns="">
            <p:pic>
              <p:nvPicPr>
                <p:cNvPr id="104" name="Tinta 103">
                  <a:extLst>
                    <a:ext uri="{FF2B5EF4-FFF2-40B4-BE49-F238E27FC236}">
                      <a16:creationId xmlns:a16="http://schemas.microsoft.com/office/drawing/2014/main" id="{645C4F72-4E0E-4DF1-BEE9-1759BC405645}"/>
                    </a:ext>
                  </a:extLst>
                </p:cNvPr>
                <p:cNvPicPr/>
                <p:nvPr/>
              </p:nvPicPr>
              <p:blipFill>
                <a:blip r:embed="rId144"/>
                <a:stretch>
                  <a:fillRect/>
                </a:stretch>
              </p:blipFill>
              <p:spPr>
                <a:xfrm>
                  <a:off x="11822345" y="1613243"/>
                  <a:ext cx="125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5" name="Tinta 104">
                  <a:extLst>
                    <a:ext uri="{FF2B5EF4-FFF2-40B4-BE49-F238E27FC236}">
                      <a16:creationId xmlns:a16="http://schemas.microsoft.com/office/drawing/2014/main" id="{B5846404-B7DC-4DF7-BA56-A96CEB3ABF3A}"/>
                    </a:ext>
                  </a:extLst>
                </p14:cNvPr>
                <p14:cNvContentPartPr/>
                <p14:nvPr/>
              </p14:nvContentPartPr>
              <p14:xfrm>
                <a:off x="11852945" y="1665083"/>
                <a:ext cx="109080" cy="55080"/>
              </p14:xfrm>
            </p:contentPart>
          </mc:Choice>
          <mc:Fallback xmlns="">
            <p:pic>
              <p:nvPicPr>
                <p:cNvPr id="105" name="Tinta 104">
                  <a:extLst>
                    <a:ext uri="{FF2B5EF4-FFF2-40B4-BE49-F238E27FC236}">
                      <a16:creationId xmlns:a16="http://schemas.microsoft.com/office/drawing/2014/main" id="{B5846404-B7DC-4DF7-BA56-A96CEB3ABF3A}"/>
                    </a:ext>
                  </a:extLst>
                </p:cNvPr>
                <p:cNvPicPr/>
                <p:nvPr/>
              </p:nvPicPr>
              <p:blipFill>
                <a:blip r:embed="rId146"/>
                <a:stretch>
                  <a:fillRect/>
                </a:stretch>
              </p:blipFill>
              <p:spPr>
                <a:xfrm>
                  <a:off x="11843945" y="1656443"/>
                  <a:ext cx="12672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6" name="Tinta 105">
                  <a:extLst>
                    <a:ext uri="{FF2B5EF4-FFF2-40B4-BE49-F238E27FC236}">
                      <a16:creationId xmlns:a16="http://schemas.microsoft.com/office/drawing/2014/main" id="{1F012A10-5DFC-49A9-88B4-EF842048E062}"/>
                    </a:ext>
                  </a:extLst>
                </p14:cNvPr>
                <p14:cNvContentPartPr/>
                <p14:nvPr/>
              </p14:nvContentPartPr>
              <p14:xfrm>
                <a:off x="12079025" y="1520723"/>
                <a:ext cx="272880" cy="169560"/>
              </p14:xfrm>
            </p:contentPart>
          </mc:Choice>
          <mc:Fallback xmlns="">
            <p:pic>
              <p:nvPicPr>
                <p:cNvPr id="106" name="Tinta 105">
                  <a:extLst>
                    <a:ext uri="{FF2B5EF4-FFF2-40B4-BE49-F238E27FC236}">
                      <a16:creationId xmlns:a16="http://schemas.microsoft.com/office/drawing/2014/main" id="{1F012A10-5DFC-49A9-88B4-EF842048E062}"/>
                    </a:ext>
                  </a:extLst>
                </p:cNvPr>
                <p:cNvPicPr/>
                <p:nvPr/>
              </p:nvPicPr>
              <p:blipFill>
                <a:blip r:embed="rId148"/>
                <a:stretch>
                  <a:fillRect/>
                </a:stretch>
              </p:blipFill>
              <p:spPr>
                <a:xfrm>
                  <a:off x="12070385" y="1512083"/>
                  <a:ext cx="290520" cy="18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9">
            <p14:nvContentPartPr>
              <p14:cNvPr id="109" name="Tinta 108">
                <a:extLst>
                  <a:ext uri="{FF2B5EF4-FFF2-40B4-BE49-F238E27FC236}">
                    <a16:creationId xmlns:a16="http://schemas.microsoft.com/office/drawing/2014/main" id="{E6CADE52-3291-4338-97BF-1813D5D29613}"/>
                  </a:ext>
                </a:extLst>
              </p14:cNvPr>
              <p14:cNvContentPartPr/>
              <p14:nvPr/>
            </p14:nvContentPartPr>
            <p14:xfrm>
              <a:off x="10522745" y="3097883"/>
              <a:ext cx="7920" cy="8280"/>
            </p14:xfrm>
          </p:contentPart>
        </mc:Choice>
        <mc:Fallback xmlns="">
          <p:pic>
            <p:nvPicPr>
              <p:cNvPr id="109" name="Tinta 108">
                <a:extLst>
                  <a:ext uri="{FF2B5EF4-FFF2-40B4-BE49-F238E27FC236}">
                    <a16:creationId xmlns:a16="http://schemas.microsoft.com/office/drawing/2014/main" id="{E6CADE52-3291-4338-97BF-1813D5D29613}"/>
                  </a:ext>
                </a:extLst>
              </p:cNvPr>
              <p:cNvPicPr/>
              <p:nvPr/>
            </p:nvPicPr>
            <p:blipFill>
              <a:blip r:embed="rId150"/>
              <a:stretch>
                <a:fillRect/>
              </a:stretch>
            </p:blipFill>
            <p:spPr>
              <a:xfrm>
                <a:off x="10514105" y="3089243"/>
                <a:ext cx="25560" cy="25920"/>
              </a:xfrm>
              <a:prstGeom prst="rect">
                <a:avLst/>
              </a:prstGeom>
            </p:spPr>
          </p:pic>
        </mc:Fallback>
      </mc:AlternateContent>
      <p:grpSp>
        <p:nvGrpSpPr>
          <p:cNvPr id="129" name="Agrupar 128">
            <a:extLst>
              <a:ext uri="{FF2B5EF4-FFF2-40B4-BE49-F238E27FC236}">
                <a16:creationId xmlns:a16="http://schemas.microsoft.com/office/drawing/2014/main" id="{7180FA0E-B5D8-4BD8-9AC2-351F80AA9DD0}"/>
              </a:ext>
            </a:extLst>
          </p:cNvPr>
          <p:cNvGrpSpPr/>
          <p:nvPr/>
        </p:nvGrpSpPr>
        <p:grpSpPr>
          <a:xfrm>
            <a:off x="10004705" y="4432043"/>
            <a:ext cx="715680" cy="412920"/>
            <a:chOff x="10004705" y="4432043"/>
            <a:chExt cx="715680" cy="412920"/>
          </a:xfrm>
        </p:grpSpPr>
        <mc:AlternateContent xmlns:mc="http://schemas.openxmlformats.org/markup-compatibility/2006" xmlns:p14="http://schemas.microsoft.com/office/powerpoint/2010/main">
          <mc:Choice Requires="p14">
            <p:contentPart p14:bwMode="auto" r:id="rId151">
              <p14:nvContentPartPr>
                <p14:cNvPr id="121" name="Tinta 120">
                  <a:extLst>
                    <a:ext uri="{FF2B5EF4-FFF2-40B4-BE49-F238E27FC236}">
                      <a16:creationId xmlns:a16="http://schemas.microsoft.com/office/drawing/2014/main" id="{86C0B415-9BE8-4EEF-9E4B-8F31CBFB9F7F}"/>
                    </a:ext>
                  </a:extLst>
                </p14:cNvPr>
                <p14:cNvContentPartPr/>
                <p14:nvPr/>
              </p14:nvContentPartPr>
              <p14:xfrm>
                <a:off x="10004705" y="4432043"/>
                <a:ext cx="143280" cy="169920"/>
              </p14:xfrm>
            </p:contentPart>
          </mc:Choice>
          <mc:Fallback xmlns="">
            <p:pic>
              <p:nvPicPr>
                <p:cNvPr id="121" name="Tinta 120">
                  <a:extLst>
                    <a:ext uri="{FF2B5EF4-FFF2-40B4-BE49-F238E27FC236}">
                      <a16:creationId xmlns:a16="http://schemas.microsoft.com/office/drawing/2014/main" id="{86C0B415-9BE8-4EEF-9E4B-8F31CBFB9F7F}"/>
                    </a:ext>
                  </a:extLst>
                </p:cNvPr>
                <p:cNvPicPr/>
                <p:nvPr/>
              </p:nvPicPr>
              <p:blipFill>
                <a:blip r:embed="rId152"/>
                <a:stretch>
                  <a:fillRect/>
                </a:stretch>
              </p:blipFill>
              <p:spPr>
                <a:xfrm>
                  <a:off x="9995705" y="4423043"/>
                  <a:ext cx="1609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22" name="Tinta 121">
                  <a:extLst>
                    <a:ext uri="{FF2B5EF4-FFF2-40B4-BE49-F238E27FC236}">
                      <a16:creationId xmlns:a16="http://schemas.microsoft.com/office/drawing/2014/main" id="{EFFCF368-D392-42F4-AD5E-6E961E2E2D85}"/>
                    </a:ext>
                  </a:extLst>
                </p14:cNvPr>
                <p14:cNvContentPartPr/>
                <p14:nvPr/>
              </p14:nvContentPartPr>
              <p14:xfrm>
                <a:off x="10168865" y="4648043"/>
                <a:ext cx="259560" cy="117360"/>
              </p14:xfrm>
            </p:contentPart>
          </mc:Choice>
          <mc:Fallback xmlns="">
            <p:pic>
              <p:nvPicPr>
                <p:cNvPr id="122" name="Tinta 121">
                  <a:extLst>
                    <a:ext uri="{FF2B5EF4-FFF2-40B4-BE49-F238E27FC236}">
                      <a16:creationId xmlns:a16="http://schemas.microsoft.com/office/drawing/2014/main" id="{EFFCF368-D392-42F4-AD5E-6E961E2E2D85}"/>
                    </a:ext>
                  </a:extLst>
                </p:cNvPr>
                <p:cNvPicPr/>
                <p:nvPr/>
              </p:nvPicPr>
              <p:blipFill>
                <a:blip r:embed="rId154"/>
                <a:stretch>
                  <a:fillRect/>
                </a:stretch>
              </p:blipFill>
              <p:spPr>
                <a:xfrm>
                  <a:off x="10160225" y="4639043"/>
                  <a:ext cx="2772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23" name="Tinta 122">
                  <a:extLst>
                    <a:ext uri="{FF2B5EF4-FFF2-40B4-BE49-F238E27FC236}">
                      <a16:creationId xmlns:a16="http://schemas.microsoft.com/office/drawing/2014/main" id="{4A3ACEF1-5CF4-420F-AF58-94303A2FCFBE}"/>
                    </a:ext>
                  </a:extLst>
                </p14:cNvPr>
                <p14:cNvContentPartPr/>
                <p14:nvPr/>
              </p14:nvContentPartPr>
              <p14:xfrm>
                <a:off x="10560905" y="4829843"/>
                <a:ext cx="159480" cy="15120"/>
              </p14:xfrm>
            </p:contentPart>
          </mc:Choice>
          <mc:Fallback xmlns="">
            <p:pic>
              <p:nvPicPr>
                <p:cNvPr id="123" name="Tinta 122">
                  <a:extLst>
                    <a:ext uri="{FF2B5EF4-FFF2-40B4-BE49-F238E27FC236}">
                      <a16:creationId xmlns:a16="http://schemas.microsoft.com/office/drawing/2014/main" id="{4A3ACEF1-5CF4-420F-AF58-94303A2FCFBE}"/>
                    </a:ext>
                  </a:extLst>
                </p:cNvPr>
                <p:cNvPicPr/>
                <p:nvPr/>
              </p:nvPicPr>
              <p:blipFill>
                <a:blip r:embed="rId156"/>
                <a:stretch>
                  <a:fillRect/>
                </a:stretch>
              </p:blipFill>
              <p:spPr>
                <a:xfrm>
                  <a:off x="10551905" y="4821203"/>
                  <a:ext cx="177120" cy="32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7">
            <p14:nvContentPartPr>
              <p14:cNvPr id="124" name="Tinta 123">
                <a:extLst>
                  <a:ext uri="{FF2B5EF4-FFF2-40B4-BE49-F238E27FC236}">
                    <a16:creationId xmlns:a16="http://schemas.microsoft.com/office/drawing/2014/main" id="{97F350ED-A944-4EBB-B308-670B7295916C}"/>
                  </a:ext>
                </a:extLst>
              </p14:cNvPr>
              <p14:cNvContentPartPr/>
              <p14:nvPr/>
            </p14:nvContentPartPr>
            <p14:xfrm>
              <a:off x="10979225" y="4886723"/>
              <a:ext cx="651240" cy="65160"/>
            </p14:xfrm>
          </p:contentPart>
        </mc:Choice>
        <mc:Fallback xmlns="">
          <p:pic>
            <p:nvPicPr>
              <p:cNvPr id="124" name="Tinta 123">
                <a:extLst>
                  <a:ext uri="{FF2B5EF4-FFF2-40B4-BE49-F238E27FC236}">
                    <a16:creationId xmlns:a16="http://schemas.microsoft.com/office/drawing/2014/main" id="{97F350ED-A944-4EBB-B308-670B7295916C}"/>
                  </a:ext>
                </a:extLst>
              </p:cNvPr>
              <p:cNvPicPr/>
              <p:nvPr/>
            </p:nvPicPr>
            <p:blipFill>
              <a:blip r:embed="rId158"/>
              <a:stretch>
                <a:fillRect/>
              </a:stretch>
            </p:blipFill>
            <p:spPr>
              <a:xfrm>
                <a:off x="10970585" y="4878083"/>
                <a:ext cx="668880" cy="82800"/>
              </a:xfrm>
              <a:prstGeom prst="rect">
                <a:avLst/>
              </a:prstGeom>
            </p:spPr>
          </p:pic>
        </mc:Fallback>
      </mc:AlternateContent>
      <p:grpSp>
        <p:nvGrpSpPr>
          <p:cNvPr id="128" name="Agrupar 127">
            <a:extLst>
              <a:ext uri="{FF2B5EF4-FFF2-40B4-BE49-F238E27FC236}">
                <a16:creationId xmlns:a16="http://schemas.microsoft.com/office/drawing/2014/main" id="{BC75903F-7257-42A6-AF4A-45292A904C32}"/>
              </a:ext>
            </a:extLst>
          </p:cNvPr>
          <p:cNvGrpSpPr/>
          <p:nvPr/>
        </p:nvGrpSpPr>
        <p:grpSpPr>
          <a:xfrm>
            <a:off x="11886785" y="4993643"/>
            <a:ext cx="947160" cy="50400"/>
            <a:chOff x="11886785" y="4993643"/>
            <a:chExt cx="947160" cy="50400"/>
          </a:xfrm>
        </p:grpSpPr>
        <mc:AlternateContent xmlns:mc="http://schemas.openxmlformats.org/markup-compatibility/2006" xmlns:p14="http://schemas.microsoft.com/office/powerpoint/2010/main">
          <mc:Choice Requires="p14">
            <p:contentPart p14:bwMode="auto" r:id="rId159">
              <p14:nvContentPartPr>
                <p14:cNvPr id="125" name="Tinta 124">
                  <a:extLst>
                    <a:ext uri="{FF2B5EF4-FFF2-40B4-BE49-F238E27FC236}">
                      <a16:creationId xmlns:a16="http://schemas.microsoft.com/office/drawing/2014/main" id="{39804063-EECB-4863-982B-C02DB13F20A8}"/>
                    </a:ext>
                  </a:extLst>
                </p14:cNvPr>
                <p14:cNvContentPartPr/>
                <p14:nvPr/>
              </p14:nvContentPartPr>
              <p14:xfrm>
                <a:off x="11886785" y="5009483"/>
                <a:ext cx="552960" cy="34560"/>
              </p14:xfrm>
            </p:contentPart>
          </mc:Choice>
          <mc:Fallback xmlns="">
            <p:pic>
              <p:nvPicPr>
                <p:cNvPr id="125" name="Tinta 124">
                  <a:extLst>
                    <a:ext uri="{FF2B5EF4-FFF2-40B4-BE49-F238E27FC236}">
                      <a16:creationId xmlns:a16="http://schemas.microsoft.com/office/drawing/2014/main" id="{39804063-EECB-4863-982B-C02DB13F20A8}"/>
                    </a:ext>
                  </a:extLst>
                </p:cNvPr>
                <p:cNvPicPr/>
                <p:nvPr/>
              </p:nvPicPr>
              <p:blipFill>
                <a:blip r:embed="rId160"/>
                <a:stretch>
                  <a:fillRect/>
                </a:stretch>
              </p:blipFill>
              <p:spPr>
                <a:xfrm>
                  <a:off x="11878145" y="5000843"/>
                  <a:ext cx="5706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26" name="Tinta 125">
                  <a:extLst>
                    <a:ext uri="{FF2B5EF4-FFF2-40B4-BE49-F238E27FC236}">
                      <a16:creationId xmlns:a16="http://schemas.microsoft.com/office/drawing/2014/main" id="{D4D4957A-C2EC-4BE0-9D8C-D260A2A2E8AF}"/>
                    </a:ext>
                  </a:extLst>
                </p14:cNvPr>
                <p14:cNvContentPartPr/>
                <p14:nvPr/>
              </p14:nvContentPartPr>
              <p14:xfrm>
                <a:off x="12613625" y="5023163"/>
                <a:ext cx="25560" cy="5040"/>
              </p14:xfrm>
            </p:contentPart>
          </mc:Choice>
          <mc:Fallback xmlns="">
            <p:pic>
              <p:nvPicPr>
                <p:cNvPr id="126" name="Tinta 125">
                  <a:extLst>
                    <a:ext uri="{FF2B5EF4-FFF2-40B4-BE49-F238E27FC236}">
                      <a16:creationId xmlns:a16="http://schemas.microsoft.com/office/drawing/2014/main" id="{D4D4957A-C2EC-4BE0-9D8C-D260A2A2E8AF}"/>
                    </a:ext>
                  </a:extLst>
                </p:cNvPr>
                <p:cNvPicPr/>
                <p:nvPr/>
              </p:nvPicPr>
              <p:blipFill>
                <a:blip r:embed="rId162"/>
                <a:stretch>
                  <a:fillRect/>
                </a:stretch>
              </p:blipFill>
              <p:spPr>
                <a:xfrm>
                  <a:off x="12604985" y="5014523"/>
                  <a:ext cx="432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7" name="Tinta 126">
                  <a:extLst>
                    <a:ext uri="{FF2B5EF4-FFF2-40B4-BE49-F238E27FC236}">
                      <a16:creationId xmlns:a16="http://schemas.microsoft.com/office/drawing/2014/main" id="{7AF6559E-8B32-4818-AB66-364F6C502B7C}"/>
                    </a:ext>
                  </a:extLst>
                </p14:cNvPr>
                <p14:cNvContentPartPr/>
                <p14:nvPr/>
              </p14:nvContentPartPr>
              <p14:xfrm>
                <a:off x="12613625" y="4993643"/>
                <a:ext cx="220320" cy="34560"/>
              </p14:xfrm>
            </p:contentPart>
          </mc:Choice>
          <mc:Fallback xmlns="">
            <p:pic>
              <p:nvPicPr>
                <p:cNvPr id="127" name="Tinta 126">
                  <a:extLst>
                    <a:ext uri="{FF2B5EF4-FFF2-40B4-BE49-F238E27FC236}">
                      <a16:creationId xmlns:a16="http://schemas.microsoft.com/office/drawing/2014/main" id="{7AF6559E-8B32-4818-AB66-364F6C502B7C}"/>
                    </a:ext>
                  </a:extLst>
                </p:cNvPr>
                <p:cNvPicPr/>
                <p:nvPr/>
              </p:nvPicPr>
              <p:blipFill>
                <a:blip r:embed="rId164"/>
                <a:stretch>
                  <a:fillRect/>
                </a:stretch>
              </p:blipFill>
              <p:spPr>
                <a:xfrm>
                  <a:off x="12604985" y="4984643"/>
                  <a:ext cx="237960" cy="5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5">
            <p14:nvContentPartPr>
              <p14:cNvPr id="132" name="Tinta 131">
                <a:extLst>
                  <a:ext uri="{FF2B5EF4-FFF2-40B4-BE49-F238E27FC236}">
                    <a16:creationId xmlns:a16="http://schemas.microsoft.com/office/drawing/2014/main" id="{D5F6671A-5930-42AF-97F3-EF72C7A37620}"/>
                  </a:ext>
                </a:extLst>
              </p14:cNvPr>
              <p14:cNvContentPartPr/>
              <p14:nvPr/>
            </p14:nvContentPartPr>
            <p14:xfrm>
              <a:off x="9943865" y="3208403"/>
              <a:ext cx="3362040" cy="848520"/>
            </p14:xfrm>
          </p:contentPart>
        </mc:Choice>
        <mc:Fallback xmlns="">
          <p:pic>
            <p:nvPicPr>
              <p:cNvPr id="132" name="Tinta 131">
                <a:extLst>
                  <a:ext uri="{FF2B5EF4-FFF2-40B4-BE49-F238E27FC236}">
                    <a16:creationId xmlns:a16="http://schemas.microsoft.com/office/drawing/2014/main" id="{D5F6671A-5930-42AF-97F3-EF72C7A37620}"/>
                  </a:ext>
                </a:extLst>
              </p:cNvPr>
              <p:cNvPicPr/>
              <p:nvPr/>
            </p:nvPicPr>
            <p:blipFill>
              <a:blip r:embed="rId166"/>
              <a:stretch>
                <a:fillRect/>
              </a:stretch>
            </p:blipFill>
            <p:spPr>
              <a:xfrm>
                <a:off x="9934865" y="3199403"/>
                <a:ext cx="337968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33" name="Tinta 132">
                <a:extLst>
                  <a:ext uri="{FF2B5EF4-FFF2-40B4-BE49-F238E27FC236}">
                    <a16:creationId xmlns:a16="http://schemas.microsoft.com/office/drawing/2014/main" id="{D3262C17-EE26-45B8-A6B7-B40950A2FE05}"/>
                  </a:ext>
                </a:extLst>
              </p14:cNvPr>
              <p14:cNvContentPartPr/>
              <p14:nvPr/>
            </p14:nvContentPartPr>
            <p14:xfrm>
              <a:off x="10781945" y="866963"/>
              <a:ext cx="33480" cy="1309320"/>
            </p14:xfrm>
          </p:contentPart>
        </mc:Choice>
        <mc:Fallback xmlns="">
          <p:pic>
            <p:nvPicPr>
              <p:cNvPr id="133" name="Tinta 132">
                <a:extLst>
                  <a:ext uri="{FF2B5EF4-FFF2-40B4-BE49-F238E27FC236}">
                    <a16:creationId xmlns:a16="http://schemas.microsoft.com/office/drawing/2014/main" id="{D3262C17-EE26-45B8-A6B7-B40950A2FE05}"/>
                  </a:ext>
                </a:extLst>
              </p:cNvPr>
              <p:cNvPicPr/>
              <p:nvPr/>
            </p:nvPicPr>
            <p:blipFill>
              <a:blip r:embed="rId168"/>
              <a:stretch>
                <a:fillRect/>
              </a:stretch>
            </p:blipFill>
            <p:spPr>
              <a:xfrm>
                <a:off x="10773305" y="857963"/>
                <a:ext cx="51120" cy="13269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48" name="Tinta 147">
                <a:extLst>
                  <a:ext uri="{FF2B5EF4-FFF2-40B4-BE49-F238E27FC236}">
                    <a16:creationId xmlns:a16="http://schemas.microsoft.com/office/drawing/2014/main" id="{C316DDF5-321D-4BD0-B86F-0C5808F266C0}"/>
                  </a:ext>
                </a:extLst>
              </p14:cNvPr>
              <p14:cNvContentPartPr/>
              <p14:nvPr/>
            </p14:nvContentPartPr>
            <p14:xfrm>
              <a:off x="10942505" y="2299763"/>
              <a:ext cx="116640" cy="51480"/>
            </p14:xfrm>
          </p:contentPart>
        </mc:Choice>
        <mc:Fallback xmlns="">
          <p:pic>
            <p:nvPicPr>
              <p:cNvPr id="148" name="Tinta 147">
                <a:extLst>
                  <a:ext uri="{FF2B5EF4-FFF2-40B4-BE49-F238E27FC236}">
                    <a16:creationId xmlns:a16="http://schemas.microsoft.com/office/drawing/2014/main" id="{C316DDF5-321D-4BD0-B86F-0C5808F266C0}"/>
                  </a:ext>
                </a:extLst>
              </p:cNvPr>
              <p:cNvPicPr/>
              <p:nvPr/>
            </p:nvPicPr>
            <p:blipFill>
              <a:blip r:embed="rId170"/>
              <a:stretch>
                <a:fillRect/>
              </a:stretch>
            </p:blipFill>
            <p:spPr>
              <a:xfrm>
                <a:off x="10933865" y="2290763"/>
                <a:ext cx="13428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49" name="Tinta 148">
                <a:extLst>
                  <a:ext uri="{FF2B5EF4-FFF2-40B4-BE49-F238E27FC236}">
                    <a16:creationId xmlns:a16="http://schemas.microsoft.com/office/drawing/2014/main" id="{A6B22AB2-24F5-4140-8CE6-80C4C2BAE38A}"/>
                  </a:ext>
                </a:extLst>
              </p14:cNvPr>
              <p14:cNvContentPartPr/>
              <p14:nvPr/>
            </p14:nvContentPartPr>
            <p14:xfrm>
              <a:off x="11159945" y="2523683"/>
              <a:ext cx="29520" cy="56160"/>
            </p14:xfrm>
          </p:contentPart>
        </mc:Choice>
        <mc:Fallback xmlns="">
          <p:pic>
            <p:nvPicPr>
              <p:cNvPr id="149" name="Tinta 148">
                <a:extLst>
                  <a:ext uri="{FF2B5EF4-FFF2-40B4-BE49-F238E27FC236}">
                    <a16:creationId xmlns:a16="http://schemas.microsoft.com/office/drawing/2014/main" id="{A6B22AB2-24F5-4140-8CE6-80C4C2BAE38A}"/>
                  </a:ext>
                </a:extLst>
              </p:cNvPr>
              <p:cNvPicPr/>
              <p:nvPr/>
            </p:nvPicPr>
            <p:blipFill>
              <a:blip r:embed="rId172"/>
              <a:stretch>
                <a:fillRect/>
              </a:stretch>
            </p:blipFill>
            <p:spPr>
              <a:xfrm>
                <a:off x="11151305" y="2515043"/>
                <a:ext cx="4716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0" name="Tinta 109">
                <a:extLst>
                  <a:ext uri="{FF2B5EF4-FFF2-40B4-BE49-F238E27FC236}">
                    <a16:creationId xmlns:a16="http://schemas.microsoft.com/office/drawing/2014/main" id="{CE7E7F1E-48EE-4FEA-81BF-E3CF36958720}"/>
                  </a:ext>
                </a:extLst>
              </p14:cNvPr>
              <p14:cNvContentPartPr/>
              <p14:nvPr/>
            </p14:nvContentPartPr>
            <p14:xfrm>
              <a:off x="12950225" y="3194723"/>
              <a:ext cx="16920" cy="3600"/>
            </p14:xfrm>
          </p:contentPart>
        </mc:Choice>
        <mc:Fallback xmlns="">
          <p:pic>
            <p:nvPicPr>
              <p:cNvPr id="110" name="Tinta 109">
                <a:extLst>
                  <a:ext uri="{FF2B5EF4-FFF2-40B4-BE49-F238E27FC236}">
                    <a16:creationId xmlns:a16="http://schemas.microsoft.com/office/drawing/2014/main" id="{CE7E7F1E-48EE-4FEA-81BF-E3CF36958720}"/>
                  </a:ext>
                </a:extLst>
              </p:cNvPr>
              <p:cNvPicPr/>
              <p:nvPr/>
            </p:nvPicPr>
            <p:blipFill>
              <a:blip r:embed="rId174"/>
              <a:stretch>
                <a:fillRect/>
              </a:stretch>
            </p:blipFill>
            <p:spPr>
              <a:xfrm>
                <a:off x="12941225" y="3185723"/>
                <a:ext cx="34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11" name="Tinta 110">
                <a:extLst>
                  <a:ext uri="{FF2B5EF4-FFF2-40B4-BE49-F238E27FC236}">
                    <a16:creationId xmlns:a16="http://schemas.microsoft.com/office/drawing/2014/main" id="{9E0E3501-7761-4C67-BFB3-5590C5875212}"/>
                  </a:ext>
                </a:extLst>
              </p14:cNvPr>
              <p14:cNvContentPartPr/>
              <p14:nvPr/>
            </p14:nvContentPartPr>
            <p14:xfrm>
              <a:off x="12823505" y="3195803"/>
              <a:ext cx="28080" cy="14040"/>
            </p14:xfrm>
          </p:contentPart>
        </mc:Choice>
        <mc:Fallback xmlns="">
          <p:pic>
            <p:nvPicPr>
              <p:cNvPr id="111" name="Tinta 110">
                <a:extLst>
                  <a:ext uri="{FF2B5EF4-FFF2-40B4-BE49-F238E27FC236}">
                    <a16:creationId xmlns:a16="http://schemas.microsoft.com/office/drawing/2014/main" id="{9E0E3501-7761-4C67-BFB3-5590C5875212}"/>
                  </a:ext>
                </a:extLst>
              </p:cNvPr>
              <p:cNvPicPr/>
              <p:nvPr/>
            </p:nvPicPr>
            <p:blipFill>
              <a:blip r:embed="rId176"/>
              <a:stretch>
                <a:fillRect/>
              </a:stretch>
            </p:blipFill>
            <p:spPr>
              <a:xfrm>
                <a:off x="12814865" y="3187163"/>
                <a:ext cx="457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12" name="Tinta 111">
                <a:extLst>
                  <a:ext uri="{FF2B5EF4-FFF2-40B4-BE49-F238E27FC236}">
                    <a16:creationId xmlns:a16="http://schemas.microsoft.com/office/drawing/2014/main" id="{78412F72-776F-4C1A-8760-DE186A3A99B0}"/>
                  </a:ext>
                </a:extLst>
              </p14:cNvPr>
              <p14:cNvContentPartPr/>
              <p14:nvPr/>
            </p14:nvContentPartPr>
            <p14:xfrm>
              <a:off x="12412745" y="3183203"/>
              <a:ext cx="276120" cy="11880"/>
            </p14:xfrm>
          </p:contentPart>
        </mc:Choice>
        <mc:Fallback xmlns="">
          <p:pic>
            <p:nvPicPr>
              <p:cNvPr id="112" name="Tinta 111">
                <a:extLst>
                  <a:ext uri="{FF2B5EF4-FFF2-40B4-BE49-F238E27FC236}">
                    <a16:creationId xmlns:a16="http://schemas.microsoft.com/office/drawing/2014/main" id="{78412F72-776F-4C1A-8760-DE186A3A99B0}"/>
                  </a:ext>
                </a:extLst>
              </p:cNvPr>
              <p:cNvPicPr/>
              <p:nvPr/>
            </p:nvPicPr>
            <p:blipFill>
              <a:blip r:embed="rId178"/>
              <a:stretch>
                <a:fillRect/>
              </a:stretch>
            </p:blipFill>
            <p:spPr>
              <a:xfrm>
                <a:off x="12404105" y="3174563"/>
                <a:ext cx="2937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13" name="Tinta 112">
                <a:extLst>
                  <a:ext uri="{FF2B5EF4-FFF2-40B4-BE49-F238E27FC236}">
                    <a16:creationId xmlns:a16="http://schemas.microsoft.com/office/drawing/2014/main" id="{B6A325F3-4468-4242-A37B-869209CE8243}"/>
                  </a:ext>
                </a:extLst>
              </p14:cNvPr>
              <p14:cNvContentPartPr/>
              <p14:nvPr/>
            </p14:nvContentPartPr>
            <p14:xfrm>
              <a:off x="11958785" y="3182123"/>
              <a:ext cx="289800" cy="3600"/>
            </p14:xfrm>
          </p:contentPart>
        </mc:Choice>
        <mc:Fallback xmlns="">
          <p:pic>
            <p:nvPicPr>
              <p:cNvPr id="113" name="Tinta 112">
                <a:extLst>
                  <a:ext uri="{FF2B5EF4-FFF2-40B4-BE49-F238E27FC236}">
                    <a16:creationId xmlns:a16="http://schemas.microsoft.com/office/drawing/2014/main" id="{B6A325F3-4468-4242-A37B-869209CE8243}"/>
                  </a:ext>
                </a:extLst>
              </p:cNvPr>
              <p:cNvPicPr/>
              <p:nvPr/>
            </p:nvPicPr>
            <p:blipFill>
              <a:blip r:embed="rId180"/>
              <a:stretch>
                <a:fillRect/>
              </a:stretch>
            </p:blipFill>
            <p:spPr>
              <a:xfrm>
                <a:off x="11950145" y="3173483"/>
                <a:ext cx="3074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14" name="Tinta 113">
                <a:extLst>
                  <a:ext uri="{FF2B5EF4-FFF2-40B4-BE49-F238E27FC236}">
                    <a16:creationId xmlns:a16="http://schemas.microsoft.com/office/drawing/2014/main" id="{5A55BA23-B3ED-4414-AA1E-C23D41A5D6A7}"/>
                  </a:ext>
                </a:extLst>
              </p14:cNvPr>
              <p14:cNvContentPartPr/>
              <p14:nvPr/>
            </p14:nvContentPartPr>
            <p14:xfrm>
              <a:off x="11767985" y="3197963"/>
              <a:ext cx="47160" cy="360"/>
            </p14:xfrm>
          </p:contentPart>
        </mc:Choice>
        <mc:Fallback xmlns="">
          <p:pic>
            <p:nvPicPr>
              <p:cNvPr id="114" name="Tinta 113">
                <a:extLst>
                  <a:ext uri="{FF2B5EF4-FFF2-40B4-BE49-F238E27FC236}">
                    <a16:creationId xmlns:a16="http://schemas.microsoft.com/office/drawing/2014/main" id="{5A55BA23-B3ED-4414-AA1E-C23D41A5D6A7}"/>
                  </a:ext>
                </a:extLst>
              </p:cNvPr>
              <p:cNvPicPr/>
              <p:nvPr/>
            </p:nvPicPr>
            <p:blipFill>
              <a:blip r:embed="rId182"/>
              <a:stretch>
                <a:fillRect/>
              </a:stretch>
            </p:blipFill>
            <p:spPr>
              <a:xfrm>
                <a:off x="11759345" y="3189323"/>
                <a:ext cx="64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5" name="Tinta 114">
                <a:extLst>
                  <a:ext uri="{FF2B5EF4-FFF2-40B4-BE49-F238E27FC236}">
                    <a16:creationId xmlns:a16="http://schemas.microsoft.com/office/drawing/2014/main" id="{0B61537D-C89C-4359-91EA-CCC9EF5C43C9}"/>
                  </a:ext>
                </a:extLst>
              </p14:cNvPr>
              <p14:cNvContentPartPr/>
              <p14:nvPr/>
            </p14:nvContentPartPr>
            <p14:xfrm>
              <a:off x="11243465" y="3219563"/>
              <a:ext cx="361800" cy="78840"/>
            </p14:xfrm>
          </p:contentPart>
        </mc:Choice>
        <mc:Fallback xmlns="">
          <p:pic>
            <p:nvPicPr>
              <p:cNvPr id="115" name="Tinta 114">
                <a:extLst>
                  <a:ext uri="{FF2B5EF4-FFF2-40B4-BE49-F238E27FC236}">
                    <a16:creationId xmlns:a16="http://schemas.microsoft.com/office/drawing/2014/main" id="{0B61537D-C89C-4359-91EA-CCC9EF5C43C9}"/>
                  </a:ext>
                </a:extLst>
              </p:cNvPr>
              <p:cNvPicPr/>
              <p:nvPr/>
            </p:nvPicPr>
            <p:blipFill>
              <a:blip r:embed="rId184"/>
              <a:stretch>
                <a:fillRect/>
              </a:stretch>
            </p:blipFill>
            <p:spPr>
              <a:xfrm>
                <a:off x="11234465" y="3210923"/>
                <a:ext cx="3794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6" name="Tinta 115">
                <a:extLst>
                  <a:ext uri="{FF2B5EF4-FFF2-40B4-BE49-F238E27FC236}">
                    <a16:creationId xmlns:a16="http://schemas.microsoft.com/office/drawing/2014/main" id="{8B72BBC7-109C-4BB6-94F6-C8E726BC038A}"/>
                  </a:ext>
                </a:extLst>
              </p14:cNvPr>
              <p14:cNvContentPartPr/>
              <p14:nvPr/>
            </p14:nvContentPartPr>
            <p14:xfrm>
              <a:off x="10745225" y="3324323"/>
              <a:ext cx="274680" cy="116280"/>
            </p14:xfrm>
          </p:contentPart>
        </mc:Choice>
        <mc:Fallback xmlns="">
          <p:pic>
            <p:nvPicPr>
              <p:cNvPr id="116" name="Tinta 115">
                <a:extLst>
                  <a:ext uri="{FF2B5EF4-FFF2-40B4-BE49-F238E27FC236}">
                    <a16:creationId xmlns:a16="http://schemas.microsoft.com/office/drawing/2014/main" id="{8B72BBC7-109C-4BB6-94F6-C8E726BC038A}"/>
                  </a:ext>
                </a:extLst>
              </p:cNvPr>
              <p:cNvPicPr/>
              <p:nvPr/>
            </p:nvPicPr>
            <p:blipFill>
              <a:blip r:embed="rId186"/>
              <a:stretch>
                <a:fillRect/>
              </a:stretch>
            </p:blipFill>
            <p:spPr>
              <a:xfrm>
                <a:off x="10736585" y="3315323"/>
                <a:ext cx="29232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7" name="Tinta 116">
                <a:extLst>
                  <a:ext uri="{FF2B5EF4-FFF2-40B4-BE49-F238E27FC236}">
                    <a16:creationId xmlns:a16="http://schemas.microsoft.com/office/drawing/2014/main" id="{4CEA1112-B610-48DA-AFCD-7E472743A5F7}"/>
                  </a:ext>
                </a:extLst>
              </p14:cNvPr>
              <p14:cNvContentPartPr/>
              <p14:nvPr/>
            </p14:nvContentPartPr>
            <p14:xfrm>
              <a:off x="10330865" y="3498203"/>
              <a:ext cx="326520" cy="126720"/>
            </p14:xfrm>
          </p:contentPart>
        </mc:Choice>
        <mc:Fallback xmlns="">
          <p:pic>
            <p:nvPicPr>
              <p:cNvPr id="117" name="Tinta 116">
                <a:extLst>
                  <a:ext uri="{FF2B5EF4-FFF2-40B4-BE49-F238E27FC236}">
                    <a16:creationId xmlns:a16="http://schemas.microsoft.com/office/drawing/2014/main" id="{4CEA1112-B610-48DA-AFCD-7E472743A5F7}"/>
                  </a:ext>
                </a:extLst>
              </p:cNvPr>
              <p:cNvPicPr/>
              <p:nvPr/>
            </p:nvPicPr>
            <p:blipFill>
              <a:blip r:embed="rId188"/>
              <a:stretch>
                <a:fillRect/>
              </a:stretch>
            </p:blipFill>
            <p:spPr>
              <a:xfrm>
                <a:off x="10321865" y="3489563"/>
                <a:ext cx="34416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8" name="Tinta 117">
                <a:extLst>
                  <a:ext uri="{FF2B5EF4-FFF2-40B4-BE49-F238E27FC236}">
                    <a16:creationId xmlns:a16="http://schemas.microsoft.com/office/drawing/2014/main" id="{25C1DA9D-B909-48C7-81F1-807D95E197CF}"/>
                  </a:ext>
                </a:extLst>
              </p14:cNvPr>
              <p14:cNvContentPartPr/>
              <p14:nvPr/>
            </p14:nvContentPartPr>
            <p14:xfrm>
              <a:off x="10273985" y="3690443"/>
              <a:ext cx="44640" cy="63000"/>
            </p14:xfrm>
          </p:contentPart>
        </mc:Choice>
        <mc:Fallback xmlns="">
          <p:pic>
            <p:nvPicPr>
              <p:cNvPr id="118" name="Tinta 117">
                <a:extLst>
                  <a:ext uri="{FF2B5EF4-FFF2-40B4-BE49-F238E27FC236}">
                    <a16:creationId xmlns:a16="http://schemas.microsoft.com/office/drawing/2014/main" id="{25C1DA9D-B909-48C7-81F1-807D95E197CF}"/>
                  </a:ext>
                </a:extLst>
              </p:cNvPr>
              <p:cNvPicPr/>
              <p:nvPr/>
            </p:nvPicPr>
            <p:blipFill>
              <a:blip r:embed="rId190"/>
              <a:stretch>
                <a:fillRect/>
              </a:stretch>
            </p:blipFill>
            <p:spPr>
              <a:xfrm>
                <a:off x="10264985" y="3681803"/>
                <a:ext cx="622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9" name="Tinta 118">
                <a:extLst>
                  <a:ext uri="{FF2B5EF4-FFF2-40B4-BE49-F238E27FC236}">
                    <a16:creationId xmlns:a16="http://schemas.microsoft.com/office/drawing/2014/main" id="{7DCD6132-C8A7-4112-B148-F453F727F34C}"/>
                  </a:ext>
                </a:extLst>
              </p14:cNvPr>
              <p14:cNvContentPartPr/>
              <p14:nvPr/>
            </p14:nvContentPartPr>
            <p14:xfrm>
              <a:off x="9999665" y="3792683"/>
              <a:ext cx="158400" cy="166320"/>
            </p14:xfrm>
          </p:contentPart>
        </mc:Choice>
        <mc:Fallback xmlns="">
          <p:pic>
            <p:nvPicPr>
              <p:cNvPr id="119" name="Tinta 118">
                <a:extLst>
                  <a:ext uri="{FF2B5EF4-FFF2-40B4-BE49-F238E27FC236}">
                    <a16:creationId xmlns:a16="http://schemas.microsoft.com/office/drawing/2014/main" id="{7DCD6132-C8A7-4112-B148-F453F727F34C}"/>
                  </a:ext>
                </a:extLst>
              </p:cNvPr>
              <p:cNvPicPr/>
              <p:nvPr/>
            </p:nvPicPr>
            <p:blipFill>
              <a:blip r:embed="rId192"/>
              <a:stretch>
                <a:fillRect/>
              </a:stretch>
            </p:blipFill>
            <p:spPr>
              <a:xfrm>
                <a:off x="9990665" y="3784043"/>
                <a:ext cx="1760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0" name="Tinta 119">
                <a:extLst>
                  <a:ext uri="{FF2B5EF4-FFF2-40B4-BE49-F238E27FC236}">
                    <a16:creationId xmlns:a16="http://schemas.microsoft.com/office/drawing/2014/main" id="{276D622A-C33E-441D-A47D-9B774C0C08C1}"/>
                  </a:ext>
                </a:extLst>
              </p14:cNvPr>
              <p14:cNvContentPartPr/>
              <p14:nvPr/>
            </p14:nvContentPartPr>
            <p14:xfrm>
              <a:off x="9861785" y="4019123"/>
              <a:ext cx="66240" cy="255240"/>
            </p14:xfrm>
          </p:contentPart>
        </mc:Choice>
        <mc:Fallback xmlns="">
          <p:pic>
            <p:nvPicPr>
              <p:cNvPr id="120" name="Tinta 119">
                <a:extLst>
                  <a:ext uri="{FF2B5EF4-FFF2-40B4-BE49-F238E27FC236}">
                    <a16:creationId xmlns:a16="http://schemas.microsoft.com/office/drawing/2014/main" id="{276D622A-C33E-441D-A47D-9B774C0C08C1}"/>
                  </a:ext>
                </a:extLst>
              </p:cNvPr>
              <p:cNvPicPr/>
              <p:nvPr/>
            </p:nvPicPr>
            <p:blipFill>
              <a:blip r:embed="rId194"/>
              <a:stretch>
                <a:fillRect/>
              </a:stretch>
            </p:blipFill>
            <p:spPr>
              <a:xfrm>
                <a:off x="9852785" y="4010123"/>
                <a:ext cx="8388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8" name="Tinta 137">
                <a:extLst>
                  <a:ext uri="{FF2B5EF4-FFF2-40B4-BE49-F238E27FC236}">
                    <a16:creationId xmlns:a16="http://schemas.microsoft.com/office/drawing/2014/main" id="{A06C80AE-16A0-4585-ACC6-7D09EACC17DD}"/>
                  </a:ext>
                </a:extLst>
              </p14:cNvPr>
              <p14:cNvContentPartPr/>
              <p14:nvPr/>
            </p14:nvContentPartPr>
            <p14:xfrm>
              <a:off x="10955105" y="3295883"/>
              <a:ext cx="93960" cy="58320"/>
            </p14:xfrm>
          </p:contentPart>
        </mc:Choice>
        <mc:Fallback xmlns="">
          <p:pic>
            <p:nvPicPr>
              <p:cNvPr id="138" name="Tinta 137">
                <a:extLst>
                  <a:ext uri="{FF2B5EF4-FFF2-40B4-BE49-F238E27FC236}">
                    <a16:creationId xmlns:a16="http://schemas.microsoft.com/office/drawing/2014/main" id="{A06C80AE-16A0-4585-ACC6-7D09EACC17DD}"/>
                  </a:ext>
                </a:extLst>
              </p:cNvPr>
              <p:cNvPicPr/>
              <p:nvPr/>
            </p:nvPicPr>
            <p:blipFill>
              <a:blip r:embed="rId196"/>
              <a:stretch>
                <a:fillRect/>
              </a:stretch>
            </p:blipFill>
            <p:spPr>
              <a:xfrm>
                <a:off x="10946465" y="3286883"/>
                <a:ext cx="11160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9" name="Tinta 138">
                <a:extLst>
                  <a:ext uri="{FF2B5EF4-FFF2-40B4-BE49-F238E27FC236}">
                    <a16:creationId xmlns:a16="http://schemas.microsoft.com/office/drawing/2014/main" id="{6059C58A-4FBB-4813-A553-8F85F113732E}"/>
                  </a:ext>
                </a:extLst>
              </p14:cNvPr>
              <p14:cNvContentPartPr/>
              <p14:nvPr/>
            </p14:nvContentPartPr>
            <p14:xfrm>
              <a:off x="11022065" y="3329003"/>
              <a:ext cx="60480" cy="98640"/>
            </p14:xfrm>
          </p:contentPart>
        </mc:Choice>
        <mc:Fallback xmlns="">
          <p:pic>
            <p:nvPicPr>
              <p:cNvPr id="139" name="Tinta 138">
                <a:extLst>
                  <a:ext uri="{FF2B5EF4-FFF2-40B4-BE49-F238E27FC236}">
                    <a16:creationId xmlns:a16="http://schemas.microsoft.com/office/drawing/2014/main" id="{6059C58A-4FBB-4813-A553-8F85F113732E}"/>
                  </a:ext>
                </a:extLst>
              </p:cNvPr>
              <p:cNvPicPr/>
              <p:nvPr/>
            </p:nvPicPr>
            <p:blipFill>
              <a:blip r:embed="rId198"/>
              <a:stretch>
                <a:fillRect/>
              </a:stretch>
            </p:blipFill>
            <p:spPr>
              <a:xfrm>
                <a:off x="11013065" y="3320003"/>
                <a:ext cx="7812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45" name="Tinta 144">
                <a:extLst>
                  <a:ext uri="{FF2B5EF4-FFF2-40B4-BE49-F238E27FC236}">
                    <a16:creationId xmlns:a16="http://schemas.microsoft.com/office/drawing/2014/main" id="{890FCE38-B604-4B46-8E42-B717E5353C1C}"/>
                  </a:ext>
                </a:extLst>
              </p14:cNvPr>
              <p14:cNvContentPartPr/>
              <p14:nvPr/>
            </p14:nvContentPartPr>
            <p14:xfrm>
              <a:off x="11004425" y="3294083"/>
              <a:ext cx="65520" cy="99360"/>
            </p14:xfrm>
          </p:contentPart>
        </mc:Choice>
        <mc:Fallback xmlns="">
          <p:pic>
            <p:nvPicPr>
              <p:cNvPr id="145" name="Tinta 144">
                <a:extLst>
                  <a:ext uri="{FF2B5EF4-FFF2-40B4-BE49-F238E27FC236}">
                    <a16:creationId xmlns:a16="http://schemas.microsoft.com/office/drawing/2014/main" id="{890FCE38-B604-4B46-8E42-B717E5353C1C}"/>
                  </a:ext>
                </a:extLst>
              </p:cNvPr>
              <p:cNvPicPr/>
              <p:nvPr/>
            </p:nvPicPr>
            <p:blipFill>
              <a:blip r:embed="rId200"/>
              <a:stretch>
                <a:fillRect/>
              </a:stretch>
            </p:blipFill>
            <p:spPr>
              <a:xfrm>
                <a:off x="10995785" y="3285083"/>
                <a:ext cx="831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50" name="Tinta 149">
                <a:extLst>
                  <a:ext uri="{FF2B5EF4-FFF2-40B4-BE49-F238E27FC236}">
                    <a16:creationId xmlns:a16="http://schemas.microsoft.com/office/drawing/2014/main" id="{C7D1C754-6712-490C-93B3-2D064D8732FC}"/>
                  </a:ext>
                </a:extLst>
              </p14:cNvPr>
              <p14:cNvContentPartPr/>
              <p14:nvPr/>
            </p14:nvContentPartPr>
            <p14:xfrm>
              <a:off x="11309345" y="2751203"/>
              <a:ext cx="178560" cy="266400"/>
            </p14:xfrm>
          </p:contentPart>
        </mc:Choice>
        <mc:Fallback xmlns="">
          <p:pic>
            <p:nvPicPr>
              <p:cNvPr id="150" name="Tinta 149">
                <a:extLst>
                  <a:ext uri="{FF2B5EF4-FFF2-40B4-BE49-F238E27FC236}">
                    <a16:creationId xmlns:a16="http://schemas.microsoft.com/office/drawing/2014/main" id="{C7D1C754-6712-490C-93B3-2D064D8732FC}"/>
                  </a:ext>
                </a:extLst>
              </p:cNvPr>
              <p:cNvPicPr/>
              <p:nvPr/>
            </p:nvPicPr>
            <p:blipFill>
              <a:blip r:embed="rId202"/>
              <a:stretch>
                <a:fillRect/>
              </a:stretch>
            </p:blipFill>
            <p:spPr>
              <a:xfrm>
                <a:off x="11300345" y="2742203"/>
                <a:ext cx="1962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51" name="Tinta 150">
                <a:extLst>
                  <a:ext uri="{FF2B5EF4-FFF2-40B4-BE49-F238E27FC236}">
                    <a16:creationId xmlns:a16="http://schemas.microsoft.com/office/drawing/2014/main" id="{30F56800-8B94-4470-9554-92590CE6331B}"/>
                  </a:ext>
                </a:extLst>
              </p14:cNvPr>
              <p14:cNvContentPartPr/>
              <p14:nvPr/>
            </p14:nvContentPartPr>
            <p14:xfrm>
              <a:off x="11643785" y="3212363"/>
              <a:ext cx="57960" cy="59040"/>
            </p14:xfrm>
          </p:contentPart>
        </mc:Choice>
        <mc:Fallback xmlns="">
          <p:pic>
            <p:nvPicPr>
              <p:cNvPr id="151" name="Tinta 150">
                <a:extLst>
                  <a:ext uri="{FF2B5EF4-FFF2-40B4-BE49-F238E27FC236}">
                    <a16:creationId xmlns:a16="http://schemas.microsoft.com/office/drawing/2014/main" id="{30F56800-8B94-4470-9554-92590CE6331B}"/>
                  </a:ext>
                </a:extLst>
              </p:cNvPr>
              <p:cNvPicPr/>
              <p:nvPr/>
            </p:nvPicPr>
            <p:blipFill>
              <a:blip r:embed="rId204"/>
              <a:stretch>
                <a:fillRect/>
              </a:stretch>
            </p:blipFill>
            <p:spPr>
              <a:xfrm>
                <a:off x="11635145" y="3203723"/>
                <a:ext cx="75600" cy="76680"/>
              </a:xfrm>
              <a:prstGeom prst="rect">
                <a:avLst/>
              </a:prstGeom>
            </p:spPr>
          </p:pic>
        </mc:Fallback>
      </mc:AlternateContent>
      <p:grpSp>
        <p:nvGrpSpPr>
          <p:cNvPr id="154" name="Agrupar 153">
            <a:extLst>
              <a:ext uri="{FF2B5EF4-FFF2-40B4-BE49-F238E27FC236}">
                <a16:creationId xmlns:a16="http://schemas.microsoft.com/office/drawing/2014/main" id="{284C8E09-D6F7-4469-A517-E7F3108A4759}"/>
              </a:ext>
            </a:extLst>
          </p:cNvPr>
          <p:cNvGrpSpPr/>
          <p:nvPr/>
        </p:nvGrpSpPr>
        <p:grpSpPr>
          <a:xfrm>
            <a:off x="10793465" y="2131283"/>
            <a:ext cx="35640" cy="60840"/>
            <a:chOff x="10793465" y="2131283"/>
            <a:chExt cx="35640" cy="60840"/>
          </a:xfrm>
        </p:grpSpPr>
        <mc:AlternateContent xmlns:mc="http://schemas.openxmlformats.org/markup-compatibility/2006" xmlns:p14="http://schemas.microsoft.com/office/powerpoint/2010/main">
          <mc:Choice Requires="p14">
            <p:contentPart p14:bwMode="auto" r:id="rId205">
              <p14:nvContentPartPr>
                <p14:cNvPr id="147" name="Tinta 146">
                  <a:extLst>
                    <a:ext uri="{FF2B5EF4-FFF2-40B4-BE49-F238E27FC236}">
                      <a16:creationId xmlns:a16="http://schemas.microsoft.com/office/drawing/2014/main" id="{3FCD5BDB-8EC1-4820-B24F-397ECDBA119C}"/>
                    </a:ext>
                  </a:extLst>
                </p14:cNvPr>
                <p14:cNvContentPartPr/>
                <p14:nvPr/>
              </p14:nvContentPartPr>
              <p14:xfrm>
                <a:off x="10806065" y="2131283"/>
                <a:ext cx="23040" cy="27720"/>
              </p14:xfrm>
            </p:contentPart>
          </mc:Choice>
          <mc:Fallback xmlns="">
            <p:pic>
              <p:nvPicPr>
                <p:cNvPr id="147" name="Tinta 146">
                  <a:extLst>
                    <a:ext uri="{FF2B5EF4-FFF2-40B4-BE49-F238E27FC236}">
                      <a16:creationId xmlns:a16="http://schemas.microsoft.com/office/drawing/2014/main" id="{3FCD5BDB-8EC1-4820-B24F-397ECDBA119C}"/>
                    </a:ext>
                  </a:extLst>
                </p:cNvPr>
                <p:cNvPicPr/>
                <p:nvPr/>
              </p:nvPicPr>
              <p:blipFill>
                <a:blip r:embed="rId206"/>
                <a:stretch>
                  <a:fillRect/>
                </a:stretch>
              </p:blipFill>
              <p:spPr>
                <a:xfrm>
                  <a:off x="10797065" y="2122643"/>
                  <a:ext cx="406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53" name="Tinta 152">
                  <a:extLst>
                    <a:ext uri="{FF2B5EF4-FFF2-40B4-BE49-F238E27FC236}">
                      <a16:creationId xmlns:a16="http://schemas.microsoft.com/office/drawing/2014/main" id="{88E562C0-C28E-466A-8356-25224D5BCC08}"/>
                    </a:ext>
                  </a:extLst>
                </p14:cNvPr>
                <p14:cNvContentPartPr/>
                <p14:nvPr/>
              </p14:nvContentPartPr>
              <p14:xfrm>
                <a:off x="10793465" y="2182403"/>
                <a:ext cx="19440" cy="9720"/>
              </p14:xfrm>
            </p:contentPart>
          </mc:Choice>
          <mc:Fallback xmlns="">
            <p:pic>
              <p:nvPicPr>
                <p:cNvPr id="153" name="Tinta 152">
                  <a:extLst>
                    <a:ext uri="{FF2B5EF4-FFF2-40B4-BE49-F238E27FC236}">
                      <a16:creationId xmlns:a16="http://schemas.microsoft.com/office/drawing/2014/main" id="{88E562C0-C28E-466A-8356-25224D5BCC08}"/>
                    </a:ext>
                  </a:extLst>
                </p:cNvPr>
                <p:cNvPicPr/>
                <p:nvPr/>
              </p:nvPicPr>
              <p:blipFill>
                <a:blip r:embed="rId208"/>
                <a:stretch>
                  <a:fillRect/>
                </a:stretch>
              </p:blipFill>
              <p:spPr>
                <a:xfrm>
                  <a:off x="10784465" y="2173763"/>
                  <a:ext cx="37080" cy="27360"/>
                </a:xfrm>
                <a:prstGeom prst="rect">
                  <a:avLst/>
                </a:prstGeom>
              </p:spPr>
            </p:pic>
          </mc:Fallback>
        </mc:AlternateContent>
      </p:grpSp>
      <p:grpSp>
        <p:nvGrpSpPr>
          <p:cNvPr id="159" name="Agrupar 158">
            <a:extLst>
              <a:ext uri="{FF2B5EF4-FFF2-40B4-BE49-F238E27FC236}">
                <a16:creationId xmlns:a16="http://schemas.microsoft.com/office/drawing/2014/main" id="{79F142B8-09D2-4F89-B01B-DB5C655F066C}"/>
              </a:ext>
            </a:extLst>
          </p:cNvPr>
          <p:cNvGrpSpPr/>
          <p:nvPr/>
        </p:nvGrpSpPr>
        <p:grpSpPr>
          <a:xfrm>
            <a:off x="11238425" y="2515763"/>
            <a:ext cx="129240" cy="119880"/>
            <a:chOff x="11238425" y="2515763"/>
            <a:chExt cx="129240" cy="119880"/>
          </a:xfrm>
        </p:grpSpPr>
        <mc:AlternateContent xmlns:mc="http://schemas.openxmlformats.org/markup-compatibility/2006" xmlns:p14="http://schemas.microsoft.com/office/powerpoint/2010/main">
          <mc:Choice Requires="p14">
            <p:contentPart p14:bwMode="auto" r:id="rId209">
              <p14:nvContentPartPr>
                <p14:cNvPr id="155" name="Tinta 154">
                  <a:extLst>
                    <a:ext uri="{FF2B5EF4-FFF2-40B4-BE49-F238E27FC236}">
                      <a16:creationId xmlns:a16="http://schemas.microsoft.com/office/drawing/2014/main" id="{F182DEF1-B2D2-4E3B-B635-221111080123}"/>
                    </a:ext>
                  </a:extLst>
                </p14:cNvPr>
                <p14:cNvContentPartPr/>
                <p14:nvPr/>
              </p14:nvContentPartPr>
              <p14:xfrm>
                <a:off x="11238425" y="2515763"/>
                <a:ext cx="129240" cy="102960"/>
              </p14:xfrm>
            </p:contentPart>
          </mc:Choice>
          <mc:Fallback xmlns="">
            <p:pic>
              <p:nvPicPr>
                <p:cNvPr id="155" name="Tinta 154">
                  <a:extLst>
                    <a:ext uri="{FF2B5EF4-FFF2-40B4-BE49-F238E27FC236}">
                      <a16:creationId xmlns:a16="http://schemas.microsoft.com/office/drawing/2014/main" id="{F182DEF1-B2D2-4E3B-B635-221111080123}"/>
                    </a:ext>
                  </a:extLst>
                </p:cNvPr>
                <p:cNvPicPr/>
                <p:nvPr/>
              </p:nvPicPr>
              <p:blipFill>
                <a:blip r:embed="rId210"/>
                <a:stretch>
                  <a:fillRect/>
                </a:stretch>
              </p:blipFill>
              <p:spPr>
                <a:xfrm>
                  <a:off x="11229425" y="2507123"/>
                  <a:ext cx="14688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56" name="Tinta 155">
                  <a:extLst>
                    <a:ext uri="{FF2B5EF4-FFF2-40B4-BE49-F238E27FC236}">
                      <a16:creationId xmlns:a16="http://schemas.microsoft.com/office/drawing/2014/main" id="{ADAC9188-B1FF-4B0F-AF98-882049091E52}"/>
                    </a:ext>
                  </a:extLst>
                </p14:cNvPr>
                <p14:cNvContentPartPr/>
                <p14:nvPr/>
              </p14:nvContentPartPr>
              <p14:xfrm>
                <a:off x="11307905" y="2635283"/>
                <a:ext cx="360" cy="360"/>
              </p14:xfrm>
            </p:contentPart>
          </mc:Choice>
          <mc:Fallback xmlns="">
            <p:pic>
              <p:nvPicPr>
                <p:cNvPr id="156" name="Tinta 155">
                  <a:extLst>
                    <a:ext uri="{FF2B5EF4-FFF2-40B4-BE49-F238E27FC236}">
                      <a16:creationId xmlns:a16="http://schemas.microsoft.com/office/drawing/2014/main" id="{ADAC9188-B1FF-4B0F-AF98-882049091E52}"/>
                    </a:ext>
                  </a:extLst>
                </p:cNvPr>
                <p:cNvPicPr/>
                <p:nvPr/>
              </p:nvPicPr>
              <p:blipFill>
                <a:blip r:embed="rId23"/>
                <a:stretch>
                  <a:fillRect/>
                </a:stretch>
              </p:blipFill>
              <p:spPr>
                <a:xfrm>
                  <a:off x="11299265" y="2626283"/>
                  <a:ext cx="18000" cy="18000"/>
                </a:xfrm>
                <a:prstGeom prst="rect">
                  <a:avLst/>
                </a:prstGeom>
              </p:spPr>
            </p:pic>
          </mc:Fallback>
        </mc:AlternateContent>
      </p:grpSp>
      <p:grpSp>
        <p:nvGrpSpPr>
          <p:cNvPr id="158" name="Agrupar 157">
            <a:extLst>
              <a:ext uri="{FF2B5EF4-FFF2-40B4-BE49-F238E27FC236}">
                <a16:creationId xmlns:a16="http://schemas.microsoft.com/office/drawing/2014/main" id="{4B6D773F-0E31-4F27-B00F-418D10C80BE8}"/>
              </a:ext>
            </a:extLst>
          </p:cNvPr>
          <p:cNvGrpSpPr/>
          <p:nvPr/>
        </p:nvGrpSpPr>
        <p:grpSpPr>
          <a:xfrm>
            <a:off x="10603745" y="2694683"/>
            <a:ext cx="298800" cy="498240"/>
            <a:chOff x="10603745" y="2694683"/>
            <a:chExt cx="298800" cy="498240"/>
          </a:xfrm>
        </p:grpSpPr>
        <mc:AlternateContent xmlns:mc="http://schemas.openxmlformats.org/markup-compatibility/2006" xmlns:p14="http://schemas.microsoft.com/office/powerpoint/2010/main">
          <mc:Choice Requires="p14">
            <p:contentPart p14:bwMode="auto" r:id="rId212">
              <p14:nvContentPartPr>
                <p14:cNvPr id="134" name="Tinta 133">
                  <a:extLst>
                    <a:ext uri="{FF2B5EF4-FFF2-40B4-BE49-F238E27FC236}">
                      <a16:creationId xmlns:a16="http://schemas.microsoft.com/office/drawing/2014/main" id="{E32EAD8B-DF80-44A5-8B46-C129B0A8AE9C}"/>
                    </a:ext>
                  </a:extLst>
                </p14:cNvPr>
                <p14:cNvContentPartPr/>
                <p14:nvPr/>
              </p14:nvContentPartPr>
              <p14:xfrm>
                <a:off x="10603745" y="2694683"/>
                <a:ext cx="73800" cy="46800"/>
              </p14:xfrm>
            </p:contentPart>
          </mc:Choice>
          <mc:Fallback xmlns="">
            <p:pic>
              <p:nvPicPr>
                <p:cNvPr id="134" name="Tinta 133">
                  <a:extLst>
                    <a:ext uri="{FF2B5EF4-FFF2-40B4-BE49-F238E27FC236}">
                      <a16:creationId xmlns:a16="http://schemas.microsoft.com/office/drawing/2014/main" id="{E32EAD8B-DF80-44A5-8B46-C129B0A8AE9C}"/>
                    </a:ext>
                  </a:extLst>
                </p:cNvPr>
                <p:cNvPicPr/>
                <p:nvPr/>
              </p:nvPicPr>
              <p:blipFill>
                <a:blip r:embed="rId213"/>
                <a:stretch>
                  <a:fillRect/>
                </a:stretch>
              </p:blipFill>
              <p:spPr>
                <a:xfrm>
                  <a:off x="10595105" y="2686043"/>
                  <a:ext cx="914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5" name="Tinta 134">
                  <a:extLst>
                    <a:ext uri="{FF2B5EF4-FFF2-40B4-BE49-F238E27FC236}">
                      <a16:creationId xmlns:a16="http://schemas.microsoft.com/office/drawing/2014/main" id="{EFC9700C-BF71-41FE-A134-67F24A6BABDF}"/>
                    </a:ext>
                  </a:extLst>
                </p14:cNvPr>
                <p14:cNvContentPartPr/>
                <p14:nvPr/>
              </p14:nvContentPartPr>
              <p14:xfrm>
                <a:off x="10665665" y="2787563"/>
                <a:ext cx="32040" cy="56160"/>
              </p14:xfrm>
            </p:contentPart>
          </mc:Choice>
          <mc:Fallback xmlns="">
            <p:pic>
              <p:nvPicPr>
                <p:cNvPr id="135" name="Tinta 134">
                  <a:extLst>
                    <a:ext uri="{FF2B5EF4-FFF2-40B4-BE49-F238E27FC236}">
                      <a16:creationId xmlns:a16="http://schemas.microsoft.com/office/drawing/2014/main" id="{EFC9700C-BF71-41FE-A134-67F24A6BABDF}"/>
                    </a:ext>
                  </a:extLst>
                </p:cNvPr>
                <p:cNvPicPr/>
                <p:nvPr/>
              </p:nvPicPr>
              <p:blipFill>
                <a:blip r:embed="rId215"/>
                <a:stretch>
                  <a:fillRect/>
                </a:stretch>
              </p:blipFill>
              <p:spPr>
                <a:xfrm>
                  <a:off x="10657025" y="2778923"/>
                  <a:ext cx="496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6" name="Tinta 135">
                  <a:extLst>
                    <a:ext uri="{FF2B5EF4-FFF2-40B4-BE49-F238E27FC236}">
                      <a16:creationId xmlns:a16="http://schemas.microsoft.com/office/drawing/2014/main" id="{C76F6699-E25F-4C01-82F5-E80ABC55977C}"/>
                    </a:ext>
                  </a:extLst>
                </p14:cNvPr>
                <p14:cNvContentPartPr/>
                <p14:nvPr/>
              </p14:nvContentPartPr>
              <p14:xfrm>
                <a:off x="10729025" y="2933003"/>
                <a:ext cx="32040" cy="50400"/>
              </p14:xfrm>
            </p:contentPart>
          </mc:Choice>
          <mc:Fallback xmlns="">
            <p:pic>
              <p:nvPicPr>
                <p:cNvPr id="136" name="Tinta 135">
                  <a:extLst>
                    <a:ext uri="{FF2B5EF4-FFF2-40B4-BE49-F238E27FC236}">
                      <a16:creationId xmlns:a16="http://schemas.microsoft.com/office/drawing/2014/main" id="{C76F6699-E25F-4C01-82F5-E80ABC55977C}"/>
                    </a:ext>
                  </a:extLst>
                </p:cNvPr>
                <p:cNvPicPr/>
                <p:nvPr/>
              </p:nvPicPr>
              <p:blipFill>
                <a:blip r:embed="rId217"/>
                <a:stretch>
                  <a:fillRect/>
                </a:stretch>
              </p:blipFill>
              <p:spPr>
                <a:xfrm>
                  <a:off x="10720025" y="2924363"/>
                  <a:ext cx="496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7" name="Tinta 136">
                  <a:extLst>
                    <a:ext uri="{FF2B5EF4-FFF2-40B4-BE49-F238E27FC236}">
                      <a16:creationId xmlns:a16="http://schemas.microsoft.com/office/drawing/2014/main" id="{86A5E7F5-84C4-4710-A077-E724AC20F545}"/>
                    </a:ext>
                  </a:extLst>
                </p14:cNvPr>
                <p14:cNvContentPartPr/>
                <p14:nvPr/>
              </p14:nvContentPartPr>
              <p14:xfrm>
                <a:off x="10857905" y="3135683"/>
                <a:ext cx="34560" cy="57240"/>
              </p14:xfrm>
            </p:contentPart>
          </mc:Choice>
          <mc:Fallback xmlns="">
            <p:pic>
              <p:nvPicPr>
                <p:cNvPr id="137" name="Tinta 136">
                  <a:extLst>
                    <a:ext uri="{FF2B5EF4-FFF2-40B4-BE49-F238E27FC236}">
                      <a16:creationId xmlns:a16="http://schemas.microsoft.com/office/drawing/2014/main" id="{86A5E7F5-84C4-4710-A077-E724AC20F545}"/>
                    </a:ext>
                  </a:extLst>
                </p:cNvPr>
                <p:cNvPicPr/>
                <p:nvPr/>
              </p:nvPicPr>
              <p:blipFill>
                <a:blip r:embed="rId219"/>
                <a:stretch>
                  <a:fillRect/>
                </a:stretch>
              </p:blipFill>
              <p:spPr>
                <a:xfrm>
                  <a:off x="10848905" y="3126683"/>
                  <a:ext cx="5220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2" name="Tinta 141">
                  <a:extLst>
                    <a:ext uri="{FF2B5EF4-FFF2-40B4-BE49-F238E27FC236}">
                      <a16:creationId xmlns:a16="http://schemas.microsoft.com/office/drawing/2014/main" id="{A22DC4E3-51A6-4400-8541-C6FDFDF26DCE}"/>
                    </a:ext>
                  </a:extLst>
                </p14:cNvPr>
                <p14:cNvContentPartPr/>
                <p14:nvPr/>
              </p14:nvContentPartPr>
              <p14:xfrm>
                <a:off x="10828745" y="2989523"/>
                <a:ext cx="73800" cy="54360"/>
              </p14:xfrm>
            </p:contentPart>
          </mc:Choice>
          <mc:Fallback xmlns="">
            <p:pic>
              <p:nvPicPr>
                <p:cNvPr id="142" name="Tinta 141">
                  <a:extLst>
                    <a:ext uri="{FF2B5EF4-FFF2-40B4-BE49-F238E27FC236}">
                      <a16:creationId xmlns:a16="http://schemas.microsoft.com/office/drawing/2014/main" id="{A22DC4E3-51A6-4400-8541-C6FDFDF26DCE}"/>
                    </a:ext>
                  </a:extLst>
                </p:cNvPr>
                <p:cNvPicPr/>
                <p:nvPr/>
              </p:nvPicPr>
              <p:blipFill>
                <a:blip r:embed="rId221"/>
                <a:stretch>
                  <a:fillRect/>
                </a:stretch>
              </p:blipFill>
              <p:spPr>
                <a:xfrm>
                  <a:off x="10820105" y="2980523"/>
                  <a:ext cx="91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3" name="Tinta 142">
                  <a:extLst>
                    <a:ext uri="{FF2B5EF4-FFF2-40B4-BE49-F238E27FC236}">
                      <a16:creationId xmlns:a16="http://schemas.microsoft.com/office/drawing/2014/main" id="{879A71F3-5D09-4B06-8FB8-EC2CF0D846F5}"/>
                    </a:ext>
                  </a:extLst>
                </p14:cNvPr>
                <p14:cNvContentPartPr/>
                <p14:nvPr/>
              </p14:nvContentPartPr>
              <p14:xfrm>
                <a:off x="10828745" y="3026243"/>
                <a:ext cx="72360" cy="44640"/>
              </p14:xfrm>
            </p:contentPart>
          </mc:Choice>
          <mc:Fallback xmlns="">
            <p:pic>
              <p:nvPicPr>
                <p:cNvPr id="143" name="Tinta 142">
                  <a:extLst>
                    <a:ext uri="{FF2B5EF4-FFF2-40B4-BE49-F238E27FC236}">
                      <a16:creationId xmlns:a16="http://schemas.microsoft.com/office/drawing/2014/main" id="{879A71F3-5D09-4B06-8FB8-EC2CF0D846F5}"/>
                    </a:ext>
                  </a:extLst>
                </p:cNvPr>
                <p:cNvPicPr/>
                <p:nvPr/>
              </p:nvPicPr>
              <p:blipFill>
                <a:blip r:embed="rId223"/>
                <a:stretch>
                  <a:fillRect/>
                </a:stretch>
              </p:blipFill>
              <p:spPr>
                <a:xfrm>
                  <a:off x="10820105" y="3017603"/>
                  <a:ext cx="9000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7" name="Tinta 156">
                  <a:extLst>
                    <a:ext uri="{FF2B5EF4-FFF2-40B4-BE49-F238E27FC236}">
                      <a16:creationId xmlns:a16="http://schemas.microsoft.com/office/drawing/2014/main" id="{70C184CD-C41E-4AE7-BC0A-3E0888D32890}"/>
                    </a:ext>
                  </a:extLst>
                </p14:cNvPr>
                <p14:cNvContentPartPr/>
                <p14:nvPr/>
              </p14:nvContentPartPr>
              <p14:xfrm>
                <a:off x="10857905" y="3060443"/>
                <a:ext cx="4320" cy="360"/>
              </p14:xfrm>
            </p:contentPart>
          </mc:Choice>
          <mc:Fallback xmlns="">
            <p:pic>
              <p:nvPicPr>
                <p:cNvPr id="157" name="Tinta 156">
                  <a:extLst>
                    <a:ext uri="{FF2B5EF4-FFF2-40B4-BE49-F238E27FC236}">
                      <a16:creationId xmlns:a16="http://schemas.microsoft.com/office/drawing/2014/main" id="{70C184CD-C41E-4AE7-BC0A-3E0888D32890}"/>
                    </a:ext>
                  </a:extLst>
                </p:cNvPr>
                <p:cNvPicPr/>
                <p:nvPr/>
              </p:nvPicPr>
              <p:blipFill>
                <a:blip r:embed="rId225"/>
                <a:stretch>
                  <a:fillRect/>
                </a:stretch>
              </p:blipFill>
              <p:spPr>
                <a:xfrm>
                  <a:off x="10848905" y="3051803"/>
                  <a:ext cx="21960" cy="18000"/>
                </a:xfrm>
                <a:prstGeom prst="rect">
                  <a:avLst/>
                </a:prstGeom>
              </p:spPr>
            </p:pic>
          </mc:Fallback>
        </mc:AlternateContent>
      </p:grpSp>
      <p:grpSp>
        <p:nvGrpSpPr>
          <p:cNvPr id="164" name="Agrupar 163">
            <a:extLst>
              <a:ext uri="{FF2B5EF4-FFF2-40B4-BE49-F238E27FC236}">
                <a16:creationId xmlns:a16="http://schemas.microsoft.com/office/drawing/2014/main" id="{4A6FC21A-E94A-41B1-A4A9-9D1F5FCE21F0}"/>
              </a:ext>
            </a:extLst>
          </p:cNvPr>
          <p:cNvGrpSpPr/>
          <p:nvPr/>
        </p:nvGrpSpPr>
        <p:grpSpPr>
          <a:xfrm>
            <a:off x="8959265" y="2040203"/>
            <a:ext cx="4251240" cy="3017160"/>
            <a:chOff x="8959265" y="2040203"/>
            <a:chExt cx="4251240" cy="3017160"/>
          </a:xfrm>
        </p:grpSpPr>
        <mc:AlternateContent xmlns:mc="http://schemas.openxmlformats.org/markup-compatibility/2006" xmlns:p14="http://schemas.microsoft.com/office/powerpoint/2010/main">
          <mc:Choice Requires="p14">
            <p:contentPart p14:bwMode="auto" r:id="rId226">
              <p14:nvContentPartPr>
                <p14:cNvPr id="160" name="Tinta 159">
                  <a:extLst>
                    <a:ext uri="{FF2B5EF4-FFF2-40B4-BE49-F238E27FC236}">
                      <a16:creationId xmlns:a16="http://schemas.microsoft.com/office/drawing/2014/main" id="{4022912C-F637-4D58-B07F-BF96DD42E6FC}"/>
                    </a:ext>
                  </a:extLst>
                </p14:cNvPr>
                <p14:cNvContentPartPr/>
                <p14:nvPr/>
              </p14:nvContentPartPr>
              <p14:xfrm>
                <a:off x="8959265" y="2040203"/>
                <a:ext cx="887760" cy="1960920"/>
              </p14:xfrm>
            </p:contentPart>
          </mc:Choice>
          <mc:Fallback xmlns="">
            <p:pic>
              <p:nvPicPr>
                <p:cNvPr id="160" name="Tinta 159">
                  <a:extLst>
                    <a:ext uri="{FF2B5EF4-FFF2-40B4-BE49-F238E27FC236}">
                      <a16:creationId xmlns:a16="http://schemas.microsoft.com/office/drawing/2014/main" id="{4022912C-F637-4D58-B07F-BF96DD42E6FC}"/>
                    </a:ext>
                  </a:extLst>
                </p:cNvPr>
                <p:cNvPicPr/>
                <p:nvPr/>
              </p:nvPicPr>
              <p:blipFill>
                <a:blip r:embed="rId227"/>
                <a:stretch>
                  <a:fillRect/>
                </a:stretch>
              </p:blipFill>
              <p:spPr>
                <a:xfrm>
                  <a:off x="8950265" y="2031563"/>
                  <a:ext cx="905400" cy="1978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61" name="Tinta 160">
                  <a:extLst>
                    <a:ext uri="{FF2B5EF4-FFF2-40B4-BE49-F238E27FC236}">
                      <a16:creationId xmlns:a16="http://schemas.microsoft.com/office/drawing/2014/main" id="{DC8178C1-1C1C-47B9-8B9C-110D74CF1152}"/>
                    </a:ext>
                  </a:extLst>
                </p14:cNvPr>
                <p14:cNvContentPartPr/>
                <p14:nvPr/>
              </p14:nvContentPartPr>
              <p14:xfrm>
                <a:off x="9931265" y="4037123"/>
                <a:ext cx="3279240" cy="1020240"/>
              </p14:xfrm>
            </p:contentPart>
          </mc:Choice>
          <mc:Fallback xmlns="">
            <p:pic>
              <p:nvPicPr>
                <p:cNvPr id="161" name="Tinta 160">
                  <a:extLst>
                    <a:ext uri="{FF2B5EF4-FFF2-40B4-BE49-F238E27FC236}">
                      <a16:creationId xmlns:a16="http://schemas.microsoft.com/office/drawing/2014/main" id="{DC8178C1-1C1C-47B9-8B9C-110D74CF1152}"/>
                    </a:ext>
                  </a:extLst>
                </p:cNvPr>
                <p:cNvPicPr/>
                <p:nvPr/>
              </p:nvPicPr>
              <p:blipFill>
                <a:blip r:embed="rId229"/>
                <a:stretch>
                  <a:fillRect/>
                </a:stretch>
              </p:blipFill>
              <p:spPr>
                <a:xfrm>
                  <a:off x="9922265" y="4028483"/>
                  <a:ext cx="3296880" cy="10378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62" name="Tinta 161">
                  <a:extLst>
                    <a:ext uri="{FF2B5EF4-FFF2-40B4-BE49-F238E27FC236}">
                      <a16:creationId xmlns:a16="http://schemas.microsoft.com/office/drawing/2014/main" id="{D477AE19-7A31-4CC0-A94D-9B9D630B2AF0}"/>
                    </a:ext>
                  </a:extLst>
                </p14:cNvPr>
                <p14:cNvContentPartPr/>
                <p14:nvPr/>
              </p14:nvContentPartPr>
              <p14:xfrm>
                <a:off x="9861785" y="4051163"/>
                <a:ext cx="82440" cy="66960"/>
              </p14:xfrm>
            </p:contentPart>
          </mc:Choice>
          <mc:Fallback xmlns="">
            <p:pic>
              <p:nvPicPr>
                <p:cNvPr id="162" name="Tinta 161">
                  <a:extLst>
                    <a:ext uri="{FF2B5EF4-FFF2-40B4-BE49-F238E27FC236}">
                      <a16:creationId xmlns:a16="http://schemas.microsoft.com/office/drawing/2014/main" id="{D477AE19-7A31-4CC0-A94D-9B9D630B2AF0}"/>
                    </a:ext>
                  </a:extLst>
                </p:cNvPr>
                <p:cNvPicPr/>
                <p:nvPr/>
              </p:nvPicPr>
              <p:blipFill>
                <a:blip r:embed="rId231"/>
                <a:stretch>
                  <a:fillRect/>
                </a:stretch>
              </p:blipFill>
              <p:spPr>
                <a:xfrm>
                  <a:off x="9852785" y="4042523"/>
                  <a:ext cx="100080" cy="84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2">
            <p14:nvContentPartPr>
              <p14:cNvPr id="165" name="Tinta 164">
                <a:extLst>
                  <a:ext uri="{FF2B5EF4-FFF2-40B4-BE49-F238E27FC236}">
                    <a16:creationId xmlns:a16="http://schemas.microsoft.com/office/drawing/2014/main" id="{4AAA3C4D-ACC2-4215-A98C-298358D01BDC}"/>
                  </a:ext>
                </a:extLst>
              </p14:cNvPr>
              <p14:cNvContentPartPr/>
              <p14:nvPr/>
            </p14:nvContentPartPr>
            <p14:xfrm>
              <a:off x="9769265" y="590483"/>
              <a:ext cx="1854720" cy="372240"/>
            </p14:xfrm>
          </p:contentPart>
        </mc:Choice>
        <mc:Fallback xmlns="">
          <p:pic>
            <p:nvPicPr>
              <p:cNvPr id="165" name="Tinta 164">
                <a:extLst>
                  <a:ext uri="{FF2B5EF4-FFF2-40B4-BE49-F238E27FC236}">
                    <a16:creationId xmlns:a16="http://schemas.microsoft.com/office/drawing/2014/main" id="{4AAA3C4D-ACC2-4215-A98C-298358D01BDC}"/>
                  </a:ext>
                </a:extLst>
              </p:cNvPr>
              <p:cNvPicPr/>
              <p:nvPr/>
            </p:nvPicPr>
            <p:blipFill>
              <a:blip r:embed="rId233"/>
              <a:stretch>
                <a:fillRect/>
              </a:stretch>
            </p:blipFill>
            <p:spPr>
              <a:xfrm>
                <a:off x="9760625" y="581843"/>
                <a:ext cx="187236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66" name="Tinta 165">
                <a:extLst>
                  <a:ext uri="{FF2B5EF4-FFF2-40B4-BE49-F238E27FC236}">
                    <a16:creationId xmlns:a16="http://schemas.microsoft.com/office/drawing/2014/main" id="{221AD884-4484-4714-BF83-F4C821A9AFB0}"/>
                  </a:ext>
                </a:extLst>
              </p14:cNvPr>
              <p14:cNvContentPartPr/>
              <p14:nvPr/>
            </p14:nvContentPartPr>
            <p14:xfrm>
              <a:off x="10918385" y="1908803"/>
              <a:ext cx="203760" cy="420480"/>
            </p14:xfrm>
          </p:contentPart>
        </mc:Choice>
        <mc:Fallback xmlns="">
          <p:pic>
            <p:nvPicPr>
              <p:cNvPr id="166" name="Tinta 165">
                <a:extLst>
                  <a:ext uri="{FF2B5EF4-FFF2-40B4-BE49-F238E27FC236}">
                    <a16:creationId xmlns:a16="http://schemas.microsoft.com/office/drawing/2014/main" id="{221AD884-4484-4714-BF83-F4C821A9AFB0}"/>
                  </a:ext>
                </a:extLst>
              </p:cNvPr>
              <p:cNvPicPr/>
              <p:nvPr/>
            </p:nvPicPr>
            <p:blipFill>
              <a:blip r:embed="rId235"/>
              <a:stretch>
                <a:fillRect/>
              </a:stretch>
            </p:blipFill>
            <p:spPr>
              <a:xfrm>
                <a:off x="10909745" y="1899803"/>
                <a:ext cx="221400" cy="438120"/>
              </a:xfrm>
              <a:prstGeom prst="rect">
                <a:avLst/>
              </a:prstGeom>
            </p:spPr>
          </p:pic>
        </mc:Fallback>
      </mc:AlternateContent>
      <p:grpSp>
        <p:nvGrpSpPr>
          <p:cNvPr id="170" name="Agrupar 169">
            <a:extLst>
              <a:ext uri="{FF2B5EF4-FFF2-40B4-BE49-F238E27FC236}">
                <a16:creationId xmlns:a16="http://schemas.microsoft.com/office/drawing/2014/main" id="{B5AA745C-C0B1-4349-88BA-F93A7B167067}"/>
              </a:ext>
            </a:extLst>
          </p:cNvPr>
          <p:cNvGrpSpPr/>
          <p:nvPr/>
        </p:nvGrpSpPr>
        <p:grpSpPr>
          <a:xfrm>
            <a:off x="12098105" y="2644283"/>
            <a:ext cx="535320" cy="596160"/>
            <a:chOff x="12098105" y="2644283"/>
            <a:chExt cx="535320" cy="596160"/>
          </a:xfrm>
        </p:grpSpPr>
        <mc:AlternateContent xmlns:mc="http://schemas.openxmlformats.org/markup-compatibility/2006" xmlns:p14="http://schemas.microsoft.com/office/powerpoint/2010/main">
          <mc:Choice Requires="p14">
            <p:contentPart p14:bwMode="auto" r:id="rId236">
              <p14:nvContentPartPr>
                <p14:cNvPr id="167" name="Tinta 166">
                  <a:extLst>
                    <a:ext uri="{FF2B5EF4-FFF2-40B4-BE49-F238E27FC236}">
                      <a16:creationId xmlns:a16="http://schemas.microsoft.com/office/drawing/2014/main" id="{DCF329B4-7FD9-47CE-A39A-7DFB509FD8CD}"/>
                    </a:ext>
                  </a:extLst>
                </p14:cNvPr>
                <p14:cNvContentPartPr/>
                <p14:nvPr/>
              </p14:nvContentPartPr>
              <p14:xfrm>
                <a:off x="12098105" y="2735003"/>
                <a:ext cx="182880" cy="505440"/>
              </p14:xfrm>
            </p:contentPart>
          </mc:Choice>
          <mc:Fallback xmlns="">
            <p:pic>
              <p:nvPicPr>
                <p:cNvPr id="167" name="Tinta 166">
                  <a:extLst>
                    <a:ext uri="{FF2B5EF4-FFF2-40B4-BE49-F238E27FC236}">
                      <a16:creationId xmlns:a16="http://schemas.microsoft.com/office/drawing/2014/main" id="{DCF329B4-7FD9-47CE-A39A-7DFB509FD8CD}"/>
                    </a:ext>
                  </a:extLst>
                </p:cNvPr>
                <p:cNvPicPr/>
                <p:nvPr/>
              </p:nvPicPr>
              <p:blipFill>
                <a:blip r:embed="rId237"/>
                <a:stretch>
                  <a:fillRect/>
                </a:stretch>
              </p:blipFill>
              <p:spPr>
                <a:xfrm>
                  <a:off x="12089105" y="2726363"/>
                  <a:ext cx="20052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8" name="Tinta 167">
                  <a:extLst>
                    <a:ext uri="{FF2B5EF4-FFF2-40B4-BE49-F238E27FC236}">
                      <a16:creationId xmlns:a16="http://schemas.microsoft.com/office/drawing/2014/main" id="{74725532-A8A0-456D-93EF-662358506AD5}"/>
                    </a:ext>
                  </a:extLst>
                </p14:cNvPr>
                <p14:cNvContentPartPr/>
                <p14:nvPr/>
              </p14:nvContentPartPr>
              <p14:xfrm>
                <a:off x="12421745" y="2711243"/>
                <a:ext cx="155880" cy="18720"/>
              </p14:xfrm>
            </p:contentPart>
          </mc:Choice>
          <mc:Fallback xmlns="">
            <p:pic>
              <p:nvPicPr>
                <p:cNvPr id="168" name="Tinta 167">
                  <a:extLst>
                    <a:ext uri="{FF2B5EF4-FFF2-40B4-BE49-F238E27FC236}">
                      <a16:creationId xmlns:a16="http://schemas.microsoft.com/office/drawing/2014/main" id="{74725532-A8A0-456D-93EF-662358506AD5}"/>
                    </a:ext>
                  </a:extLst>
                </p:cNvPr>
                <p:cNvPicPr/>
                <p:nvPr/>
              </p:nvPicPr>
              <p:blipFill>
                <a:blip r:embed="rId239"/>
                <a:stretch>
                  <a:fillRect/>
                </a:stretch>
              </p:blipFill>
              <p:spPr>
                <a:xfrm>
                  <a:off x="12412745" y="2702603"/>
                  <a:ext cx="17352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9" name="Tinta 168">
                  <a:extLst>
                    <a:ext uri="{FF2B5EF4-FFF2-40B4-BE49-F238E27FC236}">
                      <a16:creationId xmlns:a16="http://schemas.microsoft.com/office/drawing/2014/main" id="{61F3BE22-B478-4BA5-8503-32DB4D1334CF}"/>
                    </a:ext>
                  </a:extLst>
                </p14:cNvPr>
                <p14:cNvContentPartPr/>
                <p14:nvPr/>
              </p14:nvContentPartPr>
              <p14:xfrm>
                <a:off x="12620465" y="2644283"/>
                <a:ext cx="12960" cy="158760"/>
              </p14:xfrm>
            </p:contentPart>
          </mc:Choice>
          <mc:Fallback xmlns="">
            <p:pic>
              <p:nvPicPr>
                <p:cNvPr id="169" name="Tinta 168">
                  <a:extLst>
                    <a:ext uri="{FF2B5EF4-FFF2-40B4-BE49-F238E27FC236}">
                      <a16:creationId xmlns:a16="http://schemas.microsoft.com/office/drawing/2014/main" id="{61F3BE22-B478-4BA5-8503-32DB4D1334CF}"/>
                    </a:ext>
                  </a:extLst>
                </p:cNvPr>
                <p:cNvPicPr/>
                <p:nvPr/>
              </p:nvPicPr>
              <p:blipFill>
                <a:blip r:embed="rId241"/>
                <a:stretch>
                  <a:fillRect/>
                </a:stretch>
              </p:blipFill>
              <p:spPr>
                <a:xfrm>
                  <a:off x="12611465" y="2635643"/>
                  <a:ext cx="30600" cy="176400"/>
                </a:xfrm>
                <a:prstGeom prst="rect">
                  <a:avLst/>
                </a:prstGeom>
              </p:spPr>
            </p:pic>
          </mc:Fallback>
        </mc:AlternateContent>
      </p:grpSp>
    </p:spTree>
    <p:extLst>
      <p:ext uri="{BB962C8B-B14F-4D97-AF65-F5344CB8AC3E}">
        <p14:creationId xmlns:p14="http://schemas.microsoft.com/office/powerpoint/2010/main" val="185713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Agrupar 13">
            <a:extLst>
              <a:ext uri="{FF2B5EF4-FFF2-40B4-BE49-F238E27FC236}">
                <a16:creationId xmlns:a16="http://schemas.microsoft.com/office/drawing/2014/main" id="{66AFB6F6-747E-4D72-8BC6-1EC433BF9210}"/>
              </a:ext>
            </a:extLst>
          </p:cNvPr>
          <p:cNvGrpSpPr/>
          <p:nvPr/>
        </p:nvGrpSpPr>
        <p:grpSpPr>
          <a:xfrm>
            <a:off x="537065" y="171803"/>
            <a:ext cx="2968920" cy="647640"/>
            <a:chOff x="537065" y="171803"/>
            <a:chExt cx="2968920" cy="647640"/>
          </a:xfrm>
        </p:grpSpPr>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89691F67-DA5C-47EE-844B-3BEBC5F7698F}"/>
                    </a:ext>
                  </a:extLst>
                </p14:cNvPr>
                <p14:cNvContentPartPr/>
                <p14:nvPr/>
              </p14:nvContentPartPr>
              <p14:xfrm>
                <a:off x="537065" y="171803"/>
                <a:ext cx="276120" cy="398880"/>
              </p14:xfrm>
            </p:contentPart>
          </mc:Choice>
          <mc:Fallback xmlns="">
            <p:pic>
              <p:nvPicPr>
                <p:cNvPr id="2" name="Tinta 1">
                  <a:extLst>
                    <a:ext uri="{FF2B5EF4-FFF2-40B4-BE49-F238E27FC236}">
                      <a16:creationId xmlns:a16="http://schemas.microsoft.com/office/drawing/2014/main" id="{89691F67-DA5C-47EE-844B-3BEBC5F7698F}"/>
                    </a:ext>
                  </a:extLst>
                </p:cNvPr>
                <p:cNvPicPr/>
                <p:nvPr/>
              </p:nvPicPr>
              <p:blipFill>
                <a:blip r:embed="rId3"/>
                <a:stretch>
                  <a:fillRect/>
                </a:stretch>
              </p:blipFill>
              <p:spPr>
                <a:xfrm>
                  <a:off x="528425" y="162803"/>
                  <a:ext cx="29376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D34CA384-58C6-4BA6-8052-511C5CEA53FC}"/>
                    </a:ext>
                  </a:extLst>
                </p14:cNvPr>
                <p14:cNvContentPartPr/>
                <p14:nvPr/>
              </p14:nvContentPartPr>
              <p14:xfrm>
                <a:off x="889865" y="378083"/>
                <a:ext cx="130680" cy="171720"/>
              </p14:xfrm>
            </p:contentPart>
          </mc:Choice>
          <mc:Fallback xmlns="">
            <p:pic>
              <p:nvPicPr>
                <p:cNvPr id="3" name="Tinta 2">
                  <a:extLst>
                    <a:ext uri="{FF2B5EF4-FFF2-40B4-BE49-F238E27FC236}">
                      <a16:creationId xmlns:a16="http://schemas.microsoft.com/office/drawing/2014/main" id="{D34CA384-58C6-4BA6-8052-511C5CEA53FC}"/>
                    </a:ext>
                  </a:extLst>
                </p:cNvPr>
                <p:cNvPicPr/>
                <p:nvPr/>
              </p:nvPicPr>
              <p:blipFill>
                <a:blip r:embed="rId5"/>
                <a:stretch>
                  <a:fillRect/>
                </a:stretch>
              </p:blipFill>
              <p:spPr>
                <a:xfrm>
                  <a:off x="881225" y="369083"/>
                  <a:ext cx="14832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Tinta 3">
                  <a:extLst>
                    <a:ext uri="{FF2B5EF4-FFF2-40B4-BE49-F238E27FC236}">
                      <a16:creationId xmlns:a16="http://schemas.microsoft.com/office/drawing/2014/main" id="{A3795528-535B-478F-8441-4A5A3DC8EE56}"/>
                    </a:ext>
                  </a:extLst>
                </p14:cNvPr>
                <p14:cNvContentPartPr/>
                <p14:nvPr/>
              </p14:nvContentPartPr>
              <p14:xfrm>
                <a:off x="889865" y="432443"/>
                <a:ext cx="155880" cy="125280"/>
              </p14:xfrm>
            </p:contentPart>
          </mc:Choice>
          <mc:Fallback xmlns="">
            <p:pic>
              <p:nvPicPr>
                <p:cNvPr id="4" name="Tinta 3">
                  <a:extLst>
                    <a:ext uri="{FF2B5EF4-FFF2-40B4-BE49-F238E27FC236}">
                      <a16:creationId xmlns:a16="http://schemas.microsoft.com/office/drawing/2014/main" id="{A3795528-535B-478F-8441-4A5A3DC8EE56}"/>
                    </a:ext>
                  </a:extLst>
                </p:cNvPr>
                <p:cNvPicPr/>
                <p:nvPr/>
              </p:nvPicPr>
              <p:blipFill>
                <a:blip r:embed="rId7"/>
                <a:stretch>
                  <a:fillRect/>
                </a:stretch>
              </p:blipFill>
              <p:spPr>
                <a:xfrm>
                  <a:off x="881225" y="423803"/>
                  <a:ext cx="1735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Tinta 4">
                  <a:extLst>
                    <a:ext uri="{FF2B5EF4-FFF2-40B4-BE49-F238E27FC236}">
                      <a16:creationId xmlns:a16="http://schemas.microsoft.com/office/drawing/2014/main" id="{4222ACC7-5611-4C27-B0F2-A8FBBF9DAE18}"/>
                    </a:ext>
                  </a:extLst>
                </p14:cNvPr>
                <p14:cNvContentPartPr/>
                <p14:nvPr/>
              </p14:nvContentPartPr>
              <p14:xfrm>
                <a:off x="1267505" y="314003"/>
                <a:ext cx="1496520" cy="468720"/>
              </p14:xfrm>
            </p:contentPart>
          </mc:Choice>
          <mc:Fallback xmlns="">
            <p:pic>
              <p:nvPicPr>
                <p:cNvPr id="5" name="Tinta 4">
                  <a:extLst>
                    <a:ext uri="{FF2B5EF4-FFF2-40B4-BE49-F238E27FC236}">
                      <a16:creationId xmlns:a16="http://schemas.microsoft.com/office/drawing/2014/main" id="{4222ACC7-5611-4C27-B0F2-A8FBBF9DAE18}"/>
                    </a:ext>
                  </a:extLst>
                </p:cNvPr>
                <p:cNvPicPr/>
                <p:nvPr/>
              </p:nvPicPr>
              <p:blipFill>
                <a:blip r:embed="rId9"/>
                <a:stretch>
                  <a:fillRect/>
                </a:stretch>
              </p:blipFill>
              <p:spPr>
                <a:xfrm>
                  <a:off x="1258505" y="305003"/>
                  <a:ext cx="1514160" cy="486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Tinta 5">
                  <a:extLst>
                    <a:ext uri="{FF2B5EF4-FFF2-40B4-BE49-F238E27FC236}">
                      <a16:creationId xmlns:a16="http://schemas.microsoft.com/office/drawing/2014/main" id="{4F2628E6-46A1-4F51-82A0-011861FB0514}"/>
                    </a:ext>
                  </a:extLst>
                </p14:cNvPr>
                <p14:cNvContentPartPr/>
                <p14:nvPr/>
              </p14:nvContentPartPr>
              <p14:xfrm>
                <a:off x="3164345" y="463403"/>
                <a:ext cx="30600" cy="19800"/>
              </p14:xfrm>
            </p:contentPart>
          </mc:Choice>
          <mc:Fallback xmlns="">
            <p:pic>
              <p:nvPicPr>
                <p:cNvPr id="6" name="Tinta 5">
                  <a:extLst>
                    <a:ext uri="{FF2B5EF4-FFF2-40B4-BE49-F238E27FC236}">
                      <a16:creationId xmlns:a16="http://schemas.microsoft.com/office/drawing/2014/main" id="{4F2628E6-46A1-4F51-82A0-011861FB0514}"/>
                    </a:ext>
                  </a:extLst>
                </p:cNvPr>
                <p:cNvPicPr/>
                <p:nvPr/>
              </p:nvPicPr>
              <p:blipFill>
                <a:blip r:embed="rId11"/>
                <a:stretch>
                  <a:fillRect/>
                </a:stretch>
              </p:blipFill>
              <p:spPr>
                <a:xfrm>
                  <a:off x="3155345" y="454403"/>
                  <a:ext cx="482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Tinta 6">
                  <a:extLst>
                    <a:ext uri="{FF2B5EF4-FFF2-40B4-BE49-F238E27FC236}">
                      <a16:creationId xmlns:a16="http://schemas.microsoft.com/office/drawing/2014/main" id="{24953685-FBEB-407E-AC1F-883DAAB578C1}"/>
                    </a:ext>
                  </a:extLst>
                </p14:cNvPr>
                <p14:cNvContentPartPr/>
                <p14:nvPr/>
              </p14:nvContentPartPr>
              <p14:xfrm>
                <a:off x="3197105" y="659963"/>
                <a:ext cx="34560" cy="21960"/>
              </p14:xfrm>
            </p:contentPart>
          </mc:Choice>
          <mc:Fallback xmlns="">
            <p:pic>
              <p:nvPicPr>
                <p:cNvPr id="7" name="Tinta 6">
                  <a:extLst>
                    <a:ext uri="{FF2B5EF4-FFF2-40B4-BE49-F238E27FC236}">
                      <a16:creationId xmlns:a16="http://schemas.microsoft.com/office/drawing/2014/main" id="{24953685-FBEB-407E-AC1F-883DAAB578C1}"/>
                    </a:ext>
                  </a:extLst>
                </p:cNvPr>
                <p:cNvPicPr/>
                <p:nvPr/>
              </p:nvPicPr>
              <p:blipFill>
                <a:blip r:embed="rId13"/>
                <a:stretch>
                  <a:fillRect/>
                </a:stretch>
              </p:blipFill>
              <p:spPr>
                <a:xfrm>
                  <a:off x="3188105" y="651323"/>
                  <a:ext cx="522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Tinta 7">
                  <a:extLst>
                    <a:ext uri="{FF2B5EF4-FFF2-40B4-BE49-F238E27FC236}">
                      <a16:creationId xmlns:a16="http://schemas.microsoft.com/office/drawing/2014/main" id="{718C3FDD-29BE-4912-86F4-12B37A702433}"/>
                    </a:ext>
                  </a:extLst>
                </p14:cNvPr>
                <p14:cNvContentPartPr/>
                <p14:nvPr/>
              </p14:nvContentPartPr>
              <p14:xfrm>
                <a:off x="3130145" y="420563"/>
                <a:ext cx="79560" cy="241560"/>
              </p14:xfrm>
            </p:contentPart>
          </mc:Choice>
          <mc:Fallback xmlns="">
            <p:pic>
              <p:nvPicPr>
                <p:cNvPr id="8" name="Tinta 7">
                  <a:extLst>
                    <a:ext uri="{FF2B5EF4-FFF2-40B4-BE49-F238E27FC236}">
                      <a16:creationId xmlns:a16="http://schemas.microsoft.com/office/drawing/2014/main" id="{718C3FDD-29BE-4912-86F4-12B37A702433}"/>
                    </a:ext>
                  </a:extLst>
                </p:cNvPr>
                <p:cNvPicPr/>
                <p:nvPr/>
              </p:nvPicPr>
              <p:blipFill>
                <a:blip r:embed="rId15"/>
                <a:stretch>
                  <a:fillRect/>
                </a:stretch>
              </p:blipFill>
              <p:spPr>
                <a:xfrm>
                  <a:off x="3121145" y="411923"/>
                  <a:ext cx="972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Tinta 8">
                  <a:extLst>
                    <a:ext uri="{FF2B5EF4-FFF2-40B4-BE49-F238E27FC236}">
                      <a16:creationId xmlns:a16="http://schemas.microsoft.com/office/drawing/2014/main" id="{A571B80D-4E8B-4229-8595-6411806168BA}"/>
                    </a:ext>
                  </a:extLst>
                </p14:cNvPr>
                <p14:cNvContentPartPr/>
                <p14:nvPr/>
              </p14:nvContentPartPr>
              <p14:xfrm>
                <a:off x="2987225" y="279803"/>
                <a:ext cx="518760" cy="539640"/>
              </p14:xfrm>
            </p:contentPart>
          </mc:Choice>
          <mc:Fallback xmlns="">
            <p:pic>
              <p:nvPicPr>
                <p:cNvPr id="9" name="Tinta 8">
                  <a:extLst>
                    <a:ext uri="{FF2B5EF4-FFF2-40B4-BE49-F238E27FC236}">
                      <a16:creationId xmlns:a16="http://schemas.microsoft.com/office/drawing/2014/main" id="{A571B80D-4E8B-4229-8595-6411806168BA}"/>
                    </a:ext>
                  </a:extLst>
                </p:cNvPr>
                <p:cNvPicPr/>
                <p:nvPr/>
              </p:nvPicPr>
              <p:blipFill>
                <a:blip r:embed="rId17"/>
                <a:stretch>
                  <a:fillRect/>
                </a:stretch>
              </p:blipFill>
              <p:spPr>
                <a:xfrm>
                  <a:off x="2978585" y="271163"/>
                  <a:ext cx="536400" cy="557280"/>
                </a:xfrm>
                <a:prstGeom prst="rect">
                  <a:avLst/>
                </a:prstGeom>
              </p:spPr>
            </p:pic>
          </mc:Fallback>
        </mc:AlternateContent>
      </p:grpSp>
      <p:grpSp>
        <p:nvGrpSpPr>
          <p:cNvPr id="13" name="Agrupar 12">
            <a:extLst>
              <a:ext uri="{FF2B5EF4-FFF2-40B4-BE49-F238E27FC236}">
                <a16:creationId xmlns:a16="http://schemas.microsoft.com/office/drawing/2014/main" id="{D5C49170-A45C-4608-81EB-9DC1E45C61B0}"/>
              </a:ext>
            </a:extLst>
          </p:cNvPr>
          <p:cNvGrpSpPr/>
          <p:nvPr/>
        </p:nvGrpSpPr>
        <p:grpSpPr>
          <a:xfrm>
            <a:off x="4276745" y="427043"/>
            <a:ext cx="828000" cy="510120"/>
            <a:chOff x="4276745" y="427043"/>
            <a:chExt cx="828000" cy="510120"/>
          </a:xfrm>
        </p:grpSpPr>
        <mc:AlternateContent xmlns:mc="http://schemas.openxmlformats.org/markup-compatibility/2006" xmlns:p14="http://schemas.microsoft.com/office/powerpoint/2010/main">
          <mc:Choice Requires="p14">
            <p:contentPart p14:bwMode="auto" r:id="rId18">
              <p14:nvContentPartPr>
                <p14:cNvPr id="10" name="Tinta 9">
                  <a:extLst>
                    <a:ext uri="{FF2B5EF4-FFF2-40B4-BE49-F238E27FC236}">
                      <a16:creationId xmlns:a16="http://schemas.microsoft.com/office/drawing/2014/main" id="{57508DC4-351C-4F4F-B10F-5E3D3B571D0A}"/>
                    </a:ext>
                  </a:extLst>
                </p14:cNvPr>
                <p14:cNvContentPartPr/>
                <p14:nvPr/>
              </p14:nvContentPartPr>
              <p14:xfrm>
                <a:off x="4276745" y="427043"/>
                <a:ext cx="399960" cy="510120"/>
              </p14:xfrm>
            </p:contentPart>
          </mc:Choice>
          <mc:Fallback xmlns="">
            <p:pic>
              <p:nvPicPr>
                <p:cNvPr id="10" name="Tinta 9">
                  <a:extLst>
                    <a:ext uri="{FF2B5EF4-FFF2-40B4-BE49-F238E27FC236}">
                      <a16:creationId xmlns:a16="http://schemas.microsoft.com/office/drawing/2014/main" id="{57508DC4-351C-4F4F-B10F-5E3D3B571D0A}"/>
                    </a:ext>
                  </a:extLst>
                </p:cNvPr>
                <p:cNvPicPr/>
                <p:nvPr/>
              </p:nvPicPr>
              <p:blipFill>
                <a:blip r:embed="rId19"/>
                <a:stretch>
                  <a:fillRect/>
                </a:stretch>
              </p:blipFill>
              <p:spPr>
                <a:xfrm>
                  <a:off x="4267745" y="418043"/>
                  <a:ext cx="41760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Tinta 10">
                  <a:extLst>
                    <a:ext uri="{FF2B5EF4-FFF2-40B4-BE49-F238E27FC236}">
                      <a16:creationId xmlns:a16="http://schemas.microsoft.com/office/drawing/2014/main" id="{5519A01F-FB47-486F-B6B7-3F8F90231CDE}"/>
                    </a:ext>
                  </a:extLst>
                </p14:cNvPr>
                <p14:cNvContentPartPr/>
                <p14:nvPr/>
              </p14:nvContentPartPr>
              <p14:xfrm>
                <a:off x="4889825" y="505163"/>
                <a:ext cx="214920" cy="32040"/>
              </p14:xfrm>
            </p:contentPart>
          </mc:Choice>
          <mc:Fallback xmlns="">
            <p:pic>
              <p:nvPicPr>
                <p:cNvPr id="11" name="Tinta 10">
                  <a:extLst>
                    <a:ext uri="{FF2B5EF4-FFF2-40B4-BE49-F238E27FC236}">
                      <a16:creationId xmlns:a16="http://schemas.microsoft.com/office/drawing/2014/main" id="{5519A01F-FB47-486F-B6B7-3F8F90231CDE}"/>
                    </a:ext>
                  </a:extLst>
                </p:cNvPr>
                <p:cNvPicPr/>
                <p:nvPr/>
              </p:nvPicPr>
              <p:blipFill>
                <a:blip r:embed="rId21"/>
                <a:stretch>
                  <a:fillRect/>
                </a:stretch>
              </p:blipFill>
              <p:spPr>
                <a:xfrm>
                  <a:off x="4880825" y="496523"/>
                  <a:ext cx="2325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Tinta 11">
                  <a:extLst>
                    <a:ext uri="{FF2B5EF4-FFF2-40B4-BE49-F238E27FC236}">
                      <a16:creationId xmlns:a16="http://schemas.microsoft.com/office/drawing/2014/main" id="{C054DA3F-5A9A-4B24-A9F8-C6DCA1E26077}"/>
                    </a:ext>
                  </a:extLst>
                </p14:cNvPr>
                <p14:cNvContentPartPr/>
                <p14:nvPr/>
              </p14:nvContentPartPr>
              <p14:xfrm>
                <a:off x="4912505" y="644123"/>
                <a:ext cx="135000" cy="28800"/>
              </p14:xfrm>
            </p:contentPart>
          </mc:Choice>
          <mc:Fallback xmlns="">
            <p:pic>
              <p:nvPicPr>
                <p:cNvPr id="12" name="Tinta 11">
                  <a:extLst>
                    <a:ext uri="{FF2B5EF4-FFF2-40B4-BE49-F238E27FC236}">
                      <a16:creationId xmlns:a16="http://schemas.microsoft.com/office/drawing/2014/main" id="{C054DA3F-5A9A-4B24-A9F8-C6DCA1E26077}"/>
                    </a:ext>
                  </a:extLst>
                </p:cNvPr>
                <p:cNvPicPr/>
                <p:nvPr/>
              </p:nvPicPr>
              <p:blipFill>
                <a:blip r:embed="rId23"/>
                <a:stretch>
                  <a:fillRect/>
                </a:stretch>
              </p:blipFill>
              <p:spPr>
                <a:xfrm>
                  <a:off x="4903865" y="635123"/>
                  <a:ext cx="152640" cy="46440"/>
                </a:xfrm>
                <a:prstGeom prst="rect">
                  <a:avLst/>
                </a:prstGeom>
              </p:spPr>
            </p:pic>
          </mc:Fallback>
        </mc:AlternateContent>
      </p:grpSp>
      <p:grpSp>
        <p:nvGrpSpPr>
          <p:cNvPr id="17" name="Agrupar 16">
            <a:extLst>
              <a:ext uri="{FF2B5EF4-FFF2-40B4-BE49-F238E27FC236}">
                <a16:creationId xmlns:a16="http://schemas.microsoft.com/office/drawing/2014/main" id="{E017A839-3EC9-4B79-942F-143CD9F48703}"/>
              </a:ext>
            </a:extLst>
          </p:cNvPr>
          <p:cNvGrpSpPr/>
          <p:nvPr/>
        </p:nvGrpSpPr>
        <p:grpSpPr>
          <a:xfrm>
            <a:off x="5505425" y="235883"/>
            <a:ext cx="751680" cy="413640"/>
            <a:chOff x="5505425" y="235883"/>
            <a:chExt cx="751680" cy="413640"/>
          </a:xfrm>
        </p:grpSpPr>
        <mc:AlternateContent xmlns:mc="http://schemas.openxmlformats.org/markup-compatibility/2006" xmlns:p14="http://schemas.microsoft.com/office/powerpoint/2010/main">
          <mc:Choice Requires="p14">
            <p:contentPart p14:bwMode="auto" r:id="rId24">
              <p14:nvContentPartPr>
                <p14:cNvPr id="15" name="Tinta 14">
                  <a:extLst>
                    <a:ext uri="{FF2B5EF4-FFF2-40B4-BE49-F238E27FC236}">
                      <a16:creationId xmlns:a16="http://schemas.microsoft.com/office/drawing/2014/main" id="{A24FFA2B-02E0-4ACD-9AE1-173FAC4FE6E7}"/>
                    </a:ext>
                  </a:extLst>
                </p14:cNvPr>
                <p14:cNvContentPartPr/>
                <p14:nvPr/>
              </p14:nvContentPartPr>
              <p14:xfrm>
                <a:off x="5505425" y="416963"/>
                <a:ext cx="383400" cy="232560"/>
              </p14:xfrm>
            </p:contentPart>
          </mc:Choice>
          <mc:Fallback xmlns="">
            <p:pic>
              <p:nvPicPr>
                <p:cNvPr id="15" name="Tinta 14">
                  <a:extLst>
                    <a:ext uri="{FF2B5EF4-FFF2-40B4-BE49-F238E27FC236}">
                      <a16:creationId xmlns:a16="http://schemas.microsoft.com/office/drawing/2014/main" id="{A24FFA2B-02E0-4ACD-9AE1-173FAC4FE6E7}"/>
                    </a:ext>
                  </a:extLst>
                </p:cNvPr>
                <p:cNvPicPr/>
                <p:nvPr/>
              </p:nvPicPr>
              <p:blipFill>
                <a:blip r:embed="rId25"/>
                <a:stretch>
                  <a:fillRect/>
                </a:stretch>
              </p:blipFill>
              <p:spPr>
                <a:xfrm>
                  <a:off x="5496785" y="408323"/>
                  <a:ext cx="4010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Tinta 15">
                  <a:extLst>
                    <a:ext uri="{FF2B5EF4-FFF2-40B4-BE49-F238E27FC236}">
                      <a16:creationId xmlns:a16="http://schemas.microsoft.com/office/drawing/2014/main" id="{F00C9D52-199F-4631-A688-7FB63507BE8C}"/>
                    </a:ext>
                  </a:extLst>
                </p14:cNvPr>
                <p14:cNvContentPartPr/>
                <p14:nvPr/>
              </p14:nvContentPartPr>
              <p14:xfrm>
                <a:off x="5992145" y="235883"/>
                <a:ext cx="264960" cy="191160"/>
              </p14:xfrm>
            </p:contentPart>
          </mc:Choice>
          <mc:Fallback xmlns="">
            <p:pic>
              <p:nvPicPr>
                <p:cNvPr id="16" name="Tinta 15">
                  <a:extLst>
                    <a:ext uri="{FF2B5EF4-FFF2-40B4-BE49-F238E27FC236}">
                      <a16:creationId xmlns:a16="http://schemas.microsoft.com/office/drawing/2014/main" id="{F00C9D52-199F-4631-A688-7FB63507BE8C}"/>
                    </a:ext>
                  </a:extLst>
                </p:cNvPr>
                <p:cNvPicPr/>
                <p:nvPr/>
              </p:nvPicPr>
              <p:blipFill>
                <a:blip r:embed="rId27"/>
                <a:stretch>
                  <a:fillRect/>
                </a:stretch>
              </p:blipFill>
              <p:spPr>
                <a:xfrm>
                  <a:off x="5983145" y="227243"/>
                  <a:ext cx="282600" cy="208800"/>
                </a:xfrm>
                <a:prstGeom prst="rect">
                  <a:avLst/>
                </a:prstGeom>
              </p:spPr>
            </p:pic>
          </mc:Fallback>
        </mc:AlternateContent>
      </p:grpSp>
      <p:grpSp>
        <p:nvGrpSpPr>
          <p:cNvPr id="23" name="Agrupar 22">
            <a:extLst>
              <a:ext uri="{FF2B5EF4-FFF2-40B4-BE49-F238E27FC236}">
                <a16:creationId xmlns:a16="http://schemas.microsoft.com/office/drawing/2014/main" id="{D2F57118-262C-453F-9FED-FB8B82515682}"/>
              </a:ext>
            </a:extLst>
          </p:cNvPr>
          <p:cNvGrpSpPr/>
          <p:nvPr/>
        </p:nvGrpSpPr>
        <p:grpSpPr>
          <a:xfrm>
            <a:off x="6686585" y="334523"/>
            <a:ext cx="1944000" cy="486000"/>
            <a:chOff x="6686585" y="334523"/>
            <a:chExt cx="1944000" cy="486000"/>
          </a:xfrm>
        </p:grpSpPr>
        <mc:AlternateContent xmlns:mc="http://schemas.openxmlformats.org/markup-compatibility/2006" xmlns:p14="http://schemas.microsoft.com/office/powerpoint/2010/main">
          <mc:Choice Requires="p14">
            <p:contentPart p14:bwMode="auto" r:id="rId28">
              <p14:nvContentPartPr>
                <p14:cNvPr id="18" name="Tinta 17">
                  <a:extLst>
                    <a:ext uri="{FF2B5EF4-FFF2-40B4-BE49-F238E27FC236}">
                      <a16:creationId xmlns:a16="http://schemas.microsoft.com/office/drawing/2014/main" id="{9F00ACD8-3AAB-462E-8B08-FFCE33470AB9}"/>
                    </a:ext>
                  </a:extLst>
                </p14:cNvPr>
                <p14:cNvContentPartPr/>
                <p14:nvPr/>
              </p14:nvContentPartPr>
              <p14:xfrm>
                <a:off x="6686585" y="334523"/>
                <a:ext cx="172800" cy="486000"/>
              </p14:xfrm>
            </p:contentPart>
          </mc:Choice>
          <mc:Fallback xmlns="">
            <p:pic>
              <p:nvPicPr>
                <p:cNvPr id="18" name="Tinta 17">
                  <a:extLst>
                    <a:ext uri="{FF2B5EF4-FFF2-40B4-BE49-F238E27FC236}">
                      <a16:creationId xmlns:a16="http://schemas.microsoft.com/office/drawing/2014/main" id="{9F00ACD8-3AAB-462E-8B08-FFCE33470AB9}"/>
                    </a:ext>
                  </a:extLst>
                </p:cNvPr>
                <p:cNvPicPr/>
                <p:nvPr/>
              </p:nvPicPr>
              <p:blipFill>
                <a:blip r:embed="rId29"/>
                <a:stretch>
                  <a:fillRect/>
                </a:stretch>
              </p:blipFill>
              <p:spPr>
                <a:xfrm>
                  <a:off x="6677945" y="325523"/>
                  <a:ext cx="190440" cy="503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Tinta 18">
                  <a:extLst>
                    <a:ext uri="{FF2B5EF4-FFF2-40B4-BE49-F238E27FC236}">
                      <a16:creationId xmlns:a16="http://schemas.microsoft.com/office/drawing/2014/main" id="{BCBFC8CF-D2B2-4034-8BE4-3EE4BAF4CEB9}"/>
                    </a:ext>
                  </a:extLst>
                </p14:cNvPr>
                <p14:cNvContentPartPr/>
                <p14:nvPr/>
              </p14:nvContentPartPr>
              <p14:xfrm>
                <a:off x="7046585" y="368723"/>
                <a:ext cx="767880" cy="383760"/>
              </p14:xfrm>
            </p:contentPart>
          </mc:Choice>
          <mc:Fallback xmlns="">
            <p:pic>
              <p:nvPicPr>
                <p:cNvPr id="19" name="Tinta 18">
                  <a:extLst>
                    <a:ext uri="{FF2B5EF4-FFF2-40B4-BE49-F238E27FC236}">
                      <a16:creationId xmlns:a16="http://schemas.microsoft.com/office/drawing/2014/main" id="{BCBFC8CF-D2B2-4034-8BE4-3EE4BAF4CEB9}"/>
                    </a:ext>
                  </a:extLst>
                </p:cNvPr>
                <p:cNvPicPr/>
                <p:nvPr/>
              </p:nvPicPr>
              <p:blipFill>
                <a:blip r:embed="rId31"/>
                <a:stretch>
                  <a:fillRect/>
                </a:stretch>
              </p:blipFill>
              <p:spPr>
                <a:xfrm>
                  <a:off x="7037585" y="360083"/>
                  <a:ext cx="78552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Tinta 19">
                  <a:extLst>
                    <a:ext uri="{FF2B5EF4-FFF2-40B4-BE49-F238E27FC236}">
                      <a16:creationId xmlns:a16="http://schemas.microsoft.com/office/drawing/2014/main" id="{E20226C1-D23B-4852-8AA6-F35CAF32623D}"/>
                    </a:ext>
                  </a:extLst>
                </p14:cNvPr>
                <p14:cNvContentPartPr/>
                <p14:nvPr/>
              </p14:nvContentPartPr>
              <p14:xfrm>
                <a:off x="7056665" y="457643"/>
                <a:ext cx="442800" cy="26640"/>
              </p14:xfrm>
            </p:contentPart>
          </mc:Choice>
          <mc:Fallback xmlns="">
            <p:pic>
              <p:nvPicPr>
                <p:cNvPr id="20" name="Tinta 19">
                  <a:extLst>
                    <a:ext uri="{FF2B5EF4-FFF2-40B4-BE49-F238E27FC236}">
                      <a16:creationId xmlns:a16="http://schemas.microsoft.com/office/drawing/2014/main" id="{E20226C1-D23B-4852-8AA6-F35CAF32623D}"/>
                    </a:ext>
                  </a:extLst>
                </p:cNvPr>
                <p:cNvPicPr/>
                <p:nvPr/>
              </p:nvPicPr>
              <p:blipFill>
                <a:blip r:embed="rId33"/>
                <a:stretch>
                  <a:fillRect/>
                </a:stretch>
              </p:blipFill>
              <p:spPr>
                <a:xfrm>
                  <a:off x="7047665" y="448643"/>
                  <a:ext cx="46044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Tinta 20">
                  <a:extLst>
                    <a:ext uri="{FF2B5EF4-FFF2-40B4-BE49-F238E27FC236}">
                      <a16:creationId xmlns:a16="http://schemas.microsoft.com/office/drawing/2014/main" id="{45137C63-2C19-4843-AB6C-90928D1071C3}"/>
                    </a:ext>
                  </a:extLst>
                </p14:cNvPr>
                <p14:cNvContentPartPr/>
                <p14:nvPr/>
              </p14:nvContentPartPr>
              <p14:xfrm>
                <a:off x="7866305" y="560963"/>
                <a:ext cx="254880" cy="198000"/>
              </p14:xfrm>
            </p:contentPart>
          </mc:Choice>
          <mc:Fallback xmlns="">
            <p:pic>
              <p:nvPicPr>
                <p:cNvPr id="21" name="Tinta 20">
                  <a:extLst>
                    <a:ext uri="{FF2B5EF4-FFF2-40B4-BE49-F238E27FC236}">
                      <a16:creationId xmlns:a16="http://schemas.microsoft.com/office/drawing/2014/main" id="{45137C63-2C19-4843-AB6C-90928D1071C3}"/>
                    </a:ext>
                  </a:extLst>
                </p:cNvPr>
                <p:cNvPicPr/>
                <p:nvPr/>
              </p:nvPicPr>
              <p:blipFill>
                <a:blip r:embed="rId35"/>
                <a:stretch>
                  <a:fillRect/>
                </a:stretch>
              </p:blipFill>
              <p:spPr>
                <a:xfrm>
                  <a:off x="7857665" y="551963"/>
                  <a:ext cx="2725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Tinta 21">
                  <a:extLst>
                    <a:ext uri="{FF2B5EF4-FFF2-40B4-BE49-F238E27FC236}">
                      <a16:creationId xmlns:a16="http://schemas.microsoft.com/office/drawing/2014/main" id="{4A16A0F0-C739-4388-B9A9-8674F7D2329C}"/>
                    </a:ext>
                  </a:extLst>
                </p14:cNvPr>
                <p14:cNvContentPartPr/>
                <p14:nvPr/>
              </p14:nvContentPartPr>
              <p14:xfrm>
                <a:off x="8121185" y="543683"/>
                <a:ext cx="509400" cy="194760"/>
              </p14:xfrm>
            </p:contentPart>
          </mc:Choice>
          <mc:Fallback xmlns="">
            <p:pic>
              <p:nvPicPr>
                <p:cNvPr id="22" name="Tinta 21">
                  <a:extLst>
                    <a:ext uri="{FF2B5EF4-FFF2-40B4-BE49-F238E27FC236}">
                      <a16:creationId xmlns:a16="http://schemas.microsoft.com/office/drawing/2014/main" id="{4A16A0F0-C739-4388-B9A9-8674F7D2329C}"/>
                    </a:ext>
                  </a:extLst>
                </p:cNvPr>
                <p:cNvPicPr/>
                <p:nvPr/>
              </p:nvPicPr>
              <p:blipFill>
                <a:blip r:embed="rId37"/>
                <a:stretch>
                  <a:fillRect/>
                </a:stretch>
              </p:blipFill>
              <p:spPr>
                <a:xfrm>
                  <a:off x="8112545" y="535043"/>
                  <a:ext cx="527040" cy="212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4" name="Tinta 23">
                <a:extLst>
                  <a:ext uri="{FF2B5EF4-FFF2-40B4-BE49-F238E27FC236}">
                    <a16:creationId xmlns:a16="http://schemas.microsoft.com/office/drawing/2014/main" id="{AA4A7C60-A26A-4A41-8740-0EC8266DA9EC}"/>
                  </a:ext>
                </a:extLst>
              </p14:cNvPr>
              <p14:cNvContentPartPr/>
              <p14:nvPr/>
            </p14:nvContentPartPr>
            <p14:xfrm>
              <a:off x="9074105" y="549803"/>
              <a:ext cx="167400" cy="173160"/>
            </p14:xfrm>
          </p:contentPart>
        </mc:Choice>
        <mc:Fallback xmlns="">
          <p:pic>
            <p:nvPicPr>
              <p:cNvPr id="24" name="Tinta 23">
                <a:extLst>
                  <a:ext uri="{FF2B5EF4-FFF2-40B4-BE49-F238E27FC236}">
                    <a16:creationId xmlns:a16="http://schemas.microsoft.com/office/drawing/2014/main" id="{AA4A7C60-A26A-4A41-8740-0EC8266DA9EC}"/>
                  </a:ext>
                </a:extLst>
              </p:cNvPr>
              <p:cNvPicPr/>
              <p:nvPr/>
            </p:nvPicPr>
            <p:blipFill>
              <a:blip r:embed="rId39"/>
              <a:stretch>
                <a:fillRect/>
              </a:stretch>
            </p:blipFill>
            <p:spPr>
              <a:xfrm>
                <a:off x="9065465" y="541163"/>
                <a:ext cx="1850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Tinta 24">
                <a:extLst>
                  <a:ext uri="{FF2B5EF4-FFF2-40B4-BE49-F238E27FC236}">
                    <a16:creationId xmlns:a16="http://schemas.microsoft.com/office/drawing/2014/main" id="{9A1E8AA5-9B3E-468D-BA18-4DD143343749}"/>
                  </a:ext>
                </a:extLst>
              </p14:cNvPr>
              <p14:cNvContentPartPr/>
              <p14:nvPr/>
            </p14:nvContentPartPr>
            <p14:xfrm>
              <a:off x="9362825" y="544403"/>
              <a:ext cx="582480" cy="172800"/>
            </p14:xfrm>
          </p:contentPart>
        </mc:Choice>
        <mc:Fallback xmlns="">
          <p:pic>
            <p:nvPicPr>
              <p:cNvPr id="25" name="Tinta 24">
                <a:extLst>
                  <a:ext uri="{FF2B5EF4-FFF2-40B4-BE49-F238E27FC236}">
                    <a16:creationId xmlns:a16="http://schemas.microsoft.com/office/drawing/2014/main" id="{9A1E8AA5-9B3E-468D-BA18-4DD143343749}"/>
                  </a:ext>
                </a:extLst>
              </p:cNvPr>
              <p:cNvPicPr/>
              <p:nvPr/>
            </p:nvPicPr>
            <p:blipFill>
              <a:blip r:embed="rId41"/>
              <a:stretch>
                <a:fillRect/>
              </a:stretch>
            </p:blipFill>
            <p:spPr>
              <a:xfrm>
                <a:off x="9354185" y="535763"/>
                <a:ext cx="600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Tinta 25">
                <a:extLst>
                  <a:ext uri="{FF2B5EF4-FFF2-40B4-BE49-F238E27FC236}">
                    <a16:creationId xmlns:a16="http://schemas.microsoft.com/office/drawing/2014/main" id="{7079335F-A0A2-46B7-86B1-27522361A876}"/>
                  </a:ext>
                </a:extLst>
              </p14:cNvPr>
              <p14:cNvContentPartPr/>
              <p14:nvPr/>
            </p14:nvContentPartPr>
            <p14:xfrm>
              <a:off x="9861785" y="481403"/>
              <a:ext cx="54720" cy="12960"/>
            </p14:xfrm>
          </p:contentPart>
        </mc:Choice>
        <mc:Fallback xmlns="">
          <p:pic>
            <p:nvPicPr>
              <p:cNvPr id="26" name="Tinta 25">
                <a:extLst>
                  <a:ext uri="{FF2B5EF4-FFF2-40B4-BE49-F238E27FC236}">
                    <a16:creationId xmlns:a16="http://schemas.microsoft.com/office/drawing/2014/main" id="{7079335F-A0A2-46B7-86B1-27522361A876}"/>
                  </a:ext>
                </a:extLst>
              </p:cNvPr>
              <p:cNvPicPr/>
              <p:nvPr/>
            </p:nvPicPr>
            <p:blipFill>
              <a:blip r:embed="rId43"/>
              <a:stretch>
                <a:fillRect/>
              </a:stretch>
            </p:blipFill>
            <p:spPr>
              <a:xfrm>
                <a:off x="9852785" y="472763"/>
                <a:ext cx="723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Tinta 26">
                <a:extLst>
                  <a:ext uri="{FF2B5EF4-FFF2-40B4-BE49-F238E27FC236}">
                    <a16:creationId xmlns:a16="http://schemas.microsoft.com/office/drawing/2014/main" id="{387FD39E-B765-41C7-8249-4C19BC676BB1}"/>
                  </a:ext>
                </a:extLst>
              </p14:cNvPr>
              <p14:cNvContentPartPr/>
              <p14:nvPr/>
            </p14:nvContentPartPr>
            <p14:xfrm>
              <a:off x="10050425" y="625043"/>
              <a:ext cx="303480" cy="131400"/>
            </p14:xfrm>
          </p:contentPart>
        </mc:Choice>
        <mc:Fallback xmlns="">
          <p:pic>
            <p:nvPicPr>
              <p:cNvPr id="27" name="Tinta 26">
                <a:extLst>
                  <a:ext uri="{FF2B5EF4-FFF2-40B4-BE49-F238E27FC236}">
                    <a16:creationId xmlns:a16="http://schemas.microsoft.com/office/drawing/2014/main" id="{387FD39E-B765-41C7-8249-4C19BC676BB1}"/>
                  </a:ext>
                </a:extLst>
              </p:cNvPr>
              <p:cNvPicPr/>
              <p:nvPr/>
            </p:nvPicPr>
            <p:blipFill>
              <a:blip r:embed="rId45"/>
              <a:stretch>
                <a:fillRect/>
              </a:stretch>
            </p:blipFill>
            <p:spPr>
              <a:xfrm>
                <a:off x="10041425" y="616403"/>
                <a:ext cx="32112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Tinta 27">
                <a:extLst>
                  <a:ext uri="{FF2B5EF4-FFF2-40B4-BE49-F238E27FC236}">
                    <a16:creationId xmlns:a16="http://schemas.microsoft.com/office/drawing/2014/main" id="{7C6508CF-8104-4A0D-98FE-DA5AAFE1E56D}"/>
                  </a:ext>
                </a:extLst>
              </p14:cNvPr>
              <p14:cNvContentPartPr/>
              <p14:nvPr/>
            </p14:nvContentPartPr>
            <p14:xfrm>
              <a:off x="10255985" y="485003"/>
              <a:ext cx="88920" cy="5040"/>
            </p14:xfrm>
          </p:contentPart>
        </mc:Choice>
        <mc:Fallback xmlns="">
          <p:pic>
            <p:nvPicPr>
              <p:cNvPr id="28" name="Tinta 27">
                <a:extLst>
                  <a:ext uri="{FF2B5EF4-FFF2-40B4-BE49-F238E27FC236}">
                    <a16:creationId xmlns:a16="http://schemas.microsoft.com/office/drawing/2014/main" id="{7C6508CF-8104-4A0D-98FE-DA5AAFE1E56D}"/>
                  </a:ext>
                </a:extLst>
              </p:cNvPr>
              <p:cNvPicPr/>
              <p:nvPr/>
            </p:nvPicPr>
            <p:blipFill>
              <a:blip r:embed="rId47"/>
              <a:stretch>
                <a:fillRect/>
              </a:stretch>
            </p:blipFill>
            <p:spPr>
              <a:xfrm>
                <a:off x="10247345" y="476003"/>
                <a:ext cx="1065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Tinta 28">
                <a:extLst>
                  <a:ext uri="{FF2B5EF4-FFF2-40B4-BE49-F238E27FC236}">
                    <a16:creationId xmlns:a16="http://schemas.microsoft.com/office/drawing/2014/main" id="{D628272F-2E23-4205-91B4-B7D80C512E5A}"/>
                  </a:ext>
                </a:extLst>
              </p14:cNvPr>
              <p14:cNvContentPartPr/>
              <p14:nvPr/>
            </p14:nvContentPartPr>
            <p14:xfrm>
              <a:off x="10411505" y="607763"/>
              <a:ext cx="106560" cy="112320"/>
            </p14:xfrm>
          </p:contentPart>
        </mc:Choice>
        <mc:Fallback xmlns="">
          <p:pic>
            <p:nvPicPr>
              <p:cNvPr id="29" name="Tinta 28">
                <a:extLst>
                  <a:ext uri="{FF2B5EF4-FFF2-40B4-BE49-F238E27FC236}">
                    <a16:creationId xmlns:a16="http://schemas.microsoft.com/office/drawing/2014/main" id="{D628272F-2E23-4205-91B4-B7D80C512E5A}"/>
                  </a:ext>
                </a:extLst>
              </p:cNvPr>
              <p:cNvPicPr/>
              <p:nvPr/>
            </p:nvPicPr>
            <p:blipFill>
              <a:blip r:embed="rId49"/>
              <a:stretch>
                <a:fillRect/>
              </a:stretch>
            </p:blipFill>
            <p:spPr>
              <a:xfrm>
                <a:off x="10402865" y="598763"/>
                <a:ext cx="124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Tinta 29">
                <a:extLst>
                  <a:ext uri="{FF2B5EF4-FFF2-40B4-BE49-F238E27FC236}">
                    <a16:creationId xmlns:a16="http://schemas.microsoft.com/office/drawing/2014/main" id="{9905D6DF-4758-4FAC-9D76-675371BD6561}"/>
                  </a:ext>
                </a:extLst>
              </p14:cNvPr>
              <p14:cNvContentPartPr/>
              <p14:nvPr/>
            </p14:nvContentPartPr>
            <p14:xfrm>
              <a:off x="10500065" y="632603"/>
              <a:ext cx="48240" cy="106200"/>
            </p14:xfrm>
          </p:contentPart>
        </mc:Choice>
        <mc:Fallback xmlns="">
          <p:pic>
            <p:nvPicPr>
              <p:cNvPr id="30" name="Tinta 29">
                <a:extLst>
                  <a:ext uri="{FF2B5EF4-FFF2-40B4-BE49-F238E27FC236}">
                    <a16:creationId xmlns:a16="http://schemas.microsoft.com/office/drawing/2014/main" id="{9905D6DF-4758-4FAC-9D76-675371BD6561}"/>
                  </a:ext>
                </a:extLst>
              </p:cNvPr>
              <p:cNvPicPr/>
              <p:nvPr/>
            </p:nvPicPr>
            <p:blipFill>
              <a:blip r:embed="rId51"/>
              <a:stretch>
                <a:fillRect/>
              </a:stretch>
            </p:blipFill>
            <p:spPr>
              <a:xfrm>
                <a:off x="10491425" y="623963"/>
                <a:ext cx="658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Tinta 30">
                <a:extLst>
                  <a:ext uri="{FF2B5EF4-FFF2-40B4-BE49-F238E27FC236}">
                    <a16:creationId xmlns:a16="http://schemas.microsoft.com/office/drawing/2014/main" id="{A04FD6FB-9B32-42AC-A4A8-96EA2302026E}"/>
                  </a:ext>
                </a:extLst>
              </p14:cNvPr>
              <p14:cNvContentPartPr/>
              <p14:nvPr/>
            </p14:nvContentPartPr>
            <p14:xfrm>
              <a:off x="10610225" y="512363"/>
              <a:ext cx="355680" cy="250200"/>
            </p14:xfrm>
          </p:contentPart>
        </mc:Choice>
        <mc:Fallback xmlns="">
          <p:pic>
            <p:nvPicPr>
              <p:cNvPr id="31" name="Tinta 30">
                <a:extLst>
                  <a:ext uri="{FF2B5EF4-FFF2-40B4-BE49-F238E27FC236}">
                    <a16:creationId xmlns:a16="http://schemas.microsoft.com/office/drawing/2014/main" id="{A04FD6FB-9B32-42AC-A4A8-96EA2302026E}"/>
                  </a:ext>
                </a:extLst>
              </p:cNvPr>
              <p:cNvPicPr/>
              <p:nvPr/>
            </p:nvPicPr>
            <p:blipFill>
              <a:blip r:embed="rId53"/>
              <a:stretch>
                <a:fillRect/>
              </a:stretch>
            </p:blipFill>
            <p:spPr>
              <a:xfrm>
                <a:off x="10601225" y="503363"/>
                <a:ext cx="373320" cy="267840"/>
              </a:xfrm>
              <a:prstGeom prst="rect">
                <a:avLst/>
              </a:prstGeom>
            </p:spPr>
          </p:pic>
        </mc:Fallback>
      </mc:AlternateContent>
      <p:grpSp>
        <p:nvGrpSpPr>
          <p:cNvPr id="41" name="Agrupar 40">
            <a:extLst>
              <a:ext uri="{FF2B5EF4-FFF2-40B4-BE49-F238E27FC236}">
                <a16:creationId xmlns:a16="http://schemas.microsoft.com/office/drawing/2014/main" id="{6DA9A155-E675-4FC7-9668-F8B7DAB5C2E2}"/>
              </a:ext>
            </a:extLst>
          </p:cNvPr>
          <p:cNvGrpSpPr/>
          <p:nvPr/>
        </p:nvGrpSpPr>
        <p:grpSpPr>
          <a:xfrm>
            <a:off x="4410665" y="1274123"/>
            <a:ext cx="737280" cy="250200"/>
            <a:chOff x="4410665" y="1274123"/>
            <a:chExt cx="737280" cy="250200"/>
          </a:xfrm>
        </p:grpSpPr>
        <mc:AlternateContent xmlns:mc="http://schemas.openxmlformats.org/markup-compatibility/2006" xmlns:p14="http://schemas.microsoft.com/office/powerpoint/2010/main">
          <mc:Choice Requires="p14">
            <p:contentPart p14:bwMode="auto" r:id="rId54">
              <p14:nvContentPartPr>
                <p14:cNvPr id="35" name="Tinta 34">
                  <a:extLst>
                    <a:ext uri="{FF2B5EF4-FFF2-40B4-BE49-F238E27FC236}">
                      <a16:creationId xmlns:a16="http://schemas.microsoft.com/office/drawing/2014/main" id="{F4C4AFCE-9095-4E18-8415-E1E2F0EBD4BE}"/>
                    </a:ext>
                  </a:extLst>
                </p14:cNvPr>
                <p14:cNvContentPartPr/>
                <p14:nvPr/>
              </p14:nvContentPartPr>
              <p14:xfrm>
                <a:off x="4410665" y="1274123"/>
                <a:ext cx="326520" cy="250200"/>
              </p14:xfrm>
            </p:contentPart>
          </mc:Choice>
          <mc:Fallback xmlns="">
            <p:pic>
              <p:nvPicPr>
                <p:cNvPr id="35" name="Tinta 34">
                  <a:extLst>
                    <a:ext uri="{FF2B5EF4-FFF2-40B4-BE49-F238E27FC236}">
                      <a16:creationId xmlns:a16="http://schemas.microsoft.com/office/drawing/2014/main" id="{F4C4AFCE-9095-4E18-8415-E1E2F0EBD4BE}"/>
                    </a:ext>
                  </a:extLst>
                </p:cNvPr>
                <p:cNvPicPr/>
                <p:nvPr/>
              </p:nvPicPr>
              <p:blipFill>
                <a:blip r:embed="rId55"/>
                <a:stretch>
                  <a:fillRect/>
                </a:stretch>
              </p:blipFill>
              <p:spPr>
                <a:xfrm>
                  <a:off x="4402025" y="1265123"/>
                  <a:ext cx="34416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Tinta 35">
                  <a:extLst>
                    <a:ext uri="{FF2B5EF4-FFF2-40B4-BE49-F238E27FC236}">
                      <a16:creationId xmlns:a16="http://schemas.microsoft.com/office/drawing/2014/main" id="{AEF8D73C-E47A-4B49-95D7-67C80BC799B0}"/>
                    </a:ext>
                  </a:extLst>
                </p14:cNvPr>
                <p14:cNvContentPartPr/>
                <p14:nvPr/>
              </p14:nvContentPartPr>
              <p14:xfrm>
                <a:off x="4989545" y="1331003"/>
                <a:ext cx="158400" cy="7200"/>
              </p14:xfrm>
            </p:contentPart>
          </mc:Choice>
          <mc:Fallback xmlns="">
            <p:pic>
              <p:nvPicPr>
                <p:cNvPr id="36" name="Tinta 35">
                  <a:extLst>
                    <a:ext uri="{FF2B5EF4-FFF2-40B4-BE49-F238E27FC236}">
                      <a16:creationId xmlns:a16="http://schemas.microsoft.com/office/drawing/2014/main" id="{AEF8D73C-E47A-4B49-95D7-67C80BC799B0}"/>
                    </a:ext>
                  </a:extLst>
                </p:cNvPr>
                <p:cNvPicPr/>
                <p:nvPr/>
              </p:nvPicPr>
              <p:blipFill>
                <a:blip r:embed="rId57"/>
                <a:stretch>
                  <a:fillRect/>
                </a:stretch>
              </p:blipFill>
              <p:spPr>
                <a:xfrm>
                  <a:off x="4980905" y="1322003"/>
                  <a:ext cx="176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Tinta 36">
                  <a:extLst>
                    <a:ext uri="{FF2B5EF4-FFF2-40B4-BE49-F238E27FC236}">
                      <a16:creationId xmlns:a16="http://schemas.microsoft.com/office/drawing/2014/main" id="{BD90688B-7659-486E-B3E3-F22B24BCFBAC}"/>
                    </a:ext>
                  </a:extLst>
                </p14:cNvPr>
                <p14:cNvContentPartPr/>
                <p14:nvPr/>
              </p14:nvContentPartPr>
              <p14:xfrm>
                <a:off x="5042825" y="1445843"/>
                <a:ext cx="84960" cy="360"/>
              </p14:xfrm>
            </p:contentPart>
          </mc:Choice>
          <mc:Fallback xmlns="">
            <p:pic>
              <p:nvPicPr>
                <p:cNvPr id="37" name="Tinta 36">
                  <a:extLst>
                    <a:ext uri="{FF2B5EF4-FFF2-40B4-BE49-F238E27FC236}">
                      <a16:creationId xmlns:a16="http://schemas.microsoft.com/office/drawing/2014/main" id="{BD90688B-7659-486E-B3E3-F22B24BCFBAC}"/>
                    </a:ext>
                  </a:extLst>
                </p:cNvPr>
                <p:cNvPicPr/>
                <p:nvPr/>
              </p:nvPicPr>
              <p:blipFill>
                <a:blip r:embed="rId59"/>
                <a:stretch>
                  <a:fillRect/>
                </a:stretch>
              </p:blipFill>
              <p:spPr>
                <a:xfrm>
                  <a:off x="5033825" y="1436843"/>
                  <a:ext cx="102600" cy="18000"/>
                </a:xfrm>
                <a:prstGeom prst="rect">
                  <a:avLst/>
                </a:prstGeom>
              </p:spPr>
            </p:pic>
          </mc:Fallback>
        </mc:AlternateContent>
      </p:grpSp>
      <p:grpSp>
        <p:nvGrpSpPr>
          <p:cNvPr id="40" name="Agrupar 39">
            <a:extLst>
              <a:ext uri="{FF2B5EF4-FFF2-40B4-BE49-F238E27FC236}">
                <a16:creationId xmlns:a16="http://schemas.microsoft.com/office/drawing/2014/main" id="{6F23C8F1-A5EA-4E34-A100-3A01307C6E7E}"/>
              </a:ext>
            </a:extLst>
          </p:cNvPr>
          <p:cNvGrpSpPr/>
          <p:nvPr/>
        </p:nvGrpSpPr>
        <p:grpSpPr>
          <a:xfrm>
            <a:off x="5522705" y="1081523"/>
            <a:ext cx="624600" cy="706320"/>
            <a:chOff x="5522705" y="1081523"/>
            <a:chExt cx="624600" cy="706320"/>
          </a:xfrm>
        </p:grpSpPr>
        <mc:AlternateContent xmlns:mc="http://schemas.openxmlformats.org/markup-compatibility/2006" xmlns:p14="http://schemas.microsoft.com/office/powerpoint/2010/main">
          <mc:Choice Requires="p14">
            <p:contentPart p14:bwMode="auto" r:id="rId60">
              <p14:nvContentPartPr>
                <p14:cNvPr id="38" name="Tinta 37">
                  <a:extLst>
                    <a:ext uri="{FF2B5EF4-FFF2-40B4-BE49-F238E27FC236}">
                      <a16:creationId xmlns:a16="http://schemas.microsoft.com/office/drawing/2014/main" id="{6C70EC89-F3E3-4B33-A971-C1B08E0B0649}"/>
                    </a:ext>
                  </a:extLst>
                </p14:cNvPr>
                <p14:cNvContentPartPr/>
                <p14:nvPr/>
              </p14:nvContentPartPr>
              <p14:xfrm>
                <a:off x="5522705" y="1289963"/>
                <a:ext cx="305280" cy="497880"/>
              </p14:xfrm>
            </p:contentPart>
          </mc:Choice>
          <mc:Fallback xmlns="">
            <p:pic>
              <p:nvPicPr>
                <p:cNvPr id="38" name="Tinta 37">
                  <a:extLst>
                    <a:ext uri="{FF2B5EF4-FFF2-40B4-BE49-F238E27FC236}">
                      <a16:creationId xmlns:a16="http://schemas.microsoft.com/office/drawing/2014/main" id="{6C70EC89-F3E3-4B33-A971-C1B08E0B0649}"/>
                    </a:ext>
                  </a:extLst>
                </p:cNvPr>
                <p:cNvPicPr/>
                <p:nvPr/>
              </p:nvPicPr>
              <p:blipFill>
                <a:blip r:embed="rId61"/>
                <a:stretch>
                  <a:fillRect/>
                </a:stretch>
              </p:blipFill>
              <p:spPr>
                <a:xfrm>
                  <a:off x="5514065" y="1280963"/>
                  <a:ext cx="322920" cy="5155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Tinta 38">
                  <a:extLst>
                    <a:ext uri="{FF2B5EF4-FFF2-40B4-BE49-F238E27FC236}">
                      <a16:creationId xmlns:a16="http://schemas.microsoft.com/office/drawing/2014/main" id="{34F4E5F4-6424-4823-9E41-79578120A260}"/>
                    </a:ext>
                  </a:extLst>
                </p14:cNvPr>
                <p14:cNvContentPartPr/>
                <p14:nvPr/>
              </p14:nvContentPartPr>
              <p14:xfrm>
                <a:off x="5915105" y="1081523"/>
                <a:ext cx="232200" cy="195840"/>
              </p14:xfrm>
            </p:contentPart>
          </mc:Choice>
          <mc:Fallback xmlns="">
            <p:pic>
              <p:nvPicPr>
                <p:cNvPr id="39" name="Tinta 38">
                  <a:extLst>
                    <a:ext uri="{FF2B5EF4-FFF2-40B4-BE49-F238E27FC236}">
                      <a16:creationId xmlns:a16="http://schemas.microsoft.com/office/drawing/2014/main" id="{34F4E5F4-6424-4823-9E41-79578120A260}"/>
                    </a:ext>
                  </a:extLst>
                </p:cNvPr>
                <p:cNvPicPr/>
                <p:nvPr/>
              </p:nvPicPr>
              <p:blipFill>
                <a:blip r:embed="rId63"/>
                <a:stretch>
                  <a:fillRect/>
                </a:stretch>
              </p:blipFill>
              <p:spPr>
                <a:xfrm>
                  <a:off x="5906105" y="1072883"/>
                  <a:ext cx="249840" cy="213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2" name="Tinta 41">
                <a:extLst>
                  <a:ext uri="{FF2B5EF4-FFF2-40B4-BE49-F238E27FC236}">
                    <a16:creationId xmlns:a16="http://schemas.microsoft.com/office/drawing/2014/main" id="{5DCDCDD0-1598-4E90-A8FD-BCA896FDCDFB}"/>
                  </a:ext>
                </a:extLst>
              </p14:cNvPr>
              <p14:cNvContentPartPr/>
              <p14:nvPr/>
            </p14:nvContentPartPr>
            <p14:xfrm>
              <a:off x="11024585" y="296003"/>
              <a:ext cx="194400" cy="606240"/>
            </p14:xfrm>
          </p:contentPart>
        </mc:Choice>
        <mc:Fallback xmlns="">
          <p:pic>
            <p:nvPicPr>
              <p:cNvPr id="42" name="Tinta 41">
                <a:extLst>
                  <a:ext uri="{FF2B5EF4-FFF2-40B4-BE49-F238E27FC236}">
                    <a16:creationId xmlns:a16="http://schemas.microsoft.com/office/drawing/2014/main" id="{5DCDCDD0-1598-4E90-A8FD-BCA896FDCDFB}"/>
                  </a:ext>
                </a:extLst>
              </p:cNvPr>
              <p:cNvPicPr/>
              <p:nvPr/>
            </p:nvPicPr>
            <p:blipFill>
              <a:blip r:embed="rId65"/>
              <a:stretch>
                <a:fillRect/>
              </a:stretch>
            </p:blipFill>
            <p:spPr>
              <a:xfrm>
                <a:off x="11015945" y="287363"/>
                <a:ext cx="212040" cy="623880"/>
              </a:xfrm>
              <a:prstGeom prst="rect">
                <a:avLst/>
              </a:prstGeom>
            </p:spPr>
          </p:pic>
        </mc:Fallback>
      </mc:AlternateContent>
      <p:grpSp>
        <p:nvGrpSpPr>
          <p:cNvPr id="56" name="Agrupar 55">
            <a:extLst>
              <a:ext uri="{FF2B5EF4-FFF2-40B4-BE49-F238E27FC236}">
                <a16:creationId xmlns:a16="http://schemas.microsoft.com/office/drawing/2014/main" id="{17123EC6-0E33-4EBF-AB7D-921F7187FBC8}"/>
              </a:ext>
            </a:extLst>
          </p:cNvPr>
          <p:cNvGrpSpPr/>
          <p:nvPr/>
        </p:nvGrpSpPr>
        <p:grpSpPr>
          <a:xfrm>
            <a:off x="7000865" y="1160363"/>
            <a:ext cx="2288520" cy="461520"/>
            <a:chOff x="7000865" y="1160363"/>
            <a:chExt cx="2288520" cy="461520"/>
          </a:xfrm>
        </p:grpSpPr>
        <mc:AlternateContent xmlns:mc="http://schemas.openxmlformats.org/markup-compatibility/2006" xmlns:p14="http://schemas.microsoft.com/office/powerpoint/2010/main">
          <mc:Choice Requires="p14">
            <p:contentPart p14:bwMode="auto" r:id="rId66">
              <p14:nvContentPartPr>
                <p14:cNvPr id="43" name="Tinta 42">
                  <a:extLst>
                    <a:ext uri="{FF2B5EF4-FFF2-40B4-BE49-F238E27FC236}">
                      <a16:creationId xmlns:a16="http://schemas.microsoft.com/office/drawing/2014/main" id="{17857BCA-A514-43E2-9F83-BD311AAEC5CB}"/>
                    </a:ext>
                  </a:extLst>
                </p14:cNvPr>
                <p14:cNvContentPartPr/>
                <p14:nvPr/>
              </p14:nvContentPartPr>
              <p14:xfrm>
                <a:off x="7000865" y="1160363"/>
                <a:ext cx="183600" cy="434880"/>
              </p14:xfrm>
            </p:contentPart>
          </mc:Choice>
          <mc:Fallback xmlns="">
            <p:pic>
              <p:nvPicPr>
                <p:cNvPr id="43" name="Tinta 42">
                  <a:extLst>
                    <a:ext uri="{FF2B5EF4-FFF2-40B4-BE49-F238E27FC236}">
                      <a16:creationId xmlns:a16="http://schemas.microsoft.com/office/drawing/2014/main" id="{17857BCA-A514-43E2-9F83-BD311AAEC5CB}"/>
                    </a:ext>
                  </a:extLst>
                </p:cNvPr>
                <p:cNvPicPr/>
                <p:nvPr/>
              </p:nvPicPr>
              <p:blipFill>
                <a:blip r:embed="rId67"/>
                <a:stretch>
                  <a:fillRect/>
                </a:stretch>
              </p:blipFill>
              <p:spPr>
                <a:xfrm>
                  <a:off x="6991865" y="1151363"/>
                  <a:ext cx="20124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Tinta 43">
                  <a:extLst>
                    <a:ext uri="{FF2B5EF4-FFF2-40B4-BE49-F238E27FC236}">
                      <a16:creationId xmlns:a16="http://schemas.microsoft.com/office/drawing/2014/main" id="{E7474651-6725-4AFB-A220-EA62D0010B1D}"/>
                    </a:ext>
                  </a:extLst>
                </p14:cNvPr>
                <p14:cNvContentPartPr/>
                <p14:nvPr/>
              </p14:nvContentPartPr>
              <p14:xfrm>
                <a:off x="7362305" y="1418843"/>
                <a:ext cx="234360" cy="105840"/>
              </p14:xfrm>
            </p:contentPart>
          </mc:Choice>
          <mc:Fallback xmlns="">
            <p:pic>
              <p:nvPicPr>
                <p:cNvPr id="44" name="Tinta 43">
                  <a:extLst>
                    <a:ext uri="{FF2B5EF4-FFF2-40B4-BE49-F238E27FC236}">
                      <a16:creationId xmlns:a16="http://schemas.microsoft.com/office/drawing/2014/main" id="{E7474651-6725-4AFB-A220-EA62D0010B1D}"/>
                    </a:ext>
                  </a:extLst>
                </p:cNvPr>
                <p:cNvPicPr/>
                <p:nvPr/>
              </p:nvPicPr>
              <p:blipFill>
                <a:blip r:embed="rId69"/>
                <a:stretch>
                  <a:fillRect/>
                </a:stretch>
              </p:blipFill>
              <p:spPr>
                <a:xfrm>
                  <a:off x="7353665" y="1410203"/>
                  <a:ext cx="2520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Tinta 44">
                  <a:extLst>
                    <a:ext uri="{FF2B5EF4-FFF2-40B4-BE49-F238E27FC236}">
                      <a16:creationId xmlns:a16="http://schemas.microsoft.com/office/drawing/2014/main" id="{599AE746-0739-4B50-8824-A928E759187C}"/>
                    </a:ext>
                  </a:extLst>
                </p14:cNvPr>
                <p14:cNvContentPartPr/>
                <p14:nvPr/>
              </p14:nvContentPartPr>
              <p14:xfrm>
                <a:off x="7530785" y="1227323"/>
                <a:ext cx="360" cy="360"/>
              </p14:xfrm>
            </p:contentPart>
          </mc:Choice>
          <mc:Fallback xmlns="">
            <p:pic>
              <p:nvPicPr>
                <p:cNvPr id="45" name="Tinta 44">
                  <a:extLst>
                    <a:ext uri="{FF2B5EF4-FFF2-40B4-BE49-F238E27FC236}">
                      <a16:creationId xmlns:a16="http://schemas.microsoft.com/office/drawing/2014/main" id="{599AE746-0739-4B50-8824-A928E759187C}"/>
                    </a:ext>
                  </a:extLst>
                </p:cNvPr>
                <p:cNvPicPr/>
                <p:nvPr/>
              </p:nvPicPr>
              <p:blipFill>
                <a:blip r:embed="rId71"/>
                <a:stretch>
                  <a:fillRect/>
                </a:stretch>
              </p:blipFill>
              <p:spPr>
                <a:xfrm>
                  <a:off x="7521785" y="12186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Tinta 45">
                  <a:extLst>
                    <a:ext uri="{FF2B5EF4-FFF2-40B4-BE49-F238E27FC236}">
                      <a16:creationId xmlns:a16="http://schemas.microsoft.com/office/drawing/2014/main" id="{36B69345-49AE-4746-9783-56D6233ECA81}"/>
                    </a:ext>
                  </a:extLst>
                </p14:cNvPr>
                <p14:cNvContentPartPr/>
                <p14:nvPr/>
              </p14:nvContentPartPr>
              <p14:xfrm>
                <a:off x="7733105" y="1228403"/>
                <a:ext cx="865080" cy="350640"/>
              </p14:xfrm>
            </p:contentPart>
          </mc:Choice>
          <mc:Fallback xmlns="">
            <p:pic>
              <p:nvPicPr>
                <p:cNvPr id="46" name="Tinta 45">
                  <a:extLst>
                    <a:ext uri="{FF2B5EF4-FFF2-40B4-BE49-F238E27FC236}">
                      <a16:creationId xmlns:a16="http://schemas.microsoft.com/office/drawing/2014/main" id="{36B69345-49AE-4746-9783-56D6233ECA81}"/>
                    </a:ext>
                  </a:extLst>
                </p:cNvPr>
                <p:cNvPicPr/>
                <p:nvPr/>
              </p:nvPicPr>
              <p:blipFill>
                <a:blip r:embed="rId73"/>
                <a:stretch>
                  <a:fillRect/>
                </a:stretch>
              </p:blipFill>
              <p:spPr>
                <a:xfrm>
                  <a:off x="7724105" y="1219763"/>
                  <a:ext cx="8827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7" name="Tinta 46">
                  <a:extLst>
                    <a:ext uri="{FF2B5EF4-FFF2-40B4-BE49-F238E27FC236}">
                      <a16:creationId xmlns:a16="http://schemas.microsoft.com/office/drawing/2014/main" id="{518CCDE5-00A5-497B-8375-3187543DE7D3}"/>
                    </a:ext>
                  </a:extLst>
                </p14:cNvPr>
                <p14:cNvContentPartPr/>
                <p14:nvPr/>
              </p14:nvContentPartPr>
              <p14:xfrm>
                <a:off x="8480105" y="1427483"/>
                <a:ext cx="468720" cy="194400"/>
              </p14:xfrm>
            </p:contentPart>
          </mc:Choice>
          <mc:Fallback xmlns="">
            <p:pic>
              <p:nvPicPr>
                <p:cNvPr id="47" name="Tinta 46">
                  <a:extLst>
                    <a:ext uri="{FF2B5EF4-FFF2-40B4-BE49-F238E27FC236}">
                      <a16:creationId xmlns:a16="http://schemas.microsoft.com/office/drawing/2014/main" id="{518CCDE5-00A5-497B-8375-3187543DE7D3}"/>
                    </a:ext>
                  </a:extLst>
                </p:cNvPr>
                <p:cNvPicPr/>
                <p:nvPr/>
              </p:nvPicPr>
              <p:blipFill>
                <a:blip r:embed="rId75"/>
                <a:stretch>
                  <a:fillRect/>
                </a:stretch>
              </p:blipFill>
              <p:spPr>
                <a:xfrm>
                  <a:off x="8471105" y="1418483"/>
                  <a:ext cx="48636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Tinta 47">
                  <a:extLst>
                    <a:ext uri="{FF2B5EF4-FFF2-40B4-BE49-F238E27FC236}">
                      <a16:creationId xmlns:a16="http://schemas.microsoft.com/office/drawing/2014/main" id="{CFC104BC-D680-4FC1-A6F3-FA5C859FCE82}"/>
                    </a:ext>
                  </a:extLst>
                </p14:cNvPr>
                <p14:cNvContentPartPr/>
                <p14:nvPr/>
              </p14:nvContentPartPr>
              <p14:xfrm>
                <a:off x="8957825" y="1418483"/>
                <a:ext cx="331560" cy="202680"/>
              </p14:xfrm>
            </p:contentPart>
          </mc:Choice>
          <mc:Fallback xmlns="">
            <p:pic>
              <p:nvPicPr>
                <p:cNvPr id="48" name="Tinta 47">
                  <a:extLst>
                    <a:ext uri="{FF2B5EF4-FFF2-40B4-BE49-F238E27FC236}">
                      <a16:creationId xmlns:a16="http://schemas.microsoft.com/office/drawing/2014/main" id="{CFC104BC-D680-4FC1-A6F3-FA5C859FCE82}"/>
                    </a:ext>
                  </a:extLst>
                </p:cNvPr>
                <p:cNvPicPr/>
                <p:nvPr/>
              </p:nvPicPr>
              <p:blipFill>
                <a:blip r:embed="rId77"/>
                <a:stretch>
                  <a:fillRect/>
                </a:stretch>
              </p:blipFill>
              <p:spPr>
                <a:xfrm>
                  <a:off x="8948825" y="1409483"/>
                  <a:ext cx="349200" cy="220320"/>
                </a:xfrm>
                <a:prstGeom prst="rect">
                  <a:avLst/>
                </a:prstGeom>
              </p:spPr>
            </p:pic>
          </mc:Fallback>
        </mc:AlternateContent>
      </p:grpSp>
      <p:grpSp>
        <p:nvGrpSpPr>
          <p:cNvPr id="55" name="Agrupar 54">
            <a:extLst>
              <a:ext uri="{FF2B5EF4-FFF2-40B4-BE49-F238E27FC236}">
                <a16:creationId xmlns:a16="http://schemas.microsoft.com/office/drawing/2014/main" id="{F9FEB2BE-BD7B-4625-84AA-1774EE65B2FC}"/>
              </a:ext>
            </a:extLst>
          </p:cNvPr>
          <p:cNvGrpSpPr/>
          <p:nvPr/>
        </p:nvGrpSpPr>
        <p:grpSpPr>
          <a:xfrm>
            <a:off x="9691145" y="1143443"/>
            <a:ext cx="1080000" cy="706320"/>
            <a:chOff x="9691145" y="1143443"/>
            <a:chExt cx="1080000" cy="706320"/>
          </a:xfrm>
        </p:grpSpPr>
        <mc:AlternateContent xmlns:mc="http://schemas.openxmlformats.org/markup-compatibility/2006" xmlns:p14="http://schemas.microsoft.com/office/powerpoint/2010/main">
          <mc:Choice Requires="p14">
            <p:contentPart p14:bwMode="auto" r:id="rId78">
              <p14:nvContentPartPr>
                <p14:cNvPr id="49" name="Tinta 48">
                  <a:extLst>
                    <a:ext uri="{FF2B5EF4-FFF2-40B4-BE49-F238E27FC236}">
                      <a16:creationId xmlns:a16="http://schemas.microsoft.com/office/drawing/2014/main" id="{CB27BE3D-2CA1-4F69-8DB5-89ACD584556A}"/>
                    </a:ext>
                  </a:extLst>
                </p14:cNvPr>
                <p14:cNvContentPartPr/>
                <p14:nvPr/>
              </p14:nvContentPartPr>
              <p14:xfrm>
                <a:off x="9785825" y="1419563"/>
                <a:ext cx="259560" cy="430200"/>
              </p14:xfrm>
            </p:contentPart>
          </mc:Choice>
          <mc:Fallback xmlns="">
            <p:pic>
              <p:nvPicPr>
                <p:cNvPr id="49" name="Tinta 48">
                  <a:extLst>
                    <a:ext uri="{FF2B5EF4-FFF2-40B4-BE49-F238E27FC236}">
                      <a16:creationId xmlns:a16="http://schemas.microsoft.com/office/drawing/2014/main" id="{CB27BE3D-2CA1-4F69-8DB5-89ACD584556A}"/>
                    </a:ext>
                  </a:extLst>
                </p:cNvPr>
                <p:cNvPicPr/>
                <p:nvPr/>
              </p:nvPicPr>
              <p:blipFill>
                <a:blip r:embed="rId79"/>
                <a:stretch>
                  <a:fillRect/>
                </a:stretch>
              </p:blipFill>
              <p:spPr>
                <a:xfrm>
                  <a:off x="9776825" y="1410923"/>
                  <a:ext cx="27720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0" name="Tinta 49">
                  <a:extLst>
                    <a:ext uri="{FF2B5EF4-FFF2-40B4-BE49-F238E27FC236}">
                      <a16:creationId xmlns:a16="http://schemas.microsoft.com/office/drawing/2014/main" id="{6F604BAB-9894-4B20-B5F2-3848B5FABC00}"/>
                    </a:ext>
                  </a:extLst>
                </p14:cNvPr>
                <p14:cNvContentPartPr/>
                <p14:nvPr/>
              </p14:nvContentPartPr>
              <p14:xfrm>
                <a:off x="10203065" y="1206803"/>
                <a:ext cx="7920" cy="110520"/>
              </p14:xfrm>
            </p:contentPart>
          </mc:Choice>
          <mc:Fallback xmlns="">
            <p:pic>
              <p:nvPicPr>
                <p:cNvPr id="50" name="Tinta 49">
                  <a:extLst>
                    <a:ext uri="{FF2B5EF4-FFF2-40B4-BE49-F238E27FC236}">
                      <a16:creationId xmlns:a16="http://schemas.microsoft.com/office/drawing/2014/main" id="{6F604BAB-9894-4B20-B5F2-3848B5FABC00}"/>
                    </a:ext>
                  </a:extLst>
                </p:cNvPr>
                <p:cNvPicPr/>
                <p:nvPr/>
              </p:nvPicPr>
              <p:blipFill>
                <a:blip r:embed="rId81"/>
                <a:stretch>
                  <a:fillRect/>
                </a:stretch>
              </p:blipFill>
              <p:spPr>
                <a:xfrm>
                  <a:off x="10194065" y="1198163"/>
                  <a:ext cx="25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1" name="Tinta 50">
                  <a:extLst>
                    <a:ext uri="{FF2B5EF4-FFF2-40B4-BE49-F238E27FC236}">
                      <a16:creationId xmlns:a16="http://schemas.microsoft.com/office/drawing/2014/main" id="{28A4F069-FA1C-47C9-926A-2A64EDDA967D}"/>
                    </a:ext>
                  </a:extLst>
                </p14:cNvPr>
                <p14:cNvContentPartPr/>
                <p14:nvPr/>
              </p14:nvContentPartPr>
              <p14:xfrm>
                <a:off x="10253465" y="1245683"/>
                <a:ext cx="49680" cy="109440"/>
              </p14:xfrm>
            </p:contentPart>
          </mc:Choice>
          <mc:Fallback xmlns="">
            <p:pic>
              <p:nvPicPr>
                <p:cNvPr id="51" name="Tinta 50">
                  <a:extLst>
                    <a:ext uri="{FF2B5EF4-FFF2-40B4-BE49-F238E27FC236}">
                      <a16:creationId xmlns:a16="http://schemas.microsoft.com/office/drawing/2014/main" id="{28A4F069-FA1C-47C9-926A-2A64EDDA967D}"/>
                    </a:ext>
                  </a:extLst>
                </p:cNvPr>
                <p:cNvPicPr/>
                <p:nvPr/>
              </p:nvPicPr>
              <p:blipFill>
                <a:blip r:embed="rId83"/>
                <a:stretch>
                  <a:fillRect/>
                </a:stretch>
              </p:blipFill>
              <p:spPr>
                <a:xfrm>
                  <a:off x="10244825" y="1236683"/>
                  <a:ext cx="67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Tinta 51">
                  <a:extLst>
                    <a:ext uri="{FF2B5EF4-FFF2-40B4-BE49-F238E27FC236}">
                      <a16:creationId xmlns:a16="http://schemas.microsoft.com/office/drawing/2014/main" id="{847E8DC3-8148-4205-8989-83C76B9981C1}"/>
                    </a:ext>
                  </a:extLst>
                </p14:cNvPr>
                <p14:cNvContentPartPr/>
                <p14:nvPr/>
              </p14:nvContentPartPr>
              <p14:xfrm>
                <a:off x="9691145" y="1233083"/>
                <a:ext cx="6840" cy="67320"/>
              </p14:xfrm>
            </p:contentPart>
          </mc:Choice>
          <mc:Fallback xmlns="">
            <p:pic>
              <p:nvPicPr>
                <p:cNvPr id="52" name="Tinta 51">
                  <a:extLst>
                    <a:ext uri="{FF2B5EF4-FFF2-40B4-BE49-F238E27FC236}">
                      <a16:creationId xmlns:a16="http://schemas.microsoft.com/office/drawing/2014/main" id="{847E8DC3-8148-4205-8989-83C76B9981C1}"/>
                    </a:ext>
                  </a:extLst>
                </p:cNvPr>
                <p:cNvPicPr/>
                <p:nvPr/>
              </p:nvPicPr>
              <p:blipFill>
                <a:blip r:embed="rId85"/>
                <a:stretch>
                  <a:fillRect/>
                </a:stretch>
              </p:blipFill>
              <p:spPr>
                <a:xfrm>
                  <a:off x="9682145" y="1224443"/>
                  <a:ext cx="244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Tinta 52">
                  <a:extLst>
                    <a:ext uri="{FF2B5EF4-FFF2-40B4-BE49-F238E27FC236}">
                      <a16:creationId xmlns:a16="http://schemas.microsoft.com/office/drawing/2014/main" id="{42824D21-47C4-4142-BEA8-4205750947E0}"/>
                    </a:ext>
                  </a:extLst>
                </p14:cNvPr>
                <p14:cNvContentPartPr/>
                <p14:nvPr/>
              </p14:nvContentPartPr>
              <p14:xfrm>
                <a:off x="9756665" y="1233083"/>
                <a:ext cx="37080" cy="102600"/>
              </p14:xfrm>
            </p:contentPart>
          </mc:Choice>
          <mc:Fallback xmlns="">
            <p:pic>
              <p:nvPicPr>
                <p:cNvPr id="53" name="Tinta 52">
                  <a:extLst>
                    <a:ext uri="{FF2B5EF4-FFF2-40B4-BE49-F238E27FC236}">
                      <a16:creationId xmlns:a16="http://schemas.microsoft.com/office/drawing/2014/main" id="{42824D21-47C4-4142-BEA8-4205750947E0}"/>
                    </a:ext>
                  </a:extLst>
                </p:cNvPr>
                <p:cNvPicPr/>
                <p:nvPr/>
              </p:nvPicPr>
              <p:blipFill>
                <a:blip r:embed="rId87"/>
                <a:stretch>
                  <a:fillRect/>
                </a:stretch>
              </p:blipFill>
              <p:spPr>
                <a:xfrm>
                  <a:off x="9748025" y="1224443"/>
                  <a:ext cx="547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Tinta 53">
                  <a:extLst>
                    <a:ext uri="{FF2B5EF4-FFF2-40B4-BE49-F238E27FC236}">
                      <a16:creationId xmlns:a16="http://schemas.microsoft.com/office/drawing/2014/main" id="{F50F1B49-3B45-447A-9269-BBD372492629}"/>
                    </a:ext>
                  </a:extLst>
                </p14:cNvPr>
                <p14:cNvContentPartPr/>
                <p14:nvPr/>
              </p14:nvContentPartPr>
              <p14:xfrm>
                <a:off x="10598705" y="1143443"/>
                <a:ext cx="172440" cy="572040"/>
              </p14:xfrm>
            </p:contentPart>
          </mc:Choice>
          <mc:Fallback xmlns="">
            <p:pic>
              <p:nvPicPr>
                <p:cNvPr id="54" name="Tinta 53">
                  <a:extLst>
                    <a:ext uri="{FF2B5EF4-FFF2-40B4-BE49-F238E27FC236}">
                      <a16:creationId xmlns:a16="http://schemas.microsoft.com/office/drawing/2014/main" id="{F50F1B49-3B45-447A-9269-BBD372492629}"/>
                    </a:ext>
                  </a:extLst>
                </p:cNvPr>
                <p:cNvPicPr/>
                <p:nvPr/>
              </p:nvPicPr>
              <p:blipFill>
                <a:blip r:embed="rId89"/>
                <a:stretch>
                  <a:fillRect/>
                </a:stretch>
              </p:blipFill>
              <p:spPr>
                <a:xfrm>
                  <a:off x="10590065" y="1134443"/>
                  <a:ext cx="190080" cy="589680"/>
                </a:xfrm>
                <a:prstGeom prst="rect">
                  <a:avLst/>
                </a:prstGeom>
              </p:spPr>
            </p:pic>
          </mc:Fallback>
        </mc:AlternateContent>
      </p:grpSp>
      <p:grpSp>
        <p:nvGrpSpPr>
          <p:cNvPr id="63" name="Agrupar 62">
            <a:extLst>
              <a:ext uri="{FF2B5EF4-FFF2-40B4-BE49-F238E27FC236}">
                <a16:creationId xmlns:a16="http://schemas.microsoft.com/office/drawing/2014/main" id="{490773D8-6065-47B3-8335-524200FA45E6}"/>
              </a:ext>
            </a:extLst>
          </p:cNvPr>
          <p:cNvGrpSpPr/>
          <p:nvPr/>
        </p:nvGrpSpPr>
        <p:grpSpPr>
          <a:xfrm>
            <a:off x="3925745" y="1827803"/>
            <a:ext cx="1810080" cy="846360"/>
            <a:chOff x="3925745" y="1827803"/>
            <a:chExt cx="1810080" cy="846360"/>
          </a:xfrm>
        </p:grpSpPr>
        <mc:AlternateContent xmlns:mc="http://schemas.openxmlformats.org/markup-compatibility/2006" xmlns:p14="http://schemas.microsoft.com/office/powerpoint/2010/main">
          <mc:Choice Requires="p14">
            <p:contentPart p14:bwMode="auto" r:id="rId90">
              <p14:nvContentPartPr>
                <p14:cNvPr id="57" name="Tinta 56">
                  <a:extLst>
                    <a:ext uri="{FF2B5EF4-FFF2-40B4-BE49-F238E27FC236}">
                      <a16:creationId xmlns:a16="http://schemas.microsoft.com/office/drawing/2014/main" id="{A7203D45-CDB7-4CDA-AEC7-4E6FB645733E}"/>
                    </a:ext>
                  </a:extLst>
                </p14:cNvPr>
                <p14:cNvContentPartPr/>
                <p14:nvPr/>
              </p14:nvContentPartPr>
              <p14:xfrm>
                <a:off x="5415785" y="2199683"/>
                <a:ext cx="320040" cy="474480"/>
              </p14:xfrm>
            </p:contentPart>
          </mc:Choice>
          <mc:Fallback xmlns="">
            <p:pic>
              <p:nvPicPr>
                <p:cNvPr id="57" name="Tinta 56">
                  <a:extLst>
                    <a:ext uri="{FF2B5EF4-FFF2-40B4-BE49-F238E27FC236}">
                      <a16:creationId xmlns:a16="http://schemas.microsoft.com/office/drawing/2014/main" id="{A7203D45-CDB7-4CDA-AEC7-4E6FB645733E}"/>
                    </a:ext>
                  </a:extLst>
                </p:cNvPr>
                <p:cNvPicPr/>
                <p:nvPr/>
              </p:nvPicPr>
              <p:blipFill>
                <a:blip r:embed="rId91"/>
                <a:stretch>
                  <a:fillRect/>
                </a:stretch>
              </p:blipFill>
              <p:spPr>
                <a:xfrm>
                  <a:off x="5406785" y="2190683"/>
                  <a:ext cx="337680" cy="492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8" name="Tinta 57">
                  <a:extLst>
                    <a:ext uri="{FF2B5EF4-FFF2-40B4-BE49-F238E27FC236}">
                      <a16:creationId xmlns:a16="http://schemas.microsoft.com/office/drawing/2014/main" id="{901C98BF-6631-4811-964C-390F19B554A6}"/>
                    </a:ext>
                  </a:extLst>
                </p14:cNvPr>
                <p14:cNvContentPartPr/>
                <p14:nvPr/>
              </p14:nvContentPartPr>
              <p14:xfrm>
                <a:off x="4989545" y="2207603"/>
                <a:ext cx="171000" cy="24120"/>
              </p14:xfrm>
            </p:contentPart>
          </mc:Choice>
          <mc:Fallback xmlns="">
            <p:pic>
              <p:nvPicPr>
                <p:cNvPr id="58" name="Tinta 57">
                  <a:extLst>
                    <a:ext uri="{FF2B5EF4-FFF2-40B4-BE49-F238E27FC236}">
                      <a16:creationId xmlns:a16="http://schemas.microsoft.com/office/drawing/2014/main" id="{901C98BF-6631-4811-964C-390F19B554A6}"/>
                    </a:ext>
                  </a:extLst>
                </p:cNvPr>
                <p:cNvPicPr/>
                <p:nvPr/>
              </p:nvPicPr>
              <p:blipFill>
                <a:blip r:embed="rId93"/>
                <a:stretch>
                  <a:fillRect/>
                </a:stretch>
              </p:blipFill>
              <p:spPr>
                <a:xfrm>
                  <a:off x="4980905" y="2198963"/>
                  <a:ext cx="1886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9" name="Tinta 58">
                  <a:extLst>
                    <a:ext uri="{FF2B5EF4-FFF2-40B4-BE49-F238E27FC236}">
                      <a16:creationId xmlns:a16="http://schemas.microsoft.com/office/drawing/2014/main" id="{5DF9B405-B777-4476-A786-FFC785F95F9F}"/>
                    </a:ext>
                  </a:extLst>
                </p14:cNvPr>
                <p14:cNvContentPartPr/>
                <p14:nvPr/>
              </p14:nvContentPartPr>
              <p14:xfrm>
                <a:off x="5021225" y="2315603"/>
                <a:ext cx="92520" cy="360"/>
              </p14:xfrm>
            </p:contentPart>
          </mc:Choice>
          <mc:Fallback xmlns="">
            <p:pic>
              <p:nvPicPr>
                <p:cNvPr id="59" name="Tinta 58">
                  <a:extLst>
                    <a:ext uri="{FF2B5EF4-FFF2-40B4-BE49-F238E27FC236}">
                      <a16:creationId xmlns:a16="http://schemas.microsoft.com/office/drawing/2014/main" id="{5DF9B405-B777-4476-A786-FFC785F95F9F}"/>
                    </a:ext>
                  </a:extLst>
                </p:cNvPr>
                <p:cNvPicPr/>
                <p:nvPr/>
              </p:nvPicPr>
              <p:blipFill>
                <a:blip r:embed="rId95"/>
                <a:stretch>
                  <a:fillRect/>
                </a:stretch>
              </p:blipFill>
              <p:spPr>
                <a:xfrm>
                  <a:off x="5012585" y="2306963"/>
                  <a:ext cx="110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1" name="Tinta 60">
                  <a:extLst>
                    <a:ext uri="{FF2B5EF4-FFF2-40B4-BE49-F238E27FC236}">
                      <a16:creationId xmlns:a16="http://schemas.microsoft.com/office/drawing/2014/main" id="{4CD24F68-C725-42C9-81BA-96457C84222C}"/>
                    </a:ext>
                  </a:extLst>
                </p14:cNvPr>
                <p14:cNvContentPartPr/>
                <p14:nvPr/>
              </p14:nvContentPartPr>
              <p14:xfrm>
                <a:off x="3925745" y="1827803"/>
                <a:ext cx="1097280" cy="547920"/>
              </p14:xfrm>
            </p:contentPart>
          </mc:Choice>
          <mc:Fallback xmlns="">
            <p:pic>
              <p:nvPicPr>
                <p:cNvPr id="61" name="Tinta 60">
                  <a:extLst>
                    <a:ext uri="{FF2B5EF4-FFF2-40B4-BE49-F238E27FC236}">
                      <a16:creationId xmlns:a16="http://schemas.microsoft.com/office/drawing/2014/main" id="{4CD24F68-C725-42C9-81BA-96457C84222C}"/>
                    </a:ext>
                  </a:extLst>
                </p:cNvPr>
                <p:cNvPicPr/>
                <p:nvPr/>
              </p:nvPicPr>
              <p:blipFill>
                <a:blip r:embed="rId97"/>
                <a:stretch>
                  <a:fillRect/>
                </a:stretch>
              </p:blipFill>
              <p:spPr>
                <a:xfrm>
                  <a:off x="3917105" y="1819163"/>
                  <a:ext cx="1114920" cy="5655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2" name="Tinta 61">
                  <a:extLst>
                    <a:ext uri="{FF2B5EF4-FFF2-40B4-BE49-F238E27FC236}">
                      <a16:creationId xmlns:a16="http://schemas.microsoft.com/office/drawing/2014/main" id="{9CD4623C-6A4A-4D02-B410-CEA8A58ABE56}"/>
                    </a:ext>
                  </a:extLst>
                </p14:cNvPr>
                <p14:cNvContentPartPr/>
                <p14:nvPr/>
              </p14:nvContentPartPr>
              <p14:xfrm>
                <a:off x="4485185" y="2114723"/>
                <a:ext cx="325800" cy="199080"/>
              </p14:xfrm>
            </p:contentPart>
          </mc:Choice>
          <mc:Fallback xmlns="">
            <p:pic>
              <p:nvPicPr>
                <p:cNvPr id="62" name="Tinta 61">
                  <a:extLst>
                    <a:ext uri="{FF2B5EF4-FFF2-40B4-BE49-F238E27FC236}">
                      <a16:creationId xmlns:a16="http://schemas.microsoft.com/office/drawing/2014/main" id="{9CD4623C-6A4A-4D02-B410-CEA8A58ABE56}"/>
                    </a:ext>
                  </a:extLst>
                </p:cNvPr>
                <p:cNvPicPr/>
                <p:nvPr/>
              </p:nvPicPr>
              <p:blipFill>
                <a:blip r:embed="rId99"/>
                <a:stretch>
                  <a:fillRect/>
                </a:stretch>
              </p:blipFill>
              <p:spPr>
                <a:xfrm>
                  <a:off x="4476545" y="2105723"/>
                  <a:ext cx="343440" cy="216720"/>
                </a:xfrm>
                <a:prstGeom prst="rect">
                  <a:avLst/>
                </a:prstGeom>
              </p:spPr>
            </p:pic>
          </mc:Fallback>
        </mc:AlternateContent>
      </p:grpSp>
      <p:grpSp>
        <p:nvGrpSpPr>
          <p:cNvPr id="67" name="Agrupar 66">
            <a:extLst>
              <a:ext uri="{FF2B5EF4-FFF2-40B4-BE49-F238E27FC236}">
                <a16:creationId xmlns:a16="http://schemas.microsoft.com/office/drawing/2014/main" id="{15274900-454D-4B40-903E-C178E11B6A5E}"/>
              </a:ext>
            </a:extLst>
          </p:cNvPr>
          <p:cNvGrpSpPr/>
          <p:nvPr/>
        </p:nvGrpSpPr>
        <p:grpSpPr>
          <a:xfrm>
            <a:off x="3538385" y="2070083"/>
            <a:ext cx="178560" cy="265320"/>
            <a:chOff x="3538385" y="2070083"/>
            <a:chExt cx="178560" cy="265320"/>
          </a:xfrm>
        </p:grpSpPr>
        <mc:AlternateContent xmlns:mc="http://schemas.openxmlformats.org/markup-compatibility/2006" xmlns:p14="http://schemas.microsoft.com/office/powerpoint/2010/main">
          <mc:Choice Requires="p14">
            <p:contentPart p14:bwMode="auto" r:id="rId100">
              <p14:nvContentPartPr>
                <p14:cNvPr id="64" name="Tinta 63">
                  <a:extLst>
                    <a:ext uri="{FF2B5EF4-FFF2-40B4-BE49-F238E27FC236}">
                      <a16:creationId xmlns:a16="http://schemas.microsoft.com/office/drawing/2014/main" id="{BF063598-7BFF-40F8-83F8-C7DDB1940F17}"/>
                    </a:ext>
                  </a:extLst>
                </p14:cNvPr>
                <p14:cNvContentPartPr/>
                <p14:nvPr/>
              </p14:nvContentPartPr>
              <p14:xfrm>
                <a:off x="3538385" y="2143883"/>
                <a:ext cx="178560" cy="25560"/>
              </p14:xfrm>
            </p:contentPart>
          </mc:Choice>
          <mc:Fallback xmlns="">
            <p:pic>
              <p:nvPicPr>
                <p:cNvPr id="64" name="Tinta 63">
                  <a:extLst>
                    <a:ext uri="{FF2B5EF4-FFF2-40B4-BE49-F238E27FC236}">
                      <a16:creationId xmlns:a16="http://schemas.microsoft.com/office/drawing/2014/main" id="{BF063598-7BFF-40F8-83F8-C7DDB1940F17}"/>
                    </a:ext>
                  </a:extLst>
                </p:cNvPr>
                <p:cNvPicPr/>
                <p:nvPr/>
              </p:nvPicPr>
              <p:blipFill>
                <a:blip r:embed="rId101"/>
                <a:stretch>
                  <a:fillRect/>
                </a:stretch>
              </p:blipFill>
              <p:spPr>
                <a:xfrm>
                  <a:off x="3529745" y="2135243"/>
                  <a:ext cx="1962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5" name="Tinta 64">
                  <a:extLst>
                    <a:ext uri="{FF2B5EF4-FFF2-40B4-BE49-F238E27FC236}">
                      <a16:creationId xmlns:a16="http://schemas.microsoft.com/office/drawing/2014/main" id="{2051E320-B5C9-4EC8-B53B-4C1F486F6C99}"/>
                    </a:ext>
                  </a:extLst>
                </p14:cNvPr>
                <p14:cNvContentPartPr/>
                <p14:nvPr/>
              </p14:nvContentPartPr>
              <p14:xfrm>
                <a:off x="3599225" y="2070083"/>
                <a:ext cx="10800" cy="175320"/>
              </p14:xfrm>
            </p:contentPart>
          </mc:Choice>
          <mc:Fallback xmlns="">
            <p:pic>
              <p:nvPicPr>
                <p:cNvPr id="65" name="Tinta 64">
                  <a:extLst>
                    <a:ext uri="{FF2B5EF4-FFF2-40B4-BE49-F238E27FC236}">
                      <a16:creationId xmlns:a16="http://schemas.microsoft.com/office/drawing/2014/main" id="{2051E320-B5C9-4EC8-B53B-4C1F486F6C99}"/>
                    </a:ext>
                  </a:extLst>
                </p:cNvPr>
                <p:cNvPicPr/>
                <p:nvPr/>
              </p:nvPicPr>
              <p:blipFill>
                <a:blip r:embed="rId103"/>
                <a:stretch>
                  <a:fillRect/>
                </a:stretch>
              </p:blipFill>
              <p:spPr>
                <a:xfrm>
                  <a:off x="3590225" y="2061083"/>
                  <a:ext cx="284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6" name="Tinta 65">
                  <a:extLst>
                    <a:ext uri="{FF2B5EF4-FFF2-40B4-BE49-F238E27FC236}">
                      <a16:creationId xmlns:a16="http://schemas.microsoft.com/office/drawing/2014/main" id="{010B7488-D240-41CC-9A54-CE0249994B1D}"/>
                    </a:ext>
                  </a:extLst>
                </p14:cNvPr>
                <p14:cNvContentPartPr/>
                <p14:nvPr/>
              </p14:nvContentPartPr>
              <p14:xfrm>
                <a:off x="3553505" y="2319203"/>
                <a:ext cx="140760" cy="16200"/>
              </p14:xfrm>
            </p:contentPart>
          </mc:Choice>
          <mc:Fallback xmlns="">
            <p:pic>
              <p:nvPicPr>
                <p:cNvPr id="66" name="Tinta 65">
                  <a:extLst>
                    <a:ext uri="{FF2B5EF4-FFF2-40B4-BE49-F238E27FC236}">
                      <a16:creationId xmlns:a16="http://schemas.microsoft.com/office/drawing/2014/main" id="{010B7488-D240-41CC-9A54-CE0249994B1D}"/>
                    </a:ext>
                  </a:extLst>
                </p:cNvPr>
                <p:cNvPicPr/>
                <p:nvPr/>
              </p:nvPicPr>
              <p:blipFill>
                <a:blip r:embed="rId105"/>
                <a:stretch>
                  <a:fillRect/>
                </a:stretch>
              </p:blipFill>
              <p:spPr>
                <a:xfrm>
                  <a:off x="3544865" y="2310203"/>
                  <a:ext cx="158400" cy="33840"/>
                </a:xfrm>
                <a:prstGeom prst="rect">
                  <a:avLst/>
                </a:prstGeom>
              </p:spPr>
            </p:pic>
          </mc:Fallback>
        </mc:AlternateContent>
      </p:grpSp>
      <p:grpSp>
        <p:nvGrpSpPr>
          <p:cNvPr id="78" name="Agrupar 77">
            <a:extLst>
              <a:ext uri="{FF2B5EF4-FFF2-40B4-BE49-F238E27FC236}">
                <a16:creationId xmlns:a16="http://schemas.microsoft.com/office/drawing/2014/main" id="{D4AA03C0-A4A8-4078-A5D8-E84ED148BCB1}"/>
              </a:ext>
            </a:extLst>
          </p:cNvPr>
          <p:cNvGrpSpPr/>
          <p:nvPr/>
        </p:nvGrpSpPr>
        <p:grpSpPr>
          <a:xfrm>
            <a:off x="4031585" y="2843723"/>
            <a:ext cx="3020400" cy="769320"/>
            <a:chOff x="4031585" y="2843723"/>
            <a:chExt cx="3020400" cy="769320"/>
          </a:xfrm>
        </p:grpSpPr>
        <mc:AlternateContent xmlns:mc="http://schemas.openxmlformats.org/markup-compatibility/2006" xmlns:p14="http://schemas.microsoft.com/office/powerpoint/2010/main">
          <mc:Choice Requires="p14">
            <p:contentPart p14:bwMode="auto" r:id="rId106">
              <p14:nvContentPartPr>
                <p14:cNvPr id="68" name="Tinta 67">
                  <a:extLst>
                    <a:ext uri="{FF2B5EF4-FFF2-40B4-BE49-F238E27FC236}">
                      <a16:creationId xmlns:a16="http://schemas.microsoft.com/office/drawing/2014/main" id="{00860741-FC3D-4F1A-9250-EA3E1F2286F0}"/>
                    </a:ext>
                  </a:extLst>
                </p14:cNvPr>
                <p14:cNvContentPartPr/>
                <p14:nvPr/>
              </p14:nvContentPartPr>
              <p14:xfrm>
                <a:off x="4031585" y="2868203"/>
                <a:ext cx="341640" cy="744840"/>
              </p14:xfrm>
            </p:contentPart>
          </mc:Choice>
          <mc:Fallback xmlns="">
            <p:pic>
              <p:nvPicPr>
                <p:cNvPr id="68" name="Tinta 67">
                  <a:extLst>
                    <a:ext uri="{FF2B5EF4-FFF2-40B4-BE49-F238E27FC236}">
                      <a16:creationId xmlns:a16="http://schemas.microsoft.com/office/drawing/2014/main" id="{00860741-FC3D-4F1A-9250-EA3E1F2286F0}"/>
                    </a:ext>
                  </a:extLst>
                </p:cNvPr>
                <p:cNvPicPr/>
                <p:nvPr/>
              </p:nvPicPr>
              <p:blipFill>
                <a:blip r:embed="rId107"/>
                <a:stretch>
                  <a:fillRect/>
                </a:stretch>
              </p:blipFill>
              <p:spPr>
                <a:xfrm>
                  <a:off x="4022585" y="2859203"/>
                  <a:ext cx="359280" cy="762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Tinta 68">
                  <a:extLst>
                    <a:ext uri="{FF2B5EF4-FFF2-40B4-BE49-F238E27FC236}">
                      <a16:creationId xmlns:a16="http://schemas.microsoft.com/office/drawing/2014/main" id="{BA78C54F-BD13-41CC-8BCB-4C1D42C1C7F9}"/>
                    </a:ext>
                  </a:extLst>
                </p14:cNvPr>
                <p14:cNvContentPartPr/>
                <p14:nvPr/>
              </p14:nvContentPartPr>
              <p14:xfrm>
                <a:off x="4534505" y="2951723"/>
                <a:ext cx="157320" cy="27000"/>
              </p14:xfrm>
            </p:contentPart>
          </mc:Choice>
          <mc:Fallback xmlns="">
            <p:pic>
              <p:nvPicPr>
                <p:cNvPr id="69" name="Tinta 68">
                  <a:extLst>
                    <a:ext uri="{FF2B5EF4-FFF2-40B4-BE49-F238E27FC236}">
                      <a16:creationId xmlns:a16="http://schemas.microsoft.com/office/drawing/2014/main" id="{BA78C54F-BD13-41CC-8BCB-4C1D42C1C7F9}"/>
                    </a:ext>
                  </a:extLst>
                </p:cNvPr>
                <p:cNvPicPr/>
                <p:nvPr/>
              </p:nvPicPr>
              <p:blipFill>
                <a:blip r:embed="rId109"/>
                <a:stretch>
                  <a:fillRect/>
                </a:stretch>
              </p:blipFill>
              <p:spPr>
                <a:xfrm>
                  <a:off x="4525865" y="2943083"/>
                  <a:ext cx="1749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0" name="Tinta 69">
                  <a:extLst>
                    <a:ext uri="{FF2B5EF4-FFF2-40B4-BE49-F238E27FC236}">
                      <a16:creationId xmlns:a16="http://schemas.microsoft.com/office/drawing/2014/main" id="{221DFEA7-4AA3-4DA7-A780-B903495FB1EE}"/>
                    </a:ext>
                  </a:extLst>
                </p14:cNvPr>
                <p14:cNvContentPartPr/>
                <p14:nvPr/>
              </p14:nvContentPartPr>
              <p14:xfrm>
                <a:off x="4896665" y="2843723"/>
                <a:ext cx="77040" cy="213480"/>
              </p14:xfrm>
            </p:contentPart>
          </mc:Choice>
          <mc:Fallback xmlns="">
            <p:pic>
              <p:nvPicPr>
                <p:cNvPr id="70" name="Tinta 69">
                  <a:extLst>
                    <a:ext uri="{FF2B5EF4-FFF2-40B4-BE49-F238E27FC236}">
                      <a16:creationId xmlns:a16="http://schemas.microsoft.com/office/drawing/2014/main" id="{221DFEA7-4AA3-4DA7-A780-B903495FB1EE}"/>
                    </a:ext>
                  </a:extLst>
                </p:cNvPr>
                <p:cNvPicPr/>
                <p:nvPr/>
              </p:nvPicPr>
              <p:blipFill>
                <a:blip r:embed="rId111"/>
                <a:stretch>
                  <a:fillRect/>
                </a:stretch>
              </p:blipFill>
              <p:spPr>
                <a:xfrm>
                  <a:off x="4887665" y="2834723"/>
                  <a:ext cx="9468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1" name="Tinta 70">
                  <a:extLst>
                    <a:ext uri="{FF2B5EF4-FFF2-40B4-BE49-F238E27FC236}">
                      <a16:creationId xmlns:a16="http://schemas.microsoft.com/office/drawing/2014/main" id="{E1B5ADC4-478A-43B4-9D14-8B2B9665AE92}"/>
                    </a:ext>
                  </a:extLst>
                </p14:cNvPr>
                <p14:cNvContentPartPr/>
                <p14:nvPr/>
              </p14:nvContentPartPr>
              <p14:xfrm>
                <a:off x="5246225" y="3251603"/>
                <a:ext cx="138240" cy="5040"/>
              </p14:xfrm>
            </p:contentPart>
          </mc:Choice>
          <mc:Fallback xmlns="">
            <p:pic>
              <p:nvPicPr>
                <p:cNvPr id="71" name="Tinta 70">
                  <a:extLst>
                    <a:ext uri="{FF2B5EF4-FFF2-40B4-BE49-F238E27FC236}">
                      <a16:creationId xmlns:a16="http://schemas.microsoft.com/office/drawing/2014/main" id="{E1B5ADC4-478A-43B4-9D14-8B2B9665AE92}"/>
                    </a:ext>
                  </a:extLst>
                </p:cNvPr>
                <p:cNvPicPr/>
                <p:nvPr/>
              </p:nvPicPr>
              <p:blipFill>
                <a:blip r:embed="rId113"/>
                <a:stretch>
                  <a:fillRect/>
                </a:stretch>
              </p:blipFill>
              <p:spPr>
                <a:xfrm>
                  <a:off x="5237585" y="3242603"/>
                  <a:ext cx="155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2" name="Tinta 71">
                  <a:extLst>
                    <a:ext uri="{FF2B5EF4-FFF2-40B4-BE49-F238E27FC236}">
                      <a16:creationId xmlns:a16="http://schemas.microsoft.com/office/drawing/2014/main" id="{4B325252-B63F-4496-AF44-D1243052CA83}"/>
                    </a:ext>
                  </a:extLst>
                </p14:cNvPr>
                <p14:cNvContentPartPr/>
                <p14:nvPr/>
              </p14:nvContentPartPr>
              <p14:xfrm>
                <a:off x="5260265" y="3367523"/>
                <a:ext cx="114480" cy="1440"/>
              </p14:xfrm>
            </p:contentPart>
          </mc:Choice>
          <mc:Fallback xmlns="">
            <p:pic>
              <p:nvPicPr>
                <p:cNvPr id="72" name="Tinta 71">
                  <a:extLst>
                    <a:ext uri="{FF2B5EF4-FFF2-40B4-BE49-F238E27FC236}">
                      <a16:creationId xmlns:a16="http://schemas.microsoft.com/office/drawing/2014/main" id="{4B325252-B63F-4496-AF44-D1243052CA83}"/>
                    </a:ext>
                  </a:extLst>
                </p:cNvPr>
                <p:cNvPicPr/>
                <p:nvPr/>
              </p:nvPicPr>
              <p:blipFill>
                <a:blip r:embed="rId115"/>
                <a:stretch>
                  <a:fillRect/>
                </a:stretch>
              </p:blipFill>
              <p:spPr>
                <a:xfrm>
                  <a:off x="5251265" y="3358523"/>
                  <a:ext cx="1321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3" name="Tinta 72">
                  <a:extLst>
                    <a:ext uri="{FF2B5EF4-FFF2-40B4-BE49-F238E27FC236}">
                      <a16:creationId xmlns:a16="http://schemas.microsoft.com/office/drawing/2014/main" id="{04C087EC-B085-492B-B0BF-253F6A413BE7}"/>
                    </a:ext>
                  </a:extLst>
                </p14:cNvPr>
                <p14:cNvContentPartPr/>
                <p14:nvPr/>
              </p14:nvContentPartPr>
              <p14:xfrm>
                <a:off x="6007265" y="2925083"/>
                <a:ext cx="1044720" cy="541440"/>
              </p14:xfrm>
            </p:contentPart>
          </mc:Choice>
          <mc:Fallback xmlns="">
            <p:pic>
              <p:nvPicPr>
                <p:cNvPr id="73" name="Tinta 72">
                  <a:extLst>
                    <a:ext uri="{FF2B5EF4-FFF2-40B4-BE49-F238E27FC236}">
                      <a16:creationId xmlns:a16="http://schemas.microsoft.com/office/drawing/2014/main" id="{04C087EC-B085-492B-B0BF-253F6A413BE7}"/>
                    </a:ext>
                  </a:extLst>
                </p:cNvPr>
                <p:cNvPicPr/>
                <p:nvPr/>
              </p:nvPicPr>
              <p:blipFill>
                <a:blip r:embed="rId117"/>
                <a:stretch>
                  <a:fillRect/>
                </a:stretch>
              </p:blipFill>
              <p:spPr>
                <a:xfrm>
                  <a:off x="5998625" y="2916443"/>
                  <a:ext cx="106236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4" name="Tinta 73">
                  <a:extLst>
                    <a:ext uri="{FF2B5EF4-FFF2-40B4-BE49-F238E27FC236}">
                      <a16:creationId xmlns:a16="http://schemas.microsoft.com/office/drawing/2014/main" id="{7A81522F-E8B6-490D-9DC1-36F1D051CB69}"/>
                    </a:ext>
                  </a:extLst>
                </p14:cNvPr>
                <p14:cNvContentPartPr/>
                <p14:nvPr/>
              </p14:nvContentPartPr>
              <p14:xfrm>
                <a:off x="6502985" y="3242963"/>
                <a:ext cx="324000" cy="239400"/>
              </p14:xfrm>
            </p:contentPart>
          </mc:Choice>
          <mc:Fallback xmlns="">
            <p:pic>
              <p:nvPicPr>
                <p:cNvPr id="74" name="Tinta 73">
                  <a:extLst>
                    <a:ext uri="{FF2B5EF4-FFF2-40B4-BE49-F238E27FC236}">
                      <a16:creationId xmlns:a16="http://schemas.microsoft.com/office/drawing/2014/main" id="{7A81522F-E8B6-490D-9DC1-36F1D051CB69}"/>
                    </a:ext>
                  </a:extLst>
                </p:cNvPr>
                <p:cNvPicPr/>
                <p:nvPr/>
              </p:nvPicPr>
              <p:blipFill>
                <a:blip r:embed="rId119"/>
                <a:stretch>
                  <a:fillRect/>
                </a:stretch>
              </p:blipFill>
              <p:spPr>
                <a:xfrm>
                  <a:off x="6493985" y="3233963"/>
                  <a:ext cx="34164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Tinta 74">
                  <a:extLst>
                    <a:ext uri="{FF2B5EF4-FFF2-40B4-BE49-F238E27FC236}">
                      <a16:creationId xmlns:a16="http://schemas.microsoft.com/office/drawing/2014/main" id="{6FFBCB08-ED3B-4427-A9AE-B71E4D9D776C}"/>
                    </a:ext>
                  </a:extLst>
                </p14:cNvPr>
                <p14:cNvContentPartPr/>
                <p14:nvPr/>
              </p14:nvContentPartPr>
              <p14:xfrm>
                <a:off x="5610185" y="3207323"/>
                <a:ext cx="210240" cy="19800"/>
              </p14:xfrm>
            </p:contentPart>
          </mc:Choice>
          <mc:Fallback xmlns="">
            <p:pic>
              <p:nvPicPr>
                <p:cNvPr id="75" name="Tinta 74">
                  <a:extLst>
                    <a:ext uri="{FF2B5EF4-FFF2-40B4-BE49-F238E27FC236}">
                      <a16:creationId xmlns:a16="http://schemas.microsoft.com/office/drawing/2014/main" id="{6FFBCB08-ED3B-4427-A9AE-B71E4D9D776C}"/>
                    </a:ext>
                  </a:extLst>
                </p:cNvPr>
                <p:cNvPicPr/>
                <p:nvPr/>
              </p:nvPicPr>
              <p:blipFill>
                <a:blip r:embed="rId121"/>
                <a:stretch>
                  <a:fillRect/>
                </a:stretch>
              </p:blipFill>
              <p:spPr>
                <a:xfrm>
                  <a:off x="5601545" y="3198323"/>
                  <a:ext cx="2278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6" name="Tinta 75">
                  <a:extLst>
                    <a:ext uri="{FF2B5EF4-FFF2-40B4-BE49-F238E27FC236}">
                      <a16:creationId xmlns:a16="http://schemas.microsoft.com/office/drawing/2014/main" id="{FAC949F4-3D58-45B9-BF10-D86AB501CDD3}"/>
                    </a:ext>
                  </a:extLst>
                </p14:cNvPr>
                <p14:cNvContentPartPr/>
                <p14:nvPr/>
              </p14:nvContentPartPr>
              <p14:xfrm>
                <a:off x="5717825" y="3114083"/>
                <a:ext cx="23760" cy="198360"/>
              </p14:xfrm>
            </p:contentPart>
          </mc:Choice>
          <mc:Fallback xmlns="">
            <p:pic>
              <p:nvPicPr>
                <p:cNvPr id="76" name="Tinta 75">
                  <a:extLst>
                    <a:ext uri="{FF2B5EF4-FFF2-40B4-BE49-F238E27FC236}">
                      <a16:creationId xmlns:a16="http://schemas.microsoft.com/office/drawing/2014/main" id="{FAC949F4-3D58-45B9-BF10-D86AB501CDD3}"/>
                    </a:ext>
                  </a:extLst>
                </p:cNvPr>
                <p:cNvPicPr/>
                <p:nvPr/>
              </p:nvPicPr>
              <p:blipFill>
                <a:blip r:embed="rId123"/>
                <a:stretch>
                  <a:fillRect/>
                </a:stretch>
              </p:blipFill>
              <p:spPr>
                <a:xfrm>
                  <a:off x="5708825" y="3105083"/>
                  <a:ext cx="41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7" name="Tinta 76">
                  <a:extLst>
                    <a:ext uri="{FF2B5EF4-FFF2-40B4-BE49-F238E27FC236}">
                      <a16:creationId xmlns:a16="http://schemas.microsoft.com/office/drawing/2014/main" id="{BA050EF7-9040-4A68-9493-EB255463EE1F}"/>
                    </a:ext>
                  </a:extLst>
                </p14:cNvPr>
                <p14:cNvContentPartPr/>
                <p14:nvPr/>
              </p14:nvContentPartPr>
              <p14:xfrm>
                <a:off x="5640785" y="3420803"/>
                <a:ext cx="191160" cy="7200"/>
              </p14:xfrm>
            </p:contentPart>
          </mc:Choice>
          <mc:Fallback xmlns="">
            <p:pic>
              <p:nvPicPr>
                <p:cNvPr id="77" name="Tinta 76">
                  <a:extLst>
                    <a:ext uri="{FF2B5EF4-FFF2-40B4-BE49-F238E27FC236}">
                      <a16:creationId xmlns:a16="http://schemas.microsoft.com/office/drawing/2014/main" id="{BA050EF7-9040-4A68-9493-EB255463EE1F}"/>
                    </a:ext>
                  </a:extLst>
                </p:cNvPr>
                <p:cNvPicPr/>
                <p:nvPr/>
              </p:nvPicPr>
              <p:blipFill>
                <a:blip r:embed="rId125"/>
                <a:stretch>
                  <a:fillRect/>
                </a:stretch>
              </p:blipFill>
              <p:spPr>
                <a:xfrm>
                  <a:off x="5631785" y="3412163"/>
                  <a:ext cx="208800" cy="24840"/>
                </a:xfrm>
                <a:prstGeom prst="rect">
                  <a:avLst/>
                </a:prstGeom>
              </p:spPr>
            </p:pic>
          </mc:Fallback>
        </mc:AlternateContent>
      </p:grpSp>
      <p:grpSp>
        <p:nvGrpSpPr>
          <p:cNvPr id="82" name="Agrupar 81">
            <a:extLst>
              <a:ext uri="{FF2B5EF4-FFF2-40B4-BE49-F238E27FC236}">
                <a16:creationId xmlns:a16="http://schemas.microsoft.com/office/drawing/2014/main" id="{D4328293-F761-4982-A264-970D0741915B}"/>
              </a:ext>
            </a:extLst>
          </p:cNvPr>
          <p:cNvGrpSpPr/>
          <p:nvPr/>
        </p:nvGrpSpPr>
        <p:grpSpPr>
          <a:xfrm>
            <a:off x="3301865" y="3918683"/>
            <a:ext cx="716040" cy="720360"/>
            <a:chOff x="3301865" y="3918683"/>
            <a:chExt cx="716040" cy="720360"/>
          </a:xfrm>
        </p:grpSpPr>
        <mc:AlternateContent xmlns:mc="http://schemas.openxmlformats.org/markup-compatibility/2006" xmlns:p14="http://schemas.microsoft.com/office/powerpoint/2010/main">
          <mc:Choice Requires="p14">
            <p:contentPart p14:bwMode="auto" r:id="rId126">
              <p14:nvContentPartPr>
                <p14:cNvPr id="79" name="Tinta 78">
                  <a:extLst>
                    <a:ext uri="{FF2B5EF4-FFF2-40B4-BE49-F238E27FC236}">
                      <a16:creationId xmlns:a16="http://schemas.microsoft.com/office/drawing/2014/main" id="{F10DBD16-9048-4740-8FFD-31424794228E}"/>
                    </a:ext>
                  </a:extLst>
                </p14:cNvPr>
                <p14:cNvContentPartPr/>
                <p14:nvPr/>
              </p14:nvContentPartPr>
              <p14:xfrm>
                <a:off x="3301865" y="3966563"/>
                <a:ext cx="321480" cy="672480"/>
              </p14:xfrm>
            </p:contentPart>
          </mc:Choice>
          <mc:Fallback xmlns="">
            <p:pic>
              <p:nvPicPr>
                <p:cNvPr id="79" name="Tinta 78">
                  <a:extLst>
                    <a:ext uri="{FF2B5EF4-FFF2-40B4-BE49-F238E27FC236}">
                      <a16:creationId xmlns:a16="http://schemas.microsoft.com/office/drawing/2014/main" id="{F10DBD16-9048-4740-8FFD-31424794228E}"/>
                    </a:ext>
                  </a:extLst>
                </p:cNvPr>
                <p:cNvPicPr/>
                <p:nvPr/>
              </p:nvPicPr>
              <p:blipFill>
                <a:blip r:embed="rId127"/>
                <a:stretch>
                  <a:fillRect/>
                </a:stretch>
              </p:blipFill>
              <p:spPr>
                <a:xfrm>
                  <a:off x="3293225" y="3957923"/>
                  <a:ext cx="33912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Tinta 79">
                  <a:extLst>
                    <a:ext uri="{FF2B5EF4-FFF2-40B4-BE49-F238E27FC236}">
                      <a16:creationId xmlns:a16="http://schemas.microsoft.com/office/drawing/2014/main" id="{E5B99850-6B61-480A-B813-E439D8931612}"/>
                    </a:ext>
                  </a:extLst>
                </p14:cNvPr>
                <p14:cNvContentPartPr/>
                <p14:nvPr/>
              </p14:nvContentPartPr>
              <p14:xfrm>
                <a:off x="3764825" y="4029203"/>
                <a:ext cx="116640" cy="6120"/>
              </p14:xfrm>
            </p:contentPart>
          </mc:Choice>
          <mc:Fallback xmlns="">
            <p:pic>
              <p:nvPicPr>
                <p:cNvPr id="80" name="Tinta 79">
                  <a:extLst>
                    <a:ext uri="{FF2B5EF4-FFF2-40B4-BE49-F238E27FC236}">
                      <a16:creationId xmlns:a16="http://schemas.microsoft.com/office/drawing/2014/main" id="{E5B99850-6B61-480A-B813-E439D8931612}"/>
                    </a:ext>
                  </a:extLst>
                </p:cNvPr>
                <p:cNvPicPr/>
                <p:nvPr/>
              </p:nvPicPr>
              <p:blipFill>
                <a:blip r:embed="rId129"/>
                <a:stretch>
                  <a:fillRect/>
                </a:stretch>
              </p:blipFill>
              <p:spPr>
                <a:xfrm>
                  <a:off x="3755825" y="4020563"/>
                  <a:ext cx="1342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Tinta 80">
                  <a:extLst>
                    <a:ext uri="{FF2B5EF4-FFF2-40B4-BE49-F238E27FC236}">
                      <a16:creationId xmlns:a16="http://schemas.microsoft.com/office/drawing/2014/main" id="{1C85BEE9-C3C3-4F0D-B757-7F23CC4A30C3}"/>
                    </a:ext>
                  </a:extLst>
                </p14:cNvPr>
                <p14:cNvContentPartPr/>
                <p14:nvPr/>
              </p14:nvContentPartPr>
              <p14:xfrm>
                <a:off x="3973265" y="3918683"/>
                <a:ext cx="44640" cy="115200"/>
              </p14:xfrm>
            </p:contentPart>
          </mc:Choice>
          <mc:Fallback xmlns="">
            <p:pic>
              <p:nvPicPr>
                <p:cNvPr id="81" name="Tinta 80">
                  <a:extLst>
                    <a:ext uri="{FF2B5EF4-FFF2-40B4-BE49-F238E27FC236}">
                      <a16:creationId xmlns:a16="http://schemas.microsoft.com/office/drawing/2014/main" id="{1C85BEE9-C3C3-4F0D-B757-7F23CC4A30C3}"/>
                    </a:ext>
                  </a:extLst>
                </p:cNvPr>
                <p:cNvPicPr/>
                <p:nvPr/>
              </p:nvPicPr>
              <p:blipFill>
                <a:blip r:embed="rId131"/>
                <a:stretch>
                  <a:fillRect/>
                </a:stretch>
              </p:blipFill>
              <p:spPr>
                <a:xfrm>
                  <a:off x="3964625" y="3910043"/>
                  <a:ext cx="62280" cy="132840"/>
                </a:xfrm>
                <a:prstGeom prst="rect">
                  <a:avLst/>
                </a:prstGeom>
              </p:spPr>
            </p:pic>
          </mc:Fallback>
        </mc:AlternateContent>
      </p:grpSp>
      <p:grpSp>
        <p:nvGrpSpPr>
          <p:cNvPr id="85" name="Agrupar 84">
            <a:extLst>
              <a:ext uri="{FF2B5EF4-FFF2-40B4-BE49-F238E27FC236}">
                <a16:creationId xmlns:a16="http://schemas.microsoft.com/office/drawing/2014/main" id="{6DCEC473-3147-4F58-88F4-847D946F68FF}"/>
              </a:ext>
            </a:extLst>
          </p:cNvPr>
          <p:cNvGrpSpPr/>
          <p:nvPr/>
        </p:nvGrpSpPr>
        <p:grpSpPr>
          <a:xfrm>
            <a:off x="4304465" y="4368323"/>
            <a:ext cx="174240" cy="128520"/>
            <a:chOff x="4304465" y="4368323"/>
            <a:chExt cx="174240" cy="128520"/>
          </a:xfrm>
        </p:grpSpPr>
        <mc:AlternateContent xmlns:mc="http://schemas.openxmlformats.org/markup-compatibility/2006" xmlns:p14="http://schemas.microsoft.com/office/powerpoint/2010/main">
          <mc:Choice Requires="p14">
            <p:contentPart p14:bwMode="auto" r:id="rId132">
              <p14:nvContentPartPr>
                <p14:cNvPr id="83" name="Tinta 82">
                  <a:extLst>
                    <a:ext uri="{FF2B5EF4-FFF2-40B4-BE49-F238E27FC236}">
                      <a16:creationId xmlns:a16="http://schemas.microsoft.com/office/drawing/2014/main" id="{6BC599D8-8BDC-45B8-8396-B328DBC11411}"/>
                    </a:ext>
                  </a:extLst>
                </p14:cNvPr>
                <p14:cNvContentPartPr/>
                <p14:nvPr/>
              </p14:nvContentPartPr>
              <p14:xfrm>
                <a:off x="4324625" y="4368323"/>
                <a:ext cx="154080" cy="10440"/>
              </p14:xfrm>
            </p:contentPart>
          </mc:Choice>
          <mc:Fallback xmlns="">
            <p:pic>
              <p:nvPicPr>
                <p:cNvPr id="83" name="Tinta 82">
                  <a:extLst>
                    <a:ext uri="{FF2B5EF4-FFF2-40B4-BE49-F238E27FC236}">
                      <a16:creationId xmlns:a16="http://schemas.microsoft.com/office/drawing/2014/main" id="{6BC599D8-8BDC-45B8-8396-B328DBC11411}"/>
                    </a:ext>
                  </a:extLst>
                </p:cNvPr>
                <p:cNvPicPr/>
                <p:nvPr/>
              </p:nvPicPr>
              <p:blipFill>
                <a:blip r:embed="rId133"/>
                <a:stretch>
                  <a:fillRect/>
                </a:stretch>
              </p:blipFill>
              <p:spPr>
                <a:xfrm>
                  <a:off x="4315985" y="4359683"/>
                  <a:ext cx="1717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Tinta 83">
                  <a:extLst>
                    <a:ext uri="{FF2B5EF4-FFF2-40B4-BE49-F238E27FC236}">
                      <a16:creationId xmlns:a16="http://schemas.microsoft.com/office/drawing/2014/main" id="{A26D61EC-F798-47DF-847D-FBFCD7E105EA}"/>
                    </a:ext>
                  </a:extLst>
                </p14:cNvPr>
                <p14:cNvContentPartPr/>
                <p14:nvPr/>
              </p14:nvContentPartPr>
              <p14:xfrm>
                <a:off x="4304465" y="4486403"/>
                <a:ext cx="163440" cy="10440"/>
              </p14:xfrm>
            </p:contentPart>
          </mc:Choice>
          <mc:Fallback xmlns="">
            <p:pic>
              <p:nvPicPr>
                <p:cNvPr id="84" name="Tinta 83">
                  <a:extLst>
                    <a:ext uri="{FF2B5EF4-FFF2-40B4-BE49-F238E27FC236}">
                      <a16:creationId xmlns:a16="http://schemas.microsoft.com/office/drawing/2014/main" id="{A26D61EC-F798-47DF-847D-FBFCD7E105EA}"/>
                    </a:ext>
                  </a:extLst>
                </p:cNvPr>
                <p:cNvPicPr/>
                <p:nvPr/>
              </p:nvPicPr>
              <p:blipFill>
                <a:blip r:embed="rId135"/>
                <a:stretch>
                  <a:fillRect/>
                </a:stretch>
              </p:blipFill>
              <p:spPr>
                <a:xfrm>
                  <a:off x="4295825" y="4477763"/>
                  <a:ext cx="181080" cy="28080"/>
                </a:xfrm>
                <a:prstGeom prst="rect">
                  <a:avLst/>
                </a:prstGeom>
              </p:spPr>
            </p:pic>
          </mc:Fallback>
        </mc:AlternateContent>
      </p:grpSp>
      <p:grpSp>
        <p:nvGrpSpPr>
          <p:cNvPr id="101" name="Agrupar 100">
            <a:extLst>
              <a:ext uri="{FF2B5EF4-FFF2-40B4-BE49-F238E27FC236}">
                <a16:creationId xmlns:a16="http://schemas.microsoft.com/office/drawing/2014/main" id="{B4AD89F7-7175-441C-B6CF-D52CDC95DFAA}"/>
              </a:ext>
            </a:extLst>
          </p:cNvPr>
          <p:cNvGrpSpPr/>
          <p:nvPr/>
        </p:nvGrpSpPr>
        <p:grpSpPr>
          <a:xfrm>
            <a:off x="4990985" y="4017323"/>
            <a:ext cx="869400" cy="539640"/>
            <a:chOff x="4990985" y="4017323"/>
            <a:chExt cx="869400" cy="539640"/>
          </a:xfrm>
        </p:grpSpPr>
        <mc:AlternateContent xmlns:mc="http://schemas.openxmlformats.org/markup-compatibility/2006" xmlns:p14="http://schemas.microsoft.com/office/powerpoint/2010/main">
          <mc:Choice Requires="p14">
            <p:contentPart p14:bwMode="auto" r:id="rId136">
              <p14:nvContentPartPr>
                <p14:cNvPr id="86" name="Tinta 85">
                  <a:extLst>
                    <a:ext uri="{FF2B5EF4-FFF2-40B4-BE49-F238E27FC236}">
                      <a16:creationId xmlns:a16="http://schemas.microsoft.com/office/drawing/2014/main" id="{C028F266-DF0D-467B-9D72-4783914B3F8A}"/>
                    </a:ext>
                  </a:extLst>
                </p14:cNvPr>
                <p14:cNvContentPartPr/>
                <p14:nvPr/>
              </p14:nvContentPartPr>
              <p14:xfrm>
                <a:off x="4990985" y="4017323"/>
                <a:ext cx="869400" cy="539640"/>
              </p14:xfrm>
            </p:contentPart>
          </mc:Choice>
          <mc:Fallback xmlns="">
            <p:pic>
              <p:nvPicPr>
                <p:cNvPr id="86" name="Tinta 85">
                  <a:extLst>
                    <a:ext uri="{FF2B5EF4-FFF2-40B4-BE49-F238E27FC236}">
                      <a16:creationId xmlns:a16="http://schemas.microsoft.com/office/drawing/2014/main" id="{C028F266-DF0D-467B-9D72-4783914B3F8A}"/>
                    </a:ext>
                  </a:extLst>
                </p:cNvPr>
                <p:cNvPicPr/>
                <p:nvPr/>
              </p:nvPicPr>
              <p:blipFill>
                <a:blip r:embed="rId137"/>
                <a:stretch>
                  <a:fillRect/>
                </a:stretch>
              </p:blipFill>
              <p:spPr>
                <a:xfrm>
                  <a:off x="4981985" y="4008683"/>
                  <a:ext cx="88704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7" name="Tinta 86">
                  <a:extLst>
                    <a:ext uri="{FF2B5EF4-FFF2-40B4-BE49-F238E27FC236}">
                      <a16:creationId xmlns:a16="http://schemas.microsoft.com/office/drawing/2014/main" id="{E676F5C0-F0E9-4D0D-8608-5791C36EFAF7}"/>
                    </a:ext>
                  </a:extLst>
                </p14:cNvPr>
                <p14:cNvContentPartPr/>
                <p14:nvPr/>
              </p14:nvContentPartPr>
              <p14:xfrm>
                <a:off x="5473745" y="4378403"/>
                <a:ext cx="377280" cy="145440"/>
              </p14:xfrm>
            </p:contentPart>
          </mc:Choice>
          <mc:Fallback xmlns="">
            <p:pic>
              <p:nvPicPr>
                <p:cNvPr id="87" name="Tinta 86">
                  <a:extLst>
                    <a:ext uri="{FF2B5EF4-FFF2-40B4-BE49-F238E27FC236}">
                      <a16:creationId xmlns:a16="http://schemas.microsoft.com/office/drawing/2014/main" id="{E676F5C0-F0E9-4D0D-8608-5791C36EFAF7}"/>
                    </a:ext>
                  </a:extLst>
                </p:cNvPr>
                <p:cNvPicPr/>
                <p:nvPr/>
              </p:nvPicPr>
              <p:blipFill>
                <a:blip r:embed="rId139"/>
                <a:stretch>
                  <a:fillRect/>
                </a:stretch>
              </p:blipFill>
              <p:spPr>
                <a:xfrm>
                  <a:off x="5465105" y="4369763"/>
                  <a:ext cx="394920" cy="163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0">
            <p14:nvContentPartPr>
              <p14:cNvPr id="88" name="Tinta 87">
                <a:extLst>
                  <a:ext uri="{FF2B5EF4-FFF2-40B4-BE49-F238E27FC236}">
                    <a16:creationId xmlns:a16="http://schemas.microsoft.com/office/drawing/2014/main" id="{3E479CE0-E572-42AF-9931-08682571C6F0}"/>
                  </a:ext>
                </a:extLst>
              </p14:cNvPr>
              <p14:cNvContentPartPr/>
              <p14:nvPr/>
            </p14:nvContentPartPr>
            <p14:xfrm>
              <a:off x="7020305" y="4368323"/>
              <a:ext cx="695160" cy="177480"/>
            </p14:xfrm>
          </p:contentPart>
        </mc:Choice>
        <mc:Fallback xmlns="">
          <p:pic>
            <p:nvPicPr>
              <p:cNvPr id="88" name="Tinta 87">
                <a:extLst>
                  <a:ext uri="{FF2B5EF4-FFF2-40B4-BE49-F238E27FC236}">
                    <a16:creationId xmlns:a16="http://schemas.microsoft.com/office/drawing/2014/main" id="{3E479CE0-E572-42AF-9931-08682571C6F0}"/>
                  </a:ext>
                </a:extLst>
              </p:cNvPr>
              <p:cNvPicPr/>
              <p:nvPr/>
            </p:nvPicPr>
            <p:blipFill>
              <a:blip r:embed="rId141"/>
              <a:stretch>
                <a:fillRect/>
              </a:stretch>
            </p:blipFill>
            <p:spPr>
              <a:xfrm>
                <a:off x="7011665" y="4359323"/>
                <a:ext cx="712800" cy="195120"/>
              </a:xfrm>
              <a:prstGeom prst="rect">
                <a:avLst/>
              </a:prstGeom>
            </p:spPr>
          </p:pic>
        </mc:Fallback>
      </mc:AlternateContent>
      <p:grpSp>
        <p:nvGrpSpPr>
          <p:cNvPr id="100" name="Agrupar 99">
            <a:extLst>
              <a:ext uri="{FF2B5EF4-FFF2-40B4-BE49-F238E27FC236}">
                <a16:creationId xmlns:a16="http://schemas.microsoft.com/office/drawing/2014/main" id="{5FE08FAC-D677-4962-8797-EE45A6D82EEF}"/>
              </a:ext>
            </a:extLst>
          </p:cNvPr>
          <p:cNvGrpSpPr/>
          <p:nvPr/>
        </p:nvGrpSpPr>
        <p:grpSpPr>
          <a:xfrm>
            <a:off x="8356265" y="3963323"/>
            <a:ext cx="982080" cy="788760"/>
            <a:chOff x="8356265" y="3963323"/>
            <a:chExt cx="982080" cy="788760"/>
          </a:xfrm>
        </p:grpSpPr>
        <mc:AlternateContent xmlns:mc="http://schemas.openxmlformats.org/markup-compatibility/2006" xmlns:p14="http://schemas.microsoft.com/office/powerpoint/2010/main">
          <mc:Choice Requires="p14">
            <p:contentPart p14:bwMode="auto" r:id="rId142">
              <p14:nvContentPartPr>
                <p14:cNvPr id="89" name="Tinta 88">
                  <a:extLst>
                    <a:ext uri="{FF2B5EF4-FFF2-40B4-BE49-F238E27FC236}">
                      <a16:creationId xmlns:a16="http://schemas.microsoft.com/office/drawing/2014/main" id="{155B26F2-1AEC-44E9-9709-D03604E324F7}"/>
                    </a:ext>
                  </a:extLst>
                </p14:cNvPr>
                <p14:cNvContentPartPr/>
                <p14:nvPr/>
              </p14:nvContentPartPr>
              <p14:xfrm>
                <a:off x="8356265" y="4091843"/>
                <a:ext cx="282960" cy="660240"/>
              </p14:xfrm>
            </p:contentPart>
          </mc:Choice>
          <mc:Fallback xmlns="">
            <p:pic>
              <p:nvPicPr>
                <p:cNvPr id="89" name="Tinta 88">
                  <a:extLst>
                    <a:ext uri="{FF2B5EF4-FFF2-40B4-BE49-F238E27FC236}">
                      <a16:creationId xmlns:a16="http://schemas.microsoft.com/office/drawing/2014/main" id="{155B26F2-1AEC-44E9-9709-D03604E324F7}"/>
                    </a:ext>
                  </a:extLst>
                </p:cNvPr>
                <p:cNvPicPr/>
                <p:nvPr/>
              </p:nvPicPr>
              <p:blipFill>
                <a:blip r:embed="rId143"/>
                <a:stretch>
                  <a:fillRect/>
                </a:stretch>
              </p:blipFill>
              <p:spPr>
                <a:xfrm>
                  <a:off x="8347265" y="4082843"/>
                  <a:ext cx="30060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Tinta 89">
                  <a:extLst>
                    <a:ext uri="{FF2B5EF4-FFF2-40B4-BE49-F238E27FC236}">
                      <a16:creationId xmlns:a16="http://schemas.microsoft.com/office/drawing/2014/main" id="{4D3F0AAF-D932-4AFB-BC6F-B0B0127FE074}"/>
                    </a:ext>
                  </a:extLst>
                </p14:cNvPr>
                <p14:cNvContentPartPr/>
                <p14:nvPr/>
              </p14:nvContentPartPr>
              <p14:xfrm>
                <a:off x="8821385" y="4053323"/>
                <a:ext cx="134280" cy="4680"/>
              </p14:xfrm>
            </p:contentPart>
          </mc:Choice>
          <mc:Fallback xmlns="">
            <p:pic>
              <p:nvPicPr>
                <p:cNvPr id="90" name="Tinta 89">
                  <a:extLst>
                    <a:ext uri="{FF2B5EF4-FFF2-40B4-BE49-F238E27FC236}">
                      <a16:creationId xmlns:a16="http://schemas.microsoft.com/office/drawing/2014/main" id="{4D3F0AAF-D932-4AFB-BC6F-B0B0127FE074}"/>
                    </a:ext>
                  </a:extLst>
                </p:cNvPr>
                <p:cNvPicPr/>
                <p:nvPr/>
              </p:nvPicPr>
              <p:blipFill>
                <a:blip r:embed="rId145"/>
                <a:stretch>
                  <a:fillRect/>
                </a:stretch>
              </p:blipFill>
              <p:spPr>
                <a:xfrm>
                  <a:off x="8812385" y="4044323"/>
                  <a:ext cx="1519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Tinta 90">
                  <a:extLst>
                    <a:ext uri="{FF2B5EF4-FFF2-40B4-BE49-F238E27FC236}">
                      <a16:creationId xmlns:a16="http://schemas.microsoft.com/office/drawing/2014/main" id="{8D1C809A-B986-4F5E-BB49-E723BCC67E19}"/>
                    </a:ext>
                  </a:extLst>
                </p14:cNvPr>
                <p14:cNvContentPartPr/>
                <p14:nvPr/>
              </p14:nvContentPartPr>
              <p14:xfrm>
                <a:off x="9004625" y="3963323"/>
                <a:ext cx="92160" cy="266400"/>
              </p14:xfrm>
            </p:contentPart>
          </mc:Choice>
          <mc:Fallback xmlns="">
            <p:pic>
              <p:nvPicPr>
                <p:cNvPr id="91" name="Tinta 90">
                  <a:extLst>
                    <a:ext uri="{FF2B5EF4-FFF2-40B4-BE49-F238E27FC236}">
                      <a16:creationId xmlns:a16="http://schemas.microsoft.com/office/drawing/2014/main" id="{8D1C809A-B986-4F5E-BB49-E723BCC67E19}"/>
                    </a:ext>
                  </a:extLst>
                </p:cNvPr>
                <p:cNvPicPr/>
                <p:nvPr/>
              </p:nvPicPr>
              <p:blipFill>
                <a:blip r:embed="rId147"/>
                <a:stretch>
                  <a:fillRect/>
                </a:stretch>
              </p:blipFill>
              <p:spPr>
                <a:xfrm>
                  <a:off x="8995625" y="3954683"/>
                  <a:ext cx="10980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Tinta 91">
                  <a:extLst>
                    <a:ext uri="{FF2B5EF4-FFF2-40B4-BE49-F238E27FC236}">
                      <a16:creationId xmlns:a16="http://schemas.microsoft.com/office/drawing/2014/main" id="{D5958D61-FAF6-4E0A-AD2E-0BEA48B95A30}"/>
                    </a:ext>
                  </a:extLst>
                </p14:cNvPr>
                <p14:cNvContentPartPr/>
                <p14:nvPr/>
              </p14:nvContentPartPr>
              <p14:xfrm>
                <a:off x="9199385" y="4515923"/>
                <a:ext cx="138960" cy="5040"/>
              </p14:xfrm>
            </p:contentPart>
          </mc:Choice>
          <mc:Fallback xmlns="">
            <p:pic>
              <p:nvPicPr>
                <p:cNvPr id="92" name="Tinta 91">
                  <a:extLst>
                    <a:ext uri="{FF2B5EF4-FFF2-40B4-BE49-F238E27FC236}">
                      <a16:creationId xmlns:a16="http://schemas.microsoft.com/office/drawing/2014/main" id="{D5958D61-FAF6-4E0A-AD2E-0BEA48B95A30}"/>
                    </a:ext>
                  </a:extLst>
                </p:cNvPr>
                <p:cNvPicPr/>
                <p:nvPr/>
              </p:nvPicPr>
              <p:blipFill>
                <a:blip r:embed="rId149"/>
                <a:stretch>
                  <a:fillRect/>
                </a:stretch>
              </p:blipFill>
              <p:spPr>
                <a:xfrm>
                  <a:off x="9190385" y="4507283"/>
                  <a:ext cx="1566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Tinta 92">
                  <a:extLst>
                    <a:ext uri="{FF2B5EF4-FFF2-40B4-BE49-F238E27FC236}">
                      <a16:creationId xmlns:a16="http://schemas.microsoft.com/office/drawing/2014/main" id="{BE3DA3F6-8316-41B6-A644-FB2B47F2018D}"/>
                    </a:ext>
                  </a:extLst>
                </p14:cNvPr>
                <p14:cNvContentPartPr/>
                <p14:nvPr/>
              </p14:nvContentPartPr>
              <p14:xfrm>
                <a:off x="9199385" y="4611683"/>
                <a:ext cx="88920" cy="2520"/>
              </p14:xfrm>
            </p:contentPart>
          </mc:Choice>
          <mc:Fallback xmlns="">
            <p:pic>
              <p:nvPicPr>
                <p:cNvPr id="93" name="Tinta 92">
                  <a:extLst>
                    <a:ext uri="{FF2B5EF4-FFF2-40B4-BE49-F238E27FC236}">
                      <a16:creationId xmlns:a16="http://schemas.microsoft.com/office/drawing/2014/main" id="{BE3DA3F6-8316-41B6-A644-FB2B47F2018D}"/>
                    </a:ext>
                  </a:extLst>
                </p:cNvPr>
                <p:cNvPicPr/>
                <p:nvPr/>
              </p:nvPicPr>
              <p:blipFill>
                <a:blip r:embed="rId151"/>
                <a:stretch>
                  <a:fillRect/>
                </a:stretch>
              </p:blipFill>
              <p:spPr>
                <a:xfrm>
                  <a:off x="9190385" y="4602683"/>
                  <a:ext cx="106560" cy="20160"/>
                </a:xfrm>
                <a:prstGeom prst="rect">
                  <a:avLst/>
                </a:prstGeom>
              </p:spPr>
            </p:pic>
          </mc:Fallback>
        </mc:AlternateContent>
      </p:grpSp>
      <p:grpSp>
        <p:nvGrpSpPr>
          <p:cNvPr id="98" name="Agrupar 97">
            <a:extLst>
              <a:ext uri="{FF2B5EF4-FFF2-40B4-BE49-F238E27FC236}">
                <a16:creationId xmlns:a16="http://schemas.microsoft.com/office/drawing/2014/main" id="{1B80FD1D-4E48-4F06-86BC-49CF1A6791D6}"/>
              </a:ext>
            </a:extLst>
          </p:cNvPr>
          <p:cNvGrpSpPr/>
          <p:nvPr/>
        </p:nvGrpSpPr>
        <p:grpSpPr>
          <a:xfrm>
            <a:off x="9702305" y="4223963"/>
            <a:ext cx="1311480" cy="442080"/>
            <a:chOff x="9702305" y="4223963"/>
            <a:chExt cx="1311480" cy="442080"/>
          </a:xfrm>
        </p:grpSpPr>
        <mc:AlternateContent xmlns:mc="http://schemas.openxmlformats.org/markup-compatibility/2006" xmlns:p14="http://schemas.microsoft.com/office/powerpoint/2010/main">
          <mc:Choice Requires="p14">
            <p:contentPart p14:bwMode="auto" r:id="rId152">
              <p14:nvContentPartPr>
                <p14:cNvPr id="94" name="Tinta 93">
                  <a:extLst>
                    <a:ext uri="{FF2B5EF4-FFF2-40B4-BE49-F238E27FC236}">
                      <a16:creationId xmlns:a16="http://schemas.microsoft.com/office/drawing/2014/main" id="{A99758A8-118F-45F5-BED7-4E82BA3781FA}"/>
                    </a:ext>
                  </a:extLst>
                </p14:cNvPr>
                <p14:cNvContentPartPr/>
                <p14:nvPr/>
              </p14:nvContentPartPr>
              <p14:xfrm>
                <a:off x="9702305" y="4562363"/>
                <a:ext cx="169920" cy="8640"/>
              </p14:xfrm>
            </p:contentPart>
          </mc:Choice>
          <mc:Fallback xmlns="">
            <p:pic>
              <p:nvPicPr>
                <p:cNvPr id="94" name="Tinta 93">
                  <a:extLst>
                    <a:ext uri="{FF2B5EF4-FFF2-40B4-BE49-F238E27FC236}">
                      <a16:creationId xmlns:a16="http://schemas.microsoft.com/office/drawing/2014/main" id="{A99758A8-118F-45F5-BED7-4E82BA3781FA}"/>
                    </a:ext>
                  </a:extLst>
                </p:cNvPr>
                <p:cNvPicPr/>
                <p:nvPr/>
              </p:nvPicPr>
              <p:blipFill>
                <a:blip r:embed="rId153"/>
                <a:stretch>
                  <a:fillRect/>
                </a:stretch>
              </p:blipFill>
              <p:spPr>
                <a:xfrm>
                  <a:off x="9693665" y="4553723"/>
                  <a:ext cx="187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5" name="Tinta 94">
                  <a:extLst>
                    <a:ext uri="{FF2B5EF4-FFF2-40B4-BE49-F238E27FC236}">
                      <a16:creationId xmlns:a16="http://schemas.microsoft.com/office/drawing/2014/main" id="{C1A2DCD9-5688-4FF5-BFEE-2BF1FDABF576}"/>
                    </a:ext>
                  </a:extLst>
                </p14:cNvPr>
                <p14:cNvContentPartPr/>
                <p14:nvPr/>
              </p14:nvContentPartPr>
              <p14:xfrm>
                <a:off x="10162745" y="4223963"/>
                <a:ext cx="851040" cy="437040"/>
              </p14:xfrm>
            </p:contentPart>
          </mc:Choice>
          <mc:Fallback xmlns="">
            <p:pic>
              <p:nvPicPr>
                <p:cNvPr id="95" name="Tinta 94">
                  <a:extLst>
                    <a:ext uri="{FF2B5EF4-FFF2-40B4-BE49-F238E27FC236}">
                      <a16:creationId xmlns:a16="http://schemas.microsoft.com/office/drawing/2014/main" id="{C1A2DCD9-5688-4FF5-BFEE-2BF1FDABF576}"/>
                    </a:ext>
                  </a:extLst>
                </p:cNvPr>
                <p:cNvPicPr/>
                <p:nvPr/>
              </p:nvPicPr>
              <p:blipFill>
                <a:blip r:embed="rId155"/>
                <a:stretch>
                  <a:fillRect/>
                </a:stretch>
              </p:blipFill>
              <p:spPr>
                <a:xfrm>
                  <a:off x="10153745" y="4214963"/>
                  <a:ext cx="868680" cy="4546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6" name="Tinta 95">
                  <a:extLst>
                    <a:ext uri="{FF2B5EF4-FFF2-40B4-BE49-F238E27FC236}">
                      <a16:creationId xmlns:a16="http://schemas.microsoft.com/office/drawing/2014/main" id="{5AFAC9E3-4184-48D7-BA73-8C675549EA68}"/>
                    </a:ext>
                  </a:extLst>
                </p14:cNvPr>
                <p14:cNvContentPartPr/>
                <p14:nvPr/>
              </p14:nvContentPartPr>
              <p14:xfrm>
                <a:off x="10553345" y="4490003"/>
                <a:ext cx="390960" cy="176040"/>
              </p14:xfrm>
            </p:contentPart>
          </mc:Choice>
          <mc:Fallback xmlns="">
            <p:pic>
              <p:nvPicPr>
                <p:cNvPr id="96" name="Tinta 95">
                  <a:extLst>
                    <a:ext uri="{FF2B5EF4-FFF2-40B4-BE49-F238E27FC236}">
                      <a16:creationId xmlns:a16="http://schemas.microsoft.com/office/drawing/2014/main" id="{5AFAC9E3-4184-48D7-BA73-8C675549EA68}"/>
                    </a:ext>
                  </a:extLst>
                </p:cNvPr>
                <p:cNvPicPr/>
                <p:nvPr/>
              </p:nvPicPr>
              <p:blipFill>
                <a:blip r:embed="rId157"/>
                <a:stretch>
                  <a:fillRect/>
                </a:stretch>
              </p:blipFill>
              <p:spPr>
                <a:xfrm>
                  <a:off x="10544345" y="4481363"/>
                  <a:ext cx="408600" cy="193680"/>
                </a:xfrm>
                <a:prstGeom prst="rect">
                  <a:avLst/>
                </a:prstGeom>
              </p:spPr>
            </p:pic>
          </mc:Fallback>
        </mc:AlternateContent>
      </p:grpSp>
      <p:grpSp>
        <p:nvGrpSpPr>
          <p:cNvPr id="104" name="Agrupar 103">
            <a:extLst>
              <a:ext uri="{FF2B5EF4-FFF2-40B4-BE49-F238E27FC236}">
                <a16:creationId xmlns:a16="http://schemas.microsoft.com/office/drawing/2014/main" id="{67ACC183-CF02-4101-80AE-424048E169FC}"/>
              </a:ext>
            </a:extLst>
          </p:cNvPr>
          <p:cNvGrpSpPr/>
          <p:nvPr/>
        </p:nvGrpSpPr>
        <p:grpSpPr>
          <a:xfrm>
            <a:off x="4783625" y="4301003"/>
            <a:ext cx="141120" cy="177120"/>
            <a:chOff x="4783625" y="4301003"/>
            <a:chExt cx="141120" cy="177120"/>
          </a:xfrm>
        </p:grpSpPr>
        <mc:AlternateContent xmlns:mc="http://schemas.openxmlformats.org/markup-compatibility/2006" xmlns:p14="http://schemas.microsoft.com/office/powerpoint/2010/main">
          <mc:Choice Requires="p14">
            <p:contentPart p14:bwMode="auto" r:id="rId158">
              <p14:nvContentPartPr>
                <p14:cNvPr id="102" name="Tinta 101">
                  <a:extLst>
                    <a:ext uri="{FF2B5EF4-FFF2-40B4-BE49-F238E27FC236}">
                      <a16:creationId xmlns:a16="http://schemas.microsoft.com/office/drawing/2014/main" id="{261F19C9-1575-4DAC-BCE5-F667335C17E4}"/>
                    </a:ext>
                  </a:extLst>
                </p14:cNvPr>
                <p14:cNvContentPartPr/>
                <p14:nvPr/>
              </p14:nvContentPartPr>
              <p14:xfrm>
                <a:off x="4783625" y="4391003"/>
                <a:ext cx="141120" cy="360"/>
              </p14:xfrm>
            </p:contentPart>
          </mc:Choice>
          <mc:Fallback xmlns="">
            <p:pic>
              <p:nvPicPr>
                <p:cNvPr id="102" name="Tinta 101">
                  <a:extLst>
                    <a:ext uri="{FF2B5EF4-FFF2-40B4-BE49-F238E27FC236}">
                      <a16:creationId xmlns:a16="http://schemas.microsoft.com/office/drawing/2014/main" id="{261F19C9-1575-4DAC-BCE5-F667335C17E4}"/>
                    </a:ext>
                  </a:extLst>
                </p:cNvPr>
                <p:cNvPicPr/>
                <p:nvPr/>
              </p:nvPicPr>
              <p:blipFill>
                <a:blip r:embed="rId159"/>
                <a:stretch>
                  <a:fillRect/>
                </a:stretch>
              </p:blipFill>
              <p:spPr>
                <a:xfrm>
                  <a:off x="4774625" y="4382003"/>
                  <a:ext cx="158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3" name="Tinta 102">
                  <a:extLst>
                    <a:ext uri="{FF2B5EF4-FFF2-40B4-BE49-F238E27FC236}">
                      <a16:creationId xmlns:a16="http://schemas.microsoft.com/office/drawing/2014/main" id="{D8C5A887-33E7-4266-9A72-180372324A0E}"/>
                    </a:ext>
                  </a:extLst>
                </p14:cNvPr>
                <p14:cNvContentPartPr/>
                <p14:nvPr/>
              </p14:nvContentPartPr>
              <p14:xfrm>
                <a:off x="4826465" y="4301003"/>
                <a:ext cx="9360" cy="177120"/>
              </p14:xfrm>
            </p:contentPart>
          </mc:Choice>
          <mc:Fallback xmlns="">
            <p:pic>
              <p:nvPicPr>
                <p:cNvPr id="103" name="Tinta 102">
                  <a:extLst>
                    <a:ext uri="{FF2B5EF4-FFF2-40B4-BE49-F238E27FC236}">
                      <a16:creationId xmlns:a16="http://schemas.microsoft.com/office/drawing/2014/main" id="{D8C5A887-33E7-4266-9A72-180372324A0E}"/>
                    </a:ext>
                  </a:extLst>
                </p:cNvPr>
                <p:cNvPicPr/>
                <p:nvPr/>
              </p:nvPicPr>
              <p:blipFill>
                <a:blip r:embed="rId161"/>
                <a:stretch>
                  <a:fillRect/>
                </a:stretch>
              </p:blipFill>
              <p:spPr>
                <a:xfrm>
                  <a:off x="4817825" y="4292363"/>
                  <a:ext cx="27000" cy="19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2">
            <p14:nvContentPartPr>
              <p14:cNvPr id="105" name="Tinta 104">
                <a:extLst>
                  <a:ext uri="{FF2B5EF4-FFF2-40B4-BE49-F238E27FC236}">
                    <a16:creationId xmlns:a16="http://schemas.microsoft.com/office/drawing/2014/main" id="{8C2A5517-061F-4E1B-93D0-EF531F8E4B3E}"/>
                  </a:ext>
                </a:extLst>
              </p14:cNvPr>
              <p14:cNvContentPartPr/>
              <p14:nvPr/>
            </p14:nvContentPartPr>
            <p14:xfrm>
              <a:off x="4740065" y="4361123"/>
              <a:ext cx="137880" cy="178920"/>
            </p14:xfrm>
          </p:contentPart>
        </mc:Choice>
        <mc:Fallback xmlns="">
          <p:pic>
            <p:nvPicPr>
              <p:cNvPr id="105" name="Tinta 104">
                <a:extLst>
                  <a:ext uri="{FF2B5EF4-FFF2-40B4-BE49-F238E27FC236}">
                    <a16:creationId xmlns:a16="http://schemas.microsoft.com/office/drawing/2014/main" id="{8C2A5517-061F-4E1B-93D0-EF531F8E4B3E}"/>
                  </a:ext>
                </a:extLst>
              </p:cNvPr>
              <p:cNvPicPr/>
              <p:nvPr/>
            </p:nvPicPr>
            <p:blipFill>
              <a:blip r:embed="rId163"/>
              <a:stretch>
                <a:fillRect/>
              </a:stretch>
            </p:blipFill>
            <p:spPr>
              <a:xfrm>
                <a:off x="4686065" y="4253483"/>
                <a:ext cx="2455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6" name="Tinta 105">
                <a:extLst>
                  <a:ext uri="{FF2B5EF4-FFF2-40B4-BE49-F238E27FC236}">
                    <a16:creationId xmlns:a16="http://schemas.microsoft.com/office/drawing/2014/main" id="{E248F9AD-A88B-4369-9B2F-E5B04872C029}"/>
                  </a:ext>
                </a:extLst>
              </p14:cNvPr>
              <p14:cNvContentPartPr/>
              <p14:nvPr/>
            </p14:nvContentPartPr>
            <p14:xfrm>
              <a:off x="9656945" y="4501523"/>
              <a:ext cx="213120" cy="163080"/>
            </p14:xfrm>
          </p:contentPart>
        </mc:Choice>
        <mc:Fallback xmlns="">
          <p:pic>
            <p:nvPicPr>
              <p:cNvPr id="106" name="Tinta 105">
                <a:extLst>
                  <a:ext uri="{FF2B5EF4-FFF2-40B4-BE49-F238E27FC236}">
                    <a16:creationId xmlns:a16="http://schemas.microsoft.com/office/drawing/2014/main" id="{E248F9AD-A88B-4369-9B2F-E5B04872C029}"/>
                  </a:ext>
                </a:extLst>
              </p:cNvPr>
              <p:cNvPicPr/>
              <p:nvPr/>
            </p:nvPicPr>
            <p:blipFill>
              <a:blip r:embed="rId165"/>
              <a:stretch>
                <a:fillRect/>
              </a:stretch>
            </p:blipFill>
            <p:spPr>
              <a:xfrm>
                <a:off x="9602945" y="4393523"/>
                <a:ext cx="32076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7" name="Tinta 106">
                <a:extLst>
                  <a:ext uri="{FF2B5EF4-FFF2-40B4-BE49-F238E27FC236}">
                    <a16:creationId xmlns:a16="http://schemas.microsoft.com/office/drawing/2014/main" id="{617B1297-9B35-4028-8A08-2A04AD1F41AA}"/>
                  </a:ext>
                </a:extLst>
              </p14:cNvPr>
              <p14:cNvContentPartPr/>
              <p14:nvPr/>
            </p14:nvContentPartPr>
            <p14:xfrm>
              <a:off x="6988625" y="4398923"/>
              <a:ext cx="615600" cy="124200"/>
            </p14:xfrm>
          </p:contentPart>
        </mc:Choice>
        <mc:Fallback xmlns="">
          <p:pic>
            <p:nvPicPr>
              <p:cNvPr id="107" name="Tinta 106">
                <a:extLst>
                  <a:ext uri="{FF2B5EF4-FFF2-40B4-BE49-F238E27FC236}">
                    <a16:creationId xmlns:a16="http://schemas.microsoft.com/office/drawing/2014/main" id="{617B1297-9B35-4028-8A08-2A04AD1F41AA}"/>
                  </a:ext>
                </a:extLst>
              </p:cNvPr>
              <p:cNvPicPr/>
              <p:nvPr/>
            </p:nvPicPr>
            <p:blipFill>
              <a:blip r:embed="rId167"/>
              <a:stretch>
                <a:fillRect/>
              </a:stretch>
            </p:blipFill>
            <p:spPr>
              <a:xfrm>
                <a:off x="6934985" y="4290923"/>
                <a:ext cx="723240" cy="339840"/>
              </a:xfrm>
              <a:prstGeom prst="rect">
                <a:avLst/>
              </a:prstGeom>
            </p:spPr>
          </p:pic>
        </mc:Fallback>
      </mc:AlternateContent>
    </p:spTree>
    <p:extLst>
      <p:ext uri="{BB962C8B-B14F-4D97-AF65-F5344CB8AC3E}">
        <p14:creationId xmlns:p14="http://schemas.microsoft.com/office/powerpoint/2010/main" val="95042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2C2F6BBA-BA0E-4142-9A67-2F5C3AE0141A}"/>
                  </a:ext>
                </a:extLst>
              </p14:cNvPr>
              <p14:cNvContentPartPr/>
              <p14:nvPr/>
            </p14:nvContentPartPr>
            <p14:xfrm>
              <a:off x="960425" y="263963"/>
              <a:ext cx="234360" cy="381600"/>
            </p14:xfrm>
          </p:contentPart>
        </mc:Choice>
        <mc:Fallback xmlns="">
          <p:pic>
            <p:nvPicPr>
              <p:cNvPr id="2" name="Tinta 1">
                <a:extLst>
                  <a:ext uri="{FF2B5EF4-FFF2-40B4-BE49-F238E27FC236}">
                    <a16:creationId xmlns:a16="http://schemas.microsoft.com/office/drawing/2014/main" id="{2C2F6BBA-BA0E-4142-9A67-2F5C3AE0141A}"/>
                  </a:ext>
                </a:extLst>
              </p:cNvPr>
              <p:cNvPicPr/>
              <p:nvPr/>
            </p:nvPicPr>
            <p:blipFill>
              <a:blip r:embed="rId3"/>
              <a:stretch>
                <a:fillRect/>
              </a:stretch>
            </p:blipFill>
            <p:spPr>
              <a:xfrm>
                <a:off x="951785" y="255323"/>
                <a:ext cx="25200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C8F1F910-41A7-4107-90AA-0C73D94218F7}"/>
                  </a:ext>
                </a:extLst>
              </p14:cNvPr>
              <p14:cNvContentPartPr/>
              <p14:nvPr/>
            </p14:nvContentPartPr>
            <p14:xfrm>
              <a:off x="1168145" y="503723"/>
              <a:ext cx="685440" cy="186840"/>
            </p14:xfrm>
          </p:contentPart>
        </mc:Choice>
        <mc:Fallback xmlns="">
          <p:pic>
            <p:nvPicPr>
              <p:cNvPr id="3" name="Tinta 2">
                <a:extLst>
                  <a:ext uri="{FF2B5EF4-FFF2-40B4-BE49-F238E27FC236}">
                    <a16:creationId xmlns:a16="http://schemas.microsoft.com/office/drawing/2014/main" id="{C8F1F910-41A7-4107-90AA-0C73D94218F7}"/>
                  </a:ext>
                </a:extLst>
              </p:cNvPr>
              <p:cNvPicPr/>
              <p:nvPr/>
            </p:nvPicPr>
            <p:blipFill>
              <a:blip r:embed="rId5"/>
              <a:stretch>
                <a:fillRect/>
              </a:stretch>
            </p:blipFill>
            <p:spPr>
              <a:xfrm>
                <a:off x="1159145" y="494723"/>
                <a:ext cx="7030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Tinta 3">
                <a:extLst>
                  <a:ext uri="{FF2B5EF4-FFF2-40B4-BE49-F238E27FC236}">
                    <a16:creationId xmlns:a16="http://schemas.microsoft.com/office/drawing/2014/main" id="{159F14EF-429B-4A96-8B1B-0D5D2AD7FA23}"/>
                  </a:ext>
                </a:extLst>
              </p14:cNvPr>
              <p14:cNvContentPartPr/>
              <p14:nvPr/>
            </p14:nvContentPartPr>
            <p14:xfrm>
              <a:off x="1874465" y="364763"/>
              <a:ext cx="832680" cy="348840"/>
            </p14:xfrm>
          </p:contentPart>
        </mc:Choice>
        <mc:Fallback xmlns="">
          <p:pic>
            <p:nvPicPr>
              <p:cNvPr id="4" name="Tinta 3">
                <a:extLst>
                  <a:ext uri="{FF2B5EF4-FFF2-40B4-BE49-F238E27FC236}">
                    <a16:creationId xmlns:a16="http://schemas.microsoft.com/office/drawing/2014/main" id="{159F14EF-429B-4A96-8B1B-0D5D2AD7FA23}"/>
                  </a:ext>
                </a:extLst>
              </p:cNvPr>
              <p:cNvPicPr/>
              <p:nvPr/>
            </p:nvPicPr>
            <p:blipFill>
              <a:blip r:embed="rId7"/>
              <a:stretch>
                <a:fillRect/>
              </a:stretch>
            </p:blipFill>
            <p:spPr>
              <a:xfrm>
                <a:off x="1865465" y="355763"/>
                <a:ext cx="85032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Tinta 4">
                <a:extLst>
                  <a:ext uri="{FF2B5EF4-FFF2-40B4-BE49-F238E27FC236}">
                    <a16:creationId xmlns:a16="http://schemas.microsoft.com/office/drawing/2014/main" id="{6DDC5719-4290-4464-88DE-CE37FEC78AE5}"/>
                  </a:ext>
                </a:extLst>
              </p14:cNvPr>
              <p14:cNvContentPartPr/>
              <p14:nvPr/>
            </p14:nvContentPartPr>
            <p14:xfrm>
              <a:off x="2794985" y="266483"/>
              <a:ext cx="453600" cy="420480"/>
            </p14:xfrm>
          </p:contentPart>
        </mc:Choice>
        <mc:Fallback xmlns="">
          <p:pic>
            <p:nvPicPr>
              <p:cNvPr id="5" name="Tinta 4">
                <a:extLst>
                  <a:ext uri="{FF2B5EF4-FFF2-40B4-BE49-F238E27FC236}">
                    <a16:creationId xmlns:a16="http://schemas.microsoft.com/office/drawing/2014/main" id="{6DDC5719-4290-4464-88DE-CE37FEC78AE5}"/>
                  </a:ext>
                </a:extLst>
              </p:cNvPr>
              <p:cNvPicPr/>
              <p:nvPr/>
            </p:nvPicPr>
            <p:blipFill>
              <a:blip r:embed="rId9"/>
              <a:stretch>
                <a:fillRect/>
              </a:stretch>
            </p:blipFill>
            <p:spPr>
              <a:xfrm>
                <a:off x="2786345" y="257843"/>
                <a:ext cx="47124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Tinta 5">
                <a:extLst>
                  <a:ext uri="{FF2B5EF4-FFF2-40B4-BE49-F238E27FC236}">
                    <a16:creationId xmlns:a16="http://schemas.microsoft.com/office/drawing/2014/main" id="{F7B174D9-0966-4CBF-9E0F-4A1FF6969816}"/>
                  </a:ext>
                </a:extLst>
              </p14:cNvPr>
              <p14:cNvContentPartPr/>
              <p14:nvPr/>
            </p14:nvContentPartPr>
            <p14:xfrm>
              <a:off x="2545865" y="325523"/>
              <a:ext cx="457920" cy="28800"/>
            </p14:xfrm>
          </p:contentPart>
        </mc:Choice>
        <mc:Fallback xmlns="">
          <p:pic>
            <p:nvPicPr>
              <p:cNvPr id="6" name="Tinta 5">
                <a:extLst>
                  <a:ext uri="{FF2B5EF4-FFF2-40B4-BE49-F238E27FC236}">
                    <a16:creationId xmlns:a16="http://schemas.microsoft.com/office/drawing/2014/main" id="{F7B174D9-0966-4CBF-9E0F-4A1FF6969816}"/>
                  </a:ext>
                </a:extLst>
              </p:cNvPr>
              <p:cNvPicPr/>
              <p:nvPr/>
            </p:nvPicPr>
            <p:blipFill>
              <a:blip r:embed="rId11"/>
              <a:stretch>
                <a:fillRect/>
              </a:stretch>
            </p:blipFill>
            <p:spPr>
              <a:xfrm>
                <a:off x="2537225" y="316883"/>
                <a:ext cx="475560" cy="46440"/>
              </a:xfrm>
              <a:prstGeom prst="rect">
                <a:avLst/>
              </a:prstGeom>
            </p:spPr>
          </p:pic>
        </mc:Fallback>
      </mc:AlternateContent>
      <p:grpSp>
        <p:nvGrpSpPr>
          <p:cNvPr id="19" name="Agrupar 18">
            <a:extLst>
              <a:ext uri="{FF2B5EF4-FFF2-40B4-BE49-F238E27FC236}">
                <a16:creationId xmlns:a16="http://schemas.microsoft.com/office/drawing/2014/main" id="{CD9A2C8E-8746-4AE7-81C6-8DA9F5556E2D}"/>
              </a:ext>
            </a:extLst>
          </p:cNvPr>
          <p:cNvGrpSpPr/>
          <p:nvPr/>
        </p:nvGrpSpPr>
        <p:grpSpPr>
          <a:xfrm>
            <a:off x="3698225" y="306803"/>
            <a:ext cx="2247840" cy="440280"/>
            <a:chOff x="3698225" y="306803"/>
            <a:chExt cx="2247840" cy="440280"/>
          </a:xfrm>
        </p:grpSpPr>
        <mc:AlternateContent xmlns:mc="http://schemas.openxmlformats.org/markup-compatibility/2006" xmlns:p14="http://schemas.microsoft.com/office/powerpoint/2010/main">
          <mc:Choice Requires="p14">
            <p:contentPart p14:bwMode="auto" r:id="rId12">
              <p14:nvContentPartPr>
                <p14:cNvPr id="8" name="Tinta 7">
                  <a:extLst>
                    <a:ext uri="{FF2B5EF4-FFF2-40B4-BE49-F238E27FC236}">
                      <a16:creationId xmlns:a16="http://schemas.microsoft.com/office/drawing/2014/main" id="{82063467-00B8-4667-B4A2-9C158C435000}"/>
                    </a:ext>
                  </a:extLst>
                </p14:cNvPr>
                <p14:cNvContentPartPr/>
                <p14:nvPr/>
              </p14:nvContentPartPr>
              <p14:xfrm>
                <a:off x="3698225" y="322643"/>
                <a:ext cx="386640" cy="368280"/>
              </p14:xfrm>
            </p:contentPart>
          </mc:Choice>
          <mc:Fallback xmlns="">
            <p:pic>
              <p:nvPicPr>
                <p:cNvPr id="8" name="Tinta 7">
                  <a:extLst>
                    <a:ext uri="{FF2B5EF4-FFF2-40B4-BE49-F238E27FC236}">
                      <a16:creationId xmlns:a16="http://schemas.microsoft.com/office/drawing/2014/main" id="{82063467-00B8-4667-B4A2-9C158C435000}"/>
                    </a:ext>
                  </a:extLst>
                </p:cNvPr>
                <p:cNvPicPr/>
                <p:nvPr/>
              </p:nvPicPr>
              <p:blipFill>
                <a:blip r:embed="rId13"/>
                <a:stretch>
                  <a:fillRect/>
                </a:stretch>
              </p:blipFill>
              <p:spPr>
                <a:xfrm>
                  <a:off x="3689585" y="313643"/>
                  <a:ext cx="404280" cy="385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Tinta 9">
                  <a:extLst>
                    <a:ext uri="{FF2B5EF4-FFF2-40B4-BE49-F238E27FC236}">
                      <a16:creationId xmlns:a16="http://schemas.microsoft.com/office/drawing/2014/main" id="{3D5183AE-5B26-41B5-BFC6-58012ACD8EEB}"/>
                    </a:ext>
                  </a:extLst>
                </p14:cNvPr>
                <p14:cNvContentPartPr/>
                <p14:nvPr/>
              </p14:nvContentPartPr>
              <p14:xfrm>
                <a:off x="4194305" y="306803"/>
                <a:ext cx="402480" cy="407160"/>
              </p14:xfrm>
            </p:contentPart>
          </mc:Choice>
          <mc:Fallback xmlns="">
            <p:pic>
              <p:nvPicPr>
                <p:cNvPr id="10" name="Tinta 9">
                  <a:extLst>
                    <a:ext uri="{FF2B5EF4-FFF2-40B4-BE49-F238E27FC236}">
                      <a16:creationId xmlns:a16="http://schemas.microsoft.com/office/drawing/2014/main" id="{3D5183AE-5B26-41B5-BFC6-58012ACD8EEB}"/>
                    </a:ext>
                  </a:extLst>
                </p:cNvPr>
                <p:cNvPicPr/>
                <p:nvPr/>
              </p:nvPicPr>
              <p:blipFill>
                <a:blip r:embed="rId15"/>
                <a:stretch>
                  <a:fillRect/>
                </a:stretch>
              </p:blipFill>
              <p:spPr>
                <a:xfrm>
                  <a:off x="4185305" y="297803"/>
                  <a:ext cx="42012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Tinta 10">
                  <a:extLst>
                    <a:ext uri="{FF2B5EF4-FFF2-40B4-BE49-F238E27FC236}">
                      <a16:creationId xmlns:a16="http://schemas.microsoft.com/office/drawing/2014/main" id="{77E581BB-A03B-497E-8753-A6F2C8524B6E}"/>
                    </a:ext>
                  </a:extLst>
                </p14:cNvPr>
                <p14:cNvContentPartPr/>
                <p14:nvPr/>
              </p14:nvContentPartPr>
              <p14:xfrm>
                <a:off x="4210865" y="344963"/>
                <a:ext cx="441720" cy="75240"/>
              </p14:xfrm>
            </p:contentPart>
          </mc:Choice>
          <mc:Fallback xmlns="">
            <p:pic>
              <p:nvPicPr>
                <p:cNvPr id="11" name="Tinta 10">
                  <a:extLst>
                    <a:ext uri="{FF2B5EF4-FFF2-40B4-BE49-F238E27FC236}">
                      <a16:creationId xmlns:a16="http://schemas.microsoft.com/office/drawing/2014/main" id="{77E581BB-A03B-497E-8753-A6F2C8524B6E}"/>
                    </a:ext>
                  </a:extLst>
                </p:cNvPr>
                <p:cNvPicPr/>
                <p:nvPr/>
              </p:nvPicPr>
              <p:blipFill>
                <a:blip r:embed="rId17"/>
                <a:stretch>
                  <a:fillRect/>
                </a:stretch>
              </p:blipFill>
              <p:spPr>
                <a:xfrm>
                  <a:off x="4202225" y="336323"/>
                  <a:ext cx="45936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Tinta 12">
                  <a:extLst>
                    <a:ext uri="{FF2B5EF4-FFF2-40B4-BE49-F238E27FC236}">
                      <a16:creationId xmlns:a16="http://schemas.microsoft.com/office/drawing/2014/main" id="{AEA34260-D1C5-4B6E-B479-76391310571A}"/>
                    </a:ext>
                  </a:extLst>
                </p14:cNvPr>
                <p14:cNvContentPartPr/>
                <p14:nvPr/>
              </p14:nvContentPartPr>
              <p14:xfrm>
                <a:off x="4659425" y="529643"/>
                <a:ext cx="385920" cy="197280"/>
              </p14:xfrm>
            </p:contentPart>
          </mc:Choice>
          <mc:Fallback xmlns="">
            <p:pic>
              <p:nvPicPr>
                <p:cNvPr id="13" name="Tinta 12">
                  <a:extLst>
                    <a:ext uri="{FF2B5EF4-FFF2-40B4-BE49-F238E27FC236}">
                      <a16:creationId xmlns:a16="http://schemas.microsoft.com/office/drawing/2014/main" id="{AEA34260-D1C5-4B6E-B479-76391310571A}"/>
                    </a:ext>
                  </a:extLst>
                </p:cNvPr>
                <p:cNvPicPr/>
                <p:nvPr/>
              </p:nvPicPr>
              <p:blipFill>
                <a:blip r:embed="rId19"/>
                <a:stretch>
                  <a:fillRect/>
                </a:stretch>
              </p:blipFill>
              <p:spPr>
                <a:xfrm>
                  <a:off x="4650785" y="521003"/>
                  <a:ext cx="40356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Tinta 13">
                  <a:extLst>
                    <a:ext uri="{FF2B5EF4-FFF2-40B4-BE49-F238E27FC236}">
                      <a16:creationId xmlns:a16="http://schemas.microsoft.com/office/drawing/2014/main" id="{7216F94B-4C16-4EA3-BC32-FECCBFDBDCA6}"/>
                    </a:ext>
                  </a:extLst>
                </p14:cNvPr>
                <p14:cNvContentPartPr/>
                <p14:nvPr/>
              </p14:nvContentPartPr>
              <p14:xfrm>
                <a:off x="4924025" y="366563"/>
                <a:ext cx="100080" cy="25200"/>
              </p14:xfrm>
            </p:contentPart>
          </mc:Choice>
          <mc:Fallback xmlns="">
            <p:pic>
              <p:nvPicPr>
                <p:cNvPr id="14" name="Tinta 13">
                  <a:extLst>
                    <a:ext uri="{FF2B5EF4-FFF2-40B4-BE49-F238E27FC236}">
                      <a16:creationId xmlns:a16="http://schemas.microsoft.com/office/drawing/2014/main" id="{7216F94B-4C16-4EA3-BC32-FECCBFDBDCA6}"/>
                    </a:ext>
                  </a:extLst>
                </p:cNvPr>
                <p:cNvPicPr/>
                <p:nvPr/>
              </p:nvPicPr>
              <p:blipFill>
                <a:blip r:embed="rId21"/>
                <a:stretch>
                  <a:fillRect/>
                </a:stretch>
              </p:blipFill>
              <p:spPr>
                <a:xfrm>
                  <a:off x="4915025" y="357923"/>
                  <a:ext cx="1177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Tinta 14">
                  <a:extLst>
                    <a:ext uri="{FF2B5EF4-FFF2-40B4-BE49-F238E27FC236}">
                      <a16:creationId xmlns:a16="http://schemas.microsoft.com/office/drawing/2014/main" id="{82637830-AE33-489D-9898-BA37F7A37943}"/>
                    </a:ext>
                  </a:extLst>
                </p14:cNvPr>
                <p14:cNvContentPartPr/>
                <p14:nvPr/>
              </p14:nvContentPartPr>
              <p14:xfrm>
                <a:off x="5102225" y="512003"/>
                <a:ext cx="145800" cy="171360"/>
              </p14:xfrm>
            </p:contentPart>
          </mc:Choice>
          <mc:Fallback xmlns="">
            <p:pic>
              <p:nvPicPr>
                <p:cNvPr id="15" name="Tinta 14">
                  <a:extLst>
                    <a:ext uri="{FF2B5EF4-FFF2-40B4-BE49-F238E27FC236}">
                      <a16:creationId xmlns:a16="http://schemas.microsoft.com/office/drawing/2014/main" id="{82637830-AE33-489D-9898-BA37F7A37943}"/>
                    </a:ext>
                  </a:extLst>
                </p:cNvPr>
                <p:cNvPicPr/>
                <p:nvPr/>
              </p:nvPicPr>
              <p:blipFill>
                <a:blip r:embed="rId23"/>
                <a:stretch>
                  <a:fillRect/>
                </a:stretch>
              </p:blipFill>
              <p:spPr>
                <a:xfrm>
                  <a:off x="5093225" y="503003"/>
                  <a:ext cx="16344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Tinta 15">
                  <a:extLst>
                    <a:ext uri="{FF2B5EF4-FFF2-40B4-BE49-F238E27FC236}">
                      <a16:creationId xmlns:a16="http://schemas.microsoft.com/office/drawing/2014/main" id="{9DBF915F-C8EC-4689-849B-338E06700FFA}"/>
                    </a:ext>
                  </a:extLst>
                </p14:cNvPr>
                <p14:cNvContentPartPr/>
                <p14:nvPr/>
              </p14:nvContentPartPr>
              <p14:xfrm>
                <a:off x="5328305" y="544403"/>
                <a:ext cx="355680" cy="202680"/>
              </p14:xfrm>
            </p:contentPart>
          </mc:Choice>
          <mc:Fallback xmlns="">
            <p:pic>
              <p:nvPicPr>
                <p:cNvPr id="16" name="Tinta 15">
                  <a:extLst>
                    <a:ext uri="{FF2B5EF4-FFF2-40B4-BE49-F238E27FC236}">
                      <a16:creationId xmlns:a16="http://schemas.microsoft.com/office/drawing/2014/main" id="{9DBF915F-C8EC-4689-849B-338E06700FFA}"/>
                    </a:ext>
                  </a:extLst>
                </p:cNvPr>
                <p:cNvPicPr/>
                <p:nvPr/>
              </p:nvPicPr>
              <p:blipFill>
                <a:blip r:embed="rId25"/>
                <a:stretch>
                  <a:fillRect/>
                </a:stretch>
              </p:blipFill>
              <p:spPr>
                <a:xfrm>
                  <a:off x="5319305" y="535403"/>
                  <a:ext cx="3733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Tinta 16">
                  <a:extLst>
                    <a:ext uri="{FF2B5EF4-FFF2-40B4-BE49-F238E27FC236}">
                      <a16:creationId xmlns:a16="http://schemas.microsoft.com/office/drawing/2014/main" id="{AF108D44-CCB9-40BB-8CB4-901D65E74AF9}"/>
                    </a:ext>
                  </a:extLst>
                </p14:cNvPr>
                <p14:cNvContentPartPr/>
                <p14:nvPr/>
              </p14:nvContentPartPr>
              <p14:xfrm>
                <a:off x="5628185" y="415523"/>
                <a:ext cx="360" cy="360"/>
              </p14:xfrm>
            </p:contentPart>
          </mc:Choice>
          <mc:Fallback xmlns="">
            <p:pic>
              <p:nvPicPr>
                <p:cNvPr id="17" name="Tinta 16">
                  <a:extLst>
                    <a:ext uri="{FF2B5EF4-FFF2-40B4-BE49-F238E27FC236}">
                      <a16:creationId xmlns:a16="http://schemas.microsoft.com/office/drawing/2014/main" id="{AF108D44-CCB9-40BB-8CB4-901D65E74AF9}"/>
                    </a:ext>
                  </a:extLst>
                </p:cNvPr>
                <p:cNvPicPr/>
                <p:nvPr/>
              </p:nvPicPr>
              <p:blipFill>
                <a:blip r:embed="rId27"/>
                <a:stretch>
                  <a:fillRect/>
                </a:stretch>
              </p:blipFill>
              <p:spPr>
                <a:xfrm>
                  <a:off x="5619185" y="40652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Tinta 17">
                  <a:extLst>
                    <a:ext uri="{FF2B5EF4-FFF2-40B4-BE49-F238E27FC236}">
                      <a16:creationId xmlns:a16="http://schemas.microsoft.com/office/drawing/2014/main" id="{BEB33865-E6BC-477E-8B72-764662A39ED2}"/>
                    </a:ext>
                  </a:extLst>
                </p14:cNvPr>
                <p14:cNvContentPartPr/>
                <p14:nvPr/>
              </p14:nvContentPartPr>
              <p14:xfrm>
                <a:off x="5759225" y="532883"/>
                <a:ext cx="186840" cy="212760"/>
              </p14:xfrm>
            </p:contentPart>
          </mc:Choice>
          <mc:Fallback xmlns="">
            <p:pic>
              <p:nvPicPr>
                <p:cNvPr id="18" name="Tinta 17">
                  <a:extLst>
                    <a:ext uri="{FF2B5EF4-FFF2-40B4-BE49-F238E27FC236}">
                      <a16:creationId xmlns:a16="http://schemas.microsoft.com/office/drawing/2014/main" id="{BEB33865-E6BC-477E-8B72-764662A39ED2}"/>
                    </a:ext>
                  </a:extLst>
                </p:cNvPr>
                <p:cNvPicPr/>
                <p:nvPr/>
              </p:nvPicPr>
              <p:blipFill>
                <a:blip r:embed="rId29"/>
                <a:stretch>
                  <a:fillRect/>
                </a:stretch>
              </p:blipFill>
              <p:spPr>
                <a:xfrm>
                  <a:off x="5750585" y="523883"/>
                  <a:ext cx="204480" cy="230400"/>
                </a:xfrm>
                <a:prstGeom prst="rect">
                  <a:avLst/>
                </a:prstGeom>
              </p:spPr>
            </p:pic>
          </mc:Fallback>
        </mc:AlternateContent>
      </p:grpSp>
      <p:grpSp>
        <p:nvGrpSpPr>
          <p:cNvPr id="22" name="Agrupar 21">
            <a:extLst>
              <a:ext uri="{FF2B5EF4-FFF2-40B4-BE49-F238E27FC236}">
                <a16:creationId xmlns:a16="http://schemas.microsoft.com/office/drawing/2014/main" id="{CBA16D18-F0CA-4C2B-A4D7-73BD6CC74FBA}"/>
              </a:ext>
            </a:extLst>
          </p:cNvPr>
          <p:cNvGrpSpPr/>
          <p:nvPr/>
        </p:nvGrpSpPr>
        <p:grpSpPr>
          <a:xfrm>
            <a:off x="67985" y="1160003"/>
            <a:ext cx="546120" cy="573480"/>
            <a:chOff x="67985" y="1160003"/>
            <a:chExt cx="546120" cy="573480"/>
          </a:xfrm>
        </p:grpSpPr>
        <mc:AlternateContent xmlns:mc="http://schemas.openxmlformats.org/markup-compatibility/2006" xmlns:p14="http://schemas.microsoft.com/office/powerpoint/2010/main">
          <mc:Choice Requires="p14">
            <p:contentPart p14:bwMode="auto" r:id="rId30">
              <p14:nvContentPartPr>
                <p14:cNvPr id="20" name="Tinta 19">
                  <a:extLst>
                    <a:ext uri="{FF2B5EF4-FFF2-40B4-BE49-F238E27FC236}">
                      <a16:creationId xmlns:a16="http://schemas.microsoft.com/office/drawing/2014/main" id="{260B8AFC-0445-484E-924B-981DA110BB3C}"/>
                    </a:ext>
                  </a:extLst>
                </p14:cNvPr>
                <p14:cNvContentPartPr/>
                <p14:nvPr/>
              </p14:nvContentPartPr>
              <p14:xfrm>
                <a:off x="289025" y="1365923"/>
                <a:ext cx="42480" cy="232200"/>
              </p14:xfrm>
            </p:contentPart>
          </mc:Choice>
          <mc:Fallback xmlns="">
            <p:pic>
              <p:nvPicPr>
                <p:cNvPr id="20" name="Tinta 19">
                  <a:extLst>
                    <a:ext uri="{FF2B5EF4-FFF2-40B4-BE49-F238E27FC236}">
                      <a16:creationId xmlns:a16="http://schemas.microsoft.com/office/drawing/2014/main" id="{260B8AFC-0445-484E-924B-981DA110BB3C}"/>
                    </a:ext>
                  </a:extLst>
                </p:cNvPr>
                <p:cNvPicPr/>
                <p:nvPr/>
              </p:nvPicPr>
              <p:blipFill>
                <a:blip r:embed="rId31"/>
                <a:stretch>
                  <a:fillRect/>
                </a:stretch>
              </p:blipFill>
              <p:spPr>
                <a:xfrm>
                  <a:off x="280385" y="1356923"/>
                  <a:ext cx="6012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Tinta 20">
                  <a:extLst>
                    <a:ext uri="{FF2B5EF4-FFF2-40B4-BE49-F238E27FC236}">
                      <a16:creationId xmlns:a16="http://schemas.microsoft.com/office/drawing/2014/main" id="{C502DB29-07FA-4444-8A47-680AEE4A78B0}"/>
                    </a:ext>
                  </a:extLst>
                </p14:cNvPr>
                <p14:cNvContentPartPr/>
                <p14:nvPr/>
              </p14:nvContentPartPr>
              <p14:xfrm>
                <a:off x="67985" y="1160003"/>
                <a:ext cx="546120" cy="573480"/>
              </p14:xfrm>
            </p:contentPart>
          </mc:Choice>
          <mc:Fallback xmlns="">
            <p:pic>
              <p:nvPicPr>
                <p:cNvPr id="21" name="Tinta 20">
                  <a:extLst>
                    <a:ext uri="{FF2B5EF4-FFF2-40B4-BE49-F238E27FC236}">
                      <a16:creationId xmlns:a16="http://schemas.microsoft.com/office/drawing/2014/main" id="{C502DB29-07FA-4444-8A47-680AEE4A78B0}"/>
                    </a:ext>
                  </a:extLst>
                </p:cNvPr>
                <p:cNvPicPr/>
                <p:nvPr/>
              </p:nvPicPr>
              <p:blipFill>
                <a:blip r:embed="rId33"/>
                <a:stretch>
                  <a:fillRect/>
                </a:stretch>
              </p:blipFill>
              <p:spPr>
                <a:xfrm>
                  <a:off x="59345" y="1151363"/>
                  <a:ext cx="563760" cy="591120"/>
                </a:xfrm>
                <a:prstGeom prst="rect">
                  <a:avLst/>
                </a:prstGeom>
              </p:spPr>
            </p:pic>
          </mc:Fallback>
        </mc:AlternateContent>
      </p:grpSp>
      <p:grpSp>
        <p:nvGrpSpPr>
          <p:cNvPr id="41" name="Agrupar 40">
            <a:extLst>
              <a:ext uri="{FF2B5EF4-FFF2-40B4-BE49-F238E27FC236}">
                <a16:creationId xmlns:a16="http://schemas.microsoft.com/office/drawing/2014/main" id="{504B7CD7-6030-4085-B941-18C64D681AA3}"/>
              </a:ext>
            </a:extLst>
          </p:cNvPr>
          <p:cNvGrpSpPr/>
          <p:nvPr/>
        </p:nvGrpSpPr>
        <p:grpSpPr>
          <a:xfrm>
            <a:off x="941705" y="1190963"/>
            <a:ext cx="3594240" cy="688320"/>
            <a:chOff x="941705" y="1190963"/>
            <a:chExt cx="3594240" cy="688320"/>
          </a:xfrm>
        </p:grpSpPr>
        <mc:AlternateContent xmlns:mc="http://schemas.openxmlformats.org/markup-compatibility/2006" xmlns:p14="http://schemas.microsoft.com/office/powerpoint/2010/main">
          <mc:Choice Requires="p14">
            <p:contentPart p14:bwMode="auto" r:id="rId34">
              <p14:nvContentPartPr>
                <p14:cNvPr id="23" name="Tinta 22">
                  <a:extLst>
                    <a:ext uri="{FF2B5EF4-FFF2-40B4-BE49-F238E27FC236}">
                      <a16:creationId xmlns:a16="http://schemas.microsoft.com/office/drawing/2014/main" id="{CED30DA1-5AF2-4957-9CF0-305A79315BE6}"/>
                    </a:ext>
                  </a:extLst>
                </p14:cNvPr>
                <p14:cNvContentPartPr/>
                <p14:nvPr/>
              </p14:nvContentPartPr>
              <p14:xfrm>
                <a:off x="1002545" y="1484723"/>
                <a:ext cx="326520" cy="144720"/>
              </p14:xfrm>
            </p:contentPart>
          </mc:Choice>
          <mc:Fallback xmlns="">
            <p:pic>
              <p:nvPicPr>
                <p:cNvPr id="23" name="Tinta 22">
                  <a:extLst>
                    <a:ext uri="{FF2B5EF4-FFF2-40B4-BE49-F238E27FC236}">
                      <a16:creationId xmlns:a16="http://schemas.microsoft.com/office/drawing/2014/main" id="{CED30DA1-5AF2-4957-9CF0-305A79315BE6}"/>
                    </a:ext>
                  </a:extLst>
                </p:cNvPr>
                <p:cNvPicPr/>
                <p:nvPr/>
              </p:nvPicPr>
              <p:blipFill>
                <a:blip r:embed="rId35"/>
                <a:stretch>
                  <a:fillRect/>
                </a:stretch>
              </p:blipFill>
              <p:spPr>
                <a:xfrm>
                  <a:off x="993545" y="1476083"/>
                  <a:ext cx="3441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Tinta 23">
                  <a:extLst>
                    <a:ext uri="{FF2B5EF4-FFF2-40B4-BE49-F238E27FC236}">
                      <a16:creationId xmlns:a16="http://schemas.microsoft.com/office/drawing/2014/main" id="{7A2EA1F2-CC7B-4A34-9EBF-F490EC03B71A}"/>
                    </a:ext>
                  </a:extLst>
                </p14:cNvPr>
                <p14:cNvContentPartPr/>
                <p14:nvPr/>
              </p14:nvContentPartPr>
              <p14:xfrm>
                <a:off x="1469105" y="1534403"/>
                <a:ext cx="193680" cy="40320"/>
              </p14:xfrm>
            </p:contentPart>
          </mc:Choice>
          <mc:Fallback xmlns="">
            <p:pic>
              <p:nvPicPr>
                <p:cNvPr id="24" name="Tinta 23">
                  <a:extLst>
                    <a:ext uri="{FF2B5EF4-FFF2-40B4-BE49-F238E27FC236}">
                      <a16:creationId xmlns:a16="http://schemas.microsoft.com/office/drawing/2014/main" id="{7A2EA1F2-CC7B-4A34-9EBF-F490EC03B71A}"/>
                    </a:ext>
                  </a:extLst>
                </p:cNvPr>
                <p:cNvPicPr/>
                <p:nvPr/>
              </p:nvPicPr>
              <p:blipFill>
                <a:blip r:embed="rId37"/>
                <a:stretch>
                  <a:fillRect/>
                </a:stretch>
              </p:blipFill>
              <p:spPr>
                <a:xfrm>
                  <a:off x="1460105" y="1525763"/>
                  <a:ext cx="2113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Tinta 24">
                  <a:extLst>
                    <a:ext uri="{FF2B5EF4-FFF2-40B4-BE49-F238E27FC236}">
                      <a16:creationId xmlns:a16="http://schemas.microsoft.com/office/drawing/2014/main" id="{9A3CBD89-8FBD-478A-B47E-7F0DC790D338}"/>
                    </a:ext>
                  </a:extLst>
                </p14:cNvPr>
                <p14:cNvContentPartPr/>
                <p14:nvPr/>
              </p14:nvContentPartPr>
              <p14:xfrm>
                <a:off x="1547225" y="1457003"/>
                <a:ext cx="37080" cy="224280"/>
              </p14:xfrm>
            </p:contentPart>
          </mc:Choice>
          <mc:Fallback xmlns="">
            <p:pic>
              <p:nvPicPr>
                <p:cNvPr id="25" name="Tinta 24">
                  <a:extLst>
                    <a:ext uri="{FF2B5EF4-FFF2-40B4-BE49-F238E27FC236}">
                      <a16:creationId xmlns:a16="http://schemas.microsoft.com/office/drawing/2014/main" id="{9A3CBD89-8FBD-478A-B47E-7F0DC790D338}"/>
                    </a:ext>
                  </a:extLst>
                </p:cNvPr>
                <p:cNvPicPr/>
                <p:nvPr/>
              </p:nvPicPr>
              <p:blipFill>
                <a:blip r:embed="rId39"/>
                <a:stretch>
                  <a:fillRect/>
                </a:stretch>
              </p:blipFill>
              <p:spPr>
                <a:xfrm>
                  <a:off x="1538585" y="1448363"/>
                  <a:ext cx="547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Tinta 25">
                  <a:extLst>
                    <a:ext uri="{FF2B5EF4-FFF2-40B4-BE49-F238E27FC236}">
                      <a16:creationId xmlns:a16="http://schemas.microsoft.com/office/drawing/2014/main" id="{C1D84626-D7D9-4F93-83E9-F6B1D8C2DB20}"/>
                    </a:ext>
                  </a:extLst>
                </p14:cNvPr>
                <p14:cNvContentPartPr/>
                <p14:nvPr/>
              </p14:nvContentPartPr>
              <p14:xfrm>
                <a:off x="1826585" y="1460603"/>
                <a:ext cx="296280" cy="347400"/>
              </p14:xfrm>
            </p:contentPart>
          </mc:Choice>
          <mc:Fallback xmlns="">
            <p:pic>
              <p:nvPicPr>
                <p:cNvPr id="26" name="Tinta 25">
                  <a:extLst>
                    <a:ext uri="{FF2B5EF4-FFF2-40B4-BE49-F238E27FC236}">
                      <a16:creationId xmlns:a16="http://schemas.microsoft.com/office/drawing/2014/main" id="{C1D84626-D7D9-4F93-83E9-F6B1D8C2DB20}"/>
                    </a:ext>
                  </a:extLst>
                </p:cNvPr>
                <p:cNvPicPr/>
                <p:nvPr/>
              </p:nvPicPr>
              <p:blipFill>
                <a:blip r:embed="rId41"/>
                <a:stretch>
                  <a:fillRect/>
                </a:stretch>
              </p:blipFill>
              <p:spPr>
                <a:xfrm>
                  <a:off x="1817945" y="1451603"/>
                  <a:ext cx="31392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Tinta 26">
                  <a:extLst>
                    <a:ext uri="{FF2B5EF4-FFF2-40B4-BE49-F238E27FC236}">
                      <a16:creationId xmlns:a16="http://schemas.microsoft.com/office/drawing/2014/main" id="{7CDE7885-6631-4070-A532-78B9E7DD83FC}"/>
                    </a:ext>
                  </a:extLst>
                </p14:cNvPr>
                <p14:cNvContentPartPr/>
                <p14:nvPr/>
              </p14:nvContentPartPr>
              <p14:xfrm>
                <a:off x="941705" y="1245683"/>
                <a:ext cx="241920" cy="529200"/>
              </p14:xfrm>
            </p:contentPart>
          </mc:Choice>
          <mc:Fallback xmlns="">
            <p:pic>
              <p:nvPicPr>
                <p:cNvPr id="27" name="Tinta 26">
                  <a:extLst>
                    <a:ext uri="{FF2B5EF4-FFF2-40B4-BE49-F238E27FC236}">
                      <a16:creationId xmlns:a16="http://schemas.microsoft.com/office/drawing/2014/main" id="{7CDE7885-6631-4070-A532-78B9E7DD83FC}"/>
                    </a:ext>
                  </a:extLst>
                </p:cNvPr>
                <p:cNvPicPr/>
                <p:nvPr/>
              </p:nvPicPr>
              <p:blipFill>
                <a:blip r:embed="rId43"/>
                <a:stretch>
                  <a:fillRect/>
                </a:stretch>
              </p:blipFill>
              <p:spPr>
                <a:xfrm>
                  <a:off x="933065" y="1236683"/>
                  <a:ext cx="25956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Tinta 27">
                  <a:extLst>
                    <a:ext uri="{FF2B5EF4-FFF2-40B4-BE49-F238E27FC236}">
                      <a16:creationId xmlns:a16="http://schemas.microsoft.com/office/drawing/2014/main" id="{104736BF-6B54-41DC-8E2E-175FAEA952E3}"/>
                    </a:ext>
                  </a:extLst>
                </p14:cNvPr>
                <p14:cNvContentPartPr/>
                <p14:nvPr/>
              </p14:nvContentPartPr>
              <p14:xfrm>
                <a:off x="2119985" y="1190963"/>
                <a:ext cx="156960" cy="513360"/>
              </p14:xfrm>
            </p:contentPart>
          </mc:Choice>
          <mc:Fallback xmlns="">
            <p:pic>
              <p:nvPicPr>
                <p:cNvPr id="28" name="Tinta 27">
                  <a:extLst>
                    <a:ext uri="{FF2B5EF4-FFF2-40B4-BE49-F238E27FC236}">
                      <a16:creationId xmlns:a16="http://schemas.microsoft.com/office/drawing/2014/main" id="{104736BF-6B54-41DC-8E2E-175FAEA952E3}"/>
                    </a:ext>
                  </a:extLst>
                </p:cNvPr>
                <p:cNvPicPr/>
                <p:nvPr/>
              </p:nvPicPr>
              <p:blipFill>
                <a:blip r:embed="rId45"/>
                <a:stretch>
                  <a:fillRect/>
                </a:stretch>
              </p:blipFill>
              <p:spPr>
                <a:xfrm>
                  <a:off x="2111345" y="1182323"/>
                  <a:ext cx="17460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Tinta 28">
                  <a:extLst>
                    <a:ext uri="{FF2B5EF4-FFF2-40B4-BE49-F238E27FC236}">
                      <a16:creationId xmlns:a16="http://schemas.microsoft.com/office/drawing/2014/main" id="{29A3AE44-6499-40EB-8406-16AE727FD8C9}"/>
                    </a:ext>
                  </a:extLst>
                </p14:cNvPr>
                <p14:cNvContentPartPr/>
                <p14:nvPr/>
              </p14:nvContentPartPr>
              <p14:xfrm>
                <a:off x="2434625" y="1554923"/>
                <a:ext cx="38160" cy="23040"/>
              </p14:xfrm>
            </p:contentPart>
          </mc:Choice>
          <mc:Fallback xmlns="">
            <p:pic>
              <p:nvPicPr>
                <p:cNvPr id="29" name="Tinta 28">
                  <a:extLst>
                    <a:ext uri="{FF2B5EF4-FFF2-40B4-BE49-F238E27FC236}">
                      <a16:creationId xmlns:a16="http://schemas.microsoft.com/office/drawing/2014/main" id="{29A3AE44-6499-40EB-8406-16AE727FD8C9}"/>
                    </a:ext>
                  </a:extLst>
                </p:cNvPr>
                <p:cNvPicPr/>
                <p:nvPr/>
              </p:nvPicPr>
              <p:blipFill>
                <a:blip r:embed="rId47"/>
                <a:stretch>
                  <a:fillRect/>
                </a:stretch>
              </p:blipFill>
              <p:spPr>
                <a:xfrm>
                  <a:off x="2425985" y="1545923"/>
                  <a:ext cx="5580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Tinta 29">
                  <a:extLst>
                    <a:ext uri="{FF2B5EF4-FFF2-40B4-BE49-F238E27FC236}">
                      <a16:creationId xmlns:a16="http://schemas.microsoft.com/office/drawing/2014/main" id="{8B5AB8D7-82C3-490C-B879-0F9979D922A6}"/>
                    </a:ext>
                  </a:extLst>
                </p14:cNvPr>
                <p14:cNvContentPartPr/>
                <p14:nvPr/>
              </p14:nvContentPartPr>
              <p14:xfrm>
                <a:off x="2652425" y="1236683"/>
                <a:ext cx="119160" cy="450720"/>
              </p14:xfrm>
            </p:contentPart>
          </mc:Choice>
          <mc:Fallback xmlns="">
            <p:pic>
              <p:nvPicPr>
                <p:cNvPr id="30" name="Tinta 29">
                  <a:extLst>
                    <a:ext uri="{FF2B5EF4-FFF2-40B4-BE49-F238E27FC236}">
                      <a16:creationId xmlns:a16="http://schemas.microsoft.com/office/drawing/2014/main" id="{8B5AB8D7-82C3-490C-B879-0F9979D922A6}"/>
                    </a:ext>
                  </a:extLst>
                </p:cNvPr>
                <p:cNvPicPr/>
                <p:nvPr/>
              </p:nvPicPr>
              <p:blipFill>
                <a:blip r:embed="rId49"/>
                <a:stretch>
                  <a:fillRect/>
                </a:stretch>
              </p:blipFill>
              <p:spPr>
                <a:xfrm>
                  <a:off x="2643425" y="1227683"/>
                  <a:ext cx="136800" cy="4683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Tinta 30">
                  <a:extLst>
                    <a:ext uri="{FF2B5EF4-FFF2-40B4-BE49-F238E27FC236}">
                      <a16:creationId xmlns:a16="http://schemas.microsoft.com/office/drawing/2014/main" id="{91030877-75F1-4C71-9B02-72AB9BDA81EF}"/>
                    </a:ext>
                  </a:extLst>
                </p14:cNvPr>
                <p14:cNvContentPartPr/>
                <p14:nvPr/>
              </p14:nvContentPartPr>
              <p14:xfrm>
                <a:off x="2858345" y="1504883"/>
                <a:ext cx="278640" cy="171000"/>
              </p14:xfrm>
            </p:contentPart>
          </mc:Choice>
          <mc:Fallback xmlns="">
            <p:pic>
              <p:nvPicPr>
                <p:cNvPr id="31" name="Tinta 30">
                  <a:extLst>
                    <a:ext uri="{FF2B5EF4-FFF2-40B4-BE49-F238E27FC236}">
                      <a16:creationId xmlns:a16="http://schemas.microsoft.com/office/drawing/2014/main" id="{91030877-75F1-4C71-9B02-72AB9BDA81EF}"/>
                    </a:ext>
                  </a:extLst>
                </p:cNvPr>
                <p:cNvPicPr/>
                <p:nvPr/>
              </p:nvPicPr>
              <p:blipFill>
                <a:blip r:embed="rId51"/>
                <a:stretch>
                  <a:fillRect/>
                </a:stretch>
              </p:blipFill>
              <p:spPr>
                <a:xfrm>
                  <a:off x="2849345" y="1496243"/>
                  <a:ext cx="296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Tinta 33">
                  <a:extLst>
                    <a:ext uri="{FF2B5EF4-FFF2-40B4-BE49-F238E27FC236}">
                      <a16:creationId xmlns:a16="http://schemas.microsoft.com/office/drawing/2014/main" id="{53671568-4436-4CB8-A65C-5FF5FFA14597}"/>
                    </a:ext>
                  </a:extLst>
                </p14:cNvPr>
                <p14:cNvContentPartPr/>
                <p14:nvPr/>
              </p14:nvContentPartPr>
              <p14:xfrm>
                <a:off x="3722705" y="1476443"/>
                <a:ext cx="235800" cy="402840"/>
              </p14:xfrm>
            </p:contentPart>
          </mc:Choice>
          <mc:Fallback xmlns="">
            <p:pic>
              <p:nvPicPr>
                <p:cNvPr id="34" name="Tinta 33">
                  <a:extLst>
                    <a:ext uri="{FF2B5EF4-FFF2-40B4-BE49-F238E27FC236}">
                      <a16:creationId xmlns:a16="http://schemas.microsoft.com/office/drawing/2014/main" id="{53671568-4436-4CB8-A65C-5FF5FFA14597}"/>
                    </a:ext>
                  </a:extLst>
                </p:cNvPr>
                <p:cNvPicPr/>
                <p:nvPr/>
              </p:nvPicPr>
              <p:blipFill>
                <a:blip r:embed="rId53"/>
                <a:stretch>
                  <a:fillRect/>
                </a:stretch>
              </p:blipFill>
              <p:spPr>
                <a:xfrm>
                  <a:off x="3714065" y="1467803"/>
                  <a:ext cx="253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Tinta 34">
                  <a:extLst>
                    <a:ext uri="{FF2B5EF4-FFF2-40B4-BE49-F238E27FC236}">
                      <a16:creationId xmlns:a16="http://schemas.microsoft.com/office/drawing/2014/main" id="{27BA5FE5-240D-4CF4-A5A6-51DFA74209D9}"/>
                    </a:ext>
                  </a:extLst>
                </p14:cNvPr>
                <p14:cNvContentPartPr/>
                <p14:nvPr/>
              </p14:nvContentPartPr>
              <p14:xfrm>
                <a:off x="4066865" y="1219403"/>
                <a:ext cx="104400" cy="459720"/>
              </p14:xfrm>
            </p:contentPart>
          </mc:Choice>
          <mc:Fallback xmlns="">
            <p:pic>
              <p:nvPicPr>
                <p:cNvPr id="35" name="Tinta 34">
                  <a:extLst>
                    <a:ext uri="{FF2B5EF4-FFF2-40B4-BE49-F238E27FC236}">
                      <a16:creationId xmlns:a16="http://schemas.microsoft.com/office/drawing/2014/main" id="{27BA5FE5-240D-4CF4-A5A6-51DFA74209D9}"/>
                    </a:ext>
                  </a:extLst>
                </p:cNvPr>
                <p:cNvPicPr/>
                <p:nvPr/>
              </p:nvPicPr>
              <p:blipFill>
                <a:blip r:embed="rId55"/>
                <a:stretch>
                  <a:fillRect/>
                </a:stretch>
              </p:blipFill>
              <p:spPr>
                <a:xfrm>
                  <a:off x="4057865" y="1210763"/>
                  <a:ext cx="12204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Tinta 35">
                  <a:extLst>
                    <a:ext uri="{FF2B5EF4-FFF2-40B4-BE49-F238E27FC236}">
                      <a16:creationId xmlns:a16="http://schemas.microsoft.com/office/drawing/2014/main" id="{C1A2C9BE-DDF9-42C1-A453-AA63F338D50E}"/>
                    </a:ext>
                  </a:extLst>
                </p14:cNvPr>
                <p14:cNvContentPartPr/>
                <p14:nvPr/>
              </p14:nvContentPartPr>
              <p14:xfrm>
                <a:off x="4375385" y="1548083"/>
                <a:ext cx="158040" cy="11160"/>
              </p14:xfrm>
            </p:contentPart>
          </mc:Choice>
          <mc:Fallback xmlns="">
            <p:pic>
              <p:nvPicPr>
                <p:cNvPr id="36" name="Tinta 35">
                  <a:extLst>
                    <a:ext uri="{FF2B5EF4-FFF2-40B4-BE49-F238E27FC236}">
                      <a16:creationId xmlns:a16="http://schemas.microsoft.com/office/drawing/2014/main" id="{C1A2C9BE-DDF9-42C1-A453-AA63F338D50E}"/>
                    </a:ext>
                  </a:extLst>
                </p:cNvPr>
                <p:cNvPicPr/>
                <p:nvPr/>
              </p:nvPicPr>
              <p:blipFill>
                <a:blip r:embed="rId57"/>
                <a:stretch>
                  <a:fillRect/>
                </a:stretch>
              </p:blipFill>
              <p:spPr>
                <a:xfrm>
                  <a:off x="4366385" y="1539443"/>
                  <a:ext cx="175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Tinta 36">
                  <a:extLst>
                    <a:ext uri="{FF2B5EF4-FFF2-40B4-BE49-F238E27FC236}">
                      <a16:creationId xmlns:a16="http://schemas.microsoft.com/office/drawing/2014/main" id="{AEC56492-F6AB-46FB-BB4F-A08CFDAF3713}"/>
                    </a:ext>
                  </a:extLst>
                </p14:cNvPr>
                <p14:cNvContentPartPr/>
                <p14:nvPr/>
              </p14:nvContentPartPr>
              <p14:xfrm>
                <a:off x="4384025" y="1670843"/>
                <a:ext cx="151920" cy="8280"/>
              </p14:xfrm>
            </p:contentPart>
          </mc:Choice>
          <mc:Fallback xmlns="">
            <p:pic>
              <p:nvPicPr>
                <p:cNvPr id="37" name="Tinta 36">
                  <a:extLst>
                    <a:ext uri="{FF2B5EF4-FFF2-40B4-BE49-F238E27FC236}">
                      <a16:creationId xmlns:a16="http://schemas.microsoft.com/office/drawing/2014/main" id="{AEC56492-F6AB-46FB-BB4F-A08CFDAF3713}"/>
                    </a:ext>
                  </a:extLst>
                </p:cNvPr>
                <p:cNvPicPr/>
                <p:nvPr/>
              </p:nvPicPr>
              <p:blipFill>
                <a:blip r:embed="rId59"/>
                <a:stretch>
                  <a:fillRect/>
                </a:stretch>
              </p:blipFill>
              <p:spPr>
                <a:xfrm>
                  <a:off x="4375385" y="1662203"/>
                  <a:ext cx="1695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Tinta 37">
                  <a:extLst>
                    <a:ext uri="{FF2B5EF4-FFF2-40B4-BE49-F238E27FC236}">
                      <a16:creationId xmlns:a16="http://schemas.microsoft.com/office/drawing/2014/main" id="{0BBF5089-FECC-427B-872B-C29C9C516CED}"/>
                    </a:ext>
                  </a:extLst>
                </p14:cNvPr>
                <p14:cNvContentPartPr/>
                <p14:nvPr/>
              </p14:nvContentPartPr>
              <p14:xfrm>
                <a:off x="2415905" y="1534043"/>
                <a:ext cx="81360" cy="81000"/>
              </p14:xfrm>
            </p:contentPart>
          </mc:Choice>
          <mc:Fallback xmlns="">
            <p:pic>
              <p:nvPicPr>
                <p:cNvPr id="38" name="Tinta 37">
                  <a:extLst>
                    <a:ext uri="{FF2B5EF4-FFF2-40B4-BE49-F238E27FC236}">
                      <a16:creationId xmlns:a16="http://schemas.microsoft.com/office/drawing/2014/main" id="{0BBF5089-FECC-427B-872B-C29C9C516CED}"/>
                    </a:ext>
                  </a:extLst>
                </p:cNvPr>
                <p:cNvPicPr/>
                <p:nvPr/>
              </p:nvPicPr>
              <p:blipFill>
                <a:blip r:embed="rId61"/>
                <a:stretch>
                  <a:fillRect/>
                </a:stretch>
              </p:blipFill>
              <p:spPr>
                <a:xfrm>
                  <a:off x="2406905" y="1525043"/>
                  <a:ext cx="990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Tinta 39">
                  <a:extLst>
                    <a:ext uri="{FF2B5EF4-FFF2-40B4-BE49-F238E27FC236}">
                      <a16:creationId xmlns:a16="http://schemas.microsoft.com/office/drawing/2014/main" id="{9205A0F1-41BA-4118-A2A4-0AD2B1966183}"/>
                    </a:ext>
                  </a:extLst>
                </p14:cNvPr>
                <p14:cNvContentPartPr/>
                <p14:nvPr/>
              </p14:nvContentPartPr>
              <p14:xfrm>
                <a:off x="3324185" y="1594523"/>
                <a:ext cx="199440" cy="52920"/>
              </p14:xfrm>
            </p:contentPart>
          </mc:Choice>
          <mc:Fallback xmlns="">
            <p:pic>
              <p:nvPicPr>
                <p:cNvPr id="40" name="Tinta 39">
                  <a:extLst>
                    <a:ext uri="{FF2B5EF4-FFF2-40B4-BE49-F238E27FC236}">
                      <a16:creationId xmlns:a16="http://schemas.microsoft.com/office/drawing/2014/main" id="{9205A0F1-41BA-4118-A2A4-0AD2B1966183}"/>
                    </a:ext>
                  </a:extLst>
                </p:cNvPr>
                <p:cNvPicPr/>
                <p:nvPr/>
              </p:nvPicPr>
              <p:blipFill>
                <a:blip r:embed="rId63"/>
                <a:stretch>
                  <a:fillRect/>
                </a:stretch>
              </p:blipFill>
              <p:spPr>
                <a:xfrm>
                  <a:off x="3315545" y="1585883"/>
                  <a:ext cx="217080" cy="70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2" name="Tinta 41">
                <a:extLst>
                  <a:ext uri="{FF2B5EF4-FFF2-40B4-BE49-F238E27FC236}">
                    <a16:creationId xmlns:a16="http://schemas.microsoft.com/office/drawing/2014/main" id="{CFCA0305-0D9E-4946-85A8-549B7627C4A4}"/>
                  </a:ext>
                </a:extLst>
              </p14:cNvPr>
              <p14:cNvContentPartPr/>
              <p14:nvPr/>
            </p14:nvContentPartPr>
            <p14:xfrm>
              <a:off x="3292865" y="1518563"/>
              <a:ext cx="164880" cy="177840"/>
            </p14:xfrm>
          </p:contentPart>
        </mc:Choice>
        <mc:Fallback xmlns="">
          <p:pic>
            <p:nvPicPr>
              <p:cNvPr id="42" name="Tinta 41">
                <a:extLst>
                  <a:ext uri="{FF2B5EF4-FFF2-40B4-BE49-F238E27FC236}">
                    <a16:creationId xmlns:a16="http://schemas.microsoft.com/office/drawing/2014/main" id="{CFCA0305-0D9E-4946-85A8-549B7627C4A4}"/>
                  </a:ext>
                </a:extLst>
              </p:cNvPr>
              <p:cNvPicPr/>
              <p:nvPr/>
            </p:nvPicPr>
            <p:blipFill>
              <a:blip r:embed="rId65"/>
              <a:stretch>
                <a:fillRect/>
              </a:stretch>
            </p:blipFill>
            <p:spPr>
              <a:xfrm>
                <a:off x="3239225" y="1410563"/>
                <a:ext cx="27252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Tinta 42">
                <a:extLst>
                  <a:ext uri="{FF2B5EF4-FFF2-40B4-BE49-F238E27FC236}">
                    <a16:creationId xmlns:a16="http://schemas.microsoft.com/office/drawing/2014/main" id="{2A6CC5EB-3B91-4079-BC01-5E0A9633DC5A}"/>
                  </a:ext>
                </a:extLst>
              </p14:cNvPr>
              <p14:cNvContentPartPr/>
              <p14:nvPr/>
            </p14:nvContentPartPr>
            <p14:xfrm>
              <a:off x="1497185" y="1445843"/>
              <a:ext cx="158400" cy="158400"/>
            </p14:xfrm>
          </p:contentPart>
        </mc:Choice>
        <mc:Fallback xmlns="">
          <p:pic>
            <p:nvPicPr>
              <p:cNvPr id="43" name="Tinta 42">
                <a:extLst>
                  <a:ext uri="{FF2B5EF4-FFF2-40B4-BE49-F238E27FC236}">
                    <a16:creationId xmlns:a16="http://schemas.microsoft.com/office/drawing/2014/main" id="{2A6CC5EB-3B91-4079-BC01-5E0A9633DC5A}"/>
                  </a:ext>
                </a:extLst>
              </p:cNvPr>
              <p:cNvPicPr/>
              <p:nvPr/>
            </p:nvPicPr>
            <p:blipFill>
              <a:blip r:embed="rId67"/>
              <a:stretch>
                <a:fillRect/>
              </a:stretch>
            </p:blipFill>
            <p:spPr>
              <a:xfrm>
                <a:off x="1443545" y="1338203"/>
                <a:ext cx="266040" cy="374040"/>
              </a:xfrm>
              <a:prstGeom prst="rect">
                <a:avLst/>
              </a:prstGeom>
            </p:spPr>
          </p:pic>
        </mc:Fallback>
      </mc:AlternateContent>
      <p:grpSp>
        <p:nvGrpSpPr>
          <p:cNvPr id="50" name="Agrupar 49">
            <a:extLst>
              <a:ext uri="{FF2B5EF4-FFF2-40B4-BE49-F238E27FC236}">
                <a16:creationId xmlns:a16="http://schemas.microsoft.com/office/drawing/2014/main" id="{6DEFA0C2-0A66-4985-BF61-A70F1400344A}"/>
              </a:ext>
            </a:extLst>
          </p:cNvPr>
          <p:cNvGrpSpPr/>
          <p:nvPr/>
        </p:nvGrpSpPr>
        <p:grpSpPr>
          <a:xfrm>
            <a:off x="4882265" y="1270523"/>
            <a:ext cx="1168920" cy="453600"/>
            <a:chOff x="4882265" y="1270523"/>
            <a:chExt cx="1168920" cy="453600"/>
          </a:xfrm>
        </p:grpSpPr>
        <mc:AlternateContent xmlns:mc="http://schemas.openxmlformats.org/markup-compatibility/2006" xmlns:p14="http://schemas.microsoft.com/office/powerpoint/2010/main">
          <mc:Choice Requires="p14">
            <p:contentPart p14:bwMode="auto" r:id="rId68">
              <p14:nvContentPartPr>
                <p14:cNvPr id="44" name="Tinta 43">
                  <a:extLst>
                    <a:ext uri="{FF2B5EF4-FFF2-40B4-BE49-F238E27FC236}">
                      <a16:creationId xmlns:a16="http://schemas.microsoft.com/office/drawing/2014/main" id="{0399DD75-1361-4A50-B07B-E7DB13DC7D98}"/>
                    </a:ext>
                  </a:extLst>
                </p14:cNvPr>
                <p14:cNvContentPartPr/>
                <p14:nvPr/>
              </p14:nvContentPartPr>
              <p14:xfrm>
                <a:off x="4882265" y="1483283"/>
                <a:ext cx="376920" cy="240840"/>
              </p14:xfrm>
            </p:contentPart>
          </mc:Choice>
          <mc:Fallback xmlns="">
            <p:pic>
              <p:nvPicPr>
                <p:cNvPr id="44" name="Tinta 43">
                  <a:extLst>
                    <a:ext uri="{FF2B5EF4-FFF2-40B4-BE49-F238E27FC236}">
                      <a16:creationId xmlns:a16="http://schemas.microsoft.com/office/drawing/2014/main" id="{0399DD75-1361-4A50-B07B-E7DB13DC7D98}"/>
                    </a:ext>
                  </a:extLst>
                </p:cNvPr>
                <p:cNvPicPr/>
                <p:nvPr/>
              </p:nvPicPr>
              <p:blipFill>
                <a:blip r:embed="rId69"/>
                <a:stretch>
                  <a:fillRect/>
                </a:stretch>
              </p:blipFill>
              <p:spPr>
                <a:xfrm>
                  <a:off x="4873265" y="1474283"/>
                  <a:ext cx="3945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Tinta 44">
                  <a:extLst>
                    <a:ext uri="{FF2B5EF4-FFF2-40B4-BE49-F238E27FC236}">
                      <a16:creationId xmlns:a16="http://schemas.microsoft.com/office/drawing/2014/main" id="{13CF1273-B4F5-4889-8471-AA808847EF42}"/>
                    </a:ext>
                  </a:extLst>
                </p14:cNvPr>
                <p14:cNvContentPartPr/>
                <p14:nvPr/>
              </p14:nvContentPartPr>
              <p14:xfrm>
                <a:off x="5372225" y="1270523"/>
                <a:ext cx="271440" cy="159840"/>
              </p14:xfrm>
            </p:contentPart>
          </mc:Choice>
          <mc:Fallback xmlns="">
            <p:pic>
              <p:nvPicPr>
                <p:cNvPr id="45" name="Tinta 44">
                  <a:extLst>
                    <a:ext uri="{FF2B5EF4-FFF2-40B4-BE49-F238E27FC236}">
                      <a16:creationId xmlns:a16="http://schemas.microsoft.com/office/drawing/2014/main" id="{13CF1273-B4F5-4889-8471-AA808847EF42}"/>
                    </a:ext>
                  </a:extLst>
                </p:cNvPr>
                <p:cNvPicPr/>
                <p:nvPr/>
              </p:nvPicPr>
              <p:blipFill>
                <a:blip r:embed="rId71"/>
                <a:stretch>
                  <a:fillRect/>
                </a:stretch>
              </p:blipFill>
              <p:spPr>
                <a:xfrm>
                  <a:off x="5363225" y="1261523"/>
                  <a:ext cx="2890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Tinta 45">
                  <a:extLst>
                    <a:ext uri="{FF2B5EF4-FFF2-40B4-BE49-F238E27FC236}">
                      <a16:creationId xmlns:a16="http://schemas.microsoft.com/office/drawing/2014/main" id="{02232236-E756-4DB4-83E3-24B1B5274283}"/>
                    </a:ext>
                  </a:extLst>
                </p14:cNvPr>
                <p14:cNvContentPartPr/>
                <p14:nvPr/>
              </p14:nvContentPartPr>
              <p14:xfrm>
                <a:off x="5791625" y="1607123"/>
                <a:ext cx="259560" cy="19800"/>
              </p14:xfrm>
            </p:contentPart>
          </mc:Choice>
          <mc:Fallback xmlns="">
            <p:pic>
              <p:nvPicPr>
                <p:cNvPr id="46" name="Tinta 45">
                  <a:extLst>
                    <a:ext uri="{FF2B5EF4-FFF2-40B4-BE49-F238E27FC236}">
                      <a16:creationId xmlns:a16="http://schemas.microsoft.com/office/drawing/2014/main" id="{02232236-E756-4DB4-83E3-24B1B5274283}"/>
                    </a:ext>
                  </a:extLst>
                </p:cNvPr>
                <p:cNvPicPr/>
                <p:nvPr/>
              </p:nvPicPr>
              <p:blipFill>
                <a:blip r:embed="rId73"/>
                <a:stretch>
                  <a:fillRect/>
                </a:stretch>
              </p:blipFill>
              <p:spPr>
                <a:xfrm>
                  <a:off x="5782985" y="1598483"/>
                  <a:ext cx="277200" cy="37440"/>
                </a:xfrm>
                <a:prstGeom prst="rect">
                  <a:avLst/>
                </a:prstGeom>
              </p:spPr>
            </p:pic>
          </mc:Fallback>
        </mc:AlternateContent>
      </p:grpSp>
      <p:grpSp>
        <p:nvGrpSpPr>
          <p:cNvPr id="49" name="Agrupar 48">
            <a:extLst>
              <a:ext uri="{FF2B5EF4-FFF2-40B4-BE49-F238E27FC236}">
                <a16:creationId xmlns:a16="http://schemas.microsoft.com/office/drawing/2014/main" id="{400AFED0-0DA2-4588-A4BE-4F1A23181854}"/>
              </a:ext>
            </a:extLst>
          </p:cNvPr>
          <p:cNvGrpSpPr/>
          <p:nvPr/>
        </p:nvGrpSpPr>
        <p:grpSpPr>
          <a:xfrm>
            <a:off x="6388865" y="1319123"/>
            <a:ext cx="696960" cy="738360"/>
            <a:chOff x="6388865" y="1319123"/>
            <a:chExt cx="696960" cy="738360"/>
          </a:xfrm>
        </p:grpSpPr>
        <mc:AlternateContent xmlns:mc="http://schemas.openxmlformats.org/markup-compatibility/2006" xmlns:p14="http://schemas.microsoft.com/office/powerpoint/2010/main">
          <mc:Choice Requires="p14">
            <p:contentPart p14:bwMode="auto" r:id="rId74">
              <p14:nvContentPartPr>
                <p14:cNvPr id="47" name="Tinta 46">
                  <a:extLst>
                    <a:ext uri="{FF2B5EF4-FFF2-40B4-BE49-F238E27FC236}">
                      <a16:creationId xmlns:a16="http://schemas.microsoft.com/office/drawing/2014/main" id="{27545BDE-6637-4855-AE7A-5ADE4FFC3ED9}"/>
                    </a:ext>
                  </a:extLst>
                </p14:cNvPr>
                <p14:cNvContentPartPr/>
                <p14:nvPr/>
              </p14:nvContentPartPr>
              <p14:xfrm>
                <a:off x="6388865" y="1577243"/>
                <a:ext cx="254880" cy="480240"/>
              </p14:xfrm>
            </p:contentPart>
          </mc:Choice>
          <mc:Fallback xmlns="">
            <p:pic>
              <p:nvPicPr>
                <p:cNvPr id="47" name="Tinta 46">
                  <a:extLst>
                    <a:ext uri="{FF2B5EF4-FFF2-40B4-BE49-F238E27FC236}">
                      <a16:creationId xmlns:a16="http://schemas.microsoft.com/office/drawing/2014/main" id="{27545BDE-6637-4855-AE7A-5ADE4FFC3ED9}"/>
                    </a:ext>
                  </a:extLst>
                </p:cNvPr>
                <p:cNvPicPr/>
                <p:nvPr/>
              </p:nvPicPr>
              <p:blipFill>
                <a:blip r:embed="rId75"/>
                <a:stretch>
                  <a:fillRect/>
                </a:stretch>
              </p:blipFill>
              <p:spPr>
                <a:xfrm>
                  <a:off x="6379865" y="1568603"/>
                  <a:ext cx="272520" cy="49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8" name="Tinta 47">
                  <a:extLst>
                    <a:ext uri="{FF2B5EF4-FFF2-40B4-BE49-F238E27FC236}">
                      <a16:creationId xmlns:a16="http://schemas.microsoft.com/office/drawing/2014/main" id="{CEC404FA-7F02-4743-8121-9D20E5881498}"/>
                    </a:ext>
                  </a:extLst>
                </p14:cNvPr>
                <p14:cNvContentPartPr/>
                <p14:nvPr/>
              </p14:nvContentPartPr>
              <p14:xfrm>
                <a:off x="6831665" y="1319123"/>
                <a:ext cx="254160" cy="192960"/>
              </p14:xfrm>
            </p:contentPart>
          </mc:Choice>
          <mc:Fallback xmlns="">
            <p:pic>
              <p:nvPicPr>
                <p:cNvPr id="48" name="Tinta 47">
                  <a:extLst>
                    <a:ext uri="{FF2B5EF4-FFF2-40B4-BE49-F238E27FC236}">
                      <a16:creationId xmlns:a16="http://schemas.microsoft.com/office/drawing/2014/main" id="{CEC404FA-7F02-4743-8121-9D20E5881498}"/>
                    </a:ext>
                  </a:extLst>
                </p:cNvPr>
                <p:cNvPicPr/>
                <p:nvPr/>
              </p:nvPicPr>
              <p:blipFill>
                <a:blip r:embed="rId77"/>
                <a:stretch>
                  <a:fillRect/>
                </a:stretch>
              </p:blipFill>
              <p:spPr>
                <a:xfrm>
                  <a:off x="6822665" y="1310123"/>
                  <a:ext cx="271800" cy="210600"/>
                </a:xfrm>
                <a:prstGeom prst="rect">
                  <a:avLst/>
                </a:prstGeom>
              </p:spPr>
            </p:pic>
          </mc:Fallback>
        </mc:AlternateContent>
      </p:grpSp>
      <p:grpSp>
        <p:nvGrpSpPr>
          <p:cNvPr id="69" name="Agrupar 68">
            <a:extLst>
              <a:ext uri="{FF2B5EF4-FFF2-40B4-BE49-F238E27FC236}">
                <a16:creationId xmlns:a16="http://schemas.microsoft.com/office/drawing/2014/main" id="{E503DFA1-A8CD-4ABD-A393-00DF25A54976}"/>
              </a:ext>
            </a:extLst>
          </p:cNvPr>
          <p:cNvGrpSpPr/>
          <p:nvPr/>
        </p:nvGrpSpPr>
        <p:grpSpPr>
          <a:xfrm>
            <a:off x="-116335" y="2189603"/>
            <a:ext cx="650160" cy="591840"/>
            <a:chOff x="-116335" y="2189603"/>
            <a:chExt cx="650160" cy="591840"/>
          </a:xfrm>
        </p:grpSpPr>
        <mc:AlternateContent xmlns:mc="http://schemas.openxmlformats.org/markup-compatibility/2006" xmlns:p14="http://schemas.microsoft.com/office/powerpoint/2010/main">
          <mc:Choice Requires="p14">
            <p:contentPart p14:bwMode="auto" r:id="rId78">
              <p14:nvContentPartPr>
                <p14:cNvPr id="51" name="Tinta 50">
                  <a:extLst>
                    <a:ext uri="{FF2B5EF4-FFF2-40B4-BE49-F238E27FC236}">
                      <a16:creationId xmlns:a16="http://schemas.microsoft.com/office/drawing/2014/main" id="{F219E077-CE13-414F-91D6-A1ADA72BBF6C}"/>
                    </a:ext>
                  </a:extLst>
                </p14:cNvPr>
                <p14:cNvContentPartPr/>
                <p14:nvPr/>
              </p14:nvContentPartPr>
              <p14:xfrm>
                <a:off x="198305" y="2351603"/>
                <a:ext cx="180000" cy="235080"/>
              </p14:xfrm>
            </p:contentPart>
          </mc:Choice>
          <mc:Fallback xmlns="">
            <p:pic>
              <p:nvPicPr>
                <p:cNvPr id="51" name="Tinta 50">
                  <a:extLst>
                    <a:ext uri="{FF2B5EF4-FFF2-40B4-BE49-F238E27FC236}">
                      <a16:creationId xmlns:a16="http://schemas.microsoft.com/office/drawing/2014/main" id="{F219E077-CE13-414F-91D6-A1ADA72BBF6C}"/>
                    </a:ext>
                  </a:extLst>
                </p:cNvPr>
                <p:cNvPicPr/>
                <p:nvPr/>
              </p:nvPicPr>
              <p:blipFill>
                <a:blip r:embed="rId79"/>
                <a:stretch>
                  <a:fillRect/>
                </a:stretch>
              </p:blipFill>
              <p:spPr>
                <a:xfrm>
                  <a:off x="189305" y="2342963"/>
                  <a:ext cx="1976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Tinta 51">
                  <a:extLst>
                    <a:ext uri="{FF2B5EF4-FFF2-40B4-BE49-F238E27FC236}">
                      <a16:creationId xmlns:a16="http://schemas.microsoft.com/office/drawing/2014/main" id="{9765BC54-D220-4F7A-BB80-33AC04A8851E}"/>
                    </a:ext>
                  </a:extLst>
                </p14:cNvPr>
                <p14:cNvContentPartPr/>
                <p14:nvPr/>
              </p14:nvContentPartPr>
              <p14:xfrm>
                <a:off x="-116335" y="2189603"/>
                <a:ext cx="650160" cy="591840"/>
              </p14:xfrm>
            </p:contentPart>
          </mc:Choice>
          <mc:Fallback xmlns="">
            <p:pic>
              <p:nvPicPr>
                <p:cNvPr id="52" name="Tinta 51">
                  <a:extLst>
                    <a:ext uri="{FF2B5EF4-FFF2-40B4-BE49-F238E27FC236}">
                      <a16:creationId xmlns:a16="http://schemas.microsoft.com/office/drawing/2014/main" id="{9765BC54-D220-4F7A-BB80-33AC04A8851E}"/>
                    </a:ext>
                  </a:extLst>
                </p:cNvPr>
                <p:cNvPicPr/>
                <p:nvPr/>
              </p:nvPicPr>
              <p:blipFill>
                <a:blip r:embed="rId81"/>
                <a:stretch>
                  <a:fillRect/>
                </a:stretch>
              </p:blipFill>
              <p:spPr>
                <a:xfrm>
                  <a:off x="-124975" y="2180603"/>
                  <a:ext cx="667800" cy="609480"/>
                </a:xfrm>
                <a:prstGeom prst="rect">
                  <a:avLst/>
                </a:prstGeom>
              </p:spPr>
            </p:pic>
          </mc:Fallback>
        </mc:AlternateContent>
      </p:grpSp>
      <p:grpSp>
        <p:nvGrpSpPr>
          <p:cNvPr id="79" name="Agrupar 78">
            <a:extLst>
              <a:ext uri="{FF2B5EF4-FFF2-40B4-BE49-F238E27FC236}">
                <a16:creationId xmlns:a16="http://schemas.microsoft.com/office/drawing/2014/main" id="{AC9D1A33-946C-425C-BC42-E07FC2CA9F80}"/>
              </a:ext>
            </a:extLst>
          </p:cNvPr>
          <p:cNvGrpSpPr/>
          <p:nvPr/>
        </p:nvGrpSpPr>
        <p:grpSpPr>
          <a:xfrm>
            <a:off x="6672185" y="2432603"/>
            <a:ext cx="1190160" cy="613440"/>
            <a:chOff x="6672185" y="2432603"/>
            <a:chExt cx="1190160" cy="613440"/>
          </a:xfrm>
        </p:grpSpPr>
        <mc:AlternateContent xmlns:mc="http://schemas.openxmlformats.org/markup-compatibility/2006" xmlns:p14="http://schemas.microsoft.com/office/powerpoint/2010/main">
          <mc:Choice Requires="p14">
            <p:contentPart p14:bwMode="auto" r:id="rId82">
              <p14:nvContentPartPr>
                <p14:cNvPr id="74" name="Tinta 73">
                  <a:extLst>
                    <a:ext uri="{FF2B5EF4-FFF2-40B4-BE49-F238E27FC236}">
                      <a16:creationId xmlns:a16="http://schemas.microsoft.com/office/drawing/2014/main" id="{C245C89F-05EF-4D29-B5E6-1BBF813C7DA9}"/>
                    </a:ext>
                  </a:extLst>
                </p14:cNvPr>
                <p14:cNvContentPartPr/>
                <p14:nvPr/>
              </p14:nvContentPartPr>
              <p14:xfrm>
                <a:off x="6672185" y="2432603"/>
                <a:ext cx="297360" cy="281160"/>
              </p14:xfrm>
            </p:contentPart>
          </mc:Choice>
          <mc:Fallback xmlns="">
            <p:pic>
              <p:nvPicPr>
                <p:cNvPr id="74" name="Tinta 73">
                  <a:extLst>
                    <a:ext uri="{FF2B5EF4-FFF2-40B4-BE49-F238E27FC236}">
                      <a16:creationId xmlns:a16="http://schemas.microsoft.com/office/drawing/2014/main" id="{C245C89F-05EF-4D29-B5E6-1BBF813C7DA9}"/>
                    </a:ext>
                  </a:extLst>
                </p:cNvPr>
                <p:cNvPicPr/>
                <p:nvPr/>
              </p:nvPicPr>
              <p:blipFill>
                <a:blip r:embed="rId83"/>
                <a:stretch>
                  <a:fillRect/>
                </a:stretch>
              </p:blipFill>
              <p:spPr>
                <a:xfrm>
                  <a:off x="6663545" y="2423963"/>
                  <a:ext cx="3150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5" name="Tinta 74">
                  <a:extLst>
                    <a:ext uri="{FF2B5EF4-FFF2-40B4-BE49-F238E27FC236}">
                      <a16:creationId xmlns:a16="http://schemas.microsoft.com/office/drawing/2014/main" id="{1749CCC1-6703-47A1-875D-039A55DDA487}"/>
                    </a:ext>
                  </a:extLst>
                </p14:cNvPr>
                <p14:cNvContentPartPr/>
                <p14:nvPr/>
              </p14:nvContentPartPr>
              <p14:xfrm>
                <a:off x="7086905" y="2471483"/>
                <a:ext cx="278640" cy="243720"/>
              </p14:xfrm>
            </p:contentPart>
          </mc:Choice>
          <mc:Fallback xmlns="">
            <p:pic>
              <p:nvPicPr>
                <p:cNvPr id="75" name="Tinta 74">
                  <a:extLst>
                    <a:ext uri="{FF2B5EF4-FFF2-40B4-BE49-F238E27FC236}">
                      <a16:creationId xmlns:a16="http://schemas.microsoft.com/office/drawing/2014/main" id="{1749CCC1-6703-47A1-875D-039A55DDA487}"/>
                    </a:ext>
                  </a:extLst>
                </p:cNvPr>
                <p:cNvPicPr/>
                <p:nvPr/>
              </p:nvPicPr>
              <p:blipFill>
                <a:blip r:embed="rId85"/>
                <a:stretch>
                  <a:fillRect/>
                </a:stretch>
              </p:blipFill>
              <p:spPr>
                <a:xfrm>
                  <a:off x="7077905" y="2462483"/>
                  <a:ext cx="29628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8" name="Tinta 77">
                  <a:extLst>
                    <a:ext uri="{FF2B5EF4-FFF2-40B4-BE49-F238E27FC236}">
                      <a16:creationId xmlns:a16="http://schemas.microsoft.com/office/drawing/2014/main" id="{4A1BEF3C-CAA7-4AB1-B75F-24ADBE4B1C3B}"/>
                    </a:ext>
                  </a:extLst>
                </p14:cNvPr>
                <p14:cNvContentPartPr/>
                <p14:nvPr/>
              </p14:nvContentPartPr>
              <p14:xfrm>
                <a:off x="7525385" y="2545283"/>
                <a:ext cx="336960" cy="500760"/>
              </p14:xfrm>
            </p:contentPart>
          </mc:Choice>
          <mc:Fallback xmlns="">
            <p:pic>
              <p:nvPicPr>
                <p:cNvPr id="78" name="Tinta 77">
                  <a:extLst>
                    <a:ext uri="{FF2B5EF4-FFF2-40B4-BE49-F238E27FC236}">
                      <a16:creationId xmlns:a16="http://schemas.microsoft.com/office/drawing/2014/main" id="{4A1BEF3C-CAA7-4AB1-B75F-24ADBE4B1C3B}"/>
                    </a:ext>
                  </a:extLst>
                </p:cNvPr>
                <p:cNvPicPr/>
                <p:nvPr/>
              </p:nvPicPr>
              <p:blipFill>
                <a:blip r:embed="rId87"/>
                <a:stretch>
                  <a:fillRect/>
                </a:stretch>
              </p:blipFill>
              <p:spPr>
                <a:xfrm>
                  <a:off x="7516385" y="2536643"/>
                  <a:ext cx="354600" cy="518400"/>
                </a:xfrm>
                <a:prstGeom prst="rect">
                  <a:avLst/>
                </a:prstGeom>
              </p:spPr>
            </p:pic>
          </mc:Fallback>
        </mc:AlternateContent>
      </p:grpSp>
      <p:grpSp>
        <p:nvGrpSpPr>
          <p:cNvPr id="87" name="Agrupar 86">
            <a:extLst>
              <a:ext uri="{FF2B5EF4-FFF2-40B4-BE49-F238E27FC236}">
                <a16:creationId xmlns:a16="http://schemas.microsoft.com/office/drawing/2014/main" id="{3C8CCBCB-05C9-4D41-AB90-0428C5CD1907}"/>
              </a:ext>
            </a:extLst>
          </p:cNvPr>
          <p:cNvGrpSpPr/>
          <p:nvPr/>
        </p:nvGrpSpPr>
        <p:grpSpPr>
          <a:xfrm>
            <a:off x="8146385" y="2172683"/>
            <a:ext cx="1043640" cy="716400"/>
            <a:chOff x="8146385" y="2172683"/>
            <a:chExt cx="1043640" cy="716400"/>
          </a:xfrm>
        </p:grpSpPr>
        <mc:AlternateContent xmlns:mc="http://schemas.openxmlformats.org/markup-compatibility/2006" xmlns:p14="http://schemas.microsoft.com/office/powerpoint/2010/main">
          <mc:Choice Requires="p14">
            <p:contentPart p14:bwMode="auto" r:id="rId88">
              <p14:nvContentPartPr>
                <p14:cNvPr id="80" name="Tinta 79">
                  <a:extLst>
                    <a:ext uri="{FF2B5EF4-FFF2-40B4-BE49-F238E27FC236}">
                      <a16:creationId xmlns:a16="http://schemas.microsoft.com/office/drawing/2014/main" id="{158EFA7A-98A5-48B2-9B6E-03A6E2283A13}"/>
                    </a:ext>
                  </a:extLst>
                </p14:cNvPr>
                <p14:cNvContentPartPr/>
                <p14:nvPr/>
              </p14:nvContentPartPr>
              <p14:xfrm>
                <a:off x="8146385" y="2605763"/>
                <a:ext cx="258120" cy="90360"/>
              </p14:xfrm>
            </p:contentPart>
          </mc:Choice>
          <mc:Fallback xmlns="">
            <p:pic>
              <p:nvPicPr>
                <p:cNvPr id="80" name="Tinta 79">
                  <a:extLst>
                    <a:ext uri="{FF2B5EF4-FFF2-40B4-BE49-F238E27FC236}">
                      <a16:creationId xmlns:a16="http://schemas.microsoft.com/office/drawing/2014/main" id="{158EFA7A-98A5-48B2-9B6E-03A6E2283A13}"/>
                    </a:ext>
                  </a:extLst>
                </p:cNvPr>
                <p:cNvPicPr/>
                <p:nvPr/>
              </p:nvPicPr>
              <p:blipFill>
                <a:blip r:embed="rId89"/>
                <a:stretch>
                  <a:fillRect/>
                </a:stretch>
              </p:blipFill>
              <p:spPr>
                <a:xfrm>
                  <a:off x="8137385" y="2596763"/>
                  <a:ext cx="27576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1" name="Tinta 80">
                  <a:extLst>
                    <a:ext uri="{FF2B5EF4-FFF2-40B4-BE49-F238E27FC236}">
                      <a16:creationId xmlns:a16="http://schemas.microsoft.com/office/drawing/2014/main" id="{FC63ACF9-1429-481C-9950-C913398B995C}"/>
                    </a:ext>
                  </a:extLst>
                </p14:cNvPr>
                <p14:cNvContentPartPr/>
                <p14:nvPr/>
              </p14:nvContentPartPr>
              <p14:xfrm>
                <a:off x="8252585" y="2510003"/>
                <a:ext cx="61200" cy="201600"/>
              </p14:xfrm>
            </p:contentPart>
          </mc:Choice>
          <mc:Fallback xmlns="">
            <p:pic>
              <p:nvPicPr>
                <p:cNvPr id="81" name="Tinta 80">
                  <a:extLst>
                    <a:ext uri="{FF2B5EF4-FFF2-40B4-BE49-F238E27FC236}">
                      <a16:creationId xmlns:a16="http://schemas.microsoft.com/office/drawing/2014/main" id="{FC63ACF9-1429-481C-9950-C913398B995C}"/>
                    </a:ext>
                  </a:extLst>
                </p:cNvPr>
                <p:cNvPicPr/>
                <p:nvPr/>
              </p:nvPicPr>
              <p:blipFill>
                <a:blip r:embed="rId91"/>
                <a:stretch>
                  <a:fillRect/>
                </a:stretch>
              </p:blipFill>
              <p:spPr>
                <a:xfrm>
                  <a:off x="8243585" y="2501363"/>
                  <a:ext cx="788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2" name="Tinta 81">
                  <a:extLst>
                    <a:ext uri="{FF2B5EF4-FFF2-40B4-BE49-F238E27FC236}">
                      <a16:creationId xmlns:a16="http://schemas.microsoft.com/office/drawing/2014/main" id="{E3EE9DBD-7B48-4C40-B142-D92035F42F67}"/>
                    </a:ext>
                  </a:extLst>
                </p14:cNvPr>
                <p14:cNvContentPartPr/>
                <p14:nvPr/>
              </p14:nvContentPartPr>
              <p14:xfrm>
                <a:off x="8640665" y="2427203"/>
                <a:ext cx="298800" cy="461880"/>
              </p14:xfrm>
            </p:contentPart>
          </mc:Choice>
          <mc:Fallback xmlns="">
            <p:pic>
              <p:nvPicPr>
                <p:cNvPr id="82" name="Tinta 81">
                  <a:extLst>
                    <a:ext uri="{FF2B5EF4-FFF2-40B4-BE49-F238E27FC236}">
                      <a16:creationId xmlns:a16="http://schemas.microsoft.com/office/drawing/2014/main" id="{E3EE9DBD-7B48-4C40-B142-D92035F42F67}"/>
                    </a:ext>
                  </a:extLst>
                </p:cNvPr>
                <p:cNvPicPr/>
                <p:nvPr/>
              </p:nvPicPr>
              <p:blipFill>
                <a:blip r:embed="rId93"/>
                <a:stretch>
                  <a:fillRect/>
                </a:stretch>
              </p:blipFill>
              <p:spPr>
                <a:xfrm>
                  <a:off x="8631665" y="2418563"/>
                  <a:ext cx="31644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83" name="Tinta 82">
                  <a:extLst>
                    <a:ext uri="{FF2B5EF4-FFF2-40B4-BE49-F238E27FC236}">
                      <a16:creationId xmlns:a16="http://schemas.microsoft.com/office/drawing/2014/main" id="{FFE6DEEA-1B44-4780-AD3D-640E25DEC364}"/>
                    </a:ext>
                  </a:extLst>
                </p14:cNvPr>
                <p14:cNvContentPartPr/>
                <p14:nvPr/>
              </p14:nvContentPartPr>
              <p14:xfrm>
                <a:off x="9048545" y="2172683"/>
                <a:ext cx="141480" cy="189720"/>
              </p14:xfrm>
            </p:contentPart>
          </mc:Choice>
          <mc:Fallback xmlns="">
            <p:pic>
              <p:nvPicPr>
                <p:cNvPr id="83" name="Tinta 82">
                  <a:extLst>
                    <a:ext uri="{FF2B5EF4-FFF2-40B4-BE49-F238E27FC236}">
                      <a16:creationId xmlns:a16="http://schemas.microsoft.com/office/drawing/2014/main" id="{FFE6DEEA-1B44-4780-AD3D-640E25DEC364}"/>
                    </a:ext>
                  </a:extLst>
                </p:cNvPr>
                <p:cNvPicPr/>
                <p:nvPr/>
              </p:nvPicPr>
              <p:blipFill>
                <a:blip r:embed="rId95"/>
                <a:stretch>
                  <a:fillRect/>
                </a:stretch>
              </p:blipFill>
              <p:spPr>
                <a:xfrm>
                  <a:off x="9039545" y="2163683"/>
                  <a:ext cx="1591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86" name="Tinta 85">
                  <a:extLst>
                    <a:ext uri="{FF2B5EF4-FFF2-40B4-BE49-F238E27FC236}">
                      <a16:creationId xmlns:a16="http://schemas.microsoft.com/office/drawing/2014/main" id="{9C4B9096-54BB-464C-B421-5D404FDE3644}"/>
                    </a:ext>
                  </a:extLst>
                </p14:cNvPr>
                <p14:cNvContentPartPr/>
                <p14:nvPr/>
              </p14:nvContentPartPr>
              <p14:xfrm>
                <a:off x="8270225" y="2628443"/>
                <a:ext cx="38160" cy="103680"/>
              </p14:xfrm>
            </p:contentPart>
          </mc:Choice>
          <mc:Fallback xmlns="">
            <p:pic>
              <p:nvPicPr>
                <p:cNvPr id="86" name="Tinta 85">
                  <a:extLst>
                    <a:ext uri="{FF2B5EF4-FFF2-40B4-BE49-F238E27FC236}">
                      <a16:creationId xmlns:a16="http://schemas.microsoft.com/office/drawing/2014/main" id="{9C4B9096-54BB-464C-B421-5D404FDE3644}"/>
                    </a:ext>
                  </a:extLst>
                </p:cNvPr>
                <p:cNvPicPr/>
                <p:nvPr/>
              </p:nvPicPr>
              <p:blipFill>
                <a:blip r:embed="rId97"/>
                <a:stretch>
                  <a:fillRect/>
                </a:stretch>
              </p:blipFill>
              <p:spPr>
                <a:xfrm>
                  <a:off x="8261225" y="2619443"/>
                  <a:ext cx="55800" cy="121320"/>
                </a:xfrm>
                <a:prstGeom prst="rect">
                  <a:avLst/>
                </a:prstGeom>
              </p:spPr>
            </p:pic>
          </mc:Fallback>
        </mc:AlternateContent>
      </p:grpSp>
      <p:grpSp>
        <p:nvGrpSpPr>
          <p:cNvPr id="91" name="Agrupar 90">
            <a:extLst>
              <a:ext uri="{FF2B5EF4-FFF2-40B4-BE49-F238E27FC236}">
                <a16:creationId xmlns:a16="http://schemas.microsoft.com/office/drawing/2014/main" id="{4814591A-5A81-44F1-B228-F57E0BAA95DB}"/>
              </a:ext>
            </a:extLst>
          </p:cNvPr>
          <p:cNvGrpSpPr/>
          <p:nvPr/>
        </p:nvGrpSpPr>
        <p:grpSpPr>
          <a:xfrm>
            <a:off x="5248745" y="2282843"/>
            <a:ext cx="1165680" cy="465120"/>
            <a:chOff x="5248745" y="2282843"/>
            <a:chExt cx="1165680" cy="465120"/>
          </a:xfrm>
        </p:grpSpPr>
        <mc:AlternateContent xmlns:mc="http://schemas.openxmlformats.org/markup-compatibility/2006" xmlns:p14="http://schemas.microsoft.com/office/powerpoint/2010/main">
          <mc:Choice Requires="p14">
            <p:contentPart p14:bwMode="auto" r:id="rId98">
              <p14:nvContentPartPr>
                <p14:cNvPr id="70" name="Tinta 69">
                  <a:extLst>
                    <a:ext uri="{FF2B5EF4-FFF2-40B4-BE49-F238E27FC236}">
                      <a16:creationId xmlns:a16="http://schemas.microsoft.com/office/drawing/2014/main" id="{6D19757D-9707-4686-9AE0-207C3433EA3B}"/>
                    </a:ext>
                  </a:extLst>
                </p14:cNvPr>
                <p14:cNvContentPartPr/>
                <p14:nvPr/>
              </p14:nvContentPartPr>
              <p14:xfrm>
                <a:off x="5248745" y="2522603"/>
                <a:ext cx="388440" cy="195480"/>
              </p14:xfrm>
            </p:contentPart>
          </mc:Choice>
          <mc:Fallback xmlns="">
            <p:pic>
              <p:nvPicPr>
                <p:cNvPr id="70" name="Tinta 69">
                  <a:extLst>
                    <a:ext uri="{FF2B5EF4-FFF2-40B4-BE49-F238E27FC236}">
                      <a16:creationId xmlns:a16="http://schemas.microsoft.com/office/drawing/2014/main" id="{6D19757D-9707-4686-9AE0-207C3433EA3B}"/>
                    </a:ext>
                  </a:extLst>
                </p:cNvPr>
                <p:cNvPicPr/>
                <p:nvPr/>
              </p:nvPicPr>
              <p:blipFill>
                <a:blip r:embed="rId99"/>
                <a:stretch>
                  <a:fillRect/>
                </a:stretch>
              </p:blipFill>
              <p:spPr>
                <a:xfrm>
                  <a:off x="5240105" y="2513963"/>
                  <a:ext cx="4060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1" name="Tinta 70">
                  <a:extLst>
                    <a:ext uri="{FF2B5EF4-FFF2-40B4-BE49-F238E27FC236}">
                      <a16:creationId xmlns:a16="http://schemas.microsoft.com/office/drawing/2014/main" id="{8C07C735-5586-412B-B08D-2A2AC895A9F8}"/>
                    </a:ext>
                  </a:extLst>
                </p14:cNvPr>
                <p14:cNvContentPartPr/>
                <p14:nvPr/>
              </p14:nvContentPartPr>
              <p14:xfrm>
                <a:off x="5734385" y="2282843"/>
                <a:ext cx="257760" cy="147960"/>
              </p14:xfrm>
            </p:contentPart>
          </mc:Choice>
          <mc:Fallback xmlns="">
            <p:pic>
              <p:nvPicPr>
                <p:cNvPr id="71" name="Tinta 70">
                  <a:extLst>
                    <a:ext uri="{FF2B5EF4-FFF2-40B4-BE49-F238E27FC236}">
                      <a16:creationId xmlns:a16="http://schemas.microsoft.com/office/drawing/2014/main" id="{8C07C735-5586-412B-B08D-2A2AC895A9F8}"/>
                    </a:ext>
                  </a:extLst>
                </p:cNvPr>
                <p:cNvPicPr/>
                <p:nvPr/>
              </p:nvPicPr>
              <p:blipFill>
                <a:blip r:embed="rId101"/>
                <a:stretch>
                  <a:fillRect/>
                </a:stretch>
              </p:blipFill>
              <p:spPr>
                <a:xfrm>
                  <a:off x="5725385" y="2274203"/>
                  <a:ext cx="2754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2" name="Tinta 71">
                  <a:extLst>
                    <a:ext uri="{FF2B5EF4-FFF2-40B4-BE49-F238E27FC236}">
                      <a16:creationId xmlns:a16="http://schemas.microsoft.com/office/drawing/2014/main" id="{F2A5551C-0A76-4644-9169-794507A744D6}"/>
                    </a:ext>
                  </a:extLst>
                </p14:cNvPr>
                <p14:cNvContentPartPr/>
                <p14:nvPr/>
              </p14:nvContentPartPr>
              <p14:xfrm>
                <a:off x="6145145" y="2569403"/>
                <a:ext cx="215280" cy="32040"/>
              </p14:xfrm>
            </p:contentPart>
          </mc:Choice>
          <mc:Fallback xmlns="">
            <p:pic>
              <p:nvPicPr>
                <p:cNvPr id="72" name="Tinta 71">
                  <a:extLst>
                    <a:ext uri="{FF2B5EF4-FFF2-40B4-BE49-F238E27FC236}">
                      <a16:creationId xmlns:a16="http://schemas.microsoft.com/office/drawing/2014/main" id="{F2A5551C-0A76-4644-9169-794507A744D6}"/>
                    </a:ext>
                  </a:extLst>
                </p:cNvPr>
                <p:cNvPicPr/>
                <p:nvPr/>
              </p:nvPicPr>
              <p:blipFill>
                <a:blip r:embed="rId103"/>
                <a:stretch>
                  <a:fillRect/>
                </a:stretch>
              </p:blipFill>
              <p:spPr>
                <a:xfrm>
                  <a:off x="6136145" y="2560403"/>
                  <a:ext cx="232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3" name="Tinta 72">
                  <a:extLst>
                    <a:ext uri="{FF2B5EF4-FFF2-40B4-BE49-F238E27FC236}">
                      <a16:creationId xmlns:a16="http://schemas.microsoft.com/office/drawing/2014/main" id="{88CE349F-A05B-49D7-BBFA-AF2EF925E6CA}"/>
                    </a:ext>
                  </a:extLst>
                </p14:cNvPr>
                <p14:cNvContentPartPr/>
                <p14:nvPr/>
              </p14:nvContentPartPr>
              <p14:xfrm>
                <a:off x="6281585" y="2515763"/>
                <a:ext cx="42120" cy="206280"/>
              </p14:xfrm>
            </p:contentPart>
          </mc:Choice>
          <mc:Fallback xmlns="">
            <p:pic>
              <p:nvPicPr>
                <p:cNvPr id="73" name="Tinta 72">
                  <a:extLst>
                    <a:ext uri="{FF2B5EF4-FFF2-40B4-BE49-F238E27FC236}">
                      <a16:creationId xmlns:a16="http://schemas.microsoft.com/office/drawing/2014/main" id="{88CE349F-A05B-49D7-BBFA-AF2EF925E6CA}"/>
                    </a:ext>
                  </a:extLst>
                </p:cNvPr>
                <p:cNvPicPr/>
                <p:nvPr/>
              </p:nvPicPr>
              <p:blipFill>
                <a:blip r:embed="rId105"/>
                <a:stretch>
                  <a:fillRect/>
                </a:stretch>
              </p:blipFill>
              <p:spPr>
                <a:xfrm>
                  <a:off x="6272945" y="2507123"/>
                  <a:ext cx="597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8" name="Tinta 87">
                  <a:extLst>
                    <a:ext uri="{FF2B5EF4-FFF2-40B4-BE49-F238E27FC236}">
                      <a16:creationId xmlns:a16="http://schemas.microsoft.com/office/drawing/2014/main" id="{FDDEBD35-7A82-4FC8-9AFB-DAE507902BC9}"/>
                    </a:ext>
                  </a:extLst>
                </p14:cNvPr>
                <p14:cNvContentPartPr/>
                <p14:nvPr/>
              </p14:nvContentPartPr>
              <p14:xfrm>
                <a:off x="6151985" y="2593163"/>
                <a:ext cx="241200" cy="34920"/>
              </p14:xfrm>
            </p:contentPart>
          </mc:Choice>
          <mc:Fallback xmlns="">
            <p:pic>
              <p:nvPicPr>
                <p:cNvPr id="88" name="Tinta 87">
                  <a:extLst>
                    <a:ext uri="{FF2B5EF4-FFF2-40B4-BE49-F238E27FC236}">
                      <a16:creationId xmlns:a16="http://schemas.microsoft.com/office/drawing/2014/main" id="{FDDEBD35-7A82-4FC8-9AFB-DAE507902BC9}"/>
                    </a:ext>
                  </a:extLst>
                </p:cNvPr>
                <p:cNvPicPr/>
                <p:nvPr/>
              </p:nvPicPr>
              <p:blipFill>
                <a:blip r:embed="rId107"/>
                <a:stretch>
                  <a:fillRect/>
                </a:stretch>
              </p:blipFill>
              <p:spPr>
                <a:xfrm>
                  <a:off x="6143345" y="2584163"/>
                  <a:ext cx="2588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9" name="Tinta 88">
                  <a:extLst>
                    <a:ext uri="{FF2B5EF4-FFF2-40B4-BE49-F238E27FC236}">
                      <a16:creationId xmlns:a16="http://schemas.microsoft.com/office/drawing/2014/main" id="{CB46E1DF-6F7F-474F-A487-CEFD3FB4DE7B}"/>
                    </a:ext>
                  </a:extLst>
                </p14:cNvPr>
                <p14:cNvContentPartPr/>
                <p14:nvPr/>
              </p14:nvContentPartPr>
              <p14:xfrm>
                <a:off x="6265025" y="2515763"/>
                <a:ext cx="48600" cy="232200"/>
              </p14:xfrm>
            </p:contentPart>
          </mc:Choice>
          <mc:Fallback xmlns="">
            <p:pic>
              <p:nvPicPr>
                <p:cNvPr id="89" name="Tinta 88">
                  <a:extLst>
                    <a:ext uri="{FF2B5EF4-FFF2-40B4-BE49-F238E27FC236}">
                      <a16:creationId xmlns:a16="http://schemas.microsoft.com/office/drawing/2014/main" id="{CB46E1DF-6F7F-474F-A487-CEFD3FB4DE7B}"/>
                    </a:ext>
                  </a:extLst>
                </p:cNvPr>
                <p:cNvPicPr/>
                <p:nvPr/>
              </p:nvPicPr>
              <p:blipFill>
                <a:blip r:embed="rId109"/>
                <a:stretch>
                  <a:fillRect/>
                </a:stretch>
              </p:blipFill>
              <p:spPr>
                <a:xfrm>
                  <a:off x="6256385" y="2507123"/>
                  <a:ext cx="662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90" name="Tinta 89">
                  <a:extLst>
                    <a:ext uri="{FF2B5EF4-FFF2-40B4-BE49-F238E27FC236}">
                      <a16:creationId xmlns:a16="http://schemas.microsoft.com/office/drawing/2014/main" id="{99660128-B9B5-40E9-94D6-0535A5CA8028}"/>
                    </a:ext>
                  </a:extLst>
                </p14:cNvPr>
                <p14:cNvContentPartPr/>
                <p14:nvPr/>
              </p14:nvContentPartPr>
              <p14:xfrm>
                <a:off x="6201305" y="2607923"/>
                <a:ext cx="213120" cy="27720"/>
              </p14:xfrm>
            </p:contentPart>
          </mc:Choice>
          <mc:Fallback xmlns="">
            <p:pic>
              <p:nvPicPr>
                <p:cNvPr id="90" name="Tinta 89">
                  <a:extLst>
                    <a:ext uri="{FF2B5EF4-FFF2-40B4-BE49-F238E27FC236}">
                      <a16:creationId xmlns:a16="http://schemas.microsoft.com/office/drawing/2014/main" id="{99660128-B9B5-40E9-94D6-0535A5CA8028}"/>
                    </a:ext>
                  </a:extLst>
                </p:cNvPr>
                <p:cNvPicPr/>
                <p:nvPr/>
              </p:nvPicPr>
              <p:blipFill>
                <a:blip r:embed="rId111"/>
                <a:stretch>
                  <a:fillRect/>
                </a:stretch>
              </p:blipFill>
              <p:spPr>
                <a:xfrm>
                  <a:off x="6192665" y="2598923"/>
                  <a:ext cx="230760" cy="45360"/>
                </a:xfrm>
                <a:prstGeom prst="rect">
                  <a:avLst/>
                </a:prstGeom>
              </p:spPr>
            </p:pic>
          </mc:Fallback>
        </mc:AlternateContent>
      </p:grpSp>
      <p:grpSp>
        <p:nvGrpSpPr>
          <p:cNvPr id="117" name="Agrupar 116">
            <a:extLst>
              <a:ext uri="{FF2B5EF4-FFF2-40B4-BE49-F238E27FC236}">
                <a16:creationId xmlns:a16="http://schemas.microsoft.com/office/drawing/2014/main" id="{F5B1A3BB-7A1E-4F50-BB83-2D8380475D00}"/>
              </a:ext>
            </a:extLst>
          </p:cNvPr>
          <p:cNvGrpSpPr/>
          <p:nvPr/>
        </p:nvGrpSpPr>
        <p:grpSpPr>
          <a:xfrm>
            <a:off x="9421145" y="996563"/>
            <a:ext cx="2658240" cy="2550240"/>
            <a:chOff x="9421145" y="996563"/>
            <a:chExt cx="2658240" cy="2550240"/>
          </a:xfrm>
        </p:grpSpPr>
        <mc:AlternateContent xmlns:mc="http://schemas.openxmlformats.org/markup-compatibility/2006" xmlns:p14="http://schemas.microsoft.com/office/powerpoint/2010/main">
          <mc:Choice Requires="p14">
            <p:contentPart p14:bwMode="auto" r:id="rId112">
              <p14:nvContentPartPr>
                <p14:cNvPr id="92" name="Tinta 91">
                  <a:extLst>
                    <a:ext uri="{FF2B5EF4-FFF2-40B4-BE49-F238E27FC236}">
                      <a16:creationId xmlns:a16="http://schemas.microsoft.com/office/drawing/2014/main" id="{3144D1C4-A945-40A5-9CD7-2BABDA85F7E0}"/>
                    </a:ext>
                  </a:extLst>
                </p14:cNvPr>
                <p14:cNvContentPartPr/>
                <p14:nvPr/>
              </p14:nvContentPartPr>
              <p14:xfrm>
                <a:off x="9773225" y="1421723"/>
                <a:ext cx="48240" cy="239760"/>
              </p14:xfrm>
            </p:contentPart>
          </mc:Choice>
          <mc:Fallback xmlns="">
            <p:pic>
              <p:nvPicPr>
                <p:cNvPr id="92" name="Tinta 91">
                  <a:extLst>
                    <a:ext uri="{FF2B5EF4-FFF2-40B4-BE49-F238E27FC236}">
                      <a16:creationId xmlns:a16="http://schemas.microsoft.com/office/drawing/2014/main" id="{3144D1C4-A945-40A5-9CD7-2BABDA85F7E0}"/>
                    </a:ext>
                  </a:extLst>
                </p:cNvPr>
                <p:cNvPicPr/>
                <p:nvPr/>
              </p:nvPicPr>
              <p:blipFill>
                <a:blip r:embed="rId113"/>
                <a:stretch>
                  <a:fillRect/>
                </a:stretch>
              </p:blipFill>
              <p:spPr>
                <a:xfrm>
                  <a:off x="9764585" y="1413083"/>
                  <a:ext cx="6588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3" name="Tinta 92">
                  <a:extLst>
                    <a:ext uri="{FF2B5EF4-FFF2-40B4-BE49-F238E27FC236}">
                      <a16:creationId xmlns:a16="http://schemas.microsoft.com/office/drawing/2014/main" id="{63693F72-DF07-414A-8DA2-D51079ADE4A2}"/>
                    </a:ext>
                  </a:extLst>
                </p14:cNvPr>
                <p14:cNvContentPartPr/>
                <p14:nvPr/>
              </p14:nvContentPartPr>
              <p14:xfrm>
                <a:off x="9665945" y="1403723"/>
                <a:ext cx="227520" cy="33480"/>
              </p14:xfrm>
            </p:contentPart>
          </mc:Choice>
          <mc:Fallback xmlns="">
            <p:pic>
              <p:nvPicPr>
                <p:cNvPr id="93" name="Tinta 92">
                  <a:extLst>
                    <a:ext uri="{FF2B5EF4-FFF2-40B4-BE49-F238E27FC236}">
                      <a16:creationId xmlns:a16="http://schemas.microsoft.com/office/drawing/2014/main" id="{63693F72-DF07-414A-8DA2-D51079ADE4A2}"/>
                    </a:ext>
                  </a:extLst>
                </p:cNvPr>
                <p:cNvPicPr/>
                <p:nvPr/>
              </p:nvPicPr>
              <p:blipFill>
                <a:blip r:embed="rId115"/>
                <a:stretch>
                  <a:fillRect/>
                </a:stretch>
              </p:blipFill>
              <p:spPr>
                <a:xfrm>
                  <a:off x="9656945" y="1394723"/>
                  <a:ext cx="24516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4" name="Tinta 93">
                  <a:extLst>
                    <a:ext uri="{FF2B5EF4-FFF2-40B4-BE49-F238E27FC236}">
                      <a16:creationId xmlns:a16="http://schemas.microsoft.com/office/drawing/2014/main" id="{D3CE37D5-DA23-4D5A-83A3-4EC0625D6223}"/>
                    </a:ext>
                  </a:extLst>
                </p14:cNvPr>
                <p14:cNvContentPartPr/>
                <p14:nvPr/>
              </p14:nvContentPartPr>
              <p14:xfrm>
                <a:off x="9826505" y="1491563"/>
                <a:ext cx="449280" cy="166320"/>
              </p14:xfrm>
            </p:contentPart>
          </mc:Choice>
          <mc:Fallback xmlns="">
            <p:pic>
              <p:nvPicPr>
                <p:cNvPr id="94" name="Tinta 93">
                  <a:extLst>
                    <a:ext uri="{FF2B5EF4-FFF2-40B4-BE49-F238E27FC236}">
                      <a16:creationId xmlns:a16="http://schemas.microsoft.com/office/drawing/2014/main" id="{D3CE37D5-DA23-4D5A-83A3-4EC0625D6223}"/>
                    </a:ext>
                  </a:extLst>
                </p:cNvPr>
                <p:cNvPicPr/>
                <p:nvPr/>
              </p:nvPicPr>
              <p:blipFill>
                <a:blip r:embed="rId117"/>
                <a:stretch>
                  <a:fillRect/>
                </a:stretch>
              </p:blipFill>
              <p:spPr>
                <a:xfrm>
                  <a:off x="9817505" y="1482563"/>
                  <a:ext cx="466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5" name="Tinta 94">
                  <a:extLst>
                    <a:ext uri="{FF2B5EF4-FFF2-40B4-BE49-F238E27FC236}">
                      <a16:creationId xmlns:a16="http://schemas.microsoft.com/office/drawing/2014/main" id="{66B6B870-4EE4-4797-B533-1E74181B77B0}"/>
                    </a:ext>
                  </a:extLst>
                </p14:cNvPr>
                <p14:cNvContentPartPr/>
                <p14:nvPr/>
              </p14:nvContentPartPr>
              <p14:xfrm>
                <a:off x="10183985" y="1350083"/>
                <a:ext cx="360" cy="360"/>
              </p14:xfrm>
            </p:contentPart>
          </mc:Choice>
          <mc:Fallback xmlns="">
            <p:pic>
              <p:nvPicPr>
                <p:cNvPr id="95" name="Tinta 94">
                  <a:extLst>
                    <a:ext uri="{FF2B5EF4-FFF2-40B4-BE49-F238E27FC236}">
                      <a16:creationId xmlns:a16="http://schemas.microsoft.com/office/drawing/2014/main" id="{66B6B870-4EE4-4797-B533-1E74181B77B0}"/>
                    </a:ext>
                  </a:extLst>
                </p:cNvPr>
                <p:cNvPicPr/>
                <p:nvPr/>
              </p:nvPicPr>
              <p:blipFill>
                <a:blip r:embed="rId119"/>
                <a:stretch>
                  <a:fillRect/>
                </a:stretch>
              </p:blipFill>
              <p:spPr>
                <a:xfrm>
                  <a:off x="10175345" y="13414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6" name="Tinta 95">
                  <a:extLst>
                    <a:ext uri="{FF2B5EF4-FFF2-40B4-BE49-F238E27FC236}">
                      <a16:creationId xmlns:a16="http://schemas.microsoft.com/office/drawing/2014/main" id="{E33B237F-8E8A-4204-BAA7-CCCC2F15AC4C}"/>
                    </a:ext>
                  </a:extLst>
                </p14:cNvPr>
                <p14:cNvContentPartPr/>
                <p14:nvPr/>
              </p14:nvContentPartPr>
              <p14:xfrm>
                <a:off x="10292705" y="1522523"/>
                <a:ext cx="559080" cy="176040"/>
              </p14:xfrm>
            </p:contentPart>
          </mc:Choice>
          <mc:Fallback xmlns="">
            <p:pic>
              <p:nvPicPr>
                <p:cNvPr id="96" name="Tinta 95">
                  <a:extLst>
                    <a:ext uri="{FF2B5EF4-FFF2-40B4-BE49-F238E27FC236}">
                      <a16:creationId xmlns:a16="http://schemas.microsoft.com/office/drawing/2014/main" id="{E33B237F-8E8A-4204-BAA7-CCCC2F15AC4C}"/>
                    </a:ext>
                  </a:extLst>
                </p:cNvPr>
                <p:cNvPicPr/>
                <p:nvPr/>
              </p:nvPicPr>
              <p:blipFill>
                <a:blip r:embed="rId121"/>
                <a:stretch>
                  <a:fillRect/>
                </a:stretch>
              </p:blipFill>
              <p:spPr>
                <a:xfrm>
                  <a:off x="10284065" y="1513883"/>
                  <a:ext cx="5767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7" name="Tinta 96">
                  <a:extLst>
                    <a:ext uri="{FF2B5EF4-FFF2-40B4-BE49-F238E27FC236}">
                      <a16:creationId xmlns:a16="http://schemas.microsoft.com/office/drawing/2014/main" id="{F3BB2844-2CB5-499A-90D9-96A041D8F981}"/>
                    </a:ext>
                  </a:extLst>
                </p14:cNvPr>
                <p14:cNvContentPartPr/>
                <p14:nvPr/>
              </p14:nvContentPartPr>
              <p14:xfrm>
                <a:off x="10636505" y="1261883"/>
                <a:ext cx="165960" cy="113760"/>
              </p14:xfrm>
            </p:contentPart>
          </mc:Choice>
          <mc:Fallback xmlns="">
            <p:pic>
              <p:nvPicPr>
                <p:cNvPr id="97" name="Tinta 96">
                  <a:extLst>
                    <a:ext uri="{FF2B5EF4-FFF2-40B4-BE49-F238E27FC236}">
                      <a16:creationId xmlns:a16="http://schemas.microsoft.com/office/drawing/2014/main" id="{F3BB2844-2CB5-499A-90D9-96A041D8F981}"/>
                    </a:ext>
                  </a:extLst>
                </p:cNvPr>
                <p:cNvPicPr/>
                <p:nvPr/>
              </p:nvPicPr>
              <p:blipFill>
                <a:blip r:embed="rId123"/>
                <a:stretch>
                  <a:fillRect/>
                </a:stretch>
              </p:blipFill>
              <p:spPr>
                <a:xfrm>
                  <a:off x="10627865" y="1252883"/>
                  <a:ext cx="1836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8" name="Tinta 97">
                  <a:extLst>
                    <a:ext uri="{FF2B5EF4-FFF2-40B4-BE49-F238E27FC236}">
                      <a16:creationId xmlns:a16="http://schemas.microsoft.com/office/drawing/2014/main" id="{CAD77754-A044-4ECE-83D2-AE79915FC441}"/>
                    </a:ext>
                  </a:extLst>
                </p14:cNvPr>
                <p14:cNvContentPartPr/>
                <p14:nvPr/>
              </p14:nvContentPartPr>
              <p14:xfrm>
                <a:off x="10811105" y="1530803"/>
                <a:ext cx="702000" cy="135720"/>
              </p14:xfrm>
            </p:contentPart>
          </mc:Choice>
          <mc:Fallback xmlns="">
            <p:pic>
              <p:nvPicPr>
                <p:cNvPr id="98" name="Tinta 97">
                  <a:extLst>
                    <a:ext uri="{FF2B5EF4-FFF2-40B4-BE49-F238E27FC236}">
                      <a16:creationId xmlns:a16="http://schemas.microsoft.com/office/drawing/2014/main" id="{CAD77754-A044-4ECE-83D2-AE79915FC441}"/>
                    </a:ext>
                  </a:extLst>
                </p:cNvPr>
                <p:cNvPicPr/>
                <p:nvPr/>
              </p:nvPicPr>
              <p:blipFill>
                <a:blip r:embed="rId125"/>
                <a:stretch>
                  <a:fillRect/>
                </a:stretch>
              </p:blipFill>
              <p:spPr>
                <a:xfrm>
                  <a:off x="10802105" y="1522163"/>
                  <a:ext cx="71964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9" name="Tinta 98">
                  <a:extLst>
                    <a:ext uri="{FF2B5EF4-FFF2-40B4-BE49-F238E27FC236}">
                      <a16:creationId xmlns:a16="http://schemas.microsoft.com/office/drawing/2014/main" id="{C0BF3FD9-19EF-4F9E-B1D8-4B3400CB6F84}"/>
                    </a:ext>
                  </a:extLst>
                </p14:cNvPr>
                <p14:cNvContentPartPr/>
                <p14:nvPr/>
              </p14:nvContentPartPr>
              <p14:xfrm>
                <a:off x="11459465" y="1433243"/>
                <a:ext cx="12960" cy="12960"/>
              </p14:xfrm>
            </p:contentPart>
          </mc:Choice>
          <mc:Fallback xmlns="">
            <p:pic>
              <p:nvPicPr>
                <p:cNvPr id="99" name="Tinta 98">
                  <a:extLst>
                    <a:ext uri="{FF2B5EF4-FFF2-40B4-BE49-F238E27FC236}">
                      <a16:creationId xmlns:a16="http://schemas.microsoft.com/office/drawing/2014/main" id="{C0BF3FD9-19EF-4F9E-B1D8-4B3400CB6F84}"/>
                    </a:ext>
                  </a:extLst>
                </p:cNvPr>
                <p:cNvPicPr/>
                <p:nvPr/>
              </p:nvPicPr>
              <p:blipFill>
                <a:blip r:embed="rId127"/>
                <a:stretch>
                  <a:fillRect/>
                </a:stretch>
              </p:blipFill>
              <p:spPr>
                <a:xfrm>
                  <a:off x="11450825" y="1424243"/>
                  <a:ext cx="30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0" name="Tinta 99">
                  <a:extLst>
                    <a:ext uri="{FF2B5EF4-FFF2-40B4-BE49-F238E27FC236}">
                      <a16:creationId xmlns:a16="http://schemas.microsoft.com/office/drawing/2014/main" id="{D7C0C70C-F4BF-419F-9FF0-431219D9484D}"/>
                    </a:ext>
                  </a:extLst>
                </p14:cNvPr>
                <p14:cNvContentPartPr/>
                <p14:nvPr/>
              </p14:nvContentPartPr>
              <p14:xfrm>
                <a:off x="11603465" y="1579763"/>
                <a:ext cx="256680" cy="137520"/>
              </p14:xfrm>
            </p:contentPart>
          </mc:Choice>
          <mc:Fallback xmlns="">
            <p:pic>
              <p:nvPicPr>
                <p:cNvPr id="100" name="Tinta 99">
                  <a:extLst>
                    <a:ext uri="{FF2B5EF4-FFF2-40B4-BE49-F238E27FC236}">
                      <a16:creationId xmlns:a16="http://schemas.microsoft.com/office/drawing/2014/main" id="{D7C0C70C-F4BF-419F-9FF0-431219D9484D}"/>
                    </a:ext>
                  </a:extLst>
                </p:cNvPr>
                <p:cNvPicPr/>
                <p:nvPr/>
              </p:nvPicPr>
              <p:blipFill>
                <a:blip r:embed="rId129"/>
                <a:stretch>
                  <a:fillRect/>
                </a:stretch>
              </p:blipFill>
              <p:spPr>
                <a:xfrm>
                  <a:off x="11594465" y="1571123"/>
                  <a:ext cx="2743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2" name="Tinta 101">
                  <a:extLst>
                    <a:ext uri="{FF2B5EF4-FFF2-40B4-BE49-F238E27FC236}">
                      <a16:creationId xmlns:a16="http://schemas.microsoft.com/office/drawing/2014/main" id="{0002FEA7-E3CE-40CA-A1DD-F7FB1C6B6C1A}"/>
                    </a:ext>
                  </a:extLst>
                </p14:cNvPr>
                <p14:cNvContentPartPr/>
                <p14:nvPr/>
              </p14:nvContentPartPr>
              <p14:xfrm>
                <a:off x="9779705" y="2076563"/>
                <a:ext cx="340920" cy="292680"/>
              </p14:xfrm>
            </p:contentPart>
          </mc:Choice>
          <mc:Fallback xmlns="">
            <p:pic>
              <p:nvPicPr>
                <p:cNvPr id="102" name="Tinta 101">
                  <a:extLst>
                    <a:ext uri="{FF2B5EF4-FFF2-40B4-BE49-F238E27FC236}">
                      <a16:creationId xmlns:a16="http://schemas.microsoft.com/office/drawing/2014/main" id="{0002FEA7-E3CE-40CA-A1DD-F7FB1C6B6C1A}"/>
                    </a:ext>
                  </a:extLst>
                </p:cNvPr>
                <p:cNvPicPr/>
                <p:nvPr/>
              </p:nvPicPr>
              <p:blipFill>
                <a:blip r:embed="rId131"/>
                <a:stretch>
                  <a:fillRect/>
                </a:stretch>
              </p:blipFill>
              <p:spPr>
                <a:xfrm>
                  <a:off x="9770705" y="2067563"/>
                  <a:ext cx="35856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03" name="Tinta 102">
                  <a:extLst>
                    <a:ext uri="{FF2B5EF4-FFF2-40B4-BE49-F238E27FC236}">
                      <a16:creationId xmlns:a16="http://schemas.microsoft.com/office/drawing/2014/main" id="{9B2044AA-18FD-4C81-84F0-93365E450600}"/>
                    </a:ext>
                  </a:extLst>
                </p14:cNvPr>
                <p14:cNvContentPartPr/>
                <p14:nvPr/>
              </p14:nvContentPartPr>
              <p14:xfrm>
                <a:off x="10014785" y="2241803"/>
                <a:ext cx="565560" cy="141480"/>
              </p14:xfrm>
            </p:contentPart>
          </mc:Choice>
          <mc:Fallback xmlns="">
            <p:pic>
              <p:nvPicPr>
                <p:cNvPr id="103" name="Tinta 102">
                  <a:extLst>
                    <a:ext uri="{FF2B5EF4-FFF2-40B4-BE49-F238E27FC236}">
                      <a16:creationId xmlns:a16="http://schemas.microsoft.com/office/drawing/2014/main" id="{9B2044AA-18FD-4C81-84F0-93365E450600}"/>
                    </a:ext>
                  </a:extLst>
                </p:cNvPr>
                <p:cNvPicPr/>
                <p:nvPr/>
              </p:nvPicPr>
              <p:blipFill>
                <a:blip r:embed="rId133"/>
                <a:stretch>
                  <a:fillRect/>
                </a:stretch>
              </p:blipFill>
              <p:spPr>
                <a:xfrm>
                  <a:off x="10005785" y="2232803"/>
                  <a:ext cx="5832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4" name="Tinta 103">
                  <a:extLst>
                    <a:ext uri="{FF2B5EF4-FFF2-40B4-BE49-F238E27FC236}">
                      <a16:creationId xmlns:a16="http://schemas.microsoft.com/office/drawing/2014/main" id="{8D9A3132-8D8C-4A56-9036-139FA267516C}"/>
                    </a:ext>
                  </a:extLst>
                </p14:cNvPr>
                <p14:cNvContentPartPr/>
                <p14:nvPr/>
              </p14:nvContentPartPr>
              <p14:xfrm>
                <a:off x="10609865" y="2239283"/>
                <a:ext cx="378720" cy="182520"/>
              </p14:xfrm>
            </p:contentPart>
          </mc:Choice>
          <mc:Fallback xmlns="">
            <p:pic>
              <p:nvPicPr>
                <p:cNvPr id="104" name="Tinta 103">
                  <a:extLst>
                    <a:ext uri="{FF2B5EF4-FFF2-40B4-BE49-F238E27FC236}">
                      <a16:creationId xmlns:a16="http://schemas.microsoft.com/office/drawing/2014/main" id="{8D9A3132-8D8C-4A56-9036-139FA267516C}"/>
                    </a:ext>
                  </a:extLst>
                </p:cNvPr>
                <p:cNvPicPr/>
                <p:nvPr/>
              </p:nvPicPr>
              <p:blipFill>
                <a:blip r:embed="rId135"/>
                <a:stretch>
                  <a:fillRect/>
                </a:stretch>
              </p:blipFill>
              <p:spPr>
                <a:xfrm>
                  <a:off x="10600865" y="2230643"/>
                  <a:ext cx="3963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5" name="Tinta 104">
                  <a:extLst>
                    <a:ext uri="{FF2B5EF4-FFF2-40B4-BE49-F238E27FC236}">
                      <a16:creationId xmlns:a16="http://schemas.microsoft.com/office/drawing/2014/main" id="{7D26C116-C1EA-4BE4-8C84-BB575D18C754}"/>
                    </a:ext>
                  </a:extLst>
                </p14:cNvPr>
                <p14:cNvContentPartPr/>
                <p14:nvPr/>
              </p14:nvContentPartPr>
              <p14:xfrm>
                <a:off x="10970225" y="2119043"/>
                <a:ext cx="509760" cy="320040"/>
              </p14:xfrm>
            </p:contentPart>
          </mc:Choice>
          <mc:Fallback xmlns="">
            <p:pic>
              <p:nvPicPr>
                <p:cNvPr id="105" name="Tinta 104">
                  <a:extLst>
                    <a:ext uri="{FF2B5EF4-FFF2-40B4-BE49-F238E27FC236}">
                      <a16:creationId xmlns:a16="http://schemas.microsoft.com/office/drawing/2014/main" id="{7D26C116-C1EA-4BE4-8C84-BB575D18C754}"/>
                    </a:ext>
                  </a:extLst>
                </p:cNvPr>
                <p:cNvPicPr/>
                <p:nvPr/>
              </p:nvPicPr>
              <p:blipFill>
                <a:blip r:embed="rId137"/>
                <a:stretch>
                  <a:fillRect/>
                </a:stretch>
              </p:blipFill>
              <p:spPr>
                <a:xfrm>
                  <a:off x="10961585" y="2110043"/>
                  <a:ext cx="5274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6" name="Tinta 105">
                  <a:extLst>
                    <a:ext uri="{FF2B5EF4-FFF2-40B4-BE49-F238E27FC236}">
                      <a16:creationId xmlns:a16="http://schemas.microsoft.com/office/drawing/2014/main" id="{43354254-9048-43E8-97C9-7BBF12823352}"/>
                    </a:ext>
                  </a:extLst>
                </p14:cNvPr>
                <p14:cNvContentPartPr/>
                <p14:nvPr/>
              </p14:nvContentPartPr>
              <p14:xfrm>
                <a:off x="11438945" y="2267723"/>
                <a:ext cx="243360" cy="171000"/>
              </p14:xfrm>
            </p:contentPart>
          </mc:Choice>
          <mc:Fallback xmlns="">
            <p:pic>
              <p:nvPicPr>
                <p:cNvPr id="106" name="Tinta 105">
                  <a:extLst>
                    <a:ext uri="{FF2B5EF4-FFF2-40B4-BE49-F238E27FC236}">
                      <a16:creationId xmlns:a16="http://schemas.microsoft.com/office/drawing/2014/main" id="{43354254-9048-43E8-97C9-7BBF12823352}"/>
                    </a:ext>
                  </a:extLst>
                </p:cNvPr>
                <p:cNvPicPr/>
                <p:nvPr/>
              </p:nvPicPr>
              <p:blipFill>
                <a:blip r:embed="rId139"/>
                <a:stretch>
                  <a:fillRect/>
                </a:stretch>
              </p:blipFill>
              <p:spPr>
                <a:xfrm>
                  <a:off x="11430305" y="2259083"/>
                  <a:ext cx="2610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7" name="Tinta 106">
                  <a:extLst>
                    <a:ext uri="{FF2B5EF4-FFF2-40B4-BE49-F238E27FC236}">
                      <a16:creationId xmlns:a16="http://schemas.microsoft.com/office/drawing/2014/main" id="{65F6A188-CCC9-4BC5-B11B-A4A09898FD50}"/>
                    </a:ext>
                  </a:extLst>
                </p14:cNvPr>
                <p14:cNvContentPartPr/>
                <p14:nvPr/>
              </p14:nvContentPartPr>
              <p14:xfrm>
                <a:off x="11690945" y="2123363"/>
                <a:ext cx="379440" cy="325800"/>
              </p14:xfrm>
            </p:contentPart>
          </mc:Choice>
          <mc:Fallback xmlns="">
            <p:pic>
              <p:nvPicPr>
                <p:cNvPr id="107" name="Tinta 106">
                  <a:extLst>
                    <a:ext uri="{FF2B5EF4-FFF2-40B4-BE49-F238E27FC236}">
                      <a16:creationId xmlns:a16="http://schemas.microsoft.com/office/drawing/2014/main" id="{65F6A188-CCC9-4BC5-B11B-A4A09898FD50}"/>
                    </a:ext>
                  </a:extLst>
                </p:cNvPr>
                <p:cNvPicPr/>
                <p:nvPr/>
              </p:nvPicPr>
              <p:blipFill>
                <a:blip r:embed="rId141"/>
                <a:stretch>
                  <a:fillRect/>
                </a:stretch>
              </p:blipFill>
              <p:spPr>
                <a:xfrm>
                  <a:off x="11682305" y="2114723"/>
                  <a:ext cx="397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8" name="Tinta 107">
                  <a:extLst>
                    <a:ext uri="{FF2B5EF4-FFF2-40B4-BE49-F238E27FC236}">
                      <a16:creationId xmlns:a16="http://schemas.microsoft.com/office/drawing/2014/main" id="{47A54FD3-EA41-4551-800B-E740BE1D43E4}"/>
                    </a:ext>
                  </a:extLst>
                </p14:cNvPr>
                <p14:cNvContentPartPr/>
                <p14:nvPr/>
              </p14:nvContentPartPr>
              <p14:xfrm>
                <a:off x="10005785" y="2681723"/>
                <a:ext cx="230400" cy="285840"/>
              </p14:xfrm>
            </p:contentPart>
          </mc:Choice>
          <mc:Fallback xmlns="">
            <p:pic>
              <p:nvPicPr>
                <p:cNvPr id="108" name="Tinta 107">
                  <a:extLst>
                    <a:ext uri="{FF2B5EF4-FFF2-40B4-BE49-F238E27FC236}">
                      <a16:creationId xmlns:a16="http://schemas.microsoft.com/office/drawing/2014/main" id="{47A54FD3-EA41-4551-800B-E740BE1D43E4}"/>
                    </a:ext>
                  </a:extLst>
                </p:cNvPr>
                <p:cNvPicPr/>
                <p:nvPr/>
              </p:nvPicPr>
              <p:blipFill>
                <a:blip r:embed="rId143"/>
                <a:stretch>
                  <a:fillRect/>
                </a:stretch>
              </p:blipFill>
              <p:spPr>
                <a:xfrm>
                  <a:off x="9997145" y="2672723"/>
                  <a:ext cx="24804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9" name="Tinta 108">
                  <a:extLst>
                    <a:ext uri="{FF2B5EF4-FFF2-40B4-BE49-F238E27FC236}">
                      <a16:creationId xmlns:a16="http://schemas.microsoft.com/office/drawing/2014/main" id="{0C449067-E58A-41C0-9666-55FB659C422C}"/>
                    </a:ext>
                  </a:extLst>
                </p14:cNvPr>
                <p14:cNvContentPartPr/>
                <p14:nvPr/>
              </p14:nvContentPartPr>
              <p14:xfrm>
                <a:off x="10090385" y="2877203"/>
                <a:ext cx="609840" cy="177120"/>
              </p14:xfrm>
            </p:contentPart>
          </mc:Choice>
          <mc:Fallback xmlns="">
            <p:pic>
              <p:nvPicPr>
                <p:cNvPr id="109" name="Tinta 108">
                  <a:extLst>
                    <a:ext uri="{FF2B5EF4-FFF2-40B4-BE49-F238E27FC236}">
                      <a16:creationId xmlns:a16="http://schemas.microsoft.com/office/drawing/2014/main" id="{0C449067-E58A-41C0-9666-55FB659C422C}"/>
                    </a:ext>
                  </a:extLst>
                </p:cNvPr>
                <p:cNvPicPr/>
                <p:nvPr/>
              </p:nvPicPr>
              <p:blipFill>
                <a:blip r:embed="rId145"/>
                <a:stretch>
                  <a:fillRect/>
                </a:stretch>
              </p:blipFill>
              <p:spPr>
                <a:xfrm>
                  <a:off x="10081745" y="2868563"/>
                  <a:ext cx="6274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10" name="Tinta 109">
                  <a:extLst>
                    <a:ext uri="{FF2B5EF4-FFF2-40B4-BE49-F238E27FC236}">
                      <a16:creationId xmlns:a16="http://schemas.microsoft.com/office/drawing/2014/main" id="{55D9756A-0B3C-4E1C-B8D9-07ACCDF8E13C}"/>
                    </a:ext>
                  </a:extLst>
                </p14:cNvPr>
                <p14:cNvContentPartPr/>
                <p14:nvPr/>
              </p14:nvContentPartPr>
              <p14:xfrm>
                <a:off x="10711745" y="2710163"/>
                <a:ext cx="506520" cy="497520"/>
              </p14:xfrm>
            </p:contentPart>
          </mc:Choice>
          <mc:Fallback xmlns="">
            <p:pic>
              <p:nvPicPr>
                <p:cNvPr id="110" name="Tinta 109">
                  <a:extLst>
                    <a:ext uri="{FF2B5EF4-FFF2-40B4-BE49-F238E27FC236}">
                      <a16:creationId xmlns:a16="http://schemas.microsoft.com/office/drawing/2014/main" id="{55D9756A-0B3C-4E1C-B8D9-07ACCDF8E13C}"/>
                    </a:ext>
                  </a:extLst>
                </p:cNvPr>
                <p:cNvPicPr/>
                <p:nvPr/>
              </p:nvPicPr>
              <p:blipFill>
                <a:blip r:embed="rId147"/>
                <a:stretch>
                  <a:fillRect/>
                </a:stretch>
              </p:blipFill>
              <p:spPr>
                <a:xfrm>
                  <a:off x="10703105" y="2701523"/>
                  <a:ext cx="524160" cy="5151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1" name="Tinta 110">
                  <a:extLst>
                    <a:ext uri="{FF2B5EF4-FFF2-40B4-BE49-F238E27FC236}">
                      <a16:creationId xmlns:a16="http://schemas.microsoft.com/office/drawing/2014/main" id="{4E1886CF-5533-4DE8-BBCE-DC12865F8683}"/>
                    </a:ext>
                  </a:extLst>
                </p14:cNvPr>
                <p14:cNvContentPartPr/>
                <p14:nvPr/>
              </p14:nvContentPartPr>
              <p14:xfrm>
                <a:off x="11083985" y="2654363"/>
                <a:ext cx="12960" cy="16200"/>
              </p14:xfrm>
            </p:contentPart>
          </mc:Choice>
          <mc:Fallback xmlns="">
            <p:pic>
              <p:nvPicPr>
                <p:cNvPr id="111" name="Tinta 110">
                  <a:extLst>
                    <a:ext uri="{FF2B5EF4-FFF2-40B4-BE49-F238E27FC236}">
                      <a16:creationId xmlns:a16="http://schemas.microsoft.com/office/drawing/2014/main" id="{4E1886CF-5533-4DE8-BBCE-DC12865F8683}"/>
                    </a:ext>
                  </a:extLst>
                </p:cNvPr>
                <p:cNvPicPr/>
                <p:nvPr/>
              </p:nvPicPr>
              <p:blipFill>
                <a:blip r:embed="rId149"/>
                <a:stretch>
                  <a:fillRect/>
                </a:stretch>
              </p:blipFill>
              <p:spPr>
                <a:xfrm>
                  <a:off x="11075345" y="2645723"/>
                  <a:ext cx="3060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2" name="Tinta 111">
                  <a:extLst>
                    <a:ext uri="{FF2B5EF4-FFF2-40B4-BE49-F238E27FC236}">
                      <a16:creationId xmlns:a16="http://schemas.microsoft.com/office/drawing/2014/main" id="{3DE9A1B0-56BA-4059-98B5-C4030CAA4D3B}"/>
                    </a:ext>
                  </a:extLst>
                </p14:cNvPr>
                <p14:cNvContentPartPr/>
                <p14:nvPr/>
              </p14:nvContentPartPr>
              <p14:xfrm>
                <a:off x="11302865" y="2671643"/>
                <a:ext cx="339840" cy="380160"/>
              </p14:xfrm>
            </p:contentPart>
          </mc:Choice>
          <mc:Fallback xmlns="">
            <p:pic>
              <p:nvPicPr>
                <p:cNvPr id="112" name="Tinta 111">
                  <a:extLst>
                    <a:ext uri="{FF2B5EF4-FFF2-40B4-BE49-F238E27FC236}">
                      <a16:creationId xmlns:a16="http://schemas.microsoft.com/office/drawing/2014/main" id="{3DE9A1B0-56BA-4059-98B5-C4030CAA4D3B}"/>
                    </a:ext>
                  </a:extLst>
                </p:cNvPr>
                <p:cNvPicPr/>
                <p:nvPr/>
              </p:nvPicPr>
              <p:blipFill>
                <a:blip r:embed="rId151"/>
                <a:stretch>
                  <a:fillRect/>
                </a:stretch>
              </p:blipFill>
              <p:spPr>
                <a:xfrm>
                  <a:off x="11293865" y="2662643"/>
                  <a:ext cx="35748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3" name="Tinta 112">
                  <a:extLst>
                    <a:ext uri="{FF2B5EF4-FFF2-40B4-BE49-F238E27FC236}">
                      <a16:creationId xmlns:a16="http://schemas.microsoft.com/office/drawing/2014/main" id="{9A6F2480-8E1F-4063-9964-9F940B8B50AB}"/>
                    </a:ext>
                  </a:extLst>
                </p14:cNvPr>
                <p14:cNvContentPartPr/>
                <p14:nvPr/>
              </p14:nvContentPartPr>
              <p14:xfrm>
                <a:off x="11192705" y="2668043"/>
                <a:ext cx="243000" cy="40320"/>
              </p14:xfrm>
            </p:contentPart>
          </mc:Choice>
          <mc:Fallback xmlns="">
            <p:pic>
              <p:nvPicPr>
                <p:cNvPr id="113" name="Tinta 112">
                  <a:extLst>
                    <a:ext uri="{FF2B5EF4-FFF2-40B4-BE49-F238E27FC236}">
                      <a16:creationId xmlns:a16="http://schemas.microsoft.com/office/drawing/2014/main" id="{9A6F2480-8E1F-4063-9964-9F940B8B50AB}"/>
                    </a:ext>
                  </a:extLst>
                </p:cNvPr>
                <p:cNvPicPr/>
                <p:nvPr/>
              </p:nvPicPr>
              <p:blipFill>
                <a:blip r:embed="rId153"/>
                <a:stretch>
                  <a:fillRect/>
                </a:stretch>
              </p:blipFill>
              <p:spPr>
                <a:xfrm>
                  <a:off x="11184065" y="2659403"/>
                  <a:ext cx="26064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6" name="Tinta 115">
                  <a:extLst>
                    <a:ext uri="{FF2B5EF4-FFF2-40B4-BE49-F238E27FC236}">
                      <a16:creationId xmlns:a16="http://schemas.microsoft.com/office/drawing/2014/main" id="{022B20F2-3E3D-49AF-A2A4-FEC9088579A2}"/>
                    </a:ext>
                  </a:extLst>
                </p14:cNvPr>
                <p14:cNvContentPartPr/>
                <p14:nvPr/>
              </p14:nvContentPartPr>
              <p14:xfrm>
                <a:off x="9421145" y="996563"/>
                <a:ext cx="2658240" cy="2550240"/>
              </p14:xfrm>
            </p:contentPart>
          </mc:Choice>
          <mc:Fallback xmlns="">
            <p:pic>
              <p:nvPicPr>
                <p:cNvPr id="116" name="Tinta 115">
                  <a:extLst>
                    <a:ext uri="{FF2B5EF4-FFF2-40B4-BE49-F238E27FC236}">
                      <a16:creationId xmlns:a16="http://schemas.microsoft.com/office/drawing/2014/main" id="{022B20F2-3E3D-49AF-A2A4-FEC9088579A2}"/>
                    </a:ext>
                  </a:extLst>
                </p:cNvPr>
                <p:cNvPicPr/>
                <p:nvPr/>
              </p:nvPicPr>
              <p:blipFill>
                <a:blip r:embed="rId155"/>
                <a:stretch>
                  <a:fillRect/>
                </a:stretch>
              </p:blipFill>
              <p:spPr>
                <a:xfrm>
                  <a:off x="9412505" y="987923"/>
                  <a:ext cx="2675880" cy="2567880"/>
                </a:xfrm>
                <a:prstGeom prst="rect">
                  <a:avLst/>
                </a:prstGeom>
              </p:spPr>
            </p:pic>
          </mc:Fallback>
        </mc:AlternateContent>
      </p:grpSp>
      <p:grpSp>
        <p:nvGrpSpPr>
          <p:cNvPr id="130" name="Agrupar 129">
            <a:extLst>
              <a:ext uri="{FF2B5EF4-FFF2-40B4-BE49-F238E27FC236}">
                <a16:creationId xmlns:a16="http://schemas.microsoft.com/office/drawing/2014/main" id="{4C191851-B493-4927-B88E-20AA42C07FE0}"/>
              </a:ext>
            </a:extLst>
          </p:cNvPr>
          <p:cNvGrpSpPr/>
          <p:nvPr/>
        </p:nvGrpSpPr>
        <p:grpSpPr>
          <a:xfrm>
            <a:off x="10249865" y="5091563"/>
            <a:ext cx="1076760" cy="436680"/>
            <a:chOff x="10249865" y="5091563"/>
            <a:chExt cx="1076760" cy="436680"/>
          </a:xfrm>
        </p:grpSpPr>
        <mc:AlternateContent xmlns:mc="http://schemas.openxmlformats.org/markup-compatibility/2006" xmlns:p14="http://schemas.microsoft.com/office/powerpoint/2010/main">
          <mc:Choice Requires="p14">
            <p:contentPart p14:bwMode="auto" r:id="rId156">
              <p14:nvContentPartPr>
                <p14:cNvPr id="126" name="Tinta 125">
                  <a:extLst>
                    <a:ext uri="{FF2B5EF4-FFF2-40B4-BE49-F238E27FC236}">
                      <a16:creationId xmlns:a16="http://schemas.microsoft.com/office/drawing/2014/main" id="{6B01F15E-A9D9-499D-8F64-621936A52FCA}"/>
                    </a:ext>
                  </a:extLst>
                </p14:cNvPr>
                <p14:cNvContentPartPr/>
                <p14:nvPr/>
              </p14:nvContentPartPr>
              <p14:xfrm>
                <a:off x="10249865" y="5094803"/>
                <a:ext cx="303840" cy="204480"/>
              </p14:xfrm>
            </p:contentPart>
          </mc:Choice>
          <mc:Fallback xmlns="">
            <p:pic>
              <p:nvPicPr>
                <p:cNvPr id="126" name="Tinta 125">
                  <a:extLst>
                    <a:ext uri="{FF2B5EF4-FFF2-40B4-BE49-F238E27FC236}">
                      <a16:creationId xmlns:a16="http://schemas.microsoft.com/office/drawing/2014/main" id="{6B01F15E-A9D9-499D-8F64-621936A52FCA}"/>
                    </a:ext>
                  </a:extLst>
                </p:cNvPr>
                <p:cNvPicPr/>
                <p:nvPr/>
              </p:nvPicPr>
              <p:blipFill>
                <a:blip r:embed="rId157"/>
                <a:stretch>
                  <a:fillRect/>
                </a:stretch>
              </p:blipFill>
              <p:spPr>
                <a:xfrm>
                  <a:off x="10240865" y="5086163"/>
                  <a:ext cx="3214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27" name="Tinta 126">
                  <a:extLst>
                    <a:ext uri="{FF2B5EF4-FFF2-40B4-BE49-F238E27FC236}">
                      <a16:creationId xmlns:a16="http://schemas.microsoft.com/office/drawing/2014/main" id="{D4C36CE8-5066-448E-950F-5491EE0478F9}"/>
                    </a:ext>
                  </a:extLst>
                </p14:cNvPr>
                <p14:cNvContentPartPr/>
                <p14:nvPr/>
              </p14:nvContentPartPr>
              <p14:xfrm>
                <a:off x="10744145" y="5189123"/>
                <a:ext cx="195480" cy="9720"/>
              </p14:xfrm>
            </p:contentPart>
          </mc:Choice>
          <mc:Fallback xmlns="">
            <p:pic>
              <p:nvPicPr>
                <p:cNvPr id="127" name="Tinta 126">
                  <a:extLst>
                    <a:ext uri="{FF2B5EF4-FFF2-40B4-BE49-F238E27FC236}">
                      <a16:creationId xmlns:a16="http://schemas.microsoft.com/office/drawing/2014/main" id="{D4C36CE8-5066-448E-950F-5491EE0478F9}"/>
                    </a:ext>
                  </a:extLst>
                </p:cNvPr>
                <p:cNvPicPr/>
                <p:nvPr/>
              </p:nvPicPr>
              <p:blipFill>
                <a:blip r:embed="rId159"/>
                <a:stretch>
                  <a:fillRect/>
                </a:stretch>
              </p:blipFill>
              <p:spPr>
                <a:xfrm>
                  <a:off x="10735145" y="5180483"/>
                  <a:ext cx="2131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28" name="Tinta 127">
                  <a:extLst>
                    <a:ext uri="{FF2B5EF4-FFF2-40B4-BE49-F238E27FC236}">
                      <a16:creationId xmlns:a16="http://schemas.microsoft.com/office/drawing/2014/main" id="{5FB51B36-0C33-472E-BF3A-A3A31CFB7C5F}"/>
                    </a:ext>
                  </a:extLst>
                </p14:cNvPr>
                <p14:cNvContentPartPr/>
                <p14:nvPr/>
              </p14:nvContentPartPr>
              <p14:xfrm>
                <a:off x="10807865" y="5091563"/>
                <a:ext cx="24840" cy="218160"/>
              </p14:xfrm>
            </p:contentPart>
          </mc:Choice>
          <mc:Fallback xmlns="">
            <p:pic>
              <p:nvPicPr>
                <p:cNvPr id="128" name="Tinta 127">
                  <a:extLst>
                    <a:ext uri="{FF2B5EF4-FFF2-40B4-BE49-F238E27FC236}">
                      <a16:creationId xmlns:a16="http://schemas.microsoft.com/office/drawing/2014/main" id="{5FB51B36-0C33-472E-BF3A-A3A31CFB7C5F}"/>
                    </a:ext>
                  </a:extLst>
                </p:cNvPr>
                <p:cNvPicPr/>
                <p:nvPr/>
              </p:nvPicPr>
              <p:blipFill>
                <a:blip r:embed="rId161"/>
                <a:stretch>
                  <a:fillRect/>
                </a:stretch>
              </p:blipFill>
              <p:spPr>
                <a:xfrm>
                  <a:off x="10799225" y="5082563"/>
                  <a:ext cx="424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9" name="Tinta 128">
                  <a:extLst>
                    <a:ext uri="{FF2B5EF4-FFF2-40B4-BE49-F238E27FC236}">
                      <a16:creationId xmlns:a16="http://schemas.microsoft.com/office/drawing/2014/main" id="{4C677A10-8E93-4C9C-9FAF-7834844DF2FD}"/>
                    </a:ext>
                  </a:extLst>
                </p14:cNvPr>
                <p14:cNvContentPartPr/>
                <p14:nvPr/>
              </p14:nvContentPartPr>
              <p14:xfrm>
                <a:off x="11068865" y="5154563"/>
                <a:ext cx="257760" cy="373680"/>
              </p14:xfrm>
            </p:contentPart>
          </mc:Choice>
          <mc:Fallback xmlns="">
            <p:pic>
              <p:nvPicPr>
                <p:cNvPr id="129" name="Tinta 128">
                  <a:extLst>
                    <a:ext uri="{FF2B5EF4-FFF2-40B4-BE49-F238E27FC236}">
                      <a16:creationId xmlns:a16="http://schemas.microsoft.com/office/drawing/2014/main" id="{4C677A10-8E93-4C9C-9FAF-7834844DF2FD}"/>
                    </a:ext>
                  </a:extLst>
                </p:cNvPr>
                <p:cNvPicPr/>
                <p:nvPr/>
              </p:nvPicPr>
              <p:blipFill>
                <a:blip r:embed="rId163"/>
                <a:stretch>
                  <a:fillRect/>
                </a:stretch>
              </p:blipFill>
              <p:spPr>
                <a:xfrm>
                  <a:off x="11060225" y="5145923"/>
                  <a:ext cx="275400" cy="391320"/>
                </a:xfrm>
                <a:prstGeom prst="rect">
                  <a:avLst/>
                </a:prstGeom>
              </p:spPr>
            </p:pic>
          </mc:Fallback>
        </mc:AlternateContent>
      </p:grpSp>
      <p:grpSp>
        <p:nvGrpSpPr>
          <p:cNvPr id="137" name="Agrupar 136">
            <a:extLst>
              <a:ext uri="{FF2B5EF4-FFF2-40B4-BE49-F238E27FC236}">
                <a16:creationId xmlns:a16="http://schemas.microsoft.com/office/drawing/2014/main" id="{740180E5-762B-4D1D-82E3-581758750224}"/>
              </a:ext>
            </a:extLst>
          </p:cNvPr>
          <p:cNvGrpSpPr/>
          <p:nvPr/>
        </p:nvGrpSpPr>
        <p:grpSpPr>
          <a:xfrm>
            <a:off x="10061585" y="3869723"/>
            <a:ext cx="2053440" cy="955800"/>
            <a:chOff x="10061585" y="3869723"/>
            <a:chExt cx="2053440" cy="955800"/>
          </a:xfrm>
        </p:grpSpPr>
        <mc:AlternateContent xmlns:mc="http://schemas.openxmlformats.org/markup-compatibility/2006" xmlns:p14="http://schemas.microsoft.com/office/powerpoint/2010/main">
          <mc:Choice Requires="p14">
            <p:contentPart p14:bwMode="auto" r:id="rId164">
              <p14:nvContentPartPr>
                <p14:cNvPr id="118" name="Tinta 117">
                  <a:extLst>
                    <a:ext uri="{FF2B5EF4-FFF2-40B4-BE49-F238E27FC236}">
                      <a16:creationId xmlns:a16="http://schemas.microsoft.com/office/drawing/2014/main" id="{722BE205-E921-42BC-9616-71B046647DA0}"/>
                    </a:ext>
                  </a:extLst>
                </p14:cNvPr>
                <p14:cNvContentPartPr/>
                <p14:nvPr/>
              </p14:nvContentPartPr>
              <p14:xfrm>
                <a:off x="10074185" y="3974843"/>
                <a:ext cx="83160" cy="850680"/>
              </p14:xfrm>
            </p:contentPart>
          </mc:Choice>
          <mc:Fallback xmlns="">
            <p:pic>
              <p:nvPicPr>
                <p:cNvPr id="118" name="Tinta 117">
                  <a:extLst>
                    <a:ext uri="{FF2B5EF4-FFF2-40B4-BE49-F238E27FC236}">
                      <a16:creationId xmlns:a16="http://schemas.microsoft.com/office/drawing/2014/main" id="{722BE205-E921-42BC-9616-71B046647DA0}"/>
                    </a:ext>
                  </a:extLst>
                </p:cNvPr>
                <p:cNvPicPr/>
                <p:nvPr/>
              </p:nvPicPr>
              <p:blipFill>
                <a:blip r:embed="rId165"/>
                <a:stretch>
                  <a:fillRect/>
                </a:stretch>
              </p:blipFill>
              <p:spPr>
                <a:xfrm>
                  <a:off x="10065185" y="3965843"/>
                  <a:ext cx="100800" cy="868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9" name="Tinta 118">
                  <a:extLst>
                    <a:ext uri="{FF2B5EF4-FFF2-40B4-BE49-F238E27FC236}">
                      <a16:creationId xmlns:a16="http://schemas.microsoft.com/office/drawing/2014/main" id="{16F08BD6-B2C8-47E2-A9CA-8E0F2C80FC7B}"/>
                    </a:ext>
                  </a:extLst>
                </p14:cNvPr>
                <p14:cNvContentPartPr/>
                <p14:nvPr/>
              </p14:nvContentPartPr>
              <p14:xfrm>
                <a:off x="10061585" y="3869723"/>
                <a:ext cx="1302840" cy="783360"/>
              </p14:xfrm>
            </p:contentPart>
          </mc:Choice>
          <mc:Fallback xmlns="">
            <p:pic>
              <p:nvPicPr>
                <p:cNvPr id="119" name="Tinta 118">
                  <a:extLst>
                    <a:ext uri="{FF2B5EF4-FFF2-40B4-BE49-F238E27FC236}">
                      <a16:creationId xmlns:a16="http://schemas.microsoft.com/office/drawing/2014/main" id="{16F08BD6-B2C8-47E2-A9CA-8E0F2C80FC7B}"/>
                    </a:ext>
                  </a:extLst>
                </p:cNvPr>
                <p:cNvPicPr/>
                <p:nvPr/>
              </p:nvPicPr>
              <p:blipFill>
                <a:blip r:embed="rId167"/>
                <a:stretch>
                  <a:fillRect/>
                </a:stretch>
              </p:blipFill>
              <p:spPr>
                <a:xfrm>
                  <a:off x="10052585" y="3860723"/>
                  <a:ext cx="1320480" cy="8010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20" name="Tinta 119">
                  <a:extLst>
                    <a:ext uri="{FF2B5EF4-FFF2-40B4-BE49-F238E27FC236}">
                      <a16:creationId xmlns:a16="http://schemas.microsoft.com/office/drawing/2014/main" id="{016485D8-420C-48D8-ADC1-D9136C4E0259}"/>
                    </a:ext>
                  </a:extLst>
                </p14:cNvPr>
                <p14:cNvContentPartPr/>
                <p14:nvPr/>
              </p14:nvContentPartPr>
              <p14:xfrm>
                <a:off x="10203425" y="4491083"/>
                <a:ext cx="1181160" cy="314280"/>
              </p14:xfrm>
            </p:contentPart>
          </mc:Choice>
          <mc:Fallback xmlns="">
            <p:pic>
              <p:nvPicPr>
                <p:cNvPr id="120" name="Tinta 119">
                  <a:extLst>
                    <a:ext uri="{FF2B5EF4-FFF2-40B4-BE49-F238E27FC236}">
                      <a16:creationId xmlns:a16="http://schemas.microsoft.com/office/drawing/2014/main" id="{016485D8-420C-48D8-ADC1-D9136C4E0259}"/>
                    </a:ext>
                  </a:extLst>
                </p:cNvPr>
                <p:cNvPicPr/>
                <p:nvPr/>
              </p:nvPicPr>
              <p:blipFill>
                <a:blip r:embed="rId169"/>
                <a:stretch>
                  <a:fillRect/>
                </a:stretch>
              </p:blipFill>
              <p:spPr>
                <a:xfrm>
                  <a:off x="10194425" y="4482083"/>
                  <a:ext cx="11988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2" name="Tinta 121">
                  <a:extLst>
                    <a:ext uri="{FF2B5EF4-FFF2-40B4-BE49-F238E27FC236}">
                      <a16:creationId xmlns:a16="http://schemas.microsoft.com/office/drawing/2014/main" id="{B186B1C7-EC99-4F59-8442-9CFD70A62FFA}"/>
                    </a:ext>
                  </a:extLst>
                </p14:cNvPr>
                <p14:cNvContentPartPr/>
                <p14:nvPr/>
              </p14:nvContentPartPr>
              <p14:xfrm>
                <a:off x="11454425" y="4181843"/>
                <a:ext cx="240480" cy="237600"/>
              </p14:xfrm>
            </p:contentPart>
          </mc:Choice>
          <mc:Fallback xmlns="">
            <p:pic>
              <p:nvPicPr>
                <p:cNvPr id="122" name="Tinta 121">
                  <a:extLst>
                    <a:ext uri="{FF2B5EF4-FFF2-40B4-BE49-F238E27FC236}">
                      <a16:creationId xmlns:a16="http://schemas.microsoft.com/office/drawing/2014/main" id="{B186B1C7-EC99-4F59-8442-9CFD70A62FFA}"/>
                    </a:ext>
                  </a:extLst>
                </p:cNvPr>
                <p:cNvPicPr/>
                <p:nvPr/>
              </p:nvPicPr>
              <p:blipFill>
                <a:blip r:embed="rId171"/>
                <a:stretch>
                  <a:fillRect/>
                </a:stretch>
              </p:blipFill>
              <p:spPr>
                <a:xfrm>
                  <a:off x="11445785" y="4172843"/>
                  <a:ext cx="2581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3" name="Tinta 122">
                  <a:extLst>
                    <a:ext uri="{FF2B5EF4-FFF2-40B4-BE49-F238E27FC236}">
                      <a16:creationId xmlns:a16="http://schemas.microsoft.com/office/drawing/2014/main" id="{FCA023D3-BB9F-4E59-8B21-E69D409AFB37}"/>
                    </a:ext>
                  </a:extLst>
                </p14:cNvPr>
                <p14:cNvContentPartPr/>
                <p14:nvPr/>
              </p14:nvContentPartPr>
              <p14:xfrm>
                <a:off x="11713625" y="4319363"/>
                <a:ext cx="123120" cy="22320"/>
              </p14:xfrm>
            </p:contentPart>
          </mc:Choice>
          <mc:Fallback xmlns="">
            <p:pic>
              <p:nvPicPr>
                <p:cNvPr id="123" name="Tinta 122">
                  <a:extLst>
                    <a:ext uri="{FF2B5EF4-FFF2-40B4-BE49-F238E27FC236}">
                      <a16:creationId xmlns:a16="http://schemas.microsoft.com/office/drawing/2014/main" id="{FCA023D3-BB9F-4E59-8B21-E69D409AFB37}"/>
                    </a:ext>
                  </a:extLst>
                </p:cNvPr>
                <p:cNvPicPr/>
                <p:nvPr/>
              </p:nvPicPr>
              <p:blipFill>
                <a:blip r:embed="rId173"/>
                <a:stretch>
                  <a:fillRect/>
                </a:stretch>
              </p:blipFill>
              <p:spPr>
                <a:xfrm>
                  <a:off x="11704985" y="4310363"/>
                  <a:ext cx="1407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4" name="Tinta 123">
                  <a:extLst>
                    <a:ext uri="{FF2B5EF4-FFF2-40B4-BE49-F238E27FC236}">
                      <a16:creationId xmlns:a16="http://schemas.microsoft.com/office/drawing/2014/main" id="{4129512F-9BAE-489A-BC0A-E90E51DC43F6}"/>
                    </a:ext>
                  </a:extLst>
                </p14:cNvPr>
                <p14:cNvContentPartPr/>
                <p14:nvPr/>
              </p14:nvContentPartPr>
              <p14:xfrm>
                <a:off x="11771945" y="4241963"/>
                <a:ext cx="12960" cy="192600"/>
              </p14:xfrm>
            </p:contentPart>
          </mc:Choice>
          <mc:Fallback xmlns="">
            <p:pic>
              <p:nvPicPr>
                <p:cNvPr id="124" name="Tinta 123">
                  <a:extLst>
                    <a:ext uri="{FF2B5EF4-FFF2-40B4-BE49-F238E27FC236}">
                      <a16:creationId xmlns:a16="http://schemas.microsoft.com/office/drawing/2014/main" id="{4129512F-9BAE-489A-BC0A-E90E51DC43F6}"/>
                    </a:ext>
                  </a:extLst>
                </p:cNvPr>
                <p:cNvPicPr/>
                <p:nvPr/>
              </p:nvPicPr>
              <p:blipFill>
                <a:blip r:embed="rId175"/>
                <a:stretch>
                  <a:fillRect/>
                </a:stretch>
              </p:blipFill>
              <p:spPr>
                <a:xfrm>
                  <a:off x="11762945" y="4233323"/>
                  <a:ext cx="306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5" name="Tinta 124">
                  <a:extLst>
                    <a:ext uri="{FF2B5EF4-FFF2-40B4-BE49-F238E27FC236}">
                      <a16:creationId xmlns:a16="http://schemas.microsoft.com/office/drawing/2014/main" id="{E4E47600-2B11-4A4E-A357-2EB06079B728}"/>
                    </a:ext>
                  </a:extLst>
                </p14:cNvPr>
                <p14:cNvContentPartPr/>
                <p14:nvPr/>
              </p14:nvContentPartPr>
              <p14:xfrm>
                <a:off x="11950505" y="4276163"/>
                <a:ext cx="164520" cy="323640"/>
              </p14:xfrm>
            </p:contentPart>
          </mc:Choice>
          <mc:Fallback xmlns="">
            <p:pic>
              <p:nvPicPr>
                <p:cNvPr id="125" name="Tinta 124">
                  <a:extLst>
                    <a:ext uri="{FF2B5EF4-FFF2-40B4-BE49-F238E27FC236}">
                      <a16:creationId xmlns:a16="http://schemas.microsoft.com/office/drawing/2014/main" id="{E4E47600-2B11-4A4E-A357-2EB06079B728}"/>
                    </a:ext>
                  </a:extLst>
                </p:cNvPr>
                <p:cNvPicPr/>
                <p:nvPr/>
              </p:nvPicPr>
              <p:blipFill>
                <a:blip r:embed="rId177"/>
                <a:stretch>
                  <a:fillRect/>
                </a:stretch>
              </p:blipFill>
              <p:spPr>
                <a:xfrm>
                  <a:off x="11941505" y="4267163"/>
                  <a:ext cx="182160" cy="3412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2" name="Tinta 131">
                  <a:extLst>
                    <a:ext uri="{FF2B5EF4-FFF2-40B4-BE49-F238E27FC236}">
                      <a16:creationId xmlns:a16="http://schemas.microsoft.com/office/drawing/2014/main" id="{609ECD15-6275-4B63-8C85-DAD78D88AFAB}"/>
                    </a:ext>
                  </a:extLst>
                </p14:cNvPr>
                <p14:cNvContentPartPr/>
                <p14:nvPr/>
              </p14:nvContentPartPr>
              <p14:xfrm>
                <a:off x="10412945" y="4195883"/>
                <a:ext cx="215280" cy="392040"/>
              </p14:xfrm>
            </p:contentPart>
          </mc:Choice>
          <mc:Fallback xmlns="">
            <p:pic>
              <p:nvPicPr>
                <p:cNvPr id="132" name="Tinta 131">
                  <a:extLst>
                    <a:ext uri="{FF2B5EF4-FFF2-40B4-BE49-F238E27FC236}">
                      <a16:creationId xmlns:a16="http://schemas.microsoft.com/office/drawing/2014/main" id="{609ECD15-6275-4B63-8C85-DAD78D88AFAB}"/>
                    </a:ext>
                  </a:extLst>
                </p:cNvPr>
                <p:cNvPicPr/>
                <p:nvPr/>
              </p:nvPicPr>
              <p:blipFill>
                <a:blip r:embed="rId179"/>
                <a:stretch>
                  <a:fillRect/>
                </a:stretch>
              </p:blipFill>
              <p:spPr>
                <a:xfrm>
                  <a:off x="10403945" y="4186883"/>
                  <a:ext cx="2329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3" name="Tinta 132">
                  <a:extLst>
                    <a:ext uri="{FF2B5EF4-FFF2-40B4-BE49-F238E27FC236}">
                      <a16:creationId xmlns:a16="http://schemas.microsoft.com/office/drawing/2014/main" id="{07272D09-5572-4BFC-ADD5-A2D40EAC1768}"/>
                    </a:ext>
                  </a:extLst>
                </p14:cNvPr>
                <p14:cNvContentPartPr/>
                <p14:nvPr/>
              </p14:nvContentPartPr>
              <p14:xfrm>
                <a:off x="10489985" y="4432043"/>
                <a:ext cx="115560" cy="33480"/>
              </p14:xfrm>
            </p:contentPart>
          </mc:Choice>
          <mc:Fallback xmlns="">
            <p:pic>
              <p:nvPicPr>
                <p:cNvPr id="133" name="Tinta 132">
                  <a:extLst>
                    <a:ext uri="{FF2B5EF4-FFF2-40B4-BE49-F238E27FC236}">
                      <a16:creationId xmlns:a16="http://schemas.microsoft.com/office/drawing/2014/main" id="{07272D09-5572-4BFC-ADD5-A2D40EAC1768}"/>
                    </a:ext>
                  </a:extLst>
                </p:cNvPr>
                <p:cNvPicPr/>
                <p:nvPr/>
              </p:nvPicPr>
              <p:blipFill>
                <a:blip r:embed="rId181"/>
                <a:stretch>
                  <a:fillRect/>
                </a:stretch>
              </p:blipFill>
              <p:spPr>
                <a:xfrm>
                  <a:off x="10481345" y="4423043"/>
                  <a:ext cx="1332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4" name="Tinta 133">
                  <a:extLst>
                    <a:ext uri="{FF2B5EF4-FFF2-40B4-BE49-F238E27FC236}">
                      <a16:creationId xmlns:a16="http://schemas.microsoft.com/office/drawing/2014/main" id="{1F82A9A2-0307-4896-BE4A-3368897BCFF4}"/>
                    </a:ext>
                  </a:extLst>
                </p14:cNvPr>
                <p14:cNvContentPartPr/>
                <p14:nvPr/>
              </p14:nvContentPartPr>
              <p14:xfrm>
                <a:off x="10658105" y="4331963"/>
                <a:ext cx="373320" cy="189000"/>
              </p14:xfrm>
            </p:contentPart>
          </mc:Choice>
          <mc:Fallback xmlns="">
            <p:pic>
              <p:nvPicPr>
                <p:cNvPr id="134" name="Tinta 133">
                  <a:extLst>
                    <a:ext uri="{FF2B5EF4-FFF2-40B4-BE49-F238E27FC236}">
                      <a16:creationId xmlns:a16="http://schemas.microsoft.com/office/drawing/2014/main" id="{1F82A9A2-0307-4896-BE4A-3368897BCFF4}"/>
                    </a:ext>
                  </a:extLst>
                </p:cNvPr>
                <p:cNvPicPr/>
                <p:nvPr/>
              </p:nvPicPr>
              <p:blipFill>
                <a:blip r:embed="rId183"/>
                <a:stretch>
                  <a:fillRect/>
                </a:stretch>
              </p:blipFill>
              <p:spPr>
                <a:xfrm>
                  <a:off x="10649465" y="4323323"/>
                  <a:ext cx="39096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5" name="Tinta 134">
                  <a:extLst>
                    <a:ext uri="{FF2B5EF4-FFF2-40B4-BE49-F238E27FC236}">
                      <a16:creationId xmlns:a16="http://schemas.microsoft.com/office/drawing/2014/main" id="{3299C914-013A-49E9-A145-402BA382E132}"/>
                    </a:ext>
                  </a:extLst>
                </p14:cNvPr>
                <p14:cNvContentPartPr/>
                <p14:nvPr/>
              </p14:nvContentPartPr>
              <p14:xfrm>
                <a:off x="10998305" y="4413323"/>
                <a:ext cx="174600" cy="84960"/>
              </p14:xfrm>
            </p:contentPart>
          </mc:Choice>
          <mc:Fallback xmlns="">
            <p:pic>
              <p:nvPicPr>
                <p:cNvPr id="135" name="Tinta 134">
                  <a:extLst>
                    <a:ext uri="{FF2B5EF4-FFF2-40B4-BE49-F238E27FC236}">
                      <a16:creationId xmlns:a16="http://schemas.microsoft.com/office/drawing/2014/main" id="{3299C914-013A-49E9-A145-402BA382E132}"/>
                    </a:ext>
                  </a:extLst>
                </p:cNvPr>
                <p:cNvPicPr/>
                <p:nvPr/>
              </p:nvPicPr>
              <p:blipFill>
                <a:blip r:embed="rId185"/>
                <a:stretch>
                  <a:fillRect/>
                </a:stretch>
              </p:blipFill>
              <p:spPr>
                <a:xfrm>
                  <a:off x="10989665" y="4404323"/>
                  <a:ext cx="1922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6" name="Tinta 135">
                  <a:extLst>
                    <a:ext uri="{FF2B5EF4-FFF2-40B4-BE49-F238E27FC236}">
                      <a16:creationId xmlns:a16="http://schemas.microsoft.com/office/drawing/2014/main" id="{9C333FAF-A295-4349-84C1-6975AE45A797}"/>
                    </a:ext>
                  </a:extLst>
                </p14:cNvPr>
                <p14:cNvContentPartPr/>
                <p14:nvPr/>
              </p14:nvContentPartPr>
              <p14:xfrm>
                <a:off x="10598705" y="4043963"/>
                <a:ext cx="154440" cy="37800"/>
              </p14:xfrm>
            </p:contentPart>
          </mc:Choice>
          <mc:Fallback xmlns="">
            <p:pic>
              <p:nvPicPr>
                <p:cNvPr id="136" name="Tinta 135">
                  <a:extLst>
                    <a:ext uri="{FF2B5EF4-FFF2-40B4-BE49-F238E27FC236}">
                      <a16:creationId xmlns:a16="http://schemas.microsoft.com/office/drawing/2014/main" id="{9C333FAF-A295-4349-84C1-6975AE45A797}"/>
                    </a:ext>
                  </a:extLst>
                </p:cNvPr>
                <p:cNvPicPr/>
                <p:nvPr/>
              </p:nvPicPr>
              <p:blipFill>
                <a:blip r:embed="rId187"/>
                <a:stretch>
                  <a:fillRect/>
                </a:stretch>
              </p:blipFill>
              <p:spPr>
                <a:xfrm>
                  <a:off x="10590065" y="4035323"/>
                  <a:ext cx="172080" cy="55440"/>
                </a:xfrm>
                <a:prstGeom prst="rect">
                  <a:avLst/>
                </a:prstGeom>
              </p:spPr>
            </p:pic>
          </mc:Fallback>
        </mc:AlternateContent>
      </p:grpSp>
      <p:grpSp>
        <p:nvGrpSpPr>
          <p:cNvPr id="139" name="Agrupar 138">
            <a:extLst>
              <a:ext uri="{FF2B5EF4-FFF2-40B4-BE49-F238E27FC236}">
                <a16:creationId xmlns:a16="http://schemas.microsoft.com/office/drawing/2014/main" id="{E4EC094F-43FF-4814-932E-2847FB691746}"/>
              </a:ext>
            </a:extLst>
          </p:cNvPr>
          <p:cNvGrpSpPr/>
          <p:nvPr/>
        </p:nvGrpSpPr>
        <p:grpSpPr>
          <a:xfrm>
            <a:off x="1065185" y="2257643"/>
            <a:ext cx="3862440" cy="699120"/>
            <a:chOff x="1065185" y="2257643"/>
            <a:chExt cx="3862440" cy="699120"/>
          </a:xfrm>
        </p:grpSpPr>
        <mc:AlternateContent xmlns:mc="http://schemas.openxmlformats.org/markup-compatibility/2006" xmlns:p14="http://schemas.microsoft.com/office/powerpoint/2010/main">
          <mc:Choice Requires="p14">
            <p:contentPart p14:bwMode="auto" r:id="rId188">
              <p14:nvContentPartPr>
                <p14:cNvPr id="53" name="Tinta 52">
                  <a:extLst>
                    <a:ext uri="{FF2B5EF4-FFF2-40B4-BE49-F238E27FC236}">
                      <a16:creationId xmlns:a16="http://schemas.microsoft.com/office/drawing/2014/main" id="{0DF3E4F3-D8B6-4D52-A9FA-37BB80ED1C04}"/>
                    </a:ext>
                  </a:extLst>
                </p14:cNvPr>
                <p14:cNvContentPartPr/>
                <p14:nvPr/>
              </p14:nvContentPartPr>
              <p14:xfrm>
                <a:off x="1065185" y="2339363"/>
                <a:ext cx="108360" cy="339480"/>
              </p14:xfrm>
            </p:contentPart>
          </mc:Choice>
          <mc:Fallback xmlns="">
            <p:pic>
              <p:nvPicPr>
                <p:cNvPr id="53" name="Tinta 52">
                  <a:extLst>
                    <a:ext uri="{FF2B5EF4-FFF2-40B4-BE49-F238E27FC236}">
                      <a16:creationId xmlns:a16="http://schemas.microsoft.com/office/drawing/2014/main" id="{0DF3E4F3-D8B6-4D52-A9FA-37BB80ED1C04}"/>
                    </a:ext>
                  </a:extLst>
                </p:cNvPr>
                <p:cNvPicPr/>
                <p:nvPr/>
              </p:nvPicPr>
              <p:blipFill>
                <a:blip r:embed="rId189"/>
                <a:stretch>
                  <a:fillRect/>
                </a:stretch>
              </p:blipFill>
              <p:spPr>
                <a:xfrm>
                  <a:off x="1056545" y="2330723"/>
                  <a:ext cx="1260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54" name="Tinta 53">
                  <a:extLst>
                    <a:ext uri="{FF2B5EF4-FFF2-40B4-BE49-F238E27FC236}">
                      <a16:creationId xmlns:a16="http://schemas.microsoft.com/office/drawing/2014/main" id="{96D2BD15-6C65-4720-BC96-695382573D5B}"/>
                    </a:ext>
                  </a:extLst>
                </p14:cNvPr>
                <p14:cNvContentPartPr/>
                <p14:nvPr/>
              </p14:nvContentPartPr>
              <p14:xfrm>
                <a:off x="1284425" y="2505683"/>
                <a:ext cx="279720" cy="205200"/>
              </p14:xfrm>
            </p:contentPart>
          </mc:Choice>
          <mc:Fallback xmlns="">
            <p:pic>
              <p:nvPicPr>
                <p:cNvPr id="54" name="Tinta 53">
                  <a:extLst>
                    <a:ext uri="{FF2B5EF4-FFF2-40B4-BE49-F238E27FC236}">
                      <a16:creationId xmlns:a16="http://schemas.microsoft.com/office/drawing/2014/main" id="{96D2BD15-6C65-4720-BC96-695382573D5B}"/>
                    </a:ext>
                  </a:extLst>
                </p:cNvPr>
                <p:cNvPicPr/>
                <p:nvPr/>
              </p:nvPicPr>
              <p:blipFill>
                <a:blip r:embed="rId191"/>
                <a:stretch>
                  <a:fillRect/>
                </a:stretch>
              </p:blipFill>
              <p:spPr>
                <a:xfrm>
                  <a:off x="1275425" y="2496683"/>
                  <a:ext cx="2973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55" name="Tinta 54">
                  <a:extLst>
                    <a:ext uri="{FF2B5EF4-FFF2-40B4-BE49-F238E27FC236}">
                      <a16:creationId xmlns:a16="http://schemas.microsoft.com/office/drawing/2014/main" id="{65B3612B-2C84-4753-A6E1-3862FAEE1C62}"/>
                    </a:ext>
                  </a:extLst>
                </p14:cNvPr>
                <p14:cNvContentPartPr/>
                <p14:nvPr/>
              </p14:nvContentPartPr>
              <p14:xfrm>
                <a:off x="1701665" y="2584163"/>
                <a:ext cx="216360" cy="25200"/>
              </p14:xfrm>
            </p:contentPart>
          </mc:Choice>
          <mc:Fallback xmlns="">
            <p:pic>
              <p:nvPicPr>
                <p:cNvPr id="55" name="Tinta 54">
                  <a:extLst>
                    <a:ext uri="{FF2B5EF4-FFF2-40B4-BE49-F238E27FC236}">
                      <a16:creationId xmlns:a16="http://schemas.microsoft.com/office/drawing/2014/main" id="{65B3612B-2C84-4753-A6E1-3862FAEE1C62}"/>
                    </a:ext>
                  </a:extLst>
                </p:cNvPr>
                <p:cNvPicPr/>
                <p:nvPr/>
              </p:nvPicPr>
              <p:blipFill>
                <a:blip r:embed="rId193"/>
                <a:stretch>
                  <a:fillRect/>
                </a:stretch>
              </p:blipFill>
              <p:spPr>
                <a:xfrm>
                  <a:off x="1692665" y="2575163"/>
                  <a:ext cx="2340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56" name="Tinta 55">
                  <a:extLst>
                    <a:ext uri="{FF2B5EF4-FFF2-40B4-BE49-F238E27FC236}">
                      <a16:creationId xmlns:a16="http://schemas.microsoft.com/office/drawing/2014/main" id="{BBE33FF8-B775-471F-AD42-FF0C25F8CC84}"/>
                    </a:ext>
                  </a:extLst>
                </p14:cNvPr>
                <p14:cNvContentPartPr/>
                <p14:nvPr/>
              </p14:nvContentPartPr>
              <p14:xfrm>
                <a:off x="1825505" y="2469323"/>
                <a:ext cx="25560" cy="285120"/>
              </p14:xfrm>
            </p:contentPart>
          </mc:Choice>
          <mc:Fallback xmlns="">
            <p:pic>
              <p:nvPicPr>
                <p:cNvPr id="56" name="Tinta 55">
                  <a:extLst>
                    <a:ext uri="{FF2B5EF4-FFF2-40B4-BE49-F238E27FC236}">
                      <a16:creationId xmlns:a16="http://schemas.microsoft.com/office/drawing/2014/main" id="{BBE33FF8-B775-471F-AD42-FF0C25F8CC84}"/>
                    </a:ext>
                  </a:extLst>
                </p:cNvPr>
                <p:cNvPicPr/>
                <p:nvPr/>
              </p:nvPicPr>
              <p:blipFill>
                <a:blip r:embed="rId195"/>
                <a:stretch>
                  <a:fillRect/>
                </a:stretch>
              </p:blipFill>
              <p:spPr>
                <a:xfrm>
                  <a:off x="1816505" y="2460323"/>
                  <a:ext cx="4320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57" name="Tinta 56">
                  <a:extLst>
                    <a:ext uri="{FF2B5EF4-FFF2-40B4-BE49-F238E27FC236}">
                      <a16:creationId xmlns:a16="http://schemas.microsoft.com/office/drawing/2014/main" id="{84716427-B6EE-4D36-9E39-F597989CFEC7}"/>
                    </a:ext>
                  </a:extLst>
                </p14:cNvPr>
                <p14:cNvContentPartPr/>
                <p14:nvPr/>
              </p14:nvContentPartPr>
              <p14:xfrm>
                <a:off x="2065265" y="2508923"/>
                <a:ext cx="281520" cy="390240"/>
              </p14:xfrm>
            </p:contentPart>
          </mc:Choice>
          <mc:Fallback xmlns="">
            <p:pic>
              <p:nvPicPr>
                <p:cNvPr id="57" name="Tinta 56">
                  <a:extLst>
                    <a:ext uri="{FF2B5EF4-FFF2-40B4-BE49-F238E27FC236}">
                      <a16:creationId xmlns:a16="http://schemas.microsoft.com/office/drawing/2014/main" id="{84716427-B6EE-4D36-9E39-F597989CFEC7}"/>
                    </a:ext>
                  </a:extLst>
                </p:cNvPr>
                <p:cNvPicPr/>
                <p:nvPr/>
              </p:nvPicPr>
              <p:blipFill>
                <a:blip r:embed="rId197"/>
                <a:stretch>
                  <a:fillRect/>
                </a:stretch>
              </p:blipFill>
              <p:spPr>
                <a:xfrm>
                  <a:off x="2056265" y="2500283"/>
                  <a:ext cx="29916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58" name="Tinta 57">
                  <a:extLst>
                    <a:ext uri="{FF2B5EF4-FFF2-40B4-BE49-F238E27FC236}">
                      <a16:creationId xmlns:a16="http://schemas.microsoft.com/office/drawing/2014/main" id="{F300C151-313B-453A-861A-42A52868CF1F}"/>
                    </a:ext>
                  </a:extLst>
                </p14:cNvPr>
                <p14:cNvContentPartPr/>
                <p14:nvPr/>
              </p14:nvContentPartPr>
              <p14:xfrm>
                <a:off x="2400785" y="2257643"/>
                <a:ext cx="174600" cy="488520"/>
              </p14:xfrm>
            </p:contentPart>
          </mc:Choice>
          <mc:Fallback xmlns="">
            <p:pic>
              <p:nvPicPr>
                <p:cNvPr id="58" name="Tinta 57">
                  <a:extLst>
                    <a:ext uri="{FF2B5EF4-FFF2-40B4-BE49-F238E27FC236}">
                      <a16:creationId xmlns:a16="http://schemas.microsoft.com/office/drawing/2014/main" id="{F300C151-313B-453A-861A-42A52868CF1F}"/>
                    </a:ext>
                  </a:extLst>
                </p:cNvPr>
                <p:cNvPicPr/>
                <p:nvPr/>
              </p:nvPicPr>
              <p:blipFill>
                <a:blip r:embed="rId199"/>
                <a:stretch>
                  <a:fillRect/>
                </a:stretch>
              </p:blipFill>
              <p:spPr>
                <a:xfrm>
                  <a:off x="2391785" y="2249003"/>
                  <a:ext cx="192240" cy="5061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59" name="Tinta 58">
                  <a:extLst>
                    <a:ext uri="{FF2B5EF4-FFF2-40B4-BE49-F238E27FC236}">
                      <a16:creationId xmlns:a16="http://schemas.microsoft.com/office/drawing/2014/main" id="{7DAC8AEB-937E-40B6-8976-8F62DF060FB3}"/>
                    </a:ext>
                  </a:extLst>
                </p14:cNvPr>
                <p14:cNvContentPartPr/>
                <p14:nvPr/>
              </p14:nvContentPartPr>
              <p14:xfrm>
                <a:off x="2778785" y="2610443"/>
                <a:ext cx="47160" cy="25200"/>
              </p14:xfrm>
            </p:contentPart>
          </mc:Choice>
          <mc:Fallback xmlns="">
            <p:pic>
              <p:nvPicPr>
                <p:cNvPr id="59" name="Tinta 58">
                  <a:extLst>
                    <a:ext uri="{FF2B5EF4-FFF2-40B4-BE49-F238E27FC236}">
                      <a16:creationId xmlns:a16="http://schemas.microsoft.com/office/drawing/2014/main" id="{7DAC8AEB-937E-40B6-8976-8F62DF060FB3}"/>
                    </a:ext>
                  </a:extLst>
                </p:cNvPr>
                <p:cNvPicPr/>
                <p:nvPr/>
              </p:nvPicPr>
              <p:blipFill>
                <a:blip r:embed="rId201"/>
                <a:stretch>
                  <a:fillRect/>
                </a:stretch>
              </p:blipFill>
              <p:spPr>
                <a:xfrm>
                  <a:off x="2769785" y="2601443"/>
                  <a:ext cx="6480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60" name="Tinta 59">
                  <a:extLst>
                    <a:ext uri="{FF2B5EF4-FFF2-40B4-BE49-F238E27FC236}">
                      <a16:creationId xmlns:a16="http://schemas.microsoft.com/office/drawing/2014/main" id="{DCACB22B-E387-43CD-A1D3-8EA4F934C196}"/>
                    </a:ext>
                  </a:extLst>
                </p14:cNvPr>
                <p14:cNvContentPartPr/>
                <p14:nvPr/>
              </p14:nvContentPartPr>
              <p14:xfrm>
                <a:off x="3018905" y="2326043"/>
                <a:ext cx="113040" cy="380160"/>
              </p14:xfrm>
            </p:contentPart>
          </mc:Choice>
          <mc:Fallback xmlns="">
            <p:pic>
              <p:nvPicPr>
                <p:cNvPr id="60" name="Tinta 59">
                  <a:extLst>
                    <a:ext uri="{FF2B5EF4-FFF2-40B4-BE49-F238E27FC236}">
                      <a16:creationId xmlns:a16="http://schemas.microsoft.com/office/drawing/2014/main" id="{DCACB22B-E387-43CD-A1D3-8EA4F934C196}"/>
                    </a:ext>
                  </a:extLst>
                </p:cNvPr>
                <p:cNvPicPr/>
                <p:nvPr/>
              </p:nvPicPr>
              <p:blipFill>
                <a:blip r:embed="rId203"/>
                <a:stretch>
                  <a:fillRect/>
                </a:stretch>
              </p:blipFill>
              <p:spPr>
                <a:xfrm>
                  <a:off x="3009905" y="2317043"/>
                  <a:ext cx="13068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61" name="Tinta 60">
                  <a:extLst>
                    <a:ext uri="{FF2B5EF4-FFF2-40B4-BE49-F238E27FC236}">
                      <a16:creationId xmlns:a16="http://schemas.microsoft.com/office/drawing/2014/main" id="{D9CBE972-0165-4E15-8578-BB40748AB07F}"/>
                    </a:ext>
                  </a:extLst>
                </p14:cNvPr>
                <p14:cNvContentPartPr/>
                <p14:nvPr/>
              </p14:nvContentPartPr>
              <p14:xfrm>
                <a:off x="3250025" y="2569763"/>
                <a:ext cx="313920" cy="156960"/>
              </p14:xfrm>
            </p:contentPart>
          </mc:Choice>
          <mc:Fallback xmlns="">
            <p:pic>
              <p:nvPicPr>
                <p:cNvPr id="61" name="Tinta 60">
                  <a:extLst>
                    <a:ext uri="{FF2B5EF4-FFF2-40B4-BE49-F238E27FC236}">
                      <a16:creationId xmlns:a16="http://schemas.microsoft.com/office/drawing/2014/main" id="{D9CBE972-0165-4E15-8578-BB40748AB07F}"/>
                    </a:ext>
                  </a:extLst>
                </p:cNvPr>
                <p:cNvPicPr/>
                <p:nvPr/>
              </p:nvPicPr>
              <p:blipFill>
                <a:blip r:embed="rId205"/>
                <a:stretch>
                  <a:fillRect/>
                </a:stretch>
              </p:blipFill>
              <p:spPr>
                <a:xfrm>
                  <a:off x="3241385" y="2561123"/>
                  <a:ext cx="3315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62" name="Tinta 61">
                  <a:extLst>
                    <a:ext uri="{FF2B5EF4-FFF2-40B4-BE49-F238E27FC236}">
                      <a16:creationId xmlns:a16="http://schemas.microsoft.com/office/drawing/2014/main" id="{50D73022-3FB0-4FBC-A0C0-8A956E1F2BE4}"/>
                    </a:ext>
                  </a:extLst>
                </p14:cNvPr>
                <p14:cNvContentPartPr/>
                <p14:nvPr/>
              </p14:nvContentPartPr>
              <p14:xfrm>
                <a:off x="3729185" y="2619443"/>
                <a:ext cx="172440" cy="17280"/>
              </p14:xfrm>
            </p:contentPart>
          </mc:Choice>
          <mc:Fallback xmlns="">
            <p:pic>
              <p:nvPicPr>
                <p:cNvPr id="62" name="Tinta 61">
                  <a:extLst>
                    <a:ext uri="{FF2B5EF4-FFF2-40B4-BE49-F238E27FC236}">
                      <a16:creationId xmlns:a16="http://schemas.microsoft.com/office/drawing/2014/main" id="{50D73022-3FB0-4FBC-A0C0-8A956E1F2BE4}"/>
                    </a:ext>
                  </a:extLst>
                </p:cNvPr>
                <p:cNvPicPr/>
                <p:nvPr/>
              </p:nvPicPr>
              <p:blipFill>
                <a:blip r:embed="rId207"/>
                <a:stretch>
                  <a:fillRect/>
                </a:stretch>
              </p:blipFill>
              <p:spPr>
                <a:xfrm>
                  <a:off x="3720545" y="2610443"/>
                  <a:ext cx="1900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63" name="Tinta 62">
                  <a:extLst>
                    <a:ext uri="{FF2B5EF4-FFF2-40B4-BE49-F238E27FC236}">
                      <a16:creationId xmlns:a16="http://schemas.microsoft.com/office/drawing/2014/main" id="{4ABAE9C2-2B4E-4262-B001-AAAC78076351}"/>
                    </a:ext>
                  </a:extLst>
                </p14:cNvPr>
                <p14:cNvContentPartPr/>
                <p14:nvPr/>
              </p14:nvContentPartPr>
              <p14:xfrm>
                <a:off x="3808745" y="2532683"/>
                <a:ext cx="39600" cy="212040"/>
              </p14:xfrm>
            </p:contentPart>
          </mc:Choice>
          <mc:Fallback xmlns="">
            <p:pic>
              <p:nvPicPr>
                <p:cNvPr id="63" name="Tinta 62">
                  <a:extLst>
                    <a:ext uri="{FF2B5EF4-FFF2-40B4-BE49-F238E27FC236}">
                      <a16:creationId xmlns:a16="http://schemas.microsoft.com/office/drawing/2014/main" id="{4ABAE9C2-2B4E-4262-B001-AAAC78076351}"/>
                    </a:ext>
                  </a:extLst>
                </p:cNvPr>
                <p:cNvPicPr/>
                <p:nvPr/>
              </p:nvPicPr>
              <p:blipFill>
                <a:blip r:embed="rId209"/>
                <a:stretch>
                  <a:fillRect/>
                </a:stretch>
              </p:blipFill>
              <p:spPr>
                <a:xfrm>
                  <a:off x="3800105" y="2524043"/>
                  <a:ext cx="572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64" name="Tinta 63">
                  <a:extLst>
                    <a:ext uri="{FF2B5EF4-FFF2-40B4-BE49-F238E27FC236}">
                      <a16:creationId xmlns:a16="http://schemas.microsoft.com/office/drawing/2014/main" id="{83641A0A-8C41-456C-8A87-2CCA60233942}"/>
                    </a:ext>
                  </a:extLst>
                </p14:cNvPr>
                <p14:cNvContentPartPr/>
                <p14:nvPr/>
              </p14:nvContentPartPr>
              <p14:xfrm>
                <a:off x="4047065" y="2567963"/>
                <a:ext cx="196920" cy="388800"/>
              </p14:xfrm>
            </p:contentPart>
          </mc:Choice>
          <mc:Fallback xmlns="">
            <p:pic>
              <p:nvPicPr>
                <p:cNvPr id="64" name="Tinta 63">
                  <a:extLst>
                    <a:ext uri="{FF2B5EF4-FFF2-40B4-BE49-F238E27FC236}">
                      <a16:creationId xmlns:a16="http://schemas.microsoft.com/office/drawing/2014/main" id="{83641A0A-8C41-456C-8A87-2CCA60233942}"/>
                    </a:ext>
                  </a:extLst>
                </p:cNvPr>
                <p:cNvPicPr/>
                <p:nvPr/>
              </p:nvPicPr>
              <p:blipFill>
                <a:blip r:embed="rId211"/>
                <a:stretch>
                  <a:fillRect/>
                </a:stretch>
              </p:blipFill>
              <p:spPr>
                <a:xfrm>
                  <a:off x="4038425" y="2559323"/>
                  <a:ext cx="21456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65" name="Tinta 64">
                  <a:extLst>
                    <a:ext uri="{FF2B5EF4-FFF2-40B4-BE49-F238E27FC236}">
                      <a16:creationId xmlns:a16="http://schemas.microsoft.com/office/drawing/2014/main" id="{E2E45E13-0FBF-4C4D-AA8B-1226F2C7A14F}"/>
                    </a:ext>
                  </a:extLst>
                </p14:cNvPr>
                <p14:cNvContentPartPr/>
                <p14:nvPr/>
              </p14:nvContentPartPr>
              <p14:xfrm>
                <a:off x="4384025" y="2263403"/>
                <a:ext cx="117000" cy="456120"/>
              </p14:xfrm>
            </p:contentPart>
          </mc:Choice>
          <mc:Fallback xmlns="">
            <p:pic>
              <p:nvPicPr>
                <p:cNvPr id="65" name="Tinta 64">
                  <a:extLst>
                    <a:ext uri="{FF2B5EF4-FFF2-40B4-BE49-F238E27FC236}">
                      <a16:creationId xmlns:a16="http://schemas.microsoft.com/office/drawing/2014/main" id="{E2E45E13-0FBF-4C4D-AA8B-1226F2C7A14F}"/>
                    </a:ext>
                  </a:extLst>
                </p:cNvPr>
                <p:cNvPicPr/>
                <p:nvPr/>
              </p:nvPicPr>
              <p:blipFill>
                <a:blip r:embed="rId213"/>
                <a:stretch>
                  <a:fillRect/>
                </a:stretch>
              </p:blipFill>
              <p:spPr>
                <a:xfrm>
                  <a:off x="4375385" y="2254403"/>
                  <a:ext cx="13464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66" name="Tinta 65">
                  <a:extLst>
                    <a:ext uri="{FF2B5EF4-FFF2-40B4-BE49-F238E27FC236}">
                      <a16:creationId xmlns:a16="http://schemas.microsoft.com/office/drawing/2014/main" id="{152C9A06-B144-485E-AE3F-85D92E8F80D6}"/>
                    </a:ext>
                  </a:extLst>
                </p14:cNvPr>
                <p14:cNvContentPartPr/>
                <p14:nvPr/>
              </p14:nvContentPartPr>
              <p14:xfrm>
                <a:off x="4734305" y="2522603"/>
                <a:ext cx="172440" cy="6480"/>
              </p14:xfrm>
            </p:contentPart>
          </mc:Choice>
          <mc:Fallback xmlns="">
            <p:pic>
              <p:nvPicPr>
                <p:cNvPr id="66" name="Tinta 65">
                  <a:extLst>
                    <a:ext uri="{FF2B5EF4-FFF2-40B4-BE49-F238E27FC236}">
                      <a16:creationId xmlns:a16="http://schemas.microsoft.com/office/drawing/2014/main" id="{152C9A06-B144-485E-AE3F-85D92E8F80D6}"/>
                    </a:ext>
                  </a:extLst>
                </p:cNvPr>
                <p:cNvPicPr/>
                <p:nvPr/>
              </p:nvPicPr>
              <p:blipFill>
                <a:blip r:embed="rId215"/>
                <a:stretch>
                  <a:fillRect/>
                </a:stretch>
              </p:blipFill>
              <p:spPr>
                <a:xfrm>
                  <a:off x="4725305" y="2513963"/>
                  <a:ext cx="1900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67" name="Tinta 66">
                  <a:extLst>
                    <a:ext uri="{FF2B5EF4-FFF2-40B4-BE49-F238E27FC236}">
                      <a16:creationId xmlns:a16="http://schemas.microsoft.com/office/drawing/2014/main" id="{13459404-BC2B-4777-B465-BF125F2DD19D}"/>
                    </a:ext>
                  </a:extLst>
                </p14:cNvPr>
                <p14:cNvContentPartPr/>
                <p14:nvPr/>
              </p14:nvContentPartPr>
              <p14:xfrm>
                <a:off x="4801265" y="2641043"/>
                <a:ext cx="126360" cy="1080"/>
              </p14:xfrm>
            </p:contentPart>
          </mc:Choice>
          <mc:Fallback xmlns="">
            <p:pic>
              <p:nvPicPr>
                <p:cNvPr id="67" name="Tinta 66">
                  <a:extLst>
                    <a:ext uri="{FF2B5EF4-FFF2-40B4-BE49-F238E27FC236}">
                      <a16:creationId xmlns:a16="http://schemas.microsoft.com/office/drawing/2014/main" id="{13459404-BC2B-4777-B465-BF125F2DD19D}"/>
                    </a:ext>
                  </a:extLst>
                </p:cNvPr>
                <p:cNvPicPr/>
                <p:nvPr/>
              </p:nvPicPr>
              <p:blipFill>
                <a:blip r:embed="rId217"/>
                <a:stretch>
                  <a:fillRect/>
                </a:stretch>
              </p:blipFill>
              <p:spPr>
                <a:xfrm>
                  <a:off x="4792625" y="2632403"/>
                  <a:ext cx="144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8" name="Tinta 137">
                  <a:extLst>
                    <a:ext uri="{FF2B5EF4-FFF2-40B4-BE49-F238E27FC236}">
                      <a16:creationId xmlns:a16="http://schemas.microsoft.com/office/drawing/2014/main" id="{E7E7E0B3-6CA3-456F-9479-2116DB9DBA5C}"/>
                    </a:ext>
                  </a:extLst>
                </p14:cNvPr>
                <p14:cNvContentPartPr/>
                <p14:nvPr/>
              </p14:nvContentPartPr>
              <p14:xfrm>
                <a:off x="2753225" y="2544203"/>
                <a:ext cx="97560" cy="109440"/>
              </p14:xfrm>
            </p:contentPart>
          </mc:Choice>
          <mc:Fallback xmlns="">
            <p:pic>
              <p:nvPicPr>
                <p:cNvPr id="138" name="Tinta 137">
                  <a:extLst>
                    <a:ext uri="{FF2B5EF4-FFF2-40B4-BE49-F238E27FC236}">
                      <a16:creationId xmlns:a16="http://schemas.microsoft.com/office/drawing/2014/main" id="{E7E7E0B3-6CA3-456F-9479-2116DB9DBA5C}"/>
                    </a:ext>
                  </a:extLst>
                </p:cNvPr>
                <p:cNvPicPr/>
                <p:nvPr/>
              </p:nvPicPr>
              <p:blipFill>
                <a:blip r:embed="rId219"/>
                <a:stretch>
                  <a:fillRect/>
                </a:stretch>
              </p:blipFill>
              <p:spPr>
                <a:xfrm>
                  <a:off x="2744585" y="2535563"/>
                  <a:ext cx="115200" cy="127080"/>
                </a:xfrm>
                <a:prstGeom prst="rect">
                  <a:avLst/>
                </a:prstGeom>
              </p:spPr>
            </p:pic>
          </mc:Fallback>
        </mc:AlternateContent>
      </p:grpSp>
      <p:grpSp>
        <p:nvGrpSpPr>
          <p:cNvPr id="165" name="Agrupar 164">
            <a:extLst>
              <a:ext uri="{FF2B5EF4-FFF2-40B4-BE49-F238E27FC236}">
                <a16:creationId xmlns:a16="http://schemas.microsoft.com/office/drawing/2014/main" id="{0B38C70C-CD5E-4817-B0A4-C3BB2EF96CC4}"/>
              </a:ext>
            </a:extLst>
          </p:cNvPr>
          <p:cNvGrpSpPr/>
          <p:nvPr/>
        </p:nvGrpSpPr>
        <p:grpSpPr>
          <a:xfrm>
            <a:off x="1165985" y="3092123"/>
            <a:ext cx="2218320" cy="811080"/>
            <a:chOff x="1165985" y="3092123"/>
            <a:chExt cx="2218320" cy="811080"/>
          </a:xfrm>
        </p:grpSpPr>
        <mc:AlternateContent xmlns:mc="http://schemas.openxmlformats.org/markup-compatibility/2006" xmlns:p14="http://schemas.microsoft.com/office/powerpoint/2010/main">
          <mc:Choice Requires="p14">
            <p:contentPart p14:bwMode="auto" r:id="rId220">
              <p14:nvContentPartPr>
                <p14:cNvPr id="140" name="Tinta 139">
                  <a:extLst>
                    <a:ext uri="{FF2B5EF4-FFF2-40B4-BE49-F238E27FC236}">
                      <a16:creationId xmlns:a16="http://schemas.microsoft.com/office/drawing/2014/main" id="{A220E95F-5D41-41F2-AD32-F61F6D2CE5B9}"/>
                    </a:ext>
                  </a:extLst>
                </p14:cNvPr>
                <p14:cNvContentPartPr/>
                <p14:nvPr/>
              </p14:nvContentPartPr>
              <p14:xfrm>
                <a:off x="1165985" y="3103643"/>
                <a:ext cx="118800" cy="529920"/>
              </p14:xfrm>
            </p:contentPart>
          </mc:Choice>
          <mc:Fallback xmlns="">
            <p:pic>
              <p:nvPicPr>
                <p:cNvPr id="140" name="Tinta 139">
                  <a:extLst>
                    <a:ext uri="{FF2B5EF4-FFF2-40B4-BE49-F238E27FC236}">
                      <a16:creationId xmlns:a16="http://schemas.microsoft.com/office/drawing/2014/main" id="{A220E95F-5D41-41F2-AD32-F61F6D2CE5B9}"/>
                    </a:ext>
                  </a:extLst>
                </p:cNvPr>
                <p:cNvPicPr/>
                <p:nvPr/>
              </p:nvPicPr>
              <p:blipFill>
                <a:blip r:embed="rId221"/>
                <a:stretch>
                  <a:fillRect/>
                </a:stretch>
              </p:blipFill>
              <p:spPr>
                <a:xfrm>
                  <a:off x="1156985" y="3095003"/>
                  <a:ext cx="136440" cy="54756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1" name="Tinta 140">
                  <a:extLst>
                    <a:ext uri="{FF2B5EF4-FFF2-40B4-BE49-F238E27FC236}">
                      <a16:creationId xmlns:a16="http://schemas.microsoft.com/office/drawing/2014/main" id="{7C5ACC55-56B5-4323-82B5-24AB7D306C2A}"/>
                    </a:ext>
                  </a:extLst>
                </p14:cNvPr>
                <p14:cNvContentPartPr/>
                <p14:nvPr/>
              </p14:nvContentPartPr>
              <p14:xfrm>
                <a:off x="1451105" y="3386243"/>
                <a:ext cx="336600" cy="197640"/>
              </p14:xfrm>
            </p:contentPart>
          </mc:Choice>
          <mc:Fallback xmlns="">
            <p:pic>
              <p:nvPicPr>
                <p:cNvPr id="141" name="Tinta 140">
                  <a:extLst>
                    <a:ext uri="{FF2B5EF4-FFF2-40B4-BE49-F238E27FC236}">
                      <a16:creationId xmlns:a16="http://schemas.microsoft.com/office/drawing/2014/main" id="{7C5ACC55-56B5-4323-82B5-24AB7D306C2A}"/>
                    </a:ext>
                  </a:extLst>
                </p:cNvPr>
                <p:cNvPicPr/>
                <p:nvPr/>
              </p:nvPicPr>
              <p:blipFill>
                <a:blip r:embed="rId223"/>
                <a:stretch>
                  <a:fillRect/>
                </a:stretch>
              </p:blipFill>
              <p:spPr>
                <a:xfrm>
                  <a:off x="1442465" y="3377603"/>
                  <a:ext cx="3542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2" name="Tinta 141">
                  <a:extLst>
                    <a:ext uri="{FF2B5EF4-FFF2-40B4-BE49-F238E27FC236}">
                      <a16:creationId xmlns:a16="http://schemas.microsoft.com/office/drawing/2014/main" id="{4DFAEAD3-1411-406D-B77F-4D457E116766}"/>
                    </a:ext>
                  </a:extLst>
                </p14:cNvPr>
                <p14:cNvContentPartPr/>
                <p14:nvPr/>
              </p14:nvContentPartPr>
              <p14:xfrm>
                <a:off x="1878425" y="3496043"/>
                <a:ext cx="190800" cy="10080"/>
              </p14:xfrm>
            </p:contentPart>
          </mc:Choice>
          <mc:Fallback xmlns="">
            <p:pic>
              <p:nvPicPr>
                <p:cNvPr id="142" name="Tinta 141">
                  <a:extLst>
                    <a:ext uri="{FF2B5EF4-FFF2-40B4-BE49-F238E27FC236}">
                      <a16:creationId xmlns:a16="http://schemas.microsoft.com/office/drawing/2014/main" id="{4DFAEAD3-1411-406D-B77F-4D457E116766}"/>
                    </a:ext>
                  </a:extLst>
                </p:cNvPr>
                <p:cNvPicPr/>
                <p:nvPr/>
              </p:nvPicPr>
              <p:blipFill>
                <a:blip r:embed="rId225"/>
                <a:stretch>
                  <a:fillRect/>
                </a:stretch>
              </p:blipFill>
              <p:spPr>
                <a:xfrm>
                  <a:off x="1869785" y="3487043"/>
                  <a:ext cx="2084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3" name="Tinta 142">
                  <a:extLst>
                    <a:ext uri="{FF2B5EF4-FFF2-40B4-BE49-F238E27FC236}">
                      <a16:creationId xmlns:a16="http://schemas.microsoft.com/office/drawing/2014/main" id="{F878AF3B-57E5-472B-A974-6154B9246701}"/>
                    </a:ext>
                  </a:extLst>
                </p14:cNvPr>
                <p14:cNvContentPartPr/>
                <p14:nvPr/>
              </p14:nvContentPartPr>
              <p14:xfrm>
                <a:off x="1949345" y="3368603"/>
                <a:ext cx="56160" cy="264600"/>
              </p14:xfrm>
            </p:contentPart>
          </mc:Choice>
          <mc:Fallback xmlns="">
            <p:pic>
              <p:nvPicPr>
                <p:cNvPr id="143" name="Tinta 142">
                  <a:extLst>
                    <a:ext uri="{FF2B5EF4-FFF2-40B4-BE49-F238E27FC236}">
                      <a16:creationId xmlns:a16="http://schemas.microsoft.com/office/drawing/2014/main" id="{F878AF3B-57E5-472B-A974-6154B9246701}"/>
                    </a:ext>
                  </a:extLst>
                </p:cNvPr>
                <p:cNvPicPr/>
                <p:nvPr/>
              </p:nvPicPr>
              <p:blipFill>
                <a:blip r:embed="rId227"/>
                <a:stretch>
                  <a:fillRect/>
                </a:stretch>
              </p:blipFill>
              <p:spPr>
                <a:xfrm>
                  <a:off x="1940705" y="3359963"/>
                  <a:ext cx="73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4" name="Tinta 143">
                  <a:extLst>
                    <a:ext uri="{FF2B5EF4-FFF2-40B4-BE49-F238E27FC236}">
                      <a16:creationId xmlns:a16="http://schemas.microsoft.com/office/drawing/2014/main" id="{56BF256D-EA1A-4F92-B421-094DDCA5C242}"/>
                    </a:ext>
                  </a:extLst>
                </p14:cNvPr>
                <p14:cNvContentPartPr/>
                <p14:nvPr/>
              </p14:nvContentPartPr>
              <p14:xfrm>
                <a:off x="2324825" y="3432323"/>
                <a:ext cx="252000" cy="470880"/>
              </p14:xfrm>
            </p:contentPart>
          </mc:Choice>
          <mc:Fallback xmlns="">
            <p:pic>
              <p:nvPicPr>
                <p:cNvPr id="144" name="Tinta 143">
                  <a:extLst>
                    <a:ext uri="{FF2B5EF4-FFF2-40B4-BE49-F238E27FC236}">
                      <a16:creationId xmlns:a16="http://schemas.microsoft.com/office/drawing/2014/main" id="{56BF256D-EA1A-4F92-B421-094DDCA5C242}"/>
                    </a:ext>
                  </a:extLst>
                </p:cNvPr>
                <p:cNvPicPr/>
                <p:nvPr/>
              </p:nvPicPr>
              <p:blipFill>
                <a:blip r:embed="rId229"/>
                <a:stretch>
                  <a:fillRect/>
                </a:stretch>
              </p:blipFill>
              <p:spPr>
                <a:xfrm>
                  <a:off x="2315825" y="3423683"/>
                  <a:ext cx="26964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5" name="Tinta 144">
                  <a:extLst>
                    <a:ext uri="{FF2B5EF4-FFF2-40B4-BE49-F238E27FC236}">
                      <a16:creationId xmlns:a16="http://schemas.microsoft.com/office/drawing/2014/main" id="{9E308172-1624-43CD-AA95-7D1BF909FFE3}"/>
                    </a:ext>
                  </a:extLst>
                </p14:cNvPr>
                <p14:cNvContentPartPr/>
                <p14:nvPr/>
              </p14:nvContentPartPr>
              <p14:xfrm>
                <a:off x="2750705" y="3123083"/>
                <a:ext cx="109800" cy="560160"/>
              </p14:xfrm>
            </p:contentPart>
          </mc:Choice>
          <mc:Fallback xmlns="">
            <p:pic>
              <p:nvPicPr>
                <p:cNvPr id="145" name="Tinta 144">
                  <a:extLst>
                    <a:ext uri="{FF2B5EF4-FFF2-40B4-BE49-F238E27FC236}">
                      <a16:creationId xmlns:a16="http://schemas.microsoft.com/office/drawing/2014/main" id="{9E308172-1624-43CD-AA95-7D1BF909FFE3}"/>
                    </a:ext>
                  </a:extLst>
                </p:cNvPr>
                <p:cNvPicPr/>
                <p:nvPr/>
              </p:nvPicPr>
              <p:blipFill>
                <a:blip r:embed="rId231"/>
                <a:stretch>
                  <a:fillRect/>
                </a:stretch>
              </p:blipFill>
              <p:spPr>
                <a:xfrm>
                  <a:off x="2742065" y="3114083"/>
                  <a:ext cx="12744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6" name="Tinta 145">
                  <a:extLst>
                    <a:ext uri="{FF2B5EF4-FFF2-40B4-BE49-F238E27FC236}">
                      <a16:creationId xmlns:a16="http://schemas.microsoft.com/office/drawing/2014/main" id="{4353C76F-25E3-444E-A789-FD057EC8AAE6}"/>
                    </a:ext>
                  </a:extLst>
                </p14:cNvPr>
                <p14:cNvContentPartPr/>
                <p14:nvPr/>
              </p14:nvContentPartPr>
              <p14:xfrm>
                <a:off x="2937905" y="3092123"/>
                <a:ext cx="254520" cy="208080"/>
              </p14:xfrm>
            </p:contentPart>
          </mc:Choice>
          <mc:Fallback xmlns="">
            <p:pic>
              <p:nvPicPr>
                <p:cNvPr id="146" name="Tinta 145">
                  <a:extLst>
                    <a:ext uri="{FF2B5EF4-FFF2-40B4-BE49-F238E27FC236}">
                      <a16:creationId xmlns:a16="http://schemas.microsoft.com/office/drawing/2014/main" id="{4353C76F-25E3-444E-A789-FD057EC8AAE6}"/>
                    </a:ext>
                  </a:extLst>
                </p:cNvPr>
                <p:cNvPicPr/>
                <p:nvPr/>
              </p:nvPicPr>
              <p:blipFill>
                <a:blip r:embed="rId233"/>
                <a:stretch>
                  <a:fillRect/>
                </a:stretch>
              </p:blipFill>
              <p:spPr>
                <a:xfrm>
                  <a:off x="2929265" y="3083123"/>
                  <a:ext cx="2721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Tinta 146">
                  <a:extLst>
                    <a:ext uri="{FF2B5EF4-FFF2-40B4-BE49-F238E27FC236}">
                      <a16:creationId xmlns:a16="http://schemas.microsoft.com/office/drawing/2014/main" id="{3AB782FC-F499-4096-BB6F-76D6C8ED0276}"/>
                    </a:ext>
                  </a:extLst>
                </p14:cNvPr>
                <p14:cNvContentPartPr/>
                <p14:nvPr/>
              </p14:nvContentPartPr>
              <p14:xfrm>
                <a:off x="3172985" y="3461843"/>
                <a:ext cx="193680" cy="9360"/>
              </p14:xfrm>
            </p:contentPart>
          </mc:Choice>
          <mc:Fallback xmlns="">
            <p:pic>
              <p:nvPicPr>
                <p:cNvPr id="147" name="Tinta 146">
                  <a:extLst>
                    <a:ext uri="{FF2B5EF4-FFF2-40B4-BE49-F238E27FC236}">
                      <a16:creationId xmlns:a16="http://schemas.microsoft.com/office/drawing/2014/main" id="{3AB782FC-F499-4096-BB6F-76D6C8ED0276}"/>
                    </a:ext>
                  </a:extLst>
                </p:cNvPr>
                <p:cNvPicPr/>
                <p:nvPr/>
              </p:nvPicPr>
              <p:blipFill>
                <a:blip r:embed="rId235"/>
                <a:stretch>
                  <a:fillRect/>
                </a:stretch>
              </p:blipFill>
              <p:spPr>
                <a:xfrm>
                  <a:off x="3164345" y="3453203"/>
                  <a:ext cx="21132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8" name="Tinta 147">
                  <a:extLst>
                    <a:ext uri="{FF2B5EF4-FFF2-40B4-BE49-F238E27FC236}">
                      <a16:creationId xmlns:a16="http://schemas.microsoft.com/office/drawing/2014/main" id="{D123F5F6-45B0-4CBD-802E-B358886B380D}"/>
                    </a:ext>
                  </a:extLst>
                </p14:cNvPr>
                <p14:cNvContentPartPr/>
                <p14:nvPr/>
              </p14:nvContentPartPr>
              <p14:xfrm>
                <a:off x="3229865" y="3573443"/>
                <a:ext cx="154440" cy="7200"/>
              </p14:xfrm>
            </p:contentPart>
          </mc:Choice>
          <mc:Fallback xmlns="">
            <p:pic>
              <p:nvPicPr>
                <p:cNvPr id="148" name="Tinta 147">
                  <a:extLst>
                    <a:ext uri="{FF2B5EF4-FFF2-40B4-BE49-F238E27FC236}">
                      <a16:creationId xmlns:a16="http://schemas.microsoft.com/office/drawing/2014/main" id="{D123F5F6-45B0-4CBD-802E-B358886B380D}"/>
                    </a:ext>
                  </a:extLst>
                </p:cNvPr>
                <p:cNvPicPr/>
                <p:nvPr/>
              </p:nvPicPr>
              <p:blipFill>
                <a:blip r:embed="rId237"/>
                <a:stretch>
                  <a:fillRect/>
                </a:stretch>
              </p:blipFill>
              <p:spPr>
                <a:xfrm>
                  <a:off x="3221225" y="3564443"/>
                  <a:ext cx="172080" cy="24840"/>
                </a:xfrm>
                <a:prstGeom prst="rect">
                  <a:avLst/>
                </a:prstGeom>
              </p:spPr>
            </p:pic>
          </mc:Fallback>
        </mc:AlternateContent>
      </p:grpSp>
      <p:grpSp>
        <p:nvGrpSpPr>
          <p:cNvPr id="162" name="Agrupar 161">
            <a:extLst>
              <a:ext uri="{FF2B5EF4-FFF2-40B4-BE49-F238E27FC236}">
                <a16:creationId xmlns:a16="http://schemas.microsoft.com/office/drawing/2014/main" id="{156F3E96-FE38-4E1E-BA9D-78B409DD2CFD}"/>
              </a:ext>
            </a:extLst>
          </p:cNvPr>
          <p:cNvGrpSpPr/>
          <p:nvPr/>
        </p:nvGrpSpPr>
        <p:grpSpPr>
          <a:xfrm>
            <a:off x="3824225" y="3259163"/>
            <a:ext cx="2260440" cy="720360"/>
            <a:chOff x="3824225" y="3259163"/>
            <a:chExt cx="2260440" cy="720360"/>
          </a:xfrm>
        </p:grpSpPr>
        <mc:AlternateContent xmlns:mc="http://schemas.openxmlformats.org/markup-compatibility/2006" xmlns:p14="http://schemas.microsoft.com/office/powerpoint/2010/main">
          <mc:Choice Requires="p14">
            <p:contentPart p14:bwMode="auto" r:id="rId238">
              <p14:nvContentPartPr>
                <p14:cNvPr id="149" name="Tinta 148">
                  <a:extLst>
                    <a:ext uri="{FF2B5EF4-FFF2-40B4-BE49-F238E27FC236}">
                      <a16:creationId xmlns:a16="http://schemas.microsoft.com/office/drawing/2014/main" id="{3F9EA393-CA8F-4CD8-A074-DF5A9F4B6C44}"/>
                    </a:ext>
                  </a:extLst>
                </p14:cNvPr>
                <p14:cNvContentPartPr/>
                <p14:nvPr/>
              </p14:nvContentPartPr>
              <p14:xfrm>
                <a:off x="3824225" y="3453923"/>
                <a:ext cx="354240" cy="191880"/>
              </p14:xfrm>
            </p:contentPart>
          </mc:Choice>
          <mc:Fallback xmlns="">
            <p:pic>
              <p:nvPicPr>
                <p:cNvPr id="149" name="Tinta 148">
                  <a:extLst>
                    <a:ext uri="{FF2B5EF4-FFF2-40B4-BE49-F238E27FC236}">
                      <a16:creationId xmlns:a16="http://schemas.microsoft.com/office/drawing/2014/main" id="{3F9EA393-CA8F-4CD8-A074-DF5A9F4B6C44}"/>
                    </a:ext>
                  </a:extLst>
                </p:cNvPr>
                <p:cNvPicPr/>
                <p:nvPr/>
              </p:nvPicPr>
              <p:blipFill>
                <a:blip r:embed="rId239"/>
                <a:stretch>
                  <a:fillRect/>
                </a:stretch>
              </p:blipFill>
              <p:spPr>
                <a:xfrm>
                  <a:off x="3815225" y="3445283"/>
                  <a:ext cx="3718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Tinta 149">
                  <a:extLst>
                    <a:ext uri="{FF2B5EF4-FFF2-40B4-BE49-F238E27FC236}">
                      <a16:creationId xmlns:a16="http://schemas.microsoft.com/office/drawing/2014/main" id="{9BCA4B02-A05D-4453-8928-2A3AA7C9CA45}"/>
                    </a:ext>
                  </a:extLst>
                </p14:cNvPr>
                <p14:cNvContentPartPr/>
                <p14:nvPr/>
              </p14:nvContentPartPr>
              <p14:xfrm>
                <a:off x="4264145" y="3259163"/>
                <a:ext cx="286200" cy="171000"/>
              </p14:xfrm>
            </p:contentPart>
          </mc:Choice>
          <mc:Fallback xmlns="">
            <p:pic>
              <p:nvPicPr>
                <p:cNvPr id="150" name="Tinta 149">
                  <a:extLst>
                    <a:ext uri="{FF2B5EF4-FFF2-40B4-BE49-F238E27FC236}">
                      <a16:creationId xmlns:a16="http://schemas.microsoft.com/office/drawing/2014/main" id="{9BCA4B02-A05D-4453-8928-2A3AA7C9CA45}"/>
                    </a:ext>
                  </a:extLst>
                </p:cNvPr>
                <p:cNvPicPr/>
                <p:nvPr/>
              </p:nvPicPr>
              <p:blipFill>
                <a:blip r:embed="rId241"/>
                <a:stretch>
                  <a:fillRect/>
                </a:stretch>
              </p:blipFill>
              <p:spPr>
                <a:xfrm>
                  <a:off x="4255145" y="3250523"/>
                  <a:ext cx="303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1" name="Tinta 150">
                  <a:extLst>
                    <a:ext uri="{FF2B5EF4-FFF2-40B4-BE49-F238E27FC236}">
                      <a16:creationId xmlns:a16="http://schemas.microsoft.com/office/drawing/2014/main" id="{6B7772DE-59C7-46C0-9802-B96B6C11FEB4}"/>
                    </a:ext>
                  </a:extLst>
                </p14:cNvPr>
                <p14:cNvContentPartPr/>
                <p14:nvPr/>
              </p14:nvContentPartPr>
              <p14:xfrm>
                <a:off x="4470065" y="3538163"/>
                <a:ext cx="185400" cy="31320"/>
              </p14:xfrm>
            </p:contentPart>
          </mc:Choice>
          <mc:Fallback xmlns="">
            <p:pic>
              <p:nvPicPr>
                <p:cNvPr id="151" name="Tinta 150">
                  <a:extLst>
                    <a:ext uri="{FF2B5EF4-FFF2-40B4-BE49-F238E27FC236}">
                      <a16:creationId xmlns:a16="http://schemas.microsoft.com/office/drawing/2014/main" id="{6B7772DE-59C7-46C0-9802-B96B6C11FEB4}"/>
                    </a:ext>
                  </a:extLst>
                </p:cNvPr>
                <p:cNvPicPr/>
                <p:nvPr/>
              </p:nvPicPr>
              <p:blipFill>
                <a:blip r:embed="rId243"/>
                <a:stretch>
                  <a:fillRect/>
                </a:stretch>
              </p:blipFill>
              <p:spPr>
                <a:xfrm>
                  <a:off x="4461425" y="3529163"/>
                  <a:ext cx="20304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Tinta 151">
                  <a:extLst>
                    <a:ext uri="{FF2B5EF4-FFF2-40B4-BE49-F238E27FC236}">
                      <a16:creationId xmlns:a16="http://schemas.microsoft.com/office/drawing/2014/main" id="{78C0DD35-A11D-46D6-807C-8ECD1DA708C9}"/>
                    </a:ext>
                  </a:extLst>
                </p14:cNvPr>
                <p14:cNvContentPartPr/>
                <p14:nvPr/>
              </p14:nvContentPartPr>
              <p14:xfrm>
                <a:off x="4566185" y="3467603"/>
                <a:ext cx="21960" cy="190440"/>
              </p14:xfrm>
            </p:contentPart>
          </mc:Choice>
          <mc:Fallback xmlns="">
            <p:pic>
              <p:nvPicPr>
                <p:cNvPr id="152" name="Tinta 151">
                  <a:extLst>
                    <a:ext uri="{FF2B5EF4-FFF2-40B4-BE49-F238E27FC236}">
                      <a16:creationId xmlns:a16="http://schemas.microsoft.com/office/drawing/2014/main" id="{78C0DD35-A11D-46D6-807C-8ECD1DA708C9}"/>
                    </a:ext>
                  </a:extLst>
                </p:cNvPr>
                <p:cNvPicPr/>
                <p:nvPr/>
              </p:nvPicPr>
              <p:blipFill>
                <a:blip r:embed="rId245"/>
                <a:stretch>
                  <a:fillRect/>
                </a:stretch>
              </p:blipFill>
              <p:spPr>
                <a:xfrm>
                  <a:off x="4557185" y="3458603"/>
                  <a:ext cx="396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Tinta 152">
                  <a:extLst>
                    <a:ext uri="{FF2B5EF4-FFF2-40B4-BE49-F238E27FC236}">
                      <a16:creationId xmlns:a16="http://schemas.microsoft.com/office/drawing/2014/main" id="{112A75D5-B7E1-4A9A-BE11-60DBAB5B50EB}"/>
                    </a:ext>
                  </a:extLst>
                </p14:cNvPr>
                <p14:cNvContentPartPr/>
                <p14:nvPr/>
              </p14:nvContentPartPr>
              <p14:xfrm>
                <a:off x="4853105" y="3415403"/>
                <a:ext cx="299880" cy="275760"/>
              </p14:xfrm>
            </p:contentPart>
          </mc:Choice>
          <mc:Fallback xmlns="">
            <p:pic>
              <p:nvPicPr>
                <p:cNvPr id="153" name="Tinta 152">
                  <a:extLst>
                    <a:ext uri="{FF2B5EF4-FFF2-40B4-BE49-F238E27FC236}">
                      <a16:creationId xmlns:a16="http://schemas.microsoft.com/office/drawing/2014/main" id="{112A75D5-B7E1-4A9A-BE11-60DBAB5B50EB}"/>
                    </a:ext>
                  </a:extLst>
                </p:cNvPr>
                <p:cNvPicPr/>
                <p:nvPr/>
              </p:nvPicPr>
              <p:blipFill>
                <a:blip r:embed="rId247"/>
                <a:stretch>
                  <a:fillRect/>
                </a:stretch>
              </p:blipFill>
              <p:spPr>
                <a:xfrm>
                  <a:off x="4844105" y="3406403"/>
                  <a:ext cx="3175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4" name="Tinta 153">
                  <a:extLst>
                    <a:ext uri="{FF2B5EF4-FFF2-40B4-BE49-F238E27FC236}">
                      <a16:creationId xmlns:a16="http://schemas.microsoft.com/office/drawing/2014/main" id="{76400D21-CCB0-4D46-AF50-32EEC404E433}"/>
                    </a:ext>
                  </a:extLst>
                </p14:cNvPr>
                <p14:cNvContentPartPr/>
                <p14:nvPr/>
              </p14:nvContentPartPr>
              <p14:xfrm>
                <a:off x="5253785" y="3530243"/>
                <a:ext cx="384120" cy="163080"/>
              </p14:xfrm>
            </p:contentPart>
          </mc:Choice>
          <mc:Fallback xmlns="">
            <p:pic>
              <p:nvPicPr>
                <p:cNvPr id="154" name="Tinta 153">
                  <a:extLst>
                    <a:ext uri="{FF2B5EF4-FFF2-40B4-BE49-F238E27FC236}">
                      <a16:creationId xmlns:a16="http://schemas.microsoft.com/office/drawing/2014/main" id="{76400D21-CCB0-4D46-AF50-32EEC404E433}"/>
                    </a:ext>
                  </a:extLst>
                </p:cNvPr>
                <p:cNvPicPr/>
                <p:nvPr/>
              </p:nvPicPr>
              <p:blipFill>
                <a:blip r:embed="rId249"/>
                <a:stretch>
                  <a:fillRect/>
                </a:stretch>
              </p:blipFill>
              <p:spPr>
                <a:xfrm>
                  <a:off x="5245145" y="3521243"/>
                  <a:ext cx="4017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5" name="Tinta 154">
                  <a:extLst>
                    <a:ext uri="{FF2B5EF4-FFF2-40B4-BE49-F238E27FC236}">
                      <a16:creationId xmlns:a16="http://schemas.microsoft.com/office/drawing/2014/main" id="{D6D6C1A5-1895-405B-838D-9B628F41BD1B}"/>
                    </a:ext>
                  </a:extLst>
                </p14:cNvPr>
                <p14:cNvContentPartPr/>
                <p14:nvPr/>
              </p14:nvContentPartPr>
              <p14:xfrm>
                <a:off x="5839145" y="3521243"/>
                <a:ext cx="245520" cy="458280"/>
              </p14:xfrm>
            </p:contentPart>
          </mc:Choice>
          <mc:Fallback xmlns="">
            <p:pic>
              <p:nvPicPr>
                <p:cNvPr id="155" name="Tinta 154">
                  <a:extLst>
                    <a:ext uri="{FF2B5EF4-FFF2-40B4-BE49-F238E27FC236}">
                      <a16:creationId xmlns:a16="http://schemas.microsoft.com/office/drawing/2014/main" id="{D6D6C1A5-1895-405B-838D-9B628F41BD1B}"/>
                    </a:ext>
                  </a:extLst>
                </p:cNvPr>
                <p:cNvPicPr/>
                <p:nvPr/>
              </p:nvPicPr>
              <p:blipFill>
                <a:blip r:embed="rId251"/>
                <a:stretch>
                  <a:fillRect/>
                </a:stretch>
              </p:blipFill>
              <p:spPr>
                <a:xfrm>
                  <a:off x="5830505" y="3512243"/>
                  <a:ext cx="263160" cy="475920"/>
                </a:xfrm>
                <a:prstGeom prst="rect">
                  <a:avLst/>
                </a:prstGeom>
              </p:spPr>
            </p:pic>
          </mc:Fallback>
        </mc:AlternateContent>
      </p:grpSp>
      <p:grpSp>
        <p:nvGrpSpPr>
          <p:cNvPr id="161" name="Agrupar 160">
            <a:extLst>
              <a:ext uri="{FF2B5EF4-FFF2-40B4-BE49-F238E27FC236}">
                <a16:creationId xmlns:a16="http://schemas.microsoft.com/office/drawing/2014/main" id="{377DF5AF-BE20-4F3E-ABC4-5F47C298602C}"/>
              </a:ext>
            </a:extLst>
          </p:cNvPr>
          <p:cNvGrpSpPr/>
          <p:nvPr/>
        </p:nvGrpSpPr>
        <p:grpSpPr>
          <a:xfrm>
            <a:off x="6368705" y="3520883"/>
            <a:ext cx="217800" cy="215640"/>
            <a:chOff x="6368705" y="3520883"/>
            <a:chExt cx="217800" cy="215640"/>
          </a:xfrm>
        </p:grpSpPr>
        <mc:AlternateContent xmlns:mc="http://schemas.openxmlformats.org/markup-compatibility/2006" xmlns:p14="http://schemas.microsoft.com/office/powerpoint/2010/main">
          <mc:Choice Requires="p14">
            <p:contentPart p14:bwMode="auto" r:id="rId252">
              <p14:nvContentPartPr>
                <p14:cNvPr id="156" name="Tinta 155">
                  <a:extLst>
                    <a:ext uri="{FF2B5EF4-FFF2-40B4-BE49-F238E27FC236}">
                      <a16:creationId xmlns:a16="http://schemas.microsoft.com/office/drawing/2014/main" id="{8A150A22-0391-42EA-B4BE-9B027C8331A3}"/>
                    </a:ext>
                  </a:extLst>
                </p14:cNvPr>
                <p14:cNvContentPartPr/>
                <p14:nvPr/>
              </p14:nvContentPartPr>
              <p14:xfrm>
                <a:off x="6368705" y="3580283"/>
                <a:ext cx="217800" cy="34560"/>
              </p14:xfrm>
            </p:contentPart>
          </mc:Choice>
          <mc:Fallback xmlns="">
            <p:pic>
              <p:nvPicPr>
                <p:cNvPr id="156" name="Tinta 155">
                  <a:extLst>
                    <a:ext uri="{FF2B5EF4-FFF2-40B4-BE49-F238E27FC236}">
                      <a16:creationId xmlns:a16="http://schemas.microsoft.com/office/drawing/2014/main" id="{8A150A22-0391-42EA-B4BE-9B027C8331A3}"/>
                    </a:ext>
                  </a:extLst>
                </p:cNvPr>
                <p:cNvPicPr/>
                <p:nvPr/>
              </p:nvPicPr>
              <p:blipFill>
                <a:blip r:embed="rId253"/>
                <a:stretch>
                  <a:fillRect/>
                </a:stretch>
              </p:blipFill>
              <p:spPr>
                <a:xfrm>
                  <a:off x="6360065" y="3571283"/>
                  <a:ext cx="2354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Tinta 156">
                  <a:extLst>
                    <a:ext uri="{FF2B5EF4-FFF2-40B4-BE49-F238E27FC236}">
                      <a16:creationId xmlns:a16="http://schemas.microsoft.com/office/drawing/2014/main" id="{5157B339-7B34-4F39-84C7-751BBCA0DE46}"/>
                    </a:ext>
                  </a:extLst>
                </p14:cNvPr>
                <p14:cNvContentPartPr/>
                <p14:nvPr/>
              </p14:nvContentPartPr>
              <p14:xfrm>
                <a:off x="6416945" y="3520883"/>
                <a:ext cx="35640" cy="215640"/>
              </p14:xfrm>
            </p:contentPart>
          </mc:Choice>
          <mc:Fallback xmlns="">
            <p:pic>
              <p:nvPicPr>
                <p:cNvPr id="157" name="Tinta 156">
                  <a:extLst>
                    <a:ext uri="{FF2B5EF4-FFF2-40B4-BE49-F238E27FC236}">
                      <a16:creationId xmlns:a16="http://schemas.microsoft.com/office/drawing/2014/main" id="{5157B339-7B34-4F39-84C7-751BBCA0DE46}"/>
                    </a:ext>
                  </a:extLst>
                </p:cNvPr>
                <p:cNvPicPr/>
                <p:nvPr/>
              </p:nvPicPr>
              <p:blipFill>
                <a:blip r:embed="rId255"/>
                <a:stretch>
                  <a:fillRect/>
                </a:stretch>
              </p:blipFill>
              <p:spPr>
                <a:xfrm>
                  <a:off x="6407945" y="3512243"/>
                  <a:ext cx="53280" cy="233280"/>
                </a:xfrm>
                <a:prstGeom prst="rect">
                  <a:avLst/>
                </a:prstGeom>
              </p:spPr>
            </p:pic>
          </mc:Fallback>
        </mc:AlternateContent>
      </p:grpSp>
      <p:grpSp>
        <p:nvGrpSpPr>
          <p:cNvPr id="160" name="Agrupar 159">
            <a:extLst>
              <a:ext uri="{FF2B5EF4-FFF2-40B4-BE49-F238E27FC236}">
                <a16:creationId xmlns:a16="http://schemas.microsoft.com/office/drawing/2014/main" id="{2D69FF02-C9FF-4F75-8CAB-19EC9C7E0077}"/>
              </a:ext>
            </a:extLst>
          </p:cNvPr>
          <p:cNvGrpSpPr/>
          <p:nvPr/>
        </p:nvGrpSpPr>
        <p:grpSpPr>
          <a:xfrm>
            <a:off x="6908345" y="3262763"/>
            <a:ext cx="506520" cy="741240"/>
            <a:chOff x="6908345" y="3262763"/>
            <a:chExt cx="506520" cy="741240"/>
          </a:xfrm>
        </p:grpSpPr>
        <mc:AlternateContent xmlns:mc="http://schemas.openxmlformats.org/markup-compatibility/2006" xmlns:p14="http://schemas.microsoft.com/office/powerpoint/2010/main">
          <mc:Choice Requires="p14">
            <p:contentPart p14:bwMode="auto" r:id="rId256">
              <p14:nvContentPartPr>
                <p14:cNvPr id="158" name="Tinta 157">
                  <a:extLst>
                    <a:ext uri="{FF2B5EF4-FFF2-40B4-BE49-F238E27FC236}">
                      <a16:creationId xmlns:a16="http://schemas.microsoft.com/office/drawing/2014/main" id="{C62597A4-7CD5-4696-86B7-37145290506C}"/>
                    </a:ext>
                  </a:extLst>
                </p14:cNvPr>
                <p14:cNvContentPartPr/>
                <p14:nvPr/>
              </p14:nvContentPartPr>
              <p14:xfrm>
                <a:off x="6908345" y="3550763"/>
                <a:ext cx="203040" cy="453240"/>
              </p14:xfrm>
            </p:contentPart>
          </mc:Choice>
          <mc:Fallback xmlns="">
            <p:pic>
              <p:nvPicPr>
                <p:cNvPr id="158" name="Tinta 157">
                  <a:extLst>
                    <a:ext uri="{FF2B5EF4-FFF2-40B4-BE49-F238E27FC236}">
                      <a16:creationId xmlns:a16="http://schemas.microsoft.com/office/drawing/2014/main" id="{C62597A4-7CD5-4696-86B7-37145290506C}"/>
                    </a:ext>
                  </a:extLst>
                </p:cNvPr>
                <p:cNvPicPr/>
                <p:nvPr/>
              </p:nvPicPr>
              <p:blipFill>
                <a:blip r:embed="rId257"/>
                <a:stretch>
                  <a:fillRect/>
                </a:stretch>
              </p:blipFill>
              <p:spPr>
                <a:xfrm>
                  <a:off x="6899345" y="3541763"/>
                  <a:ext cx="2206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Tinta 158">
                  <a:extLst>
                    <a:ext uri="{FF2B5EF4-FFF2-40B4-BE49-F238E27FC236}">
                      <a16:creationId xmlns:a16="http://schemas.microsoft.com/office/drawing/2014/main" id="{96DE77E1-77BD-4947-99BB-0CBE6CE96013}"/>
                    </a:ext>
                  </a:extLst>
                </p14:cNvPr>
                <p14:cNvContentPartPr/>
                <p14:nvPr/>
              </p14:nvContentPartPr>
              <p14:xfrm>
                <a:off x="7170785" y="3262763"/>
                <a:ext cx="244080" cy="232560"/>
              </p14:xfrm>
            </p:contentPart>
          </mc:Choice>
          <mc:Fallback xmlns="">
            <p:pic>
              <p:nvPicPr>
                <p:cNvPr id="159" name="Tinta 158">
                  <a:extLst>
                    <a:ext uri="{FF2B5EF4-FFF2-40B4-BE49-F238E27FC236}">
                      <a16:creationId xmlns:a16="http://schemas.microsoft.com/office/drawing/2014/main" id="{96DE77E1-77BD-4947-99BB-0CBE6CE96013}"/>
                    </a:ext>
                  </a:extLst>
                </p:cNvPr>
                <p:cNvPicPr/>
                <p:nvPr/>
              </p:nvPicPr>
              <p:blipFill>
                <a:blip r:embed="rId259"/>
                <a:stretch>
                  <a:fillRect/>
                </a:stretch>
              </p:blipFill>
              <p:spPr>
                <a:xfrm>
                  <a:off x="7162145" y="3253763"/>
                  <a:ext cx="261720" cy="250200"/>
                </a:xfrm>
                <a:prstGeom prst="rect">
                  <a:avLst/>
                </a:prstGeom>
              </p:spPr>
            </p:pic>
          </mc:Fallback>
        </mc:AlternateContent>
      </p:grpSp>
      <p:grpSp>
        <p:nvGrpSpPr>
          <p:cNvPr id="190" name="Agrupar 189">
            <a:extLst>
              <a:ext uri="{FF2B5EF4-FFF2-40B4-BE49-F238E27FC236}">
                <a16:creationId xmlns:a16="http://schemas.microsoft.com/office/drawing/2014/main" id="{25FC53DA-07A8-48C4-8F39-2C0F4AF29072}"/>
              </a:ext>
            </a:extLst>
          </p:cNvPr>
          <p:cNvGrpSpPr/>
          <p:nvPr/>
        </p:nvGrpSpPr>
        <p:grpSpPr>
          <a:xfrm>
            <a:off x="1717145" y="4128203"/>
            <a:ext cx="2638440" cy="417240"/>
            <a:chOff x="1717145" y="4128203"/>
            <a:chExt cx="2638440" cy="417240"/>
          </a:xfrm>
        </p:grpSpPr>
        <mc:AlternateContent xmlns:mc="http://schemas.openxmlformats.org/markup-compatibility/2006" xmlns:p14="http://schemas.microsoft.com/office/powerpoint/2010/main">
          <mc:Choice Requires="p14">
            <p:contentPart p14:bwMode="auto" r:id="rId260">
              <p14:nvContentPartPr>
                <p14:cNvPr id="178" name="Tinta 177">
                  <a:extLst>
                    <a:ext uri="{FF2B5EF4-FFF2-40B4-BE49-F238E27FC236}">
                      <a16:creationId xmlns:a16="http://schemas.microsoft.com/office/drawing/2014/main" id="{F81800F7-CDD9-42DF-9494-C8EF2ECD3440}"/>
                    </a:ext>
                  </a:extLst>
                </p14:cNvPr>
                <p14:cNvContentPartPr/>
                <p14:nvPr/>
              </p14:nvContentPartPr>
              <p14:xfrm>
                <a:off x="1717145" y="4128203"/>
                <a:ext cx="1074600" cy="318240"/>
              </p14:xfrm>
            </p:contentPart>
          </mc:Choice>
          <mc:Fallback xmlns="">
            <p:pic>
              <p:nvPicPr>
                <p:cNvPr id="178" name="Tinta 177">
                  <a:extLst>
                    <a:ext uri="{FF2B5EF4-FFF2-40B4-BE49-F238E27FC236}">
                      <a16:creationId xmlns:a16="http://schemas.microsoft.com/office/drawing/2014/main" id="{F81800F7-CDD9-42DF-9494-C8EF2ECD3440}"/>
                    </a:ext>
                  </a:extLst>
                </p:cNvPr>
                <p:cNvPicPr/>
                <p:nvPr/>
              </p:nvPicPr>
              <p:blipFill>
                <a:blip r:embed="rId261"/>
                <a:stretch>
                  <a:fillRect/>
                </a:stretch>
              </p:blipFill>
              <p:spPr>
                <a:xfrm>
                  <a:off x="1708145" y="4119203"/>
                  <a:ext cx="10922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9" name="Tinta 178">
                  <a:extLst>
                    <a:ext uri="{FF2B5EF4-FFF2-40B4-BE49-F238E27FC236}">
                      <a16:creationId xmlns:a16="http://schemas.microsoft.com/office/drawing/2014/main" id="{A67B8F8E-8273-493D-82C4-53A2F989E46E}"/>
                    </a:ext>
                  </a:extLst>
                </p14:cNvPr>
                <p14:cNvContentPartPr/>
                <p14:nvPr/>
              </p14:nvContentPartPr>
              <p14:xfrm>
                <a:off x="2791385" y="4145123"/>
                <a:ext cx="738720" cy="400320"/>
              </p14:xfrm>
            </p:contentPart>
          </mc:Choice>
          <mc:Fallback xmlns="">
            <p:pic>
              <p:nvPicPr>
                <p:cNvPr id="179" name="Tinta 178">
                  <a:extLst>
                    <a:ext uri="{FF2B5EF4-FFF2-40B4-BE49-F238E27FC236}">
                      <a16:creationId xmlns:a16="http://schemas.microsoft.com/office/drawing/2014/main" id="{A67B8F8E-8273-493D-82C4-53A2F989E46E}"/>
                    </a:ext>
                  </a:extLst>
                </p:cNvPr>
                <p:cNvPicPr/>
                <p:nvPr/>
              </p:nvPicPr>
              <p:blipFill>
                <a:blip r:embed="rId263"/>
                <a:stretch>
                  <a:fillRect/>
                </a:stretch>
              </p:blipFill>
              <p:spPr>
                <a:xfrm>
                  <a:off x="2782385" y="4136123"/>
                  <a:ext cx="7563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80" name="Tinta 179">
                  <a:extLst>
                    <a:ext uri="{FF2B5EF4-FFF2-40B4-BE49-F238E27FC236}">
                      <a16:creationId xmlns:a16="http://schemas.microsoft.com/office/drawing/2014/main" id="{54890E28-FB35-4F9E-A410-5ED06CD9644E}"/>
                    </a:ext>
                  </a:extLst>
                </p14:cNvPr>
                <p14:cNvContentPartPr/>
                <p14:nvPr/>
              </p14:nvContentPartPr>
              <p14:xfrm>
                <a:off x="3416345" y="4137203"/>
                <a:ext cx="290520" cy="255240"/>
              </p14:xfrm>
            </p:contentPart>
          </mc:Choice>
          <mc:Fallback xmlns="">
            <p:pic>
              <p:nvPicPr>
                <p:cNvPr id="180" name="Tinta 179">
                  <a:extLst>
                    <a:ext uri="{FF2B5EF4-FFF2-40B4-BE49-F238E27FC236}">
                      <a16:creationId xmlns:a16="http://schemas.microsoft.com/office/drawing/2014/main" id="{54890E28-FB35-4F9E-A410-5ED06CD9644E}"/>
                    </a:ext>
                  </a:extLst>
                </p:cNvPr>
                <p:cNvPicPr/>
                <p:nvPr/>
              </p:nvPicPr>
              <p:blipFill>
                <a:blip r:embed="rId265"/>
                <a:stretch>
                  <a:fillRect/>
                </a:stretch>
              </p:blipFill>
              <p:spPr>
                <a:xfrm>
                  <a:off x="3407705" y="4128563"/>
                  <a:ext cx="3081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82" name="Tinta 181">
                  <a:extLst>
                    <a:ext uri="{FF2B5EF4-FFF2-40B4-BE49-F238E27FC236}">
                      <a16:creationId xmlns:a16="http://schemas.microsoft.com/office/drawing/2014/main" id="{FD6AAF91-953B-430F-9105-BE39E66E67F8}"/>
                    </a:ext>
                  </a:extLst>
                </p14:cNvPr>
                <p14:cNvContentPartPr/>
                <p14:nvPr/>
              </p14:nvContentPartPr>
              <p14:xfrm>
                <a:off x="2149145" y="4277243"/>
                <a:ext cx="135720" cy="141480"/>
              </p14:xfrm>
            </p:contentPart>
          </mc:Choice>
          <mc:Fallback xmlns="">
            <p:pic>
              <p:nvPicPr>
                <p:cNvPr id="182" name="Tinta 181">
                  <a:extLst>
                    <a:ext uri="{FF2B5EF4-FFF2-40B4-BE49-F238E27FC236}">
                      <a16:creationId xmlns:a16="http://schemas.microsoft.com/office/drawing/2014/main" id="{FD6AAF91-953B-430F-9105-BE39E66E67F8}"/>
                    </a:ext>
                  </a:extLst>
                </p:cNvPr>
                <p:cNvPicPr/>
                <p:nvPr/>
              </p:nvPicPr>
              <p:blipFill>
                <a:blip r:embed="rId267"/>
                <a:stretch>
                  <a:fillRect/>
                </a:stretch>
              </p:blipFill>
              <p:spPr>
                <a:xfrm>
                  <a:off x="2140145" y="4268243"/>
                  <a:ext cx="1533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83" name="Tinta 182">
                  <a:extLst>
                    <a:ext uri="{FF2B5EF4-FFF2-40B4-BE49-F238E27FC236}">
                      <a16:creationId xmlns:a16="http://schemas.microsoft.com/office/drawing/2014/main" id="{DD166BC8-E7A2-46D3-B51A-355EAC26C501}"/>
                    </a:ext>
                  </a:extLst>
                </p14:cNvPr>
                <p14:cNvContentPartPr/>
                <p14:nvPr/>
              </p14:nvContentPartPr>
              <p14:xfrm>
                <a:off x="3722345" y="4261403"/>
                <a:ext cx="633240" cy="153720"/>
              </p14:xfrm>
            </p:contentPart>
          </mc:Choice>
          <mc:Fallback xmlns="">
            <p:pic>
              <p:nvPicPr>
                <p:cNvPr id="183" name="Tinta 182">
                  <a:extLst>
                    <a:ext uri="{FF2B5EF4-FFF2-40B4-BE49-F238E27FC236}">
                      <a16:creationId xmlns:a16="http://schemas.microsoft.com/office/drawing/2014/main" id="{DD166BC8-E7A2-46D3-B51A-355EAC26C501}"/>
                    </a:ext>
                  </a:extLst>
                </p:cNvPr>
                <p:cNvPicPr/>
                <p:nvPr/>
              </p:nvPicPr>
              <p:blipFill>
                <a:blip r:embed="rId269"/>
                <a:stretch>
                  <a:fillRect/>
                </a:stretch>
              </p:blipFill>
              <p:spPr>
                <a:xfrm>
                  <a:off x="3713345" y="4252403"/>
                  <a:ext cx="650880" cy="171360"/>
                </a:xfrm>
                <a:prstGeom prst="rect">
                  <a:avLst/>
                </a:prstGeom>
              </p:spPr>
            </p:pic>
          </mc:Fallback>
        </mc:AlternateContent>
      </p:grpSp>
      <p:grpSp>
        <p:nvGrpSpPr>
          <p:cNvPr id="189" name="Agrupar 188">
            <a:extLst>
              <a:ext uri="{FF2B5EF4-FFF2-40B4-BE49-F238E27FC236}">
                <a16:creationId xmlns:a16="http://schemas.microsoft.com/office/drawing/2014/main" id="{0D266943-7304-461F-A193-EA302385F3C4}"/>
              </a:ext>
            </a:extLst>
          </p:cNvPr>
          <p:cNvGrpSpPr/>
          <p:nvPr/>
        </p:nvGrpSpPr>
        <p:grpSpPr>
          <a:xfrm>
            <a:off x="4747265" y="4070603"/>
            <a:ext cx="2067120" cy="435600"/>
            <a:chOff x="4747265" y="4070603"/>
            <a:chExt cx="2067120" cy="435600"/>
          </a:xfrm>
        </p:grpSpPr>
        <mc:AlternateContent xmlns:mc="http://schemas.openxmlformats.org/markup-compatibility/2006" xmlns:p14="http://schemas.microsoft.com/office/powerpoint/2010/main">
          <mc:Choice Requires="p14">
            <p:contentPart p14:bwMode="auto" r:id="rId270">
              <p14:nvContentPartPr>
                <p14:cNvPr id="184" name="Tinta 183">
                  <a:extLst>
                    <a:ext uri="{FF2B5EF4-FFF2-40B4-BE49-F238E27FC236}">
                      <a16:creationId xmlns:a16="http://schemas.microsoft.com/office/drawing/2014/main" id="{23172EDE-5A60-4A91-8B8F-10CE54A8FB51}"/>
                    </a:ext>
                  </a:extLst>
                </p14:cNvPr>
                <p14:cNvContentPartPr/>
                <p14:nvPr/>
              </p14:nvContentPartPr>
              <p14:xfrm>
                <a:off x="4747265" y="4070603"/>
                <a:ext cx="352800" cy="371880"/>
              </p14:xfrm>
            </p:contentPart>
          </mc:Choice>
          <mc:Fallback xmlns="">
            <p:pic>
              <p:nvPicPr>
                <p:cNvPr id="184" name="Tinta 183">
                  <a:extLst>
                    <a:ext uri="{FF2B5EF4-FFF2-40B4-BE49-F238E27FC236}">
                      <a16:creationId xmlns:a16="http://schemas.microsoft.com/office/drawing/2014/main" id="{23172EDE-5A60-4A91-8B8F-10CE54A8FB51}"/>
                    </a:ext>
                  </a:extLst>
                </p:cNvPr>
                <p:cNvPicPr/>
                <p:nvPr/>
              </p:nvPicPr>
              <p:blipFill>
                <a:blip r:embed="rId271"/>
                <a:stretch>
                  <a:fillRect/>
                </a:stretch>
              </p:blipFill>
              <p:spPr>
                <a:xfrm>
                  <a:off x="4738265" y="4061603"/>
                  <a:ext cx="3704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85" name="Tinta 184">
                  <a:extLst>
                    <a:ext uri="{FF2B5EF4-FFF2-40B4-BE49-F238E27FC236}">
                      <a16:creationId xmlns:a16="http://schemas.microsoft.com/office/drawing/2014/main" id="{AE84B4C5-E931-4550-ADD1-AB97269D3F40}"/>
                    </a:ext>
                  </a:extLst>
                </p14:cNvPr>
                <p14:cNvContentPartPr/>
                <p14:nvPr/>
              </p14:nvContentPartPr>
              <p14:xfrm>
                <a:off x="4969385" y="4273643"/>
                <a:ext cx="568080" cy="193680"/>
              </p14:xfrm>
            </p:contentPart>
          </mc:Choice>
          <mc:Fallback xmlns="">
            <p:pic>
              <p:nvPicPr>
                <p:cNvPr id="185" name="Tinta 184">
                  <a:extLst>
                    <a:ext uri="{FF2B5EF4-FFF2-40B4-BE49-F238E27FC236}">
                      <a16:creationId xmlns:a16="http://schemas.microsoft.com/office/drawing/2014/main" id="{AE84B4C5-E931-4550-ADD1-AB97269D3F40}"/>
                    </a:ext>
                  </a:extLst>
                </p:cNvPr>
                <p:cNvPicPr/>
                <p:nvPr/>
              </p:nvPicPr>
              <p:blipFill>
                <a:blip r:embed="rId273"/>
                <a:stretch>
                  <a:fillRect/>
                </a:stretch>
              </p:blipFill>
              <p:spPr>
                <a:xfrm>
                  <a:off x="4960745" y="4265003"/>
                  <a:ext cx="585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6" name="Tinta 185">
                  <a:extLst>
                    <a:ext uri="{FF2B5EF4-FFF2-40B4-BE49-F238E27FC236}">
                      <a16:creationId xmlns:a16="http://schemas.microsoft.com/office/drawing/2014/main" id="{B658D693-6406-48D2-9DB1-36201F7A6F04}"/>
                    </a:ext>
                  </a:extLst>
                </p14:cNvPr>
                <p14:cNvContentPartPr/>
                <p14:nvPr/>
              </p14:nvContentPartPr>
              <p14:xfrm>
                <a:off x="5538185" y="4295963"/>
                <a:ext cx="368280" cy="210240"/>
              </p14:xfrm>
            </p:contentPart>
          </mc:Choice>
          <mc:Fallback xmlns="">
            <p:pic>
              <p:nvPicPr>
                <p:cNvPr id="186" name="Tinta 185">
                  <a:extLst>
                    <a:ext uri="{FF2B5EF4-FFF2-40B4-BE49-F238E27FC236}">
                      <a16:creationId xmlns:a16="http://schemas.microsoft.com/office/drawing/2014/main" id="{B658D693-6406-48D2-9DB1-36201F7A6F04}"/>
                    </a:ext>
                  </a:extLst>
                </p:cNvPr>
                <p:cNvPicPr/>
                <p:nvPr/>
              </p:nvPicPr>
              <p:blipFill>
                <a:blip r:embed="rId275"/>
                <a:stretch>
                  <a:fillRect/>
                </a:stretch>
              </p:blipFill>
              <p:spPr>
                <a:xfrm>
                  <a:off x="5529545" y="4286963"/>
                  <a:ext cx="3859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7" name="Tinta 186">
                  <a:extLst>
                    <a:ext uri="{FF2B5EF4-FFF2-40B4-BE49-F238E27FC236}">
                      <a16:creationId xmlns:a16="http://schemas.microsoft.com/office/drawing/2014/main" id="{5754E2FF-EE9A-4D8F-9278-C6F66CEC4392}"/>
                    </a:ext>
                  </a:extLst>
                </p14:cNvPr>
                <p14:cNvContentPartPr/>
                <p14:nvPr/>
              </p14:nvContentPartPr>
              <p14:xfrm>
                <a:off x="5916185" y="4127843"/>
                <a:ext cx="613440" cy="340560"/>
              </p14:xfrm>
            </p:contentPart>
          </mc:Choice>
          <mc:Fallback xmlns="">
            <p:pic>
              <p:nvPicPr>
                <p:cNvPr id="187" name="Tinta 186">
                  <a:extLst>
                    <a:ext uri="{FF2B5EF4-FFF2-40B4-BE49-F238E27FC236}">
                      <a16:creationId xmlns:a16="http://schemas.microsoft.com/office/drawing/2014/main" id="{5754E2FF-EE9A-4D8F-9278-C6F66CEC4392}"/>
                    </a:ext>
                  </a:extLst>
                </p:cNvPr>
                <p:cNvPicPr/>
                <p:nvPr/>
              </p:nvPicPr>
              <p:blipFill>
                <a:blip r:embed="rId277"/>
                <a:stretch>
                  <a:fillRect/>
                </a:stretch>
              </p:blipFill>
              <p:spPr>
                <a:xfrm>
                  <a:off x="5907545" y="4119203"/>
                  <a:ext cx="6310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8" name="Tinta 187">
                  <a:extLst>
                    <a:ext uri="{FF2B5EF4-FFF2-40B4-BE49-F238E27FC236}">
                      <a16:creationId xmlns:a16="http://schemas.microsoft.com/office/drawing/2014/main" id="{C84FC4F2-3D79-4E2D-8741-9F92E37382E7}"/>
                    </a:ext>
                  </a:extLst>
                </p14:cNvPr>
                <p14:cNvContentPartPr/>
                <p14:nvPr/>
              </p14:nvContentPartPr>
              <p14:xfrm>
                <a:off x="6529265" y="4285523"/>
                <a:ext cx="285120" cy="196560"/>
              </p14:xfrm>
            </p:contentPart>
          </mc:Choice>
          <mc:Fallback xmlns="">
            <p:pic>
              <p:nvPicPr>
                <p:cNvPr id="188" name="Tinta 187">
                  <a:extLst>
                    <a:ext uri="{FF2B5EF4-FFF2-40B4-BE49-F238E27FC236}">
                      <a16:creationId xmlns:a16="http://schemas.microsoft.com/office/drawing/2014/main" id="{C84FC4F2-3D79-4E2D-8741-9F92E37382E7}"/>
                    </a:ext>
                  </a:extLst>
                </p:cNvPr>
                <p:cNvPicPr/>
                <p:nvPr/>
              </p:nvPicPr>
              <p:blipFill>
                <a:blip r:embed="rId279"/>
                <a:stretch>
                  <a:fillRect/>
                </a:stretch>
              </p:blipFill>
              <p:spPr>
                <a:xfrm>
                  <a:off x="6520265" y="4276883"/>
                  <a:ext cx="302760" cy="21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0">
            <p14:nvContentPartPr>
              <p14:cNvPr id="191" name="Tinta 190">
                <a:extLst>
                  <a:ext uri="{FF2B5EF4-FFF2-40B4-BE49-F238E27FC236}">
                    <a16:creationId xmlns:a16="http://schemas.microsoft.com/office/drawing/2014/main" id="{7821BC9C-E54C-442A-A910-8DB91A629AAF}"/>
                  </a:ext>
                </a:extLst>
              </p14:cNvPr>
              <p14:cNvContentPartPr/>
              <p14:nvPr/>
            </p14:nvContentPartPr>
            <p14:xfrm>
              <a:off x="6909785" y="4159883"/>
              <a:ext cx="747720" cy="350640"/>
            </p14:xfrm>
          </p:contentPart>
        </mc:Choice>
        <mc:Fallback xmlns="">
          <p:pic>
            <p:nvPicPr>
              <p:cNvPr id="191" name="Tinta 190">
                <a:extLst>
                  <a:ext uri="{FF2B5EF4-FFF2-40B4-BE49-F238E27FC236}">
                    <a16:creationId xmlns:a16="http://schemas.microsoft.com/office/drawing/2014/main" id="{7821BC9C-E54C-442A-A910-8DB91A629AAF}"/>
                  </a:ext>
                </a:extLst>
              </p:cNvPr>
              <p:cNvPicPr/>
              <p:nvPr/>
            </p:nvPicPr>
            <p:blipFill>
              <a:blip r:embed="rId281"/>
              <a:stretch>
                <a:fillRect/>
              </a:stretch>
            </p:blipFill>
            <p:spPr>
              <a:xfrm>
                <a:off x="6901145" y="4151243"/>
                <a:ext cx="76536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92" name="Tinta 191">
                <a:extLst>
                  <a:ext uri="{FF2B5EF4-FFF2-40B4-BE49-F238E27FC236}">
                    <a16:creationId xmlns:a16="http://schemas.microsoft.com/office/drawing/2014/main" id="{8001FD5B-B8F0-4C87-8BD2-1DDAA7DA11CA}"/>
                  </a:ext>
                </a:extLst>
              </p14:cNvPr>
              <p14:cNvContentPartPr/>
              <p14:nvPr/>
            </p14:nvContentPartPr>
            <p14:xfrm>
              <a:off x="7964225" y="4238723"/>
              <a:ext cx="4320" cy="20880"/>
            </p14:xfrm>
          </p:contentPart>
        </mc:Choice>
        <mc:Fallback xmlns="">
          <p:pic>
            <p:nvPicPr>
              <p:cNvPr id="192" name="Tinta 191">
                <a:extLst>
                  <a:ext uri="{FF2B5EF4-FFF2-40B4-BE49-F238E27FC236}">
                    <a16:creationId xmlns:a16="http://schemas.microsoft.com/office/drawing/2014/main" id="{8001FD5B-B8F0-4C87-8BD2-1DDAA7DA11CA}"/>
                  </a:ext>
                </a:extLst>
              </p:cNvPr>
              <p:cNvPicPr/>
              <p:nvPr/>
            </p:nvPicPr>
            <p:blipFill>
              <a:blip r:embed="rId283"/>
              <a:stretch>
                <a:fillRect/>
              </a:stretch>
            </p:blipFill>
            <p:spPr>
              <a:xfrm>
                <a:off x="7955225" y="4229723"/>
                <a:ext cx="2196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93" name="Tinta 192">
                <a:extLst>
                  <a:ext uri="{FF2B5EF4-FFF2-40B4-BE49-F238E27FC236}">
                    <a16:creationId xmlns:a16="http://schemas.microsoft.com/office/drawing/2014/main" id="{591E7C4D-59EE-4BE4-A683-8FF93C04026A}"/>
                  </a:ext>
                </a:extLst>
              </p14:cNvPr>
              <p14:cNvContentPartPr/>
              <p14:nvPr/>
            </p14:nvContentPartPr>
            <p14:xfrm>
              <a:off x="7970705" y="4410443"/>
              <a:ext cx="16920" cy="11880"/>
            </p14:xfrm>
          </p:contentPart>
        </mc:Choice>
        <mc:Fallback xmlns="">
          <p:pic>
            <p:nvPicPr>
              <p:cNvPr id="193" name="Tinta 192">
                <a:extLst>
                  <a:ext uri="{FF2B5EF4-FFF2-40B4-BE49-F238E27FC236}">
                    <a16:creationId xmlns:a16="http://schemas.microsoft.com/office/drawing/2014/main" id="{591E7C4D-59EE-4BE4-A683-8FF93C04026A}"/>
                  </a:ext>
                </a:extLst>
              </p:cNvPr>
              <p:cNvPicPr/>
              <p:nvPr/>
            </p:nvPicPr>
            <p:blipFill>
              <a:blip r:embed="rId285"/>
              <a:stretch>
                <a:fillRect/>
              </a:stretch>
            </p:blipFill>
            <p:spPr>
              <a:xfrm>
                <a:off x="7961705" y="4401443"/>
                <a:ext cx="34560" cy="29520"/>
              </a:xfrm>
              <a:prstGeom prst="rect">
                <a:avLst/>
              </a:prstGeom>
            </p:spPr>
          </p:pic>
        </mc:Fallback>
      </mc:AlternateContent>
      <p:grpSp>
        <p:nvGrpSpPr>
          <p:cNvPr id="210" name="Agrupar 209">
            <a:extLst>
              <a:ext uri="{FF2B5EF4-FFF2-40B4-BE49-F238E27FC236}">
                <a16:creationId xmlns:a16="http://schemas.microsoft.com/office/drawing/2014/main" id="{36A7F0F4-0336-4A9C-9347-FBE0289B7DEC}"/>
              </a:ext>
            </a:extLst>
          </p:cNvPr>
          <p:cNvGrpSpPr/>
          <p:nvPr/>
        </p:nvGrpSpPr>
        <p:grpSpPr>
          <a:xfrm>
            <a:off x="346625" y="4687283"/>
            <a:ext cx="2061000" cy="612360"/>
            <a:chOff x="346625" y="4687283"/>
            <a:chExt cx="2061000" cy="612360"/>
          </a:xfrm>
        </p:grpSpPr>
        <mc:AlternateContent xmlns:mc="http://schemas.openxmlformats.org/markup-compatibility/2006" xmlns:p14="http://schemas.microsoft.com/office/powerpoint/2010/main">
          <mc:Choice Requires="p14">
            <p:contentPart p14:bwMode="auto" r:id="rId286">
              <p14:nvContentPartPr>
                <p14:cNvPr id="172" name="Tinta 171">
                  <a:extLst>
                    <a:ext uri="{FF2B5EF4-FFF2-40B4-BE49-F238E27FC236}">
                      <a16:creationId xmlns:a16="http://schemas.microsoft.com/office/drawing/2014/main" id="{D39EDB34-284E-4726-8360-2D811385B503}"/>
                    </a:ext>
                  </a:extLst>
                </p14:cNvPr>
                <p14:cNvContentPartPr/>
                <p14:nvPr/>
              </p14:nvContentPartPr>
              <p14:xfrm>
                <a:off x="1327265" y="5267603"/>
                <a:ext cx="24480" cy="32040"/>
              </p14:xfrm>
            </p:contentPart>
          </mc:Choice>
          <mc:Fallback xmlns="">
            <p:pic>
              <p:nvPicPr>
                <p:cNvPr id="172" name="Tinta 171">
                  <a:extLst>
                    <a:ext uri="{FF2B5EF4-FFF2-40B4-BE49-F238E27FC236}">
                      <a16:creationId xmlns:a16="http://schemas.microsoft.com/office/drawing/2014/main" id="{D39EDB34-284E-4726-8360-2D811385B503}"/>
                    </a:ext>
                  </a:extLst>
                </p:cNvPr>
                <p:cNvPicPr/>
                <p:nvPr/>
              </p:nvPicPr>
              <p:blipFill>
                <a:blip r:embed="rId287"/>
                <a:stretch>
                  <a:fillRect/>
                </a:stretch>
              </p:blipFill>
              <p:spPr>
                <a:xfrm>
                  <a:off x="1318625" y="5258963"/>
                  <a:ext cx="421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3" name="Tinta 172">
                  <a:extLst>
                    <a:ext uri="{FF2B5EF4-FFF2-40B4-BE49-F238E27FC236}">
                      <a16:creationId xmlns:a16="http://schemas.microsoft.com/office/drawing/2014/main" id="{49BE88CB-E5D7-421E-83E2-40DDEA66C877}"/>
                    </a:ext>
                  </a:extLst>
                </p14:cNvPr>
                <p14:cNvContentPartPr/>
                <p14:nvPr/>
              </p14:nvContentPartPr>
              <p14:xfrm>
                <a:off x="1213505" y="5279123"/>
                <a:ext cx="45720" cy="8280"/>
              </p14:xfrm>
            </p:contentPart>
          </mc:Choice>
          <mc:Fallback xmlns="">
            <p:pic>
              <p:nvPicPr>
                <p:cNvPr id="173" name="Tinta 172">
                  <a:extLst>
                    <a:ext uri="{FF2B5EF4-FFF2-40B4-BE49-F238E27FC236}">
                      <a16:creationId xmlns:a16="http://schemas.microsoft.com/office/drawing/2014/main" id="{49BE88CB-E5D7-421E-83E2-40DDEA66C877}"/>
                    </a:ext>
                  </a:extLst>
                </p:cNvPr>
                <p:cNvPicPr/>
                <p:nvPr/>
              </p:nvPicPr>
              <p:blipFill>
                <a:blip r:embed="rId289"/>
                <a:stretch>
                  <a:fillRect/>
                </a:stretch>
              </p:blipFill>
              <p:spPr>
                <a:xfrm>
                  <a:off x="1204865" y="5270123"/>
                  <a:ext cx="633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5" name="Tinta 174">
                  <a:extLst>
                    <a:ext uri="{FF2B5EF4-FFF2-40B4-BE49-F238E27FC236}">
                      <a16:creationId xmlns:a16="http://schemas.microsoft.com/office/drawing/2014/main" id="{A5C16C5C-A46E-485B-A3E7-84054E7CA8D2}"/>
                    </a:ext>
                  </a:extLst>
                </p14:cNvPr>
                <p14:cNvContentPartPr/>
                <p14:nvPr/>
              </p14:nvContentPartPr>
              <p14:xfrm>
                <a:off x="1021625" y="5275523"/>
                <a:ext cx="5400" cy="2520"/>
              </p14:xfrm>
            </p:contentPart>
          </mc:Choice>
          <mc:Fallback xmlns="">
            <p:pic>
              <p:nvPicPr>
                <p:cNvPr id="175" name="Tinta 174">
                  <a:extLst>
                    <a:ext uri="{FF2B5EF4-FFF2-40B4-BE49-F238E27FC236}">
                      <a16:creationId xmlns:a16="http://schemas.microsoft.com/office/drawing/2014/main" id="{A5C16C5C-A46E-485B-A3E7-84054E7CA8D2}"/>
                    </a:ext>
                  </a:extLst>
                </p:cNvPr>
                <p:cNvPicPr/>
                <p:nvPr/>
              </p:nvPicPr>
              <p:blipFill>
                <a:blip r:embed="rId291"/>
                <a:stretch>
                  <a:fillRect/>
                </a:stretch>
              </p:blipFill>
              <p:spPr>
                <a:xfrm>
                  <a:off x="1012625" y="5266883"/>
                  <a:ext cx="230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00" name="Tinta 199">
                  <a:extLst>
                    <a:ext uri="{FF2B5EF4-FFF2-40B4-BE49-F238E27FC236}">
                      <a16:creationId xmlns:a16="http://schemas.microsoft.com/office/drawing/2014/main" id="{B824014C-5FB6-49C8-AE02-93E1CEDBD337}"/>
                    </a:ext>
                  </a:extLst>
                </p14:cNvPr>
                <p14:cNvContentPartPr/>
                <p14:nvPr/>
              </p14:nvContentPartPr>
              <p14:xfrm>
                <a:off x="494225" y="4887803"/>
                <a:ext cx="241920" cy="158400"/>
              </p14:xfrm>
            </p:contentPart>
          </mc:Choice>
          <mc:Fallback xmlns="">
            <p:pic>
              <p:nvPicPr>
                <p:cNvPr id="200" name="Tinta 199">
                  <a:extLst>
                    <a:ext uri="{FF2B5EF4-FFF2-40B4-BE49-F238E27FC236}">
                      <a16:creationId xmlns:a16="http://schemas.microsoft.com/office/drawing/2014/main" id="{B824014C-5FB6-49C8-AE02-93E1CEDBD337}"/>
                    </a:ext>
                  </a:extLst>
                </p:cNvPr>
                <p:cNvPicPr/>
                <p:nvPr/>
              </p:nvPicPr>
              <p:blipFill>
                <a:blip r:embed="rId293"/>
                <a:stretch>
                  <a:fillRect/>
                </a:stretch>
              </p:blipFill>
              <p:spPr>
                <a:xfrm>
                  <a:off x="485585" y="4879163"/>
                  <a:ext cx="25956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01" name="Tinta 200">
                  <a:extLst>
                    <a:ext uri="{FF2B5EF4-FFF2-40B4-BE49-F238E27FC236}">
                      <a16:creationId xmlns:a16="http://schemas.microsoft.com/office/drawing/2014/main" id="{08EE37EB-1880-4868-A686-9B662FEA6B22}"/>
                    </a:ext>
                  </a:extLst>
                </p14:cNvPr>
                <p14:cNvContentPartPr/>
                <p14:nvPr/>
              </p14:nvContentPartPr>
              <p14:xfrm>
                <a:off x="955745" y="4950443"/>
                <a:ext cx="198720" cy="17280"/>
              </p14:xfrm>
            </p:contentPart>
          </mc:Choice>
          <mc:Fallback xmlns="">
            <p:pic>
              <p:nvPicPr>
                <p:cNvPr id="201" name="Tinta 200">
                  <a:extLst>
                    <a:ext uri="{FF2B5EF4-FFF2-40B4-BE49-F238E27FC236}">
                      <a16:creationId xmlns:a16="http://schemas.microsoft.com/office/drawing/2014/main" id="{08EE37EB-1880-4868-A686-9B662FEA6B22}"/>
                    </a:ext>
                  </a:extLst>
                </p:cNvPr>
                <p:cNvPicPr/>
                <p:nvPr/>
              </p:nvPicPr>
              <p:blipFill>
                <a:blip r:embed="rId295"/>
                <a:stretch>
                  <a:fillRect/>
                </a:stretch>
              </p:blipFill>
              <p:spPr>
                <a:xfrm>
                  <a:off x="946745" y="4941443"/>
                  <a:ext cx="216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02" name="Tinta 201">
                  <a:extLst>
                    <a:ext uri="{FF2B5EF4-FFF2-40B4-BE49-F238E27FC236}">
                      <a16:creationId xmlns:a16="http://schemas.microsoft.com/office/drawing/2014/main" id="{AF365BEC-7A68-4CA7-83F4-F90C95A32813}"/>
                    </a:ext>
                  </a:extLst>
                </p14:cNvPr>
                <p14:cNvContentPartPr/>
                <p14:nvPr/>
              </p14:nvContentPartPr>
              <p14:xfrm>
                <a:off x="1049345" y="4877723"/>
                <a:ext cx="54720" cy="174960"/>
              </p14:xfrm>
            </p:contentPart>
          </mc:Choice>
          <mc:Fallback xmlns="">
            <p:pic>
              <p:nvPicPr>
                <p:cNvPr id="202" name="Tinta 201">
                  <a:extLst>
                    <a:ext uri="{FF2B5EF4-FFF2-40B4-BE49-F238E27FC236}">
                      <a16:creationId xmlns:a16="http://schemas.microsoft.com/office/drawing/2014/main" id="{AF365BEC-7A68-4CA7-83F4-F90C95A32813}"/>
                    </a:ext>
                  </a:extLst>
                </p:cNvPr>
                <p:cNvPicPr/>
                <p:nvPr/>
              </p:nvPicPr>
              <p:blipFill>
                <a:blip r:embed="rId297"/>
                <a:stretch>
                  <a:fillRect/>
                </a:stretch>
              </p:blipFill>
              <p:spPr>
                <a:xfrm>
                  <a:off x="1040345" y="4868723"/>
                  <a:ext cx="7236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203" name="Tinta 202">
                  <a:extLst>
                    <a:ext uri="{FF2B5EF4-FFF2-40B4-BE49-F238E27FC236}">
                      <a16:creationId xmlns:a16="http://schemas.microsoft.com/office/drawing/2014/main" id="{9EE401A4-0D55-49DF-B734-6C2B7AAD7193}"/>
                    </a:ext>
                  </a:extLst>
                </p14:cNvPr>
                <p14:cNvContentPartPr/>
                <p14:nvPr/>
              </p14:nvContentPartPr>
              <p14:xfrm>
                <a:off x="1326185" y="4848203"/>
                <a:ext cx="271800" cy="235080"/>
              </p14:xfrm>
            </p:contentPart>
          </mc:Choice>
          <mc:Fallback xmlns="">
            <p:pic>
              <p:nvPicPr>
                <p:cNvPr id="203" name="Tinta 202">
                  <a:extLst>
                    <a:ext uri="{FF2B5EF4-FFF2-40B4-BE49-F238E27FC236}">
                      <a16:creationId xmlns:a16="http://schemas.microsoft.com/office/drawing/2014/main" id="{9EE401A4-0D55-49DF-B734-6C2B7AAD7193}"/>
                    </a:ext>
                  </a:extLst>
                </p:cNvPr>
                <p:cNvPicPr/>
                <p:nvPr/>
              </p:nvPicPr>
              <p:blipFill>
                <a:blip r:embed="rId299"/>
                <a:stretch>
                  <a:fillRect/>
                </a:stretch>
              </p:blipFill>
              <p:spPr>
                <a:xfrm>
                  <a:off x="1317185" y="4839203"/>
                  <a:ext cx="2894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04" name="Tinta 203">
                  <a:extLst>
                    <a:ext uri="{FF2B5EF4-FFF2-40B4-BE49-F238E27FC236}">
                      <a16:creationId xmlns:a16="http://schemas.microsoft.com/office/drawing/2014/main" id="{7C2F4DD2-9033-4958-B285-9C8E276293BC}"/>
                    </a:ext>
                  </a:extLst>
                </p14:cNvPr>
                <p14:cNvContentPartPr/>
                <p14:nvPr/>
              </p14:nvContentPartPr>
              <p14:xfrm>
                <a:off x="346625" y="4734443"/>
                <a:ext cx="186120" cy="459720"/>
              </p14:xfrm>
            </p:contentPart>
          </mc:Choice>
          <mc:Fallback xmlns="">
            <p:pic>
              <p:nvPicPr>
                <p:cNvPr id="204" name="Tinta 203">
                  <a:extLst>
                    <a:ext uri="{FF2B5EF4-FFF2-40B4-BE49-F238E27FC236}">
                      <a16:creationId xmlns:a16="http://schemas.microsoft.com/office/drawing/2014/main" id="{7C2F4DD2-9033-4958-B285-9C8E276293BC}"/>
                    </a:ext>
                  </a:extLst>
                </p:cNvPr>
                <p:cNvPicPr/>
                <p:nvPr/>
              </p:nvPicPr>
              <p:blipFill>
                <a:blip r:embed="rId301"/>
                <a:stretch>
                  <a:fillRect/>
                </a:stretch>
              </p:blipFill>
              <p:spPr>
                <a:xfrm>
                  <a:off x="337625" y="4725443"/>
                  <a:ext cx="2037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05" name="Tinta 204">
                  <a:extLst>
                    <a:ext uri="{FF2B5EF4-FFF2-40B4-BE49-F238E27FC236}">
                      <a16:creationId xmlns:a16="http://schemas.microsoft.com/office/drawing/2014/main" id="{9E50C823-BD62-466D-9D4D-5F4959D0A955}"/>
                    </a:ext>
                  </a:extLst>
                </p14:cNvPr>
                <p14:cNvContentPartPr/>
                <p14:nvPr/>
              </p14:nvContentPartPr>
              <p14:xfrm>
                <a:off x="1596545" y="4730843"/>
                <a:ext cx="191520" cy="426960"/>
              </p14:xfrm>
            </p:contentPart>
          </mc:Choice>
          <mc:Fallback xmlns="">
            <p:pic>
              <p:nvPicPr>
                <p:cNvPr id="205" name="Tinta 204">
                  <a:extLst>
                    <a:ext uri="{FF2B5EF4-FFF2-40B4-BE49-F238E27FC236}">
                      <a16:creationId xmlns:a16="http://schemas.microsoft.com/office/drawing/2014/main" id="{9E50C823-BD62-466D-9D4D-5F4959D0A955}"/>
                    </a:ext>
                  </a:extLst>
                </p:cNvPr>
                <p:cNvPicPr/>
                <p:nvPr/>
              </p:nvPicPr>
              <p:blipFill>
                <a:blip r:embed="rId303"/>
                <a:stretch>
                  <a:fillRect/>
                </a:stretch>
              </p:blipFill>
              <p:spPr>
                <a:xfrm>
                  <a:off x="1587905" y="4722203"/>
                  <a:ext cx="2091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06" name="Tinta 205">
                  <a:extLst>
                    <a:ext uri="{FF2B5EF4-FFF2-40B4-BE49-F238E27FC236}">
                      <a16:creationId xmlns:a16="http://schemas.microsoft.com/office/drawing/2014/main" id="{A1019C46-93AB-44B7-B152-B295105302F3}"/>
                    </a:ext>
                  </a:extLst>
                </p14:cNvPr>
                <p14:cNvContentPartPr/>
                <p14:nvPr/>
              </p14:nvContentPartPr>
              <p14:xfrm>
                <a:off x="1903265" y="4687283"/>
                <a:ext cx="200520" cy="137520"/>
              </p14:xfrm>
            </p:contentPart>
          </mc:Choice>
          <mc:Fallback xmlns="">
            <p:pic>
              <p:nvPicPr>
                <p:cNvPr id="206" name="Tinta 205">
                  <a:extLst>
                    <a:ext uri="{FF2B5EF4-FFF2-40B4-BE49-F238E27FC236}">
                      <a16:creationId xmlns:a16="http://schemas.microsoft.com/office/drawing/2014/main" id="{A1019C46-93AB-44B7-B152-B295105302F3}"/>
                    </a:ext>
                  </a:extLst>
                </p:cNvPr>
                <p:cNvPicPr/>
                <p:nvPr/>
              </p:nvPicPr>
              <p:blipFill>
                <a:blip r:embed="rId305"/>
                <a:stretch>
                  <a:fillRect/>
                </a:stretch>
              </p:blipFill>
              <p:spPr>
                <a:xfrm>
                  <a:off x="1894625" y="4678283"/>
                  <a:ext cx="2181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7" name="Tinta 206">
                  <a:extLst>
                    <a:ext uri="{FF2B5EF4-FFF2-40B4-BE49-F238E27FC236}">
                      <a16:creationId xmlns:a16="http://schemas.microsoft.com/office/drawing/2014/main" id="{4205004B-D121-4FF8-997F-878978C678A5}"/>
                    </a:ext>
                  </a:extLst>
                </p14:cNvPr>
                <p14:cNvContentPartPr/>
                <p14:nvPr/>
              </p14:nvContentPartPr>
              <p14:xfrm>
                <a:off x="2194505" y="5037203"/>
                <a:ext cx="183600" cy="25200"/>
              </p14:xfrm>
            </p:contentPart>
          </mc:Choice>
          <mc:Fallback xmlns="">
            <p:pic>
              <p:nvPicPr>
                <p:cNvPr id="207" name="Tinta 206">
                  <a:extLst>
                    <a:ext uri="{FF2B5EF4-FFF2-40B4-BE49-F238E27FC236}">
                      <a16:creationId xmlns:a16="http://schemas.microsoft.com/office/drawing/2014/main" id="{4205004B-D121-4FF8-997F-878978C678A5}"/>
                    </a:ext>
                  </a:extLst>
                </p:cNvPr>
                <p:cNvPicPr/>
                <p:nvPr/>
              </p:nvPicPr>
              <p:blipFill>
                <a:blip r:embed="rId307"/>
                <a:stretch>
                  <a:fillRect/>
                </a:stretch>
              </p:blipFill>
              <p:spPr>
                <a:xfrm>
                  <a:off x="2185865" y="5028203"/>
                  <a:ext cx="20124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8" name="Tinta 207">
                  <a:extLst>
                    <a:ext uri="{FF2B5EF4-FFF2-40B4-BE49-F238E27FC236}">
                      <a16:creationId xmlns:a16="http://schemas.microsoft.com/office/drawing/2014/main" id="{BB2129FE-56C1-44F4-AA72-19FC85795338}"/>
                    </a:ext>
                  </a:extLst>
                </p14:cNvPr>
                <p14:cNvContentPartPr/>
                <p14:nvPr/>
              </p14:nvContentPartPr>
              <p14:xfrm>
                <a:off x="2240225" y="5123243"/>
                <a:ext cx="167400" cy="35640"/>
              </p14:xfrm>
            </p:contentPart>
          </mc:Choice>
          <mc:Fallback xmlns="">
            <p:pic>
              <p:nvPicPr>
                <p:cNvPr id="208" name="Tinta 207">
                  <a:extLst>
                    <a:ext uri="{FF2B5EF4-FFF2-40B4-BE49-F238E27FC236}">
                      <a16:creationId xmlns:a16="http://schemas.microsoft.com/office/drawing/2014/main" id="{BB2129FE-56C1-44F4-AA72-19FC85795338}"/>
                    </a:ext>
                  </a:extLst>
                </p:cNvPr>
                <p:cNvPicPr/>
                <p:nvPr/>
              </p:nvPicPr>
              <p:blipFill>
                <a:blip r:embed="rId309"/>
                <a:stretch>
                  <a:fillRect/>
                </a:stretch>
              </p:blipFill>
              <p:spPr>
                <a:xfrm>
                  <a:off x="2231225" y="5114603"/>
                  <a:ext cx="185040" cy="53280"/>
                </a:xfrm>
                <a:prstGeom prst="rect">
                  <a:avLst/>
                </a:prstGeom>
              </p:spPr>
            </p:pic>
          </mc:Fallback>
        </mc:AlternateContent>
      </p:grpSp>
      <p:grpSp>
        <p:nvGrpSpPr>
          <p:cNvPr id="215" name="Agrupar 214">
            <a:extLst>
              <a:ext uri="{FF2B5EF4-FFF2-40B4-BE49-F238E27FC236}">
                <a16:creationId xmlns:a16="http://schemas.microsoft.com/office/drawing/2014/main" id="{3B905E43-7B11-40E7-A3E1-A70DF5568978}"/>
              </a:ext>
            </a:extLst>
          </p:cNvPr>
          <p:cNvGrpSpPr/>
          <p:nvPr/>
        </p:nvGrpSpPr>
        <p:grpSpPr>
          <a:xfrm>
            <a:off x="2769785" y="4741283"/>
            <a:ext cx="833400" cy="430920"/>
            <a:chOff x="2769785" y="4741283"/>
            <a:chExt cx="833400" cy="430920"/>
          </a:xfrm>
        </p:grpSpPr>
        <mc:AlternateContent xmlns:mc="http://schemas.openxmlformats.org/markup-compatibility/2006" xmlns:p14="http://schemas.microsoft.com/office/powerpoint/2010/main">
          <mc:Choice Requires="p14">
            <p:contentPart p14:bwMode="auto" r:id="rId310">
              <p14:nvContentPartPr>
                <p14:cNvPr id="211" name="Tinta 210">
                  <a:extLst>
                    <a:ext uri="{FF2B5EF4-FFF2-40B4-BE49-F238E27FC236}">
                      <a16:creationId xmlns:a16="http://schemas.microsoft.com/office/drawing/2014/main" id="{7FFF857A-2D29-4113-B293-B6F1A75240ED}"/>
                    </a:ext>
                  </a:extLst>
                </p14:cNvPr>
                <p14:cNvContentPartPr/>
                <p14:nvPr/>
              </p14:nvContentPartPr>
              <p14:xfrm>
                <a:off x="2769785" y="4920203"/>
                <a:ext cx="315000" cy="252000"/>
              </p14:xfrm>
            </p:contentPart>
          </mc:Choice>
          <mc:Fallback xmlns="">
            <p:pic>
              <p:nvPicPr>
                <p:cNvPr id="211" name="Tinta 210">
                  <a:extLst>
                    <a:ext uri="{FF2B5EF4-FFF2-40B4-BE49-F238E27FC236}">
                      <a16:creationId xmlns:a16="http://schemas.microsoft.com/office/drawing/2014/main" id="{7FFF857A-2D29-4113-B293-B6F1A75240ED}"/>
                    </a:ext>
                  </a:extLst>
                </p:cNvPr>
                <p:cNvPicPr/>
                <p:nvPr/>
              </p:nvPicPr>
              <p:blipFill>
                <a:blip r:embed="rId311"/>
                <a:stretch>
                  <a:fillRect/>
                </a:stretch>
              </p:blipFill>
              <p:spPr>
                <a:xfrm>
                  <a:off x="2761145" y="4911203"/>
                  <a:ext cx="3326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12" name="Tinta 211">
                  <a:extLst>
                    <a:ext uri="{FF2B5EF4-FFF2-40B4-BE49-F238E27FC236}">
                      <a16:creationId xmlns:a16="http://schemas.microsoft.com/office/drawing/2014/main" id="{97DDBD5E-998B-45E0-B2D5-955E004B2525}"/>
                    </a:ext>
                  </a:extLst>
                </p14:cNvPr>
                <p14:cNvContentPartPr/>
                <p14:nvPr/>
              </p14:nvContentPartPr>
              <p14:xfrm>
                <a:off x="3143825" y="4741283"/>
                <a:ext cx="230400" cy="143280"/>
              </p14:xfrm>
            </p:contentPart>
          </mc:Choice>
          <mc:Fallback xmlns="">
            <p:pic>
              <p:nvPicPr>
                <p:cNvPr id="212" name="Tinta 211">
                  <a:extLst>
                    <a:ext uri="{FF2B5EF4-FFF2-40B4-BE49-F238E27FC236}">
                      <a16:creationId xmlns:a16="http://schemas.microsoft.com/office/drawing/2014/main" id="{97DDBD5E-998B-45E0-B2D5-955E004B2525}"/>
                    </a:ext>
                  </a:extLst>
                </p:cNvPr>
                <p:cNvPicPr/>
                <p:nvPr/>
              </p:nvPicPr>
              <p:blipFill>
                <a:blip r:embed="rId313"/>
                <a:stretch>
                  <a:fillRect/>
                </a:stretch>
              </p:blipFill>
              <p:spPr>
                <a:xfrm>
                  <a:off x="3135185" y="4732643"/>
                  <a:ext cx="24804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13" name="Tinta 212">
                  <a:extLst>
                    <a:ext uri="{FF2B5EF4-FFF2-40B4-BE49-F238E27FC236}">
                      <a16:creationId xmlns:a16="http://schemas.microsoft.com/office/drawing/2014/main" id="{47CD1DE6-DA0F-49D8-8902-E2D4F6F36141}"/>
                    </a:ext>
                  </a:extLst>
                </p14:cNvPr>
                <p14:cNvContentPartPr/>
                <p14:nvPr/>
              </p14:nvContentPartPr>
              <p14:xfrm>
                <a:off x="3371705" y="5030003"/>
                <a:ext cx="231480" cy="20880"/>
              </p14:xfrm>
            </p:contentPart>
          </mc:Choice>
          <mc:Fallback xmlns="">
            <p:pic>
              <p:nvPicPr>
                <p:cNvPr id="213" name="Tinta 212">
                  <a:extLst>
                    <a:ext uri="{FF2B5EF4-FFF2-40B4-BE49-F238E27FC236}">
                      <a16:creationId xmlns:a16="http://schemas.microsoft.com/office/drawing/2014/main" id="{47CD1DE6-DA0F-49D8-8902-E2D4F6F36141}"/>
                    </a:ext>
                  </a:extLst>
                </p:cNvPr>
                <p:cNvPicPr/>
                <p:nvPr/>
              </p:nvPicPr>
              <p:blipFill>
                <a:blip r:embed="rId315"/>
                <a:stretch>
                  <a:fillRect/>
                </a:stretch>
              </p:blipFill>
              <p:spPr>
                <a:xfrm>
                  <a:off x="3362705" y="5021363"/>
                  <a:ext cx="2491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14" name="Tinta 213">
                  <a:extLst>
                    <a:ext uri="{FF2B5EF4-FFF2-40B4-BE49-F238E27FC236}">
                      <a16:creationId xmlns:a16="http://schemas.microsoft.com/office/drawing/2014/main" id="{43683E80-F599-4AA6-9C50-E7BD220A7565}"/>
                    </a:ext>
                  </a:extLst>
                </p14:cNvPr>
                <p14:cNvContentPartPr/>
                <p14:nvPr/>
              </p14:nvContentPartPr>
              <p14:xfrm>
                <a:off x="3486545" y="4932083"/>
                <a:ext cx="61200" cy="230400"/>
              </p14:xfrm>
            </p:contentPart>
          </mc:Choice>
          <mc:Fallback xmlns="">
            <p:pic>
              <p:nvPicPr>
                <p:cNvPr id="214" name="Tinta 213">
                  <a:extLst>
                    <a:ext uri="{FF2B5EF4-FFF2-40B4-BE49-F238E27FC236}">
                      <a16:creationId xmlns:a16="http://schemas.microsoft.com/office/drawing/2014/main" id="{43683E80-F599-4AA6-9C50-E7BD220A7565}"/>
                    </a:ext>
                  </a:extLst>
                </p:cNvPr>
                <p:cNvPicPr/>
                <p:nvPr/>
              </p:nvPicPr>
              <p:blipFill>
                <a:blip r:embed="rId317"/>
                <a:stretch>
                  <a:fillRect/>
                </a:stretch>
              </p:blipFill>
              <p:spPr>
                <a:xfrm>
                  <a:off x="3477905" y="4923443"/>
                  <a:ext cx="78840" cy="248040"/>
                </a:xfrm>
                <a:prstGeom prst="rect">
                  <a:avLst/>
                </a:prstGeom>
              </p:spPr>
            </p:pic>
          </mc:Fallback>
        </mc:AlternateContent>
      </p:grpSp>
      <p:grpSp>
        <p:nvGrpSpPr>
          <p:cNvPr id="222" name="Agrupar 221">
            <a:extLst>
              <a:ext uri="{FF2B5EF4-FFF2-40B4-BE49-F238E27FC236}">
                <a16:creationId xmlns:a16="http://schemas.microsoft.com/office/drawing/2014/main" id="{25A5E616-885B-4C05-9F87-B1ECF644009F}"/>
              </a:ext>
            </a:extLst>
          </p:cNvPr>
          <p:cNvGrpSpPr/>
          <p:nvPr/>
        </p:nvGrpSpPr>
        <p:grpSpPr>
          <a:xfrm>
            <a:off x="3841865" y="4855043"/>
            <a:ext cx="1585800" cy="290520"/>
            <a:chOff x="3841865" y="4855043"/>
            <a:chExt cx="1585800" cy="290520"/>
          </a:xfrm>
        </p:grpSpPr>
        <mc:AlternateContent xmlns:mc="http://schemas.openxmlformats.org/markup-compatibility/2006" xmlns:p14="http://schemas.microsoft.com/office/powerpoint/2010/main">
          <mc:Choice Requires="p14">
            <p:contentPart p14:bwMode="auto" r:id="rId318">
              <p14:nvContentPartPr>
                <p14:cNvPr id="216" name="Tinta 215">
                  <a:extLst>
                    <a:ext uri="{FF2B5EF4-FFF2-40B4-BE49-F238E27FC236}">
                      <a16:creationId xmlns:a16="http://schemas.microsoft.com/office/drawing/2014/main" id="{99582AEF-CFB7-4CBE-BF8F-E5547203F132}"/>
                    </a:ext>
                  </a:extLst>
                </p14:cNvPr>
                <p14:cNvContentPartPr/>
                <p14:nvPr/>
              </p14:nvContentPartPr>
              <p14:xfrm>
                <a:off x="3841865" y="4855043"/>
                <a:ext cx="177840" cy="285840"/>
              </p14:xfrm>
            </p:contentPart>
          </mc:Choice>
          <mc:Fallback xmlns="">
            <p:pic>
              <p:nvPicPr>
                <p:cNvPr id="216" name="Tinta 215">
                  <a:extLst>
                    <a:ext uri="{FF2B5EF4-FFF2-40B4-BE49-F238E27FC236}">
                      <a16:creationId xmlns:a16="http://schemas.microsoft.com/office/drawing/2014/main" id="{99582AEF-CFB7-4CBE-BF8F-E5547203F132}"/>
                    </a:ext>
                  </a:extLst>
                </p:cNvPr>
                <p:cNvPicPr/>
                <p:nvPr/>
              </p:nvPicPr>
              <p:blipFill>
                <a:blip r:embed="rId319"/>
                <a:stretch>
                  <a:fillRect/>
                </a:stretch>
              </p:blipFill>
              <p:spPr>
                <a:xfrm>
                  <a:off x="3832865" y="4846043"/>
                  <a:ext cx="1954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17" name="Tinta 216">
                  <a:extLst>
                    <a:ext uri="{FF2B5EF4-FFF2-40B4-BE49-F238E27FC236}">
                      <a16:creationId xmlns:a16="http://schemas.microsoft.com/office/drawing/2014/main" id="{899F08BC-6180-4B45-9128-745C8F8A7B92}"/>
                    </a:ext>
                  </a:extLst>
                </p14:cNvPr>
                <p14:cNvContentPartPr/>
                <p14:nvPr/>
              </p14:nvContentPartPr>
              <p14:xfrm>
                <a:off x="4156505" y="4948643"/>
                <a:ext cx="349200" cy="176040"/>
              </p14:xfrm>
            </p:contentPart>
          </mc:Choice>
          <mc:Fallback xmlns="">
            <p:pic>
              <p:nvPicPr>
                <p:cNvPr id="217" name="Tinta 216">
                  <a:extLst>
                    <a:ext uri="{FF2B5EF4-FFF2-40B4-BE49-F238E27FC236}">
                      <a16:creationId xmlns:a16="http://schemas.microsoft.com/office/drawing/2014/main" id="{899F08BC-6180-4B45-9128-745C8F8A7B92}"/>
                    </a:ext>
                  </a:extLst>
                </p:cNvPr>
                <p:cNvPicPr/>
                <p:nvPr/>
              </p:nvPicPr>
              <p:blipFill>
                <a:blip r:embed="rId321"/>
                <a:stretch>
                  <a:fillRect/>
                </a:stretch>
              </p:blipFill>
              <p:spPr>
                <a:xfrm>
                  <a:off x="4147865" y="4940003"/>
                  <a:ext cx="36684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19" name="Tinta 218">
                  <a:extLst>
                    <a:ext uri="{FF2B5EF4-FFF2-40B4-BE49-F238E27FC236}">
                      <a16:creationId xmlns:a16="http://schemas.microsoft.com/office/drawing/2014/main" id="{0C848864-4F82-4CDD-9E35-90B32E753C5B}"/>
                    </a:ext>
                  </a:extLst>
                </p14:cNvPr>
                <p14:cNvContentPartPr/>
                <p14:nvPr/>
              </p14:nvContentPartPr>
              <p14:xfrm>
                <a:off x="4753385" y="4994723"/>
                <a:ext cx="240480" cy="16200"/>
              </p14:xfrm>
            </p:contentPart>
          </mc:Choice>
          <mc:Fallback xmlns="">
            <p:pic>
              <p:nvPicPr>
                <p:cNvPr id="219" name="Tinta 218">
                  <a:extLst>
                    <a:ext uri="{FF2B5EF4-FFF2-40B4-BE49-F238E27FC236}">
                      <a16:creationId xmlns:a16="http://schemas.microsoft.com/office/drawing/2014/main" id="{0C848864-4F82-4CDD-9E35-90B32E753C5B}"/>
                    </a:ext>
                  </a:extLst>
                </p:cNvPr>
                <p:cNvPicPr/>
                <p:nvPr/>
              </p:nvPicPr>
              <p:blipFill>
                <a:blip r:embed="rId323"/>
                <a:stretch>
                  <a:fillRect/>
                </a:stretch>
              </p:blipFill>
              <p:spPr>
                <a:xfrm>
                  <a:off x="4744385" y="4986083"/>
                  <a:ext cx="2581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20" name="Tinta 219">
                  <a:extLst>
                    <a:ext uri="{FF2B5EF4-FFF2-40B4-BE49-F238E27FC236}">
                      <a16:creationId xmlns:a16="http://schemas.microsoft.com/office/drawing/2014/main" id="{B1E069DD-8DB0-4205-B876-4F183CD38AC0}"/>
                    </a:ext>
                  </a:extLst>
                </p14:cNvPr>
                <p14:cNvContentPartPr/>
                <p14:nvPr/>
              </p14:nvContentPartPr>
              <p14:xfrm>
                <a:off x="4828985" y="4886723"/>
                <a:ext cx="29520" cy="205920"/>
              </p14:xfrm>
            </p:contentPart>
          </mc:Choice>
          <mc:Fallback xmlns="">
            <p:pic>
              <p:nvPicPr>
                <p:cNvPr id="220" name="Tinta 219">
                  <a:extLst>
                    <a:ext uri="{FF2B5EF4-FFF2-40B4-BE49-F238E27FC236}">
                      <a16:creationId xmlns:a16="http://schemas.microsoft.com/office/drawing/2014/main" id="{B1E069DD-8DB0-4205-B876-4F183CD38AC0}"/>
                    </a:ext>
                  </a:extLst>
                </p:cNvPr>
                <p:cNvPicPr/>
                <p:nvPr/>
              </p:nvPicPr>
              <p:blipFill>
                <a:blip r:embed="rId325"/>
                <a:stretch>
                  <a:fillRect/>
                </a:stretch>
              </p:blipFill>
              <p:spPr>
                <a:xfrm>
                  <a:off x="4820345" y="4878083"/>
                  <a:ext cx="4716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21" name="Tinta 220">
                  <a:extLst>
                    <a:ext uri="{FF2B5EF4-FFF2-40B4-BE49-F238E27FC236}">
                      <a16:creationId xmlns:a16="http://schemas.microsoft.com/office/drawing/2014/main" id="{A577A773-42A2-466E-93FF-2D68AB1DBA97}"/>
                    </a:ext>
                  </a:extLst>
                </p14:cNvPr>
                <p14:cNvContentPartPr/>
                <p14:nvPr/>
              </p14:nvContentPartPr>
              <p14:xfrm>
                <a:off x="5192945" y="4867283"/>
                <a:ext cx="234720" cy="278280"/>
              </p14:xfrm>
            </p:contentPart>
          </mc:Choice>
          <mc:Fallback xmlns="">
            <p:pic>
              <p:nvPicPr>
                <p:cNvPr id="221" name="Tinta 220">
                  <a:extLst>
                    <a:ext uri="{FF2B5EF4-FFF2-40B4-BE49-F238E27FC236}">
                      <a16:creationId xmlns:a16="http://schemas.microsoft.com/office/drawing/2014/main" id="{A577A773-42A2-466E-93FF-2D68AB1DBA97}"/>
                    </a:ext>
                  </a:extLst>
                </p:cNvPr>
                <p:cNvPicPr/>
                <p:nvPr/>
              </p:nvPicPr>
              <p:blipFill>
                <a:blip r:embed="rId327"/>
                <a:stretch>
                  <a:fillRect/>
                </a:stretch>
              </p:blipFill>
              <p:spPr>
                <a:xfrm>
                  <a:off x="5183945" y="4858283"/>
                  <a:ext cx="252360" cy="295920"/>
                </a:xfrm>
                <a:prstGeom prst="rect">
                  <a:avLst/>
                </a:prstGeom>
              </p:spPr>
            </p:pic>
          </mc:Fallback>
        </mc:AlternateContent>
      </p:grpSp>
      <p:grpSp>
        <p:nvGrpSpPr>
          <p:cNvPr id="232" name="Agrupar 231">
            <a:extLst>
              <a:ext uri="{FF2B5EF4-FFF2-40B4-BE49-F238E27FC236}">
                <a16:creationId xmlns:a16="http://schemas.microsoft.com/office/drawing/2014/main" id="{D3EDA750-E992-47C5-A4D8-506AD72FCF25}"/>
              </a:ext>
            </a:extLst>
          </p:cNvPr>
          <p:cNvGrpSpPr/>
          <p:nvPr/>
        </p:nvGrpSpPr>
        <p:grpSpPr>
          <a:xfrm>
            <a:off x="6244865" y="4844243"/>
            <a:ext cx="1353240" cy="345240"/>
            <a:chOff x="6244865" y="4844243"/>
            <a:chExt cx="1353240" cy="345240"/>
          </a:xfrm>
        </p:grpSpPr>
        <mc:AlternateContent xmlns:mc="http://schemas.openxmlformats.org/markup-compatibility/2006" xmlns:p14="http://schemas.microsoft.com/office/powerpoint/2010/main">
          <mc:Choice Requires="p14">
            <p:contentPart p14:bwMode="auto" r:id="rId328">
              <p14:nvContentPartPr>
                <p14:cNvPr id="223" name="Tinta 222">
                  <a:extLst>
                    <a:ext uri="{FF2B5EF4-FFF2-40B4-BE49-F238E27FC236}">
                      <a16:creationId xmlns:a16="http://schemas.microsoft.com/office/drawing/2014/main" id="{D264BF22-5496-4541-B363-8F878B43B834}"/>
                    </a:ext>
                  </a:extLst>
                </p14:cNvPr>
                <p14:cNvContentPartPr/>
                <p14:nvPr/>
              </p14:nvContentPartPr>
              <p14:xfrm>
                <a:off x="6389585" y="4948643"/>
                <a:ext cx="25200" cy="163080"/>
              </p14:xfrm>
            </p:contentPart>
          </mc:Choice>
          <mc:Fallback xmlns="">
            <p:pic>
              <p:nvPicPr>
                <p:cNvPr id="223" name="Tinta 222">
                  <a:extLst>
                    <a:ext uri="{FF2B5EF4-FFF2-40B4-BE49-F238E27FC236}">
                      <a16:creationId xmlns:a16="http://schemas.microsoft.com/office/drawing/2014/main" id="{D264BF22-5496-4541-B363-8F878B43B834}"/>
                    </a:ext>
                  </a:extLst>
                </p:cNvPr>
                <p:cNvPicPr/>
                <p:nvPr/>
              </p:nvPicPr>
              <p:blipFill>
                <a:blip r:embed="rId329"/>
                <a:stretch>
                  <a:fillRect/>
                </a:stretch>
              </p:blipFill>
              <p:spPr>
                <a:xfrm>
                  <a:off x="6380945" y="4940003"/>
                  <a:ext cx="428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24" name="Tinta 223">
                  <a:extLst>
                    <a:ext uri="{FF2B5EF4-FFF2-40B4-BE49-F238E27FC236}">
                      <a16:creationId xmlns:a16="http://schemas.microsoft.com/office/drawing/2014/main" id="{4DF4F802-38BA-4EDB-AEF5-F69DF515023A}"/>
                    </a:ext>
                  </a:extLst>
                </p14:cNvPr>
                <p14:cNvContentPartPr/>
                <p14:nvPr/>
              </p14:nvContentPartPr>
              <p14:xfrm>
                <a:off x="6244865" y="4905083"/>
                <a:ext cx="315360" cy="48600"/>
              </p14:xfrm>
            </p:contentPart>
          </mc:Choice>
          <mc:Fallback xmlns="">
            <p:pic>
              <p:nvPicPr>
                <p:cNvPr id="224" name="Tinta 223">
                  <a:extLst>
                    <a:ext uri="{FF2B5EF4-FFF2-40B4-BE49-F238E27FC236}">
                      <a16:creationId xmlns:a16="http://schemas.microsoft.com/office/drawing/2014/main" id="{4DF4F802-38BA-4EDB-AEF5-F69DF515023A}"/>
                    </a:ext>
                  </a:extLst>
                </p:cNvPr>
                <p:cNvPicPr/>
                <p:nvPr/>
              </p:nvPicPr>
              <p:blipFill>
                <a:blip r:embed="rId331"/>
                <a:stretch>
                  <a:fillRect/>
                </a:stretch>
              </p:blipFill>
              <p:spPr>
                <a:xfrm>
                  <a:off x="6235865" y="4896083"/>
                  <a:ext cx="3330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25" name="Tinta 224">
                  <a:extLst>
                    <a:ext uri="{FF2B5EF4-FFF2-40B4-BE49-F238E27FC236}">
                      <a16:creationId xmlns:a16="http://schemas.microsoft.com/office/drawing/2014/main" id="{BAE5D838-E22F-42C3-B7D0-F17F83390EB2}"/>
                    </a:ext>
                  </a:extLst>
                </p14:cNvPr>
                <p14:cNvContentPartPr/>
                <p14:nvPr/>
              </p14:nvContentPartPr>
              <p14:xfrm>
                <a:off x="6714665" y="4844243"/>
                <a:ext cx="313920" cy="287280"/>
              </p14:xfrm>
            </p:contentPart>
          </mc:Choice>
          <mc:Fallback xmlns="">
            <p:pic>
              <p:nvPicPr>
                <p:cNvPr id="225" name="Tinta 224">
                  <a:extLst>
                    <a:ext uri="{FF2B5EF4-FFF2-40B4-BE49-F238E27FC236}">
                      <a16:creationId xmlns:a16="http://schemas.microsoft.com/office/drawing/2014/main" id="{BAE5D838-E22F-42C3-B7D0-F17F83390EB2}"/>
                    </a:ext>
                  </a:extLst>
                </p:cNvPr>
                <p:cNvPicPr/>
                <p:nvPr/>
              </p:nvPicPr>
              <p:blipFill>
                <a:blip r:embed="rId333"/>
                <a:stretch>
                  <a:fillRect/>
                </a:stretch>
              </p:blipFill>
              <p:spPr>
                <a:xfrm>
                  <a:off x="6706025" y="4835243"/>
                  <a:ext cx="33156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26" name="Tinta 225">
                  <a:extLst>
                    <a:ext uri="{FF2B5EF4-FFF2-40B4-BE49-F238E27FC236}">
                      <a16:creationId xmlns:a16="http://schemas.microsoft.com/office/drawing/2014/main" id="{5202363B-B1C3-4269-9E92-6787F5AB44A7}"/>
                    </a:ext>
                  </a:extLst>
                </p14:cNvPr>
                <p14:cNvContentPartPr/>
                <p14:nvPr/>
              </p14:nvContentPartPr>
              <p14:xfrm>
                <a:off x="6920945" y="4995803"/>
                <a:ext cx="187560" cy="164160"/>
              </p14:xfrm>
            </p:contentPart>
          </mc:Choice>
          <mc:Fallback xmlns="">
            <p:pic>
              <p:nvPicPr>
                <p:cNvPr id="226" name="Tinta 225">
                  <a:extLst>
                    <a:ext uri="{FF2B5EF4-FFF2-40B4-BE49-F238E27FC236}">
                      <a16:creationId xmlns:a16="http://schemas.microsoft.com/office/drawing/2014/main" id="{5202363B-B1C3-4269-9E92-6787F5AB44A7}"/>
                    </a:ext>
                  </a:extLst>
                </p:cNvPr>
                <p:cNvPicPr/>
                <p:nvPr/>
              </p:nvPicPr>
              <p:blipFill>
                <a:blip r:embed="rId335"/>
                <a:stretch>
                  <a:fillRect/>
                </a:stretch>
              </p:blipFill>
              <p:spPr>
                <a:xfrm>
                  <a:off x="6912305" y="4987163"/>
                  <a:ext cx="2052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28" name="Tinta 227">
                  <a:extLst>
                    <a:ext uri="{FF2B5EF4-FFF2-40B4-BE49-F238E27FC236}">
                      <a16:creationId xmlns:a16="http://schemas.microsoft.com/office/drawing/2014/main" id="{1F25E01A-F71F-4039-8804-45522DCED10E}"/>
                    </a:ext>
                  </a:extLst>
                </p14:cNvPr>
                <p14:cNvContentPartPr/>
                <p14:nvPr/>
              </p14:nvContentPartPr>
              <p14:xfrm>
                <a:off x="7338545" y="4899683"/>
                <a:ext cx="200520" cy="219240"/>
              </p14:xfrm>
            </p:contentPart>
          </mc:Choice>
          <mc:Fallback xmlns="">
            <p:pic>
              <p:nvPicPr>
                <p:cNvPr id="228" name="Tinta 227">
                  <a:extLst>
                    <a:ext uri="{FF2B5EF4-FFF2-40B4-BE49-F238E27FC236}">
                      <a16:creationId xmlns:a16="http://schemas.microsoft.com/office/drawing/2014/main" id="{1F25E01A-F71F-4039-8804-45522DCED10E}"/>
                    </a:ext>
                  </a:extLst>
                </p:cNvPr>
                <p:cNvPicPr/>
                <p:nvPr/>
              </p:nvPicPr>
              <p:blipFill>
                <a:blip r:embed="rId337"/>
                <a:stretch>
                  <a:fillRect/>
                </a:stretch>
              </p:blipFill>
              <p:spPr>
                <a:xfrm>
                  <a:off x="7329545" y="4890683"/>
                  <a:ext cx="2181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29" name="Tinta 228">
                  <a:extLst>
                    <a:ext uri="{FF2B5EF4-FFF2-40B4-BE49-F238E27FC236}">
                      <a16:creationId xmlns:a16="http://schemas.microsoft.com/office/drawing/2014/main" id="{E92DD686-252C-40FF-B70F-09D87C45516D}"/>
                    </a:ext>
                  </a:extLst>
                </p14:cNvPr>
                <p14:cNvContentPartPr/>
                <p14:nvPr/>
              </p14:nvContentPartPr>
              <p14:xfrm>
                <a:off x="6585065" y="5100563"/>
                <a:ext cx="34560" cy="17280"/>
              </p14:xfrm>
            </p:contentPart>
          </mc:Choice>
          <mc:Fallback xmlns="">
            <p:pic>
              <p:nvPicPr>
                <p:cNvPr id="229" name="Tinta 228">
                  <a:extLst>
                    <a:ext uri="{FF2B5EF4-FFF2-40B4-BE49-F238E27FC236}">
                      <a16:creationId xmlns:a16="http://schemas.microsoft.com/office/drawing/2014/main" id="{E92DD686-252C-40FF-B70F-09D87C45516D}"/>
                    </a:ext>
                  </a:extLst>
                </p:cNvPr>
                <p:cNvPicPr/>
                <p:nvPr/>
              </p:nvPicPr>
              <p:blipFill>
                <a:blip r:embed="rId339"/>
                <a:stretch>
                  <a:fillRect/>
                </a:stretch>
              </p:blipFill>
              <p:spPr>
                <a:xfrm>
                  <a:off x="6576065" y="5091563"/>
                  <a:ext cx="52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30" name="Tinta 229">
                  <a:extLst>
                    <a:ext uri="{FF2B5EF4-FFF2-40B4-BE49-F238E27FC236}">
                      <a16:creationId xmlns:a16="http://schemas.microsoft.com/office/drawing/2014/main" id="{04D6C028-3433-4593-9309-78AA98D370C0}"/>
                    </a:ext>
                  </a:extLst>
                </p14:cNvPr>
                <p14:cNvContentPartPr/>
                <p14:nvPr/>
              </p14:nvContentPartPr>
              <p14:xfrm>
                <a:off x="7168985" y="5101643"/>
                <a:ext cx="7920" cy="3600"/>
              </p14:xfrm>
            </p:contentPart>
          </mc:Choice>
          <mc:Fallback xmlns="">
            <p:pic>
              <p:nvPicPr>
                <p:cNvPr id="230" name="Tinta 229">
                  <a:extLst>
                    <a:ext uri="{FF2B5EF4-FFF2-40B4-BE49-F238E27FC236}">
                      <a16:creationId xmlns:a16="http://schemas.microsoft.com/office/drawing/2014/main" id="{04D6C028-3433-4593-9309-78AA98D370C0}"/>
                    </a:ext>
                  </a:extLst>
                </p:cNvPr>
                <p:cNvPicPr/>
                <p:nvPr/>
              </p:nvPicPr>
              <p:blipFill>
                <a:blip r:embed="rId341"/>
                <a:stretch>
                  <a:fillRect/>
                </a:stretch>
              </p:blipFill>
              <p:spPr>
                <a:xfrm>
                  <a:off x="7160345" y="5093003"/>
                  <a:ext cx="2556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31" name="Tinta 230">
                  <a:extLst>
                    <a:ext uri="{FF2B5EF4-FFF2-40B4-BE49-F238E27FC236}">
                      <a16:creationId xmlns:a16="http://schemas.microsoft.com/office/drawing/2014/main" id="{695AE616-B0EC-4C7E-A2F7-22D38BC636E3}"/>
                    </a:ext>
                  </a:extLst>
                </p14:cNvPr>
                <p14:cNvContentPartPr/>
                <p14:nvPr/>
              </p14:nvContentPartPr>
              <p14:xfrm>
                <a:off x="7597745" y="5189123"/>
                <a:ext cx="360" cy="360"/>
              </p14:xfrm>
            </p:contentPart>
          </mc:Choice>
          <mc:Fallback xmlns="">
            <p:pic>
              <p:nvPicPr>
                <p:cNvPr id="231" name="Tinta 230">
                  <a:extLst>
                    <a:ext uri="{FF2B5EF4-FFF2-40B4-BE49-F238E27FC236}">
                      <a16:creationId xmlns:a16="http://schemas.microsoft.com/office/drawing/2014/main" id="{695AE616-B0EC-4C7E-A2F7-22D38BC636E3}"/>
                    </a:ext>
                  </a:extLst>
                </p:cNvPr>
                <p:cNvPicPr/>
                <p:nvPr/>
              </p:nvPicPr>
              <p:blipFill>
                <a:blip r:embed="rId119"/>
                <a:stretch>
                  <a:fillRect/>
                </a:stretch>
              </p:blipFill>
              <p:spPr>
                <a:xfrm>
                  <a:off x="7588745" y="5180483"/>
                  <a:ext cx="18000" cy="18000"/>
                </a:xfrm>
                <a:prstGeom prst="rect">
                  <a:avLst/>
                </a:prstGeom>
              </p:spPr>
            </p:pic>
          </mc:Fallback>
        </mc:AlternateContent>
      </p:grpSp>
      <p:grpSp>
        <p:nvGrpSpPr>
          <p:cNvPr id="235" name="Agrupar 234">
            <a:extLst>
              <a:ext uri="{FF2B5EF4-FFF2-40B4-BE49-F238E27FC236}">
                <a16:creationId xmlns:a16="http://schemas.microsoft.com/office/drawing/2014/main" id="{037D2A4E-823A-4FF7-B5E5-8FC1FDF5BAE8}"/>
              </a:ext>
            </a:extLst>
          </p:cNvPr>
          <p:cNvGrpSpPr/>
          <p:nvPr/>
        </p:nvGrpSpPr>
        <p:grpSpPr>
          <a:xfrm>
            <a:off x="3226265" y="5747483"/>
            <a:ext cx="179640" cy="100440"/>
            <a:chOff x="3226265" y="5747483"/>
            <a:chExt cx="179640" cy="100440"/>
          </a:xfrm>
        </p:grpSpPr>
        <mc:AlternateContent xmlns:mc="http://schemas.openxmlformats.org/markup-compatibility/2006" xmlns:p14="http://schemas.microsoft.com/office/powerpoint/2010/main">
          <mc:Choice Requires="p14">
            <p:contentPart p14:bwMode="auto" r:id="rId343">
              <p14:nvContentPartPr>
                <p14:cNvPr id="233" name="Tinta 232">
                  <a:extLst>
                    <a:ext uri="{FF2B5EF4-FFF2-40B4-BE49-F238E27FC236}">
                      <a16:creationId xmlns:a16="http://schemas.microsoft.com/office/drawing/2014/main" id="{D5244CA3-F143-46A0-9189-B1F50B1E8E7F}"/>
                    </a:ext>
                  </a:extLst>
                </p14:cNvPr>
                <p14:cNvContentPartPr/>
                <p14:nvPr/>
              </p14:nvContentPartPr>
              <p14:xfrm>
                <a:off x="3226265" y="5747483"/>
                <a:ext cx="150840" cy="14040"/>
              </p14:xfrm>
            </p:contentPart>
          </mc:Choice>
          <mc:Fallback xmlns="">
            <p:pic>
              <p:nvPicPr>
                <p:cNvPr id="233" name="Tinta 232">
                  <a:extLst>
                    <a:ext uri="{FF2B5EF4-FFF2-40B4-BE49-F238E27FC236}">
                      <a16:creationId xmlns:a16="http://schemas.microsoft.com/office/drawing/2014/main" id="{D5244CA3-F143-46A0-9189-B1F50B1E8E7F}"/>
                    </a:ext>
                  </a:extLst>
                </p:cNvPr>
                <p:cNvPicPr/>
                <p:nvPr/>
              </p:nvPicPr>
              <p:blipFill>
                <a:blip r:embed="rId344"/>
                <a:stretch>
                  <a:fillRect/>
                </a:stretch>
              </p:blipFill>
              <p:spPr>
                <a:xfrm>
                  <a:off x="3217265" y="5738843"/>
                  <a:ext cx="1684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34" name="Tinta 233">
                  <a:extLst>
                    <a:ext uri="{FF2B5EF4-FFF2-40B4-BE49-F238E27FC236}">
                      <a16:creationId xmlns:a16="http://schemas.microsoft.com/office/drawing/2014/main" id="{59A8341F-14A3-4A70-9C0F-68BDFBF6E41F}"/>
                    </a:ext>
                  </a:extLst>
                </p14:cNvPr>
                <p14:cNvContentPartPr/>
                <p14:nvPr/>
              </p14:nvContentPartPr>
              <p14:xfrm>
                <a:off x="3269105" y="5835323"/>
                <a:ext cx="136800" cy="12600"/>
              </p14:xfrm>
            </p:contentPart>
          </mc:Choice>
          <mc:Fallback xmlns="">
            <p:pic>
              <p:nvPicPr>
                <p:cNvPr id="234" name="Tinta 233">
                  <a:extLst>
                    <a:ext uri="{FF2B5EF4-FFF2-40B4-BE49-F238E27FC236}">
                      <a16:creationId xmlns:a16="http://schemas.microsoft.com/office/drawing/2014/main" id="{59A8341F-14A3-4A70-9C0F-68BDFBF6E41F}"/>
                    </a:ext>
                  </a:extLst>
                </p:cNvPr>
                <p:cNvPicPr/>
                <p:nvPr/>
              </p:nvPicPr>
              <p:blipFill>
                <a:blip r:embed="rId346"/>
                <a:stretch>
                  <a:fillRect/>
                </a:stretch>
              </p:blipFill>
              <p:spPr>
                <a:xfrm>
                  <a:off x="3260465" y="5826683"/>
                  <a:ext cx="154440" cy="30240"/>
                </a:xfrm>
                <a:prstGeom prst="rect">
                  <a:avLst/>
                </a:prstGeom>
              </p:spPr>
            </p:pic>
          </mc:Fallback>
        </mc:AlternateContent>
      </p:grpSp>
      <p:grpSp>
        <p:nvGrpSpPr>
          <p:cNvPr id="246" name="Agrupar 245">
            <a:extLst>
              <a:ext uri="{FF2B5EF4-FFF2-40B4-BE49-F238E27FC236}">
                <a16:creationId xmlns:a16="http://schemas.microsoft.com/office/drawing/2014/main" id="{1E96B8B9-EB3B-41D2-8A7A-801AB96C0E1C}"/>
              </a:ext>
            </a:extLst>
          </p:cNvPr>
          <p:cNvGrpSpPr/>
          <p:nvPr/>
        </p:nvGrpSpPr>
        <p:grpSpPr>
          <a:xfrm>
            <a:off x="3899825" y="5575763"/>
            <a:ext cx="711000" cy="347040"/>
            <a:chOff x="3899825" y="5575763"/>
            <a:chExt cx="711000" cy="347040"/>
          </a:xfrm>
        </p:grpSpPr>
        <mc:AlternateContent xmlns:mc="http://schemas.openxmlformats.org/markup-compatibility/2006" xmlns:p14="http://schemas.microsoft.com/office/powerpoint/2010/main">
          <mc:Choice Requires="p14">
            <p:contentPart p14:bwMode="auto" r:id="rId347">
              <p14:nvContentPartPr>
                <p14:cNvPr id="236" name="Tinta 235">
                  <a:extLst>
                    <a:ext uri="{FF2B5EF4-FFF2-40B4-BE49-F238E27FC236}">
                      <a16:creationId xmlns:a16="http://schemas.microsoft.com/office/drawing/2014/main" id="{B528DF9E-407A-4C89-AB42-2C0F4EA7E465}"/>
                    </a:ext>
                  </a:extLst>
                </p14:cNvPr>
                <p14:cNvContentPartPr/>
                <p14:nvPr/>
              </p14:nvContentPartPr>
              <p14:xfrm>
                <a:off x="3899825" y="5739563"/>
                <a:ext cx="330480" cy="180360"/>
              </p14:xfrm>
            </p:contentPart>
          </mc:Choice>
          <mc:Fallback xmlns="">
            <p:pic>
              <p:nvPicPr>
                <p:cNvPr id="236" name="Tinta 235">
                  <a:extLst>
                    <a:ext uri="{FF2B5EF4-FFF2-40B4-BE49-F238E27FC236}">
                      <a16:creationId xmlns:a16="http://schemas.microsoft.com/office/drawing/2014/main" id="{B528DF9E-407A-4C89-AB42-2C0F4EA7E465}"/>
                    </a:ext>
                  </a:extLst>
                </p:cNvPr>
                <p:cNvPicPr/>
                <p:nvPr/>
              </p:nvPicPr>
              <p:blipFill>
                <a:blip r:embed="rId348"/>
                <a:stretch>
                  <a:fillRect/>
                </a:stretch>
              </p:blipFill>
              <p:spPr>
                <a:xfrm>
                  <a:off x="3891185" y="5730563"/>
                  <a:ext cx="34812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37" name="Tinta 236">
                  <a:extLst>
                    <a:ext uri="{FF2B5EF4-FFF2-40B4-BE49-F238E27FC236}">
                      <a16:creationId xmlns:a16="http://schemas.microsoft.com/office/drawing/2014/main" id="{F2EDB113-AE9D-4164-AE68-367272D04F2E}"/>
                    </a:ext>
                  </a:extLst>
                </p14:cNvPr>
                <p14:cNvContentPartPr/>
                <p14:nvPr/>
              </p14:nvContentPartPr>
              <p14:xfrm>
                <a:off x="4295465" y="5575763"/>
                <a:ext cx="120600" cy="98280"/>
              </p14:xfrm>
            </p:contentPart>
          </mc:Choice>
          <mc:Fallback xmlns="">
            <p:pic>
              <p:nvPicPr>
                <p:cNvPr id="237" name="Tinta 236">
                  <a:extLst>
                    <a:ext uri="{FF2B5EF4-FFF2-40B4-BE49-F238E27FC236}">
                      <a16:creationId xmlns:a16="http://schemas.microsoft.com/office/drawing/2014/main" id="{F2EDB113-AE9D-4164-AE68-367272D04F2E}"/>
                    </a:ext>
                  </a:extLst>
                </p:cNvPr>
                <p:cNvPicPr/>
                <p:nvPr/>
              </p:nvPicPr>
              <p:blipFill>
                <a:blip r:embed="rId350"/>
                <a:stretch>
                  <a:fillRect/>
                </a:stretch>
              </p:blipFill>
              <p:spPr>
                <a:xfrm>
                  <a:off x="4286825" y="5567123"/>
                  <a:ext cx="1382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38" name="Tinta 237">
                  <a:extLst>
                    <a:ext uri="{FF2B5EF4-FFF2-40B4-BE49-F238E27FC236}">
                      <a16:creationId xmlns:a16="http://schemas.microsoft.com/office/drawing/2014/main" id="{CCF520A0-B288-41DE-B189-A93B74F2F527}"/>
                    </a:ext>
                  </a:extLst>
                </p14:cNvPr>
                <p14:cNvContentPartPr/>
                <p14:nvPr/>
              </p14:nvContentPartPr>
              <p14:xfrm>
                <a:off x="4417145" y="5829563"/>
                <a:ext cx="193680" cy="8280"/>
              </p14:xfrm>
            </p:contentPart>
          </mc:Choice>
          <mc:Fallback xmlns="">
            <p:pic>
              <p:nvPicPr>
                <p:cNvPr id="238" name="Tinta 237">
                  <a:extLst>
                    <a:ext uri="{FF2B5EF4-FFF2-40B4-BE49-F238E27FC236}">
                      <a16:creationId xmlns:a16="http://schemas.microsoft.com/office/drawing/2014/main" id="{CCF520A0-B288-41DE-B189-A93B74F2F527}"/>
                    </a:ext>
                  </a:extLst>
                </p:cNvPr>
                <p:cNvPicPr/>
                <p:nvPr/>
              </p:nvPicPr>
              <p:blipFill>
                <a:blip r:embed="rId352"/>
                <a:stretch>
                  <a:fillRect/>
                </a:stretch>
              </p:blipFill>
              <p:spPr>
                <a:xfrm>
                  <a:off x="4408145" y="5820563"/>
                  <a:ext cx="21132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39" name="Tinta 238">
                  <a:extLst>
                    <a:ext uri="{FF2B5EF4-FFF2-40B4-BE49-F238E27FC236}">
                      <a16:creationId xmlns:a16="http://schemas.microsoft.com/office/drawing/2014/main" id="{F1C685C2-7146-4194-85FE-0F1843E874EF}"/>
                    </a:ext>
                  </a:extLst>
                </p14:cNvPr>
                <p14:cNvContentPartPr/>
                <p14:nvPr/>
              </p14:nvContentPartPr>
              <p14:xfrm>
                <a:off x="4534505" y="5747483"/>
                <a:ext cx="6840" cy="175320"/>
              </p14:xfrm>
            </p:contentPart>
          </mc:Choice>
          <mc:Fallback xmlns="">
            <p:pic>
              <p:nvPicPr>
                <p:cNvPr id="239" name="Tinta 238">
                  <a:extLst>
                    <a:ext uri="{FF2B5EF4-FFF2-40B4-BE49-F238E27FC236}">
                      <a16:creationId xmlns:a16="http://schemas.microsoft.com/office/drawing/2014/main" id="{F1C685C2-7146-4194-85FE-0F1843E874EF}"/>
                    </a:ext>
                  </a:extLst>
                </p:cNvPr>
                <p:cNvPicPr/>
                <p:nvPr/>
              </p:nvPicPr>
              <p:blipFill>
                <a:blip r:embed="rId354"/>
                <a:stretch>
                  <a:fillRect/>
                </a:stretch>
              </p:blipFill>
              <p:spPr>
                <a:xfrm>
                  <a:off x="4525865" y="5738843"/>
                  <a:ext cx="24480" cy="192960"/>
                </a:xfrm>
                <a:prstGeom prst="rect">
                  <a:avLst/>
                </a:prstGeom>
              </p:spPr>
            </p:pic>
          </mc:Fallback>
        </mc:AlternateContent>
      </p:grpSp>
      <p:grpSp>
        <p:nvGrpSpPr>
          <p:cNvPr id="245" name="Agrupar 244">
            <a:extLst>
              <a:ext uri="{FF2B5EF4-FFF2-40B4-BE49-F238E27FC236}">
                <a16:creationId xmlns:a16="http://schemas.microsoft.com/office/drawing/2014/main" id="{71D476B1-A376-4431-AE9C-FB1F131B0F50}"/>
              </a:ext>
            </a:extLst>
          </p:cNvPr>
          <p:cNvGrpSpPr/>
          <p:nvPr/>
        </p:nvGrpSpPr>
        <p:grpSpPr>
          <a:xfrm>
            <a:off x="4874345" y="5641643"/>
            <a:ext cx="531360" cy="271080"/>
            <a:chOff x="4874345" y="5641643"/>
            <a:chExt cx="531360" cy="271080"/>
          </a:xfrm>
        </p:grpSpPr>
        <mc:AlternateContent xmlns:mc="http://schemas.openxmlformats.org/markup-compatibility/2006" xmlns:p14="http://schemas.microsoft.com/office/powerpoint/2010/main">
          <mc:Choice Requires="p14">
            <p:contentPart p14:bwMode="auto" r:id="rId355">
              <p14:nvContentPartPr>
                <p14:cNvPr id="240" name="Tinta 239">
                  <a:extLst>
                    <a:ext uri="{FF2B5EF4-FFF2-40B4-BE49-F238E27FC236}">
                      <a16:creationId xmlns:a16="http://schemas.microsoft.com/office/drawing/2014/main" id="{B3A1A8CC-205D-4FB9-9856-B1BA3FF2A654}"/>
                    </a:ext>
                  </a:extLst>
                </p14:cNvPr>
                <p14:cNvContentPartPr/>
                <p14:nvPr/>
              </p14:nvContentPartPr>
              <p14:xfrm>
                <a:off x="4874345" y="5641643"/>
                <a:ext cx="124920" cy="271080"/>
              </p14:xfrm>
            </p:contentPart>
          </mc:Choice>
          <mc:Fallback xmlns="">
            <p:pic>
              <p:nvPicPr>
                <p:cNvPr id="240" name="Tinta 239">
                  <a:extLst>
                    <a:ext uri="{FF2B5EF4-FFF2-40B4-BE49-F238E27FC236}">
                      <a16:creationId xmlns:a16="http://schemas.microsoft.com/office/drawing/2014/main" id="{B3A1A8CC-205D-4FB9-9856-B1BA3FF2A654}"/>
                    </a:ext>
                  </a:extLst>
                </p:cNvPr>
                <p:cNvPicPr/>
                <p:nvPr/>
              </p:nvPicPr>
              <p:blipFill>
                <a:blip r:embed="rId356"/>
                <a:stretch>
                  <a:fillRect/>
                </a:stretch>
              </p:blipFill>
              <p:spPr>
                <a:xfrm>
                  <a:off x="4865345" y="5633003"/>
                  <a:ext cx="1425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41" name="Tinta 240">
                  <a:extLst>
                    <a:ext uri="{FF2B5EF4-FFF2-40B4-BE49-F238E27FC236}">
                      <a16:creationId xmlns:a16="http://schemas.microsoft.com/office/drawing/2014/main" id="{4C5CB633-221A-4FFE-B8F0-B18FF35D3B73}"/>
                    </a:ext>
                  </a:extLst>
                </p14:cNvPr>
                <p14:cNvContentPartPr/>
                <p14:nvPr/>
              </p14:nvContentPartPr>
              <p14:xfrm>
                <a:off x="5137505" y="5720123"/>
                <a:ext cx="268200" cy="175680"/>
              </p14:xfrm>
            </p:contentPart>
          </mc:Choice>
          <mc:Fallback xmlns="">
            <p:pic>
              <p:nvPicPr>
                <p:cNvPr id="241" name="Tinta 240">
                  <a:extLst>
                    <a:ext uri="{FF2B5EF4-FFF2-40B4-BE49-F238E27FC236}">
                      <a16:creationId xmlns:a16="http://schemas.microsoft.com/office/drawing/2014/main" id="{4C5CB633-221A-4FFE-B8F0-B18FF35D3B73}"/>
                    </a:ext>
                  </a:extLst>
                </p:cNvPr>
                <p:cNvPicPr/>
                <p:nvPr/>
              </p:nvPicPr>
              <p:blipFill>
                <a:blip r:embed="rId358"/>
                <a:stretch>
                  <a:fillRect/>
                </a:stretch>
              </p:blipFill>
              <p:spPr>
                <a:xfrm>
                  <a:off x="5128865" y="5711483"/>
                  <a:ext cx="285840" cy="193320"/>
                </a:xfrm>
                <a:prstGeom prst="rect">
                  <a:avLst/>
                </a:prstGeom>
              </p:spPr>
            </p:pic>
          </mc:Fallback>
        </mc:AlternateContent>
      </p:grpSp>
      <p:grpSp>
        <p:nvGrpSpPr>
          <p:cNvPr id="249" name="Agrupar 248">
            <a:extLst>
              <a:ext uri="{FF2B5EF4-FFF2-40B4-BE49-F238E27FC236}">
                <a16:creationId xmlns:a16="http://schemas.microsoft.com/office/drawing/2014/main" id="{883193FC-6507-4B45-84B6-7C30DB0EF1E3}"/>
              </a:ext>
            </a:extLst>
          </p:cNvPr>
          <p:cNvGrpSpPr/>
          <p:nvPr/>
        </p:nvGrpSpPr>
        <p:grpSpPr>
          <a:xfrm>
            <a:off x="5682545" y="5614643"/>
            <a:ext cx="969840" cy="254520"/>
            <a:chOff x="5682545" y="5614643"/>
            <a:chExt cx="969840" cy="254520"/>
          </a:xfrm>
        </p:grpSpPr>
        <mc:AlternateContent xmlns:mc="http://schemas.openxmlformats.org/markup-compatibility/2006" xmlns:p14="http://schemas.microsoft.com/office/powerpoint/2010/main">
          <mc:Choice Requires="p14">
            <p:contentPart p14:bwMode="auto" r:id="rId359">
              <p14:nvContentPartPr>
                <p14:cNvPr id="242" name="Tinta 241">
                  <a:extLst>
                    <a:ext uri="{FF2B5EF4-FFF2-40B4-BE49-F238E27FC236}">
                      <a16:creationId xmlns:a16="http://schemas.microsoft.com/office/drawing/2014/main" id="{718CD2BC-C793-43BB-A44C-6D21F011211D}"/>
                    </a:ext>
                  </a:extLst>
                </p14:cNvPr>
                <p14:cNvContentPartPr/>
                <p14:nvPr/>
              </p14:nvContentPartPr>
              <p14:xfrm>
                <a:off x="5682545" y="5753243"/>
                <a:ext cx="236880" cy="6120"/>
              </p14:xfrm>
            </p:contentPart>
          </mc:Choice>
          <mc:Fallback xmlns="">
            <p:pic>
              <p:nvPicPr>
                <p:cNvPr id="242" name="Tinta 241">
                  <a:extLst>
                    <a:ext uri="{FF2B5EF4-FFF2-40B4-BE49-F238E27FC236}">
                      <a16:creationId xmlns:a16="http://schemas.microsoft.com/office/drawing/2014/main" id="{718CD2BC-C793-43BB-A44C-6D21F011211D}"/>
                    </a:ext>
                  </a:extLst>
                </p:cNvPr>
                <p:cNvPicPr/>
                <p:nvPr/>
              </p:nvPicPr>
              <p:blipFill>
                <a:blip r:embed="rId360"/>
                <a:stretch>
                  <a:fillRect/>
                </a:stretch>
              </p:blipFill>
              <p:spPr>
                <a:xfrm>
                  <a:off x="5673545" y="5744243"/>
                  <a:ext cx="2545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43" name="Tinta 242">
                  <a:extLst>
                    <a:ext uri="{FF2B5EF4-FFF2-40B4-BE49-F238E27FC236}">
                      <a16:creationId xmlns:a16="http://schemas.microsoft.com/office/drawing/2014/main" id="{2C737F1D-F4CD-4AAC-835F-6EB07528A125}"/>
                    </a:ext>
                  </a:extLst>
                </p14:cNvPr>
                <p14:cNvContentPartPr/>
                <p14:nvPr/>
              </p14:nvContentPartPr>
              <p14:xfrm>
                <a:off x="5793785" y="5662163"/>
                <a:ext cx="30960" cy="197280"/>
              </p14:xfrm>
            </p:contentPart>
          </mc:Choice>
          <mc:Fallback xmlns="">
            <p:pic>
              <p:nvPicPr>
                <p:cNvPr id="243" name="Tinta 242">
                  <a:extLst>
                    <a:ext uri="{FF2B5EF4-FFF2-40B4-BE49-F238E27FC236}">
                      <a16:creationId xmlns:a16="http://schemas.microsoft.com/office/drawing/2014/main" id="{2C737F1D-F4CD-4AAC-835F-6EB07528A125}"/>
                    </a:ext>
                  </a:extLst>
                </p:cNvPr>
                <p:cNvPicPr/>
                <p:nvPr/>
              </p:nvPicPr>
              <p:blipFill>
                <a:blip r:embed="rId362"/>
                <a:stretch>
                  <a:fillRect/>
                </a:stretch>
              </p:blipFill>
              <p:spPr>
                <a:xfrm>
                  <a:off x="5784785" y="5653523"/>
                  <a:ext cx="4860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47" name="Tinta 246">
                  <a:extLst>
                    <a:ext uri="{FF2B5EF4-FFF2-40B4-BE49-F238E27FC236}">
                      <a16:creationId xmlns:a16="http://schemas.microsoft.com/office/drawing/2014/main" id="{3AF6FD70-6BDF-49D1-A9E7-12916277A31F}"/>
                    </a:ext>
                  </a:extLst>
                </p14:cNvPr>
                <p14:cNvContentPartPr/>
                <p14:nvPr/>
              </p14:nvContentPartPr>
              <p14:xfrm>
                <a:off x="6139025" y="5614643"/>
                <a:ext cx="146520" cy="254520"/>
              </p14:xfrm>
            </p:contentPart>
          </mc:Choice>
          <mc:Fallback xmlns="">
            <p:pic>
              <p:nvPicPr>
                <p:cNvPr id="247" name="Tinta 246">
                  <a:extLst>
                    <a:ext uri="{FF2B5EF4-FFF2-40B4-BE49-F238E27FC236}">
                      <a16:creationId xmlns:a16="http://schemas.microsoft.com/office/drawing/2014/main" id="{3AF6FD70-6BDF-49D1-A9E7-12916277A31F}"/>
                    </a:ext>
                  </a:extLst>
                </p:cNvPr>
                <p:cNvPicPr/>
                <p:nvPr/>
              </p:nvPicPr>
              <p:blipFill>
                <a:blip r:embed="rId364"/>
                <a:stretch>
                  <a:fillRect/>
                </a:stretch>
              </p:blipFill>
              <p:spPr>
                <a:xfrm>
                  <a:off x="6130385" y="5605643"/>
                  <a:ext cx="1641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48" name="Tinta 247">
                  <a:extLst>
                    <a:ext uri="{FF2B5EF4-FFF2-40B4-BE49-F238E27FC236}">
                      <a16:creationId xmlns:a16="http://schemas.microsoft.com/office/drawing/2014/main" id="{52267A68-1216-47F9-84F6-A04365BE8D6E}"/>
                    </a:ext>
                  </a:extLst>
                </p14:cNvPr>
                <p14:cNvContentPartPr/>
                <p14:nvPr/>
              </p14:nvContentPartPr>
              <p14:xfrm>
                <a:off x="6387785" y="5640563"/>
                <a:ext cx="264600" cy="223560"/>
              </p14:xfrm>
            </p:contentPart>
          </mc:Choice>
          <mc:Fallback xmlns="">
            <p:pic>
              <p:nvPicPr>
                <p:cNvPr id="248" name="Tinta 247">
                  <a:extLst>
                    <a:ext uri="{FF2B5EF4-FFF2-40B4-BE49-F238E27FC236}">
                      <a16:creationId xmlns:a16="http://schemas.microsoft.com/office/drawing/2014/main" id="{52267A68-1216-47F9-84F6-A04365BE8D6E}"/>
                    </a:ext>
                  </a:extLst>
                </p:cNvPr>
                <p:cNvPicPr/>
                <p:nvPr/>
              </p:nvPicPr>
              <p:blipFill>
                <a:blip r:embed="rId366"/>
                <a:stretch>
                  <a:fillRect/>
                </a:stretch>
              </p:blipFill>
              <p:spPr>
                <a:xfrm>
                  <a:off x="6379145" y="5631923"/>
                  <a:ext cx="28224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7">
            <p14:nvContentPartPr>
              <p14:cNvPr id="250" name="Tinta 249">
                <a:extLst>
                  <a:ext uri="{FF2B5EF4-FFF2-40B4-BE49-F238E27FC236}">
                    <a16:creationId xmlns:a16="http://schemas.microsoft.com/office/drawing/2014/main" id="{9D5E9BF7-8E57-42BD-9251-C4F584F78CA5}"/>
                  </a:ext>
                </a:extLst>
              </p14:cNvPr>
              <p14:cNvContentPartPr/>
              <p14:nvPr/>
            </p14:nvContentPartPr>
            <p14:xfrm>
              <a:off x="1346705" y="4805003"/>
              <a:ext cx="231480" cy="237600"/>
            </p14:xfrm>
          </p:contentPart>
        </mc:Choice>
        <mc:Fallback xmlns="">
          <p:pic>
            <p:nvPicPr>
              <p:cNvPr id="250" name="Tinta 249">
                <a:extLst>
                  <a:ext uri="{FF2B5EF4-FFF2-40B4-BE49-F238E27FC236}">
                    <a16:creationId xmlns:a16="http://schemas.microsoft.com/office/drawing/2014/main" id="{9D5E9BF7-8E57-42BD-9251-C4F584F78CA5}"/>
                  </a:ext>
                </a:extLst>
              </p:cNvPr>
              <p:cNvPicPr/>
              <p:nvPr/>
            </p:nvPicPr>
            <p:blipFill>
              <a:blip r:embed="rId368"/>
              <a:stretch>
                <a:fillRect/>
              </a:stretch>
            </p:blipFill>
            <p:spPr>
              <a:xfrm>
                <a:off x="1292705" y="4697363"/>
                <a:ext cx="33912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51" name="Tinta 250">
                <a:extLst>
                  <a:ext uri="{FF2B5EF4-FFF2-40B4-BE49-F238E27FC236}">
                    <a16:creationId xmlns:a16="http://schemas.microsoft.com/office/drawing/2014/main" id="{1EE85A30-69FE-4A57-B1F6-78492825E0F7}"/>
                  </a:ext>
                </a:extLst>
              </p14:cNvPr>
              <p14:cNvContentPartPr/>
              <p14:nvPr/>
            </p14:nvContentPartPr>
            <p14:xfrm>
              <a:off x="5204465" y="4879883"/>
              <a:ext cx="200160" cy="261000"/>
            </p14:xfrm>
          </p:contentPart>
        </mc:Choice>
        <mc:Fallback xmlns="">
          <p:pic>
            <p:nvPicPr>
              <p:cNvPr id="251" name="Tinta 250">
                <a:extLst>
                  <a:ext uri="{FF2B5EF4-FFF2-40B4-BE49-F238E27FC236}">
                    <a16:creationId xmlns:a16="http://schemas.microsoft.com/office/drawing/2014/main" id="{1EE85A30-69FE-4A57-B1F6-78492825E0F7}"/>
                  </a:ext>
                </a:extLst>
              </p:cNvPr>
              <p:cNvPicPr/>
              <p:nvPr/>
            </p:nvPicPr>
            <p:blipFill>
              <a:blip r:embed="rId370"/>
              <a:stretch>
                <a:fillRect/>
              </a:stretch>
            </p:blipFill>
            <p:spPr>
              <a:xfrm>
                <a:off x="5150825" y="4772243"/>
                <a:ext cx="3078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2" name="Tinta 251">
                <a:extLst>
                  <a:ext uri="{FF2B5EF4-FFF2-40B4-BE49-F238E27FC236}">
                    <a16:creationId xmlns:a16="http://schemas.microsoft.com/office/drawing/2014/main" id="{67F6DFAF-F0DD-4056-957A-DE90487D0B61}"/>
                  </a:ext>
                </a:extLst>
              </p14:cNvPr>
              <p14:cNvContentPartPr/>
              <p14:nvPr/>
            </p14:nvContentPartPr>
            <p14:xfrm>
              <a:off x="3787505" y="4902923"/>
              <a:ext cx="251640" cy="278280"/>
            </p14:xfrm>
          </p:contentPart>
        </mc:Choice>
        <mc:Fallback xmlns="">
          <p:pic>
            <p:nvPicPr>
              <p:cNvPr id="252" name="Tinta 251">
                <a:extLst>
                  <a:ext uri="{FF2B5EF4-FFF2-40B4-BE49-F238E27FC236}">
                    <a16:creationId xmlns:a16="http://schemas.microsoft.com/office/drawing/2014/main" id="{67F6DFAF-F0DD-4056-957A-DE90487D0B61}"/>
                  </a:ext>
                </a:extLst>
              </p:cNvPr>
              <p:cNvPicPr/>
              <p:nvPr/>
            </p:nvPicPr>
            <p:blipFill>
              <a:blip r:embed="rId372"/>
              <a:stretch>
                <a:fillRect/>
              </a:stretch>
            </p:blipFill>
            <p:spPr>
              <a:xfrm>
                <a:off x="3733865" y="4795283"/>
                <a:ext cx="3592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53" name="Tinta 252">
                <a:extLst>
                  <a:ext uri="{FF2B5EF4-FFF2-40B4-BE49-F238E27FC236}">
                    <a16:creationId xmlns:a16="http://schemas.microsoft.com/office/drawing/2014/main" id="{E07EA75C-CAB5-4039-B986-5EF4093992E2}"/>
                  </a:ext>
                </a:extLst>
              </p14:cNvPr>
              <p14:cNvContentPartPr/>
              <p14:nvPr/>
            </p14:nvContentPartPr>
            <p14:xfrm>
              <a:off x="412145" y="4829843"/>
              <a:ext cx="1135080" cy="274320"/>
            </p14:xfrm>
          </p:contentPart>
        </mc:Choice>
        <mc:Fallback xmlns="">
          <p:pic>
            <p:nvPicPr>
              <p:cNvPr id="253" name="Tinta 252">
                <a:extLst>
                  <a:ext uri="{FF2B5EF4-FFF2-40B4-BE49-F238E27FC236}">
                    <a16:creationId xmlns:a16="http://schemas.microsoft.com/office/drawing/2014/main" id="{E07EA75C-CAB5-4039-B986-5EF4093992E2}"/>
                  </a:ext>
                </a:extLst>
              </p:cNvPr>
              <p:cNvPicPr/>
              <p:nvPr/>
            </p:nvPicPr>
            <p:blipFill>
              <a:blip r:embed="rId374"/>
              <a:stretch>
                <a:fillRect/>
              </a:stretch>
            </p:blipFill>
            <p:spPr>
              <a:xfrm>
                <a:off x="358145" y="4722203"/>
                <a:ext cx="124272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55" name="Tinta 254">
                <a:extLst>
                  <a:ext uri="{FF2B5EF4-FFF2-40B4-BE49-F238E27FC236}">
                    <a16:creationId xmlns:a16="http://schemas.microsoft.com/office/drawing/2014/main" id="{D9A04C54-312A-4A1E-8283-19E86E4A91E6}"/>
                  </a:ext>
                </a:extLst>
              </p14:cNvPr>
              <p14:cNvContentPartPr/>
              <p14:nvPr/>
            </p14:nvContentPartPr>
            <p14:xfrm>
              <a:off x="2112425" y="5753243"/>
              <a:ext cx="264600" cy="425520"/>
            </p14:xfrm>
          </p:contentPart>
        </mc:Choice>
        <mc:Fallback xmlns="">
          <p:pic>
            <p:nvPicPr>
              <p:cNvPr id="255" name="Tinta 254">
                <a:extLst>
                  <a:ext uri="{FF2B5EF4-FFF2-40B4-BE49-F238E27FC236}">
                    <a16:creationId xmlns:a16="http://schemas.microsoft.com/office/drawing/2014/main" id="{D9A04C54-312A-4A1E-8283-19E86E4A91E6}"/>
                  </a:ext>
                </a:extLst>
              </p:cNvPr>
              <p:cNvPicPr/>
              <p:nvPr/>
            </p:nvPicPr>
            <p:blipFill>
              <a:blip r:embed="rId376"/>
              <a:stretch>
                <a:fillRect/>
              </a:stretch>
            </p:blipFill>
            <p:spPr>
              <a:xfrm>
                <a:off x="2103785" y="5744243"/>
                <a:ext cx="2822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56" name="Tinta 255">
                <a:extLst>
                  <a:ext uri="{FF2B5EF4-FFF2-40B4-BE49-F238E27FC236}">
                    <a16:creationId xmlns:a16="http://schemas.microsoft.com/office/drawing/2014/main" id="{58C1A168-A450-4300-85B3-7C89284473C2}"/>
                  </a:ext>
                </a:extLst>
              </p14:cNvPr>
              <p14:cNvContentPartPr/>
              <p14:nvPr/>
            </p14:nvContentPartPr>
            <p14:xfrm>
              <a:off x="6998705" y="5736323"/>
              <a:ext cx="267840" cy="21960"/>
            </p14:xfrm>
          </p:contentPart>
        </mc:Choice>
        <mc:Fallback xmlns="">
          <p:pic>
            <p:nvPicPr>
              <p:cNvPr id="256" name="Tinta 255">
                <a:extLst>
                  <a:ext uri="{FF2B5EF4-FFF2-40B4-BE49-F238E27FC236}">
                    <a16:creationId xmlns:a16="http://schemas.microsoft.com/office/drawing/2014/main" id="{58C1A168-A450-4300-85B3-7C89284473C2}"/>
                  </a:ext>
                </a:extLst>
              </p:cNvPr>
              <p:cNvPicPr/>
              <p:nvPr/>
            </p:nvPicPr>
            <p:blipFill>
              <a:blip r:embed="rId378"/>
              <a:stretch>
                <a:fillRect/>
              </a:stretch>
            </p:blipFill>
            <p:spPr>
              <a:xfrm>
                <a:off x="6990065" y="5727323"/>
                <a:ext cx="2854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57" name="Tinta 256">
                <a:extLst>
                  <a:ext uri="{FF2B5EF4-FFF2-40B4-BE49-F238E27FC236}">
                    <a16:creationId xmlns:a16="http://schemas.microsoft.com/office/drawing/2014/main" id="{77ED96FE-3DCF-4F48-8E05-1A2C63BE5CEA}"/>
                  </a:ext>
                </a:extLst>
              </p14:cNvPr>
              <p14:cNvContentPartPr/>
              <p14:nvPr/>
            </p14:nvContentPartPr>
            <p14:xfrm>
              <a:off x="7576145" y="5654603"/>
              <a:ext cx="136800" cy="231480"/>
            </p14:xfrm>
          </p:contentPart>
        </mc:Choice>
        <mc:Fallback xmlns="">
          <p:pic>
            <p:nvPicPr>
              <p:cNvPr id="257" name="Tinta 256">
                <a:extLst>
                  <a:ext uri="{FF2B5EF4-FFF2-40B4-BE49-F238E27FC236}">
                    <a16:creationId xmlns:a16="http://schemas.microsoft.com/office/drawing/2014/main" id="{77ED96FE-3DCF-4F48-8E05-1A2C63BE5CEA}"/>
                  </a:ext>
                </a:extLst>
              </p:cNvPr>
              <p:cNvPicPr/>
              <p:nvPr/>
            </p:nvPicPr>
            <p:blipFill>
              <a:blip r:embed="rId380"/>
              <a:stretch>
                <a:fillRect/>
              </a:stretch>
            </p:blipFill>
            <p:spPr>
              <a:xfrm>
                <a:off x="7567505" y="5645603"/>
                <a:ext cx="154440" cy="249120"/>
              </a:xfrm>
              <a:prstGeom prst="rect">
                <a:avLst/>
              </a:prstGeom>
            </p:spPr>
          </p:pic>
        </mc:Fallback>
      </mc:AlternateContent>
      <p:grpSp>
        <p:nvGrpSpPr>
          <p:cNvPr id="260" name="Agrupar 259">
            <a:extLst>
              <a:ext uri="{FF2B5EF4-FFF2-40B4-BE49-F238E27FC236}">
                <a16:creationId xmlns:a16="http://schemas.microsoft.com/office/drawing/2014/main" id="{046B5DEC-3107-432E-B6D9-A2F8031CA526}"/>
              </a:ext>
            </a:extLst>
          </p:cNvPr>
          <p:cNvGrpSpPr/>
          <p:nvPr/>
        </p:nvGrpSpPr>
        <p:grpSpPr>
          <a:xfrm>
            <a:off x="2393225" y="5696003"/>
            <a:ext cx="496800" cy="226440"/>
            <a:chOff x="2393225" y="5696003"/>
            <a:chExt cx="496800" cy="226440"/>
          </a:xfrm>
        </p:grpSpPr>
        <mc:AlternateContent xmlns:mc="http://schemas.openxmlformats.org/markup-compatibility/2006" xmlns:p14="http://schemas.microsoft.com/office/powerpoint/2010/main">
          <mc:Choice Requires="p14">
            <p:contentPart p14:bwMode="auto" r:id="rId381">
              <p14:nvContentPartPr>
                <p14:cNvPr id="258" name="Tinta 257">
                  <a:extLst>
                    <a:ext uri="{FF2B5EF4-FFF2-40B4-BE49-F238E27FC236}">
                      <a16:creationId xmlns:a16="http://schemas.microsoft.com/office/drawing/2014/main" id="{CF46A87E-B37A-483A-9910-CA6F343BAFC2}"/>
                    </a:ext>
                  </a:extLst>
                </p14:cNvPr>
                <p14:cNvContentPartPr/>
                <p14:nvPr/>
              </p14:nvContentPartPr>
              <p14:xfrm>
                <a:off x="2393225" y="5818043"/>
                <a:ext cx="205200" cy="24120"/>
              </p14:xfrm>
            </p:contentPart>
          </mc:Choice>
          <mc:Fallback xmlns="">
            <p:pic>
              <p:nvPicPr>
                <p:cNvPr id="258" name="Tinta 257">
                  <a:extLst>
                    <a:ext uri="{FF2B5EF4-FFF2-40B4-BE49-F238E27FC236}">
                      <a16:creationId xmlns:a16="http://schemas.microsoft.com/office/drawing/2014/main" id="{CF46A87E-B37A-483A-9910-CA6F343BAFC2}"/>
                    </a:ext>
                  </a:extLst>
                </p:cNvPr>
                <p:cNvPicPr/>
                <p:nvPr/>
              </p:nvPicPr>
              <p:blipFill>
                <a:blip r:embed="rId382"/>
                <a:stretch>
                  <a:fillRect/>
                </a:stretch>
              </p:blipFill>
              <p:spPr>
                <a:xfrm>
                  <a:off x="2384225" y="5809403"/>
                  <a:ext cx="222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59" name="Tinta 258">
                  <a:extLst>
                    <a:ext uri="{FF2B5EF4-FFF2-40B4-BE49-F238E27FC236}">
                      <a16:creationId xmlns:a16="http://schemas.microsoft.com/office/drawing/2014/main" id="{20DE1611-B497-4175-A36C-DD2AA5FBF7E8}"/>
                    </a:ext>
                  </a:extLst>
                </p14:cNvPr>
                <p14:cNvContentPartPr/>
                <p14:nvPr/>
              </p14:nvContentPartPr>
              <p14:xfrm>
                <a:off x="2790305" y="5696003"/>
                <a:ext cx="99720" cy="226440"/>
              </p14:xfrm>
            </p:contentPart>
          </mc:Choice>
          <mc:Fallback xmlns="">
            <p:pic>
              <p:nvPicPr>
                <p:cNvPr id="259" name="Tinta 258">
                  <a:extLst>
                    <a:ext uri="{FF2B5EF4-FFF2-40B4-BE49-F238E27FC236}">
                      <a16:creationId xmlns:a16="http://schemas.microsoft.com/office/drawing/2014/main" id="{20DE1611-B497-4175-A36C-DD2AA5FBF7E8}"/>
                    </a:ext>
                  </a:extLst>
                </p:cNvPr>
                <p:cNvPicPr/>
                <p:nvPr/>
              </p:nvPicPr>
              <p:blipFill>
                <a:blip r:embed="rId384"/>
                <a:stretch>
                  <a:fillRect/>
                </a:stretch>
              </p:blipFill>
              <p:spPr>
                <a:xfrm>
                  <a:off x="2781665" y="5687363"/>
                  <a:ext cx="117360" cy="244080"/>
                </a:xfrm>
                <a:prstGeom prst="rect">
                  <a:avLst/>
                </a:prstGeom>
              </p:spPr>
            </p:pic>
          </mc:Fallback>
        </mc:AlternateContent>
      </p:grpSp>
      <p:grpSp>
        <p:nvGrpSpPr>
          <p:cNvPr id="265" name="Agrupar 264">
            <a:extLst>
              <a:ext uri="{FF2B5EF4-FFF2-40B4-BE49-F238E27FC236}">
                <a16:creationId xmlns:a16="http://schemas.microsoft.com/office/drawing/2014/main" id="{03385C9B-5CAF-4272-B924-ACC5131FDD17}"/>
              </a:ext>
            </a:extLst>
          </p:cNvPr>
          <p:cNvGrpSpPr/>
          <p:nvPr/>
        </p:nvGrpSpPr>
        <p:grpSpPr>
          <a:xfrm>
            <a:off x="2267945" y="6220523"/>
            <a:ext cx="912960" cy="444600"/>
            <a:chOff x="2267945" y="6220523"/>
            <a:chExt cx="912960" cy="444600"/>
          </a:xfrm>
        </p:grpSpPr>
        <mc:AlternateContent xmlns:mc="http://schemas.openxmlformats.org/markup-compatibility/2006" xmlns:p14="http://schemas.microsoft.com/office/powerpoint/2010/main">
          <mc:Choice Requires="p14">
            <p:contentPart p14:bwMode="auto" r:id="rId385">
              <p14:nvContentPartPr>
                <p14:cNvPr id="261" name="Tinta 260">
                  <a:extLst>
                    <a:ext uri="{FF2B5EF4-FFF2-40B4-BE49-F238E27FC236}">
                      <a16:creationId xmlns:a16="http://schemas.microsoft.com/office/drawing/2014/main" id="{A99D79EF-8FE5-4E49-A844-7F8E35A5E6BF}"/>
                    </a:ext>
                  </a:extLst>
                </p14:cNvPr>
                <p14:cNvContentPartPr/>
                <p14:nvPr/>
              </p14:nvContentPartPr>
              <p14:xfrm>
                <a:off x="2267945" y="6263723"/>
                <a:ext cx="274680" cy="401400"/>
              </p14:xfrm>
            </p:contentPart>
          </mc:Choice>
          <mc:Fallback xmlns="">
            <p:pic>
              <p:nvPicPr>
                <p:cNvPr id="261" name="Tinta 260">
                  <a:extLst>
                    <a:ext uri="{FF2B5EF4-FFF2-40B4-BE49-F238E27FC236}">
                      <a16:creationId xmlns:a16="http://schemas.microsoft.com/office/drawing/2014/main" id="{A99D79EF-8FE5-4E49-A844-7F8E35A5E6BF}"/>
                    </a:ext>
                  </a:extLst>
                </p:cNvPr>
                <p:cNvPicPr/>
                <p:nvPr/>
              </p:nvPicPr>
              <p:blipFill>
                <a:blip r:embed="rId386"/>
                <a:stretch>
                  <a:fillRect/>
                </a:stretch>
              </p:blipFill>
              <p:spPr>
                <a:xfrm>
                  <a:off x="2258945" y="6255083"/>
                  <a:ext cx="29232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62" name="Tinta 261">
                  <a:extLst>
                    <a:ext uri="{FF2B5EF4-FFF2-40B4-BE49-F238E27FC236}">
                      <a16:creationId xmlns:a16="http://schemas.microsoft.com/office/drawing/2014/main" id="{EFA20409-A63E-4151-9534-0076A22E6BFD}"/>
                    </a:ext>
                  </a:extLst>
                </p14:cNvPr>
                <p14:cNvContentPartPr/>
                <p14:nvPr/>
              </p14:nvContentPartPr>
              <p14:xfrm>
                <a:off x="2661065" y="6402323"/>
                <a:ext cx="173880" cy="16920"/>
              </p14:xfrm>
            </p:contentPart>
          </mc:Choice>
          <mc:Fallback xmlns="">
            <p:pic>
              <p:nvPicPr>
                <p:cNvPr id="262" name="Tinta 261">
                  <a:extLst>
                    <a:ext uri="{FF2B5EF4-FFF2-40B4-BE49-F238E27FC236}">
                      <a16:creationId xmlns:a16="http://schemas.microsoft.com/office/drawing/2014/main" id="{EFA20409-A63E-4151-9534-0076A22E6BFD}"/>
                    </a:ext>
                  </a:extLst>
                </p:cNvPr>
                <p:cNvPicPr/>
                <p:nvPr/>
              </p:nvPicPr>
              <p:blipFill>
                <a:blip r:embed="rId388"/>
                <a:stretch>
                  <a:fillRect/>
                </a:stretch>
              </p:blipFill>
              <p:spPr>
                <a:xfrm>
                  <a:off x="2652425" y="6393323"/>
                  <a:ext cx="1915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63" name="Tinta 262">
                  <a:extLst>
                    <a:ext uri="{FF2B5EF4-FFF2-40B4-BE49-F238E27FC236}">
                      <a16:creationId xmlns:a16="http://schemas.microsoft.com/office/drawing/2014/main" id="{77F99C51-8267-46C8-827B-4A5E9D594F17}"/>
                    </a:ext>
                  </a:extLst>
                </p14:cNvPr>
                <p14:cNvContentPartPr/>
                <p14:nvPr/>
              </p14:nvContentPartPr>
              <p14:xfrm>
                <a:off x="3069305" y="6220523"/>
                <a:ext cx="111600" cy="223200"/>
              </p14:xfrm>
            </p:contentPart>
          </mc:Choice>
          <mc:Fallback xmlns="">
            <p:pic>
              <p:nvPicPr>
                <p:cNvPr id="263" name="Tinta 262">
                  <a:extLst>
                    <a:ext uri="{FF2B5EF4-FFF2-40B4-BE49-F238E27FC236}">
                      <a16:creationId xmlns:a16="http://schemas.microsoft.com/office/drawing/2014/main" id="{77F99C51-8267-46C8-827B-4A5E9D594F17}"/>
                    </a:ext>
                  </a:extLst>
                </p:cNvPr>
                <p:cNvPicPr/>
                <p:nvPr/>
              </p:nvPicPr>
              <p:blipFill>
                <a:blip r:embed="rId390"/>
                <a:stretch>
                  <a:fillRect/>
                </a:stretch>
              </p:blipFill>
              <p:spPr>
                <a:xfrm>
                  <a:off x="3060665" y="6211883"/>
                  <a:ext cx="129240" cy="24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1">
            <p14:nvContentPartPr>
              <p14:cNvPr id="264" name="Tinta 263">
                <a:extLst>
                  <a:ext uri="{FF2B5EF4-FFF2-40B4-BE49-F238E27FC236}">
                    <a16:creationId xmlns:a16="http://schemas.microsoft.com/office/drawing/2014/main" id="{B2FC1B5A-0B01-4C07-BA1A-A8F01D203B40}"/>
                  </a:ext>
                </a:extLst>
              </p14:cNvPr>
              <p14:cNvContentPartPr/>
              <p14:nvPr/>
            </p14:nvContentPartPr>
            <p14:xfrm>
              <a:off x="3494105" y="6319523"/>
              <a:ext cx="158760" cy="34560"/>
            </p14:xfrm>
          </p:contentPart>
        </mc:Choice>
        <mc:Fallback xmlns="">
          <p:pic>
            <p:nvPicPr>
              <p:cNvPr id="264" name="Tinta 263">
                <a:extLst>
                  <a:ext uri="{FF2B5EF4-FFF2-40B4-BE49-F238E27FC236}">
                    <a16:creationId xmlns:a16="http://schemas.microsoft.com/office/drawing/2014/main" id="{B2FC1B5A-0B01-4C07-BA1A-A8F01D203B40}"/>
                  </a:ext>
                </a:extLst>
              </p:cNvPr>
              <p:cNvPicPr/>
              <p:nvPr/>
            </p:nvPicPr>
            <p:blipFill>
              <a:blip r:embed="rId392"/>
              <a:stretch>
                <a:fillRect/>
              </a:stretch>
            </p:blipFill>
            <p:spPr>
              <a:xfrm>
                <a:off x="3485465" y="6310883"/>
                <a:ext cx="17640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66" name="Tinta 265">
                <a:extLst>
                  <a:ext uri="{FF2B5EF4-FFF2-40B4-BE49-F238E27FC236}">
                    <a16:creationId xmlns:a16="http://schemas.microsoft.com/office/drawing/2014/main" id="{0D9EC296-220C-4745-87B1-DB582059B70E}"/>
                  </a:ext>
                </a:extLst>
              </p14:cNvPr>
              <p14:cNvContentPartPr/>
              <p14:nvPr/>
            </p14:nvContentPartPr>
            <p14:xfrm>
              <a:off x="3509225" y="6214403"/>
              <a:ext cx="134280" cy="9720"/>
            </p14:xfrm>
          </p:contentPart>
        </mc:Choice>
        <mc:Fallback xmlns="">
          <p:pic>
            <p:nvPicPr>
              <p:cNvPr id="266" name="Tinta 265">
                <a:extLst>
                  <a:ext uri="{FF2B5EF4-FFF2-40B4-BE49-F238E27FC236}">
                    <a16:creationId xmlns:a16="http://schemas.microsoft.com/office/drawing/2014/main" id="{0D9EC296-220C-4745-87B1-DB582059B70E}"/>
                  </a:ext>
                </a:extLst>
              </p:cNvPr>
              <p:cNvPicPr/>
              <p:nvPr/>
            </p:nvPicPr>
            <p:blipFill>
              <a:blip r:embed="rId394"/>
              <a:stretch>
                <a:fillRect/>
              </a:stretch>
            </p:blipFill>
            <p:spPr>
              <a:xfrm>
                <a:off x="3500585" y="6205763"/>
                <a:ext cx="151920" cy="27360"/>
              </a:xfrm>
              <a:prstGeom prst="rect">
                <a:avLst/>
              </a:prstGeom>
            </p:spPr>
          </p:pic>
        </mc:Fallback>
      </mc:AlternateContent>
      <p:grpSp>
        <p:nvGrpSpPr>
          <p:cNvPr id="277" name="Agrupar 276">
            <a:extLst>
              <a:ext uri="{FF2B5EF4-FFF2-40B4-BE49-F238E27FC236}">
                <a16:creationId xmlns:a16="http://schemas.microsoft.com/office/drawing/2014/main" id="{1673B0B5-C2DD-4493-AA5A-9D53610DCFAB}"/>
              </a:ext>
            </a:extLst>
          </p:cNvPr>
          <p:cNvGrpSpPr/>
          <p:nvPr/>
        </p:nvGrpSpPr>
        <p:grpSpPr>
          <a:xfrm>
            <a:off x="3969305" y="6156443"/>
            <a:ext cx="791640" cy="281160"/>
            <a:chOff x="3969305" y="6156443"/>
            <a:chExt cx="791640" cy="281160"/>
          </a:xfrm>
        </p:grpSpPr>
        <mc:AlternateContent xmlns:mc="http://schemas.openxmlformats.org/markup-compatibility/2006" xmlns:p14="http://schemas.microsoft.com/office/powerpoint/2010/main">
          <mc:Choice Requires="p14">
            <p:contentPart p14:bwMode="auto" r:id="rId395">
              <p14:nvContentPartPr>
                <p14:cNvPr id="267" name="Tinta 266">
                  <a:extLst>
                    <a:ext uri="{FF2B5EF4-FFF2-40B4-BE49-F238E27FC236}">
                      <a16:creationId xmlns:a16="http://schemas.microsoft.com/office/drawing/2014/main" id="{BE24D3A9-3F78-4093-9B65-4EA469AF5985}"/>
                    </a:ext>
                  </a:extLst>
                </p14:cNvPr>
                <p14:cNvContentPartPr/>
                <p14:nvPr/>
              </p14:nvContentPartPr>
              <p14:xfrm>
                <a:off x="3969305" y="6262643"/>
                <a:ext cx="252000" cy="174960"/>
              </p14:xfrm>
            </p:contentPart>
          </mc:Choice>
          <mc:Fallback xmlns="">
            <p:pic>
              <p:nvPicPr>
                <p:cNvPr id="267" name="Tinta 266">
                  <a:extLst>
                    <a:ext uri="{FF2B5EF4-FFF2-40B4-BE49-F238E27FC236}">
                      <a16:creationId xmlns:a16="http://schemas.microsoft.com/office/drawing/2014/main" id="{BE24D3A9-3F78-4093-9B65-4EA469AF5985}"/>
                    </a:ext>
                  </a:extLst>
                </p:cNvPr>
                <p:cNvPicPr/>
                <p:nvPr/>
              </p:nvPicPr>
              <p:blipFill>
                <a:blip r:embed="rId396"/>
                <a:stretch>
                  <a:fillRect/>
                </a:stretch>
              </p:blipFill>
              <p:spPr>
                <a:xfrm>
                  <a:off x="3960665" y="6254003"/>
                  <a:ext cx="2696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68" name="Tinta 267">
                  <a:extLst>
                    <a:ext uri="{FF2B5EF4-FFF2-40B4-BE49-F238E27FC236}">
                      <a16:creationId xmlns:a16="http://schemas.microsoft.com/office/drawing/2014/main" id="{C88ACEE4-25CD-4F40-8747-C04805579CAD}"/>
                    </a:ext>
                  </a:extLst>
                </p14:cNvPr>
                <p14:cNvContentPartPr/>
                <p14:nvPr/>
              </p14:nvContentPartPr>
              <p14:xfrm>
                <a:off x="4190705" y="6156443"/>
                <a:ext cx="190080" cy="82080"/>
              </p14:xfrm>
            </p:contentPart>
          </mc:Choice>
          <mc:Fallback xmlns="">
            <p:pic>
              <p:nvPicPr>
                <p:cNvPr id="268" name="Tinta 267">
                  <a:extLst>
                    <a:ext uri="{FF2B5EF4-FFF2-40B4-BE49-F238E27FC236}">
                      <a16:creationId xmlns:a16="http://schemas.microsoft.com/office/drawing/2014/main" id="{C88ACEE4-25CD-4F40-8747-C04805579CAD}"/>
                    </a:ext>
                  </a:extLst>
                </p:cNvPr>
                <p:cNvPicPr/>
                <p:nvPr/>
              </p:nvPicPr>
              <p:blipFill>
                <a:blip r:embed="rId398"/>
                <a:stretch>
                  <a:fillRect/>
                </a:stretch>
              </p:blipFill>
              <p:spPr>
                <a:xfrm>
                  <a:off x="4182065" y="6147803"/>
                  <a:ext cx="2077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69" name="Tinta 268">
                  <a:extLst>
                    <a:ext uri="{FF2B5EF4-FFF2-40B4-BE49-F238E27FC236}">
                      <a16:creationId xmlns:a16="http://schemas.microsoft.com/office/drawing/2014/main" id="{5F10B35E-75E2-433B-AE53-351FC59B5DF2}"/>
                    </a:ext>
                  </a:extLst>
                </p14:cNvPr>
                <p14:cNvContentPartPr/>
                <p14:nvPr/>
              </p14:nvContentPartPr>
              <p14:xfrm>
                <a:off x="4583825" y="6355883"/>
                <a:ext cx="177120" cy="2880"/>
              </p14:xfrm>
            </p:contentPart>
          </mc:Choice>
          <mc:Fallback xmlns="">
            <p:pic>
              <p:nvPicPr>
                <p:cNvPr id="269" name="Tinta 268">
                  <a:extLst>
                    <a:ext uri="{FF2B5EF4-FFF2-40B4-BE49-F238E27FC236}">
                      <a16:creationId xmlns:a16="http://schemas.microsoft.com/office/drawing/2014/main" id="{5F10B35E-75E2-433B-AE53-351FC59B5DF2}"/>
                    </a:ext>
                  </a:extLst>
                </p:cNvPr>
                <p:cNvPicPr/>
                <p:nvPr/>
              </p:nvPicPr>
              <p:blipFill>
                <a:blip r:embed="rId400"/>
                <a:stretch>
                  <a:fillRect/>
                </a:stretch>
              </p:blipFill>
              <p:spPr>
                <a:xfrm>
                  <a:off x="4575185" y="6346883"/>
                  <a:ext cx="19476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70" name="Tinta 269">
                  <a:extLst>
                    <a:ext uri="{FF2B5EF4-FFF2-40B4-BE49-F238E27FC236}">
                      <a16:creationId xmlns:a16="http://schemas.microsoft.com/office/drawing/2014/main" id="{5EDC9080-8B84-454F-A439-C4C4E9C16061}"/>
                    </a:ext>
                  </a:extLst>
                </p14:cNvPr>
                <p14:cNvContentPartPr/>
                <p14:nvPr/>
              </p14:nvContentPartPr>
              <p14:xfrm>
                <a:off x="4688945" y="6271643"/>
                <a:ext cx="27000" cy="165240"/>
              </p14:xfrm>
            </p:contentPart>
          </mc:Choice>
          <mc:Fallback xmlns="">
            <p:pic>
              <p:nvPicPr>
                <p:cNvPr id="270" name="Tinta 269">
                  <a:extLst>
                    <a:ext uri="{FF2B5EF4-FFF2-40B4-BE49-F238E27FC236}">
                      <a16:creationId xmlns:a16="http://schemas.microsoft.com/office/drawing/2014/main" id="{5EDC9080-8B84-454F-A439-C4C4E9C16061}"/>
                    </a:ext>
                  </a:extLst>
                </p:cNvPr>
                <p:cNvPicPr/>
                <p:nvPr/>
              </p:nvPicPr>
              <p:blipFill>
                <a:blip r:embed="rId402"/>
                <a:stretch>
                  <a:fillRect/>
                </a:stretch>
              </p:blipFill>
              <p:spPr>
                <a:xfrm>
                  <a:off x="4679945" y="6263003"/>
                  <a:ext cx="44640" cy="182880"/>
                </a:xfrm>
                <a:prstGeom prst="rect">
                  <a:avLst/>
                </a:prstGeom>
              </p:spPr>
            </p:pic>
          </mc:Fallback>
        </mc:AlternateContent>
      </p:grpSp>
      <p:grpSp>
        <p:nvGrpSpPr>
          <p:cNvPr id="276" name="Agrupar 275">
            <a:extLst>
              <a:ext uri="{FF2B5EF4-FFF2-40B4-BE49-F238E27FC236}">
                <a16:creationId xmlns:a16="http://schemas.microsoft.com/office/drawing/2014/main" id="{C8BFFA59-7B03-4855-905A-AB69DFA91D8B}"/>
              </a:ext>
            </a:extLst>
          </p:cNvPr>
          <p:cNvGrpSpPr/>
          <p:nvPr/>
        </p:nvGrpSpPr>
        <p:grpSpPr>
          <a:xfrm>
            <a:off x="5002145" y="6253643"/>
            <a:ext cx="577080" cy="209520"/>
            <a:chOff x="5002145" y="6253643"/>
            <a:chExt cx="577080" cy="209520"/>
          </a:xfrm>
        </p:grpSpPr>
        <mc:AlternateContent xmlns:mc="http://schemas.openxmlformats.org/markup-compatibility/2006" xmlns:p14="http://schemas.microsoft.com/office/powerpoint/2010/main">
          <mc:Choice Requires="p14">
            <p:contentPart p14:bwMode="auto" r:id="rId403">
              <p14:nvContentPartPr>
                <p14:cNvPr id="271" name="Tinta 270">
                  <a:extLst>
                    <a:ext uri="{FF2B5EF4-FFF2-40B4-BE49-F238E27FC236}">
                      <a16:creationId xmlns:a16="http://schemas.microsoft.com/office/drawing/2014/main" id="{369E5C36-15C7-4BEF-8150-25F909D53C4E}"/>
                    </a:ext>
                  </a:extLst>
                </p14:cNvPr>
                <p14:cNvContentPartPr/>
                <p14:nvPr/>
              </p14:nvContentPartPr>
              <p14:xfrm>
                <a:off x="5002145" y="6253643"/>
                <a:ext cx="134640" cy="209520"/>
              </p14:xfrm>
            </p:contentPart>
          </mc:Choice>
          <mc:Fallback xmlns="">
            <p:pic>
              <p:nvPicPr>
                <p:cNvPr id="271" name="Tinta 270">
                  <a:extLst>
                    <a:ext uri="{FF2B5EF4-FFF2-40B4-BE49-F238E27FC236}">
                      <a16:creationId xmlns:a16="http://schemas.microsoft.com/office/drawing/2014/main" id="{369E5C36-15C7-4BEF-8150-25F909D53C4E}"/>
                    </a:ext>
                  </a:extLst>
                </p:cNvPr>
                <p:cNvPicPr/>
                <p:nvPr/>
              </p:nvPicPr>
              <p:blipFill>
                <a:blip r:embed="rId404"/>
                <a:stretch>
                  <a:fillRect/>
                </a:stretch>
              </p:blipFill>
              <p:spPr>
                <a:xfrm>
                  <a:off x="4993145" y="6244643"/>
                  <a:ext cx="152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72" name="Tinta 271">
                  <a:extLst>
                    <a:ext uri="{FF2B5EF4-FFF2-40B4-BE49-F238E27FC236}">
                      <a16:creationId xmlns:a16="http://schemas.microsoft.com/office/drawing/2014/main" id="{F3E4BCCE-B3C5-4083-895D-8B834EE02DA6}"/>
                    </a:ext>
                  </a:extLst>
                </p14:cNvPr>
                <p14:cNvContentPartPr/>
                <p14:nvPr/>
              </p14:nvContentPartPr>
              <p14:xfrm>
                <a:off x="5344865" y="6294683"/>
                <a:ext cx="234360" cy="122760"/>
              </p14:xfrm>
            </p:contentPart>
          </mc:Choice>
          <mc:Fallback xmlns="">
            <p:pic>
              <p:nvPicPr>
                <p:cNvPr id="272" name="Tinta 271">
                  <a:extLst>
                    <a:ext uri="{FF2B5EF4-FFF2-40B4-BE49-F238E27FC236}">
                      <a16:creationId xmlns:a16="http://schemas.microsoft.com/office/drawing/2014/main" id="{F3E4BCCE-B3C5-4083-895D-8B834EE02DA6}"/>
                    </a:ext>
                  </a:extLst>
                </p:cNvPr>
                <p:cNvPicPr/>
                <p:nvPr/>
              </p:nvPicPr>
              <p:blipFill>
                <a:blip r:embed="rId406"/>
                <a:stretch>
                  <a:fillRect/>
                </a:stretch>
              </p:blipFill>
              <p:spPr>
                <a:xfrm>
                  <a:off x="5336225" y="6285683"/>
                  <a:ext cx="252000" cy="140400"/>
                </a:xfrm>
                <a:prstGeom prst="rect">
                  <a:avLst/>
                </a:prstGeom>
              </p:spPr>
            </p:pic>
          </mc:Fallback>
        </mc:AlternateContent>
      </p:grpSp>
      <p:grpSp>
        <p:nvGrpSpPr>
          <p:cNvPr id="279" name="Agrupar 278">
            <a:extLst>
              <a:ext uri="{FF2B5EF4-FFF2-40B4-BE49-F238E27FC236}">
                <a16:creationId xmlns:a16="http://schemas.microsoft.com/office/drawing/2014/main" id="{E2A3E1C1-FBB7-4678-8830-EBB666945120}"/>
              </a:ext>
            </a:extLst>
          </p:cNvPr>
          <p:cNvGrpSpPr/>
          <p:nvPr/>
        </p:nvGrpSpPr>
        <p:grpSpPr>
          <a:xfrm>
            <a:off x="5892425" y="6216203"/>
            <a:ext cx="531000" cy="198360"/>
            <a:chOff x="5892425" y="6216203"/>
            <a:chExt cx="531000" cy="198360"/>
          </a:xfrm>
        </p:grpSpPr>
        <mc:AlternateContent xmlns:mc="http://schemas.openxmlformats.org/markup-compatibility/2006" xmlns:p14="http://schemas.microsoft.com/office/powerpoint/2010/main">
          <mc:Choice Requires="p14">
            <p:contentPart p14:bwMode="auto" r:id="rId407">
              <p14:nvContentPartPr>
                <p14:cNvPr id="273" name="Tinta 272">
                  <a:extLst>
                    <a:ext uri="{FF2B5EF4-FFF2-40B4-BE49-F238E27FC236}">
                      <a16:creationId xmlns:a16="http://schemas.microsoft.com/office/drawing/2014/main" id="{5059EE3E-DBF7-4EB5-98B6-C4245EDE68DF}"/>
                    </a:ext>
                  </a:extLst>
                </p14:cNvPr>
                <p14:cNvContentPartPr/>
                <p14:nvPr/>
              </p14:nvContentPartPr>
              <p14:xfrm>
                <a:off x="5892425" y="6335363"/>
                <a:ext cx="166320" cy="8640"/>
              </p14:xfrm>
            </p:contentPart>
          </mc:Choice>
          <mc:Fallback xmlns="">
            <p:pic>
              <p:nvPicPr>
                <p:cNvPr id="273" name="Tinta 272">
                  <a:extLst>
                    <a:ext uri="{FF2B5EF4-FFF2-40B4-BE49-F238E27FC236}">
                      <a16:creationId xmlns:a16="http://schemas.microsoft.com/office/drawing/2014/main" id="{5059EE3E-DBF7-4EB5-98B6-C4245EDE68DF}"/>
                    </a:ext>
                  </a:extLst>
                </p:cNvPr>
                <p:cNvPicPr/>
                <p:nvPr/>
              </p:nvPicPr>
              <p:blipFill>
                <a:blip r:embed="rId408"/>
                <a:stretch>
                  <a:fillRect/>
                </a:stretch>
              </p:blipFill>
              <p:spPr>
                <a:xfrm>
                  <a:off x="5883425" y="6326723"/>
                  <a:ext cx="1839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74" name="Tinta 273">
                  <a:extLst>
                    <a:ext uri="{FF2B5EF4-FFF2-40B4-BE49-F238E27FC236}">
                      <a16:creationId xmlns:a16="http://schemas.microsoft.com/office/drawing/2014/main" id="{7B8CE539-4512-44BC-BF43-3E9F3F8BF8C8}"/>
                    </a:ext>
                  </a:extLst>
                </p14:cNvPr>
                <p14:cNvContentPartPr/>
                <p14:nvPr/>
              </p14:nvContentPartPr>
              <p14:xfrm>
                <a:off x="5954345" y="6259403"/>
                <a:ext cx="67320" cy="155160"/>
              </p14:xfrm>
            </p:contentPart>
          </mc:Choice>
          <mc:Fallback xmlns="">
            <p:pic>
              <p:nvPicPr>
                <p:cNvPr id="274" name="Tinta 273">
                  <a:extLst>
                    <a:ext uri="{FF2B5EF4-FFF2-40B4-BE49-F238E27FC236}">
                      <a16:creationId xmlns:a16="http://schemas.microsoft.com/office/drawing/2014/main" id="{7B8CE539-4512-44BC-BF43-3E9F3F8BF8C8}"/>
                    </a:ext>
                  </a:extLst>
                </p:cNvPr>
                <p:cNvPicPr/>
                <p:nvPr/>
              </p:nvPicPr>
              <p:blipFill>
                <a:blip r:embed="rId410"/>
                <a:stretch>
                  <a:fillRect/>
                </a:stretch>
              </p:blipFill>
              <p:spPr>
                <a:xfrm>
                  <a:off x="5945345" y="6250403"/>
                  <a:ext cx="849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78" name="Tinta 277">
                  <a:extLst>
                    <a:ext uri="{FF2B5EF4-FFF2-40B4-BE49-F238E27FC236}">
                      <a16:creationId xmlns:a16="http://schemas.microsoft.com/office/drawing/2014/main" id="{D4DCBE84-295E-4D67-B28D-F04B7E8706BA}"/>
                    </a:ext>
                  </a:extLst>
                </p14:cNvPr>
                <p14:cNvContentPartPr/>
                <p14:nvPr/>
              </p14:nvContentPartPr>
              <p14:xfrm>
                <a:off x="6236585" y="6216203"/>
                <a:ext cx="186840" cy="192240"/>
              </p14:xfrm>
            </p:contentPart>
          </mc:Choice>
          <mc:Fallback xmlns="">
            <p:pic>
              <p:nvPicPr>
                <p:cNvPr id="278" name="Tinta 277">
                  <a:extLst>
                    <a:ext uri="{FF2B5EF4-FFF2-40B4-BE49-F238E27FC236}">
                      <a16:creationId xmlns:a16="http://schemas.microsoft.com/office/drawing/2014/main" id="{D4DCBE84-295E-4D67-B28D-F04B7E8706BA}"/>
                    </a:ext>
                  </a:extLst>
                </p:cNvPr>
                <p:cNvPicPr/>
                <p:nvPr/>
              </p:nvPicPr>
              <p:blipFill>
                <a:blip r:embed="rId412"/>
                <a:stretch>
                  <a:fillRect/>
                </a:stretch>
              </p:blipFill>
              <p:spPr>
                <a:xfrm>
                  <a:off x="6227945" y="6207563"/>
                  <a:ext cx="204480" cy="209880"/>
                </a:xfrm>
                <a:prstGeom prst="rect">
                  <a:avLst/>
                </a:prstGeom>
              </p:spPr>
            </p:pic>
          </mc:Fallback>
        </mc:AlternateContent>
      </p:grpSp>
      <p:grpSp>
        <p:nvGrpSpPr>
          <p:cNvPr id="283" name="Agrupar 282">
            <a:extLst>
              <a:ext uri="{FF2B5EF4-FFF2-40B4-BE49-F238E27FC236}">
                <a16:creationId xmlns:a16="http://schemas.microsoft.com/office/drawing/2014/main" id="{1306D80B-7E9D-47E8-8102-D4B545A70636}"/>
              </a:ext>
            </a:extLst>
          </p:cNvPr>
          <p:cNvGrpSpPr/>
          <p:nvPr/>
        </p:nvGrpSpPr>
        <p:grpSpPr>
          <a:xfrm>
            <a:off x="6937865" y="6198563"/>
            <a:ext cx="528480" cy="174960"/>
            <a:chOff x="6937865" y="6198563"/>
            <a:chExt cx="528480" cy="174960"/>
          </a:xfrm>
        </p:grpSpPr>
        <mc:AlternateContent xmlns:mc="http://schemas.openxmlformats.org/markup-compatibility/2006" xmlns:p14="http://schemas.microsoft.com/office/powerpoint/2010/main">
          <mc:Choice Requires="p14">
            <p:contentPart p14:bwMode="auto" r:id="rId413">
              <p14:nvContentPartPr>
                <p14:cNvPr id="280" name="Tinta 279">
                  <a:extLst>
                    <a:ext uri="{FF2B5EF4-FFF2-40B4-BE49-F238E27FC236}">
                      <a16:creationId xmlns:a16="http://schemas.microsoft.com/office/drawing/2014/main" id="{DC02B50D-5D96-4330-9038-E9FFB90F2E28}"/>
                    </a:ext>
                  </a:extLst>
                </p14:cNvPr>
                <p14:cNvContentPartPr/>
                <p14:nvPr/>
              </p14:nvContentPartPr>
              <p14:xfrm>
                <a:off x="6959105" y="6281363"/>
                <a:ext cx="315000" cy="36000"/>
              </p14:xfrm>
            </p:contentPart>
          </mc:Choice>
          <mc:Fallback xmlns="">
            <p:pic>
              <p:nvPicPr>
                <p:cNvPr id="280" name="Tinta 279">
                  <a:extLst>
                    <a:ext uri="{FF2B5EF4-FFF2-40B4-BE49-F238E27FC236}">
                      <a16:creationId xmlns:a16="http://schemas.microsoft.com/office/drawing/2014/main" id="{DC02B50D-5D96-4330-9038-E9FFB90F2E28}"/>
                    </a:ext>
                  </a:extLst>
                </p:cNvPr>
                <p:cNvPicPr/>
                <p:nvPr/>
              </p:nvPicPr>
              <p:blipFill>
                <a:blip r:embed="rId414"/>
                <a:stretch>
                  <a:fillRect/>
                </a:stretch>
              </p:blipFill>
              <p:spPr>
                <a:xfrm>
                  <a:off x="6950465" y="6272723"/>
                  <a:ext cx="3326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81" name="Tinta 280">
                  <a:extLst>
                    <a:ext uri="{FF2B5EF4-FFF2-40B4-BE49-F238E27FC236}">
                      <a16:creationId xmlns:a16="http://schemas.microsoft.com/office/drawing/2014/main" id="{DBC06C75-FC2A-47CC-BAC2-75FA6A42CE33}"/>
                    </a:ext>
                  </a:extLst>
                </p14:cNvPr>
                <p14:cNvContentPartPr/>
                <p14:nvPr/>
              </p14:nvContentPartPr>
              <p14:xfrm>
                <a:off x="6937865" y="6259403"/>
                <a:ext cx="407520" cy="27720"/>
              </p14:xfrm>
            </p:contentPart>
          </mc:Choice>
          <mc:Fallback xmlns="">
            <p:pic>
              <p:nvPicPr>
                <p:cNvPr id="281" name="Tinta 280">
                  <a:extLst>
                    <a:ext uri="{FF2B5EF4-FFF2-40B4-BE49-F238E27FC236}">
                      <a16:creationId xmlns:a16="http://schemas.microsoft.com/office/drawing/2014/main" id="{DBC06C75-FC2A-47CC-BAC2-75FA6A42CE33}"/>
                    </a:ext>
                  </a:extLst>
                </p:cNvPr>
                <p:cNvPicPr/>
                <p:nvPr/>
              </p:nvPicPr>
              <p:blipFill>
                <a:blip r:embed="rId416"/>
                <a:stretch>
                  <a:fillRect/>
                </a:stretch>
              </p:blipFill>
              <p:spPr>
                <a:xfrm>
                  <a:off x="6928865" y="6250403"/>
                  <a:ext cx="4251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82" name="Tinta 281">
                  <a:extLst>
                    <a:ext uri="{FF2B5EF4-FFF2-40B4-BE49-F238E27FC236}">
                      <a16:creationId xmlns:a16="http://schemas.microsoft.com/office/drawing/2014/main" id="{9F223245-09BC-40DB-AC76-599B75C54728}"/>
                    </a:ext>
                  </a:extLst>
                </p14:cNvPr>
                <p14:cNvContentPartPr/>
                <p14:nvPr/>
              </p14:nvContentPartPr>
              <p14:xfrm>
                <a:off x="7245665" y="6198563"/>
                <a:ext cx="220680" cy="174960"/>
              </p14:xfrm>
            </p:contentPart>
          </mc:Choice>
          <mc:Fallback xmlns="">
            <p:pic>
              <p:nvPicPr>
                <p:cNvPr id="282" name="Tinta 281">
                  <a:extLst>
                    <a:ext uri="{FF2B5EF4-FFF2-40B4-BE49-F238E27FC236}">
                      <a16:creationId xmlns:a16="http://schemas.microsoft.com/office/drawing/2014/main" id="{9F223245-09BC-40DB-AC76-599B75C54728}"/>
                    </a:ext>
                  </a:extLst>
                </p:cNvPr>
                <p:cNvPicPr/>
                <p:nvPr/>
              </p:nvPicPr>
              <p:blipFill>
                <a:blip r:embed="rId418"/>
                <a:stretch>
                  <a:fillRect/>
                </a:stretch>
              </p:blipFill>
              <p:spPr>
                <a:xfrm>
                  <a:off x="7237025" y="6189563"/>
                  <a:ext cx="238320" cy="192600"/>
                </a:xfrm>
                <a:prstGeom prst="rect">
                  <a:avLst/>
                </a:prstGeom>
              </p:spPr>
            </p:pic>
          </mc:Fallback>
        </mc:AlternateContent>
      </p:grpSp>
      <p:grpSp>
        <p:nvGrpSpPr>
          <p:cNvPr id="290" name="Agrupar 289">
            <a:extLst>
              <a:ext uri="{FF2B5EF4-FFF2-40B4-BE49-F238E27FC236}">
                <a16:creationId xmlns:a16="http://schemas.microsoft.com/office/drawing/2014/main" id="{1EEC96BC-069B-4BEF-A0BE-F120DA5E3F70}"/>
              </a:ext>
            </a:extLst>
          </p:cNvPr>
          <p:cNvGrpSpPr/>
          <p:nvPr/>
        </p:nvGrpSpPr>
        <p:grpSpPr>
          <a:xfrm>
            <a:off x="7858025" y="6139163"/>
            <a:ext cx="837720" cy="399240"/>
            <a:chOff x="7858025" y="6139163"/>
            <a:chExt cx="837720" cy="399240"/>
          </a:xfrm>
        </p:grpSpPr>
        <mc:AlternateContent xmlns:mc="http://schemas.openxmlformats.org/markup-compatibility/2006" xmlns:p14="http://schemas.microsoft.com/office/powerpoint/2010/main">
          <mc:Choice Requires="p14">
            <p:contentPart p14:bwMode="auto" r:id="rId419">
              <p14:nvContentPartPr>
                <p14:cNvPr id="284" name="Tinta 283">
                  <a:extLst>
                    <a:ext uri="{FF2B5EF4-FFF2-40B4-BE49-F238E27FC236}">
                      <a16:creationId xmlns:a16="http://schemas.microsoft.com/office/drawing/2014/main" id="{EE02364C-4574-44AD-AC78-DA4578CDE4F6}"/>
                    </a:ext>
                  </a:extLst>
                </p14:cNvPr>
                <p14:cNvContentPartPr/>
                <p14:nvPr/>
              </p14:nvContentPartPr>
              <p14:xfrm>
                <a:off x="7858025" y="6228443"/>
                <a:ext cx="222840" cy="309960"/>
              </p14:xfrm>
            </p:contentPart>
          </mc:Choice>
          <mc:Fallback xmlns="">
            <p:pic>
              <p:nvPicPr>
                <p:cNvPr id="284" name="Tinta 283">
                  <a:extLst>
                    <a:ext uri="{FF2B5EF4-FFF2-40B4-BE49-F238E27FC236}">
                      <a16:creationId xmlns:a16="http://schemas.microsoft.com/office/drawing/2014/main" id="{EE02364C-4574-44AD-AC78-DA4578CDE4F6}"/>
                    </a:ext>
                  </a:extLst>
                </p:cNvPr>
                <p:cNvPicPr/>
                <p:nvPr/>
              </p:nvPicPr>
              <p:blipFill>
                <a:blip r:embed="rId420"/>
                <a:stretch>
                  <a:fillRect/>
                </a:stretch>
              </p:blipFill>
              <p:spPr>
                <a:xfrm>
                  <a:off x="7849385" y="6219803"/>
                  <a:ext cx="2404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85" name="Tinta 284">
                  <a:extLst>
                    <a:ext uri="{FF2B5EF4-FFF2-40B4-BE49-F238E27FC236}">
                      <a16:creationId xmlns:a16="http://schemas.microsoft.com/office/drawing/2014/main" id="{3221A0EC-DE5D-4193-AFDF-3A74A5977A0F}"/>
                    </a:ext>
                  </a:extLst>
                </p14:cNvPr>
                <p14:cNvContentPartPr/>
                <p14:nvPr/>
              </p14:nvContentPartPr>
              <p14:xfrm>
                <a:off x="8260145" y="6279563"/>
                <a:ext cx="123120" cy="15120"/>
              </p14:xfrm>
            </p:contentPart>
          </mc:Choice>
          <mc:Fallback xmlns="">
            <p:pic>
              <p:nvPicPr>
                <p:cNvPr id="285" name="Tinta 284">
                  <a:extLst>
                    <a:ext uri="{FF2B5EF4-FFF2-40B4-BE49-F238E27FC236}">
                      <a16:creationId xmlns:a16="http://schemas.microsoft.com/office/drawing/2014/main" id="{3221A0EC-DE5D-4193-AFDF-3A74A5977A0F}"/>
                    </a:ext>
                  </a:extLst>
                </p:cNvPr>
                <p:cNvPicPr/>
                <p:nvPr/>
              </p:nvPicPr>
              <p:blipFill>
                <a:blip r:embed="rId422"/>
                <a:stretch>
                  <a:fillRect/>
                </a:stretch>
              </p:blipFill>
              <p:spPr>
                <a:xfrm>
                  <a:off x="8251145" y="6270923"/>
                  <a:ext cx="1407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86" name="Tinta 285">
                  <a:extLst>
                    <a:ext uri="{FF2B5EF4-FFF2-40B4-BE49-F238E27FC236}">
                      <a16:creationId xmlns:a16="http://schemas.microsoft.com/office/drawing/2014/main" id="{E9D688D1-D3C7-4042-AF64-122AF31DDA41}"/>
                    </a:ext>
                  </a:extLst>
                </p14:cNvPr>
                <p14:cNvContentPartPr/>
                <p14:nvPr/>
              </p14:nvContentPartPr>
              <p14:xfrm>
                <a:off x="8568665" y="6139163"/>
                <a:ext cx="127080" cy="184320"/>
              </p14:xfrm>
            </p:contentPart>
          </mc:Choice>
          <mc:Fallback xmlns="">
            <p:pic>
              <p:nvPicPr>
                <p:cNvPr id="286" name="Tinta 285">
                  <a:extLst>
                    <a:ext uri="{FF2B5EF4-FFF2-40B4-BE49-F238E27FC236}">
                      <a16:creationId xmlns:a16="http://schemas.microsoft.com/office/drawing/2014/main" id="{E9D688D1-D3C7-4042-AF64-122AF31DDA41}"/>
                    </a:ext>
                  </a:extLst>
                </p:cNvPr>
                <p:cNvPicPr/>
                <p:nvPr/>
              </p:nvPicPr>
              <p:blipFill>
                <a:blip r:embed="rId424"/>
                <a:stretch>
                  <a:fillRect/>
                </a:stretch>
              </p:blipFill>
              <p:spPr>
                <a:xfrm>
                  <a:off x="8559665" y="6130163"/>
                  <a:ext cx="144720" cy="201960"/>
                </a:xfrm>
                <a:prstGeom prst="rect">
                  <a:avLst/>
                </a:prstGeom>
              </p:spPr>
            </p:pic>
          </mc:Fallback>
        </mc:AlternateContent>
      </p:grpSp>
      <p:grpSp>
        <p:nvGrpSpPr>
          <p:cNvPr id="289" name="Agrupar 288">
            <a:extLst>
              <a:ext uri="{FF2B5EF4-FFF2-40B4-BE49-F238E27FC236}">
                <a16:creationId xmlns:a16="http://schemas.microsoft.com/office/drawing/2014/main" id="{70CE8E0A-B31E-4AF3-8AB5-1EDE6AB7DAA0}"/>
              </a:ext>
            </a:extLst>
          </p:cNvPr>
          <p:cNvGrpSpPr/>
          <p:nvPr/>
        </p:nvGrpSpPr>
        <p:grpSpPr>
          <a:xfrm>
            <a:off x="9094265" y="6234203"/>
            <a:ext cx="148320" cy="78840"/>
            <a:chOff x="9094265" y="6234203"/>
            <a:chExt cx="148320" cy="78840"/>
          </a:xfrm>
        </p:grpSpPr>
        <mc:AlternateContent xmlns:mc="http://schemas.openxmlformats.org/markup-compatibility/2006" xmlns:p14="http://schemas.microsoft.com/office/powerpoint/2010/main">
          <mc:Choice Requires="p14">
            <p:contentPart p14:bwMode="auto" r:id="rId425">
              <p14:nvContentPartPr>
                <p14:cNvPr id="287" name="Tinta 286">
                  <a:extLst>
                    <a:ext uri="{FF2B5EF4-FFF2-40B4-BE49-F238E27FC236}">
                      <a16:creationId xmlns:a16="http://schemas.microsoft.com/office/drawing/2014/main" id="{1AC60A0B-447E-4BDF-8064-B383A29B3948}"/>
                    </a:ext>
                  </a:extLst>
                </p14:cNvPr>
                <p14:cNvContentPartPr/>
                <p14:nvPr/>
              </p14:nvContentPartPr>
              <p14:xfrm>
                <a:off x="9094265" y="6234203"/>
                <a:ext cx="140760" cy="15120"/>
              </p14:xfrm>
            </p:contentPart>
          </mc:Choice>
          <mc:Fallback xmlns="">
            <p:pic>
              <p:nvPicPr>
                <p:cNvPr id="287" name="Tinta 286">
                  <a:extLst>
                    <a:ext uri="{FF2B5EF4-FFF2-40B4-BE49-F238E27FC236}">
                      <a16:creationId xmlns:a16="http://schemas.microsoft.com/office/drawing/2014/main" id="{1AC60A0B-447E-4BDF-8064-B383A29B3948}"/>
                    </a:ext>
                  </a:extLst>
                </p:cNvPr>
                <p:cNvPicPr/>
                <p:nvPr/>
              </p:nvPicPr>
              <p:blipFill>
                <a:blip r:embed="rId426"/>
                <a:stretch>
                  <a:fillRect/>
                </a:stretch>
              </p:blipFill>
              <p:spPr>
                <a:xfrm>
                  <a:off x="9085625" y="6225563"/>
                  <a:ext cx="15840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88" name="Tinta 287">
                  <a:extLst>
                    <a:ext uri="{FF2B5EF4-FFF2-40B4-BE49-F238E27FC236}">
                      <a16:creationId xmlns:a16="http://schemas.microsoft.com/office/drawing/2014/main" id="{EFE9F3EA-9B4B-4E1B-AF20-B319BC7E98AE}"/>
                    </a:ext>
                  </a:extLst>
                </p14:cNvPr>
                <p14:cNvContentPartPr/>
                <p14:nvPr/>
              </p14:nvContentPartPr>
              <p14:xfrm>
                <a:off x="9115865" y="6295763"/>
                <a:ext cx="126720" cy="17280"/>
              </p14:xfrm>
            </p:contentPart>
          </mc:Choice>
          <mc:Fallback xmlns="">
            <p:pic>
              <p:nvPicPr>
                <p:cNvPr id="288" name="Tinta 287">
                  <a:extLst>
                    <a:ext uri="{FF2B5EF4-FFF2-40B4-BE49-F238E27FC236}">
                      <a16:creationId xmlns:a16="http://schemas.microsoft.com/office/drawing/2014/main" id="{EFE9F3EA-9B4B-4E1B-AF20-B319BC7E98AE}"/>
                    </a:ext>
                  </a:extLst>
                </p:cNvPr>
                <p:cNvPicPr/>
                <p:nvPr/>
              </p:nvPicPr>
              <p:blipFill>
                <a:blip r:embed="rId428"/>
                <a:stretch>
                  <a:fillRect/>
                </a:stretch>
              </p:blipFill>
              <p:spPr>
                <a:xfrm>
                  <a:off x="9107225" y="6286763"/>
                  <a:ext cx="144360" cy="34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9">
            <p14:nvContentPartPr>
              <p14:cNvPr id="291" name="Tinta 290">
                <a:extLst>
                  <a:ext uri="{FF2B5EF4-FFF2-40B4-BE49-F238E27FC236}">
                    <a16:creationId xmlns:a16="http://schemas.microsoft.com/office/drawing/2014/main" id="{0FAE363C-9C9A-40A1-83D9-13AC0217B771}"/>
                  </a:ext>
                </a:extLst>
              </p14:cNvPr>
              <p14:cNvContentPartPr/>
              <p14:nvPr/>
            </p14:nvContentPartPr>
            <p14:xfrm>
              <a:off x="2772305" y="4894283"/>
              <a:ext cx="2623680" cy="355680"/>
            </p14:xfrm>
          </p:contentPart>
        </mc:Choice>
        <mc:Fallback xmlns="">
          <p:pic>
            <p:nvPicPr>
              <p:cNvPr id="291" name="Tinta 290">
                <a:extLst>
                  <a:ext uri="{FF2B5EF4-FFF2-40B4-BE49-F238E27FC236}">
                    <a16:creationId xmlns:a16="http://schemas.microsoft.com/office/drawing/2014/main" id="{0FAE363C-9C9A-40A1-83D9-13AC0217B771}"/>
                  </a:ext>
                </a:extLst>
              </p:cNvPr>
              <p:cNvPicPr/>
              <p:nvPr/>
            </p:nvPicPr>
            <p:blipFill>
              <a:blip r:embed="rId430"/>
              <a:stretch>
                <a:fillRect/>
              </a:stretch>
            </p:blipFill>
            <p:spPr>
              <a:xfrm>
                <a:off x="2718665" y="4786283"/>
                <a:ext cx="2731320" cy="571320"/>
              </a:xfrm>
              <a:prstGeom prst="rect">
                <a:avLst/>
              </a:prstGeom>
            </p:spPr>
          </p:pic>
        </mc:Fallback>
      </mc:AlternateContent>
      <p:grpSp>
        <p:nvGrpSpPr>
          <p:cNvPr id="299" name="Agrupar 298">
            <a:extLst>
              <a:ext uri="{FF2B5EF4-FFF2-40B4-BE49-F238E27FC236}">
                <a16:creationId xmlns:a16="http://schemas.microsoft.com/office/drawing/2014/main" id="{8953281A-5B7A-4F85-B003-2EB4B52730A5}"/>
              </a:ext>
            </a:extLst>
          </p:cNvPr>
          <p:cNvGrpSpPr/>
          <p:nvPr/>
        </p:nvGrpSpPr>
        <p:grpSpPr>
          <a:xfrm>
            <a:off x="9526265" y="5855483"/>
            <a:ext cx="1615320" cy="530640"/>
            <a:chOff x="9526265" y="5855483"/>
            <a:chExt cx="1615320" cy="530640"/>
          </a:xfrm>
        </p:grpSpPr>
        <mc:AlternateContent xmlns:mc="http://schemas.openxmlformats.org/markup-compatibility/2006" xmlns:p14="http://schemas.microsoft.com/office/powerpoint/2010/main">
          <mc:Choice Requires="p14">
            <p:contentPart p14:bwMode="auto" r:id="rId431">
              <p14:nvContentPartPr>
                <p14:cNvPr id="292" name="Tinta 291">
                  <a:extLst>
                    <a:ext uri="{FF2B5EF4-FFF2-40B4-BE49-F238E27FC236}">
                      <a16:creationId xmlns:a16="http://schemas.microsoft.com/office/drawing/2014/main" id="{C7F88E40-4553-40A9-AED0-EAE47A0894EC}"/>
                    </a:ext>
                  </a:extLst>
                </p14:cNvPr>
                <p14:cNvContentPartPr/>
                <p14:nvPr/>
              </p14:nvContentPartPr>
              <p14:xfrm>
                <a:off x="9598625" y="6184163"/>
                <a:ext cx="331560" cy="128880"/>
              </p14:xfrm>
            </p:contentPart>
          </mc:Choice>
          <mc:Fallback xmlns="">
            <p:pic>
              <p:nvPicPr>
                <p:cNvPr id="292" name="Tinta 291">
                  <a:extLst>
                    <a:ext uri="{FF2B5EF4-FFF2-40B4-BE49-F238E27FC236}">
                      <a16:creationId xmlns:a16="http://schemas.microsoft.com/office/drawing/2014/main" id="{C7F88E40-4553-40A9-AED0-EAE47A0894EC}"/>
                    </a:ext>
                  </a:extLst>
                </p:cNvPr>
                <p:cNvPicPr/>
                <p:nvPr/>
              </p:nvPicPr>
              <p:blipFill>
                <a:blip r:embed="rId432"/>
                <a:stretch>
                  <a:fillRect/>
                </a:stretch>
              </p:blipFill>
              <p:spPr>
                <a:xfrm>
                  <a:off x="9589985" y="6175523"/>
                  <a:ext cx="3492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93" name="Tinta 292">
                  <a:extLst>
                    <a:ext uri="{FF2B5EF4-FFF2-40B4-BE49-F238E27FC236}">
                      <a16:creationId xmlns:a16="http://schemas.microsoft.com/office/drawing/2014/main" id="{A6F361CF-7358-4F98-BA98-1E6E0171F971}"/>
                    </a:ext>
                  </a:extLst>
                </p14:cNvPr>
                <p14:cNvContentPartPr/>
                <p14:nvPr/>
              </p14:nvContentPartPr>
              <p14:xfrm>
                <a:off x="10105865" y="6206843"/>
                <a:ext cx="206280" cy="32040"/>
              </p14:xfrm>
            </p:contentPart>
          </mc:Choice>
          <mc:Fallback xmlns="">
            <p:pic>
              <p:nvPicPr>
                <p:cNvPr id="293" name="Tinta 292">
                  <a:extLst>
                    <a:ext uri="{FF2B5EF4-FFF2-40B4-BE49-F238E27FC236}">
                      <a16:creationId xmlns:a16="http://schemas.microsoft.com/office/drawing/2014/main" id="{A6F361CF-7358-4F98-BA98-1E6E0171F971}"/>
                    </a:ext>
                  </a:extLst>
                </p:cNvPr>
                <p:cNvPicPr/>
                <p:nvPr/>
              </p:nvPicPr>
              <p:blipFill>
                <a:blip r:embed="rId434"/>
                <a:stretch>
                  <a:fillRect/>
                </a:stretch>
              </p:blipFill>
              <p:spPr>
                <a:xfrm>
                  <a:off x="10096865" y="6198203"/>
                  <a:ext cx="2239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94" name="Tinta 293">
                  <a:extLst>
                    <a:ext uri="{FF2B5EF4-FFF2-40B4-BE49-F238E27FC236}">
                      <a16:creationId xmlns:a16="http://schemas.microsoft.com/office/drawing/2014/main" id="{959D53CD-FE5E-4555-8696-A14B0CBCC1DB}"/>
                    </a:ext>
                  </a:extLst>
                </p14:cNvPr>
                <p14:cNvContentPartPr/>
                <p14:nvPr/>
              </p14:nvContentPartPr>
              <p14:xfrm>
                <a:off x="10232225" y="6130883"/>
                <a:ext cx="23040" cy="207360"/>
              </p14:xfrm>
            </p:contentPart>
          </mc:Choice>
          <mc:Fallback xmlns="">
            <p:pic>
              <p:nvPicPr>
                <p:cNvPr id="294" name="Tinta 293">
                  <a:extLst>
                    <a:ext uri="{FF2B5EF4-FFF2-40B4-BE49-F238E27FC236}">
                      <a16:creationId xmlns:a16="http://schemas.microsoft.com/office/drawing/2014/main" id="{959D53CD-FE5E-4555-8696-A14B0CBCC1DB}"/>
                    </a:ext>
                  </a:extLst>
                </p:cNvPr>
                <p:cNvPicPr/>
                <p:nvPr/>
              </p:nvPicPr>
              <p:blipFill>
                <a:blip r:embed="rId436"/>
                <a:stretch>
                  <a:fillRect/>
                </a:stretch>
              </p:blipFill>
              <p:spPr>
                <a:xfrm>
                  <a:off x="10223225" y="6121883"/>
                  <a:ext cx="406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95" name="Tinta 294">
                  <a:extLst>
                    <a:ext uri="{FF2B5EF4-FFF2-40B4-BE49-F238E27FC236}">
                      <a16:creationId xmlns:a16="http://schemas.microsoft.com/office/drawing/2014/main" id="{F8ABCC33-2D89-44D9-898A-1575F2652F9E}"/>
                    </a:ext>
                  </a:extLst>
                </p14:cNvPr>
                <p14:cNvContentPartPr/>
                <p14:nvPr/>
              </p14:nvContentPartPr>
              <p14:xfrm>
                <a:off x="10400345" y="6116123"/>
                <a:ext cx="266040" cy="230040"/>
              </p14:xfrm>
            </p:contentPart>
          </mc:Choice>
          <mc:Fallback xmlns="">
            <p:pic>
              <p:nvPicPr>
                <p:cNvPr id="295" name="Tinta 294">
                  <a:extLst>
                    <a:ext uri="{FF2B5EF4-FFF2-40B4-BE49-F238E27FC236}">
                      <a16:creationId xmlns:a16="http://schemas.microsoft.com/office/drawing/2014/main" id="{F8ABCC33-2D89-44D9-898A-1575F2652F9E}"/>
                    </a:ext>
                  </a:extLst>
                </p:cNvPr>
                <p:cNvPicPr/>
                <p:nvPr/>
              </p:nvPicPr>
              <p:blipFill>
                <a:blip r:embed="rId438"/>
                <a:stretch>
                  <a:fillRect/>
                </a:stretch>
              </p:blipFill>
              <p:spPr>
                <a:xfrm>
                  <a:off x="10391345" y="6107123"/>
                  <a:ext cx="2836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96" name="Tinta 295">
                  <a:extLst>
                    <a:ext uri="{FF2B5EF4-FFF2-40B4-BE49-F238E27FC236}">
                      <a16:creationId xmlns:a16="http://schemas.microsoft.com/office/drawing/2014/main" id="{095611A9-0CA0-43EC-BD59-FF4100045634}"/>
                    </a:ext>
                  </a:extLst>
                </p14:cNvPr>
                <p14:cNvContentPartPr/>
                <p14:nvPr/>
              </p14:nvContentPartPr>
              <p14:xfrm>
                <a:off x="9526265" y="5985083"/>
                <a:ext cx="173880" cy="342720"/>
              </p14:xfrm>
            </p:contentPart>
          </mc:Choice>
          <mc:Fallback xmlns="">
            <p:pic>
              <p:nvPicPr>
                <p:cNvPr id="296" name="Tinta 295">
                  <a:extLst>
                    <a:ext uri="{FF2B5EF4-FFF2-40B4-BE49-F238E27FC236}">
                      <a16:creationId xmlns:a16="http://schemas.microsoft.com/office/drawing/2014/main" id="{095611A9-0CA0-43EC-BD59-FF4100045634}"/>
                    </a:ext>
                  </a:extLst>
                </p:cNvPr>
                <p:cNvPicPr/>
                <p:nvPr/>
              </p:nvPicPr>
              <p:blipFill>
                <a:blip r:embed="rId440"/>
                <a:stretch>
                  <a:fillRect/>
                </a:stretch>
              </p:blipFill>
              <p:spPr>
                <a:xfrm>
                  <a:off x="9517625" y="5976443"/>
                  <a:ext cx="1915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97" name="Tinta 296">
                  <a:extLst>
                    <a:ext uri="{FF2B5EF4-FFF2-40B4-BE49-F238E27FC236}">
                      <a16:creationId xmlns:a16="http://schemas.microsoft.com/office/drawing/2014/main" id="{48A78192-558B-4565-9DF0-75A9C74813C1}"/>
                    </a:ext>
                  </a:extLst>
                </p14:cNvPr>
                <p14:cNvContentPartPr/>
                <p14:nvPr/>
              </p14:nvContentPartPr>
              <p14:xfrm>
                <a:off x="10758185" y="5931803"/>
                <a:ext cx="95760" cy="454320"/>
              </p14:xfrm>
            </p:contentPart>
          </mc:Choice>
          <mc:Fallback xmlns="">
            <p:pic>
              <p:nvPicPr>
                <p:cNvPr id="297" name="Tinta 296">
                  <a:extLst>
                    <a:ext uri="{FF2B5EF4-FFF2-40B4-BE49-F238E27FC236}">
                      <a16:creationId xmlns:a16="http://schemas.microsoft.com/office/drawing/2014/main" id="{48A78192-558B-4565-9DF0-75A9C74813C1}"/>
                    </a:ext>
                  </a:extLst>
                </p:cNvPr>
                <p:cNvPicPr/>
                <p:nvPr/>
              </p:nvPicPr>
              <p:blipFill>
                <a:blip r:embed="rId442"/>
                <a:stretch>
                  <a:fillRect/>
                </a:stretch>
              </p:blipFill>
              <p:spPr>
                <a:xfrm>
                  <a:off x="10749185" y="5922803"/>
                  <a:ext cx="11340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443">
              <p14:nvContentPartPr>
                <p14:cNvPr id="298" name="Tinta 297">
                  <a:extLst>
                    <a:ext uri="{FF2B5EF4-FFF2-40B4-BE49-F238E27FC236}">
                      <a16:creationId xmlns:a16="http://schemas.microsoft.com/office/drawing/2014/main" id="{D5D23029-642E-424D-84A0-4EEE9F0782BB}"/>
                    </a:ext>
                  </a:extLst>
                </p14:cNvPr>
                <p14:cNvContentPartPr/>
                <p14:nvPr/>
              </p14:nvContentPartPr>
              <p14:xfrm>
                <a:off x="10947545" y="5855483"/>
                <a:ext cx="194040" cy="168840"/>
              </p14:xfrm>
            </p:contentPart>
          </mc:Choice>
          <mc:Fallback xmlns="">
            <p:pic>
              <p:nvPicPr>
                <p:cNvPr id="298" name="Tinta 297">
                  <a:extLst>
                    <a:ext uri="{FF2B5EF4-FFF2-40B4-BE49-F238E27FC236}">
                      <a16:creationId xmlns:a16="http://schemas.microsoft.com/office/drawing/2014/main" id="{D5D23029-642E-424D-84A0-4EEE9F0782BB}"/>
                    </a:ext>
                  </a:extLst>
                </p:cNvPr>
                <p:cNvPicPr/>
                <p:nvPr/>
              </p:nvPicPr>
              <p:blipFill>
                <a:blip r:embed="rId444"/>
                <a:stretch>
                  <a:fillRect/>
                </a:stretch>
              </p:blipFill>
              <p:spPr>
                <a:xfrm>
                  <a:off x="10938905" y="5846843"/>
                  <a:ext cx="211680" cy="186480"/>
                </a:xfrm>
                <a:prstGeom prst="rect">
                  <a:avLst/>
                </a:prstGeom>
              </p:spPr>
            </p:pic>
          </mc:Fallback>
        </mc:AlternateContent>
      </p:grpSp>
    </p:spTree>
    <p:extLst>
      <p:ext uri="{BB962C8B-B14F-4D97-AF65-F5344CB8AC3E}">
        <p14:creationId xmlns:p14="http://schemas.microsoft.com/office/powerpoint/2010/main" val="1414378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Agrupar 10">
            <a:extLst>
              <a:ext uri="{FF2B5EF4-FFF2-40B4-BE49-F238E27FC236}">
                <a16:creationId xmlns:a16="http://schemas.microsoft.com/office/drawing/2014/main" id="{6AE29561-5632-4443-BE2A-E03DFBA726BB}"/>
              </a:ext>
            </a:extLst>
          </p:cNvPr>
          <p:cNvGrpSpPr/>
          <p:nvPr/>
        </p:nvGrpSpPr>
        <p:grpSpPr>
          <a:xfrm>
            <a:off x="443465" y="301403"/>
            <a:ext cx="1922400" cy="561960"/>
            <a:chOff x="443465" y="301403"/>
            <a:chExt cx="1922400" cy="561960"/>
          </a:xfrm>
        </p:grpSpPr>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CBF40FC6-4628-4EC1-95DE-02D480DB4018}"/>
                    </a:ext>
                  </a:extLst>
                </p14:cNvPr>
                <p14:cNvContentPartPr/>
                <p14:nvPr/>
              </p14:nvContentPartPr>
              <p14:xfrm>
                <a:off x="443465" y="301403"/>
                <a:ext cx="225360" cy="340560"/>
              </p14:xfrm>
            </p:contentPart>
          </mc:Choice>
          <mc:Fallback xmlns="">
            <p:pic>
              <p:nvPicPr>
                <p:cNvPr id="2" name="Tinta 1">
                  <a:extLst>
                    <a:ext uri="{FF2B5EF4-FFF2-40B4-BE49-F238E27FC236}">
                      <a16:creationId xmlns:a16="http://schemas.microsoft.com/office/drawing/2014/main" id="{CBF40FC6-4628-4EC1-95DE-02D480DB4018}"/>
                    </a:ext>
                  </a:extLst>
                </p:cNvPr>
                <p:cNvPicPr/>
                <p:nvPr/>
              </p:nvPicPr>
              <p:blipFill>
                <a:blip r:embed="rId3"/>
                <a:stretch>
                  <a:fillRect/>
                </a:stretch>
              </p:blipFill>
              <p:spPr>
                <a:xfrm>
                  <a:off x="434825" y="292763"/>
                  <a:ext cx="2430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99716182-BB54-4D85-A8CB-21ACFAD43597}"/>
                    </a:ext>
                  </a:extLst>
                </p14:cNvPr>
                <p14:cNvContentPartPr/>
                <p14:nvPr/>
              </p14:nvContentPartPr>
              <p14:xfrm>
                <a:off x="741905" y="470243"/>
                <a:ext cx="162000" cy="150480"/>
              </p14:xfrm>
            </p:contentPart>
          </mc:Choice>
          <mc:Fallback xmlns="">
            <p:pic>
              <p:nvPicPr>
                <p:cNvPr id="3" name="Tinta 2">
                  <a:extLst>
                    <a:ext uri="{FF2B5EF4-FFF2-40B4-BE49-F238E27FC236}">
                      <a16:creationId xmlns:a16="http://schemas.microsoft.com/office/drawing/2014/main" id="{99716182-BB54-4D85-A8CB-21ACFAD43597}"/>
                    </a:ext>
                  </a:extLst>
                </p:cNvPr>
                <p:cNvPicPr/>
                <p:nvPr/>
              </p:nvPicPr>
              <p:blipFill>
                <a:blip r:embed="rId5"/>
                <a:stretch>
                  <a:fillRect/>
                </a:stretch>
              </p:blipFill>
              <p:spPr>
                <a:xfrm>
                  <a:off x="733265" y="461243"/>
                  <a:ext cx="1796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Tinta 3">
                  <a:extLst>
                    <a:ext uri="{FF2B5EF4-FFF2-40B4-BE49-F238E27FC236}">
                      <a16:creationId xmlns:a16="http://schemas.microsoft.com/office/drawing/2014/main" id="{BDD2179D-5F2E-46C4-8B3A-2A377D1A7B4B}"/>
                    </a:ext>
                  </a:extLst>
                </p14:cNvPr>
                <p14:cNvContentPartPr/>
                <p14:nvPr/>
              </p14:nvContentPartPr>
              <p14:xfrm>
                <a:off x="772505" y="515603"/>
                <a:ext cx="120600" cy="78840"/>
              </p14:xfrm>
            </p:contentPart>
          </mc:Choice>
          <mc:Fallback xmlns="">
            <p:pic>
              <p:nvPicPr>
                <p:cNvPr id="4" name="Tinta 3">
                  <a:extLst>
                    <a:ext uri="{FF2B5EF4-FFF2-40B4-BE49-F238E27FC236}">
                      <a16:creationId xmlns:a16="http://schemas.microsoft.com/office/drawing/2014/main" id="{BDD2179D-5F2E-46C4-8B3A-2A377D1A7B4B}"/>
                    </a:ext>
                  </a:extLst>
                </p:cNvPr>
                <p:cNvPicPr/>
                <p:nvPr/>
              </p:nvPicPr>
              <p:blipFill>
                <a:blip r:embed="rId7"/>
                <a:stretch>
                  <a:fillRect/>
                </a:stretch>
              </p:blipFill>
              <p:spPr>
                <a:xfrm>
                  <a:off x="763505" y="506603"/>
                  <a:ext cx="13824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Tinta 4">
                  <a:extLst>
                    <a:ext uri="{FF2B5EF4-FFF2-40B4-BE49-F238E27FC236}">
                      <a16:creationId xmlns:a16="http://schemas.microsoft.com/office/drawing/2014/main" id="{9F50E25D-2D28-48F6-A442-35ABDCBAC559}"/>
                    </a:ext>
                  </a:extLst>
                </p14:cNvPr>
                <p14:cNvContentPartPr/>
                <p14:nvPr/>
              </p14:nvContentPartPr>
              <p14:xfrm>
                <a:off x="967265" y="415523"/>
                <a:ext cx="1398600" cy="447840"/>
              </p14:xfrm>
            </p:contentPart>
          </mc:Choice>
          <mc:Fallback xmlns="">
            <p:pic>
              <p:nvPicPr>
                <p:cNvPr id="5" name="Tinta 4">
                  <a:extLst>
                    <a:ext uri="{FF2B5EF4-FFF2-40B4-BE49-F238E27FC236}">
                      <a16:creationId xmlns:a16="http://schemas.microsoft.com/office/drawing/2014/main" id="{9F50E25D-2D28-48F6-A442-35ABDCBAC559}"/>
                    </a:ext>
                  </a:extLst>
                </p:cNvPr>
                <p:cNvPicPr/>
                <p:nvPr/>
              </p:nvPicPr>
              <p:blipFill>
                <a:blip r:embed="rId9"/>
                <a:stretch>
                  <a:fillRect/>
                </a:stretch>
              </p:blipFill>
              <p:spPr>
                <a:xfrm>
                  <a:off x="958265" y="406523"/>
                  <a:ext cx="1416240" cy="465480"/>
                </a:xfrm>
                <a:prstGeom prst="rect">
                  <a:avLst/>
                </a:prstGeom>
              </p:spPr>
            </p:pic>
          </mc:Fallback>
        </mc:AlternateContent>
      </p:grpSp>
      <p:grpSp>
        <p:nvGrpSpPr>
          <p:cNvPr id="10" name="Agrupar 9">
            <a:extLst>
              <a:ext uri="{FF2B5EF4-FFF2-40B4-BE49-F238E27FC236}">
                <a16:creationId xmlns:a16="http://schemas.microsoft.com/office/drawing/2014/main" id="{3223721F-12CC-4D2A-9FB9-AACB4557F1A3}"/>
              </a:ext>
            </a:extLst>
          </p:cNvPr>
          <p:cNvGrpSpPr/>
          <p:nvPr/>
        </p:nvGrpSpPr>
        <p:grpSpPr>
          <a:xfrm>
            <a:off x="2744585" y="277643"/>
            <a:ext cx="646920" cy="598680"/>
            <a:chOff x="2744585" y="277643"/>
            <a:chExt cx="646920" cy="598680"/>
          </a:xfrm>
        </p:grpSpPr>
        <mc:AlternateContent xmlns:mc="http://schemas.openxmlformats.org/markup-compatibility/2006" xmlns:p14="http://schemas.microsoft.com/office/powerpoint/2010/main">
          <mc:Choice Requires="p14">
            <p:contentPart p14:bwMode="auto" r:id="rId10">
              <p14:nvContentPartPr>
                <p14:cNvPr id="6" name="Tinta 5">
                  <a:extLst>
                    <a:ext uri="{FF2B5EF4-FFF2-40B4-BE49-F238E27FC236}">
                      <a16:creationId xmlns:a16="http://schemas.microsoft.com/office/drawing/2014/main" id="{F09D9E56-D8B2-4386-8FF1-262E780C3067}"/>
                    </a:ext>
                  </a:extLst>
                </p14:cNvPr>
                <p14:cNvContentPartPr/>
                <p14:nvPr/>
              </p14:nvContentPartPr>
              <p14:xfrm>
                <a:off x="2956985" y="518123"/>
                <a:ext cx="226800" cy="223200"/>
              </p14:xfrm>
            </p:contentPart>
          </mc:Choice>
          <mc:Fallback xmlns="">
            <p:pic>
              <p:nvPicPr>
                <p:cNvPr id="6" name="Tinta 5">
                  <a:extLst>
                    <a:ext uri="{FF2B5EF4-FFF2-40B4-BE49-F238E27FC236}">
                      <a16:creationId xmlns:a16="http://schemas.microsoft.com/office/drawing/2014/main" id="{F09D9E56-D8B2-4386-8FF1-262E780C3067}"/>
                    </a:ext>
                  </a:extLst>
                </p:cNvPr>
                <p:cNvPicPr/>
                <p:nvPr/>
              </p:nvPicPr>
              <p:blipFill>
                <a:blip r:embed="rId11"/>
                <a:stretch>
                  <a:fillRect/>
                </a:stretch>
              </p:blipFill>
              <p:spPr>
                <a:xfrm>
                  <a:off x="2947985" y="509123"/>
                  <a:ext cx="2444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Tinta 6">
                  <a:extLst>
                    <a:ext uri="{FF2B5EF4-FFF2-40B4-BE49-F238E27FC236}">
                      <a16:creationId xmlns:a16="http://schemas.microsoft.com/office/drawing/2014/main" id="{358797AB-77CB-4DC5-940A-DAE6A5E3CF4F}"/>
                    </a:ext>
                  </a:extLst>
                </p14:cNvPr>
                <p14:cNvContentPartPr/>
                <p14:nvPr/>
              </p14:nvContentPartPr>
              <p14:xfrm>
                <a:off x="2744585" y="277643"/>
                <a:ext cx="646920" cy="598680"/>
              </p14:xfrm>
            </p:contentPart>
          </mc:Choice>
          <mc:Fallback xmlns="">
            <p:pic>
              <p:nvPicPr>
                <p:cNvPr id="7" name="Tinta 6">
                  <a:extLst>
                    <a:ext uri="{FF2B5EF4-FFF2-40B4-BE49-F238E27FC236}">
                      <a16:creationId xmlns:a16="http://schemas.microsoft.com/office/drawing/2014/main" id="{358797AB-77CB-4DC5-940A-DAE6A5E3CF4F}"/>
                    </a:ext>
                  </a:extLst>
                </p:cNvPr>
                <p:cNvPicPr/>
                <p:nvPr/>
              </p:nvPicPr>
              <p:blipFill>
                <a:blip r:embed="rId13"/>
                <a:stretch>
                  <a:fillRect/>
                </a:stretch>
              </p:blipFill>
              <p:spPr>
                <a:xfrm>
                  <a:off x="2735585" y="269003"/>
                  <a:ext cx="664560" cy="616320"/>
                </a:xfrm>
                <a:prstGeom prst="rect">
                  <a:avLst/>
                </a:prstGeom>
              </p:spPr>
            </p:pic>
          </mc:Fallback>
        </mc:AlternateContent>
      </p:grpSp>
      <p:grpSp>
        <p:nvGrpSpPr>
          <p:cNvPr id="13" name="Agrupar 12">
            <a:extLst>
              <a:ext uri="{FF2B5EF4-FFF2-40B4-BE49-F238E27FC236}">
                <a16:creationId xmlns:a16="http://schemas.microsoft.com/office/drawing/2014/main" id="{A2333778-9A03-4660-8513-AA31884B8D8A}"/>
              </a:ext>
            </a:extLst>
          </p:cNvPr>
          <p:cNvGrpSpPr/>
          <p:nvPr/>
        </p:nvGrpSpPr>
        <p:grpSpPr>
          <a:xfrm>
            <a:off x="3827825" y="551963"/>
            <a:ext cx="53640" cy="181080"/>
            <a:chOff x="3827825" y="551963"/>
            <a:chExt cx="53640" cy="181080"/>
          </a:xfrm>
        </p:grpSpPr>
        <mc:AlternateContent xmlns:mc="http://schemas.openxmlformats.org/markup-compatibility/2006" xmlns:p14="http://schemas.microsoft.com/office/powerpoint/2010/main">
          <mc:Choice Requires="p14">
            <p:contentPart p14:bwMode="auto" r:id="rId14">
              <p14:nvContentPartPr>
                <p14:cNvPr id="8" name="Tinta 7">
                  <a:extLst>
                    <a:ext uri="{FF2B5EF4-FFF2-40B4-BE49-F238E27FC236}">
                      <a16:creationId xmlns:a16="http://schemas.microsoft.com/office/drawing/2014/main" id="{B3DE3AFA-5D14-43BB-BF2D-CC6EB1F6BC1A}"/>
                    </a:ext>
                  </a:extLst>
                </p14:cNvPr>
                <p14:cNvContentPartPr/>
                <p14:nvPr/>
              </p14:nvContentPartPr>
              <p14:xfrm>
                <a:off x="3827825" y="551963"/>
                <a:ext cx="34560" cy="48240"/>
              </p14:xfrm>
            </p:contentPart>
          </mc:Choice>
          <mc:Fallback xmlns="">
            <p:pic>
              <p:nvPicPr>
                <p:cNvPr id="8" name="Tinta 7">
                  <a:extLst>
                    <a:ext uri="{FF2B5EF4-FFF2-40B4-BE49-F238E27FC236}">
                      <a16:creationId xmlns:a16="http://schemas.microsoft.com/office/drawing/2014/main" id="{B3DE3AFA-5D14-43BB-BF2D-CC6EB1F6BC1A}"/>
                    </a:ext>
                  </a:extLst>
                </p:cNvPr>
                <p:cNvPicPr/>
                <p:nvPr/>
              </p:nvPicPr>
              <p:blipFill>
                <a:blip r:embed="rId15"/>
                <a:stretch>
                  <a:fillRect/>
                </a:stretch>
              </p:blipFill>
              <p:spPr>
                <a:xfrm>
                  <a:off x="3819185" y="542963"/>
                  <a:ext cx="5220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Tinta 8">
                  <a:extLst>
                    <a:ext uri="{FF2B5EF4-FFF2-40B4-BE49-F238E27FC236}">
                      <a16:creationId xmlns:a16="http://schemas.microsoft.com/office/drawing/2014/main" id="{D3AA93F7-3F05-4F94-BBBE-CBBFCDF1E79A}"/>
                    </a:ext>
                  </a:extLst>
                </p14:cNvPr>
                <p14:cNvContentPartPr/>
                <p14:nvPr/>
              </p14:nvContentPartPr>
              <p14:xfrm>
                <a:off x="3876065" y="732683"/>
                <a:ext cx="360" cy="360"/>
              </p14:xfrm>
            </p:contentPart>
          </mc:Choice>
          <mc:Fallback xmlns="">
            <p:pic>
              <p:nvPicPr>
                <p:cNvPr id="9" name="Tinta 8">
                  <a:extLst>
                    <a:ext uri="{FF2B5EF4-FFF2-40B4-BE49-F238E27FC236}">
                      <a16:creationId xmlns:a16="http://schemas.microsoft.com/office/drawing/2014/main" id="{D3AA93F7-3F05-4F94-BBBE-CBBFCDF1E79A}"/>
                    </a:ext>
                  </a:extLst>
                </p:cNvPr>
                <p:cNvPicPr/>
                <p:nvPr/>
              </p:nvPicPr>
              <p:blipFill>
                <a:blip r:embed="rId17"/>
                <a:stretch>
                  <a:fillRect/>
                </a:stretch>
              </p:blipFill>
              <p:spPr>
                <a:xfrm>
                  <a:off x="3867065" y="7240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Tinta 11">
                  <a:extLst>
                    <a:ext uri="{FF2B5EF4-FFF2-40B4-BE49-F238E27FC236}">
                      <a16:creationId xmlns:a16="http://schemas.microsoft.com/office/drawing/2014/main" id="{FF6B9FC8-CA85-45A5-B253-2A0AAFD2FF90}"/>
                    </a:ext>
                  </a:extLst>
                </p14:cNvPr>
                <p14:cNvContentPartPr/>
                <p14:nvPr/>
              </p14:nvContentPartPr>
              <p14:xfrm>
                <a:off x="3879665" y="713603"/>
                <a:ext cx="1800" cy="360"/>
              </p14:xfrm>
            </p:contentPart>
          </mc:Choice>
          <mc:Fallback xmlns="">
            <p:pic>
              <p:nvPicPr>
                <p:cNvPr id="12" name="Tinta 11">
                  <a:extLst>
                    <a:ext uri="{FF2B5EF4-FFF2-40B4-BE49-F238E27FC236}">
                      <a16:creationId xmlns:a16="http://schemas.microsoft.com/office/drawing/2014/main" id="{FF6B9FC8-CA85-45A5-B253-2A0AAFD2FF90}"/>
                    </a:ext>
                  </a:extLst>
                </p:cNvPr>
                <p:cNvPicPr/>
                <p:nvPr/>
              </p:nvPicPr>
              <p:blipFill>
                <a:blip r:embed="rId19"/>
                <a:stretch>
                  <a:fillRect/>
                </a:stretch>
              </p:blipFill>
              <p:spPr>
                <a:xfrm>
                  <a:off x="3871025" y="704603"/>
                  <a:ext cx="19440" cy="18000"/>
                </a:xfrm>
                <a:prstGeom prst="rect">
                  <a:avLst/>
                </a:prstGeom>
              </p:spPr>
            </p:pic>
          </mc:Fallback>
        </mc:AlternateContent>
      </p:grpSp>
      <p:grpSp>
        <p:nvGrpSpPr>
          <p:cNvPr id="16" name="Agrupar 15">
            <a:extLst>
              <a:ext uri="{FF2B5EF4-FFF2-40B4-BE49-F238E27FC236}">
                <a16:creationId xmlns:a16="http://schemas.microsoft.com/office/drawing/2014/main" id="{29451A02-79D3-4C7F-B2E8-67558D34B8C1}"/>
              </a:ext>
            </a:extLst>
          </p:cNvPr>
          <p:cNvGrpSpPr/>
          <p:nvPr/>
        </p:nvGrpSpPr>
        <p:grpSpPr>
          <a:xfrm>
            <a:off x="4341185" y="481403"/>
            <a:ext cx="348120" cy="627120"/>
            <a:chOff x="4341185" y="481403"/>
            <a:chExt cx="348120" cy="627120"/>
          </a:xfrm>
        </p:grpSpPr>
        <mc:AlternateContent xmlns:mc="http://schemas.openxmlformats.org/markup-compatibility/2006" xmlns:p14="http://schemas.microsoft.com/office/powerpoint/2010/main">
          <mc:Choice Requires="p14">
            <p:contentPart p14:bwMode="auto" r:id="rId20">
              <p14:nvContentPartPr>
                <p14:cNvPr id="14" name="Tinta 13">
                  <a:extLst>
                    <a:ext uri="{FF2B5EF4-FFF2-40B4-BE49-F238E27FC236}">
                      <a16:creationId xmlns:a16="http://schemas.microsoft.com/office/drawing/2014/main" id="{4D8CDF33-45EF-47D3-99DF-A1E302340B0A}"/>
                    </a:ext>
                  </a:extLst>
                </p14:cNvPr>
                <p14:cNvContentPartPr/>
                <p14:nvPr/>
              </p14:nvContentPartPr>
              <p14:xfrm>
                <a:off x="4588865" y="481403"/>
                <a:ext cx="4320" cy="107280"/>
              </p14:xfrm>
            </p:contentPart>
          </mc:Choice>
          <mc:Fallback xmlns="">
            <p:pic>
              <p:nvPicPr>
                <p:cNvPr id="14" name="Tinta 13">
                  <a:extLst>
                    <a:ext uri="{FF2B5EF4-FFF2-40B4-BE49-F238E27FC236}">
                      <a16:creationId xmlns:a16="http://schemas.microsoft.com/office/drawing/2014/main" id="{4D8CDF33-45EF-47D3-99DF-A1E302340B0A}"/>
                    </a:ext>
                  </a:extLst>
                </p:cNvPr>
                <p:cNvPicPr/>
                <p:nvPr/>
              </p:nvPicPr>
              <p:blipFill>
                <a:blip r:embed="rId21"/>
                <a:stretch>
                  <a:fillRect/>
                </a:stretch>
              </p:blipFill>
              <p:spPr>
                <a:xfrm>
                  <a:off x="4580225" y="472763"/>
                  <a:ext cx="2196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Tinta 14">
                  <a:extLst>
                    <a:ext uri="{FF2B5EF4-FFF2-40B4-BE49-F238E27FC236}">
                      <a16:creationId xmlns:a16="http://schemas.microsoft.com/office/drawing/2014/main" id="{7C85D524-200B-4CAA-A649-6D1F70778412}"/>
                    </a:ext>
                  </a:extLst>
                </p14:cNvPr>
                <p14:cNvContentPartPr/>
                <p14:nvPr/>
              </p14:nvContentPartPr>
              <p14:xfrm>
                <a:off x="4341185" y="524603"/>
                <a:ext cx="348120" cy="583920"/>
              </p14:xfrm>
            </p:contentPart>
          </mc:Choice>
          <mc:Fallback xmlns="">
            <p:pic>
              <p:nvPicPr>
                <p:cNvPr id="15" name="Tinta 14">
                  <a:extLst>
                    <a:ext uri="{FF2B5EF4-FFF2-40B4-BE49-F238E27FC236}">
                      <a16:creationId xmlns:a16="http://schemas.microsoft.com/office/drawing/2014/main" id="{7C85D524-200B-4CAA-A649-6D1F70778412}"/>
                    </a:ext>
                  </a:extLst>
                </p:cNvPr>
                <p:cNvPicPr/>
                <p:nvPr/>
              </p:nvPicPr>
              <p:blipFill>
                <a:blip r:embed="rId23"/>
                <a:stretch>
                  <a:fillRect/>
                </a:stretch>
              </p:blipFill>
              <p:spPr>
                <a:xfrm>
                  <a:off x="4332185" y="515963"/>
                  <a:ext cx="365760" cy="601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17" name="Tinta 16">
                <a:extLst>
                  <a:ext uri="{FF2B5EF4-FFF2-40B4-BE49-F238E27FC236}">
                    <a16:creationId xmlns:a16="http://schemas.microsoft.com/office/drawing/2014/main" id="{93CB9C1D-56F7-4C80-AE1B-3B4243158E52}"/>
                  </a:ext>
                </a:extLst>
              </p14:cNvPr>
              <p14:cNvContentPartPr/>
              <p14:nvPr/>
            </p14:nvContentPartPr>
            <p14:xfrm>
              <a:off x="5052905" y="562763"/>
              <a:ext cx="187560" cy="23760"/>
            </p14:xfrm>
          </p:contentPart>
        </mc:Choice>
        <mc:Fallback xmlns="">
          <p:pic>
            <p:nvPicPr>
              <p:cNvPr id="17" name="Tinta 16">
                <a:extLst>
                  <a:ext uri="{FF2B5EF4-FFF2-40B4-BE49-F238E27FC236}">
                    <a16:creationId xmlns:a16="http://schemas.microsoft.com/office/drawing/2014/main" id="{93CB9C1D-56F7-4C80-AE1B-3B4243158E52}"/>
                  </a:ext>
                </a:extLst>
              </p:cNvPr>
              <p:cNvPicPr/>
              <p:nvPr/>
            </p:nvPicPr>
            <p:blipFill>
              <a:blip r:embed="rId25"/>
              <a:stretch>
                <a:fillRect/>
              </a:stretch>
            </p:blipFill>
            <p:spPr>
              <a:xfrm>
                <a:off x="5043905" y="553763"/>
                <a:ext cx="2052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Tinta 17">
                <a:extLst>
                  <a:ext uri="{FF2B5EF4-FFF2-40B4-BE49-F238E27FC236}">
                    <a16:creationId xmlns:a16="http://schemas.microsoft.com/office/drawing/2014/main" id="{60B48335-4863-4C00-891C-0D16D8525BDF}"/>
                  </a:ext>
                </a:extLst>
              </p14:cNvPr>
              <p14:cNvContentPartPr/>
              <p14:nvPr/>
            </p14:nvContentPartPr>
            <p14:xfrm>
              <a:off x="5133905" y="704243"/>
              <a:ext cx="160920" cy="16200"/>
            </p14:xfrm>
          </p:contentPart>
        </mc:Choice>
        <mc:Fallback xmlns="">
          <p:pic>
            <p:nvPicPr>
              <p:cNvPr id="18" name="Tinta 17">
                <a:extLst>
                  <a:ext uri="{FF2B5EF4-FFF2-40B4-BE49-F238E27FC236}">
                    <a16:creationId xmlns:a16="http://schemas.microsoft.com/office/drawing/2014/main" id="{60B48335-4863-4C00-891C-0D16D8525BDF}"/>
                  </a:ext>
                </a:extLst>
              </p:cNvPr>
              <p:cNvPicPr/>
              <p:nvPr/>
            </p:nvPicPr>
            <p:blipFill>
              <a:blip r:embed="rId27"/>
              <a:stretch>
                <a:fillRect/>
              </a:stretch>
            </p:blipFill>
            <p:spPr>
              <a:xfrm>
                <a:off x="5124905" y="695603"/>
                <a:ext cx="178560" cy="33840"/>
              </a:xfrm>
              <a:prstGeom prst="rect">
                <a:avLst/>
              </a:prstGeom>
            </p:spPr>
          </p:pic>
        </mc:Fallback>
      </mc:AlternateContent>
      <p:grpSp>
        <p:nvGrpSpPr>
          <p:cNvPr id="21" name="Agrupar 20">
            <a:extLst>
              <a:ext uri="{FF2B5EF4-FFF2-40B4-BE49-F238E27FC236}">
                <a16:creationId xmlns:a16="http://schemas.microsoft.com/office/drawing/2014/main" id="{EBAB5C1D-BC76-4C77-9B6C-B849BB26A760}"/>
              </a:ext>
            </a:extLst>
          </p:cNvPr>
          <p:cNvGrpSpPr/>
          <p:nvPr/>
        </p:nvGrpSpPr>
        <p:grpSpPr>
          <a:xfrm>
            <a:off x="5834105" y="315443"/>
            <a:ext cx="839880" cy="450000"/>
            <a:chOff x="5834105" y="315443"/>
            <a:chExt cx="839880" cy="450000"/>
          </a:xfrm>
        </p:grpSpPr>
        <mc:AlternateContent xmlns:mc="http://schemas.openxmlformats.org/markup-compatibility/2006" xmlns:p14="http://schemas.microsoft.com/office/powerpoint/2010/main">
          <mc:Choice Requires="p14">
            <p:contentPart p14:bwMode="auto" r:id="rId28">
              <p14:nvContentPartPr>
                <p14:cNvPr id="19" name="Tinta 18">
                  <a:extLst>
                    <a:ext uri="{FF2B5EF4-FFF2-40B4-BE49-F238E27FC236}">
                      <a16:creationId xmlns:a16="http://schemas.microsoft.com/office/drawing/2014/main" id="{0F32EC0B-E617-45F3-B7A2-26C0D7D17A60}"/>
                    </a:ext>
                  </a:extLst>
                </p14:cNvPr>
                <p14:cNvContentPartPr/>
                <p14:nvPr/>
              </p14:nvContentPartPr>
              <p14:xfrm>
                <a:off x="5834105" y="538643"/>
                <a:ext cx="441720" cy="226800"/>
              </p14:xfrm>
            </p:contentPart>
          </mc:Choice>
          <mc:Fallback xmlns="">
            <p:pic>
              <p:nvPicPr>
                <p:cNvPr id="19" name="Tinta 18">
                  <a:extLst>
                    <a:ext uri="{FF2B5EF4-FFF2-40B4-BE49-F238E27FC236}">
                      <a16:creationId xmlns:a16="http://schemas.microsoft.com/office/drawing/2014/main" id="{0F32EC0B-E617-45F3-B7A2-26C0D7D17A60}"/>
                    </a:ext>
                  </a:extLst>
                </p:cNvPr>
                <p:cNvPicPr/>
                <p:nvPr/>
              </p:nvPicPr>
              <p:blipFill>
                <a:blip r:embed="rId29"/>
                <a:stretch>
                  <a:fillRect/>
                </a:stretch>
              </p:blipFill>
              <p:spPr>
                <a:xfrm>
                  <a:off x="5825465" y="530003"/>
                  <a:ext cx="4593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Tinta 19">
                  <a:extLst>
                    <a:ext uri="{FF2B5EF4-FFF2-40B4-BE49-F238E27FC236}">
                      <a16:creationId xmlns:a16="http://schemas.microsoft.com/office/drawing/2014/main" id="{A5410650-6198-41F4-A08E-9F240151F9DF}"/>
                    </a:ext>
                  </a:extLst>
                </p14:cNvPr>
                <p14:cNvContentPartPr/>
                <p14:nvPr/>
              </p14:nvContentPartPr>
              <p14:xfrm>
                <a:off x="6360065" y="315443"/>
                <a:ext cx="313920" cy="183600"/>
              </p14:xfrm>
            </p:contentPart>
          </mc:Choice>
          <mc:Fallback xmlns="">
            <p:pic>
              <p:nvPicPr>
                <p:cNvPr id="20" name="Tinta 19">
                  <a:extLst>
                    <a:ext uri="{FF2B5EF4-FFF2-40B4-BE49-F238E27FC236}">
                      <a16:creationId xmlns:a16="http://schemas.microsoft.com/office/drawing/2014/main" id="{A5410650-6198-41F4-A08E-9F240151F9DF}"/>
                    </a:ext>
                  </a:extLst>
                </p:cNvPr>
                <p:cNvPicPr/>
                <p:nvPr/>
              </p:nvPicPr>
              <p:blipFill>
                <a:blip r:embed="rId31"/>
                <a:stretch>
                  <a:fillRect/>
                </a:stretch>
              </p:blipFill>
              <p:spPr>
                <a:xfrm>
                  <a:off x="6351065" y="306443"/>
                  <a:ext cx="331560" cy="201240"/>
                </a:xfrm>
                <a:prstGeom prst="rect">
                  <a:avLst/>
                </a:prstGeom>
              </p:spPr>
            </p:pic>
          </mc:Fallback>
        </mc:AlternateContent>
      </p:grpSp>
      <p:grpSp>
        <p:nvGrpSpPr>
          <p:cNvPr id="24" name="Agrupar 23">
            <a:extLst>
              <a:ext uri="{FF2B5EF4-FFF2-40B4-BE49-F238E27FC236}">
                <a16:creationId xmlns:a16="http://schemas.microsoft.com/office/drawing/2014/main" id="{D52D719B-02F6-4AF2-88C8-3C1244E04012}"/>
              </a:ext>
            </a:extLst>
          </p:cNvPr>
          <p:cNvGrpSpPr/>
          <p:nvPr/>
        </p:nvGrpSpPr>
        <p:grpSpPr>
          <a:xfrm>
            <a:off x="6914105" y="558803"/>
            <a:ext cx="309240" cy="305640"/>
            <a:chOff x="6914105" y="558803"/>
            <a:chExt cx="309240" cy="305640"/>
          </a:xfrm>
        </p:grpSpPr>
        <mc:AlternateContent xmlns:mc="http://schemas.openxmlformats.org/markup-compatibility/2006" xmlns:p14="http://schemas.microsoft.com/office/powerpoint/2010/main">
          <mc:Choice Requires="p14">
            <p:contentPart p14:bwMode="auto" r:id="rId32">
              <p14:nvContentPartPr>
                <p14:cNvPr id="22" name="Tinta 21">
                  <a:extLst>
                    <a:ext uri="{FF2B5EF4-FFF2-40B4-BE49-F238E27FC236}">
                      <a16:creationId xmlns:a16="http://schemas.microsoft.com/office/drawing/2014/main" id="{DB3EF2B1-B55B-48B5-8FA6-7E35CB993066}"/>
                    </a:ext>
                  </a:extLst>
                </p14:cNvPr>
                <p14:cNvContentPartPr/>
                <p14:nvPr/>
              </p14:nvContentPartPr>
              <p14:xfrm>
                <a:off x="6914105" y="637283"/>
                <a:ext cx="309240" cy="65520"/>
              </p14:xfrm>
            </p:contentPart>
          </mc:Choice>
          <mc:Fallback xmlns="">
            <p:pic>
              <p:nvPicPr>
                <p:cNvPr id="22" name="Tinta 21">
                  <a:extLst>
                    <a:ext uri="{FF2B5EF4-FFF2-40B4-BE49-F238E27FC236}">
                      <a16:creationId xmlns:a16="http://schemas.microsoft.com/office/drawing/2014/main" id="{DB3EF2B1-B55B-48B5-8FA6-7E35CB993066}"/>
                    </a:ext>
                  </a:extLst>
                </p:cNvPr>
                <p:cNvPicPr/>
                <p:nvPr/>
              </p:nvPicPr>
              <p:blipFill>
                <a:blip r:embed="rId33"/>
                <a:stretch>
                  <a:fillRect/>
                </a:stretch>
              </p:blipFill>
              <p:spPr>
                <a:xfrm>
                  <a:off x="6905105" y="628283"/>
                  <a:ext cx="32688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Tinta 22">
                  <a:extLst>
                    <a:ext uri="{FF2B5EF4-FFF2-40B4-BE49-F238E27FC236}">
                      <a16:creationId xmlns:a16="http://schemas.microsoft.com/office/drawing/2014/main" id="{938A32F1-CED8-46E3-9CEF-B6BAFD74E979}"/>
                    </a:ext>
                  </a:extLst>
                </p14:cNvPr>
                <p14:cNvContentPartPr/>
                <p14:nvPr/>
              </p14:nvContentPartPr>
              <p14:xfrm>
                <a:off x="7100585" y="558803"/>
                <a:ext cx="75240" cy="305640"/>
              </p14:xfrm>
            </p:contentPart>
          </mc:Choice>
          <mc:Fallback xmlns="">
            <p:pic>
              <p:nvPicPr>
                <p:cNvPr id="23" name="Tinta 22">
                  <a:extLst>
                    <a:ext uri="{FF2B5EF4-FFF2-40B4-BE49-F238E27FC236}">
                      <a16:creationId xmlns:a16="http://schemas.microsoft.com/office/drawing/2014/main" id="{938A32F1-CED8-46E3-9CEF-B6BAFD74E979}"/>
                    </a:ext>
                  </a:extLst>
                </p:cNvPr>
                <p:cNvPicPr/>
                <p:nvPr/>
              </p:nvPicPr>
              <p:blipFill>
                <a:blip r:embed="rId35"/>
                <a:stretch>
                  <a:fillRect/>
                </a:stretch>
              </p:blipFill>
              <p:spPr>
                <a:xfrm>
                  <a:off x="7091585" y="549803"/>
                  <a:ext cx="92880" cy="323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5" name="Tinta 24">
                <a:extLst>
                  <a:ext uri="{FF2B5EF4-FFF2-40B4-BE49-F238E27FC236}">
                    <a16:creationId xmlns:a16="http://schemas.microsoft.com/office/drawing/2014/main" id="{A4878515-AFD3-4095-B700-03139D840C10}"/>
                  </a:ext>
                </a:extLst>
              </p14:cNvPr>
              <p14:cNvContentPartPr/>
              <p14:nvPr/>
            </p14:nvContentPartPr>
            <p14:xfrm>
              <a:off x="7593785" y="485003"/>
              <a:ext cx="273240" cy="349200"/>
            </p14:xfrm>
          </p:contentPart>
        </mc:Choice>
        <mc:Fallback xmlns="">
          <p:pic>
            <p:nvPicPr>
              <p:cNvPr id="25" name="Tinta 24">
                <a:extLst>
                  <a:ext uri="{FF2B5EF4-FFF2-40B4-BE49-F238E27FC236}">
                    <a16:creationId xmlns:a16="http://schemas.microsoft.com/office/drawing/2014/main" id="{A4878515-AFD3-4095-B700-03139D840C10}"/>
                  </a:ext>
                </a:extLst>
              </p:cNvPr>
              <p:cNvPicPr/>
              <p:nvPr/>
            </p:nvPicPr>
            <p:blipFill>
              <a:blip r:embed="rId37"/>
              <a:stretch>
                <a:fillRect/>
              </a:stretch>
            </p:blipFill>
            <p:spPr>
              <a:xfrm>
                <a:off x="7585145" y="476003"/>
                <a:ext cx="290880" cy="366840"/>
              </a:xfrm>
              <a:prstGeom prst="rect">
                <a:avLst/>
              </a:prstGeom>
            </p:spPr>
          </p:pic>
        </mc:Fallback>
      </mc:AlternateContent>
      <p:grpSp>
        <p:nvGrpSpPr>
          <p:cNvPr id="37" name="Agrupar 36">
            <a:extLst>
              <a:ext uri="{FF2B5EF4-FFF2-40B4-BE49-F238E27FC236}">
                <a16:creationId xmlns:a16="http://schemas.microsoft.com/office/drawing/2014/main" id="{56CD16A2-1EE6-439F-B882-02D434B93351}"/>
              </a:ext>
            </a:extLst>
          </p:cNvPr>
          <p:cNvGrpSpPr/>
          <p:nvPr/>
        </p:nvGrpSpPr>
        <p:grpSpPr>
          <a:xfrm>
            <a:off x="4387985" y="1303643"/>
            <a:ext cx="877320" cy="250560"/>
            <a:chOff x="4387985" y="1303643"/>
            <a:chExt cx="877320" cy="250560"/>
          </a:xfrm>
        </p:grpSpPr>
        <mc:AlternateContent xmlns:mc="http://schemas.openxmlformats.org/markup-compatibility/2006" xmlns:p14="http://schemas.microsoft.com/office/powerpoint/2010/main">
          <mc:Choice Requires="p14">
            <p:contentPart p14:bwMode="auto" r:id="rId38">
              <p14:nvContentPartPr>
                <p14:cNvPr id="26" name="Tinta 25">
                  <a:extLst>
                    <a:ext uri="{FF2B5EF4-FFF2-40B4-BE49-F238E27FC236}">
                      <a16:creationId xmlns:a16="http://schemas.microsoft.com/office/drawing/2014/main" id="{7733C4CC-3314-4C06-A695-FB4B458394DB}"/>
                    </a:ext>
                  </a:extLst>
                </p14:cNvPr>
                <p14:cNvContentPartPr/>
                <p14:nvPr/>
              </p14:nvContentPartPr>
              <p14:xfrm>
                <a:off x="4387985" y="1303643"/>
                <a:ext cx="389880" cy="250560"/>
              </p14:xfrm>
            </p:contentPart>
          </mc:Choice>
          <mc:Fallback xmlns="">
            <p:pic>
              <p:nvPicPr>
                <p:cNvPr id="26" name="Tinta 25">
                  <a:extLst>
                    <a:ext uri="{FF2B5EF4-FFF2-40B4-BE49-F238E27FC236}">
                      <a16:creationId xmlns:a16="http://schemas.microsoft.com/office/drawing/2014/main" id="{7733C4CC-3314-4C06-A695-FB4B458394DB}"/>
                    </a:ext>
                  </a:extLst>
                </p:cNvPr>
                <p:cNvPicPr/>
                <p:nvPr/>
              </p:nvPicPr>
              <p:blipFill>
                <a:blip r:embed="rId39"/>
                <a:stretch>
                  <a:fillRect/>
                </a:stretch>
              </p:blipFill>
              <p:spPr>
                <a:xfrm>
                  <a:off x="4378985" y="1294643"/>
                  <a:ext cx="4075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Tinta 26">
                  <a:extLst>
                    <a:ext uri="{FF2B5EF4-FFF2-40B4-BE49-F238E27FC236}">
                      <a16:creationId xmlns:a16="http://schemas.microsoft.com/office/drawing/2014/main" id="{AB830F88-D7CA-445A-A6B7-5900D53575B0}"/>
                    </a:ext>
                  </a:extLst>
                </p14:cNvPr>
                <p14:cNvContentPartPr/>
                <p14:nvPr/>
              </p14:nvContentPartPr>
              <p14:xfrm>
                <a:off x="5065505" y="1394723"/>
                <a:ext cx="171000" cy="21960"/>
              </p14:xfrm>
            </p:contentPart>
          </mc:Choice>
          <mc:Fallback xmlns="">
            <p:pic>
              <p:nvPicPr>
                <p:cNvPr id="27" name="Tinta 26">
                  <a:extLst>
                    <a:ext uri="{FF2B5EF4-FFF2-40B4-BE49-F238E27FC236}">
                      <a16:creationId xmlns:a16="http://schemas.microsoft.com/office/drawing/2014/main" id="{AB830F88-D7CA-445A-A6B7-5900D53575B0}"/>
                    </a:ext>
                  </a:extLst>
                </p:cNvPr>
                <p:cNvPicPr/>
                <p:nvPr/>
              </p:nvPicPr>
              <p:blipFill>
                <a:blip r:embed="rId41"/>
                <a:stretch>
                  <a:fillRect/>
                </a:stretch>
              </p:blipFill>
              <p:spPr>
                <a:xfrm>
                  <a:off x="5056865" y="1385723"/>
                  <a:ext cx="1886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Tinta 27">
                  <a:extLst>
                    <a:ext uri="{FF2B5EF4-FFF2-40B4-BE49-F238E27FC236}">
                      <a16:creationId xmlns:a16="http://schemas.microsoft.com/office/drawing/2014/main" id="{17538787-A35E-4B77-BA7E-D343579F4532}"/>
                    </a:ext>
                  </a:extLst>
                </p14:cNvPr>
                <p14:cNvContentPartPr/>
                <p14:nvPr/>
              </p14:nvContentPartPr>
              <p14:xfrm>
                <a:off x="5105825" y="1492283"/>
                <a:ext cx="159480" cy="15120"/>
              </p14:xfrm>
            </p:contentPart>
          </mc:Choice>
          <mc:Fallback xmlns="">
            <p:pic>
              <p:nvPicPr>
                <p:cNvPr id="28" name="Tinta 27">
                  <a:extLst>
                    <a:ext uri="{FF2B5EF4-FFF2-40B4-BE49-F238E27FC236}">
                      <a16:creationId xmlns:a16="http://schemas.microsoft.com/office/drawing/2014/main" id="{17538787-A35E-4B77-BA7E-D343579F4532}"/>
                    </a:ext>
                  </a:extLst>
                </p:cNvPr>
                <p:cNvPicPr/>
                <p:nvPr/>
              </p:nvPicPr>
              <p:blipFill>
                <a:blip r:embed="rId43"/>
                <a:stretch>
                  <a:fillRect/>
                </a:stretch>
              </p:blipFill>
              <p:spPr>
                <a:xfrm>
                  <a:off x="5097185" y="1483643"/>
                  <a:ext cx="177120" cy="32760"/>
                </a:xfrm>
                <a:prstGeom prst="rect">
                  <a:avLst/>
                </a:prstGeom>
              </p:spPr>
            </p:pic>
          </mc:Fallback>
        </mc:AlternateContent>
      </p:grpSp>
      <p:grpSp>
        <p:nvGrpSpPr>
          <p:cNvPr id="35" name="Agrupar 34">
            <a:extLst>
              <a:ext uri="{FF2B5EF4-FFF2-40B4-BE49-F238E27FC236}">
                <a16:creationId xmlns:a16="http://schemas.microsoft.com/office/drawing/2014/main" id="{26535D25-EF1A-49C3-8ADF-444C429CF237}"/>
              </a:ext>
            </a:extLst>
          </p:cNvPr>
          <p:cNvGrpSpPr/>
          <p:nvPr/>
        </p:nvGrpSpPr>
        <p:grpSpPr>
          <a:xfrm>
            <a:off x="5679665" y="1151723"/>
            <a:ext cx="622440" cy="612720"/>
            <a:chOff x="5679665" y="1151723"/>
            <a:chExt cx="622440" cy="612720"/>
          </a:xfrm>
        </p:grpSpPr>
        <mc:AlternateContent xmlns:mc="http://schemas.openxmlformats.org/markup-compatibility/2006" xmlns:p14="http://schemas.microsoft.com/office/powerpoint/2010/main">
          <mc:Choice Requires="p14">
            <p:contentPart p14:bwMode="auto" r:id="rId44">
              <p14:nvContentPartPr>
                <p14:cNvPr id="29" name="Tinta 28">
                  <a:extLst>
                    <a:ext uri="{FF2B5EF4-FFF2-40B4-BE49-F238E27FC236}">
                      <a16:creationId xmlns:a16="http://schemas.microsoft.com/office/drawing/2014/main" id="{D338C0D9-5748-4737-A5BC-07E978200B7B}"/>
                    </a:ext>
                  </a:extLst>
                </p14:cNvPr>
                <p14:cNvContentPartPr/>
                <p14:nvPr/>
              </p14:nvContentPartPr>
              <p14:xfrm>
                <a:off x="5679665" y="1344683"/>
                <a:ext cx="258480" cy="419760"/>
              </p14:xfrm>
            </p:contentPart>
          </mc:Choice>
          <mc:Fallback xmlns="">
            <p:pic>
              <p:nvPicPr>
                <p:cNvPr id="29" name="Tinta 28">
                  <a:extLst>
                    <a:ext uri="{FF2B5EF4-FFF2-40B4-BE49-F238E27FC236}">
                      <a16:creationId xmlns:a16="http://schemas.microsoft.com/office/drawing/2014/main" id="{D338C0D9-5748-4737-A5BC-07E978200B7B}"/>
                    </a:ext>
                  </a:extLst>
                </p:cNvPr>
                <p:cNvPicPr/>
                <p:nvPr/>
              </p:nvPicPr>
              <p:blipFill>
                <a:blip r:embed="rId45"/>
                <a:stretch>
                  <a:fillRect/>
                </a:stretch>
              </p:blipFill>
              <p:spPr>
                <a:xfrm>
                  <a:off x="5671025" y="1335683"/>
                  <a:ext cx="27612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Tinta 29">
                  <a:extLst>
                    <a:ext uri="{FF2B5EF4-FFF2-40B4-BE49-F238E27FC236}">
                      <a16:creationId xmlns:a16="http://schemas.microsoft.com/office/drawing/2014/main" id="{F56D17CA-8F7D-4F94-8B67-3457F1F46F8B}"/>
                    </a:ext>
                  </a:extLst>
                </p14:cNvPr>
                <p14:cNvContentPartPr/>
                <p14:nvPr/>
              </p14:nvContentPartPr>
              <p14:xfrm>
                <a:off x="6104465" y="1151723"/>
                <a:ext cx="197640" cy="167040"/>
              </p14:xfrm>
            </p:contentPart>
          </mc:Choice>
          <mc:Fallback xmlns="">
            <p:pic>
              <p:nvPicPr>
                <p:cNvPr id="30" name="Tinta 29">
                  <a:extLst>
                    <a:ext uri="{FF2B5EF4-FFF2-40B4-BE49-F238E27FC236}">
                      <a16:creationId xmlns:a16="http://schemas.microsoft.com/office/drawing/2014/main" id="{F56D17CA-8F7D-4F94-8B67-3457F1F46F8B}"/>
                    </a:ext>
                  </a:extLst>
                </p:cNvPr>
                <p:cNvPicPr/>
                <p:nvPr/>
              </p:nvPicPr>
              <p:blipFill>
                <a:blip r:embed="rId47"/>
                <a:stretch>
                  <a:fillRect/>
                </a:stretch>
              </p:blipFill>
              <p:spPr>
                <a:xfrm>
                  <a:off x="6095825" y="1143083"/>
                  <a:ext cx="215280" cy="184680"/>
                </a:xfrm>
                <a:prstGeom prst="rect">
                  <a:avLst/>
                </a:prstGeom>
              </p:spPr>
            </p:pic>
          </mc:Fallback>
        </mc:AlternateContent>
      </p:grpSp>
      <p:grpSp>
        <p:nvGrpSpPr>
          <p:cNvPr id="34" name="Agrupar 33">
            <a:extLst>
              <a:ext uri="{FF2B5EF4-FFF2-40B4-BE49-F238E27FC236}">
                <a16:creationId xmlns:a16="http://schemas.microsoft.com/office/drawing/2014/main" id="{22CEA872-E2D0-4A5D-A224-38E3F2604D61}"/>
              </a:ext>
            </a:extLst>
          </p:cNvPr>
          <p:cNvGrpSpPr/>
          <p:nvPr/>
        </p:nvGrpSpPr>
        <p:grpSpPr>
          <a:xfrm>
            <a:off x="6545825" y="1334243"/>
            <a:ext cx="259560" cy="243720"/>
            <a:chOff x="6545825" y="1334243"/>
            <a:chExt cx="259560" cy="243720"/>
          </a:xfrm>
        </p:grpSpPr>
        <mc:AlternateContent xmlns:mc="http://schemas.openxmlformats.org/markup-compatibility/2006" xmlns:p14="http://schemas.microsoft.com/office/powerpoint/2010/main">
          <mc:Choice Requires="p14">
            <p:contentPart p14:bwMode="auto" r:id="rId48">
              <p14:nvContentPartPr>
                <p14:cNvPr id="31" name="Tinta 30">
                  <a:extLst>
                    <a:ext uri="{FF2B5EF4-FFF2-40B4-BE49-F238E27FC236}">
                      <a16:creationId xmlns:a16="http://schemas.microsoft.com/office/drawing/2014/main" id="{4777E702-52F9-4FA0-9432-74EE36657A1A}"/>
                    </a:ext>
                  </a:extLst>
                </p14:cNvPr>
                <p14:cNvContentPartPr/>
                <p14:nvPr/>
              </p14:nvContentPartPr>
              <p14:xfrm>
                <a:off x="6545825" y="1409483"/>
                <a:ext cx="259560" cy="19800"/>
              </p14:xfrm>
            </p:contentPart>
          </mc:Choice>
          <mc:Fallback xmlns="">
            <p:pic>
              <p:nvPicPr>
                <p:cNvPr id="31" name="Tinta 30">
                  <a:extLst>
                    <a:ext uri="{FF2B5EF4-FFF2-40B4-BE49-F238E27FC236}">
                      <a16:creationId xmlns:a16="http://schemas.microsoft.com/office/drawing/2014/main" id="{4777E702-52F9-4FA0-9432-74EE36657A1A}"/>
                    </a:ext>
                  </a:extLst>
                </p:cNvPr>
                <p:cNvPicPr/>
                <p:nvPr/>
              </p:nvPicPr>
              <p:blipFill>
                <a:blip r:embed="rId49"/>
                <a:stretch>
                  <a:fillRect/>
                </a:stretch>
              </p:blipFill>
              <p:spPr>
                <a:xfrm>
                  <a:off x="6537185" y="1400483"/>
                  <a:ext cx="27720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Tinta 31">
                  <a:extLst>
                    <a:ext uri="{FF2B5EF4-FFF2-40B4-BE49-F238E27FC236}">
                      <a16:creationId xmlns:a16="http://schemas.microsoft.com/office/drawing/2014/main" id="{2096CB14-71C8-4EC5-8D3B-8BC3E43E5D80}"/>
                    </a:ext>
                  </a:extLst>
                </p14:cNvPr>
                <p14:cNvContentPartPr/>
                <p14:nvPr/>
              </p14:nvContentPartPr>
              <p14:xfrm>
                <a:off x="6678665" y="1334243"/>
                <a:ext cx="43200" cy="243720"/>
              </p14:xfrm>
            </p:contentPart>
          </mc:Choice>
          <mc:Fallback xmlns="">
            <p:pic>
              <p:nvPicPr>
                <p:cNvPr id="32" name="Tinta 31">
                  <a:extLst>
                    <a:ext uri="{FF2B5EF4-FFF2-40B4-BE49-F238E27FC236}">
                      <a16:creationId xmlns:a16="http://schemas.microsoft.com/office/drawing/2014/main" id="{2096CB14-71C8-4EC5-8D3B-8BC3E43E5D80}"/>
                    </a:ext>
                  </a:extLst>
                </p:cNvPr>
                <p:cNvPicPr/>
                <p:nvPr/>
              </p:nvPicPr>
              <p:blipFill>
                <a:blip r:embed="rId51"/>
                <a:stretch>
                  <a:fillRect/>
                </a:stretch>
              </p:blipFill>
              <p:spPr>
                <a:xfrm>
                  <a:off x="6669665" y="1325603"/>
                  <a:ext cx="60840" cy="261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33" name="Tinta 32">
                <a:extLst>
                  <a:ext uri="{FF2B5EF4-FFF2-40B4-BE49-F238E27FC236}">
                    <a16:creationId xmlns:a16="http://schemas.microsoft.com/office/drawing/2014/main" id="{1B9DA1BB-B648-4294-9011-704F89A6C885}"/>
                  </a:ext>
                </a:extLst>
              </p14:cNvPr>
              <p14:cNvContentPartPr/>
              <p14:nvPr/>
            </p14:nvContentPartPr>
            <p14:xfrm>
              <a:off x="7089425" y="1336403"/>
              <a:ext cx="177840" cy="239400"/>
            </p14:xfrm>
          </p:contentPart>
        </mc:Choice>
        <mc:Fallback xmlns="">
          <p:pic>
            <p:nvPicPr>
              <p:cNvPr id="33" name="Tinta 32">
                <a:extLst>
                  <a:ext uri="{FF2B5EF4-FFF2-40B4-BE49-F238E27FC236}">
                    <a16:creationId xmlns:a16="http://schemas.microsoft.com/office/drawing/2014/main" id="{1B9DA1BB-B648-4294-9011-704F89A6C885}"/>
                  </a:ext>
                </a:extLst>
              </p:cNvPr>
              <p:cNvPicPr/>
              <p:nvPr/>
            </p:nvPicPr>
            <p:blipFill>
              <a:blip r:embed="rId53"/>
              <a:stretch>
                <a:fillRect/>
              </a:stretch>
            </p:blipFill>
            <p:spPr>
              <a:xfrm>
                <a:off x="7080425" y="1327763"/>
                <a:ext cx="195480" cy="257040"/>
              </a:xfrm>
              <a:prstGeom prst="rect">
                <a:avLst/>
              </a:prstGeom>
            </p:spPr>
          </p:pic>
        </mc:Fallback>
      </mc:AlternateContent>
      <p:grpSp>
        <p:nvGrpSpPr>
          <p:cNvPr id="57" name="Agrupar 56">
            <a:extLst>
              <a:ext uri="{FF2B5EF4-FFF2-40B4-BE49-F238E27FC236}">
                <a16:creationId xmlns:a16="http://schemas.microsoft.com/office/drawing/2014/main" id="{54E06557-A02A-4ED7-8EE1-6F0CE6CDF69F}"/>
              </a:ext>
            </a:extLst>
          </p:cNvPr>
          <p:cNvGrpSpPr/>
          <p:nvPr/>
        </p:nvGrpSpPr>
        <p:grpSpPr>
          <a:xfrm>
            <a:off x="8081945" y="1147403"/>
            <a:ext cx="1859760" cy="676440"/>
            <a:chOff x="8081945" y="1147403"/>
            <a:chExt cx="1859760" cy="676440"/>
          </a:xfrm>
        </p:grpSpPr>
        <mc:AlternateContent xmlns:mc="http://schemas.openxmlformats.org/markup-compatibility/2006" xmlns:p14="http://schemas.microsoft.com/office/powerpoint/2010/main">
          <mc:Choice Requires="p14">
            <p:contentPart p14:bwMode="auto" r:id="rId54">
              <p14:nvContentPartPr>
                <p14:cNvPr id="45" name="Tinta 44">
                  <a:extLst>
                    <a:ext uri="{FF2B5EF4-FFF2-40B4-BE49-F238E27FC236}">
                      <a16:creationId xmlns:a16="http://schemas.microsoft.com/office/drawing/2014/main" id="{387C47D9-F7F0-4A1C-9F99-F5E1EF819675}"/>
                    </a:ext>
                  </a:extLst>
                </p14:cNvPr>
                <p14:cNvContentPartPr/>
                <p14:nvPr/>
              </p14:nvContentPartPr>
              <p14:xfrm>
                <a:off x="8081945" y="1504883"/>
                <a:ext cx="325080" cy="5400"/>
              </p14:xfrm>
            </p:contentPart>
          </mc:Choice>
          <mc:Fallback xmlns="">
            <p:pic>
              <p:nvPicPr>
                <p:cNvPr id="45" name="Tinta 44">
                  <a:extLst>
                    <a:ext uri="{FF2B5EF4-FFF2-40B4-BE49-F238E27FC236}">
                      <a16:creationId xmlns:a16="http://schemas.microsoft.com/office/drawing/2014/main" id="{387C47D9-F7F0-4A1C-9F99-F5E1EF819675}"/>
                    </a:ext>
                  </a:extLst>
                </p:cNvPr>
                <p:cNvPicPr/>
                <p:nvPr/>
              </p:nvPicPr>
              <p:blipFill>
                <a:blip r:embed="rId55"/>
                <a:stretch>
                  <a:fillRect/>
                </a:stretch>
              </p:blipFill>
              <p:spPr>
                <a:xfrm>
                  <a:off x="8072945" y="1495883"/>
                  <a:ext cx="3427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6" name="Tinta 45">
                  <a:extLst>
                    <a:ext uri="{FF2B5EF4-FFF2-40B4-BE49-F238E27FC236}">
                      <a16:creationId xmlns:a16="http://schemas.microsoft.com/office/drawing/2014/main" id="{A6024C6A-3EBB-4E06-9D48-84F0B8628D59}"/>
                    </a:ext>
                  </a:extLst>
                </p14:cNvPr>
                <p14:cNvContentPartPr/>
                <p14:nvPr/>
              </p14:nvContentPartPr>
              <p14:xfrm>
                <a:off x="8147465" y="1559603"/>
                <a:ext cx="218880" cy="45720"/>
              </p14:xfrm>
            </p:contentPart>
          </mc:Choice>
          <mc:Fallback xmlns="">
            <p:pic>
              <p:nvPicPr>
                <p:cNvPr id="46" name="Tinta 45">
                  <a:extLst>
                    <a:ext uri="{FF2B5EF4-FFF2-40B4-BE49-F238E27FC236}">
                      <a16:creationId xmlns:a16="http://schemas.microsoft.com/office/drawing/2014/main" id="{A6024C6A-3EBB-4E06-9D48-84F0B8628D59}"/>
                    </a:ext>
                  </a:extLst>
                </p:cNvPr>
                <p:cNvPicPr/>
                <p:nvPr/>
              </p:nvPicPr>
              <p:blipFill>
                <a:blip r:embed="rId57"/>
                <a:stretch>
                  <a:fillRect/>
                </a:stretch>
              </p:blipFill>
              <p:spPr>
                <a:xfrm>
                  <a:off x="8138825" y="1550603"/>
                  <a:ext cx="2365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7" name="Tinta 46">
                  <a:extLst>
                    <a:ext uri="{FF2B5EF4-FFF2-40B4-BE49-F238E27FC236}">
                      <a16:creationId xmlns:a16="http://schemas.microsoft.com/office/drawing/2014/main" id="{489B64C1-0CC6-43EA-80D6-DF8BD3A32A28}"/>
                    </a:ext>
                  </a:extLst>
                </p14:cNvPr>
                <p14:cNvContentPartPr/>
                <p14:nvPr/>
              </p14:nvContentPartPr>
              <p14:xfrm>
                <a:off x="8473625" y="1374203"/>
                <a:ext cx="258480" cy="263160"/>
              </p14:xfrm>
            </p:contentPart>
          </mc:Choice>
          <mc:Fallback xmlns="">
            <p:pic>
              <p:nvPicPr>
                <p:cNvPr id="47" name="Tinta 46">
                  <a:extLst>
                    <a:ext uri="{FF2B5EF4-FFF2-40B4-BE49-F238E27FC236}">
                      <a16:creationId xmlns:a16="http://schemas.microsoft.com/office/drawing/2014/main" id="{489B64C1-0CC6-43EA-80D6-DF8BD3A32A28}"/>
                    </a:ext>
                  </a:extLst>
                </p:cNvPr>
                <p:cNvPicPr/>
                <p:nvPr/>
              </p:nvPicPr>
              <p:blipFill>
                <a:blip r:embed="rId59"/>
                <a:stretch>
                  <a:fillRect/>
                </a:stretch>
              </p:blipFill>
              <p:spPr>
                <a:xfrm>
                  <a:off x="8464985" y="1365203"/>
                  <a:ext cx="2761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8" name="Tinta 47">
                  <a:extLst>
                    <a:ext uri="{FF2B5EF4-FFF2-40B4-BE49-F238E27FC236}">
                      <a16:creationId xmlns:a16="http://schemas.microsoft.com/office/drawing/2014/main" id="{35676251-ECBA-4294-B3F5-333A5C7A0769}"/>
                    </a:ext>
                  </a:extLst>
                </p14:cNvPr>
                <p14:cNvContentPartPr/>
                <p14:nvPr/>
              </p14:nvContentPartPr>
              <p14:xfrm>
                <a:off x="8962865" y="1400123"/>
                <a:ext cx="316440" cy="423720"/>
              </p14:xfrm>
            </p:contentPart>
          </mc:Choice>
          <mc:Fallback xmlns="">
            <p:pic>
              <p:nvPicPr>
                <p:cNvPr id="48" name="Tinta 47">
                  <a:extLst>
                    <a:ext uri="{FF2B5EF4-FFF2-40B4-BE49-F238E27FC236}">
                      <a16:creationId xmlns:a16="http://schemas.microsoft.com/office/drawing/2014/main" id="{35676251-ECBA-4294-B3F5-333A5C7A0769}"/>
                    </a:ext>
                  </a:extLst>
                </p:cNvPr>
                <p:cNvPicPr/>
                <p:nvPr/>
              </p:nvPicPr>
              <p:blipFill>
                <a:blip r:embed="rId61"/>
                <a:stretch>
                  <a:fillRect/>
                </a:stretch>
              </p:blipFill>
              <p:spPr>
                <a:xfrm>
                  <a:off x="8954225" y="1391483"/>
                  <a:ext cx="33408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9" name="Tinta 48">
                  <a:extLst>
                    <a:ext uri="{FF2B5EF4-FFF2-40B4-BE49-F238E27FC236}">
                      <a16:creationId xmlns:a16="http://schemas.microsoft.com/office/drawing/2014/main" id="{1107A657-E0A0-49D4-9BE6-5D5B1E65B3FC}"/>
                    </a:ext>
                  </a:extLst>
                </p14:cNvPr>
                <p14:cNvContentPartPr/>
                <p14:nvPr/>
              </p14:nvContentPartPr>
              <p14:xfrm>
                <a:off x="9429425" y="1147403"/>
                <a:ext cx="274680" cy="164520"/>
              </p14:xfrm>
            </p:contentPart>
          </mc:Choice>
          <mc:Fallback xmlns="">
            <p:pic>
              <p:nvPicPr>
                <p:cNvPr id="49" name="Tinta 48">
                  <a:extLst>
                    <a:ext uri="{FF2B5EF4-FFF2-40B4-BE49-F238E27FC236}">
                      <a16:creationId xmlns:a16="http://schemas.microsoft.com/office/drawing/2014/main" id="{1107A657-E0A0-49D4-9BE6-5D5B1E65B3FC}"/>
                    </a:ext>
                  </a:extLst>
                </p:cNvPr>
                <p:cNvPicPr/>
                <p:nvPr/>
              </p:nvPicPr>
              <p:blipFill>
                <a:blip r:embed="rId63"/>
                <a:stretch>
                  <a:fillRect/>
                </a:stretch>
              </p:blipFill>
              <p:spPr>
                <a:xfrm>
                  <a:off x="9420425" y="1138403"/>
                  <a:ext cx="29232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Tinta 49">
                  <a:extLst>
                    <a:ext uri="{FF2B5EF4-FFF2-40B4-BE49-F238E27FC236}">
                      <a16:creationId xmlns:a16="http://schemas.microsoft.com/office/drawing/2014/main" id="{EC171D0E-6A28-4B70-8B46-F3C9514348E7}"/>
                    </a:ext>
                  </a:extLst>
                </p14:cNvPr>
                <p14:cNvContentPartPr/>
                <p14:nvPr/>
              </p14:nvContentPartPr>
              <p14:xfrm>
                <a:off x="9837665" y="1458083"/>
                <a:ext cx="104040" cy="21960"/>
              </p14:xfrm>
            </p:contentPart>
          </mc:Choice>
          <mc:Fallback xmlns="">
            <p:pic>
              <p:nvPicPr>
                <p:cNvPr id="50" name="Tinta 49">
                  <a:extLst>
                    <a:ext uri="{FF2B5EF4-FFF2-40B4-BE49-F238E27FC236}">
                      <a16:creationId xmlns:a16="http://schemas.microsoft.com/office/drawing/2014/main" id="{EC171D0E-6A28-4B70-8B46-F3C9514348E7}"/>
                    </a:ext>
                  </a:extLst>
                </p:cNvPr>
                <p:cNvPicPr/>
                <p:nvPr/>
              </p:nvPicPr>
              <p:blipFill>
                <a:blip r:embed="rId65"/>
                <a:stretch>
                  <a:fillRect/>
                </a:stretch>
              </p:blipFill>
              <p:spPr>
                <a:xfrm>
                  <a:off x="9829025" y="1449443"/>
                  <a:ext cx="1216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1" name="Tinta 50">
                  <a:extLst>
                    <a:ext uri="{FF2B5EF4-FFF2-40B4-BE49-F238E27FC236}">
                      <a16:creationId xmlns:a16="http://schemas.microsoft.com/office/drawing/2014/main" id="{49404F18-D193-4EF5-9D38-447648A54D99}"/>
                    </a:ext>
                  </a:extLst>
                </p14:cNvPr>
                <p14:cNvContentPartPr/>
                <p14:nvPr/>
              </p14:nvContentPartPr>
              <p14:xfrm>
                <a:off x="9813545" y="1570763"/>
                <a:ext cx="124200" cy="1440"/>
              </p14:xfrm>
            </p:contentPart>
          </mc:Choice>
          <mc:Fallback xmlns="">
            <p:pic>
              <p:nvPicPr>
                <p:cNvPr id="51" name="Tinta 50">
                  <a:extLst>
                    <a:ext uri="{FF2B5EF4-FFF2-40B4-BE49-F238E27FC236}">
                      <a16:creationId xmlns:a16="http://schemas.microsoft.com/office/drawing/2014/main" id="{49404F18-D193-4EF5-9D38-447648A54D99}"/>
                    </a:ext>
                  </a:extLst>
                </p:cNvPr>
                <p:cNvPicPr/>
                <p:nvPr/>
              </p:nvPicPr>
              <p:blipFill>
                <a:blip r:embed="rId67"/>
                <a:stretch>
                  <a:fillRect/>
                </a:stretch>
              </p:blipFill>
              <p:spPr>
                <a:xfrm>
                  <a:off x="9804905" y="1562123"/>
                  <a:ext cx="141840" cy="19080"/>
                </a:xfrm>
                <a:prstGeom prst="rect">
                  <a:avLst/>
                </a:prstGeom>
              </p:spPr>
            </p:pic>
          </mc:Fallback>
        </mc:AlternateContent>
      </p:grpSp>
      <p:grpSp>
        <p:nvGrpSpPr>
          <p:cNvPr id="55" name="Agrupar 54">
            <a:extLst>
              <a:ext uri="{FF2B5EF4-FFF2-40B4-BE49-F238E27FC236}">
                <a16:creationId xmlns:a16="http://schemas.microsoft.com/office/drawing/2014/main" id="{48278151-1F00-42F1-9001-63814AE9FBE9}"/>
              </a:ext>
            </a:extLst>
          </p:cNvPr>
          <p:cNvGrpSpPr/>
          <p:nvPr/>
        </p:nvGrpSpPr>
        <p:grpSpPr>
          <a:xfrm>
            <a:off x="10240865" y="1375283"/>
            <a:ext cx="1139040" cy="352800"/>
            <a:chOff x="10240865" y="1375283"/>
            <a:chExt cx="1139040" cy="352800"/>
          </a:xfrm>
        </p:grpSpPr>
        <mc:AlternateContent xmlns:mc="http://schemas.openxmlformats.org/markup-compatibility/2006" xmlns:p14="http://schemas.microsoft.com/office/powerpoint/2010/main">
          <mc:Choice Requires="p14">
            <p:contentPart p14:bwMode="auto" r:id="rId68">
              <p14:nvContentPartPr>
                <p14:cNvPr id="52" name="Tinta 51">
                  <a:extLst>
                    <a:ext uri="{FF2B5EF4-FFF2-40B4-BE49-F238E27FC236}">
                      <a16:creationId xmlns:a16="http://schemas.microsoft.com/office/drawing/2014/main" id="{6BEF4F19-8DB2-490F-98F0-F113709581A5}"/>
                    </a:ext>
                  </a:extLst>
                </p14:cNvPr>
                <p14:cNvContentPartPr/>
                <p14:nvPr/>
              </p14:nvContentPartPr>
              <p14:xfrm>
                <a:off x="10240865" y="1433243"/>
                <a:ext cx="284760" cy="214560"/>
              </p14:xfrm>
            </p:contentPart>
          </mc:Choice>
          <mc:Fallback xmlns="">
            <p:pic>
              <p:nvPicPr>
                <p:cNvPr id="52" name="Tinta 51">
                  <a:extLst>
                    <a:ext uri="{FF2B5EF4-FFF2-40B4-BE49-F238E27FC236}">
                      <a16:creationId xmlns:a16="http://schemas.microsoft.com/office/drawing/2014/main" id="{6BEF4F19-8DB2-490F-98F0-F113709581A5}"/>
                    </a:ext>
                  </a:extLst>
                </p:cNvPr>
                <p:cNvPicPr/>
                <p:nvPr/>
              </p:nvPicPr>
              <p:blipFill>
                <a:blip r:embed="rId69"/>
                <a:stretch>
                  <a:fillRect/>
                </a:stretch>
              </p:blipFill>
              <p:spPr>
                <a:xfrm>
                  <a:off x="10232225" y="1424243"/>
                  <a:ext cx="3024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3" name="Tinta 52">
                  <a:extLst>
                    <a:ext uri="{FF2B5EF4-FFF2-40B4-BE49-F238E27FC236}">
                      <a16:creationId xmlns:a16="http://schemas.microsoft.com/office/drawing/2014/main" id="{9DA10C35-C5CD-4106-B33A-009D872E53B3}"/>
                    </a:ext>
                  </a:extLst>
                </p14:cNvPr>
                <p14:cNvContentPartPr/>
                <p14:nvPr/>
              </p14:nvContentPartPr>
              <p14:xfrm>
                <a:off x="10736585" y="1505963"/>
                <a:ext cx="182520" cy="17280"/>
              </p14:xfrm>
            </p:contentPart>
          </mc:Choice>
          <mc:Fallback xmlns="">
            <p:pic>
              <p:nvPicPr>
                <p:cNvPr id="53" name="Tinta 52">
                  <a:extLst>
                    <a:ext uri="{FF2B5EF4-FFF2-40B4-BE49-F238E27FC236}">
                      <a16:creationId xmlns:a16="http://schemas.microsoft.com/office/drawing/2014/main" id="{9DA10C35-C5CD-4106-B33A-009D872E53B3}"/>
                    </a:ext>
                  </a:extLst>
                </p:cNvPr>
                <p:cNvPicPr/>
                <p:nvPr/>
              </p:nvPicPr>
              <p:blipFill>
                <a:blip r:embed="rId71"/>
                <a:stretch>
                  <a:fillRect/>
                </a:stretch>
              </p:blipFill>
              <p:spPr>
                <a:xfrm>
                  <a:off x="10727585" y="1497323"/>
                  <a:ext cx="2001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4" name="Tinta 53">
                  <a:extLst>
                    <a:ext uri="{FF2B5EF4-FFF2-40B4-BE49-F238E27FC236}">
                      <a16:creationId xmlns:a16="http://schemas.microsoft.com/office/drawing/2014/main" id="{7226C4D3-2821-42DC-8BD9-B05139694567}"/>
                    </a:ext>
                  </a:extLst>
                </p14:cNvPr>
                <p14:cNvContentPartPr/>
                <p14:nvPr/>
              </p14:nvContentPartPr>
              <p14:xfrm>
                <a:off x="11096945" y="1375283"/>
                <a:ext cx="282960" cy="352800"/>
              </p14:xfrm>
            </p:contentPart>
          </mc:Choice>
          <mc:Fallback xmlns="">
            <p:pic>
              <p:nvPicPr>
                <p:cNvPr id="54" name="Tinta 53">
                  <a:extLst>
                    <a:ext uri="{FF2B5EF4-FFF2-40B4-BE49-F238E27FC236}">
                      <a16:creationId xmlns:a16="http://schemas.microsoft.com/office/drawing/2014/main" id="{7226C4D3-2821-42DC-8BD9-B05139694567}"/>
                    </a:ext>
                  </a:extLst>
                </p:cNvPr>
                <p:cNvPicPr/>
                <p:nvPr/>
              </p:nvPicPr>
              <p:blipFill>
                <a:blip r:embed="rId73"/>
                <a:stretch>
                  <a:fillRect/>
                </a:stretch>
              </p:blipFill>
              <p:spPr>
                <a:xfrm>
                  <a:off x="11087945" y="1366283"/>
                  <a:ext cx="300600" cy="37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60" name="Tinta 59">
                <a:extLst>
                  <a:ext uri="{FF2B5EF4-FFF2-40B4-BE49-F238E27FC236}">
                    <a16:creationId xmlns:a16="http://schemas.microsoft.com/office/drawing/2014/main" id="{B2A52597-FE75-41F9-9AA4-36A08A6192BE}"/>
                  </a:ext>
                </a:extLst>
              </p14:cNvPr>
              <p14:cNvContentPartPr/>
              <p14:nvPr/>
            </p14:nvContentPartPr>
            <p14:xfrm>
              <a:off x="4569785" y="2096723"/>
              <a:ext cx="316440" cy="417600"/>
            </p14:xfrm>
          </p:contentPart>
        </mc:Choice>
        <mc:Fallback xmlns="">
          <p:pic>
            <p:nvPicPr>
              <p:cNvPr id="60" name="Tinta 59">
                <a:extLst>
                  <a:ext uri="{FF2B5EF4-FFF2-40B4-BE49-F238E27FC236}">
                    <a16:creationId xmlns:a16="http://schemas.microsoft.com/office/drawing/2014/main" id="{B2A52597-FE75-41F9-9AA4-36A08A6192BE}"/>
                  </a:ext>
                </a:extLst>
              </p:cNvPr>
              <p:cNvPicPr/>
              <p:nvPr/>
            </p:nvPicPr>
            <p:blipFill>
              <a:blip r:embed="rId75"/>
              <a:stretch>
                <a:fillRect/>
              </a:stretch>
            </p:blipFill>
            <p:spPr>
              <a:xfrm>
                <a:off x="4561145" y="2087723"/>
                <a:ext cx="334080" cy="435240"/>
              </a:xfrm>
              <a:prstGeom prst="rect">
                <a:avLst/>
              </a:prstGeom>
            </p:spPr>
          </p:pic>
        </mc:Fallback>
      </mc:AlternateContent>
      <p:grpSp>
        <p:nvGrpSpPr>
          <p:cNvPr id="64" name="Agrupar 63">
            <a:extLst>
              <a:ext uri="{FF2B5EF4-FFF2-40B4-BE49-F238E27FC236}">
                <a16:creationId xmlns:a16="http://schemas.microsoft.com/office/drawing/2014/main" id="{DFB6809F-9CB7-4D7F-A1F0-CE0516C6E59D}"/>
              </a:ext>
            </a:extLst>
          </p:cNvPr>
          <p:cNvGrpSpPr/>
          <p:nvPr/>
        </p:nvGrpSpPr>
        <p:grpSpPr>
          <a:xfrm>
            <a:off x="5204465" y="2138123"/>
            <a:ext cx="151200" cy="113040"/>
            <a:chOff x="5204465" y="2138123"/>
            <a:chExt cx="151200" cy="113040"/>
          </a:xfrm>
        </p:grpSpPr>
        <mc:AlternateContent xmlns:mc="http://schemas.openxmlformats.org/markup-compatibility/2006" xmlns:p14="http://schemas.microsoft.com/office/powerpoint/2010/main">
          <mc:Choice Requires="p14">
            <p:contentPart p14:bwMode="auto" r:id="rId76">
              <p14:nvContentPartPr>
                <p14:cNvPr id="61" name="Tinta 60">
                  <a:extLst>
                    <a:ext uri="{FF2B5EF4-FFF2-40B4-BE49-F238E27FC236}">
                      <a16:creationId xmlns:a16="http://schemas.microsoft.com/office/drawing/2014/main" id="{6C22C77D-A5EE-45DA-9895-FBEB90E51E7B}"/>
                    </a:ext>
                  </a:extLst>
                </p14:cNvPr>
                <p14:cNvContentPartPr/>
                <p14:nvPr/>
              </p14:nvContentPartPr>
              <p14:xfrm>
                <a:off x="5204465" y="2138123"/>
                <a:ext cx="136800" cy="14040"/>
              </p14:xfrm>
            </p:contentPart>
          </mc:Choice>
          <mc:Fallback xmlns="">
            <p:pic>
              <p:nvPicPr>
                <p:cNvPr id="61" name="Tinta 60">
                  <a:extLst>
                    <a:ext uri="{FF2B5EF4-FFF2-40B4-BE49-F238E27FC236}">
                      <a16:creationId xmlns:a16="http://schemas.microsoft.com/office/drawing/2014/main" id="{6C22C77D-A5EE-45DA-9895-FBEB90E51E7B}"/>
                    </a:ext>
                  </a:extLst>
                </p:cNvPr>
                <p:cNvPicPr/>
                <p:nvPr/>
              </p:nvPicPr>
              <p:blipFill>
                <a:blip r:embed="rId77"/>
                <a:stretch>
                  <a:fillRect/>
                </a:stretch>
              </p:blipFill>
              <p:spPr>
                <a:xfrm>
                  <a:off x="5195825" y="2129483"/>
                  <a:ext cx="154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Tinta 61">
                  <a:extLst>
                    <a:ext uri="{FF2B5EF4-FFF2-40B4-BE49-F238E27FC236}">
                      <a16:creationId xmlns:a16="http://schemas.microsoft.com/office/drawing/2014/main" id="{14E8DA36-D74D-44FF-8588-A670753F3C82}"/>
                    </a:ext>
                  </a:extLst>
                </p14:cNvPr>
                <p14:cNvContentPartPr/>
                <p14:nvPr/>
              </p14:nvContentPartPr>
              <p14:xfrm>
                <a:off x="5240105" y="2250803"/>
                <a:ext cx="115560" cy="360"/>
              </p14:xfrm>
            </p:contentPart>
          </mc:Choice>
          <mc:Fallback xmlns="">
            <p:pic>
              <p:nvPicPr>
                <p:cNvPr id="62" name="Tinta 61">
                  <a:extLst>
                    <a:ext uri="{FF2B5EF4-FFF2-40B4-BE49-F238E27FC236}">
                      <a16:creationId xmlns:a16="http://schemas.microsoft.com/office/drawing/2014/main" id="{14E8DA36-D74D-44FF-8588-A670753F3C82}"/>
                    </a:ext>
                  </a:extLst>
                </p:cNvPr>
                <p:cNvPicPr/>
                <p:nvPr/>
              </p:nvPicPr>
              <p:blipFill>
                <a:blip r:embed="rId79"/>
                <a:stretch>
                  <a:fillRect/>
                </a:stretch>
              </p:blipFill>
              <p:spPr>
                <a:xfrm>
                  <a:off x="5231105" y="2242163"/>
                  <a:ext cx="133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63" name="Tinta 62">
                <a:extLst>
                  <a:ext uri="{FF2B5EF4-FFF2-40B4-BE49-F238E27FC236}">
                    <a16:creationId xmlns:a16="http://schemas.microsoft.com/office/drawing/2014/main" id="{3CB2339A-4706-4E30-B22A-7C9389951065}"/>
                  </a:ext>
                </a:extLst>
              </p14:cNvPr>
              <p14:cNvContentPartPr/>
              <p14:nvPr/>
            </p14:nvContentPartPr>
            <p14:xfrm>
              <a:off x="6079265" y="1888643"/>
              <a:ext cx="1920600" cy="403560"/>
            </p14:xfrm>
          </p:contentPart>
        </mc:Choice>
        <mc:Fallback xmlns="">
          <p:pic>
            <p:nvPicPr>
              <p:cNvPr id="63" name="Tinta 62">
                <a:extLst>
                  <a:ext uri="{FF2B5EF4-FFF2-40B4-BE49-F238E27FC236}">
                    <a16:creationId xmlns:a16="http://schemas.microsoft.com/office/drawing/2014/main" id="{3CB2339A-4706-4E30-B22A-7C9389951065}"/>
                  </a:ext>
                </a:extLst>
              </p:cNvPr>
              <p:cNvPicPr/>
              <p:nvPr/>
            </p:nvPicPr>
            <p:blipFill>
              <a:blip r:embed="rId81"/>
              <a:stretch>
                <a:fillRect/>
              </a:stretch>
            </p:blipFill>
            <p:spPr>
              <a:xfrm>
                <a:off x="6070625" y="1879643"/>
                <a:ext cx="1938240" cy="4212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5" name="Tinta 64">
                <a:extLst>
                  <a:ext uri="{FF2B5EF4-FFF2-40B4-BE49-F238E27FC236}">
                    <a16:creationId xmlns:a16="http://schemas.microsoft.com/office/drawing/2014/main" id="{45637E08-E534-49BD-8A52-364AC8AEB53D}"/>
                  </a:ext>
                </a:extLst>
              </p14:cNvPr>
              <p14:cNvContentPartPr/>
              <p14:nvPr/>
            </p14:nvContentPartPr>
            <p14:xfrm>
              <a:off x="6615305" y="2184923"/>
              <a:ext cx="263160" cy="149400"/>
            </p14:xfrm>
          </p:contentPart>
        </mc:Choice>
        <mc:Fallback xmlns="">
          <p:pic>
            <p:nvPicPr>
              <p:cNvPr id="65" name="Tinta 64">
                <a:extLst>
                  <a:ext uri="{FF2B5EF4-FFF2-40B4-BE49-F238E27FC236}">
                    <a16:creationId xmlns:a16="http://schemas.microsoft.com/office/drawing/2014/main" id="{45637E08-E534-49BD-8A52-364AC8AEB53D}"/>
                  </a:ext>
                </a:extLst>
              </p:cNvPr>
              <p:cNvPicPr/>
              <p:nvPr/>
            </p:nvPicPr>
            <p:blipFill>
              <a:blip r:embed="rId83"/>
              <a:stretch>
                <a:fillRect/>
              </a:stretch>
            </p:blipFill>
            <p:spPr>
              <a:xfrm>
                <a:off x="6606665" y="2175923"/>
                <a:ext cx="280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6" name="Tinta 65">
                <a:extLst>
                  <a:ext uri="{FF2B5EF4-FFF2-40B4-BE49-F238E27FC236}">
                    <a16:creationId xmlns:a16="http://schemas.microsoft.com/office/drawing/2014/main" id="{57F2982B-A45A-4B0F-9646-ACF94E3BCDFF}"/>
                  </a:ext>
                </a:extLst>
              </p14:cNvPr>
              <p14:cNvContentPartPr/>
              <p14:nvPr/>
            </p14:nvContentPartPr>
            <p14:xfrm>
              <a:off x="7014905" y="2230283"/>
              <a:ext cx="136800" cy="360"/>
            </p14:xfrm>
          </p:contentPart>
        </mc:Choice>
        <mc:Fallback xmlns="">
          <p:pic>
            <p:nvPicPr>
              <p:cNvPr id="66" name="Tinta 65">
                <a:extLst>
                  <a:ext uri="{FF2B5EF4-FFF2-40B4-BE49-F238E27FC236}">
                    <a16:creationId xmlns:a16="http://schemas.microsoft.com/office/drawing/2014/main" id="{57F2982B-A45A-4B0F-9646-ACF94E3BCDFF}"/>
                  </a:ext>
                </a:extLst>
              </p:cNvPr>
              <p:cNvPicPr/>
              <p:nvPr/>
            </p:nvPicPr>
            <p:blipFill>
              <a:blip r:embed="rId85"/>
              <a:stretch>
                <a:fillRect/>
              </a:stretch>
            </p:blipFill>
            <p:spPr>
              <a:xfrm>
                <a:off x="7005905" y="2221643"/>
                <a:ext cx="154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7" name="Tinta 66">
                <a:extLst>
                  <a:ext uri="{FF2B5EF4-FFF2-40B4-BE49-F238E27FC236}">
                    <a16:creationId xmlns:a16="http://schemas.microsoft.com/office/drawing/2014/main" id="{9718F854-E5D3-4B16-9B96-B8017D4C7142}"/>
                  </a:ext>
                </a:extLst>
              </p14:cNvPr>
              <p14:cNvContentPartPr/>
              <p14:nvPr/>
            </p14:nvContentPartPr>
            <p14:xfrm>
              <a:off x="7337825" y="2159723"/>
              <a:ext cx="216720" cy="236880"/>
            </p14:xfrm>
          </p:contentPart>
        </mc:Choice>
        <mc:Fallback xmlns="">
          <p:pic>
            <p:nvPicPr>
              <p:cNvPr id="67" name="Tinta 66">
                <a:extLst>
                  <a:ext uri="{FF2B5EF4-FFF2-40B4-BE49-F238E27FC236}">
                    <a16:creationId xmlns:a16="http://schemas.microsoft.com/office/drawing/2014/main" id="{9718F854-E5D3-4B16-9B96-B8017D4C7142}"/>
                  </a:ext>
                </a:extLst>
              </p:cNvPr>
              <p:cNvPicPr/>
              <p:nvPr/>
            </p:nvPicPr>
            <p:blipFill>
              <a:blip r:embed="rId87"/>
              <a:stretch>
                <a:fillRect/>
              </a:stretch>
            </p:blipFill>
            <p:spPr>
              <a:xfrm>
                <a:off x="7329185" y="2151083"/>
                <a:ext cx="234360" cy="254520"/>
              </a:xfrm>
              <a:prstGeom prst="rect">
                <a:avLst/>
              </a:prstGeom>
            </p:spPr>
          </p:pic>
        </mc:Fallback>
      </mc:AlternateContent>
      <p:grpSp>
        <p:nvGrpSpPr>
          <p:cNvPr id="72" name="Agrupar 71">
            <a:extLst>
              <a:ext uri="{FF2B5EF4-FFF2-40B4-BE49-F238E27FC236}">
                <a16:creationId xmlns:a16="http://schemas.microsoft.com/office/drawing/2014/main" id="{225912F4-C5E8-48A2-950E-AEE7B36D059C}"/>
              </a:ext>
            </a:extLst>
          </p:cNvPr>
          <p:cNvGrpSpPr/>
          <p:nvPr/>
        </p:nvGrpSpPr>
        <p:grpSpPr>
          <a:xfrm>
            <a:off x="5643305" y="1990523"/>
            <a:ext cx="218880" cy="295920"/>
            <a:chOff x="5643305" y="1990523"/>
            <a:chExt cx="218880" cy="295920"/>
          </a:xfrm>
        </p:grpSpPr>
        <mc:AlternateContent xmlns:mc="http://schemas.openxmlformats.org/markup-compatibility/2006" xmlns:p14="http://schemas.microsoft.com/office/powerpoint/2010/main">
          <mc:Choice Requires="p14">
            <p:contentPart p14:bwMode="auto" r:id="rId88">
              <p14:nvContentPartPr>
                <p14:cNvPr id="68" name="Tinta 67">
                  <a:extLst>
                    <a:ext uri="{FF2B5EF4-FFF2-40B4-BE49-F238E27FC236}">
                      <a16:creationId xmlns:a16="http://schemas.microsoft.com/office/drawing/2014/main" id="{36AF0166-471D-4E8A-BE86-8A081E1804BC}"/>
                    </a:ext>
                  </a:extLst>
                </p14:cNvPr>
                <p14:cNvContentPartPr/>
                <p14:nvPr/>
              </p14:nvContentPartPr>
              <p14:xfrm>
                <a:off x="5643305" y="2096363"/>
                <a:ext cx="203760" cy="12960"/>
              </p14:xfrm>
            </p:contentPart>
          </mc:Choice>
          <mc:Fallback xmlns="">
            <p:pic>
              <p:nvPicPr>
                <p:cNvPr id="68" name="Tinta 67">
                  <a:extLst>
                    <a:ext uri="{FF2B5EF4-FFF2-40B4-BE49-F238E27FC236}">
                      <a16:creationId xmlns:a16="http://schemas.microsoft.com/office/drawing/2014/main" id="{36AF0166-471D-4E8A-BE86-8A081E1804BC}"/>
                    </a:ext>
                  </a:extLst>
                </p:cNvPr>
                <p:cNvPicPr/>
                <p:nvPr/>
              </p:nvPicPr>
              <p:blipFill>
                <a:blip r:embed="rId89"/>
                <a:stretch>
                  <a:fillRect/>
                </a:stretch>
              </p:blipFill>
              <p:spPr>
                <a:xfrm>
                  <a:off x="5634305" y="2087363"/>
                  <a:ext cx="2214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0" name="Tinta 69">
                  <a:extLst>
                    <a:ext uri="{FF2B5EF4-FFF2-40B4-BE49-F238E27FC236}">
                      <a16:creationId xmlns:a16="http://schemas.microsoft.com/office/drawing/2014/main" id="{099E6F6F-5D32-4013-B4AF-1D17294EE8F0}"/>
                    </a:ext>
                  </a:extLst>
                </p14:cNvPr>
                <p14:cNvContentPartPr/>
                <p14:nvPr/>
              </p14:nvContentPartPr>
              <p14:xfrm>
                <a:off x="5774345" y="1990523"/>
                <a:ext cx="6840" cy="218520"/>
              </p14:xfrm>
            </p:contentPart>
          </mc:Choice>
          <mc:Fallback xmlns="">
            <p:pic>
              <p:nvPicPr>
                <p:cNvPr id="70" name="Tinta 69">
                  <a:extLst>
                    <a:ext uri="{FF2B5EF4-FFF2-40B4-BE49-F238E27FC236}">
                      <a16:creationId xmlns:a16="http://schemas.microsoft.com/office/drawing/2014/main" id="{099E6F6F-5D32-4013-B4AF-1D17294EE8F0}"/>
                    </a:ext>
                  </a:extLst>
                </p:cNvPr>
                <p:cNvPicPr/>
                <p:nvPr/>
              </p:nvPicPr>
              <p:blipFill>
                <a:blip r:embed="rId91"/>
                <a:stretch>
                  <a:fillRect/>
                </a:stretch>
              </p:blipFill>
              <p:spPr>
                <a:xfrm>
                  <a:off x="5765705" y="1981523"/>
                  <a:ext cx="2448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1" name="Tinta 70">
                  <a:extLst>
                    <a:ext uri="{FF2B5EF4-FFF2-40B4-BE49-F238E27FC236}">
                      <a16:creationId xmlns:a16="http://schemas.microsoft.com/office/drawing/2014/main" id="{71886B42-76D9-45C4-BFEE-087BDF3233EF}"/>
                    </a:ext>
                  </a:extLst>
                </p14:cNvPr>
                <p14:cNvContentPartPr/>
                <p14:nvPr/>
              </p14:nvContentPartPr>
              <p14:xfrm>
                <a:off x="5662025" y="2276003"/>
                <a:ext cx="200160" cy="10440"/>
              </p14:xfrm>
            </p:contentPart>
          </mc:Choice>
          <mc:Fallback xmlns="">
            <p:pic>
              <p:nvPicPr>
                <p:cNvPr id="71" name="Tinta 70">
                  <a:extLst>
                    <a:ext uri="{FF2B5EF4-FFF2-40B4-BE49-F238E27FC236}">
                      <a16:creationId xmlns:a16="http://schemas.microsoft.com/office/drawing/2014/main" id="{71886B42-76D9-45C4-BFEE-087BDF3233EF}"/>
                    </a:ext>
                  </a:extLst>
                </p:cNvPr>
                <p:cNvPicPr/>
                <p:nvPr/>
              </p:nvPicPr>
              <p:blipFill>
                <a:blip r:embed="rId93"/>
                <a:stretch>
                  <a:fillRect/>
                </a:stretch>
              </p:blipFill>
              <p:spPr>
                <a:xfrm>
                  <a:off x="5653385" y="2267003"/>
                  <a:ext cx="217800" cy="28080"/>
                </a:xfrm>
                <a:prstGeom prst="rect">
                  <a:avLst/>
                </a:prstGeom>
              </p:spPr>
            </p:pic>
          </mc:Fallback>
        </mc:AlternateContent>
      </p:grpSp>
      <p:grpSp>
        <p:nvGrpSpPr>
          <p:cNvPr id="78" name="Agrupar 77">
            <a:extLst>
              <a:ext uri="{FF2B5EF4-FFF2-40B4-BE49-F238E27FC236}">
                <a16:creationId xmlns:a16="http://schemas.microsoft.com/office/drawing/2014/main" id="{6D4DCF3B-C7D2-4439-8788-B94C06C781A1}"/>
              </a:ext>
            </a:extLst>
          </p:cNvPr>
          <p:cNvGrpSpPr/>
          <p:nvPr/>
        </p:nvGrpSpPr>
        <p:grpSpPr>
          <a:xfrm>
            <a:off x="8403785" y="112403"/>
            <a:ext cx="883080" cy="841320"/>
            <a:chOff x="8403785" y="112403"/>
            <a:chExt cx="883080" cy="841320"/>
          </a:xfrm>
        </p:grpSpPr>
        <mc:AlternateContent xmlns:mc="http://schemas.openxmlformats.org/markup-compatibility/2006" xmlns:p14="http://schemas.microsoft.com/office/powerpoint/2010/main">
          <mc:Choice Requires="p14">
            <p:contentPart p14:bwMode="auto" r:id="rId94">
              <p14:nvContentPartPr>
                <p14:cNvPr id="73" name="Tinta 72">
                  <a:extLst>
                    <a:ext uri="{FF2B5EF4-FFF2-40B4-BE49-F238E27FC236}">
                      <a16:creationId xmlns:a16="http://schemas.microsoft.com/office/drawing/2014/main" id="{962DA101-26A8-4C47-B15C-5200FFA27CE0}"/>
                    </a:ext>
                  </a:extLst>
                </p14:cNvPr>
                <p14:cNvContentPartPr/>
                <p14:nvPr/>
              </p14:nvContentPartPr>
              <p14:xfrm>
                <a:off x="8403785" y="112403"/>
                <a:ext cx="171360" cy="841320"/>
              </p14:xfrm>
            </p:contentPart>
          </mc:Choice>
          <mc:Fallback xmlns="">
            <p:pic>
              <p:nvPicPr>
                <p:cNvPr id="73" name="Tinta 72">
                  <a:extLst>
                    <a:ext uri="{FF2B5EF4-FFF2-40B4-BE49-F238E27FC236}">
                      <a16:creationId xmlns:a16="http://schemas.microsoft.com/office/drawing/2014/main" id="{962DA101-26A8-4C47-B15C-5200FFA27CE0}"/>
                    </a:ext>
                  </a:extLst>
                </p:cNvPr>
                <p:cNvPicPr/>
                <p:nvPr/>
              </p:nvPicPr>
              <p:blipFill>
                <a:blip r:embed="rId95"/>
                <a:stretch>
                  <a:fillRect/>
                </a:stretch>
              </p:blipFill>
              <p:spPr>
                <a:xfrm>
                  <a:off x="8394785" y="103763"/>
                  <a:ext cx="189000" cy="858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4" name="Tinta 73">
                  <a:extLst>
                    <a:ext uri="{FF2B5EF4-FFF2-40B4-BE49-F238E27FC236}">
                      <a16:creationId xmlns:a16="http://schemas.microsoft.com/office/drawing/2014/main" id="{6B6CBD6A-5D8E-4764-B562-3E7442477164}"/>
                    </a:ext>
                  </a:extLst>
                </p14:cNvPr>
                <p14:cNvContentPartPr/>
                <p14:nvPr/>
              </p14:nvContentPartPr>
              <p14:xfrm>
                <a:off x="8661905" y="140483"/>
                <a:ext cx="276120" cy="101160"/>
              </p14:xfrm>
            </p:contentPart>
          </mc:Choice>
          <mc:Fallback xmlns="">
            <p:pic>
              <p:nvPicPr>
                <p:cNvPr id="74" name="Tinta 73">
                  <a:extLst>
                    <a:ext uri="{FF2B5EF4-FFF2-40B4-BE49-F238E27FC236}">
                      <a16:creationId xmlns:a16="http://schemas.microsoft.com/office/drawing/2014/main" id="{6B6CBD6A-5D8E-4764-B562-3E7442477164}"/>
                    </a:ext>
                  </a:extLst>
                </p:cNvPr>
                <p:cNvPicPr/>
                <p:nvPr/>
              </p:nvPicPr>
              <p:blipFill>
                <a:blip r:embed="rId97"/>
                <a:stretch>
                  <a:fillRect/>
                </a:stretch>
              </p:blipFill>
              <p:spPr>
                <a:xfrm>
                  <a:off x="8653265" y="131483"/>
                  <a:ext cx="29376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5" name="Tinta 74">
                  <a:extLst>
                    <a:ext uri="{FF2B5EF4-FFF2-40B4-BE49-F238E27FC236}">
                      <a16:creationId xmlns:a16="http://schemas.microsoft.com/office/drawing/2014/main" id="{7A825C84-E33D-45BC-9948-0F6100F47125}"/>
                    </a:ext>
                  </a:extLst>
                </p14:cNvPr>
                <p14:cNvContentPartPr/>
                <p14:nvPr/>
              </p14:nvContentPartPr>
              <p14:xfrm>
                <a:off x="9128465" y="131123"/>
                <a:ext cx="139320" cy="2520"/>
              </p14:xfrm>
            </p:contentPart>
          </mc:Choice>
          <mc:Fallback xmlns="">
            <p:pic>
              <p:nvPicPr>
                <p:cNvPr id="75" name="Tinta 74">
                  <a:extLst>
                    <a:ext uri="{FF2B5EF4-FFF2-40B4-BE49-F238E27FC236}">
                      <a16:creationId xmlns:a16="http://schemas.microsoft.com/office/drawing/2014/main" id="{7A825C84-E33D-45BC-9948-0F6100F47125}"/>
                    </a:ext>
                  </a:extLst>
                </p:cNvPr>
                <p:cNvPicPr/>
                <p:nvPr/>
              </p:nvPicPr>
              <p:blipFill>
                <a:blip r:embed="rId99"/>
                <a:stretch>
                  <a:fillRect/>
                </a:stretch>
              </p:blipFill>
              <p:spPr>
                <a:xfrm>
                  <a:off x="9119825" y="122483"/>
                  <a:ext cx="1569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6" name="Tinta 75">
                  <a:extLst>
                    <a:ext uri="{FF2B5EF4-FFF2-40B4-BE49-F238E27FC236}">
                      <a16:creationId xmlns:a16="http://schemas.microsoft.com/office/drawing/2014/main" id="{19CC0900-1963-41E9-BA95-34B6E1A9455B}"/>
                    </a:ext>
                  </a:extLst>
                </p14:cNvPr>
                <p14:cNvContentPartPr/>
                <p14:nvPr/>
              </p14:nvContentPartPr>
              <p14:xfrm>
                <a:off x="9158705" y="189443"/>
                <a:ext cx="128160" cy="9000"/>
              </p14:xfrm>
            </p:contentPart>
          </mc:Choice>
          <mc:Fallback xmlns="">
            <p:pic>
              <p:nvPicPr>
                <p:cNvPr id="76" name="Tinta 75">
                  <a:extLst>
                    <a:ext uri="{FF2B5EF4-FFF2-40B4-BE49-F238E27FC236}">
                      <a16:creationId xmlns:a16="http://schemas.microsoft.com/office/drawing/2014/main" id="{19CC0900-1963-41E9-BA95-34B6E1A9455B}"/>
                    </a:ext>
                  </a:extLst>
                </p:cNvPr>
                <p:cNvPicPr/>
                <p:nvPr/>
              </p:nvPicPr>
              <p:blipFill>
                <a:blip r:embed="rId101"/>
                <a:stretch>
                  <a:fillRect/>
                </a:stretch>
              </p:blipFill>
              <p:spPr>
                <a:xfrm>
                  <a:off x="9150065" y="180803"/>
                  <a:ext cx="14580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2">
            <p14:nvContentPartPr>
              <p14:cNvPr id="77" name="Tinta 76">
                <a:extLst>
                  <a:ext uri="{FF2B5EF4-FFF2-40B4-BE49-F238E27FC236}">
                    <a16:creationId xmlns:a16="http://schemas.microsoft.com/office/drawing/2014/main" id="{536560BF-89C6-4DE9-83B1-CD4ABE243284}"/>
                  </a:ext>
                </a:extLst>
              </p14:cNvPr>
              <p14:cNvContentPartPr/>
              <p14:nvPr/>
            </p14:nvContentPartPr>
            <p14:xfrm>
              <a:off x="9712385" y="67763"/>
              <a:ext cx="97200" cy="168480"/>
            </p14:xfrm>
          </p:contentPart>
        </mc:Choice>
        <mc:Fallback xmlns="">
          <p:pic>
            <p:nvPicPr>
              <p:cNvPr id="77" name="Tinta 76">
                <a:extLst>
                  <a:ext uri="{FF2B5EF4-FFF2-40B4-BE49-F238E27FC236}">
                    <a16:creationId xmlns:a16="http://schemas.microsoft.com/office/drawing/2014/main" id="{536560BF-89C6-4DE9-83B1-CD4ABE243284}"/>
                  </a:ext>
                </a:extLst>
              </p:cNvPr>
              <p:cNvPicPr/>
              <p:nvPr/>
            </p:nvPicPr>
            <p:blipFill>
              <a:blip r:embed="rId103"/>
              <a:stretch>
                <a:fillRect/>
              </a:stretch>
            </p:blipFill>
            <p:spPr>
              <a:xfrm>
                <a:off x="9703385" y="58763"/>
                <a:ext cx="114840" cy="186120"/>
              </a:xfrm>
              <a:prstGeom prst="rect">
                <a:avLst/>
              </a:prstGeom>
            </p:spPr>
          </p:pic>
        </mc:Fallback>
      </mc:AlternateContent>
      <p:grpSp>
        <p:nvGrpSpPr>
          <p:cNvPr id="88" name="Agrupar 87">
            <a:extLst>
              <a:ext uri="{FF2B5EF4-FFF2-40B4-BE49-F238E27FC236}">
                <a16:creationId xmlns:a16="http://schemas.microsoft.com/office/drawing/2014/main" id="{6D589229-22ED-427A-87D2-C954F10E0219}"/>
              </a:ext>
            </a:extLst>
          </p:cNvPr>
          <p:cNvGrpSpPr/>
          <p:nvPr/>
        </p:nvGrpSpPr>
        <p:grpSpPr>
          <a:xfrm>
            <a:off x="8737865" y="445763"/>
            <a:ext cx="503640" cy="205200"/>
            <a:chOff x="8737865" y="445763"/>
            <a:chExt cx="503640" cy="205200"/>
          </a:xfrm>
        </p:grpSpPr>
        <mc:AlternateContent xmlns:mc="http://schemas.openxmlformats.org/markup-compatibility/2006" xmlns:p14="http://schemas.microsoft.com/office/powerpoint/2010/main">
          <mc:Choice Requires="p14">
            <p:contentPart p14:bwMode="auto" r:id="rId104">
              <p14:nvContentPartPr>
                <p14:cNvPr id="79" name="Tinta 78">
                  <a:extLst>
                    <a:ext uri="{FF2B5EF4-FFF2-40B4-BE49-F238E27FC236}">
                      <a16:creationId xmlns:a16="http://schemas.microsoft.com/office/drawing/2014/main" id="{B00051FA-D16B-437B-B147-B2EA728BF88D}"/>
                    </a:ext>
                  </a:extLst>
                </p14:cNvPr>
                <p14:cNvContentPartPr/>
                <p14:nvPr/>
              </p14:nvContentPartPr>
              <p14:xfrm>
                <a:off x="8737865" y="445763"/>
                <a:ext cx="153720" cy="205200"/>
              </p14:xfrm>
            </p:contentPart>
          </mc:Choice>
          <mc:Fallback xmlns="">
            <p:pic>
              <p:nvPicPr>
                <p:cNvPr id="79" name="Tinta 78">
                  <a:extLst>
                    <a:ext uri="{FF2B5EF4-FFF2-40B4-BE49-F238E27FC236}">
                      <a16:creationId xmlns:a16="http://schemas.microsoft.com/office/drawing/2014/main" id="{B00051FA-D16B-437B-B147-B2EA728BF88D}"/>
                    </a:ext>
                  </a:extLst>
                </p:cNvPr>
                <p:cNvPicPr/>
                <p:nvPr/>
              </p:nvPicPr>
              <p:blipFill>
                <a:blip r:embed="rId105"/>
                <a:stretch>
                  <a:fillRect/>
                </a:stretch>
              </p:blipFill>
              <p:spPr>
                <a:xfrm>
                  <a:off x="8728865" y="437123"/>
                  <a:ext cx="1713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0" name="Tinta 79">
                  <a:extLst>
                    <a:ext uri="{FF2B5EF4-FFF2-40B4-BE49-F238E27FC236}">
                      <a16:creationId xmlns:a16="http://schemas.microsoft.com/office/drawing/2014/main" id="{F5AF5008-571E-4332-85AF-F3004110150A}"/>
                    </a:ext>
                  </a:extLst>
                </p14:cNvPr>
                <p14:cNvContentPartPr/>
                <p14:nvPr/>
              </p14:nvContentPartPr>
              <p14:xfrm>
                <a:off x="9127385" y="524603"/>
                <a:ext cx="114120" cy="7560"/>
              </p14:xfrm>
            </p:contentPart>
          </mc:Choice>
          <mc:Fallback xmlns="">
            <p:pic>
              <p:nvPicPr>
                <p:cNvPr id="80" name="Tinta 79">
                  <a:extLst>
                    <a:ext uri="{FF2B5EF4-FFF2-40B4-BE49-F238E27FC236}">
                      <a16:creationId xmlns:a16="http://schemas.microsoft.com/office/drawing/2014/main" id="{F5AF5008-571E-4332-85AF-F3004110150A}"/>
                    </a:ext>
                  </a:extLst>
                </p:cNvPr>
                <p:cNvPicPr/>
                <p:nvPr/>
              </p:nvPicPr>
              <p:blipFill>
                <a:blip r:embed="rId107"/>
                <a:stretch>
                  <a:fillRect/>
                </a:stretch>
              </p:blipFill>
              <p:spPr>
                <a:xfrm>
                  <a:off x="9118385" y="515963"/>
                  <a:ext cx="1317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1" name="Tinta 80">
                  <a:extLst>
                    <a:ext uri="{FF2B5EF4-FFF2-40B4-BE49-F238E27FC236}">
                      <a16:creationId xmlns:a16="http://schemas.microsoft.com/office/drawing/2014/main" id="{60DDA975-833A-447A-8002-703C5D5DE561}"/>
                    </a:ext>
                  </a:extLst>
                </p14:cNvPr>
                <p14:cNvContentPartPr/>
                <p14:nvPr/>
              </p14:nvContentPartPr>
              <p14:xfrm>
                <a:off x="9118745" y="628283"/>
                <a:ext cx="102600" cy="19800"/>
              </p14:xfrm>
            </p:contentPart>
          </mc:Choice>
          <mc:Fallback xmlns="">
            <p:pic>
              <p:nvPicPr>
                <p:cNvPr id="81" name="Tinta 80">
                  <a:extLst>
                    <a:ext uri="{FF2B5EF4-FFF2-40B4-BE49-F238E27FC236}">
                      <a16:creationId xmlns:a16="http://schemas.microsoft.com/office/drawing/2014/main" id="{60DDA975-833A-447A-8002-703C5D5DE561}"/>
                    </a:ext>
                  </a:extLst>
                </p:cNvPr>
                <p:cNvPicPr/>
                <p:nvPr/>
              </p:nvPicPr>
              <p:blipFill>
                <a:blip r:embed="rId109"/>
                <a:stretch>
                  <a:fillRect/>
                </a:stretch>
              </p:blipFill>
              <p:spPr>
                <a:xfrm>
                  <a:off x="9109745" y="619283"/>
                  <a:ext cx="120240" cy="37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82" name="Tinta 81">
                <a:extLst>
                  <a:ext uri="{FF2B5EF4-FFF2-40B4-BE49-F238E27FC236}">
                    <a16:creationId xmlns:a16="http://schemas.microsoft.com/office/drawing/2014/main" id="{E1D27789-D433-4167-833A-D3BC0B1903D8}"/>
                  </a:ext>
                </a:extLst>
              </p14:cNvPr>
              <p14:cNvContentPartPr/>
              <p14:nvPr/>
            </p14:nvContentPartPr>
            <p14:xfrm>
              <a:off x="9562265" y="458363"/>
              <a:ext cx="231840" cy="138240"/>
            </p14:xfrm>
          </p:contentPart>
        </mc:Choice>
        <mc:Fallback xmlns="">
          <p:pic>
            <p:nvPicPr>
              <p:cNvPr id="82" name="Tinta 81">
                <a:extLst>
                  <a:ext uri="{FF2B5EF4-FFF2-40B4-BE49-F238E27FC236}">
                    <a16:creationId xmlns:a16="http://schemas.microsoft.com/office/drawing/2014/main" id="{E1D27789-D433-4167-833A-D3BC0B1903D8}"/>
                  </a:ext>
                </a:extLst>
              </p:cNvPr>
              <p:cNvPicPr/>
              <p:nvPr/>
            </p:nvPicPr>
            <p:blipFill>
              <a:blip r:embed="rId111"/>
              <a:stretch>
                <a:fillRect/>
              </a:stretch>
            </p:blipFill>
            <p:spPr>
              <a:xfrm>
                <a:off x="9553265" y="449363"/>
                <a:ext cx="249480" cy="155880"/>
              </a:xfrm>
              <a:prstGeom prst="rect">
                <a:avLst/>
              </a:prstGeom>
            </p:spPr>
          </p:pic>
        </mc:Fallback>
      </mc:AlternateContent>
      <p:grpSp>
        <p:nvGrpSpPr>
          <p:cNvPr id="87" name="Agrupar 86">
            <a:extLst>
              <a:ext uri="{FF2B5EF4-FFF2-40B4-BE49-F238E27FC236}">
                <a16:creationId xmlns:a16="http://schemas.microsoft.com/office/drawing/2014/main" id="{B6D88B45-79D0-4E55-B19A-A835B3CCA40F}"/>
              </a:ext>
            </a:extLst>
          </p:cNvPr>
          <p:cNvGrpSpPr/>
          <p:nvPr/>
        </p:nvGrpSpPr>
        <p:grpSpPr>
          <a:xfrm>
            <a:off x="8988785" y="812963"/>
            <a:ext cx="537120" cy="114480"/>
            <a:chOff x="8988785" y="812963"/>
            <a:chExt cx="537120" cy="114480"/>
          </a:xfrm>
        </p:grpSpPr>
        <mc:AlternateContent xmlns:mc="http://schemas.openxmlformats.org/markup-compatibility/2006" xmlns:p14="http://schemas.microsoft.com/office/powerpoint/2010/main">
          <mc:Choice Requires="p14">
            <p:contentPart p14:bwMode="auto" r:id="rId112">
              <p14:nvContentPartPr>
                <p14:cNvPr id="83" name="Tinta 82">
                  <a:extLst>
                    <a:ext uri="{FF2B5EF4-FFF2-40B4-BE49-F238E27FC236}">
                      <a16:creationId xmlns:a16="http://schemas.microsoft.com/office/drawing/2014/main" id="{3B464B56-8F8A-4684-8EA8-830C421C4683}"/>
                    </a:ext>
                  </a:extLst>
                </p14:cNvPr>
                <p14:cNvContentPartPr/>
                <p14:nvPr/>
              </p14:nvContentPartPr>
              <p14:xfrm>
                <a:off x="8988785" y="812963"/>
                <a:ext cx="177840" cy="114480"/>
              </p14:xfrm>
            </p:contentPart>
          </mc:Choice>
          <mc:Fallback xmlns="">
            <p:pic>
              <p:nvPicPr>
                <p:cNvPr id="83" name="Tinta 82">
                  <a:extLst>
                    <a:ext uri="{FF2B5EF4-FFF2-40B4-BE49-F238E27FC236}">
                      <a16:creationId xmlns:a16="http://schemas.microsoft.com/office/drawing/2014/main" id="{3B464B56-8F8A-4684-8EA8-830C421C4683}"/>
                    </a:ext>
                  </a:extLst>
                </p:cNvPr>
                <p:cNvPicPr/>
                <p:nvPr/>
              </p:nvPicPr>
              <p:blipFill>
                <a:blip r:embed="rId113"/>
                <a:stretch>
                  <a:fillRect/>
                </a:stretch>
              </p:blipFill>
              <p:spPr>
                <a:xfrm>
                  <a:off x="8980145" y="804323"/>
                  <a:ext cx="19548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4" name="Tinta 83">
                  <a:extLst>
                    <a:ext uri="{FF2B5EF4-FFF2-40B4-BE49-F238E27FC236}">
                      <a16:creationId xmlns:a16="http://schemas.microsoft.com/office/drawing/2014/main" id="{2FF2682C-C556-4B7B-8C45-CE0D5A783200}"/>
                    </a:ext>
                  </a:extLst>
                </p14:cNvPr>
                <p14:cNvContentPartPr/>
                <p14:nvPr/>
              </p14:nvContentPartPr>
              <p14:xfrm>
                <a:off x="9347345" y="830603"/>
                <a:ext cx="125640" cy="360"/>
              </p14:xfrm>
            </p:contentPart>
          </mc:Choice>
          <mc:Fallback xmlns="">
            <p:pic>
              <p:nvPicPr>
                <p:cNvPr id="84" name="Tinta 83">
                  <a:extLst>
                    <a:ext uri="{FF2B5EF4-FFF2-40B4-BE49-F238E27FC236}">
                      <a16:creationId xmlns:a16="http://schemas.microsoft.com/office/drawing/2014/main" id="{2FF2682C-C556-4B7B-8C45-CE0D5A783200}"/>
                    </a:ext>
                  </a:extLst>
                </p:cNvPr>
                <p:cNvPicPr/>
                <p:nvPr/>
              </p:nvPicPr>
              <p:blipFill>
                <a:blip r:embed="rId115"/>
                <a:stretch>
                  <a:fillRect/>
                </a:stretch>
              </p:blipFill>
              <p:spPr>
                <a:xfrm>
                  <a:off x="9338345" y="821603"/>
                  <a:ext cx="143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5" name="Tinta 84">
                  <a:extLst>
                    <a:ext uri="{FF2B5EF4-FFF2-40B4-BE49-F238E27FC236}">
                      <a16:creationId xmlns:a16="http://schemas.microsoft.com/office/drawing/2014/main" id="{AFD143BD-BDBE-48A6-BEA8-9E7A61E5F518}"/>
                    </a:ext>
                  </a:extLst>
                </p14:cNvPr>
                <p14:cNvContentPartPr/>
                <p14:nvPr/>
              </p14:nvContentPartPr>
              <p14:xfrm>
                <a:off x="9400265" y="890723"/>
                <a:ext cx="125640" cy="25200"/>
              </p14:xfrm>
            </p:contentPart>
          </mc:Choice>
          <mc:Fallback xmlns="">
            <p:pic>
              <p:nvPicPr>
                <p:cNvPr id="85" name="Tinta 84">
                  <a:extLst>
                    <a:ext uri="{FF2B5EF4-FFF2-40B4-BE49-F238E27FC236}">
                      <a16:creationId xmlns:a16="http://schemas.microsoft.com/office/drawing/2014/main" id="{AFD143BD-BDBE-48A6-BEA8-9E7A61E5F518}"/>
                    </a:ext>
                  </a:extLst>
                </p:cNvPr>
                <p:cNvPicPr/>
                <p:nvPr/>
              </p:nvPicPr>
              <p:blipFill>
                <a:blip r:embed="rId117"/>
                <a:stretch>
                  <a:fillRect/>
                </a:stretch>
              </p:blipFill>
              <p:spPr>
                <a:xfrm>
                  <a:off x="9391625" y="882083"/>
                  <a:ext cx="143280" cy="4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86" name="Tinta 85">
                <a:extLst>
                  <a:ext uri="{FF2B5EF4-FFF2-40B4-BE49-F238E27FC236}">
                    <a16:creationId xmlns:a16="http://schemas.microsoft.com/office/drawing/2014/main" id="{F2A68C6D-C2DE-40F0-BCD0-E407487BE617}"/>
                  </a:ext>
                </a:extLst>
              </p14:cNvPr>
              <p14:cNvContentPartPr/>
              <p14:nvPr/>
            </p14:nvContentPartPr>
            <p14:xfrm>
              <a:off x="9832625" y="715763"/>
              <a:ext cx="154800" cy="232200"/>
            </p14:xfrm>
          </p:contentPart>
        </mc:Choice>
        <mc:Fallback xmlns="">
          <p:pic>
            <p:nvPicPr>
              <p:cNvPr id="86" name="Tinta 85">
                <a:extLst>
                  <a:ext uri="{FF2B5EF4-FFF2-40B4-BE49-F238E27FC236}">
                    <a16:creationId xmlns:a16="http://schemas.microsoft.com/office/drawing/2014/main" id="{F2A68C6D-C2DE-40F0-BCD0-E407487BE617}"/>
                  </a:ext>
                </a:extLst>
              </p:cNvPr>
              <p:cNvPicPr/>
              <p:nvPr/>
            </p:nvPicPr>
            <p:blipFill>
              <a:blip r:embed="rId119"/>
              <a:stretch>
                <a:fillRect/>
              </a:stretch>
            </p:blipFill>
            <p:spPr>
              <a:xfrm>
                <a:off x="9823985" y="706763"/>
                <a:ext cx="172440" cy="249840"/>
              </a:xfrm>
              <a:prstGeom prst="rect">
                <a:avLst/>
              </a:prstGeom>
            </p:spPr>
          </p:pic>
        </mc:Fallback>
      </mc:AlternateContent>
      <p:grpSp>
        <p:nvGrpSpPr>
          <p:cNvPr id="107" name="Agrupar 106">
            <a:extLst>
              <a:ext uri="{FF2B5EF4-FFF2-40B4-BE49-F238E27FC236}">
                <a16:creationId xmlns:a16="http://schemas.microsoft.com/office/drawing/2014/main" id="{5B5BD85B-05FD-4234-918D-1C5E9FB18C5E}"/>
              </a:ext>
            </a:extLst>
          </p:cNvPr>
          <p:cNvGrpSpPr/>
          <p:nvPr/>
        </p:nvGrpSpPr>
        <p:grpSpPr>
          <a:xfrm>
            <a:off x="402065" y="2979803"/>
            <a:ext cx="1918080" cy="582840"/>
            <a:chOff x="402065" y="2979803"/>
            <a:chExt cx="1918080" cy="582840"/>
          </a:xfrm>
        </p:grpSpPr>
        <mc:AlternateContent xmlns:mc="http://schemas.openxmlformats.org/markup-compatibility/2006" xmlns:p14="http://schemas.microsoft.com/office/powerpoint/2010/main">
          <mc:Choice Requires="p14">
            <p:contentPart p14:bwMode="auto" r:id="rId120">
              <p14:nvContentPartPr>
                <p14:cNvPr id="89" name="Tinta 88">
                  <a:extLst>
                    <a:ext uri="{FF2B5EF4-FFF2-40B4-BE49-F238E27FC236}">
                      <a16:creationId xmlns:a16="http://schemas.microsoft.com/office/drawing/2014/main" id="{22847891-2984-4285-B46A-5BD45B98EBC8}"/>
                    </a:ext>
                  </a:extLst>
                </p14:cNvPr>
                <p14:cNvContentPartPr/>
                <p14:nvPr/>
              </p14:nvContentPartPr>
              <p14:xfrm>
                <a:off x="402065" y="2979803"/>
                <a:ext cx="216360" cy="397440"/>
              </p14:xfrm>
            </p:contentPart>
          </mc:Choice>
          <mc:Fallback xmlns="">
            <p:pic>
              <p:nvPicPr>
                <p:cNvPr id="89" name="Tinta 88">
                  <a:extLst>
                    <a:ext uri="{FF2B5EF4-FFF2-40B4-BE49-F238E27FC236}">
                      <a16:creationId xmlns:a16="http://schemas.microsoft.com/office/drawing/2014/main" id="{22847891-2984-4285-B46A-5BD45B98EBC8}"/>
                    </a:ext>
                  </a:extLst>
                </p:cNvPr>
                <p:cNvPicPr/>
                <p:nvPr/>
              </p:nvPicPr>
              <p:blipFill>
                <a:blip r:embed="rId121"/>
                <a:stretch>
                  <a:fillRect/>
                </a:stretch>
              </p:blipFill>
              <p:spPr>
                <a:xfrm>
                  <a:off x="393065" y="2970803"/>
                  <a:ext cx="23400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0" name="Tinta 89">
                  <a:extLst>
                    <a:ext uri="{FF2B5EF4-FFF2-40B4-BE49-F238E27FC236}">
                      <a16:creationId xmlns:a16="http://schemas.microsoft.com/office/drawing/2014/main" id="{16701B83-0E3E-404B-9AB2-6B8A807DB950}"/>
                    </a:ext>
                  </a:extLst>
                </p14:cNvPr>
                <p14:cNvContentPartPr/>
                <p14:nvPr/>
              </p14:nvContentPartPr>
              <p14:xfrm>
                <a:off x="694025" y="3202643"/>
                <a:ext cx="150840" cy="141480"/>
              </p14:xfrm>
            </p:contentPart>
          </mc:Choice>
          <mc:Fallback xmlns="">
            <p:pic>
              <p:nvPicPr>
                <p:cNvPr id="90" name="Tinta 89">
                  <a:extLst>
                    <a:ext uri="{FF2B5EF4-FFF2-40B4-BE49-F238E27FC236}">
                      <a16:creationId xmlns:a16="http://schemas.microsoft.com/office/drawing/2014/main" id="{16701B83-0E3E-404B-9AB2-6B8A807DB950}"/>
                    </a:ext>
                  </a:extLst>
                </p:cNvPr>
                <p:cNvPicPr/>
                <p:nvPr/>
              </p:nvPicPr>
              <p:blipFill>
                <a:blip r:embed="rId123"/>
                <a:stretch>
                  <a:fillRect/>
                </a:stretch>
              </p:blipFill>
              <p:spPr>
                <a:xfrm>
                  <a:off x="685385" y="3193643"/>
                  <a:ext cx="1684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1" name="Tinta 90">
                  <a:extLst>
                    <a:ext uri="{FF2B5EF4-FFF2-40B4-BE49-F238E27FC236}">
                      <a16:creationId xmlns:a16="http://schemas.microsoft.com/office/drawing/2014/main" id="{92AD7788-9DE6-4BFA-B5FA-E0C772940603}"/>
                    </a:ext>
                  </a:extLst>
                </p14:cNvPr>
                <p14:cNvContentPartPr/>
                <p14:nvPr/>
              </p14:nvContentPartPr>
              <p14:xfrm>
                <a:off x="733265" y="3248003"/>
                <a:ext cx="145800" cy="77760"/>
              </p14:xfrm>
            </p:contentPart>
          </mc:Choice>
          <mc:Fallback xmlns="">
            <p:pic>
              <p:nvPicPr>
                <p:cNvPr id="91" name="Tinta 90">
                  <a:extLst>
                    <a:ext uri="{FF2B5EF4-FFF2-40B4-BE49-F238E27FC236}">
                      <a16:creationId xmlns:a16="http://schemas.microsoft.com/office/drawing/2014/main" id="{92AD7788-9DE6-4BFA-B5FA-E0C772940603}"/>
                    </a:ext>
                  </a:extLst>
                </p:cNvPr>
                <p:cNvPicPr/>
                <p:nvPr/>
              </p:nvPicPr>
              <p:blipFill>
                <a:blip r:embed="rId125"/>
                <a:stretch>
                  <a:fillRect/>
                </a:stretch>
              </p:blipFill>
              <p:spPr>
                <a:xfrm>
                  <a:off x="724265" y="3239363"/>
                  <a:ext cx="1634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2" name="Tinta 91">
                  <a:extLst>
                    <a:ext uri="{FF2B5EF4-FFF2-40B4-BE49-F238E27FC236}">
                      <a16:creationId xmlns:a16="http://schemas.microsoft.com/office/drawing/2014/main" id="{57B38299-D6F1-478A-9A09-B529F4CE01DD}"/>
                    </a:ext>
                  </a:extLst>
                </p14:cNvPr>
                <p14:cNvContentPartPr/>
                <p14:nvPr/>
              </p14:nvContentPartPr>
              <p14:xfrm>
                <a:off x="987425" y="3047843"/>
                <a:ext cx="1332720" cy="514800"/>
              </p14:xfrm>
            </p:contentPart>
          </mc:Choice>
          <mc:Fallback xmlns="">
            <p:pic>
              <p:nvPicPr>
                <p:cNvPr id="92" name="Tinta 91">
                  <a:extLst>
                    <a:ext uri="{FF2B5EF4-FFF2-40B4-BE49-F238E27FC236}">
                      <a16:creationId xmlns:a16="http://schemas.microsoft.com/office/drawing/2014/main" id="{57B38299-D6F1-478A-9A09-B529F4CE01DD}"/>
                    </a:ext>
                  </a:extLst>
                </p:cNvPr>
                <p:cNvPicPr/>
                <p:nvPr/>
              </p:nvPicPr>
              <p:blipFill>
                <a:blip r:embed="rId127"/>
                <a:stretch>
                  <a:fillRect/>
                </a:stretch>
              </p:blipFill>
              <p:spPr>
                <a:xfrm>
                  <a:off x="978785" y="3039203"/>
                  <a:ext cx="1350360" cy="532440"/>
                </a:xfrm>
                <a:prstGeom prst="rect">
                  <a:avLst/>
                </a:prstGeom>
              </p:spPr>
            </p:pic>
          </mc:Fallback>
        </mc:AlternateContent>
      </p:grpSp>
      <p:grpSp>
        <p:nvGrpSpPr>
          <p:cNvPr id="106" name="Agrupar 105">
            <a:extLst>
              <a:ext uri="{FF2B5EF4-FFF2-40B4-BE49-F238E27FC236}">
                <a16:creationId xmlns:a16="http://schemas.microsoft.com/office/drawing/2014/main" id="{308429E8-AB52-450C-AA38-5D0DF5536ED3}"/>
              </a:ext>
            </a:extLst>
          </p:cNvPr>
          <p:cNvGrpSpPr/>
          <p:nvPr/>
        </p:nvGrpSpPr>
        <p:grpSpPr>
          <a:xfrm>
            <a:off x="2673665" y="2837243"/>
            <a:ext cx="731880" cy="689040"/>
            <a:chOff x="2673665" y="2837243"/>
            <a:chExt cx="731880" cy="689040"/>
          </a:xfrm>
        </p:grpSpPr>
        <mc:AlternateContent xmlns:mc="http://schemas.openxmlformats.org/markup-compatibility/2006" xmlns:p14="http://schemas.microsoft.com/office/powerpoint/2010/main">
          <mc:Choice Requires="p14">
            <p:contentPart p14:bwMode="auto" r:id="rId128">
              <p14:nvContentPartPr>
                <p14:cNvPr id="93" name="Tinta 92">
                  <a:extLst>
                    <a:ext uri="{FF2B5EF4-FFF2-40B4-BE49-F238E27FC236}">
                      <a16:creationId xmlns:a16="http://schemas.microsoft.com/office/drawing/2014/main" id="{BCFA426E-A9BE-42FD-9B01-88F98E9ED105}"/>
                    </a:ext>
                  </a:extLst>
                </p14:cNvPr>
                <p14:cNvContentPartPr/>
                <p14:nvPr/>
              </p14:nvContentPartPr>
              <p14:xfrm>
                <a:off x="2906225" y="3011483"/>
                <a:ext cx="234000" cy="303840"/>
              </p14:xfrm>
            </p:contentPart>
          </mc:Choice>
          <mc:Fallback xmlns="">
            <p:pic>
              <p:nvPicPr>
                <p:cNvPr id="93" name="Tinta 92">
                  <a:extLst>
                    <a:ext uri="{FF2B5EF4-FFF2-40B4-BE49-F238E27FC236}">
                      <a16:creationId xmlns:a16="http://schemas.microsoft.com/office/drawing/2014/main" id="{BCFA426E-A9BE-42FD-9B01-88F98E9ED105}"/>
                    </a:ext>
                  </a:extLst>
                </p:cNvPr>
                <p:cNvPicPr/>
                <p:nvPr/>
              </p:nvPicPr>
              <p:blipFill>
                <a:blip r:embed="rId129"/>
                <a:stretch>
                  <a:fillRect/>
                </a:stretch>
              </p:blipFill>
              <p:spPr>
                <a:xfrm>
                  <a:off x="2897585" y="3002843"/>
                  <a:ext cx="25164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4" name="Tinta 93">
                  <a:extLst>
                    <a:ext uri="{FF2B5EF4-FFF2-40B4-BE49-F238E27FC236}">
                      <a16:creationId xmlns:a16="http://schemas.microsoft.com/office/drawing/2014/main" id="{7CEF2CEE-AC91-430D-AFC9-21D9B4ED8DB1}"/>
                    </a:ext>
                  </a:extLst>
                </p14:cNvPr>
                <p14:cNvContentPartPr/>
                <p14:nvPr/>
              </p14:nvContentPartPr>
              <p14:xfrm>
                <a:off x="2673665" y="2837243"/>
                <a:ext cx="731880" cy="689040"/>
              </p14:xfrm>
            </p:contentPart>
          </mc:Choice>
          <mc:Fallback xmlns="">
            <p:pic>
              <p:nvPicPr>
                <p:cNvPr id="94" name="Tinta 93">
                  <a:extLst>
                    <a:ext uri="{FF2B5EF4-FFF2-40B4-BE49-F238E27FC236}">
                      <a16:creationId xmlns:a16="http://schemas.microsoft.com/office/drawing/2014/main" id="{7CEF2CEE-AC91-430D-AFC9-21D9B4ED8DB1}"/>
                    </a:ext>
                  </a:extLst>
                </p:cNvPr>
                <p:cNvPicPr/>
                <p:nvPr/>
              </p:nvPicPr>
              <p:blipFill>
                <a:blip r:embed="rId131"/>
                <a:stretch>
                  <a:fillRect/>
                </a:stretch>
              </p:blipFill>
              <p:spPr>
                <a:xfrm>
                  <a:off x="2665025" y="2828243"/>
                  <a:ext cx="749520" cy="70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2">
            <p14:nvContentPartPr>
              <p14:cNvPr id="95" name="Tinta 94">
                <a:extLst>
                  <a:ext uri="{FF2B5EF4-FFF2-40B4-BE49-F238E27FC236}">
                    <a16:creationId xmlns:a16="http://schemas.microsoft.com/office/drawing/2014/main" id="{FFF2F2F8-835D-467F-80ED-05A83E4A4F0C}"/>
                  </a:ext>
                </a:extLst>
              </p14:cNvPr>
              <p14:cNvContentPartPr/>
              <p14:nvPr/>
            </p14:nvContentPartPr>
            <p14:xfrm>
              <a:off x="4134905" y="3253403"/>
              <a:ext cx="280080" cy="483480"/>
            </p14:xfrm>
          </p:contentPart>
        </mc:Choice>
        <mc:Fallback xmlns="">
          <p:pic>
            <p:nvPicPr>
              <p:cNvPr id="95" name="Tinta 94">
                <a:extLst>
                  <a:ext uri="{FF2B5EF4-FFF2-40B4-BE49-F238E27FC236}">
                    <a16:creationId xmlns:a16="http://schemas.microsoft.com/office/drawing/2014/main" id="{FFF2F2F8-835D-467F-80ED-05A83E4A4F0C}"/>
                  </a:ext>
                </a:extLst>
              </p:cNvPr>
              <p:cNvPicPr/>
              <p:nvPr/>
            </p:nvPicPr>
            <p:blipFill>
              <a:blip r:embed="rId133"/>
              <a:stretch>
                <a:fillRect/>
              </a:stretch>
            </p:blipFill>
            <p:spPr>
              <a:xfrm>
                <a:off x="4125905" y="3244403"/>
                <a:ext cx="29772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Tinta 95">
                <a:extLst>
                  <a:ext uri="{FF2B5EF4-FFF2-40B4-BE49-F238E27FC236}">
                    <a16:creationId xmlns:a16="http://schemas.microsoft.com/office/drawing/2014/main" id="{40A5D2D5-3D9B-4086-B547-DA38A6A29065}"/>
                  </a:ext>
                </a:extLst>
              </p14:cNvPr>
              <p14:cNvContentPartPr/>
              <p14:nvPr/>
            </p14:nvContentPartPr>
            <p14:xfrm>
              <a:off x="4950305" y="3303803"/>
              <a:ext cx="210240" cy="9360"/>
            </p14:xfrm>
          </p:contentPart>
        </mc:Choice>
        <mc:Fallback xmlns="">
          <p:pic>
            <p:nvPicPr>
              <p:cNvPr id="96" name="Tinta 95">
                <a:extLst>
                  <a:ext uri="{FF2B5EF4-FFF2-40B4-BE49-F238E27FC236}">
                    <a16:creationId xmlns:a16="http://schemas.microsoft.com/office/drawing/2014/main" id="{40A5D2D5-3D9B-4086-B547-DA38A6A29065}"/>
                  </a:ext>
                </a:extLst>
              </p:cNvPr>
              <p:cNvPicPr/>
              <p:nvPr/>
            </p:nvPicPr>
            <p:blipFill>
              <a:blip r:embed="rId135"/>
              <a:stretch>
                <a:fillRect/>
              </a:stretch>
            </p:blipFill>
            <p:spPr>
              <a:xfrm>
                <a:off x="4941665" y="3295163"/>
                <a:ext cx="2278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7" name="Tinta 96">
                <a:extLst>
                  <a:ext uri="{FF2B5EF4-FFF2-40B4-BE49-F238E27FC236}">
                    <a16:creationId xmlns:a16="http://schemas.microsoft.com/office/drawing/2014/main" id="{2D3F485B-CBEB-4501-A862-071B07A3CF16}"/>
                  </a:ext>
                </a:extLst>
              </p14:cNvPr>
              <p14:cNvContentPartPr/>
              <p14:nvPr/>
            </p14:nvContentPartPr>
            <p14:xfrm>
              <a:off x="5021225" y="3450683"/>
              <a:ext cx="200160" cy="17280"/>
            </p14:xfrm>
          </p:contentPart>
        </mc:Choice>
        <mc:Fallback xmlns="">
          <p:pic>
            <p:nvPicPr>
              <p:cNvPr id="97" name="Tinta 96">
                <a:extLst>
                  <a:ext uri="{FF2B5EF4-FFF2-40B4-BE49-F238E27FC236}">
                    <a16:creationId xmlns:a16="http://schemas.microsoft.com/office/drawing/2014/main" id="{2D3F485B-CBEB-4501-A862-071B07A3CF16}"/>
                  </a:ext>
                </a:extLst>
              </p:cNvPr>
              <p:cNvPicPr/>
              <p:nvPr/>
            </p:nvPicPr>
            <p:blipFill>
              <a:blip r:embed="rId137"/>
              <a:stretch>
                <a:fillRect/>
              </a:stretch>
            </p:blipFill>
            <p:spPr>
              <a:xfrm>
                <a:off x="5012585" y="3441683"/>
                <a:ext cx="217800" cy="34920"/>
              </a:xfrm>
              <a:prstGeom prst="rect">
                <a:avLst/>
              </a:prstGeom>
            </p:spPr>
          </p:pic>
        </mc:Fallback>
      </mc:AlternateContent>
      <p:grpSp>
        <p:nvGrpSpPr>
          <p:cNvPr id="105" name="Agrupar 104">
            <a:extLst>
              <a:ext uri="{FF2B5EF4-FFF2-40B4-BE49-F238E27FC236}">
                <a16:creationId xmlns:a16="http://schemas.microsoft.com/office/drawing/2014/main" id="{A38C1D0C-CEEC-442B-A69E-B28F4F254721}"/>
              </a:ext>
            </a:extLst>
          </p:cNvPr>
          <p:cNvGrpSpPr/>
          <p:nvPr/>
        </p:nvGrpSpPr>
        <p:grpSpPr>
          <a:xfrm>
            <a:off x="5655905" y="3120563"/>
            <a:ext cx="1067040" cy="451080"/>
            <a:chOff x="5655905" y="3120563"/>
            <a:chExt cx="1067040" cy="451080"/>
          </a:xfrm>
        </p:grpSpPr>
        <mc:AlternateContent xmlns:mc="http://schemas.openxmlformats.org/markup-compatibility/2006" xmlns:p14="http://schemas.microsoft.com/office/powerpoint/2010/main">
          <mc:Choice Requires="p14">
            <p:contentPart p14:bwMode="auto" r:id="rId138">
              <p14:nvContentPartPr>
                <p14:cNvPr id="98" name="Tinta 97">
                  <a:extLst>
                    <a:ext uri="{FF2B5EF4-FFF2-40B4-BE49-F238E27FC236}">
                      <a16:creationId xmlns:a16="http://schemas.microsoft.com/office/drawing/2014/main" id="{10A5A675-6DCD-43ED-97E8-F3C750526B23}"/>
                    </a:ext>
                  </a:extLst>
                </p14:cNvPr>
                <p14:cNvContentPartPr/>
                <p14:nvPr/>
              </p14:nvContentPartPr>
              <p14:xfrm>
                <a:off x="5655905" y="3301643"/>
                <a:ext cx="376920" cy="214200"/>
              </p14:xfrm>
            </p:contentPart>
          </mc:Choice>
          <mc:Fallback xmlns="">
            <p:pic>
              <p:nvPicPr>
                <p:cNvPr id="98" name="Tinta 97">
                  <a:extLst>
                    <a:ext uri="{FF2B5EF4-FFF2-40B4-BE49-F238E27FC236}">
                      <a16:creationId xmlns:a16="http://schemas.microsoft.com/office/drawing/2014/main" id="{10A5A675-6DCD-43ED-97E8-F3C750526B23}"/>
                    </a:ext>
                  </a:extLst>
                </p:cNvPr>
                <p:cNvPicPr/>
                <p:nvPr/>
              </p:nvPicPr>
              <p:blipFill>
                <a:blip r:embed="rId139"/>
                <a:stretch>
                  <a:fillRect/>
                </a:stretch>
              </p:blipFill>
              <p:spPr>
                <a:xfrm>
                  <a:off x="5646905" y="3292643"/>
                  <a:ext cx="3945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Tinta 98">
                  <a:extLst>
                    <a:ext uri="{FF2B5EF4-FFF2-40B4-BE49-F238E27FC236}">
                      <a16:creationId xmlns:a16="http://schemas.microsoft.com/office/drawing/2014/main" id="{75EAA82E-A4C7-4150-9978-5431C7BD41CF}"/>
                    </a:ext>
                  </a:extLst>
                </p14:cNvPr>
                <p14:cNvContentPartPr/>
                <p14:nvPr/>
              </p14:nvContentPartPr>
              <p14:xfrm>
                <a:off x="6196625" y="3120563"/>
                <a:ext cx="209160" cy="145080"/>
              </p14:xfrm>
            </p:contentPart>
          </mc:Choice>
          <mc:Fallback xmlns="">
            <p:pic>
              <p:nvPicPr>
                <p:cNvPr id="99" name="Tinta 98">
                  <a:extLst>
                    <a:ext uri="{FF2B5EF4-FFF2-40B4-BE49-F238E27FC236}">
                      <a16:creationId xmlns:a16="http://schemas.microsoft.com/office/drawing/2014/main" id="{75EAA82E-A4C7-4150-9978-5431C7BD41CF}"/>
                    </a:ext>
                  </a:extLst>
                </p:cNvPr>
                <p:cNvPicPr/>
                <p:nvPr/>
              </p:nvPicPr>
              <p:blipFill>
                <a:blip r:embed="rId141"/>
                <a:stretch>
                  <a:fillRect/>
                </a:stretch>
              </p:blipFill>
              <p:spPr>
                <a:xfrm>
                  <a:off x="6187985" y="3111923"/>
                  <a:ext cx="2268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0" name="Tinta 99">
                  <a:extLst>
                    <a:ext uri="{FF2B5EF4-FFF2-40B4-BE49-F238E27FC236}">
                      <a16:creationId xmlns:a16="http://schemas.microsoft.com/office/drawing/2014/main" id="{BE627442-A94B-4F66-9E21-0C4806A51961}"/>
                    </a:ext>
                  </a:extLst>
                </p14:cNvPr>
                <p14:cNvContentPartPr/>
                <p14:nvPr/>
              </p14:nvContentPartPr>
              <p14:xfrm>
                <a:off x="6536825" y="3404963"/>
                <a:ext cx="186120" cy="18720"/>
              </p14:xfrm>
            </p:contentPart>
          </mc:Choice>
          <mc:Fallback xmlns="">
            <p:pic>
              <p:nvPicPr>
                <p:cNvPr id="100" name="Tinta 99">
                  <a:extLst>
                    <a:ext uri="{FF2B5EF4-FFF2-40B4-BE49-F238E27FC236}">
                      <a16:creationId xmlns:a16="http://schemas.microsoft.com/office/drawing/2014/main" id="{BE627442-A94B-4F66-9E21-0C4806A51961}"/>
                    </a:ext>
                  </a:extLst>
                </p:cNvPr>
                <p:cNvPicPr/>
                <p:nvPr/>
              </p:nvPicPr>
              <p:blipFill>
                <a:blip r:embed="rId143"/>
                <a:stretch>
                  <a:fillRect/>
                </a:stretch>
              </p:blipFill>
              <p:spPr>
                <a:xfrm>
                  <a:off x="6528185" y="3396323"/>
                  <a:ext cx="2037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1" name="Tinta 100">
                  <a:extLst>
                    <a:ext uri="{FF2B5EF4-FFF2-40B4-BE49-F238E27FC236}">
                      <a16:creationId xmlns:a16="http://schemas.microsoft.com/office/drawing/2014/main" id="{9A5D1A93-CA7E-469B-A4A6-A609CB161B1E}"/>
                    </a:ext>
                  </a:extLst>
                </p14:cNvPr>
                <p14:cNvContentPartPr/>
                <p14:nvPr/>
              </p14:nvContentPartPr>
              <p14:xfrm>
                <a:off x="6606665" y="3330083"/>
                <a:ext cx="27000" cy="241560"/>
              </p14:xfrm>
            </p:contentPart>
          </mc:Choice>
          <mc:Fallback xmlns="">
            <p:pic>
              <p:nvPicPr>
                <p:cNvPr id="101" name="Tinta 100">
                  <a:extLst>
                    <a:ext uri="{FF2B5EF4-FFF2-40B4-BE49-F238E27FC236}">
                      <a16:creationId xmlns:a16="http://schemas.microsoft.com/office/drawing/2014/main" id="{9A5D1A93-CA7E-469B-A4A6-A609CB161B1E}"/>
                    </a:ext>
                  </a:extLst>
                </p:cNvPr>
                <p:cNvPicPr/>
                <p:nvPr/>
              </p:nvPicPr>
              <p:blipFill>
                <a:blip r:embed="rId145"/>
                <a:stretch>
                  <a:fillRect/>
                </a:stretch>
              </p:blipFill>
              <p:spPr>
                <a:xfrm>
                  <a:off x="6597665" y="3321083"/>
                  <a:ext cx="44640" cy="25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6">
            <p14:nvContentPartPr>
              <p14:cNvPr id="103" name="Tinta 102">
                <a:extLst>
                  <a:ext uri="{FF2B5EF4-FFF2-40B4-BE49-F238E27FC236}">
                    <a16:creationId xmlns:a16="http://schemas.microsoft.com/office/drawing/2014/main" id="{648BA914-3508-43A7-B1CC-F4D9667B947D}"/>
                  </a:ext>
                </a:extLst>
              </p14:cNvPr>
              <p14:cNvContentPartPr/>
              <p14:nvPr/>
            </p14:nvContentPartPr>
            <p14:xfrm>
              <a:off x="7432145" y="3314243"/>
              <a:ext cx="375840" cy="258840"/>
            </p14:xfrm>
          </p:contentPart>
        </mc:Choice>
        <mc:Fallback xmlns="">
          <p:pic>
            <p:nvPicPr>
              <p:cNvPr id="103" name="Tinta 102">
                <a:extLst>
                  <a:ext uri="{FF2B5EF4-FFF2-40B4-BE49-F238E27FC236}">
                    <a16:creationId xmlns:a16="http://schemas.microsoft.com/office/drawing/2014/main" id="{648BA914-3508-43A7-B1CC-F4D9667B947D}"/>
                  </a:ext>
                </a:extLst>
              </p:cNvPr>
              <p:cNvPicPr/>
              <p:nvPr/>
            </p:nvPicPr>
            <p:blipFill>
              <a:blip r:embed="rId147"/>
              <a:stretch>
                <a:fillRect/>
              </a:stretch>
            </p:blipFill>
            <p:spPr>
              <a:xfrm>
                <a:off x="7423145" y="3305243"/>
                <a:ext cx="393480" cy="276480"/>
              </a:xfrm>
              <a:prstGeom prst="rect">
                <a:avLst/>
              </a:prstGeom>
            </p:spPr>
          </p:pic>
        </mc:Fallback>
      </mc:AlternateContent>
      <p:grpSp>
        <p:nvGrpSpPr>
          <p:cNvPr id="112" name="Agrupar 111">
            <a:extLst>
              <a:ext uri="{FF2B5EF4-FFF2-40B4-BE49-F238E27FC236}">
                <a16:creationId xmlns:a16="http://schemas.microsoft.com/office/drawing/2014/main" id="{32B9B847-89EA-433B-AD85-DA12AF9D3F98}"/>
              </a:ext>
            </a:extLst>
          </p:cNvPr>
          <p:cNvGrpSpPr/>
          <p:nvPr/>
        </p:nvGrpSpPr>
        <p:grpSpPr>
          <a:xfrm>
            <a:off x="8621585" y="2636363"/>
            <a:ext cx="870120" cy="977040"/>
            <a:chOff x="8621585" y="2636363"/>
            <a:chExt cx="870120" cy="977040"/>
          </a:xfrm>
        </p:grpSpPr>
        <mc:AlternateContent xmlns:mc="http://schemas.openxmlformats.org/markup-compatibility/2006" xmlns:p14="http://schemas.microsoft.com/office/powerpoint/2010/main">
          <mc:Choice Requires="p14">
            <p:contentPart p14:bwMode="auto" r:id="rId148">
              <p14:nvContentPartPr>
                <p14:cNvPr id="108" name="Tinta 107">
                  <a:extLst>
                    <a:ext uri="{FF2B5EF4-FFF2-40B4-BE49-F238E27FC236}">
                      <a16:creationId xmlns:a16="http://schemas.microsoft.com/office/drawing/2014/main" id="{88776EE6-18A3-488A-90E1-6E1EF80D1BC8}"/>
                    </a:ext>
                  </a:extLst>
                </p14:cNvPr>
                <p14:cNvContentPartPr/>
                <p14:nvPr/>
              </p14:nvContentPartPr>
              <p14:xfrm>
                <a:off x="8621585" y="2639603"/>
                <a:ext cx="45360" cy="973800"/>
              </p14:xfrm>
            </p:contentPart>
          </mc:Choice>
          <mc:Fallback xmlns="">
            <p:pic>
              <p:nvPicPr>
                <p:cNvPr id="108" name="Tinta 107">
                  <a:extLst>
                    <a:ext uri="{FF2B5EF4-FFF2-40B4-BE49-F238E27FC236}">
                      <a16:creationId xmlns:a16="http://schemas.microsoft.com/office/drawing/2014/main" id="{88776EE6-18A3-488A-90E1-6E1EF80D1BC8}"/>
                    </a:ext>
                  </a:extLst>
                </p:cNvPr>
                <p:cNvPicPr/>
                <p:nvPr/>
              </p:nvPicPr>
              <p:blipFill>
                <a:blip r:embed="rId149"/>
                <a:stretch>
                  <a:fillRect/>
                </a:stretch>
              </p:blipFill>
              <p:spPr>
                <a:xfrm>
                  <a:off x="8612585" y="2630963"/>
                  <a:ext cx="63000" cy="991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9" name="Tinta 108">
                  <a:extLst>
                    <a:ext uri="{FF2B5EF4-FFF2-40B4-BE49-F238E27FC236}">
                      <a16:creationId xmlns:a16="http://schemas.microsoft.com/office/drawing/2014/main" id="{C9FB2DA9-CE3C-463D-940D-2E863DAD4C56}"/>
                    </a:ext>
                  </a:extLst>
                </p14:cNvPr>
                <p14:cNvContentPartPr/>
                <p14:nvPr/>
              </p14:nvContentPartPr>
              <p14:xfrm>
                <a:off x="8849465" y="2636363"/>
                <a:ext cx="279360" cy="146160"/>
              </p14:xfrm>
            </p:contentPart>
          </mc:Choice>
          <mc:Fallback xmlns="">
            <p:pic>
              <p:nvPicPr>
                <p:cNvPr id="109" name="Tinta 108">
                  <a:extLst>
                    <a:ext uri="{FF2B5EF4-FFF2-40B4-BE49-F238E27FC236}">
                      <a16:creationId xmlns:a16="http://schemas.microsoft.com/office/drawing/2014/main" id="{C9FB2DA9-CE3C-463D-940D-2E863DAD4C56}"/>
                    </a:ext>
                  </a:extLst>
                </p:cNvPr>
                <p:cNvPicPr/>
                <p:nvPr/>
              </p:nvPicPr>
              <p:blipFill>
                <a:blip r:embed="rId151"/>
                <a:stretch>
                  <a:fillRect/>
                </a:stretch>
              </p:blipFill>
              <p:spPr>
                <a:xfrm>
                  <a:off x="8840465" y="2627363"/>
                  <a:ext cx="2970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10" name="Tinta 109">
                  <a:extLst>
                    <a:ext uri="{FF2B5EF4-FFF2-40B4-BE49-F238E27FC236}">
                      <a16:creationId xmlns:a16="http://schemas.microsoft.com/office/drawing/2014/main" id="{518B15C1-BB78-43CE-8C66-C7260C5783E9}"/>
                    </a:ext>
                  </a:extLst>
                </p14:cNvPr>
                <p14:cNvContentPartPr/>
                <p14:nvPr/>
              </p14:nvContentPartPr>
              <p14:xfrm>
                <a:off x="9372545" y="2645363"/>
                <a:ext cx="119160" cy="1800"/>
              </p14:xfrm>
            </p:contentPart>
          </mc:Choice>
          <mc:Fallback xmlns="">
            <p:pic>
              <p:nvPicPr>
                <p:cNvPr id="110" name="Tinta 109">
                  <a:extLst>
                    <a:ext uri="{FF2B5EF4-FFF2-40B4-BE49-F238E27FC236}">
                      <a16:creationId xmlns:a16="http://schemas.microsoft.com/office/drawing/2014/main" id="{518B15C1-BB78-43CE-8C66-C7260C5783E9}"/>
                    </a:ext>
                  </a:extLst>
                </p:cNvPr>
                <p:cNvPicPr/>
                <p:nvPr/>
              </p:nvPicPr>
              <p:blipFill>
                <a:blip r:embed="rId153"/>
                <a:stretch>
                  <a:fillRect/>
                </a:stretch>
              </p:blipFill>
              <p:spPr>
                <a:xfrm>
                  <a:off x="9363545" y="2636723"/>
                  <a:ext cx="1368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1" name="Tinta 110">
                  <a:extLst>
                    <a:ext uri="{FF2B5EF4-FFF2-40B4-BE49-F238E27FC236}">
                      <a16:creationId xmlns:a16="http://schemas.microsoft.com/office/drawing/2014/main" id="{44582A2F-2834-44F9-9126-358E5FB9B836}"/>
                    </a:ext>
                  </a:extLst>
                </p14:cNvPr>
                <p14:cNvContentPartPr/>
                <p14:nvPr/>
              </p14:nvContentPartPr>
              <p14:xfrm>
                <a:off x="9375065" y="2723843"/>
                <a:ext cx="115560" cy="3600"/>
              </p14:xfrm>
            </p:contentPart>
          </mc:Choice>
          <mc:Fallback xmlns="">
            <p:pic>
              <p:nvPicPr>
                <p:cNvPr id="111" name="Tinta 110">
                  <a:extLst>
                    <a:ext uri="{FF2B5EF4-FFF2-40B4-BE49-F238E27FC236}">
                      <a16:creationId xmlns:a16="http://schemas.microsoft.com/office/drawing/2014/main" id="{44582A2F-2834-44F9-9126-358E5FB9B836}"/>
                    </a:ext>
                  </a:extLst>
                </p:cNvPr>
                <p:cNvPicPr/>
                <p:nvPr/>
              </p:nvPicPr>
              <p:blipFill>
                <a:blip r:embed="rId155"/>
                <a:stretch>
                  <a:fillRect/>
                </a:stretch>
              </p:blipFill>
              <p:spPr>
                <a:xfrm>
                  <a:off x="9366065" y="2715203"/>
                  <a:ext cx="13320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113" name="Tinta 112">
                <a:extLst>
                  <a:ext uri="{FF2B5EF4-FFF2-40B4-BE49-F238E27FC236}">
                    <a16:creationId xmlns:a16="http://schemas.microsoft.com/office/drawing/2014/main" id="{3858BECA-B51F-4BDA-94AD-9FE2BA7B6A9E}"/>
                  </a:ext>
                </a:extLst>
              </p14:cNvPr>
              <p14:cNvContentPartPr/>
              <p14:nvPr/>
            </p14:nvContentPartPr>
            <p14:xfrm>
              <a:off x="9926225" y="2476163"/>
              <a:ext cx="133200" cy="309600"/>
            </p14:xfrm>
          </p:contentPart>
        </mc:Choice>
        <mc:Fallback xmlns="">
          <p:pic>
            <p:nvPicPr>
              <p:cNvPr id="113" name="Tinta 112">
                <a:extLst>
                  <a:ext uri="{FF2B5EF4-FFF2-40B4-BE49-F238E27FC236}">
                    <a16:creationId xmlns:a16="http://schemas.microsoft.com/office/drawing/2014/main" id="{3858BECA-B51F-4BDA-94AD-9FE2BA7B6A9E}"/>
                  </a:ext>
                </a:extLst>
              </p:cNvPr>
              <p:cNvPicPr/>
              <p:nvPr/>
            </p:nvPicPr>
            <p:blipFill>
              <a:blip r:embed="rId157"/>
              <a:stretch>
                <a:fillRect/>
              </a:stretch>
            </p:blipFill>
            <p:spPr>
              <a:xfrm>
                <a:off x="9917225" y="2467523"/>
                <a:ext cx="1508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4" name="Tinta 113">
                <a:extLst>
                  <a:ext uri="{FF2B5EF4-FFF2-40B4-BE49-F238E27FC236}">
                    <a16:creationId xmlns:a16="http://schemas.microsoft.com/office/drawing/2014/main" id="{A8B39D00-125D-471C-860C-43F3752B199D}"/>
                  </a:ext>
                </a:extLst>
              </p14:cNvPr>
              <p14:cNvContentPartPr/>
              <p14:nvPr/>
            </p14:nvContentPartPr>
            <p14:xfrm>
              <a:off x="8902025" y="3029843"/>
              <a:ext cx="175680" cy="269280"/>
            </p14:xfrm>
          </p:contentPart>
        </mc:Choice>
        <mc:Fallback xmlns="">
          <p:pic>
            <p:nvPicPr>
              <p:cNvPr id="114" name="Tinta 113">
                <a:extLst>
                  <a:ext uri="{FF2B5EF4-FFF2-40B4-BE49-F238E27FC236}">
                    <a16:creationId xmlns:a16="http://schemas.microsoft.com/office/drawing/2014/main" id="{A8B39D00-125D-471C-860C-43F3752B199D}"/>
                  </a:ext>
                </a:extLst>
              </p:cNvPr>
              <p:cNvPicPr/>
              <p:nvPr/>
            </p:nvPicPr>
            <p:blipFill>
              <a:blip r:embed="rId159"/>
              <a:stretch>
                <a:fillRect/>
              </a:stretch>
            </p:blipFill>
            <p:spPr>
              <a:xfrm>
                <a:off x="8893385" y="3020843"/>
                <a:ext cx="193320" cy="286920"/>
              </a:xfrm>
              <a:prstGeom prst="rect">
                <a:avLst/>
              </a:prstGeom>
            </p:spPr>
          </p:pic>
        </mc:Fallback>
      </mc:AlternateContent>
      <p:grpSp>
        <p:nvGrpSpPr>
          <p:cNvPr id="123" name="Agrupar 122">
            <a:extLst>
              <a:ext uri="{FF2B5EF4-FFF2-40B4-BE49-F238E27FC236}">
                <a16:creationId xmlns:a16="http://schemas.microsoft.com/office/drawing/2014/main" id="{4FB84FC1-8E43-44C9-94A9-18E1FB9429CB}"/>
              </a:ext>
            </a:extLst>
          </p:cNvPr>
          <p:cNvGrpSpPr/>
          <p:nvPr/>
        </p:nvGrpSpPr>
        <p:grpSpPr>
          <a:xfrm>
            <a:off x="9350945" y="3164123"/>
            <a:ext cx="129600" cy="117720"/>
            <a:chOff x="9350945" y="3164123"/>
            <a:chExt cx="129600" cy="117720"/>
          </a:xfrm>
        </p:grpSpPr>
        <mc:AlternateContent xmlns:mc="http://schemas.openxmlformats.org/markup-compatibility/2006" xmlns:p14="http://schemas.microsoft.com/office/powerpoint/2010/main">
          <mc:Choice Requires="p14">
            <p:contentPart p14:bwMode="auto" r:id="rId160">
              <p14:nvContentPartPr>
                <p14:cNvPr id="115" name="Tinta 114">
                  <a:extLst>
                    <a:ext uri="{FF2B5EF4-FFF2-40B4-BE49-F238E27FC236}">
                      <a16:creationId xmlns:a16="http://schemas.microsoft.com/office/drawing/2014/main" id="{EDB7B369-315C-4017-88CA-4F0E7F6517AF}"/>
                    </a:ext>
                  </a:extLst>
                </p14:cNvPr>
                <p14:cNvContentPartPr/>
                <p14:nvPr/>
              </p14:nvContentPartPr>
              <p14:xfrm>
                <a:off x="9354905" y="3164123"/>
                <a:ext cx="125640" cy="20880"/>
              </p14:xfrm>
            </p:contentPart>
          </mc:Choice>
          <mc:Fallback xmlns="">
            <p:pic>
              <p:nvPicPr>
                <p:cNvPr id="115" name="Tinta 114">
                  <a:extLst>
                    <a:ext uri="{FF2B5EF4-FFF2-40B4-BE49-F238E27FC236}">
                      <a16:creationId xmlns:a16="http://schemas.microsoft.com/office/drawing/2014/main" id="{EDB7B369-315C-4017-88CA-4F0E7F6517AF}"/>
                    </a:ext>
                  </a:extLst>
                </p:cNvPr>
                <p:cNvPicPr/>
                <p:nvPr/>
              </p:nvPicPr>
              <p:blipFill>
                <a:blip r:embed="rId161"/>
                <a:stretch>
                  <a:fillRect/>
                </a:stretch>
              </p:blipFill>
              <p:spPr>
                <a:xfrm>
                  <a:off x="9345905" y="3155123"/>
                  <a:ext cx="1432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6" name="Tinta 115">
                  <a:extLst>
                    <a:ext uri="{FF2B5EF4-FFF2-40B4-BE49-F238E27FC236}">
                      <a16:creationId xmlns:a16="http://schemas.microsoft.com/office/drawing/2014/main" id="{BB13F777-8E76-4567-85E3-284F02F6E175}"/>
                    </a:ext>
                  </a:extLst>
                </p14:cNvPr>
                <p14:cNvContentPartPr/>
                <p14:nvPr/>
              </p14:nvContentPartPr>
              <p14:xfrm>
                <a:off x="9350945" y="3267803"/>
                <a:ext cx="126720" cy="14040"/>
              </p14:xfrm>
            </p:contentPart>
          </mc:Choice>
          <mc:Fallback xmlns="">
            <p:pic>
              <p:nvPicPr>
                <p:cNvPr id="116" name="Tinta 115">
                  <a:extLst>
                    <a:ext uri="{FF2B5EF4-FFF2-40B4-BE49-F238E27FC236}">
                      <a16:creationId xmlns:a16="http://schemas.microsoft.com/office/drawing/2014/main" id="{BB13F777-8E76-4567-85E3-284F02F6E175}"/>
                    </a:ext>
                  </a:extLst>
                </p:cNvPr>
                <p:cNvPicPr/>
                <p:nvPr/>
              </p:nvPicPr>
              <p:blipFill>
                <a:blip r:embed="rId163"/>
                <a:stretch>
                  <a:fillRect/>
                </a:stretch>
              </p:blipFill>
              <p:spPr>
                <a:xfrm>
                  <a:off x="9342305" y="3259163"/>
                  <a:ext cx="14436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17" name="Tinta 116">
                <a:extLst>
                  <a:ext uri="{FF2B5EF4-FFF2-40B4-BE49-F238E27FC236}">
                    <a16:creationId xmlns:a16="http://schemas.microsoft.com/office/drawing/2014/main" id="{F0733913-C200-4DCF-8106-7BEC96E21274}"/>
                  </a:ext>
                </a:extLst>
              </p14:cNvPr>
              <p14:cNvContentPartPr/>
              <p14:nvPr/>
            </p14:nvContentPartPr>
            <p14:xfrm>
              <a:off x="9788345" y="3064043"/>
              <a:ext cx="199800" cy="230400"/>
            </p14:xfrm>
          </p:contentPart>
        </mc:Choice>
        <mc:Fallback xmlns="">
          <p:pic>
            <p:nvPicPr>
              <p:cNvPr id="117" name="Tinta 116">
                <a:extLst>
                  <a:ext uri="{FF2B5EF4-FFF2-40B4-BE49-F238E27FC236}">
                    <a16:creationId xmlns:a16="http://schemas.microsoft.com/office/drawing/2014/main" id="{F0733913-C200-4DCF-8106-7BEC96E21274}"/>
                  </a:ext>
                </a:extLst>
              </p:cNvPr>
              <p:cNvPicPr/>
              <p:nvPr/>
            </p:nvPicPr>
            <p:blipFill>
              <a:blip r:embed="rId165"/>
              <a:stretch>
                <a:fillRect/>
              </a:stretch>
            </p:blipFill>
            <p:spPr>
              <a:xfrm>
                <a:off x="9779705" y="3055043"/>
                <a:ext cx="2174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8" name="Tinta 117">
                <a:extLst>
                  <a:ext uri="{FF2B5EF4-FFF2-40B4-BE49-F238E27FC236}">
                    <a16:creationId xmlns:a16="http://schemas.microsoft.com/office/drawing/2014/main" id="{AE972C65-C086-42D5-BEDE-FD7D321223EC}"/>
                  </a:ext>
                </a:extLst>
              </p14:cNvPr>
              <p14:cNvContentPartPr/>
              <p14:nvPr/>
            </p14:nvContentPartPr>
            <p14:xfrm>
              <a:off x="9011105" y="3531323"/>
              <a:ext cx="194040" cy="144000"/>
            </p14:xfrm>
          </p:contentPart>
        </mc:Choice>
        <mc:Fallback xmlns="">
          <p:pic>
            <p:nvPicPr>
              <p:cNvPr id="118" name="Tinta 117">
                <a:extLst>
                  <a:ext uri="{FF2B5EF4-FFF2-40B4-BE49-F238E27FC236}">
                    <a16:creationId xmlns:a16="http://schemas.microsoft.com/office/drawing/2014/main" id="{AE972C65-C086-42D5-BEDE-FD7D321223EC}"/>
                  </a:ext>
                </a:extLst>
              </p:cNvPr>
              <p:cNvPicPr/>
              <p:nvPr/>
            </p:nvPicPr>
            <p:blipFill>
              <a:blip r:embed="rId167"/>
              <a:stretch>
                <a:fillRect/>
              </a:stretch>
            </p:blipFill>
            <p:spPr>
              <a:xfrm>
                <a:off x="9002465" y="3522323"/>
                <a:ext cx="211680" cy="161640"/>
              </a:xfrm>
              <a:prstGeom prst="rect">
                <a:avLst/>
              </a:prstGeom>
            </p:spPr>
          </p:pic>
        </mc:Fallback>
      </mc:AlternateContent>
      <p:grpSp>
        <p:nvGrpSpPr>
          <p:cNvPr id="122" name="Agrupar 121">
            <a:extLst>
              <a:ext uri="{FF2B5EF4-FFF2-40B4-BE49-F238E27FC236}">
                <a16:creationId xmlns:a16="http://schemas.microsoft.com/office/drawing/2014/main" id="{198BABA2-821C-4569-B5F5-09BB42F3A860}"/>
              </a:ext>
            </a:extLst>
          </p:cNvPr>
          <p:cNvGrpSpPr/>
          <p:nvPr/>
        </p:nvGrpSpPr>
        <p:grpSpPr>
          <a:xfrm>
            <a:off x="9497465" y="3503603"/>
            <a:ext cx="703440" cy="191880"/>
            <a:chOff x="9497465" y="3503603"/>
            <a:chExt cx="703440" cy="191880"/>
          </a:xfrm>
        </p:grpSpPr>
        <mc:AlternateContent xmlns:mc="http://schemas.openxmlformats.org/markup-compatibility/2006" xmlns:p14="http://schemas.microsoft.com/office/powerpoint/2010/main">
          <mc:Choice Requires="p14">
            <p:contentPart p14:bwMode="auto" r:id="rId168">
              <p14:nvContentPartPr>
                <p14:cNvPr id="119" name="Tinta 118">
                  <a:extLst>
                    <a:ext uri="{FF2B5EF4-FFF2-40B4-BE49-F238E27FC236}">
                      <a16:creationId xmlns:a16="http://schemas.microsoft.com/office/drawing/2014/main" id="{217801E2-1E9B-4234-B6B9-9CDA7ECBF079}"/>
                    </a:ext>
                  </a:extLst>
                </p14:cNvPr>
                <p14:cNvContentPartPr/>
                <p14:nvPr/>
              </p14:nvContentPartPr>
              <p14:xfrm>
                <a:off x="9497465" y="3569843"/>
                <a:ext cx="203760" cy="10800"/>
              </p14:xfrm>
            </p:contentPart>
          </mc:Choice>
          <mc:Fallback xmlns="">
            <p:pic>
              <p:nvPicPr>
                <p:cNvPr id="119" name="Tinta 118">
                  <a:extLst>
                    <a:ext uri="{FF2B5EF4-FFF2-40B4-BE49-F238E27FC236}">
                      <a16:creationId xmlns:a16="http://schemas.microsoft.com/office/drawing/2014/main" id="{217801E2-1E9B-4234-B6B9-9CDA7ECBF079}"/>
                    </a:ext>
                  </a:extLst>
                </p:cNvPr>
                <p:cNvPicPr/>
                <p:nvPr/>
              </p:nvPicPr>
              <p:blipFill>
                <a:blip r:embed="rId169"/>
                <a:stretch>
                  <a:fillRect/>
                </a:stretch>
              </p:blipFill>
              <p:spPr>
                <a:xfrm>
                  <a:off x="9488825" y="3561203"/>
                  <a:ext cx="22140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0" name="Tinta 119">
                  <a:extLst>
                    <a:ext uri="{FF2B5EF4-FFF2-40B4-BE49-F238E27FC236}">
                      <a16:creationId xmlns:a16="http://schemas.microsoft.com/office/drawing/2014/main" id="{93BB73AA-2B9E-41DE-A461-068EF40850C1}"/>
                    </a:ext>
                  </a:extLst>
                </p14:cNvPr>
                <p14:cNvContentPartPr/>
                <p14:nvPr/>
              </p14:nvContentPartPr>
              <p14:xfrm>
                <a:off x="9573425" y="3655163"/>
                <a:ext cx="138240" cy="24120"/>
              </p14:xfrm>
            </p:contentPart>
          </mc:Choice>
          <mc:Fallback xmlns="">
            <p:pic>
              <p:nvPicPr>
                <p:cNvPr id="120" name="Tinta 119">
                  <a:extLst>
                    <a:ext uri="{FF2B5EF4-FFF2-40B4-BE49-F238E27FC236}">
                      <a16:creationId xmlns:a16="http://schemas.microsoft.com/office/drawing/2014/main" id="{93BB73AA-2B9E-41DE-A461-068EF40850C1}"/>
                    </a:ext>
                  </a:extLst>
                </p:cNvPr>
                <p:cNvPicPr/>
                <p:nvPr/>
              </p:nvPicPr>
              <p:blipFill>
                <a:blip r:embed="rId171"/>
                <a:stretch>
                  <a:fillRect/>
                </a:stretch>
              </p:blipFill>
              <p:spPr>
                <a:xfrm>
                  <a:off x="9564785" y="3646523"/>
                  <a:ext cx="155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21" name="Tinta 120">
                  <a:extLst>
                    <a:ext uri="{FF2B5EF4-FFF2-40B4-BE49-F238E27FC236}">
                      <a16:creationId xmlns:a16="http://schemas.microsoft.com/office/drawing/2014/main" id="{FB339053-44B9-4040-A5F8-78682CA18A7F}"/>
                    </a:ext>
                  </a:extLst>
                </p14:cNvPr>
                <p14:cNvContentPartPr/>
                <p14:nvPr/>
              </p14:nvContentPartPr>
              <p14:xfrm>
                <a:off x="9918665" y="3503603"/>
                <a:ext cx="282240" cy="191880"/>
              </p14:xfrm>
            </p:contentPart>
          </mc:Choice>
          <mc:Fallback xmlns="">
            <p:pic>
              <p:nvPicPr>
                <p:cNvPr id="121" name="Tinta 120">
                  <a:extLst>
                    <a:ext uri="{FF2B5EF4-FFF2-40B4-BE49-F238E27FC236}">
                      <a16:creationId xmlns:a16="http://schemas.microsoft.com/office/drawing/2014/main" id="{FB339053-44B9-4040-A5F8-78682CA18A7F}"/>
                    </a:ext>
                  </a:extLst>
                </p:cNvPr>
                <p:cNvPicPr/>
                <p:nvPr/>
              </p:nvPicPr>
              <p:blipFill>
                <a:blip r:embed="rId173"/>
                <a:stretch>
                  <a:fillRect/>
                </a:stretch>
              </p:blipFill>
              <p:spPr>
                <a:xfrm>
                  <a:off x="9909665" y="3494963"/>
                  <a:ext cx="299880" cy="20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4">
            <p14:nvContentPartPr>
              <p14:cNvPr id="124" name="Tinta 123">
                <a:extLst>
                  <a:ext uri="{FF2B5EF4-FFF2-40B4-BE49-F238E27FC236}">
                    <a16:creationId xmlns:a16="http://schemas.microsoft.com/office/drawing/2014/main" id="{E10CDF66-1F6D-45D4-8B8C-06A76D80ECF6}"/>
                  </a:ext>
                </a:extLst>
              </p14:cNvPr>
              <p14:cNvContentPartPr/>
              <p14:nvPr/>
            </p14:nvContentPartPr>
            <p14:xfrm>
              <a:off x="3845465" y="4079243"/>
              <a:ext cx="364320" cy="194040"/>
            </p14:xfrm>
          </p:contentPart>
        </mc:Choice>
        <mc:Fallback xmlns="">
          <p:pic>
            <p:nvPicPr>
              <p:cNvPr id="124" name="Tinta 123">
                <a:extLst>
                  <a:ext uri="{FF2B5EF4-FFF2-40B4-BE49-F238E27FC236}">
                    <a16:creationId xmlns:a16="http://schemas.microsoft.com/office/drawing/2014/main" id="{E10CDF66-1F6D-45D4-8B8C-06A76D80ECF6}"/>
                  </a:ext>
                </a:extLst>
              </p:cNvPr>
              <p:cNvPicPr/>
              <p:nvPr/>
            </p:nvPicPr>
            <p:blipFill>
              <a:blip r:embed="rId175"/>
              <a:stretch>
                <a:fillRect/>
              </a:stretch>
            </p:blipFill>
            <p:spPr>
              <a:xfrm>
                <a:off x="3836825" y="4070603"/>
                <a:ext cx="381960" cy="211680"/>
              </a:xfrm>
              <a:prstGeom prst="rect">
                <a:avLst/>
              </a:prstGeom>
            </p:spPr>
          </p:pic>
        </mc:Fallback>
      </mc:AlternateContent>
      <p:grpSp>
        <p:nvGrpSpPr>
          <p:cNvPr id="132" name="Agrupar 131">
            <a:extLst>
              <a:ext uri="{FF2B5EF4-FFF2-40B4-BE49-F238E27FC236}">
                <a16:creationId xmlns:a16="http://schemas.microsoft.com/office/drawing/2014/main" id="{DCDA746A-4560-4BC0-A30A-B80A7E029FED}"/>
              </a:ext>
            </a:extLst>
          </p:cNvPr>
          <p:cNvGrpSpPr/>
          <p:nvPr/>
        </p:nvGrpSpPr>
        <p:grpSpPr>
          <a:xfrm>
            <a:off x="5136425" y="3916883"/>
            <a:ext cx="971280" cy="670680"/>
            <a:chOff x="5136425" y="3916883"/>
            <a:chExt cx="971280" cy="670680"/>
          </a:xfrm>
        </p:grpSpPr>
        <mc:AlternateContent xmlns:mc="http://schemas.openxmlformats.org/markup-compatibility/2006" xmlns:p14="http://schemas.microsoft.com/office/powerpoint/2010/main">
          <mc:Choice Requires="p14">
            <p:contentPart p14:bwMode="auto" r:id="rId176">
              <p14:nvContentPartPr>
                <p14:cNvPr id="127" name="Tinta 126">
                  <a:extLst>
                    <a:ext uri="{FF2B5EF4-FFF2-40B4-BE49-F238E27FC236}">
                      <a16:creationId xmlns:a16="http://schemas.microsoft.com/office/drawing/2014/main" id="{A72894E5-9709-4FEA-BDFF-FEB8F82B9BF3}"/>
                    </a:ext>
                  </a:extLst>
                </p14:cNvPr>
                <p14:cNvContentPartPr/>
                <p14:nvPr/>
              </p14:nvContentPartPr>
              <p14:xfrm>
                <a:off x="5136425" y="4167083"/>
                <a:ext cx="282240" cy="420480"/>
              </p14:xfrm>
            </p:contentPart>
          </mc:Choice>
          <mc:Fallback xmlns="">
            <p:pic>
              <p:nvPicPr>
                <p:cNvPr id="127" name="Tinta 126">
                  <a:extLst>
                    <a:ext uri="{FF2B5EF4-FFF2-40B4-BE49-F238E27FC236}">
                      <a16:creationId xmlns:a16="http://schemas.microsoft.com/office/drawing/2014/main" id="{A72894E5-9709-4FEA-BDFF-FEB8F82B9BF3}"/>
                    </a:ext>
                  </a:extLst>
                </p:cNvPr>
                <p:cNvPicPr/>
                <p:nvPr/>
              </p:nvPicPr>
              <p:blipFill>
                <a:blip r:embed="rId177"/>
                <a:stretch>
                  <a:fillRect/>
                </a:stretch>
              </p:blipFill>
              <p:spPr>
                <a:xfrm>
                  <a:off x="5127425" y="4158083"/>
                  <a:ext cx="29988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8" name="Tinta 127">
                  <a:extLst>
                    <a:ext uri="{FF2B5EF4-FFF2-40B4-BE49-F238E27FC236}">
                      <a16:creationId xmlns:a16="http://schemas.microsoft.com/office/drawing/2014/main" id="{3C4D55D0-E74F-41D9-8D22-6EF50C42C3AF}"/>
                    </a:ext>
                  </a:extLst>
                </p14:cNvPr>
                <p14:cNvContentPartPr/>
                <p14:nvPr/>
              </p14:nvContentPartPr>
              <p14:xfrm>
                <a:off x="5564825" y="3916883"/>
                <a:ext cx="205200" cy="149040"/>
              </p14:xfrm>
            </p:contentPart>
          </mc:Choice>
          <mc:Fallback xmlns="">
            <p:pic>
              <p:nvPicPr>
                <p:cNvPr id="128" name="Tinta 127">
                  <a:extLst>
                    <a:ext uri="{FF2B5EF4-FFF2-40B4-BE49-F238E27FC236}">
                      <a16:creationId xmlns:a16="http://schemas.microsoft.com/office/drawing/2014/main" id="{3C4D55D0-E74F-41D9-8D22-6EF50C42C3AF}"/>
                    </a:ext>
                  </a:extLst>
                </p:cNvPr>
                <p:cNvPicPr/>
                <p:nvPr/>
              </p:nvPicPr>
              <p:blipFill>
                <a:blip r:embed="rId179"/>
                <a:stretch>
                  <a:fillRect/>
                </a:stretch>
              </p:blipFill>
              <p:spPr>
                <a:xfrm>
                  <a:off x="5556185" y="3908243"/>
                  <a:ext cx="222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9" name="Tinta 128">
                  <a:extLst>
                    <a:ext uri="{FF2B5EF4-FFF2-40B4-BE49-F238E27FC236}">
                      <a16:creationId xmlns:a16="http://schemas.microsoft.com/office/drawing/2014/main" id="{ECB2397D-C122-4B81-95E4-0646D4ECB46D}"/>
                    </a:ext>
                  </a:extLst>
                </p14:cNvPr>
                <p14:cNvContentPartPr/>
                <p14:nvPr/>
              </p14:nvContentPartPr>
              <p14:xfrm>
                <a:off x="5894945" y="4190843"/>
                <a:ext cx="212760" cy="36000"/>
              </p14:xfrm>
            </p:contentPart>
          </mc:Choice>
          <mc:Fallback xmlns="">
            <p:pic>
              <p:nvPicPr>
                <p:cNvPr id="129" name="Tinta 128">
                  <a:extLst>
                    <a:ext uri="{FF2B5EF4-FFF2-40B4-BE49-F238E27FC236}">
                      <a16:creationId xmlns:a16="http://schemas.microsoft.com/office/drawing/2014/main" id="{ECB2397D-C122-4B81-95E4-0646D4ECB46D}"/>
                    </a:ext>
                  </a:extLst>
                </p:cNvPr>
                <p:cNvPicPr/>
                <p:nvPr/>
              </p:nvPicPr>
              <p:blipFill>
                <a:blip r:embed="rId181"/>
                <a:stretch>
                  <a:fillRect/>
                </a:stretch>
              </p:blipFill>
              <p:spPr>
                <a:xfrm>
                  <a:off x="5885945" y="4181843"/>
                  <a:ext cx="230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0" name="Tinta 129">
                  <a:extLst>
                    <a:ext uri="{FF2B5EF4-FFF2-40B4-BE49-F238E27FC236}">
                      <a16:creationId xmlns:a16="http://schemas.microsoft.com/office/drawing/2014/main" id="{7D326FB0-C423-4D34-8212-DF629A2F6E7C}"/>
                    </a:ext>
                  </a:extLst>
                </p14:cNvPr>
                <p14:cNvContentPartPr/>
                <p14:nvPr/>
              </p14:nvContentPartPr>
              <p14:xfrm>
                <a:off x="6011225" y="4099763"/>
                <a:ext cx="29520" cy="257040"/>
              </p14:xfrm>
            </p:contentPart>
          </mc:Choice>
          <mc:Fallback xmlns="">
            <p:pic>
              <p:nvPicPr>
                <p:cNvPr id="130" name="Tinta 129">
                  <a:extLst>
                    <a:ext uri="{FF2B5EF4-FFF2-40B4-BE49-F238E27FC236}">
                      <a16:creationId xmlns:a16="http://schemas.microsoft.com/office/drawing/2014/main" id="{7D326FB0-C423-4D34-8212-DF629A2F6E7C}"/>
                    </a:ext>
                  </a:extLst>
                </p:cNvPr>
                <p:cNvPicPr/>
                <p:nvPr/>
              </p:nvPicPr>
              <p:blipFill>
                <a:blip r:embed="rId183"/>
                <a:stretch>
                  <a:fillRect/>
                </a:stretch>
              </p:blipFill>
              <p:spPr>
                <a:xfrm>
                  <a:off x="6002225" y="4091123"/>
                  <a:ext cx="47160" cy="274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4">
            <p14:nvContentPartPr>
              <p14:cNvPr id="134" name="Tinta 133">
                <a:extLst>
                  <a:ext uri="{FF2B5EF4-FFF2-40B4-BE49-F238E27FC236}">
                    <a16:creationId xmlns:a16="http://schemas.microsoft.com/office/drawing/2014/main" id="{AA9101BC-CD66-4C0A-988F-DCF8AB4BDBD6}"/>
                  </a:ext>
                </a:extLst>
              </p14:cNvPr>
              <p14:cNvContentPartPr/>
              <p14:nvPr/>
            </p14:nvContentPartPr>
            <p14:xfrm>
              <a:off x="6792425" y="4232963"/>
              <a:ext cx="223920" cy="429480"/>
            </p14:xfrm>
          </p:contentPart>
        </mc:Choice>
        <mc:Fallback xmlns="">
          <p:pic>
            <p:nvPicPr>
              <p:cNvPr id="134" name="Tinta 133">
                <a:extLst>
                  <a:ext uri="{FF2B5EF4-FFF2-40B4-BE49-F238E27FC236}">
                    <a16:creationId xmlns:a16="http://schemas.microsoft.com/office/drawing/2014/main" id="{AA9101BC-CD66-4C0A-988F-DCF8AB4BDBD6}"/>
                  </a:ext>
                </a:extLst>
              </p:cNvPr>
              <p:cNvPicPr/>
              <p:nvPr/>
            </p:nvPicPr>
            <p:blipFill>
              <a:blip r:embed="rId185"/>
              <a:stretch>
                <a:fillRect/>
              </a:stretch>
            </p:blipFill>
            <p:spPr>
              <a:xfrm>
                <a:off x="6783425" y="4223963"/>
                <a:ext cx="24156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59" name="Tinta 158">
                <a:extLst>
                  <a:ext uri="{FF2B5EF4-FFF2-40B4-BE49-F238E27FC236}">
                    <a16:creationId xmlns:a16="http://schemas.microsoft.com/office/drawing/2014/main" id="{0320E93C-090E-43CC-8A3A-784621640987}"/>
                  </a:ext>
                </a:extLst>
              </p14:cNvPr>
              <p14:cNvContentPartPr/>
              <p14:nvPr/>
            </p14:nvContentPartPr>
            <p14:xfrm>
              <a:off x="6968105" y="3208403"/>
              <a:ext cx="180000" cy="348480"/>
            </p14:xfrm>
          </p:contentPart>
        </mc:Choice>
        <mc:Fallback xmlns="">
          <p:pic>
            <p:nvPicPr>
              <p:cNvPr id="159" name="Tinta 158">
                <a:extLst>
                  <a:ext uri="{FF2B5EF4-FFF2-40B4-BE49-F238E27FC236}">
                    <a16:creationId xmlns:a16="http://schemas.microsoft.com/office/drawing/2014/main" id="{0320E93C-090E-43CC-8A3A-784621640987}"/>
                  </a:ext>
                </a:extLst>
              </p:cNvPr>
              <p:cNvPicPr/>
              <p:nvPr/>
            </p:nvPicPr>
            <p:blipFill>
              <a:blip r:embed="rId187"/>
              <a:stretch>
                <a:fillRect/>
              </a:stretch>
            </p:blipFill>
            <p:spPr>
              <a:xfrm>
                <a:off x="6959465" y="3199403"/>
                <a:ext cx="1976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60" name="Tinta 159">
                <a:extLst>
                  <a:ext uri="{FF2B5EF4-FFF2-40B4-BE49-F238E27FC236}">
                    <a16:creationId xmlns:a16="http://schemas.microsoft.com/office/drawing/2014/main" id="{54313516-013B-4B01-93C8-31D2A9CBF6D9}"/>
                  </a:ext>
                </a:extLst>
              </p14:cNvPr>
              <p14:cNvContentPartPr/>
              <p14:nvPr/>
            </p14:nvContentPartPr>
            <p14:xfrm>
              <a:off x="6348545" y="4014083"/>
              <a:ext cx="187920" cy="371520"/>
            </p14:xfrm>
          </p:contentPart>
        </mc:Choice>
        <mc:Fallback xmlns="">
          <p:pic>
            <p:nvPicPr>
              <p:cNvPr id="160" name="Tinta 159">
                <a:extLst>
                  <a:ext uri="{FF2B5EF4-FFF2-40B4-BE49-F238E27FC236}">
                    <a16:creationId xmlns:a16="http://schemas.microsoft.com/office/drawing/2014/main" id="{54313516-013B-4B01-93C8-31D2A9CBF6D9}"/>
                  </a:ext>
                </a:extLst>
              </p:cNvPr>
              <p:cNvPicPr/>
              <p:nvPr/>
            </p:nvPicPr>
            <p:blipFill>
              <a:blip r:embed="rId189"/>
              <a:stretch>
                <a:fillRect/>
              </a:stretch>
            </p:blipFill>
            <p:spPr>
              <a:xfrm>
                <a:off x="6339905" y="4005443"/>
                <a:ext cx="2055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63" name="Tinta 162">
                <a:extLst>
                  <a:ext uri="{FF2B5EF4-FFF2-40B4-BE49-F238E27FC236}">
                    <a16:creationId xmlns:a16="http://schemas.microsoft.com/office/drawing/2014/main" id="{68C8744A-5285-462C-8678-966E9A891A4D}"/>
                  </a:ext>
                </a:extLst>
              </p14:cNvPr>
              <p14:cNvContentPartPr/>
              <p14:nvPr/>
            </p14:nvContentPartPr>
            <p14:xfrm>
              <a:off x="2748185" y="4815443"/>
              <a:ext cx="348120" cy="174960"/>
            </p14:xfrm>
          </p:contentPart>
        </mc:Choice>
        <mc:Fallback xmlns="">
          <p:pic>
            <p:nvPicPr>
              <p:cNvPr id="163" name="Tinta 162">
                <a:extLst>
                  <a:ext uri="{FF2B5EF4-FFF2-40B4-BE49-F238E27FC236}">
                    <a16:creationId xmlns:a16="http://schemas.microsoft.com/office/drawing/2014/main" id="{68C8744A-5285-462C-8678-966E9A891A4D}"/>
                  </a:ext>
                </a:extLst>
              </p:cNvPr>
              <p:cNvPicPr/>
              <p:nvPr/>
            </p:nvPicPr>
            <p:blipFill>
              <a:blip r:embed="rId191"/>
              <a:stretch>
                <a:fillRect/>
              </a:stretch>
            </p:blipFill>
            <p:spPr>
              <a:xfrm>
                <a:off x="2739545" y="4806443"/>
                <a:ext cx="365760" cy="192600"/>
              </a:xfrm>
              <a:prstGeom prst="rect">
                <a:avLst/>
              </a:prstGeom>
            </p:spPr>
          </p:pic>
        </mc:Fallback>
      </mc:AlternateContent>
      <p:grpSp>
        <p:nvGrpSpPr>
          <p:cNvPr id="166" name="Agrupar 165">
            <a:extLst>
              <a:ext uri="{FF2B5EF4-FFF2-40B4-BE49-F238E27FC236}">
                <a16:creationId xmlns:a16="http://schemas.microsoft.com/office/drawing/2014/main" id="{93271D32-CDC3-40F2-80C3-BF98568F26FD}"/>
              </a:ext>
            </a:extLst>
          </p:cNvPr>
          <p:cNvGrpSpPr/>
          <p:nvPr/>
        </p:nvGrpSpPr>
        <p:grpSpPr>
          <a:xfrm>
            <a:off x="4810265" y="4182923"/>
            <a:ext cx="164520" cy="110520"/>
            <a:chOff x="4810265" y="4182923"/>
            <a:chExt cx="164520" cy="110520"/>
          </a:xfrm>
        </p:grpSpPr>
        <mc:AlternateContent xmlns:mc="http://schemas.openxmlformats.org/markup-compatibility/2006" xmlns:p14="http://schemas.microsoft.com/office/powerpoint/2010/main">
          <mc:Choice Requires="p14">
            <p:contentPart p14:bwMode="auto" r:id="rId192">
              <p14:nvContentPartPr>
                <p14:cNvPr id="164" name="Tinta 163">
                  <a:extLst>
                    <a:ext uri="{FF2B5EF4-FFF2-40B4-BE49-F238E27FC236}">
                      <a16:creationId xmlns:a16="http://schemas.microsoft.com/office/drawing/2014/main" id="{74534CB8-8124-407F-9BFE-F0203C0D6C5A}"/>
                    </a:ext>
                  </a:extLst>
                </p14:cNvPr>
                <p14:cNvContentPartPr/>
                <p14:nvPr/>
              </p14:nvContentPartPr>
              <p14:xfrm>
                <a:off x="4810265" y="4182923"/>
                <a:ext cx="146880" cy="12960"/>
              </p14:xfrm>
            </p:contentPart>
          </mc:Choice>
          <mc:Fallback xmlns="">
            <p:pic>
              <p:nvPicPr>
                <p:cNvPr id="164" name="Tinta 163">
                  <a:extLst>
                    <a:ext uri="{FF2B5EF4-FFF2-40B4-BE49-F238E27FC236}">
                      <a16:creationId xmlns:a16="http://schemas.microsoft.com/office/drawing/2014/main" id="{74534CB8-8124-407F-9BFE-F0203C0D6C5A}"/>
                    </a:ext>
                  </a:extLst>
                </p:cNvPr>
                <p:cNvPicPr/>
                <p:nvPr/>
              </p:nvPicPr>
              <p:blipFill>
                <a:blip r:embed="rId193"/>
                <a:stretch>
                  <a:fillRect/>
                </a:stretch>
              </p:blipFill>
              <p:spPr>
                <a:xfrm>
                  <a:off x="4801265" y="4173923"/>
                  <a:ext cx="1645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65" name="Tinta 164">
                  <a:extLst>
                    <a:ext uri="{FF2B5EF4-FFF2-40B4-BE49-F238E27FC236}">
                      <a16:creationId xmlns:a16="http://schemas.microsoft.com/office/drawing/2014/main" id="{7B701877-ADBF-47A4-80C1-69343D40FFB3}"/>
                    </a:ext>
                  </a:extLst>
                </p14:cNvPr>
                <p14:cNvContentPartPr/>
                <p14:nvPr/>
              </p14:nvContentPartPr>
              <p14:xfrm>
                <a:off x="4820345" y="4284803"/>
                <a:ext cx="154440" cy="8640"/>
              </p14:xfrm>
            </p:contentPart>
          </mc:Choice>
          <mc:Fallback xmlns="">
            <p:pic>
              <p:nvPicPr>
                <p:cNvPr id="165" name="Tinta 164">
                  <a:extLst>
                    <a:ext uri="{FF2B5EF4-FFF2-40B4-BE49-F238E27FC236}">
                      <a16:creationId xmlns:a16="http://schemas.microsoft.com/office/drawing/2014/main" id="{7B701877-ADBF-47A4-80C1-69343D40FFB3}"/>
                    </a:ext>
                  </a:extLst>
                </p:cNvPr>
                <p:cNvPicPr/>
                <p:nvPr/>
              </p:nvPicPr>
              <p:blipFill>
                <a:blip r:embed="rId195"/>
                <a:stretch>
                  <a:fillRect/>
                </a:stretch>
              </p:blipFill>
              <p:spPr>
                <a:xfrm>
                  <a:off x="4811345" y="4276163"/>
                  <a:ext cx="172080" cy="26280"/>
                </a:xfrm>
                <a:prstGeom prst="rect">
                  <a:avLst/>
                </a:prstGeom>
              </p:spPr>
            </p:pic>
          </mc:Fallback>
        </mc:AlternateContent>
      </p:grpSp>
      <p:grpSp>
        <p:nvGrpSpPr>
          <p:cNvPr id="174" name="Agrupar 173">
            <a:extLst>
              <a:ext uri="{FF2B5EF4-FFF2-40B4-BE49-F238E27FC236}">
                <a16:creationId xmlns:a16="http://schemas.microsoft.com/office/drawing/2014/main" id="{98834CE2-40E0-448C-B1B1-D361C5B4F43B}"/>
              </a:ext>
            </a:extLst>
          </p:cNvPr>
          <p:cNvGrpSpPr/>
          <p:nvPr/>
        </p:nvGrpSpPr>
        <p:grpSpPr>
          <a:xfrm>
            <a:off x="7332065" y="4126043"/>
            <a:ext cx="307080" cy="286920"/>
            <a:chOff x="7332065" y="4126043"/>
            <a:chExt cx="307080" cy="286920"/>
          </a:xfrm>
        </p:grpSpPr>
        <mc:AlternateContent xmlns:mc="http://schemas.openxmlformats.org/markup-compatibility/2006" xmlns:p14="http://schemas.microsoft.com/office/powerpoint/2010/main">
          <mc:Choice Requires="p14">
            <p:contentPart p14:bwMode="auto" r:id="rId196">
              <p14:nvContentPartPr>
                <p14:cNvPr id="167" name="Tinta 166">
                  <a:extLst>
                    <a:ext uri="{FF2B5EF4-FFF2-40B4-BE49-F238E27FC236}">
                      <a16:creationId xmlns:a16="http://schemas.microsoft.com/office/drawing/2014/main" id="{2B503D14-6B5F-415D-B878-A42A36205340}"/>
                    </a:ext>
                  </a:extLst>
                </p14:cNvPr>
                <p14:cNvContentPartPr/>
                <p14:nvPr/>
              </p14:nvContentPartPr>
              <p14:xfrm>
                <a:off x="7332065" y="4245563"/>
                <a:ext cx="307080" cy="40320"/>
              </p14:xfrm>
            </p:contentPart>
          </mc:Choice>
          <mc:Fallback xmlns="">
            <p:pic>
              <p:nvPicPr>
                <p:cNvPr id="167" name="Tinta 166">
                  <a:extLst>
                    <a:ext uri="{FF2B5EF4-FFF2-40B4-BE49-F238E27FC236}">
                      <a16:creationId xmlns:a16="http://schemas.microsoft.com/office/drawing/2014/main" id="{2B503D14-6B5F-415D-B878-A42A36205340}"/>
                    </a:ext>
                  </a:extLst>
                </p:cNvPr>
                <p:cNvPicPr/>
                <p:nvPr/>
              </p:nvPicPr>
              <p:blipFill>
                <a:blip r:embed="rId197"/>
                <a:stretch>
                  <a:fillRect/>
                </a:stretch>
              </p:blipFill>
              <p:spPr>
                <a:xfrm>
                  <a:off x="7323425" y="4236563"/>
                  <a:ext cx="32472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68" name="Tinta 167">
                  <a:extLst>
                    <a:ext uri="{FF2B5EF4-FFF2-40B4-BE49-F238E27FC236}">
                      <a16:creationId xmlns:a16="http://schemas.microsoft.com/office/drawing/2014/main" id="{6E50E4D0-D973-47F3-BF26-28CBEC5E3B08}"/>
                    </a:ext>
                  </a:extLst>
                </p14:cNvPr>
                <p14:cNvContentPartPr/>
                <p14:nvPr/>
              </p14:nvContentPartPr>
              <p14:xfrm>
                <a:off x="7463465" y="4126043"/>
                <a:ext cx="109080" cy="286920"/>
              </p14:xfrm>
            </p:contentPart>
          </mc:Choice>
          <mc:Fallback xmlns="">
            <p:pic>
              <p:nvPicPr>
                <p:cNvPr id="168" name="Tinta 167">
                  <a:extLst>
                    <a:ext uri="{FF2B5EF4-FFF2-40B4-BE49-F238E27FC236}">
                      <a16:creationId xmlns:a16="http://schemas.microsoft.com/office/drawing/2014/main" id="{6E50E4D0-D973-47F3-BF26-28CBEC5E3B08}"/>
                    </a:ext>
                  </a:extLst>
                </p:cNvPr>
                <p:cNvPicPr/>
                <p:nvPr/>
              </p:nvPicPr>
              <p:blipFill>
                <a:blip r:embed="rId199"/>
                <a:stretch>
                  <a:fillRect/>
                </a:stretch>
              </p:blipFill>
              <p:spPr>
                <a:xfrm>
                  <a:off x="7454825" y="4117043"/>
                  <a:ext cx="126720" cy="30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0">
            <p14:nvContentPartPr>
              <p14:cNvPr id="169" name="Tinta 168">
                <a:extLst>
                  <a:ext uri="{FF2B5EF4-FFF2-40B4-BE49-F238E27FC236}">
                    <a16:creationId xmlns:a16="http://schemas.microsoft.com/office/drawing/2014/main" id="{6F35DAD5-CA0C-4A53-A43E-DA9BCC7FF217}"/>
                  </a:ext>
                </a:extLst>
              </p14:cNvPr>
              <p14:cNvContentPartPr/>
              <p14:nvPr/>
            </p14:nvContentPartPr>
            <p14:xfrm>
              <a:off x="7889705" y="4073123"/>
              <a:ext cx="216360" cy="352800"/>
            </p14:xfrm>
          </p:contentPart>
        </mc:Choice>
        <mc:Fallback xmlns="">
          <p:pic>
            <p:nvPicPr>
              <p:cNvPr id="169" name="Tinta 168">
                <a:extLst>
                  <a:ext uri="{FF2B5EF4-FFF2-40B4-BE49-F238E27FC236}">
                    <a16:creationId xmlns:a16="http://schemas.microsoft.com/office/drawing/2014/main" id="{6F35DAD5-CA0C-4A53-A43E-DA9BCC7FF217}"/>
                  </a:ext>
                </a:extLst>
              </p:cNvPr>
              <p:cNvPicPr/>
              <p:nvPr/>
            </p:nvPicPr>
            <p:blipFill>
              <a:blip r:embed="rId201"/>
              <a:stretch>
                <a:fillRect/>
              </a:stretch>
            </p:blipFill>
            <p:spPr>
              <a:xfrm>
                <a:off x="7881065" y="4064483"/>
                <a:ext cx="234000" cy="370440"/>
              </a:xfrm>
              <a:prstGeom prst="rect">
                <a:avLst/>
              </a:prstGeom>
            </p:spPr>
          </p:pic>
        </mc:Fallback>
      </mc:AlternateContent>
      <p:grpSp>
        <p:nvGrpSpPr>
          <p:cNvPr id="173" name="Agrupar 172">
            <a:extLst>
              <a:ext uri="{FF2B5EF4-FFF2-40B4-BE49-F238E27FC236}">
                <a16:creationId xmlns:a16="http://schemas.microsoft.com/office/drawing/2014/main" id="{CE637BA5-8FFF-4169-8DE5-D2CB42E28FF4}"/>
              </a:ext>
            </a:extLst>
          </p:cNvPr>
          <p:cNvGrpSpPr/>
          <p:nvPr/>
        </p:nvGrpSpPr>
        <p:grpSpPr>
          <a:xfrm>
            <a:off x="4274225" y="4048643"/>
            <a:ext cx="362880" cy="277920"/>
            <a:chOff x="4274225" y="4048643"/>
            <a:chExt cx="362880" cy="277920"/>
          </a:xfrm>
        </p:grpSpPr>
        <mc:AlternateContent xmlns:mc="http://schemas.openxmlformats.org/markup-compatibility/2006" xmlns:p14="http://schemas.microsoft.com/office/powerpoint/2010/main">
          <mc:Choice Requires="p14">
            <p:contentPart p14:bwMode="auto" r:id="rId202">
              <p14:nvContentPartPr>
                <p14:cNvPr id="170" name="Tinta 169">
                  <a:extLst>
                    <a:ext uri="{FF2B5EF4-FFF2-40B4-BE49-F238E27FC236}">
                      <a16:creationId xmlns:a16="http://schemas.microsoft.com/office/drawing/2014/main" id="{63B4B0CC-52D9-411B-AE52-BDC0FE64DC8C}"/>
                    </a:ext>
                  </a:extLst>
                </p14:cNvPr>
                <p14:cNvContentPartPr/>
                <p14:nvPr/>
              </p14:nvContentPartPr>
              <p14:xfrm>
                <a:off x="4274225" y="4137203"/>
                <a:ext cx="179280" cy="20880"/>
              </p14:xfrm>
            </p:contentPart>
          </mc:Choice>
          <mc:Fallback xmlns="">
            <p:pic>
              <p:nvPicPr>
                <p:cNvPr id="170" name="Tinta 169">
                  <a:extLst>
                    <a:ext uri="{FF2B5EF4-FFF2-40B4-BE49-F238E27FC236}">
                      <a16:creationId xmlns:a16="http://schemas.microsoft.com/office/drawing/2014/main" id="{63B4B0CC-52D9-411B-AE52-BDC0FE64DC8C}"/>
                    </a:ext>
                  </a:extLst>
                </p:cNvPr>
                <p:cNvPicPr/>
                <p:nvPr/>
              </p:nvPicPr>
              <p:blipFill>
                <a:blip r:embed="rId203"/>
                <a:stretch>
                  <a:fillRect/>
                </a:stretch>
              </p:blipFill>
              <p:spPr>
                <a:xfrm>
                  <a:off x="4265225" y="4128563"/>
                  <a:ext cx="1969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71" name="Tinta 170">
                  <a:extLst>
                    <a:ext uri="{FF2B5EF4-FFF2-40B4-BE49-F238E27FC236}">
                      <a16:creationId xmlns:a16="http://schemas.microsoft.com/office/drawing/2014/main" id="{F56D4BBE-B18E-47BB-9BEB-2FD2CE922C7E}"/>
                    </a:ext>
                  </a:extLst>
                </p14:cNvPr>
                <p14:cNvContentPartPr/>
                <p14:nvPr/>
              </p14:nvContentPartPr>
              <p14:xfrm>
                <a:off x="4341185" y="4048643"/>
                <a:ext cx="40680" cy="227880"/>
              </p14:xfrm>
            </p:contentPart>
          </mc:Choice>
          <mc:Fallback xmlns="">
            <p:pic>
              <p:nvPicPr>
                <p:cNvPr id="171" name="Tinta 170">
                  <a:extLst>
                    <a:ext uri="{FF2B5EF4-FFF2-40B4-BE49-F238E27FC236}">
                      <a16:creationId xmlns:a16="http://schemas.microsoft.com/office/drawing/2014/main" id="{F56D4BBE-B18E-47BB-9BEB-2FD2CE922C7E}"/>
                    </a:ext>
                  </a:extLst>
                </p:cNvPr>
                <p:cNvPicPr/>
                <p:nvPr/>
              </p:nvPicPr>
              <p:blipFill>
                <a:blip r:embed="rId205"/>
                <a:stretch>
                  <a:fillRect/>
                </a:stretch>
              </p:blipFill>
              <p:spPr>
                <a:xfrm>
                  <a:off x="4332185" y="4040003"/>
                  <a:ext cx="583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72" name="Tinta 171">
                  <a:extLst>
                    <a:ext uri="{FF2B5EF4-FFF2-40B4-BE49-F238E27FC236}">
                      <a16:creationId xmlns:a16="http://schemas.microsoft.com/office/drawing/2014/main" id="{AC1878DF-2B65-4E3C-8F43-C6A52D4F2F87}"/>
                    </a:ext>
                  </a:extLst>
                </p14:cNvPr>
                <p14:cNvContentPartPr/>
                <p14:nvPr/>
              </p14:nvContentPartPr>
              <p14:xfrm>
                <a:off x="4501745" y="4048643"/>
                <a:ext cx="135360" cy="277920"/>
              </p14:xfrm>
            </p:contentPart>
          </mc:Choice>
          <mc:Fallback xmlns="">
            <p:pic>
              <p:nvPicPr>
                <p:cNvPr id="172" name="Tinta 171">
                  <a:extLst>
                    <a:ext uri="{FF2B5EF4-FFF2-40B4-BE49-F238E27FC236}">
                      <a16:creationId xmlns:a16="http://schemas.microsoft.com/office/drawing/2014/main" id="{AC1878DF-2B65-4E3C-8F43-C6A52D4F2F87}"/>
                    </a:ext>
                  </a:extLst>
                </p:cNvPr>
                <p:cNvPicPr/>
                <p:nvPr/>
              </p:nvPicPr>
              <p:blipFill>
                <a:blip r:embed="rId207"/>
                <a:stretch>
                  <a:fillRect/>
                </a:stretch>
              </p:blipFill>
              <p:spPr>
                <a:xfrm>
                  <a:off x="4493105" y="4039643"/>
                  <a:ext cx="153000" cy="295560"/>
                </a:xfrm>
                <a:prstGeom prst="rect">
                  <a:avLst/>
                </a:prstGeom>
              </p:spPr>
            </p:pic>
          </mc:Fallback>
        </mc:AlternateContent>
      </p:grpSp>
      <p:grpSp>
        <p:nvGrpSpPr>
          <p:cNvPr id="181" name="Agrupar 180">
            <a:extLst>
              <a:ext uri="{FF2B5EF4-FFF2-40B4-BE49-F238E27FC236}">
                <a16:creationId xmlns:a16="http://schemas.microsoft.com/office/drawing/2014/main" id="{B1738D83-E601-481B-889D-57364396CC81}"/>
              </a:ext>
            </a:extLst>
          </p:cNvPr>
          <p:cNvGrpSpPr/>
          <p:nvPr/>
        </p:nvGrpSpPr>
        <p:grpSpPr>
          <a:xfrm>
            <a:off x="3288185" y="4790603"/>
            <a:ext cx="549000" cy="274320"/>
            <a:chOff x="3288185" y="4790603"/>
            <a:chExt cx="549000" cy="274320"/>
          </a:xfrm>
        </p:grpSpPr>
        <mc:AlternateContent xmlns:mc="http://schemas.openxmlformats.org/markup-compatibility/2006" xmlns:p14="http://schemas.microsoft.com/office/powerpoint/2010/main">
          <mc:Choice Requires="p14">
            <p:contentPart p14:bwMode="auto" r:id="rId208">
              <p14:nvContentPartPr>
                <p14:cNvPr id="175" name="Tinta 174">
                  <a:extLst>
                    <a:ext uri="{FF2B5EF4-FFF2-40B4-BE49-F238E27FC236}">
                      <a16:creationId xmlns:a16="http://schemas.microsoft.com/office/drawing/2014/main" id="{5F4766D5-4E09-4D54-A89B-8922F09D94AC}"/>
                    </a:ext>
                  </a:extLst>
                </p14:cNvPr>
                <p14:cNvContentPartPr/>
                <p14:nvPr/>
              </p14:nvContentPartPr>
              <p14:xfrm>
                <a:off x="3288185" y="4911923"/>
                <a:ext cx="193680" cy="21960"/>
              </p14:xfrm>
            </p:contentPart>
          </mc:Choice>
          <mc:Fallback xmlns="">
            <p:pic>
              <p:nvPicPr>
                <p:cNvPr id="175" name="Tinta 174">
                  <a:extLst>
                    <a:ext uri="{FF2B5EF4-FFF2-40B4-BE49-F238E27FC236}">
                      <a16:creationId xmlns:a16="http://schemas.microsoft.com/office/drawing/2014/main" id="{5F4766D5-4E09-4D54-A89B-8922F09D94AC}"/>
                    </a:ext>
                  </a:extLst>
                </p:cNvPr>
                <p:cNvPicPr/>
                <p:nvPr/>
              </p:nvPicPr>
              <p:blipFill>
                <a:blip r:embed="rId209"/>
                <a:stretch>
                  <a:fillRect/>
                </a:stretch>
              </p:blipFill>
              <p:spPr>
                <a:xfrm>
                  <a:off x="3279185" y="4902923"/>
                  <a:ext cx="2113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76" name="Tinta 175">
                  <a:extLst>
                    <a:ext uri="{FF2B5EF4-FFF2-40B4-BE49-F238E27FC236}">
                      <a16:creationId xmlns:a16="http://schemas.microsoft.com/office/drawing/2014/main" id="{FC4458DF-848F-4F52-9644-790F0265CDB8}"/>
                    </a:ext>
                  </a:extLst>
                </p14:cNvPr>
                <p14:cNvContentPartPr/>
                <p14:nvPr/>
              </p14:nvContentPartPr>
              <p14:xfrm>
                <a:off x="3371705" y="4827683"/>
                <a:ext cx="44640" cy="180360"/>
              </p14:xfrm>
            </p:contentPart>
          </mc:Choice>
          <mc:Fallback xmlns="">
            <p:pic>
              <p:nvPicPr>
                <p:cNvPr id="176" name="Tinta 175">
                  <a:extLst>
                    <a:ext uri="{FF2B5EF4-FFF2-40B4-BE49-F238E27FC236}">
                      <a16:creationId xmlns:a16="http://schemas.microsoft.com/office/drawing/2014/main" id="{FC4458DF-848F-4F52-9644-790F0265CDB8}"/>
                    </a:ext>
                  </a:extLst>
                </p:cNvPr>
                <p:cNvPicPr/>
                <p:nvPr/>
              </p:nvPicPr>
              <p:blipFill>
                <a:blip r:embed="rId211"/>
                <a:stretch>
                  <a:fillRect/>
                </a:stretch>
              </p:blipFill>
              <p:spPr>
                <a:xfrm>
                  <a:off x="3362705" y="4818683"/>
                  <a:ext cx="6228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77" name="Tinta 176">
                  <a:extLst>
                    <a:ext uri="{FF2B5EF4-FFF2-40B4-BE49-F238E27FC236}">
                      <a16:creationId xmlns:a16="http://schemas.microsoft.com/office/drawing/2014/main" id="{4E73E94A-8EA0-4095-A67D-26660FD058EF}"/>
                    </a:ext>
                  </a:extLst>
                </p14:cNvPr>
                <p14:cNvContentPartPr/>
                <p14:nvPr/>
              </p14:nvContentPartPr>
              <p14:xfrm>
                <a:off x="3634145" y="4790603"/>
                <a:ext cx="203040" cy="274320"/>
              </p14:xfrm>
            </p:contentPart>
          </mc:Choice>
          <mc:Fallback xmlns="">
            <p:pic>
              <p:nvPicPr>
                <p:cNvPr id="177" name="Tinta 176">
                  <a:extLst>
                    <a:ext uri="{FF2B5EF4-FFF2-40B4-BE49-F238E27FC236}">
                      <a16:creationId xmlns:a16="http://schemas.microsoft.com/office/drawing/2014/main" id="{4E73E94A-8EA0-4095-A67D-26660FD058EF}"/>
                    </a:ext>
                  </a:extLst>
                </p:cNvPr>
                <p:cNvPicPr/>
                <p:nvPr/>
              </p:nvPicPr>
              <p:blipFill>
                <a:blip r:embed="rId213"/>
                <a:stretch>
                  <a:fillRect/>
                </a:stretch>
              </p:blipFill>
              <p:spPr>
                <a:xfrm>
                  <a:off x="3625505" y="4781963"/>
                  <a:ext cx="220680" cy="291960"/>
                </a:xfrm>
                <a:prstGeom prst="rect">
                  <a:avLst/>
                </a:prstGeom>
              </p:spPr>
            </p:pic>
          </mc:Fallback>
        </mc:AlternateContent>
      </p:grpSp>
      <p:grpSp>
        <p:nvGrpSpPr>
          <p:cNvPr id="180" name="Agrupar 179">
            <a:extLst>
              <a:ext uri="{FF2B5EF4-FFF2-40B4-BE49-F238E27FC236}">
                <a16:creationId xmlns:a16="http://schemas.microsoft.com/office/drawing/2014/main" id="{A30C7383-6EEF-4437-B0F9-F70083293648}"/>
              </a:ext>
            </a:extLst>
          </p:cNvPr>
          <p:cNvGrpSpPr/>
          <p:nvPr/>
        </p:nvGrpSpPr>
        <p:grpSpPr>
          <a:xfrm>
            <a:off x="4148945" y="4990043"/>
            <a:ext cx="211680" cy="129240"/>
            <a:chOff x="4148945" y="4990043"/>
            <a:chExt cx="211680" cy="129240"/>
          </a:xfrm>
        </p:grpSpPr>
        <mc:AlternateContent xmlns:mc="http://schemas.openxmlformats.org/markup-compatibility/2006" xmlns:p14="http://schemas.microsoft.com/office/powerpoint/2010/main">
          <mc:Choice Requires="p14">
            <p:contentPart p14:bwMode="auto" r:id="rId214">
              <p14:nvContentPartPr>
                <p14:cNvPr id="178" name="Tinta 177">
                  <a:extLst>
                    <a:ext uri="{FF2B5EF4-FFF2-40B4-BE49-F238E27FC236}">
                      <a16:creationId xmlns:a16="http://schemas.microsoft.com/office/drawing/2014/main" id="{76CA7A13-E0D1-4CDC-9F0C-1528514B81D2}"/>
                    </a:ext>
                  </a:extLst>
                </p14:cNvPr>
                <p14:cNvContentPartPr/>
                <p14:nvPr/>
              </p14:nvContentPartPr>
              <p14:xfrm>
                <a:off x="4148945" y="4990043"/>
                <a:ext cx="179640" cy="29880"/>
              </p14:xfrm>
            </p:contentPart>
          </mc:Choice>
          <mc:Fallback xmlns="">
            <p:pic>
              <p:nvPicPr>
                <p:cNvPr id="178" name="Tinta 177">
                  <a:extLst>
                    <a:ext uri="{FF2B5EF4-FFF2-40B4-BE49-F238E27FC236}">
                      <a16:creationId xmlns:a16="http://schemas.microsoft.com/office/drawing/2014/main" id="{76CA7A13-E0D1-4CDC-9F0C-1528514B81D2}"/>
                    </a:ext>
                  </a:extLst>
                </p:cNvPr>
                <p:cNvPicPr/>
                <p:nvPr/>
              </p:nvPicPr>
              <p:blipFill>
                <a:blip r:embed="rId215"/>
                <a:stretch>
                  <a:fillRect/>
                </a:stretch>
              </p:blipFill>
              <p:spPr>
                <a:xfrm>
                  <a:off x="4140305" y="4981403"/>
                  <a:ext cx="197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79" name="Tinta 178">
                  <a:extLst>
                    <a:ext uri="{FF2B5EF4-FFF2-40B4-BE49-F238E27FC236}">
                      <a16:creationId xmlns:a16="http://schemas.microsoft.com/office/drawing/2014/main" id="{627317C7-472F-4D61-B9BF-12E91A1256D0}"/>
                    </a:ext>
                  </a:extLst>
                </p14:cNvPr>
                <p14:cNvContentPartPr/>
                <p14:nvPr/>
              </p14:nvContentPartPr>
              <p14:xfrm>
                <a:off x="4183145" y="5091563"/>
                <a:ext cx="177480" cy="27720"/>
              </p14:xfrm>
            </p:contentPart>
          </mc:Choice>
          <mc:Fallback xmlns="">
            <p:pic>
              <p:nvPicPr>
                <p:cNvPr id="179" name="Tinta 178">
                  <a:extLst>
                    <a:ext uri="{FF2B5EF4-FFF2-40B4-BE49-F238E27FC236}">
                      <a16:creationId xmlns:a16="http://schemas.microsoft.com/office/drawing/2014/main" id="{627317C7-472F-4D61-B9BF-12E91A1256D0}"/>
                    </a:ext>
                  </a:extLst>
                </p:cNvPr>
                <p:cNvPicPr/>
                <p:nvPr/>
              </p:nvPicPr>
              <p:blipFill>
                <a:blip r:embed="rId217"/>
                <a:stretch>
                  <a:fillRect/>
                </a:stretch>
              </p:blipFill>
              <p:spPr>
                <a:xfrm>
                  <a:off x="4174145" y="5082563"/>
                  <a:ext cx="195120" cy="4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8">
            <p14:nvContentPartPr>
              <p14:cNvPr id="182" name="Tinta 181">
                <a:extLst>
                  <a:ext uri="{FF2B5EF4-FFF2-40B4-BE49-F238E27FC236}">
                    <a16:creationId xmlns:a16="http://schemas.microsoft.com/office/drawing/2014/main" id="{663C880B-3548-4181-9C45-9DCD91D6B405}"/>
                  </a:ext>
                </a:extLst>
              </p14:cNvPr>
              <p14:cNvContentPartPr/>
              <p14:nvPr/>
            </p14:nvContentPartPr>
            <p14:xfrm>
              <a:off x="4831505" y="4787723"/>
              <a:ext cx="140760" cy="397440"/>
            </p14:xfrm>
          </p:contentPart>
        </mc:Choice>
        <mc:Fallback xmlns="">
          <p:pic>
            <p:nvPicPr>
              <p:cNvPr id="182" name="Tinta 181">
                <a:extLst>
                  <a:ext uri="{FF2B5EF4-FFF2-40B4-BE49-F238E27FC236}">
                    <a16:creationId xmlns:a16="http://schemas.microsoft.com/office/drawing/2014/main" id="{663C880B-3548-4181-9C45-9DCD91D6B405}"/>
                  </a:ext>
                </a:extLst>
              </p:cNvPr>
              <p:cNvPicPr/>
              <p:nvPr/>
            </p:nvPicPr>
            <p:blipFill>
              <a:blip r:embed="rId219"/>
              <a:stretch>
                <a:fillRect/>
              </a:stretch>
            </p:blipFill>
            <p:spPr>
              <a:xfrm>
                <a:off x="4822505" y="4779083"/>
                <a:ext cx="158400" cy="415080"/>
              </a:xfrm>
              <a:prstGeom prst="rect">
                <a:avLst/>
              </a:prstGeom>
            </p:spPr>
          </p:pic>
        </mc:Fallback>
      </mc:AlternateContent>
      <p:grpSp>
        <p:nvGrpSpPr>
          <p:cNvPr id="187" name="Agrupar 186">
            <a:extLst>
              <a:ext uri="{FF2B5EF4-FFF2-40B4-BE49-F238E27FC236}">
                <a16:creationId xmlns:a16="http://schemas.microsoft.com/office/drawing/2014/main" id="{366219B8-B2AD-40BB-BCC8-1A264D57C72D}"/>
              </a:ext>
            </a:extLst>
          </p:cNvPr>
          <p:cNvGrpSpPr/>
          <p:nvPr/>
        </p:nvGrpSpPr>
        <p:grpSpPr>
          <a:xfrm>
            <a:off x="5242265" y="4983563"/>
            <a:ext cx="669240" cy="412560"/>
            <a:chOff x="5242265" y="4983563"/>
            <a:chExt cx="669240" cy="412560"/>
          </a:xfrm>
        </p:grpSpPr>
        <mc:AlternateContent xmlns:mc="http://schemas.openxmlformats.org/markup-compatibility/2006" xmlns:p14="http://schemas.microsoft.com/office/powerpoint/2010/main">
          <mc:Choice Requires="p14">
            <p:contentPart p14:bwMode="auto" r:id="rId220">
              <p14:nvContentPartPr>
                <p14:cNvPr id="183" name="Tinta 182">
                  <a:extLst>
                    <a:ext uri="{FF2B5EF4-FFF2-40B4-BE49-F238E27FC236}">
                      <a16:creationId xmlns:a16="http://schemas.microsoft.com/office/drawing/2014/main" id="{6BFA1DD8-A978-4A5D-8574-9588F56E6186}"/>
                    </a:ext>
                  </a:extLst>
                </p14:cNvPr>
                <p14:cNvContentPartPr/>
                <p14:nvPr/>
              </p14:nvContentPartPr>
              <p14:xfrm>
                <a:off x="5242265" y="4991483"/>
                <a:ext cx="234720" cy="404640"/>
              </p14:xfrm>
            </p:contentPart>
          </mc:Choice>
          <mc:Fallback xmlns="">
            <p:pic>
              <p:nvPicPr>
                <p:cNvPr id="183" name="Tinta 182">
                  <a:extLst>
                    <a:ext uri="{FF2B5EF4-FFF2-40B4-BE49-F238E27FC236}">
                      <a16:creationId xmlns:a16="http://schemas.microsoft.com/office/drawing/2014/main" id="{6BFA1DD8-A978-4A5D-8574-9588F56E6186}"/>
                    </a:ext>
                  </a:extLst>
                </p:cNvPr>
                <p:cNvPicPr/>
                <p:nvPr/>
              </p:nvPicPr>
              <p:blipFill>
                <a:blip r:embed="rId221"/>
                <a:stretch>
                  <a:fillRect/>
                </a:stretch>
              </p:blipFill>
              <p:spPr>
                <a:xfrm>
                  <a:off x="5233265" y="4982483"/>
                  <a:ext cx="25236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84" name="Tinta 183">
                  <a:extLst>
                    <a:ext uri="{FF2B5EF4-FFF2-40B4-BE49-F238E27FC236}">
                      <a16:creationId xmlns:a16="http://schemas.microsoft.com/office/drawing/2014/main" id="{196DC63D-B7F9-4493-A4DB-38D81700F81C}"/>
                    </a:ext>
                  </a:extLst>
                </p14:cNvPr>
                <p14:cNvContentPartPr/>
                <p14:nvPr/>
              </p14:nvContentPartPr>
              <p14:xfrm>
                <a:off x="5664185" y="5084723"/>
                <a:ext cx="247320" cy="32040"/>
              </p14:xfrm>
            </p:contentPart>
          </mc:Choice>
          <mc:Fallback xmlns="">
            <p:pic>
              <p:nvPicPr>
                <p:cNvPr id="184" name="Tinta 183">
                  <a:extLst>
                    <a:ext uri="{FF2B5EF4-FFF2-40B4-BE49-F238E27FC236}">
                      <a16:creationId xmlns:a16="http://schemas.microsoft.com/office/drawing/2014/main" id="{196DC63D-B7F9-4493-A4DB-38D81700F81C}"/>
                    </a:ext>
                  </a:extLst>
                </p:cNvPr>
                <p:cNvPicPr/>
                <p:nvPr/>
              </p:nvPicPr>
              <p:blipFill>
                <a:blip r:embed="rId223"/>
                <a:stretch>
                  <a:fillRect/>
                </a:stretch>
              </p:blipFill>
              <p:spPr>
                <a:xfrm>
                  <a:off x="5655545" y="5075723"/>
                  <a:ext cx="2649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85" name="Tinta 184">
                  <a:extLst>
                    <a:ext uri="{FF2B5EF4-FFF2-40B4-BE49-F238E27FC236}">
                      <a16:creationId xmlns:a16="http://schemas.microsoft.com/office/drawing/2014/main" id="{471FA3AE-D7FE-4327-98BD-DB9E2ABE78BE}"/>
                    </a:ext>
                  </a:extLst>
                </p14:cNvPr>
                <p14:cNvContentPartPr/>
                <p14:nvPr/>
              </p14:nvContentPartPr>
              <p14:xfrm>
                <a:off x="5760665" y="4983563"/>
                <a:ext cx="82440" cy="247680"/>
              </p14:xfrm>
            </p:contentPart>
          </mc:Choice>
          <mc:Fallback xmlns="">
            <p:pic>
              <p:nvPicPr>
                <p:cNvPr id="185" name="Tinta 184">
                  <a:extLst>
                    <a:ext uri="{FF2B5EF4-FFF2-40B4-BE49-F238E27FC236}">
                      <a16:creationId xmlns:a16="http://schemas.microsoft.com/office/drawing/2014/main" id="{471FA3AE-D7FE-4327-98BD-DB9E2ABE78BE}"/>
                    </a:ext>
                  </a:extLst>
                </p:cNvPr>
                <p:cNvPicPr/>
                <p:nvPr/>
              </p:nvPicPr>
              <p:blipFill>
                <a:blip r:embed="rId225"/>
                <a:stretch>
                  <a:fillRect/>
                </a:stretch>
              </p:blipFill>
              <p:spPr>
                <a:xfrm>
                  <a:off x="5752025" y="4974563"/>
                  <a:ext cx="100080" cy="26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6">
            <p14:nvContentPartPr>
              <p14:cNvPr id="186" name="Tinta 185">
                <a:extLst>
                  <a:ext uri="{FF2B5EF4-FFF2-40B4-BE49-F238E27FC236}">
                    <a16:creationId xmlns:a16="http://schemas.microsoft.com/office/drawing/2014/main" id="{7DCE2888-2E92-44FB-8B52-C1B712317EDB}"/>
                  </a:ext>
                </a:extLst>
              </p14:cNvPr>
              <p14:cNvContentPartPr/>
              <p14:nvPr/>
            </p14:nvContentPartPr>
            <p14:xfrm>
              <a:off x="6244865" y="4956203"/>
              <a:ext cx="272160" cy="333720"/>
            </p14:xfrm>
          </p:contentPart>
        </mc:Choice>
        <mc:Fallback xmlns="">
          <p:pic>
            <p:nvPicPr>
              <p:cNvPr id="186" name="Tinta 185">
                <a:extLst>
                  <a:ext uri="{FF2B5EF4-FFF2-40B4-BE49-F238E27FC236}">
                    <a16:creationId xmlns:a16="http://schemas.microsoft.com/office/drawing/2014/main" id="{7DCE2888-2E92-44FB-8B52-C1B712317EDB}"/>
                  </a:ext>
                </a:extLst>
              </p:cNvPr>
              <p:cNvPicPr/>
              <p:nvPr/>
            </p:nvPicPr>
            <p:blipFill>
              <a:blip r:embed="rId227"/>
              <a:stretch>
                <a:fillRect/>
              </a:stretch>
            </p:blipFill>
            <p:spPr>
              <a:xfrm>
                <a:off x="6236225" y="4947203"/>
                <a:ext cx="289800" cy="351360"/>
              </a:xfrm>
              <a:prstGeom prst="rect">
                <a:avLst/>
              </a:prstGeom>
            </p:spPr>
          </p:pic>
        </mc:Fallback>
      </mc:AlternateContent>
      <p:grpSp>
        <p:nvGrpSpPr>
          <p:cNvPr id="190" name="Agrupar 189">
            <a:extLst>
              <a:ext uri="{FF2B5EF4-FFF2-40B4-BE49-F238E27FC236}">
                <a16:creationId xmlns:a16="http://schemas.microsoft.com/office/drawing/2014/main" id="{3F2313A7-B5BA-4536-A481-C7D618096CB5}"/>
              </a:ext>
            </a:extLst>
          </p:cNvPr>
          <p:cNvGrpSpPr/>
          <p:nvPr/>
        </p:nvGrpSpPr>
        <p:grpSpPr>
          <a:xfrm>
            <a:off x="6557345" y="4669643"/>
            <a:ext cx="548640" cy="575640"/>
            <a:chOff x="6557345" y="4669643"/>
            <a:chExt cx="548640" cy="575640"/>
          </a:xfrm>
        </p:grpSpPr>
        <mc:AlternateContent xmlns:mc="http://schemas.openxmlformats.org/markup-compatibility/2006" xmlns:p14="http://schemas.microsoft.com/office/powerpoint/2010/main">
          <mc:Choice Requires="p14">
            <p:contentPart p14:bwMode="auto" r:id="rId228">
              <p14:nvContentPartPr>
                <p14:cNvPr id="188" name="Tinta 187">
                  <a:extLst>
                    <a:ext uri="{FF2B5EF4-FFF2-40B4-BE49-F238E27FC236}">
                      <a16:creationId xmlns:a16="http://schemas.microsoft.com/office/drawing/2014/main" id="{A4892271-8DD9-4381-A310-2F94136A302C}"/>
                    </a:ext>
                  </a:extLst>
                </p14:cNvPr>
                <p14:cNvContentPartPr/>
                <p14:nvPr/>
              </p14:nvContentPartPr>
              <p14:xfrm>
                <a:off x="6557345" y="4743443"/>
                <a:ext cx="217080" cy="501840"/>
              </p14:xfrm>
            </p:contentPart>
          </mc:Choice>
          <mc:Fallback xmlns="">
            <p:pic>
              <p:nvPicPr>
                <p:cNvPr id="188" name="Tinta 187">
                  <a:extLst>
                    <a:ext uri="{FF2B5EF4-FFF2-40B4-BE49-F238E27FC236}">
                      <a16:creationId xmlns:a16="http://schemas.microsoft.com/office/drawing/2014/main" id="{A4892271-8DD9-4381-A310-2F94136A302C}"/>
                    </a:ext>
                  </a:extLst>
                </p:cNvPr>
                <p:cNvPicPr/>
                <p:nvPr/>
              </p:nvPicPr>
              <p:blipFill>
                <a:blip r:embed="rId229"/>
                <a:stretch>
                  <a:fillRect/>
                </a:stretch>
              </p:blipFill>
              <p:spPr>
                <a:xfrm>
                  <a:off x="6548345" y="4734803"/>
                  <a:ext cx="23472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89" name="Tinta 188">
                  <a:extLst>
                    <a:ext uri="{FF2B5EF4-FFF2-40B4-BE49-F238E27FC236}">
                      <a16:creationId xmlns:a16="http://schemas.microsoft.com/office/drawing/2014/main" id="{B97D5ED4-67A5-4F57-90F0-3E59E48BE116}"/>
                    </a:ext>
                  </a:extLst>
                </p14:cNvPr>
                <p14:cNvContentPartPr/>
                <p14:nvPr/>
              </p14:nvContentPartPr>
              <p14:xfrm>
                <a:off x="6899705" y="4669643"/>
                <a:ext cx="206280" cy="178560"/>
              </p14:xfrm>
            </p:contentPart>
          </mc:Choice>
          <mc:Fallback xmlns="">
            <p:pic>
              <p:nvPicPr>
                <p:cNvPr id="189" name="Tinta 188">
                  <a:extLst>
                    <a:ext uri="{FF2B5EF4-FFF2-40B4-BE49-F238E27FC236}">
                      <a16:creationId xmlns:a16="http://schemas.microsoft.com/office/drawing/2014/main" id="{B97D5ED4-67A5-4F57-90F0-3E59E48BE116}"/>
                    </a:ext>
                  </a:extLst>
                </p:cNvPr>
                <p:cNvPicPr/>
                <p:nvPr/>
              </p:nvPicPr>
              <p:blipFill>
                <a:blip r:embed="rId231"/>
                <a:stretch>
                  <a:fillRect/>
                </a:stretch>
              </p:blipFill>
              <p:spPr>
                <a:xfrm>
                  <a:off x="6891065" y="4660643"/>
                  <a:ext cx="223920" cy="196200"/>
                </a:xfrm>
                <a:prstGeom prst="rect">
                  <a:avLst/>
                </a:prstGeom>
              </p:spPr>
            </p:pic>
          </mc:Fallback>
        </mc:AlternateContent>
      </p:grpSp>
      <p:grpSp>
        <p:nvGrpSpPr>
          <p:cNvPr id="201" name="Agrupar 200">
            <a:extLst>
              <a:ext uri="{FF2B5EF4-FFF2-40B4-BE49-F238E27FC236}">
                <a16:creationId xmlns:a16="http://schemas.microsoft.com/office/drawing/2014/main" id="{93F1FAD9-2640-41A8-B89E-E09A8CCFE3EA}"/>
              </a:ext>
            </a:extLst>
          </p:cNvPr>
          <p:cNvGrpSpPr/>
          <p:nvPr/>
        </p:nvGrpSpPr>
        <p:grpSpPr>
          <a:xfrm>
            <a:off x="8197145" y="4575323"/>
            <a:ext cx="309960" cy="640080"/>
            <a:chOff x="8197145" y="4575323"/>
            <a:chExt cx="309960" cy="640080"/>
          </a:xfrm>
        </p:grpSpPr>
        <mc:AlternateContent xmlns:mc="http://schemas.openxmlformats.org/markup-compatibility/2006" xmlns:p14="http://schemas.microsoft.com/office/powerpoint/2010/main">
          <mc:Choice Requires="p14">
            <p:contentPart p14:bwMode="auto" r:id="rId232">
              <p14:nvContentPartPr>
                <p14:cNvPr id="191" name="Tinta 190">
                  <a:extLst>
                    <a:ext uri="{FF2B5EF4-FFF2-40B4-BE49-F238E27FC236}">
                      <a16:creationId xmlns:a16="http://schemas.microsoft.com/office/drawing/2014/main" id="{4F400D3F-D5DC-46D3-8C91-D43BA86077F7}"/>
                    </a:ext>
                  </a:extLst>
                </p14:cNvPr>
                <p14:cNvContentPartPr/>
                <p14:nvPr/>
              </p14:nvContentPartPr>
              <p14:xfrm>
                <a:off x="8329625" y="4575323"/>
                <a:ext cx="163440" cy="432360"/>
              </p14:xfrm>
            </p:contentPart>
          </mc:Choice>
          <mc:Fallback xmlns="">
            <p:pic>
              <p:nvPicPr>
                <p:cNvPr id="191" name="Tinta 190">
                  <a:extLst>
                    <a:ext uri="{FF2B5EF4-FFF2-40B4-BE49-F238E27FC236}">
                      <a16:creationId xmlns:a16="http://schemas.microsoft.com/office/drawing/2014/main" id="{4F400D3F-D5DC-46D3-8C91-D43BA86077F7}"/>
                    </a:ext>
                  </a:extLst>
                </p:cNvPr>
                <p:cNvPicPr/>
                <p:nvPr/>
              </p:nvPicPr>
              <p:blipFill>
                <a:blip r:embed="rId233"/>
                <a:stretch>
                  <a:fillRect/>
                </a:stretch>
              </p:blipFill>
              <p:spPr>
                <a:xfrm>
                  <a:off x="8320625" y="4566323"/>
                  <a:ext cx="18108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92" name="Tinta 191">
                  <a:extLst>
                    <a:ext uri="{FF2B5EF4-FFF2-40B4-BE49-F238E27FC236}">
                      <a16:creationId xmlns:a16="http://schemas.microsoft.com/office/drawing/2014/main" id="{30D023B1-2C87-41EA-B9FF-3CE1EAC87D77}"/>
                    </a:ext>
                  </a:extLst>
                </p14:cNvPr>
                <p14:cNvContentPartPr/>
                <p14:nvPr/>
              </p14:nvContentPartPr>
              <p14:xfrm>
                <a:off x="8197145" y="4961963"/>
                <a:ext cx="309960" cy="253440"/>
              </p14:xfrm>
            </p:contentPart>
          </mc:Choice>
          <mc:Fallback xmlns="">
            <p:pic>
              <p:nvPicPr>
                <p:cNvPr id="192" name="Tinta 191">
                  <a:extLst>
                    <a:ext uri="{FF2B5EF4-FFF2-40B4-BE49-F238E27FC236}">
                      <a16:creationId xmlns:a16="http://schemas.microsoft.com/office/drawing/2014/main" id="{30D023B1-2C87-41EA-B9FF-3CE1EAC87D77}"/>
                    </a:ext>
                  </a:extLst>
                </p:cNvPr>
                <p:cNvPicPr/>
                <p:nvPr/>
              </p:nvPicPr>
              <p:blipFill>
                <a:blip r:embed="rId235"/>
                <a:stretch>
                  <a:fillRect/>
                </a:stretch>
              </p:blipFill>
              <p:spPr>
                <a:xfrm>
                  <a:off x="8188145" y="4952963"/>
                  <a:ext cx="327600" cy="271080"/>
                </a:xfrm>
                <a:prstGeom prst="rect">
                  <a:avLst/>
                </a:prstGeom>
              </p:spPr>
            </p:pic>
          </mc:Fallback>
        </mc:AlternateContent>
      </p:grpSp>
      <p:grpSp>
        <p:nvGrpSpPr>
          <p:cNvPr id="200" name="Agrupar 199">
            <a:extLst>
              <a:ext uri="{FF2B5EF4-FFF2-40B4-BE49-F238E27FC236}">
                <a16:creationId xmlns:a16="http://schemas.microsoft.com/office/drawing/2014/main" id="{A82CF47D-3B0C-4F82-B649-B3037F121EE2}"/>
              </a:ext>
            </a:extLst>
          </p:cNvPr>
          <p:cNvGrpSpPr/>
          <p:nvPr/>
        </p:nvGrpSpPr>
        <p:grpSpPr>
          <a:xfrm>
            <a:off x="8760545" y="4829843"/>
            <a:ext cx="1314000" cy="378000"/>
            <a:chOff x="8760545" y="4829843"/>
            <a:chExt cx="1314000" cy="378000"/>
          </a:xfrm>
        </p:grpSpPr>
        <mc:AlternateContent xmlns:mc="http://schemas.openxmlformats.org/markup-compatibility/2006" xmlns:p14="http://schemas.microsoft.com/office/powerpoint/2010/main">
          <mc:Choice Requires="p14">
            <p:contentPart p14:bwMode="auto" r:id="rId236">
              <p14:nvContentPartPr>
                <p14:cNvPr id="193" name="Tinta 192">
                  <a:extLst>
                    <a:ext uri="{FF2B5EF4-FFF2-40B4-BE49-F238E27FC236}">
                      <a16:creationId xmlns:a16="http://schemas.microsoft.com/office/drawing/2014/main" id="{D342C2E6-B322-4385-BD5A-6F77B7FBCD07}"/>
                    </a:ext>
                  </a:extLst>
                </p14:cNvPr>
                <p14:cNvContentPartPr/>
                <p14:nvPr/>
              </p14:nvContentPartPr>
              <p14:xfrm>
                <a:off x="8927585" y="4882043"/>
                <a:ext cx="23040" cy="207000"/>
              </p14:xfrm>
            </p:contentPart>
          </mc:Choice>
          <mc:Fallback xmlns="">
            <p:pic>
              <p:nvPicPr>
                <p:cNvPr id="193" name="Tinta 192">
                  <a:extLst>
                    <a:ext uri="{FF2B5EF4-FFF2-40B4-BE49-F238E27FC236}">
                      <a16:creationId xmlns:a16="http://schemas.microsoft.com/office/drawing/2014/main" id="{D342C2E6-B322-4385-BD5A-6F77B7FBCD07}"/>
                    </a:ext>
                  </a:extLst>
                </p:cNvPr>
                <p:cNvPicPr/>
                <p:nvPr/>
              </p:nvPicPr>
              <p:blipFill>
                <a:blip r:embed="rId237"/>
                <a:stretch>
                  <a:fillRect/>
                </a:stretch>
              </p:blipFill>
              <p:spPr>
                <a:xfrm>
                  <a:off x="8918585" y="4873403"/>
                  <a:ext cx="406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94" name="Tinta 193">
                  <a:extLst>
                    <a:ext uri="{FF2B5EF4-FFF2-40B4-BE49-F238E27FC236}">
                      <a16:creationId xmlns:a16="http://schemas.microsoft.com/office/drawing/2014/main" id="{368AE526-9D8C-46C2-A0D0-4ECFA2894EAF}"/>
                    </a:ext>
                  </a:extLst>
                </p14:cNvPr>
                <p14:cNvContentPartPr/>
                <p14:nvPr/>
              </p14:nvContentPartPr>
              <p14:xfrm>
                <a:off x="8760545" y="4889963"/>
                <a:ext cx="369360" cy="36000"/>
              </p14:xfrm>
            </p:contentPart>
          </mc:Choice>
          <mc:Fallback xmlns="">
            <p:pic>
              <p:nvPicPr>
                <p:cNvPr id="194" name="Tinta 193">
                  <a:extLst>
                    <a:ext uri="{FF2B5EF4-FFF2-40B4-BE49-F238E27FC236}">
                      <a16:creationId xmlns:a16="http://schemas.microsoft.com/office/drawing/2014/main" id="{368AE526-9D8C-46C2-A0D0-4ECFA2894EAF}"/>
                    </a:ext>
                  </a:extLst>
                </p:cNvPr>
                <p:cNvPicPr/>
                <p:nvPr/>
              </p:nvPicPr>
              <p:blipFill>
                <a:blip r:embed="rId239"/>
                <a:stretch>
                  <a:fillRect/>
                </a:stretch>
              </p:blipFill>
              <p:spPr>
                <a:xfrm>
                  <a:off x="8751905" y="4880963"/>
                  <a:ext cx="3870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95" name="Tinta 194">
                  <a:extLst>
                    <a:ext uri="{FF2B5EF4-FFF2-40B4-BE49-F238E27FC236}">
                      <a16:creationId xmlns:a16="http://schemas.microsoft.com/office/drawing/2014/main" id="{B2DFD92F-E81C-4B98-B139-140FE83A999A}"/>
                    </a:ext>
                  </a:extLst>
                </p14:cNvPr>
                <p14:cNvContentPartPr/>
                <p14:nvPr/>
              </p14:nvContentPartPr>
              <p14:xfrm>
                <a:off x="9231065" y="4829843"/>
                <a:ext cx="309240" cy="285480"/>
              </p14:xfrm>
            </p:contentPart>
          </mc:Choice>
          <mc:Fallback xmlns="">
            <p:pic>
              <p:nvPicPr>
                <p:cNvPr id="195" name="Tinta 194">
                  <a:extLst>
                    <a:ext uri="{FF2B5EF4-FFF2-40B4-BE49-F238E27FC236}">
                      <a16:creationId xmlns:a16="http://schemas.microsoft.com/office/drawing/2014/main" id="{B2DFD92F-E81C-4B98-B139-140FE83A999A}"/>
                    </a:ext>
                  </a:extLst>
                </p:cNvPr>
                <p:cNvPicPr/>
                <p:nvPr/>
              </p:nvPicPr>
              <p:blipFill>
                <a:blip r:embed="rId241"/>
                <a:stretch>
                  <a:fillRect/>
                </a:stretch>
              </p:blipFill>
              <p:spPr>
                <a:xfrm>
                  <a:off x="9222065" y="4820843"/>
                  <a:ext cx="3268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96" name="Tinta 195">
                  <a:extLst>
                    <a:ext uri="{FF2B5EF4-FFF2-40B4-BE49-F238E27FC236}">
                      <a16:creationId xmlns:a16="http://schemas.microsoft.com/office/drawing/2014/main" id="{2534794C-1D63-43B5-B83B-07B80C70CF21}"/>
                    </a:ext>
                  </a:extLst>
                </p14:cNvPr>
                <p14:cNvContentPartPr/>
                <p14:nvPr/>
              </p14:nvContentPartPr>
              <p14:xfrm>
                <a:off x="9380105" y="5016323"/>
                <a:ext cx="176040" cy="122040"/>
              </p14:xfrm>
            </p:contentPart>
          </mc:Choice>
          <mc:Fallback xmlns="">
            <p:pic>
              <p:nvPicPr>
                <p:cNvPr id="196" name="Tinta 195">
                  <a:extLst>
                    <a:ext uri="{FF2B5EF4-FFF2-40B4-BE49-F238E27FC236}">
                      <a16:creationId xmlns:a16="http://schemas.microsoft.com/office/drawing/2014/main" id="{2534794C-1D63-43B5-B83B-07B80C70CF21}"/>
                    </a:ext>
                  </a:extLst>
                </p:cNvPr>
                <p:cNvPicPr/>
                <p:nvPr/>
              </p:nvPicPr>
              <p:blipFill>
                <a:blip r:embed="rId243"/>
                <a:stretch>
                  <a:fillRect/>
                </a:stretch>
              </p:blipFill>
              <p:spPr>
                <a:xfrm>
                  <a:off x="9371105" y="5007683"/>
                  <a:ext cx="1936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97" name="Tinta 196">
                  <a:extLst>
                    <a:ext uri="{FF2B5EF4-FFF2-40B4-BE49-F238E27FC236}">
                      <a16:creationId xmlns:a16="http://schemas.microsoft.com/office/drawing/2014/main" id="{C58A6BB9-2E25-4E33-BD3B-76D65A86E59D}"/>
                    </a:ext>
                  </a:extLst>
                </p14:cNvPr>
                <p14:cNvContentPartPr/>
                <p14:nvPr/>
              </p14:nvContentPartPr>
              <p14:xfrm>
                <a:off x="9869345" y="4851443"/>
                <a:ext cx="205200" cy="288360"/>
              </p14:xfrm>
            </p:contentPart>
          </mc:Choice>
          <mc:Fallback xmlns="">
            <p:pic>
              <p:nvPicPr>
                <p:cNvPr id="197" name="Tinta 196">
                  <a:extLst>
                    <a:ext uri="{FF2B5EF4-FFF2-40B4-BE49-F238E27FC236}">
                      <a16:creationId xmlns:a16="http://schemas.microsoft.com/office/drawing/2014/main" id="{C58A6BB9-2E25-4E33-BD3B-76D65A86E59D}"/>
                    </a:ext>
                  </a:extLst>
                </p:cNvPr>
                <p:cNvPicPr/>
                <p:nvPr/>
              </p:nvPicPr>
              <p:blipFill>
                <a:blip r:embed="rId245"/>
                <a:stretch>
                  <a:fillRect/>
                </a:stretch>
              </p:blipFill>
              <p:spPr>
                <a:xfrm>
                  <a:off x="9860345" y="4842443"/>
                  <a:ext cx="2228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98" name="Tinta 197">
                  <a:extLst>
                    <a:ext uri="{FF2B5EF4-FFF2-40B4-BE49-F238E27FC236}">
                      <a16:creationId xmlns:a16="http://schemas.microsoft.com/office/drawing/2014/main" id="{07C590F5-013F-4095-9287-E188BF364AE3}"/>
                    </a:ext>
                  </a:extLst>
                </p14:cNvPr>
                <p14:cNvContentPartPr/>
                <p14:nvPr/>
              </p14:nvContentPartPr>
              <p14:xfrm>
                <a:off x="9659465" y="5102723"/>
                <a:ext cx="27000" cy="1440"/>
              </p14:xfrm>
            </p:contentPart>
          </mc:Choice>
          <mc:Fallback xmlns="">
            <p:pic>
              <p:nvPicPr>
                <p:cNvPr id="198" name="Tinta 197">
                  <a:extLst>
                    <a:ext uri="{FF2B5EF4-FFF2-40B4-BE49-F238E27FC236}">
                      <a16:creationId xmlns:a16="http://schemas.microsoft.com/office/drawing/2014/main" id="{07C590F5-013F-4095-9287-E188BF364AE3}"/>
                    </a:ext>
                  </a:extLst>
                </p:cNvPr>
                <p:cNvPicPr/>
                <p:nvPr/>
              </p:nvPicPr>
              <p:blipFill>
                <a:blip r:embed="rId247"/>
                <a:stretch>
                  <a:fillRect/>
                </a:stretch>
              </p:blipFill>
              <p:spPr>
                <a:xfrm>
                  <a:off x="9650465" y="5094083"/>
                  <a:ext cx="4464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99" name="Tinta 198">
                  <a:extLst>
                    <a:ext uri="{FF2B5EF4-FFF2-40B4-BE49-F238E27FC236}">
                      <a16:creationId xmlns:a16="http://schemas.microsoft.com/office/drawing/2014/main" id="{29C08A90-A141-4ADE-B1B0-1BC2433C8186}"/>
                    </a:ext>
                  </a:extLst>
                </p14:cNvPr>
                <p14:cNvContentPartPr/>
                <p14:nvPr/>
              </p14:nvContentPartPr>
              <p14:xfrm>
                <a:off x="9108305" y="5106323"/>
                <a:ext cx="949680" cy="101520"/>
              </p14:xfrm>
            </p:contentPart>
          </mc:Choice>
          <mc:Fallback xmlns="">
            <p:pic>
              <p:nvPicPr>
                <p:cNvPr id="199" name="Tinta 198">
                  <a:extLst>
                    <a:ext uri="{FF2B5EF4-FFF2-40B4-BE49-F238E27FC236}">
                      <a16:creationId xmlns:a16="http://schemas.microsoft.com/office/drawing/2014/main" id="{29C08A90-A141-4ADE-B1B0-1BC2433C8186}"/>
                    </a:ext>
                  </a:extLst>
                </p:cNvPr>
                <p:cNvPicPr/>
                <p:nvPr/>
              </p:nvPicPr>
              <p:blipFill>
                <a:blip r:embed="rId249"/>
                <a:stretch>
                  <a:fillRect/>
                </a:stretch>
              </p:blipFill>
              <p:spPr>
                <a:xfrm>
                  <a:off x="9099305" y="5097323"/>
                  <a:ext cx="967320" cy="119160"/>
                </a:xfrm>
                <a:prstGeom prst="rect">
                  <a:avLst/>
                </a:prstGeom>
              </p:spPr>
            </p:pic>
          </mc:Fallback>
        </mc:AlternateContent>
      </p:grpSp>
      <p:grpSp>
        <p:nvGrpSpPr>
          <p:cNvPr id="216" name="Agrupar 215">
            <a:extLst>
              <a:ext uri="{FF2B5EF4-FFF2-40B4-BE49-F238E27FC236}">
                <a16:creationId xmlns:a16="http://schemas.microsoft.com/office/drawing/2014/main" id="{A84002FC-D5F1-4927-BE1C-0476ECD2FBF5}"/>
              </a:ext>
            </a:extLst>
          </p:cNvPr>
          <p:cNvGrpSpPr/>
          <p:nvPr/>
        </p:nvGrpSpPr>
        <p:grpSpPr>
          <a:xfrm>
            <a:off x="457505" y="5400803"/>
            <a:ext cx="1807200" cy="462240"/>
            <a:chOff x="457505" y="5400803"/>
            <a:chExt cx="1807200" cy="462240"/>
          </a:xfrm>
        </p:grpSpPr>
        <mc:AlternateContent xmlns:mc="http://schemas.openxmlformats.org/markup-compatibility/2006" xmlns:p14="http://schemas.microsoft.com/office/powerpoint/2010/main">
          <mc:Choice Requires="p14">
            <p:contentPart p14:bwMode="auto" r:id="rId250">
              <p14:nvContentPartPr>
                <p14:cNvPr id="202" name="Tinta 201">
                  <a:extLst>
                    <a:ext uri="{FF2B5EF4-FFF2-40B4-BE49-F238E27FC236}">
                      <a16:creationId xmlns:a16="http://schemas.microsoft.com/office/drawing/2014/main" id="{39E73C55-5C5D-4DE4-8CC9-ADD3C7A40770}"/>
                    </a:ext>
                  </a:extLst>
                </p14:cNvPr>
                <p14:cNvContentPartPr/>
                <p14:nvPr/>
              </p14:nvContentPartPr>
              <p14:xfrm>
                <a:off x="457505" y="5400803"/>
                <a:ext cx="102960" cy="317520"/>
              </p14:xfrm>
            </p:contentPart>
          </mc:Choice>
          <mc:Fallback xmlns="">
            <p:pic>
              <p:nvPicPr>
                <p:cNvPr id="202" name="Tinta 201">
                  <a:extLst>
                    <a:ext uri="{FF2B5EF4-FFF2-40B4-BE49-F238E27FC236}">
                      <a16:creationId xmlns:a16="http://schemas.microsoft.com/office/drawing/2014/main" id="{39E73C55-5C5D-4DE4-8CC9-ADD3C7A40770}"/>
                    </a:ext>
                  </a:extLst>
                </p:cNvPr>
                <p:cNvPicPr/>
                <p:nvPr/>
              </p:nvPicPr>
              <p:blipFill>
                <a:blip r:embed="rId251"/>
                <a:stretch>
                  <a:fillRect/>
                </a:stretch>
              </p:blipFill>
              <p:spPr>
                <a:xfrm>
                  <a:off x="448865" y="5391803"/>
                  <a:ext cx="12060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203" name="Tinta 202">
                  <a:extLst>
                    <a:ext uri="{FF2B5EF4-FFF2-40B4-BE49-F238E27FC236}">
                      <a16:creationId xmlns:a16="http://schemas.microsoft.com/office/drawing/2014/main" id="{C13F7F08-66F1-42DA-BDCB-AE6DFFC03512}"/>
                    </a:ext>
                  </a:extLst>
                </p14:cNvPr>
                <p14:cNvContentPartPr/>
                <p14:nvPr/>
              </p14:nvContentPartPr>
              <p14:xfrm>
                <a:off x="703025" y="5559563"/>
                <a:ext cx="246960" cy="303480"/>
              </p14:xfrm>
            </p:contentPart>
          </mc:Choice>
          <mc:Fallback xmlns="">
            <p:pic>
              <p:nvPicPr>
                <p:cNvPr id="203" name="Tinta 202">
                  <a:extLst>
                    <a:ext uri="{FF2B5EF4-FFF2-40B4-BE49-F238E27FC236}">
                      <a16:creationId xmlns:a16="http://schemas.microsoft.com/office/drawing/2014/main" id="{C13F7F08-66F1-42DA-BDCB-AE6DFFC03512}"/>
                    </a:ext>
                  </a:extLst>
                </p:cNvPr>
                <p:cNvPicPr/>
                <p:nvPr/>
              </p:nvPicPr>
              <p:blipFill>
                <a:blip r:embed="rId253"/>
                <a:stretch>
                  <a:fillRect/>
                </a:stretch>
              </p:blipFill>
              <p:spPr>
                <a:xfrm>
                  <a:off x="694025" y="5550563"/>
                  <a:ext cx="2646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204" name="Tinta 203">
                  <a:extLst>
                    <a:ext uri="{FF2B5EF4-FFF2-40B4-BE49-F238E27FC236}">
                      <a16:creationId xmlns:a16="http://schemas.microsoft.com/office/drawing/2014/main" id="{1A7DAC3F-6E34-42B7-8BF6-EBEF7B414F7B}"/>
                    </a:ext>
                  </a:extLst>
                </p14:cNvPr>
                <p14:cNvContentPartPr/>
                <p14:nvPr/>
              </p14:nvContentPartPr>
              <p14:xfrm>
                <a:off x="1097225" y="5615723"/>
                <a:ext cx="207720" cy="14040"/>
              </p14:xfrm>
            </p:contentPart>
          </mc:Choice>
          <mc:Fallback xmlns="">
            <p:pic>
              <p:nvPicPr>
                <p:cNvPr id="204" name="Tinta 203">
                  <a:extLst>
                    <a:ext uri="{FF2B5EF4-FFF2-40B4-BE49-F238E27FC236}">
                      <a16:creationId xmlns:a16="http://schemas.microsoft.com/office/drawing/2014/main" id="{1A7DAC3F-6E34-42B7-8BF6-EBEF7B414F7B}"/>
                    </a:ext>
                  </a:extLst>
                </p:cNvPr>
                <p:cNvPicPr/>
                <p:nvPr/>
              </p:nvPicPr>
              <p:blipFill>
                <a:blip r:embed="rId255"/>
                <a:stretch>
                  <a:fillRect/>
                </a:stretch>
              </p:blipFill>
              <p:spPr>
                <a:xfrm>
                  <a:off x="1088585" y="5606723"/>
                  <a:ext cx="22536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205" name="Tinta 204">
                  <a:extLst>
                    <a:ext uri="{FF2B5EF4-FFF2-40B4-BE49-F238E27FC236}">
                      <a16:creationId xmlns:a16="http://schemas.microsoft.com/office/drawing/2014/main" id="{8952A0D4-EB38-43C9-BECA-F1FDC928F915}"/>
                    </a:ext>
                  </a:extLst>
                </p14:cNvPr>
                <p14:cNvContentPartPr/>
                <p14:nvPr/>
              </p14:nvContentPartPr>
              <p14:xfrm>
                <a:off x="1168145" y="5522483"/>
                <a:ext cx="27000" cy="216360"/>
              </p14:xfrm>
            </p:contentPart>
          </mc:Choice>
          <mc:Fallback xmlns="">
            <p:pic>
              <p:nvPicPr>
                <p:cNvPr id="205" name="Tinta 204">
                  <a:extLst>
                    <a:ext uri="{FF2B5EF4-FFF2-40B4-BE49-F238E27FC236}">
                      <a16:creationId xmlns:a16="http://schemas.microsoft.com/office/drawing/2014/main" id="{8952A0D4-EB38-43C9-BECA-F1FDC928F915}"/>
                    </a:ext>
                  </a:extLst>
                </p:cNvPr>
                <p:cNvPicPr/>
                <p:nvPr/>
              </p:nvPicPr>
              <p:blipFill>
                <a:blip r:embed="rId257"/>
                <a:stretch>
                  <a:fillRect/>
                </a:stretch>
              </p:blipFill>
              <p:spPr>
                <a:xfrm>
                  <a:off x="1159145" y="5513483"/>
                  <a:ext cx="446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206" name="Tinta 205">
                  <a:extLst>
                    <a:ext uri="{FF2B5EF4-FFF2-40B4-BE49-F238E27FC236}">
                      <a16:creationId xmlns:a16="http://schemas.microsoft.com/office/drawing/2014/main" id="{6F2696E1-74A1-415D-BC52-CCB64212A78C}"/>
                    </a:ext>
                  </a:extLst>
                </p14:cNvPr>
                <p14:cNvContentPartPr/>
                <p14:nvPr/>
              </p14:nvContentPartPr>
              <p14:xfrm>
                <a:off x="1444985" y="5499803"/>
                <a:ext cx="145800" cy="228960"/>
              </p14:xfrm>
            </p:contentPart>
          </mc:Choice>
          <mc:Fallback xmlns="">
            <p:pic>
              <p:nvPicPr>
                <p:cNvPr id="206" name="Tinta 205">
                  <a:extLst>
                    <a:ext uri="{FF2B5EF4-FFF2-40B4-BE49-F238E27FC236}">
                      <a16:creationId xmlns:a16="http://schemas.microsoft.com/office/drawing/2014/main" id="{6F2696E1-74A1-415D-BC52-CCB64212A78C}"/>
                    </a:ext>
                  </a:extLst>
                </p:cNvPr>
                <p:cNvPicPr/>
                <p:nvPr/>
              </p:nvPicPr>
              <p:blipFill>
                <a:blip r:embed="rId259"/>
                <a:stretch>
                  <a:fillRect/>
                </a:stretch>
              </p:blipFill>
              <p:spPr>
                <a:xfrm>
                  <a:off x="1435985" y="5490803"/>
                  <a:ext cx="1634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207" name="Tinta 206">
                  <a:extLst>
                    <a:ext uri="{FF2B5EF4-FFF2-40B4-BE49-F238E27FC236}">
                      <a16:creationId xmlns:a16="http://schemas.microsoft.com/office/drawing/2014/main" id="{4CC76DCC-B56D-439B-ADCF-D5433AA443AC}"/>
                    </a:ext>
                  </a:extLst>
                </p14:cNvPr>
                <p14:cNvContentPartPr/>
                <p14:nvPr/>
              </p14:nvContentPartPr>
              <p14:xfrm>
                <a:off x="1672505" y="5433563"/>
                <a:ext cx="123120" cy="363960"/>
              </p14:xfrm>
            </p:contentPart>
          </mc:Choice>
          <mc:Fallback xmlns="">
            <p:pic>
              <p:nvPicPr>
                <p:cNvPr id="207" name="Tinta 206">
                  <a:extLst>
                    <a:ext uri="{FF2B5EF4-FFF2-40B4-BE49-F238E27FC236}">
                      <a16:creationId xmlns:a16="http://schemas.microsoft.com/office/drawing/2014/main" id="{4CC76DCC-B56D-439B-ADCF-D5433AA443AC}"/>
                    </a:ext>
                  </a:extLst>
                </p:cNvPr>
                <p:cNvPicPr/>
                <p:nvPr/>
              </p:nvPicPr>
              <p:blipFill>
                <a:blip r:embed="rId261"/>
                <a:stretch>
                  <a:fillRect/>
                </a:stretch>
              </p:blipFill>
              <p:spPr>
                <a:xfrm>
                  <a:off x="1663505" y="5424923"/>
                  <a:ext cx="1407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208" name="Tinta 207">
                  <a:extLst>
                    <a:ext uri="{FF2B5EF4-FFF2-40B4-BE49-F238E27FC236}">
                      <a16:creationId xmlns:a16="http://schemas.microsoft.com/office/drawing/2014/main" id="{1FC02661-3F40-42D6-9320-77BBFEF3D32C}"/>
                    </a:ext>
                  </a:extLst>
                </p14:cNvPr>
                <p14:cNvContentPartPr/>
                <p14:nvPr/>
              </p14:nvContentPartPr>
              <p14:xfrm>
                <a:off x="1935305" y="5433203"/>
                <a:ext cx="186120" cy="114480"/>
              </p14:xfrm>
            </p:contentPart>
          </mc:Choice>
          <mc:Fallback xmlns="">
            <p:pic>
              <p:nvPicPr>
                <p:cNvPr id="208" name="Tinta 207">
                  <a:extLst>
                    <a:ext uri="{FF2B5EF4-FFF2-40B4-BE49-F238E27FC236}">
                      <a16:creationId xmlns:a16="http://schemas.microsoft.com/office/drawing/2014/main" id="{1FC02661-3F40-42D6-9320-77BBFEF3D32C}"/>
                    </a:ext>
                  </a:extLst>
                </p:cNvPr>
                <p:cNvPicPr/>
                <p:nvPr/>
              </p:nvPicPr>
              <p:blipFill>
                <a:blip r:embed="rId263"/>
                <a:stretch>
                  <a:fillRect/>
                </a:stretch>
              </p:blipFill>
              <p:spPr>
                <a:xfrm>
                  <a:off x="1926665" y="5424563"/>
                  <a:ext cx="2037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209" name="Tinta 208">
                  <a:extLst>
                    <a:ext uri="{FF2B5EF4-FFF2-40B4-BE49-F238E27FC236}">
                      <a16:creationId xmlns:a16="http://schemas.microsoft.com/office/drawing/2014/main" id="{9A6386F4-8766-4F39-BB0A-5C7D0B1AAC05}"/>
                    </a:ext>
                  </a:extLst>
                </p14:cNvPr>
                <p14:cNvContentPartPr/>
                <p14:nvPr/>
              </p14:nvContentPartPr>
              <p14:xfrm>
                <a:off x="2146625" y="5696363"/>
                <a:ext cx="118080" cy="6120"/>
              </p14:xfrm>
            </p:contentPart>
          </mc:Choice>
          <mc:Fallback xmlns="">
            <p:pic>
              <p:nvPicPr>
                <p:cNvPr id="209" name="Tinta 208">
                  <a:extLst>
                    <a:ext uri="{FF2B5EF4-FFF2-40B4-BE49-F238E27FC236}">
                      <a16:creationId xmlns:a16="http://schemas.microsoft.com/office/drawing/2014/main" id="{9A6386F4-8766-4F39-BB0A-5C7D0B1AAC05}"/>
                    </a:ext>
                  </a:extLst>
                </p:cNvPr>
                <p:cNvPicPr/>
                <p:nvPr/>
              </p:nvPicPr>
              <p:blipFill>
                <a:blip r:embed="rId265"/>
                <a:stretch>
                  <a:fillRect/>
                </a:stretch>
              </p:blipFill>
              <p:spPr>
                <a:xfrm>
                  <a:off x="2137625" y="5687723"/>
                  <a:ext cx="13572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210" name="Tinta 209">
                  <a:extLst>
                    <a:ext uri="{FF2B5EF4-FFF2-40B4-BE49-F238E27FC236}">
                      <a16:creationId xmlns:a16="http://schemas.microsoft.com/office/drawing/2014/main" id="{B6D3BAB2-BC44-4A36-BCC1-882750FC2848}"/>
                    </a:ext>
                  </a:extLst>
                </p14:cNvPr>
                <p14:cNvContentPartPr/>
                <p14:nvPr/>
              </p14:nvContentPartPr>
              <p14:xfrm>
                <a:off x="2170745" y="5596283"/>
                <a:ext cx="63720" cy="6120"/>
              </p14:xfrm>
            </p:contentPart>
          </mc:Choice>
          <mc:Fallback xmlns="">
            <p:pic>
              <p:nvPicPr>
                <p:cNvPr id="210" name="Tinta 209">
                  <a:extLst>
                    <a:ext uri="{FF2B5EF4-FFF2-40B4-BE49-F238E27FC236}">
                      <a16:creationId xmlns:a16="http://schemas.microsoft.com/office/drawing/2014/main" id="{B6D3BAB2-BC44-4A36-BCC1-882750FC2848}"/>
                    </a:ext>
                  </a:extLst>
                </p:cNvPr>
                <p:cNvPicPr/>
                <p:nvPr/>
              </p:nvPicPr>
              <p:blipFill>
                <a:blip r:embed="rId267"/>
                <a:stretch>
                  <a:fillRect/>
                </a:stretch>
              </p:blipFill>
              <p:spPr>
                <a:xfrm>
                  <a:off x="2161745" y="5587643"/>
                  <a:ext cx="81360" cy="23760"/>
                </a:xfrm>
                <a:prstGeom prst="rect">
                  <a:avLst/>
                </a:prstGeom>
              </p:spPr>
            </p:pic>
          </mc:Fallback>
        </mc:AlternateContent>
      </p:grpSp>
      <p:grpSp>
        <p:nvGrpSpPr>
          <p:cNvPr id="215" name="Agrupar 214">
            <a:extLst>
              <a:ext uri="{FF2B5EF4-FFF2-40B4-BE49-F238E27FC236}">
                <a16:creationId xmlns:a16="http://schemas.microsoft.com/office/drawing/2014/main" id="{0EA1771E-2BAD-4A3D-A637-AA4A90723E5D}"/>
              </a:ext>
            </a:extLst>
          </p:cNvPr>
          <p:cNvGrpSpPr/>
          <p:nvPr/>
        </p:nvGrpSpPr>
        <p:grpSpPr>
          <a:xfrm>
            <a:off x="2600225" y="5597723"/>
            <a:ext cx="1016640" cy="233640"/>
            <a:chOff x="2600225" y="5597723"/>
            <a:chExt cx="1016640" cy="233640"/>
          </a:xfrm>
        </p:grpSpPr>
        <mc:AlternateContent xmlns:mc="http://schemas.openxmlformats.org/markup-compatibility/2006" xmlns:p14="http://schemas.microsoft.com/office/powerpoint/2010/main">
          <mc:Choice Requires="p14">
            <p:contentPart p14:bwMode="auto" r:id="rId268">
              <p14:nvContentPartPr>
                <p14:cNvPr id="211" name="Tinta 210">
                  <a:extLst>
                    <a:ext uri="{FF2B5EF4-FFF2-40B4-BE49-F238E27FC236}">
                      <a16:creationId xmlns:a16="http://schemas.microsoft.com/office/drawing/2014/main" id="{4668172B-BA1C-4B7B-BC04-18C74303E12F}"/>
                    </a:ext>
                  </a:extLst>
                </p14:cNvPr>
                <p14:cNvContentPartPr/>
                <p14:nvPr/>
              </p14:nvContentPartPr>
              <p14:xfrm>
                <a:off x="2600225" y="5694923"/>
                <a:ext cx="333000" cy="108360"/>
              </p14:xfrm>
            </p:contentPart>
          </mc:Choice>
          <mc:Fallback xmlns="">
            <p:pic>
              <p:nvPicPr>
                <p:cNvPr id="211" name="Tinta 210">
                  <a:extLst>
                    <a:ext uri="{FF2B5EF4-FFF2-40B4-BE49-F238E27FC236}">
                      <a16:creationId xmlns:a16="http://schemas.microsoft.com/office/drawing/2014/main" id="{4668172B-BA1C-4B7B-BC04-18C74303E12F}"/>
                    </a:ext>
                  </a:extLst>
                </p:cNvPr>
                <p:cNvPicPr/>
                <p:nvPr/>
              </p:nvPicPr>
              <p:blipFill>
                <a:blip r:embed="rId269"/>
                <a:stretch>
                  <a:fillRect/>
                </a:stretch>
              </p:blipFill>
              <p:spPr>
                <a:xfrm>
                  <a:off x="2591585" y="5685923"/>
                  <a:ext cx="3506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212" name="Tinta 211">
                  <a:extLst>
                    <a:ext uri="{FF2B5EF4-FFF2-40B4-BE49-F238E27FC236}">
                      <a16:creationId xmlns:a16="http://schemas.microsoft.com/office/drawing/2014/main" id="{BB0737A3-13A8-4FCB-A201-5A5C1B7C6D45}"/>
                    </a:ext>
                  </a:extLst>
                </p14:cNvPr>
                <p14:cNvContentPartPr/>
                <p14:nvPr/>
              </p14:nvContentPartPr>
              <p14:xfrm>
                <a:off x="3044105" y="5717963"/>
                <a:ext cx="125640" cy="15120"/>
              </p14:xfrm>
            </p:contentPart>
          </mc:Choice>
          <mc:Fallback xmlns="">
            <p:pic>
              <p:nvPicPr>
                <p:cNvPr id="212" name="Tinta 211">
                  <a:extLst>
                    <a:ext uri="{FF2B5EF4-FFF2-40B4-BE49-F238E27FC236}">
                      <a16:creationId xmlns:a16="http://schemas.microsoft.com/office/drawing/2014/main" id="{BB0737A3-13A8-4FCB-A201-5A5C1B7C6D45}"/>
                    </a:ext>
                  </a:extLst>
                </p:cNvPr>
                <p:cNvPicPr/>
                <p:nvPr/>
              </p:nvPicPr>
              <p:blipFill>
                <a:blip r:embed="rId271"/>
                <a:stretch>
                  <a:fillRect/>
                </a:stretch>
              </p:blipFill>
              <p:spPr>
                <a:xfrm>
                  <a:off x="3035465" y="5709323"/>
                  <a:ext cx="1432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213" name="Tinta 212">
                  <a:extLst>
                    <a:ext uri="{FF2B5EF4-FFF2-40B4-BE49-F238E27FC236}">
                      <a16:creationId xmlns:a16="http://schemas.microsoft.com/office/drawing/2014/main" id="{6E2E02D8-BBF5-4CB8-951F-3E61D0FEE313}"/>
                    </a:ext>
                  </a:extLst>
                </p14:cNvPr>
                <p14:cNvContentPartPr/>
                <p14:nvPr/>
              </p14:nvContentPartPr>
              <p14:xfrm>
                <a:off x="3065705" y="5664683"/>
                <a:ext cx="44640" cy="159480"/>
              </p14:xfrm>
            </p:contentPart>
          </mc:Choice>
          <mc:Fallback xmlns="">
            <p:pic>
              <p:nvPicPr>
                <p:cNvPr id="213" name="Tinta 212">
                  <a:extLst>
                    <a:ext uri="{FF2B5EF4-FFF2-40B4-BE49-F238E27FC236}">
                      <a16:creationId xmlns:a16="http://schemas.microsoft.com/office/drawing/2014/main" id="{6E2E02D8-BBF5-4CB8-951F-3E61D0FEE313}"/>
                    </a:ext>
                  </a:extLst>
                </p:cNvPr>
                <p:cNvPicPr/>
                <p:nvPr/>
              </p:nvPicPr>
              <p:blipFill>
                <a:blip r:embed="rId273"/>
                <a:stretch>
                  <a:fillRect/>
                </a:stretch>
              </p:blipFill>
              <p:spPr>
                <a:xfrm>
                  <a:off x="3056705" y="5655683"/>
                  <a:ext cx="622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214" name="Tinta 213">
                  <a:extLst>
                    <a:ext uri="{FF2B5EF4-FFF2-40B4-BE49-F238E27FC236}">
                      <a16:creationId xmlns:a16="http://schemas.microsoft.com/office/drawing/2014/main" id="{3E112E51-010A-4736-AF98-68AFA25406E6}"/>
                    </a:ext>
                  </a:extLst>
                </p14:cNvPr>
                <p14:cNvContentPartPr/>
                <p14:nvPr/>
              </p14:nvContentPartPr>
              <p14:xfrm>
                <a:off x="3396905" y="5597723"/>
                <a:ext cx="219960" cy="233640"/>
              </p14:xfrm>
            </p:contentPart>
          </mc:Choice>
          <mc:Fallback xmlns="">
            <p:pic>
              <p:nvPicPr>
                <p:cNvPr id="214" name="Tinta 213">
                  <a:extLst>
                    <a:ext uri="{FF2B5EF4-FFF2-40B4-BE49-F238E27FC236}">
                      <a16:creationId xmlns:a16="http://schemas.microsoft.com/office/drawing/2014/main" id="{3E112E51-010A-4736-AF98-68AFA25406E6}"/>
                    </a:ext>
                  </a:extLst>
                </p:cNvPr>
                <p:cNvPicPr/>
                <p:nvPr/>
              </p:nvPicPr>
              <p:blipFill>
                <a:blip r:embed="rId275"/>
                <a:stretch>
                  <a:fillRect/>
                </a:stretch>
              </p:blipFill>
              <p:spPr>
                <a:xfrm>
                  <a:off x="3387905" y="5588723"/>
                  <a:ext cx="237600" cy="251280"/>
                </a:xfrm>
                <a:prstGeom prst="rect">
                  <a:avLst/>
                </a:prstGeom>
              </p:spPr>
            </p:pic>
          </mc:Fallback>
        </mc:AlternateContent>
      </p:grpSp>
      <p:grpSp>
        <p:nvGrpSpPr>
          <p:cNvPr id="232" name="Agrupar 231">
            <a:extLst>
              <a:ext uri="{FF2B5EF4-FFF2-40B4-BE49-F238E27FC236}">
                <a16:creationId xmlns:a16="http://schemas.microsoft.com/office/drawing/2014/main" id="{0AEBFA9B-7704-4AEE-9DA6-E3095ED09CF2}"/>
              </a:ext>
            </a:extLst>
          </p:cNvPr>
          <p:cNvGrpSpPr/>
          <p:nvPr/>
        </p:nvGrpSpPr>
        <p:grpSpPr>
          <a:xfrm>
            <a:off x="558665" y="6112523"/>
            <a:ext cx="1303560" cy="317160"/>
            <a:chOff x="558665" y="6112523"/>
            <a:chExt cx="1303560" cy="317160"/>
          </a:xfrm>
        </p:grpSpPr>
        <mc:AlternateContent xmlns:mc="http://schemas.openxmlformats.org/markup-compatibility/2006" xmlns:p14="http://schemas.microsoft.com/office/powerpoint/2010/main">
          <mc:Choice Requires="p14">
            <p:contentPart p14:bwMode="auto" r:id="rId276">
              <p14:nvContentPartPr>
                <p14:cNvPr id="217" name="Tinta 216">
                  <a:extLst>
                    <a:ext uri="{FF2B5EF4-FFF2-40B4-BE49-F238E27FC236}">
                      <a16:creationId xmlns:a16="http://schemas.microsoft.com/office/drawing/2014/main" id="{E2B3010F-9031-455E-9405-D1F6725562FB}"/>
                    </a:ext>
                  </a:extLst>
                </p14:cNvPr>
                <p14:cNvContentPartPr/>
                <p14:nvPr/>
              </p14:nvContentPartPr>
              <p14:xfrm>
                <a:off x="558665" y="6155723"/>
                <a:ext cx="258120" cy="273960"/>
              </p14:xfrm>
            </p:contentPart>
          </mc:Choice>
          <mc:Fallback xmlns="">
            <p:pic>
              <p:nvPicPr>
                <p:cNvPr id="217" name="Tinta 216">
                  <a:extLst>
                    <a:ext uri="{FF2B5EF4-FFF2-40B4-BE49-F238E27FC236}">
                      <a16:creationId xmlns:a16="http://schemas.microsoft.com/office/drawing/2014/main" id="{E2B3010F-9031-455E-9405-D1F6725562FB}"/>
                    </a:ext>
                  </a:extLst>
                </p:cNvPr>
                <p:cNvPicPr/>
                <p:nvPr/>
              </p:nvPicPr>
              <p:blipFill>
                <a:blip r:embed="rId277"/>
                <a:stretch>
                  <a:fillRect/>
                </a:stretch>
              </p:blipFill>
              <p:spPr>
                <a:xfrm>
                  <a:off x="550025" y="6147083"/>
                  <a:ext cx="2757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218" name="Tinta 217">
                  <a:extLst>
                    <a:ext uri="{FF2B5EF4-FFF2-40B4-BE49-F238E27FC236}">
                      <a16:creationId xmlns:a16="http://schemas.microsoft.com/office/drawing/2014/main" id="{4F673AE5-B261-411B-B201-3762B4B1DCFB}"/>
                    </a:ext>
                  </a:extLst>
                </p14:cNvPr>
                <p14:cNvContentPartPr/>
                <p14:nvPr/>
              </p14:nvContentPartPr>
              <p14:xfrm>
                <a:off x="963305" y="6230963"/>
                <a:ext cx="156960" cy="3600"/>
              </p14:xfrm>
            </p:contentPart>
          </mc:Choice>
          <mc:Fallback xmlns="">
            <p:pic>
              <p:nvPicPr>
                <p:cNvPr id="218" name="Tinta 217">
                  <a:extLst>
                    <a:ext uri="{FF2B5EF4-FFF2-40B4-BE49-F238E27FC236}">
                      <a16:creationId xmlns:a16="http://schemas.microsoft.com/office/drawing/2014/main" id="{4F673AE5-B261-411B-B201-3762B4B1DCFB}"/>
                    </a:ext>
                  </a:extLst>
                </p:cNvPr>
                <p:cNvPicPr/>
                <p:nvPr/>
              </p:nvPicPr>
              <p:blipFill>
                <a:blip r:embed="rId279"/>
                <a:stretch>
                  <a:fillRect/>
                </a:stretch>
              </p:blipFill>
              <p:spPr>
                <a:xfrm>
                  <a:off x="954665" y="6221963"/>
                  <a:ext cx="17460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219" name="Tinta 218">
                  <a:extLst>
                    <a:ext uri="{FF2B5EF4-FFF2-40B4-BE49-F238E27FC236}">
                      <a16:creationId xmlns:a16="http://schemas.microsoft.com/office/drawing/2014/main" id="{A75C41E6-ACE4-4BC3-A0F6-E500A8E03AEF}"/>
                    </a:ext>
                  </a:extLst>
                </p14:cNvPr>
                <p14:cNvContentPartPr/>
                <p14:nvPr/>
              </p14:nvContentPartPr>
              <p14:xfrm>
                <a:off x="1034225" y="6186323"/>
                <a:ext cx="56160" cy="143640"/>
              </p14:xfrm>
            </p:contentPart>
          </mc:Choice>
          <mc:Fallback xmlns="">
            <p:pic>
              <p:nvPicPr>
                <p:cNvPr id="219" name="Tinta 218">
                  <a:extLst>
                    <a:ext uri="{FF2B5EF4-FFF2-40B4-BE49-F238E27FC236}">
                      <a16:creationId xmlns:a16="http://schemas.microsoft.com/office/drawing/2014/main" id="{A75C41E6-ACE4-4BC3-A0F6-E500A8E03AEF}"/>
                    </a:ext>
                  </a:extLst>
                </p:cNvPr>
                <p:cNvPicPr/>
                <p:nvPr/>
              </p:nvPicPr>
              <p:blipFill>
                <a:blip r:embed="rId281"/>
                <a:stretch>
                  <a:fillRect/>
                </a:stretch>
              </p:blipFill>
              <p:spPr>
                <a:xfrm>
                  <a:off x="1025225" y="6177683"/>
                  <a:ext cx="73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220" name="Tinta 219">
                  <a:extLst>
                    <a:ext uri="{FF2B5EF4-FFF2-40B4-BE49-F238E27FC236}">
                      <a16:creationId xmlns:a16="http://schemas.microsoft.com/office/drawing/2014/main" id="{E6ED99CD-CC1F-4C79-8E35-15980AB4D0CF}"/>
                    </a:ext>
                  </a:extLst>
                </p14:cNvPr>
                <p14:cNvContentPartPr/>
                <p14:nvPr/>
              </p14:nvContentPartPr>
              <p14:xfrm>
                <a:off x="1333745" y="6112523"/>
                <a:ext cx="170280" cy="218160"/>
              </p14:xfrm>
            </p:contentPart>
          </mc:Choice>
          <mc:Fallback xmlns="">
            <p:pic>
              <p:nvPicPr>
                <p:cNvPr id="220" name="Tinta 219">
                  <a:extLst>
                    <a:ext uri="{FF2B5EF4-FFF2-40B4-BE49-F238E27FC236}">
                      <a16:creationId xmlns:a16="http://schemas.microsoft.com/office/drawing/2014/main" id="{E6ED99CD-CC1F-4C79-8E35-15980AB4D0CF}"/>
                    </a:ext>
                  </a:extLst>
                </p:cNvPr>
                <p:cNvPicPr/>
                <p:nvPr/>
              </p:nvPicPr>
              <p:blipFill>
                <a:blip r:embed="rId283"/>
                <a:stretch>
                  <a:fillRect/>
                </a:stretch>
              </p:blipFill>
              <p:spPr>
                <a:xfrm>
                  <a:off x="1324745" y="6103883"/>
                  <a:ext cx="1879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221" name="Tinta 220">
                  <a:extLst>
                    <a:ext uri="{FF2B5EF4-FFF2-40B4-BE49-F238E27FC236}">
                      <a16:creationId xmlns:a16="http://schemas.microsoft.com/office/drawing/2014/main" id="{94DAF0EF-6C07-4896-B538-6399FBFA1901}"/>
                    </a:ext>
                  </a:extLst>
                </p14:cNvPr>
                <p14:cNvContentPartPr/>
                <p14:nvPr/>
              </p14:nvContentPartPr>
              <p14:xfrm>
                <a:off x="1707785" y="6282083"/>
                <a:ext cx="154440" cy="5040"/>
              </p14:xfrm>
            </p:contentPart>
          </mc:Choice>
          <mc:Fallback xmlns="">
            <p:pic>
              <p:nvPicPr>
                <p:cNvPr id="221" name="Tinta 220">
                  <a:extLst>
                    <a:ext uri="{FF2B5EF4-FFF2-40B4-BE49-F238E27FC236}">
                      <a16:creationId xmlns:a16="http://schemas.microsoft.com/office/drawing/2014/main" id="{94DAF0EF-6C07-4896-B538-6399FBFA1901}"/>
                    </a:ext>
                  </a:extLst>
                </p:cNvPr>
                <p:cNvPicPr/>
                <p:nvPr/>
              </p:nvPicPr>
              <p:blipFill>
                <a:blip r:embed="rId285"/>
                <a:stretch>
                  <a:fillRect/>
                </a:stretch>
              </p:blipFill>
              <p:spPr>
                <a:xfrm>
                  <a:off x="1699145" y="6273083"/>
                  <a:ext cx="1720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222" name="Tinta 221">
                  <a:extLst>
                    <a:ext uri="{FF2B5EF4-FFF2-40B4-BE49-F238E27FC236}">
                      <a16:creationId xmlns:a16="http://schemas.microsoft.com/office/drawing/2014/main" id="{00836EEC-4B7E-4FF9-B27F-402FA8E72A6C}"/>
                    </a:ext>
                  </a:extLst>
                </p14:cNvPr>
                <p14:cNvContentPartPr/>
                <p14:nvPr/>
              </p14:nvContentPartPr>
              <p14:xfrm>
                <a:off x="1754585" y="6353723"/>
                <a:ext cx="92520" cy="12960"/>
              </p14:xfrm>
            </p:contentPart>
          </mc:Choice>
          <mc:Fallback xmlns="">
            <p:pic>
              <p:nvPicPr>
                <p:cNvPr id="222" name="Tinta 221">
                  <a:extLst>
                    <a:ext uri="{FF2B5EF4-FFF2-40B4-BE49-F238E27FC236}">
                      <a16:creationId xmlns:a16="http://schemas.microsoft.com/office/drawing/2014/main" id="{00836EEC-4B7E-4FF9-B27F-402FA8E72A6C}"/>
                    </a:ext>
                  </a:extLst>
                </p:cNvPr>
                <p:cNvPicPr/>
                <p:nvPr/>
              </p:nvPicPr>
              <p:blipFill>
                <a:blip r:embed="rId287"/>
                <a:stretch>
                  <a:fillRect/>
                </a:stretch>
              </p:blipFill>
              <p:spPr>
                <a:xfrm>
                  <a:off x="1745945" y="6344723"/>
                  <a:ext cx="110160" cy="3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8">
            <p14:nvContentPartPr>
              <p14:cNvPr id="223" name="Tinta 222">
                <a:extLst>
                  <a:ext uri="{FF2B5EF4-FFF2-40B4-BE49-F238E27FC236}">
                    <a16:creationId xmlns:a16="http://schemas.microsoft.com/office/drawing/2014/main" id="{6B455766-C41D-41C0-8293-933A12135D31}"/>
                  </a:ext>
                </a:extLst>
              </p14:cNvPr>
              <p14:cNvContentPartPr/>
              <p14:nvPr/>
            </p14:nvContentPartPr>
            <p14:xfrm>
              <a:off x="2476385" y="6147083"/>
              <a:ext cx="1539000" cy="298080"/>
            </p14:xfrm>
          </p:contentPart>
        </mc:Choice>
        <mc:Fallback xmlns="">
          <p:pic>
            <p:nvPicPr>
              <p:cNvPr id="223" name="Tinta 222">
                <a:extLst>
                  <a:ext uri="{FF2B5EF4-FFF2-40B4-BE49-F238E27FC236}">
                    <a16:creationId xmlns:a16="http://schemas.microsoft.com/office/drawing/2014/main" id="{6B455766-C41D-41C0-8293-933A12135D31}"/>
                  </a:ext>
                </a:extLst>
              </p:cNvPr>
              <p:cNvPicPr/>
              <p:nvPr/>
            </p:nvPicPr>
            <p:blipFill>
              <a:blip r:embed="rId289"/>
              <a:stretch>
                <a:fillRect/>
              </a:stretch>
            </p:blipFill>
            <p:spPr>
              <a:xfrm>
                <a:off x="2467745" y="6138083"/>
                <a:ext cx="15566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224" name="Tinta 223">
                <a:extLst>
                  <a:ext uri="{FF2B5EF4-FFF2-40B4-BE49-F238E27FC236}">
                    <a16:creationId xmlns:a16="http://schemas.microsoft.com/office/drawing/2014/main" id="{7627DC42-076B-4D22-BFDF-79024474C8E7}"/>
                  </a:ext>
                </a:extLst>
              </p14:cNvPr>
              <p14:cNvContentPartPr/>
              <p14:nvPr/>
            </p14:nvContentPartPr>
            <p14:xfrm>
              <a:off x="2945105" y="6332843"/>
              <a:ext cx="270000" cy="114480"/>
            </p14:xfrm>
          </p:contentPart>
        </mc:Choice>
        <mc:Fallback xmlns="">
          <p:pic>
            <p:nvPicPr>
              <p:cNvPr id="224" name="Tinta 223">
                <a:extLst>
                  <a:ext uri="{FF2B5EF4-FFF2-40B4-BE49-F238E27FC236}">
                    <a16:creationId xmlns:a16="http://schemas.microsoft.com/office/drawing/2014/main" id="{7627DC42-076B-4D22-BFDF-79024474C8E7}"/>
                  </a:ext>
                </a:extLst>
              </p:cNvPr>
              <p:cNvPicPr/>
              <p:nvPr/>
            </p:nvPicPr>
            <p:blipFill>
              <a:blip r:embed="rId291"/>
              <a:stretch>
                <a:fillRect/>
              </a:stretch>
            </p:blipFill>
            <p:spPr>
              <a:xfrm>
                <a:off x="2936465" y="6323843"/>
                <a:ext cx="2876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225" name="Tinta 224">
                <a:extLst>
                  <a:ext uri="{FF2B5EF4-FFF2-40B4-BE49-F238E27FC236}">
                    <a16:creationId xmlns:a16="http://schemas.microsoft.com/office/drawing/2014/main" id="{4D7DC34D-415D-4040-9573-926C2635ADE8}"/>
                  </a:ext>
                </a:extLst>
              </p14:cNvPr>
              <p14:cNvContentPartPr/>
              <p14:nvPr/>
            </p14:nvContentPartPr>
            <p14:xfrm>
              <a:off x="3278105" y="6376403"/>
              <a:ext cx="162000" cy="360"/>
            </p14:xfrm>
          </p:contentPart>
        </mc:Choice>
        <mc:Fallback xmlns="">
          <p:pic>
            <p:nvPicPr>
              <p:cNvPr id="225" name="Tinta 224">
                <a:extLst>
                  <a:ext uri="{FF2B5EF4-FFF2-40B4-BE49-F238E27FC236}">
                    <a16:creationId xmlns:a16="http://schemas.microsoft.com/office/drawing/2014/main" id="{4D7DC34D-415D-4040-9573-926C2635ADE8}"/>
                  </a:ext>
                </a:extLst>
              </p:cNvPr>
              <p:cNvPicPr/>
              <p:nvPr/>
            </p:nvPicPr>
            <p:blipFill>
              <a:blip r:embed="rId293"/>
              <a:stretch>
                <a:fillRect/>
              </a:stretch>
            </p:blipFill>
            <p:spPr>
              <a:xfrm>
                <a:off x="3269105" y="6367403"/>
                <a:ext cx="179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226" name="Tinta 225">
                <a:extLst>
                  <a:ext uri="{FF2B5EF4-FFF2-40B4-BE49-F238E27FC236}">
                    <a16:creationId xmlns:a16="http://schemas.microsoft.com/office/drawing/2014/main" id="{9131BD03-DFC3-4FF6-A6D2-327FDDC8ED5C}"/>
                  </a:ext>
                </a:extLst>
              </p14:cNvPr>
              <p14:cNvContentPartPr/>
              <p14:nvPr/>
            </p14:nvContentPartPr>
            <p14:xfrm>
              <a:off x="3341105" y="6312683"/>
              <a:ext cx="44640" cy="159840"/>
            </p14:xfrm>
          </p:contentPart>
        </mc:Choice>
        <mc:Fallback xmlns="">
          <p:pic>
            <p:nvPicPr>
              <p:cNvPr id="226" name="Tinta 225">
                <a:extLst>
                  <a:ext uri="{FF2B5EF4-FFF2-40B4-BE49-F238E27FC236}">
                    <a16:creationId xmlns:a16="http://schemas.microsoft.com/office/drawing/2014/main" id="{9131BD03-DFC3-4FF6-A6D2-327FDDC8ED5C}"/>
                  </a:ext>
                </a:extLst>
              </p:cNvPr>
              <p:cNvPicPr/>
              <p:nvPr/>
            </p:nvPicPr>
            <p:blipFill>
              <a:blip r:embed="rId295"/>
              <a:stretch>
                <a:fillRect/>
              </a:stretch>
            </p:blipFill>
            <p:spPr>
              <a:xfrm>
                <a:off x="3332465" y="6304043"/>
                <a:ext cx="622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227" name="Tinta 226">
                <a:extLst>
                  <a:ext uri="{FF2B5EF4-FFF2-40B4-BE49-F238E27FC236}">
                    <a16:creationId xmlns:a16="http://schemas.microsoft.com/office/drawing/2014/main" id="{00E9C910-353D-434A-A51A-19E5CD3BEF3A}"/>
                  </a:ext>
                </a:extLst>
              </p14:cNvPr>
              <p14:cNvContentPartPr/>
              <p14:nvPr/>
            </p14:nvContentPartPr>
            <p14:xfrm>
              <a:off x="3610385" y="6283523"/>
              <a:ext cx="180720" cy="221760"/>
            </p14:xfrm>
          </p:contentPart>
        </mc:Choice>
        <mc:Fallback xmlns="">
          <p:pic>
            <p:nvPicPr>
              <p:cNvPr id="227" name="Tinta 226">
                <a:extLst>
                  <a:ext uri="{FF2B5EF4-FFF2-40B4-BE49-F238E27FC236}">
                    <a16:creationId xmlns:a16="http://schemas.microsoft.com/office/drawing/2014/main" id="{00E9C910-353D-434A-A51A-19E5CD3BEF3A}"/>
                  </a:ext>
                </a:extLst>
              </p:cNvPr>
              <p:cNvPicPr/>
              <p:nvPr/>
            </p:nvPicPr>
            <p:blipFill>
              <a:blip r:embed="rId297"/>
              <a:stretch>
                <a:fillRect/>
              </a:stretch>
            </p:blipFill>
            <p:spPr>
              <a:xfrm>
                <a:off x="3601745" y="6274523"/>
                <a:ext cx="198360" cy="239400"/>
              </a:xfrm>
              <a:prstGeom prst="rect">
                <a:avLst/>
              </a:prstGeom>
            </p:spPr>
          </p:pic>
        </mc:Fallback>
      </mc:AlternateContent>
      <p:grpSp>
        <p:nvGrpSpPr>
          <p:cNvPr id="234" name="Agrupar 233">
            <a:extLst>
              <a:ext uri="{FF2B5EF4-FFF2-40B4-BE49-F238E27FC236}">
                <a16:creationId xmlns:a16="http://schemas.microsoft.com/office/drawing/2014/main" id="{FA30CB09-2B54-45A9-B8DA-39CC6B22AEE3}"/>
              </a:ext>
            </a:extLst>
          </p:cNvPr>
          <p:cNvGrpSpPr/>
          <p:nvPr/>
        </p:nvGrpSpPr>
        <p:grpSpPr>
          <a:xfrm>
            <a:off x="2164265" y="6114683"/>
            <a:ext cx="211680" cy="257760"/>
            <a:chOff x="2164265" y="6114683"/>
            <a:chExt cx="211680" cy="257760"/>
          </a:xfrm>
        </p:grpSpPr>
        <mc:AlternateContent xmlns:mc="http://schemas.openxmlformats.org/markup-compatibility/2006" xmlns:p14="http://schemas.microsoft.com/office/powerpoint/2010/main">
          <mc:Choice Requires="p14">
            <p:contentPart p14:bwMode="auto" r:id="rId298">
              <p14:nvContentPartPr>
                <p14:cNvPr id="228" name="Tinta 227">
                  <a:extLst>
                    <a:ext uri="{FF2B5EF4-FFF2-40B4-BE49-F238E27FC236}">
                      <a16:creationId xmlns:a16="http://schemas.microsoft.com/office/drawing/2014/main" id="{13A42A98-325A-4BDB-A12C-4B35E8DA14B1}"/>
                    </a:ext>
                  </a:extLst>
                </p14:cNvPr>
                <p14:cNvContentPartPr/>
                <p14:nvPr/>
              </p14:nvContentPartPr>
              <p14:xfrm>
                <a:off x="2164265" y="6271643"/>
                <a:ext cx="211680" cy="16560"/>
              </p14:xfrm>
            </p:contentPart>
          </mc:Choice>
          <mc:Fallback xmlns="">
            <p:pic>
              <p:nvPicPr>
                <p:cNvPr id="228" name="Tinta 227">
                  <a:extLst>
                    <a:ext uri="{FF2B5EF4-FFF2-40B4-BE49-F238E27FC236}">
                      <a16:creationId xmlns:a16="http://schemas.microsoft.com/office/drawing/2014/main" id="{13A42A98-325A-4BDB-A12C-4B35E8DA14B1}"/>
                    </a:ext>
                  </a:extLst>
                </p:cNvPr>
                <p:cNvPicPr/>
                <p:nvPr/>
              </p:nvPicPr>
              <p:blipFill>
                <a:blip r:embed="rId299"/>
                <a:stretch>
                  <a:fillRect/>
                </a:stretch>
              </p:blipFill>
              <p:spPr>
                <a:xfrm>
                  <a:off x="2155265" y="6263003"/>
                  <a:ext cx="2293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229" name="Tinta 228">
                  <a:extLst>
                    <a:ext uri="{FF2B5EF4-FFF2-40B4-BE49-F238E27FC236}">
                      <a16:creationId xmlns:a16="http://schemas.microsoft.com/office/drawing/2014/main" id="{33B256E6-316E-41E1-983D-DBC9D6EE2221}"/>
                    </a:ext>
                  </a:extLst>
                </p14:cNvPr>
                <p14:cNvContentPartPr/>
                <p14:nvPr/>
              </p14:nvContentPartPr>
              <p14:xfrm>
                <a:off x="2252825" y="6207923"/>
                <a:ext cx="30600" cy="164520"/>
              </p14:xfrm>
            </p:contentPart>
          </mc:Choice>
          <mc:Fallback xmlns="">
            <p:pic>
              <p:nvPicPr>
                <p:cNvPr id="229" name="Tinta 228">
                  <a:extLst>
                    <a:ext uri="{FF2B5EF4-FFF2-40B4-BE49-F238E27FC236}">
                      <a16:creationId xmlns:a16="http://schemas.microsoft.com/office/drawing/2014/main" id="{33B256E6-316E-41E1-983D-DBC9D6EE2221}"/>
                    </a:ext>
                  </a:extLst>
                </p:cNvPr>
                <p:cNvPicPr/>
                <p:nvPr/>
              </p:nvPicPr>
              <p:blipFill>
                <a:blip r:embed="rId301"/>
                <a:stretch>
                  <a:fillRect/>
                </a:stretch>
              </p:blipFill>
              <p:spPr>
                <a:xfrm>
                  <a:off x="2243825" y="6199283"/>
                  <a:ext cx="4824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233" name="Tinta 232">
                  <a:extLst>
                    <a:ext uri="{FF2B5EF4-FFF2-40B4-BE49-F238E27FC236}">
                      <a16:creationId xmlns:a16="http://schemas.microsoft.com/office/drawing/2014/main" id="{E6B532F1-6363-4F99-B7AF-EF8C46824727}"/>
                    </a:ext>
                  </a:extLst>
                </p14:cNvPr>
                <p14:cNvContentPartPr/>
                <p14:nvPr/>
              </p14:nvContentPartPr>
              <p14:xfrm>
                <a:off x="2199185" y="6114683"/>
                <a:ext cx="143280" cy="33480"/>
              </p14:xfrm>
            </p:contentPart>
          </mc:Choice>
          <mc:Fallback xmlns="">
            <p:pic>
              <p:nvPicPr>
                <p:cNvPr id="233" name="Tinta 232">
                  <a:extLst>
                    <a:ext uri="{FF2B5EF4-FFF2-40B4-BE49-F238E27FC236}">
                      <a16:creationId xmlns:a16="http://schemas.microsoft.com/office/drawing/2014/main" id="{E6B532F1-6363-4F99-B7AF-EF8C46824727}"/>
                    </a:ext>
                  </a:extLst>
                </p:cNvPr>
                <p:cNvPicPr/>
                <p:nvPr/>
              </p:nvPicPr>
              <p:blipFill>
                <a:blip r:embed="rId303"/>
                <a:stretch>
                  <a:fillRect/>
                </a:stretch>
              </p:blipFill>
              <p:spPr>
                <a:xfrm>
                  <a:off x="2190545" y="6106043"/>
                  <a:ext cx="160920" cy="51120"/>
                </a:xfrm>
                <a:prstGeom prst="rect">
                  <a:avLst/>
                </a:prstGeom>
              </p:spPr>
            </p:pic>
          </mc:Fallback>
        </mc:AlternateContent>
      </p:grpSp>
      <p:grpSp>
        <p:nvGrpSpPr>
          <p:cNvPr id="238" name="Agrupar 237">
            <a:extLst>
              <a:ext uri="{FF2B5EF4-FFF2-40B4-BE49-F238E27FC236}">
                <a16:creationId xmlns:a16="http://schemas.microsoft.com/office/drawing/2014/main" id="{D2E06CA8-B2E0-49E0-9D75-33BCCF004763}"/>
              </a:ext>
            </a:extLst>
          </p:cNvPr>
          <p:cNvGrpSpPr/>
          <p:nvPr/>
        </p:nvGrpSpPr>
        <p:grpSpPr>
          <a:xfrm>
            <a:off x="4563665" y="6076163"/>
            <a:ext cx="741600" cy="298080"/>
            <a:chOff x="4563665" y="6076163"/>
            <a:chExt cx="741600" cy="298080"/>
          </a:xfrm>
        </p:grpSpPr>
        <mc:AlternateContent xmlns:mc="http://schemas.openxmlformats.org/markup-compatibility/2006" xmlns:p14="http://schemas.microsoft.com/office/powerpoint/2010/main">
          <mc:Choice Requires="p14">
            <p:contentPart p14:bwMode="auto" r:id="rId304">
              <p14:nvContentPartPr>
                <p14:cNvPr id="235" name="Tinta 234">
                  <a:extLst>
                    <a:ext uri="{FF2B5EF4-FFF2-40B4-BE49-F238E27FC236}">
                      <a16:creationId xmlns:a16="http://schemas.microsoft.com/office/drawing/2014/main" id="{6DF6CF4C-B6AA-4718-84AB-B50BBF0FA3DB}"/>
                    </a:ext>
                  </a:extLst>
                </p14:cNvPr>
                <p14:cNvContentPartPr/>
                <p14:nvPr/>
              </p14:nvContentPartPr>
              <p14:xfrm>
                <a:off x="4563665" y="6217643"/>
                <a:ext cx="539640" cy="21600"/>
              </p14:xfrm>
            </p:contentPart>
          </mc:Choice>
          <mc:Fallback xmlns="">
            <p:pic>
              <p:nvPicPr>
                <p:cNvPr id="235" name="Tinta 234">
                  <a:extLst>
                    <a:ext uri="{FF2B5EF4-FFF2-40B4-BE49-F238E27FC236}">
                      <a16:creationId xmlns:a16="http://schemas.microsoft.com/office/drawing/2014/main" id="{6DF6CF4C-B6AA-4718-84AB-B50BBF0FA3DB}"/>
                    </a:ext>
                  </a:extLst>
                </p:cNvPr>
                <p:cNvPicPr/>
                <p:nvPr/>
              </p:nvPicPr>
              <p:blipFill>
                <a:blip r:embed="rId305"/>
                <a:stretch>
                  <a:fillRect/>
                </a:stretch>
              </p:blipFill>
              <p:spPr>
                <a:xfrm>
                  <a:off x="4554665" y="6208643"/>
                  <a:ext cx="5572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36" name="Tinta 235">
                  <a:extLst>
                    <a:ext uri="{FF2B5EF4-FFF2-40B4-BE49-F238E27FC236}">
                      <a16:creationId xmlns:a16="http://schemas.microsoft.com/office/drawing/2014/main" id="{76A4ABA6-9E35-4EBA-B8AC-8CA5D41125AA}"/>
                    </a:ext>
                  </a:extLst>
                </p14:cNvPr>
                <p14:cNvContentPartPr/>
                <p14:nvPr/>
              </p14:nvContentPartPr>
              <p14:xfrm>
                <a:off x="4637105" y="6314843"/>
                <a:ext cx="410040" cy="12240"/>
              </p14:xfrm>
            </p:contentPart>
          </mc:Choice>
          <mc:Fallback xmlns="">
            <p:pic>
              <p:nvPicPr>
                <p:cNvPr id="236" name="Tinta 235">
                  <a:extLst>
                    <a:ext uri="{FF2B5EF4-FFF2-40B4-BE49-F238E27FC236}">
                      <a16:creationId xmlns:a16="http://schemas.microsoft.com/office/drawing/2014/main" id="{76A4ABA6-9E35-4EBA-B8AC-8CA5D41125AA}"/>
                    </a:ext>
                  </a:extLst>
                </p:cNvPr>
                <p:cNvPicPr/>
                <p:nvPr/>
              </p:nvPicPr>
              <p:blipFill>
                <a:blip r:embed="rId307"/>
                <a:stretch>
                  <a:fillRect/>
                </a:stretch>
              </p:blipFill>
              <p:spPr>
                <a:xfrm>
                  <a:off x="4628105" y="6306203"/>
                  <a:ext cx="427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37" name="Tinta 236">
                  <a:extLst>
                    <a:ext uri="{FF2B5EF4-FFF2-40B4-BE49-F238E27FC236}">
                      <a16:creationId xmlns:a16="http://schemas.microsoft.com/office/drawing/2014/main" id="{C1CEA3E3-560C-4E7D-97BF-ABD2B01A4A4A}"/>
                    </a:ext>
                  </a:extLst>
                </p14:cNvPr>
                <p14:cNvContentPartPr/>
                <p14:nvPr/>
              </p14:nvContentPartPr>
              <p14:xfrm>
                <a:off x="5057585" y="6076163"/>
                <a:ext cx="247680" cy="298080"/>
              </p14:xfrm>
            </p:contentPart>
          </mc:Choice>
          <mc:Fallback xmlns="">
            <p:pic>
              <p:nvPicPr>
                <p:cNvPr id="237" name="Tinta 236">
                  <a:extLst>
                    <a:ext uri="{FF2B5EF4-FFF2-40B4-BE49-F238E27FC236}">
                      <a16:creationId xmlns:a16="http://schemas.microsoft.com/office/drawing/2014/main" id="{C1CEA3E3-560C-4E7D-97BF-ABD2B01A4A4A}"/>
                    </a:ext>
                  </a:extLst>
                </p:cNvPr>
                <p:cNvPicPr/>
                <p:nvPr/>
              </p:nvPicPr>
              <p:blipFill>
                <a:blip r:embed="rId309"/>
                <a:stretch>
                  <a:fillRect/>
                </a:stretch>
              </p:blipFill>
              <p:spPr>
                <a:xfrm>
                  <a:off x="5048585" y="6067523"/>
                  <a:ext cx="265320" cy="315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0">
            <p14:nvContentPartPr>
              <p14:cNvPr id="239" name="Tinta 238">
                <a:extLst>
                  <a:ext uri="{FF2B5EF4-FFF2-40B4-BE49-F238E27FC236}">
                    <a16:creationId xmlns:a16="http://schemas.microsoft.com/office/drawing/2014/main" id="{39D18DC9-9AA4-48AC-BD59-C6FB8EBDB6D7}"/>
                  </a:ext>
                </a:extLst>
              </p14:cNvPr>
              <p14:cNvContentPartPr/>
              <p14:nvPr/>
            </p14:nvContentPartPr>
            <p14:xfrm>
              <a:off x="5734385" y="6026483"/>
              <a:ext cx="303840" cy="380880"/>
            </p14:xfrm>
          </p:contentPart>
        </mc:Choice>
        <mc:Fallback xmlns="">
          <p:pic>
            <p:nvPicPr>
              <p:cNvPr id="239" name="Tinta 238">
                <a:extLst>
                  <a:ext uri="{FF2B5EF4-FFF2-40B4-BE49-F238E27FC236}">
                    <a16:creationId xmlns:a16="http://schemas.microsoft.com/office/drawing/2014/main" id="{39D18DC9-9AA4-48AC-BD59-C6FB8EBDB6D7}"/>
                  </a:ext>
                </a:extLst>
              </p:cNvPr>
              <p:cNvPicPr/>
              <p:nvPr/>
            </p:nvPicPr>
            <p:blipFill>
              <a:blip r:embed="rId311"/>
              <a:stretch>
                <a:fillRect/>
              </a:stretch>
            </p:blipFill>
            <p:spPr>
              <a:xfrm>
                <a:off x="5725385" y="6017843"/>
                <a:ext cx="3214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40" name="Tinta 239">
                <a:extLst>
                  <a:ext uri="{FF2B5EF4-FFF2-40B4-BE49-F238E27FC236}">
                    <a16:creationId xmlns:a16="http://schemas.microsoft.com/office/drawing/2014/main" id="{DB849B6B-7CD6-4414-8D72-04C88420D183}"/>
                  </a:ext>
                </a:extLst>
              </p14:cNvPr>
              <p14:cNvContentPartPr/>
              <p14:nvPr/>
            </p14:nvContentPartPr>
            <p14:xfrm>
              <a:off x="6367625" y="6056723"/>
              <a:ext cx="193680" cy="15120"/>
            </p14:xfrm>
          </p:contentPart>
        </mc:Choice>
        <mc:Fallback xmlns="">
          <p:pic>
            <p:nvPicPr>
              <p:cNvPr id="240" name="Tinta 239">
                <a:extLst>
                  <a:ext uri="{FF2B5EF4-FFF2-40B4-BE49-F238E27FC236}">
                    <a16:creationId xmlns:a16="http://schemas.microsoft.com/office/drawing/2014/main" id="{DB849B6B-7CD6-4414-8D72-04C88420D183}"/>
                  </a:ext>
                </a:extLst>
              </p:cNvPr>
              <p:cNvPicPr/>
              <p:nvPr/>
            </p:nvPicPr>
            <p:blipFill>
              <a:blip r:embed="rId313"/>
              <a:stretch>
                <a:fillRect/>
              </a:stretch>
            </p:blipFill>
            <p:spPr>
              <a:xfrm>
                <a:off x="6358625" y="6048083"/>
                <a:ext cx="2113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41" name="Tinta 240">
                <a:extLst>
                  <a:ext uri="{FF2B5EF4-FFF2-40B4-BE49-F238E27FC236}">
                    <a16:creationId xmlns:a16="http://schemas.microsoft.com/office/drawing/2014/main" id="{AA48E08A-CE78-4996-BF45-A666CCC14691}"/>
                  </a:ext>
                </a:extLst>
              </p14:cNvPr>
              <p14:cNvContentPartPr/>
              <p14:nvPr/>
            </p14:nvContentPartPr>
            <p14:xfrm>
              <a:off x="6375185" y="6186323"/>
              <a:ext cx="166320" cy="10800"/>
            </p14:xfrm>
          </p:contentPart>
        </mc:Choice>
        <mc:Fallback xmlns="">
          <p:pic>
            <p:nvPicPr>
              <p:cNvPr id="241" name="Tinta 240">
                <a:extLst>
                  <a:ext uri="{FF2B5EF4-FFF2-40B4-BE49-F238E27FC236}">
                    <a16:creationId xmlns:a16="http://schemas.microsoft.com/office/drawing/2014/main" id="{AA48E08A-CE78-4996-BF45-A666CCC14691}"/>
                  </a:ext>
                </a:extLst>
              </p:cNvPr>
              <p:cNvPicPr/>
              <p:nvPr/>
            </p:nvPicPr>
            <p:blipFill>
              <a:blip r:embed="rId315"/>
              <a:stretch>
                <a:fillRect/>
              </a:stretch>
            </p:blipFill>
            <p:spPr>
              <a:xfrm>
                <a:off x="6366185" y="6177683"/>
                <a:ext cx="18396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42" name="Tinta 241">
                <a:extLst>
                  <a:ext uri="{FF2B5EF4-FFF2-40B4-BE49-F238E27FC236}">
                    <a16:creationId xmlns:a16="http://schemas.microsoft.com/office/drawing/2014/main" id="{39E20517-B66C-486E-9BF8-4C8636039C4D}"/>
                  </a:ext>
                </a:extLst>
              </p14:cNvPr>
              <p14:cNvContentPartPr/>
              <p14:nvPr/>
            </p14:nvContentPartPr>
            <p14:xfrm>
              <a:off x="6807545" y="6138803"/>
              <a:ext cx="225360" cy="17280"/>
            </p14:xfrm>
          </p:contentPart>
        </mc:Choice>
        <mc:Fallback xmlns="">
          <p:pic>
            <p:nvPicPr>
              <p:cNvPr id="242" name="Tinta 241">
                <a:extLst>
                  <a:ext uri="{FF2B5EF4-FFF2-40B4-BE49-F238E27FC236}">
                    <a16:creationId xmlns:a16="http://schemas.microsoft.com/office/drawing/2014/main" id="{39E20517-B66C-486E-9BF8-4C8636039C4D}"/>
                  </a:ext>
                </a:extLst>
              </p:cNvPr>
              <p:cNvPicPr/>
              <p:nvPr/>
            </p:nvPicPr>
            <p:blipFill>
              <a:blip r:embed="rId317"/>
              <a:stretch>
                <a:fillRect/>
              </a:stretch>
            </p:blipFill>
            <p:spPr>
              <a:xfrm>
                <a:off x="6798545" y="6129803"/>
                <a:ext cx="2430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43" name="Tinta 242">
                <a:extLst>
                  <a:ext uri="{FF2B5EF4-FFF2-40B4-BE49-F238E27FC236}">
                    <a16:creationId xmlns:a16="http://schemas.microsoft.com/office/drawing/2014/main" id="{83CCAB14-6722-425A-8E31-2B34BC821AE9}"/>
                  </a:ext>
                </a:extLst>
              </p14:cNvPr>
              <p14:cNvContentPartPr/>
              <p14:nvPr/>
            </p14:nvContentPartPr>
            <p14:xfrm>
              <a:off x="7292825" y="5886443"/>
              <a:ext cx="320400" cy="304920"/>
            </p14:xfrm>
          </p:contentPart>
        </mc:Choice>
        <mc:Fallback xmlns="">
          <p:pic>
            <p:nvPicPr>
              <p:cNvPr id="243" name="Tinta 242">
                <a:extLst>
                  <a:ext uri="{FF2B5EF4-FFF2-40B4-BE49-F238E27FC236}">
                    <a16:creationId xmlns:a16="http://schemas.microsoft.com/office/drawing/2014/main" id="{83CCAB14-6722-425A-8E31-2B34BC821AE9}"/>
                  </a:ext>
                </a:extLst>
              </p:cNvPr>
              <p:cNvPicPr/>
              <p:nvPr/>
            </p:nvPicPr>
            <p:blipFill>
              <a:blip r:embed="rId319"/>
              <a:stretch>
                <a:fillRect/>
              </a:stretch>
            </p:blipFill>
            <p:spPr>
              <a:xfrm>
                <a:off x="7284185" y="5877443"/>
                <a:ext cx="338040" cy="322560"/>
              </a:xfrm>
              <a:prstGeom prst="rect">
                <a:avLst/>
              </a:prstGeom>
            </p:spPr>
          </p:pic>
        </mc:Fallback>
      </mc:AlternateContent>
      <p:grpSp>
        <p:nvGrpSpPr>
          <p:cNvPr id="247" name="Agrupar 246">
            <a:extLst>
              <a:ext uri="{FF2B5EF4-FFF2-40B4-BE49-F238E27FC236}">
                <a16:creationId xmlns:a16="http://schemas.microsoft.com/office/drawing/2014/main" id="{BFCCC3A6-7B7A-4A28-86BA-ADADC8B465C5}"/>
              </a:ext>
            </a:extLst>
          </p:cNvPr>
          <p:cNvGrpSpPr/>
          <p:nvPr/>
        </p:nvGrpSpPr>
        <p:grpSpPr>
          <a:xfrm>
            <a:off x="7890785" y="5922803"/>
            <a:ext cx="170640" cy="273240"/>
            <a:chOff x="7890785" y="5922803"/>
            <a:chExt cx="170640" cy="273240"/>
          </a:xfrm>
        </p:grpSpPr>
        <mc:AlternateContent xmlns:mc="http://schemas.openxmlformats.org/markup-compatibility/2006" xmlns:p14="http://schemas.microsoft.com/office/powerpoint/2010/main">
          <mc:Choice Requires="p14">
            <p:contentPart p14:bwMode="auto" r:id="rId320">
              <p14:nvContentPartPr>
                <p14:cNvPr id="244" name="Tinta 243">
                  <a:extLst>
                    <a:ext uri="{FF2B5EF4-FFF2-40B4-BE49-F238E27FC236}">
                      <a16:creationId xmlns:a16="http://schemas.microsoft.com/office/drawing/2014/main" id="{F57BA19A-D76C-4D74-85BD-E524111657C7}"/>
                    </a:ext>
                  </a:extLst>
                </p14:cNvPr>
                <p14:cNvContentPartPr/>
                <p14:nvPr/>
              </p14:nvContentPartPr>
              <p14:xfrm>
                <a:off x="7890785" y="5987243"/>
                <a:ext cx="165600" cy="43920"/>
              </p14:xfrm>
            </p:contentPart>
          </mc:Choice>
          <mc:Fallback xmlns="">
            <p:pic>
              <p:nvPicPr>
                <p:cNvPr id="244" name="Tinta 243">
                  <a:extLst>
                    <a:ext uri="{FF2B5EF4-FFF2-40B4-BE49-F238E27FC236}">
                      <a16:creationId xmlns:a16="http://schemas.microsoft.com/office/drawing/2014/main" id="{F57BA19A-D76C-4D74-85BD-E524111657C7}"/>
                    </a:ext>
                  </a:extLst>
                </p:cNvPr>
                <p:cNvPicPr/>
                <p:nvPr/>
              </p:nvPicPr>
              <p:blipFill>
                <a:blip r:embed="rId321"/>
                <a:stretch>
                  <a:fillRect/>
                </a:stretch>
              </p:blipFill>
              <p:spPr>
                <a:xfrm>
                  <a:off x="7882145" y="5978243"/>
                  <a:ext cx="1832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45" name="Tinta 244">
                  <a:extLst>
                    <a:ext uri="{FF2B5EF4-FFF2-40B4-BE49-F238E27FC236}">
                      <a16:creationId xmlns:a16="http://schemas.microsoft.com/office/drawing/2014/main" id="{BA0A87A7-E282-4736-B62B-0D6E49A5C457}"/>
                    </a:ext>
                  </a:extLst>
                </p14:cNvPr>
                <p14:cNvContentPartPr/>
                <p14:nvPr/>
              </p14:nvContentPartPr>
              <p14:xfrm>
                <a:off x="7973225" y="5922803"/>
                <a:ext cx="26640" cy="195120"/>
              </p14:xfrm>
            </p:contentPart>
          </mc:Choice>
          <mc:Fallback xmlns="">
            <p:pic>
              <p:nvPicPr>
                <p:cNvPr id="245" name="Tinta 244">
                  <a:extLst>
                    <a:ext uri="{FF2B5EF4-FFF2-40B4-BE49-F238E27FC236}">
                      <a16:creationId xmlns:a16="http://schemas.microsoft.com/office/drawing/2014/main" id="{BA0A87A7-E282-4736-B62B-0D6E49A5C457}"/>
                    </a:ext>
                  </a:extLst>
                </p:cNvPr>
                <p:cNvPicPr/>
                <p:nvPr/>
              </p:nvPicPr>
              <p:blipFill>
                <a:blip r:embed="rId323"/>
                <a:stretch>
                  <a:fillRect/>
                </a:stretch>
              </p:blipFill>
              <p:spPr>
                <a:xfrm>
                  <a:off x="7964585" y="5913803"/>
                  <a:ext cx="4428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46" name="Tinta 245">
                  <a:extLst>
                    <a:ext uri="{FF2B5EF4-FFF2-40B4-BE49-F238E27FC236}">
                      <a16:creationId xmlns:a16="http://schemas.microsoft.com/office/drawing/2014/main" id="{98C0B7C1-1ECB-417A-A8B9-C8BDAE79F126}"/>
                    </a:ext>
                  </a:extLst>
                </p14:cNvPr>
                <p14:cNvContentPartPr/>
                <p14:nvPr/>
              </p14:nvContentPartPr>
              <p14:xfrm>
                <a:off x="7894745" y="6184163"/>
                <a:ext cx="166680" cy="11880"/>
              </p14:xfrm>
            </p:contentPart>
          </mc:Choice>
          <mc:Fallback xmlns="">
            <p:pic>
              <p:nvPicPr>
                <p:cNvPr id="246" name="Tinta 245">
                  <a:extLst>
                    <a:ext uri="{FF2B5EF4-FFF2-40B4-BE49-F238E27FC236}">
                      <a16:creationId xmlns:a16="http://schemas.microsoft.com/office/drawing/2014/main" id="{98C0B7C1-1ECB-417A-A8B9-C8BDAE79F126}"/>
                    </a:ext>
                  </a:extLst>
                </p:cNvPr>
                <p:cNvPicPr/>
                <p:nvPr/>
              </p:nvPicPr>
              <p:blipFill>
                <a:blip r:embed="rId325"/>
                <a:stretch>
                  <a:fillRect/>
                </a:stretch>
              </p:blipFill>
              <p:spPr>
                <a:xfrm>
                  <a:off x="7885745" y="6175523"/>
                  <a:ext cx="184320" cy="29520"/>
                </a:xfrm>
                <a:prstGeom prst="rect">
                  <a:avLst/>
                </a:prstGeom>
              </p:spPr>
            </p:pic>
          </mc:Fallback>
        </mc:AlternateContent>
      </p:grpSp>
      <p:grpSp>
        <p:nvGrpSpPr>
          <p:cNvPr id="253" name="Agrupar 252">
            <a:extLst>
              <a:ext uri="{FF2B5EF4-FFF2-40B4-BE49-F238E27FC236}">
                <a16:creationId xmlns:a16="http://schemas.microsoft.com/office/drawing/2014/main" id="{8E97B6F0-4190-4963-B216-A5373A89FC0C}"/>
              </a:ext>
            </a:extLst>
          </p:cNvPr>
          <p:cNvGrpSpPr/>
          <p:nvPr/>
        </p:nvGrpSpPr>
        <p:grpSpPr>
          <a:xfrm>
            <a:off x="8318105" y="5823443"/>
            <a:ext cx="1805400" cy="528120"/>
            <a:chOff x="8318105" y="5823443"/>
            <a:chExt cx="1805400" cy="528120"/>
          </a:xfrm>
        </p:grpSpPr>
        <mc:AlternateContent xmlns:mc="http://schemas.openxmlformats.org/markup-compatibility/2006" xmlns:p14="http://schemas.microsoft.com/office/powerpoint/2010/main">
          <mc:Choice Requires="p14">
            <p:contentPart p14:bwMode="auto" r:id="rId326">
              <p14:nvContentPartPr>
                <p14:cNvPr id="248" name="Tinta 247">
                  <a:extLst>
                    <a:ext uri="{FF2B5EF4-FFF2-40B4-BE49-F238E27FC236}">
                      <a16:creationId xmlns:a16="http://schemas.microsoft.com/office/drawing/2014/main" id="{A205FEFF-926F-4538-A820-715FE35BD269}"/>
                    </a:ext>
                  </a:extLst>
                </p14:cNvPr>
                <p14:cNvContentPartPr/>
                <p14:nvPr/>
              </p14:nvContentPartPr>
              <p14:xfrm>
                <a:off x="8318105" y="5823443"/>
                <a:ext cx="1805400" cy="505800"/>
              </p14:xfrm>
            </p:contentPart>
          </mc:Choice>
          <mc:Fallback xmlns="">
            <p:pic>
              <p:nvPicPr>
                <p:cNvPr id="248" name="Tinta 247">
                  <a:extLst>
                    <a:ext uri="{FF2B5EF4-FFF2-40B4-BE49-F238E27FC236}">
                      <a16:creationId xmlns:a16="http://schemas.microsoft.com/office/drawing/2014/main" id="{A205FEFF-926F-4538-A820-715FE35BD269}"/>
                    </a:ext>
                  </a:extLst>
                </p:cNvPr>
                <p:cNvPicPr/>
                <p:nvPr/>
              </p:nvPicPr>
              <p:blipFill>
                <a:blip r:embed="rId327"/>
                <a:stretch>
                  <a:fillRect/>
                </a:stretch>
              </p:blipFill>
              <p:spPr>
                <a:xfrm>
                  <a:off x="8309465" y="5814803"/>
                  <a:ext cx="1823040" cy="52344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49" name="Tinta 248">
                  <a:extLst>
                    <a:ext uri="{FF2B5EF4-FFF2-40B4-BE49-F238E27FC236}">
                      <a16:creationId xmlns:a16="http://schemas.microsoft.com/office/drawing/2014/main" id="{3F8912DE-7B22-4949-9B56-5DFBEB760D0C}"/>
                    </a:ext>
                  </a:extLst>
                </p14:cNvPr>
                <p14:cNvContentPartPr/>
                <p14:nvPr/>
              </p14:nvContentPartPr>
              <p14:xfrm>
                <a:off x="8874305" y="6163283"/>
                <a:ext cx="325080" cy="141480"/>
              </p14:xfrm>
            </p:contentPart>
          </mc:Choice>
          <mc:Fallback xmlns="">
            <p:pic>
              <p:nvPicPr>
                <p:cNvPr id="249" name="Tinta 248">
                  <a:extLst>
                    <a:ext uri="{FF2B5EF4-FFF2-40B4-BE49-F238E27FC236}">
                      <a16:creationId xmlns:a16="http://schemas.microsoft.com/office/drawing/2014/main" id="{3F8912DE-7B22-4949-9B56-5DFBEB760D0C}"/>
                    </a:ext>
                  </a:extLst>
                </p:cNvPr>
                <p:cNvPicPr/>
                <p:nvPr/>
              </p:nvPicPr>
              <p:blipFill>
                <a:blip r:embed="rId329"/>
                <a:stretch>
                  <a:fillRect/>
                </a:stretch>
              </p:blipFill>
              <p:spPr>
                <a:xfrm>
                  <a:off x="8865665" y="6154283"/>
                  <a:ext cx="3427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250" name="Tinta 249">
                  <a:extLst>
                    <a:ext uri="{FF2B5EF4-FFF2-40B4-BE49-F238E27FC236}">
                      <a16:creationId xmlns:a16="http://schemas.microsoft.com/office/drawing/2014/main" id="{B9CCD50F-F8EC-46A3-9459-7A1A91AFB0FE}"/>
                    </a:ext>
                  </a:extLst>
                </p14:cNvPr>
                <p14:cNvContentPartPr/>
                <p14:nvPr/>
              </p14:nvContentPartPr>
              <p14:xfrm>
                <a:off x="9249785" y="6213683"/>
                <a:ext cx="173880" cy="15120"/>
              </p14:xfrm>
            </p:contentPart>
          </mc:Choice>
          <mc:Fallback xmlns="">
            <p:pic>
              <p:nvPicPr>
                <p:cNvPr id="250" name="Tinta 249">
                  <a:extLst>
                    <a:ext uri="{FF2B5EF4-FFF2-40B4-BE49-F238E27FC236}">
                      <a16:creationId xmlns:a16="http://schemas.microsoft.com/office/drawing/2014/main" id="{B9CCD50F-F8EC-46A3-9459-7A1A91AFB0FE}"/>
                    </a:ext>
                  </a:extLst>
                </p:cNvPr>
                <p:cNvPicPr/>
                <p:nvPr/>
              </p:nvPicPr>
              <p:blipFill>
                <a:blip r:embed="rId331"/>
                <a:stretch>
                  <a:fillRect/>
                </a:stretch>
              </p:blipFill>
              <p:spPr>
                <a:xfrm>
                  <a:off x="9241145" y="6205043"/>
                  <a:ext cx="1915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251" name="Tinta 250">
                  <a:extLst>
                    <a:ext uri="{FF2B5EF4-FFF2-40B4-BE49-F238E27FC236}">
                      <a16:creationId xmlns:a16="http://schemas.microsoft.com/office/drawing/2014/main" id="{028512C7-61CF-4747-BDAA-12B4B4565B0B}"/>
                    </a:ext>
                  </a:extLst>
                </p14:cNvPr>
                <p14:cNvContentPartPr/>
                <p14:nvPr/>
              </p14:nvContentPartPr>
              <p14:xfrm>
                <a:off x="9309185" y="6133043"/>
                <a:ext cx="38160" cy="202320"/>
              </p14:xfrm>
            </p:contentPart>
          </mc:Choice>
          <mc:Fallback xmlns="">
            <p:pic>
              <p:nvPicPr>
                <p:cNvPr id="251" name="Tinta 250">
                  <a:extLst>
                    <a:ext uri="{FF2B5EF4-FFF2-40B4-BE49-F238E27FC236}">
                      <a16:creationId xmlns:a16="http://schemas.microsoft.com/office/drawing/2014/main" id="{028512C7-61CF-4747-BDAA-12B4B4565B0B}"/>
                    </a:ext>
                  </a:extLst>
                </p:cNvPr>
                <p:cNvPicPr/>
                <p:nvPr/>
              </p:nvPicPr>
              <p:blipFill>
                <a:blip r:embed="rId333"/>
                <a:stretch>
                  <a:fillRect/>
                </a:stretch>
              </p:blipFill>
              <p:spPr>
                <a:xfrm>
                  <a:off x="9300545" y="6124403"/>
                  <a:ext cx="5580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252" name="Tinta 251">
                  <a:extLst>
                    <a:ext uri="{FF2B5EF4-FFF2-40B4-BE49-F238E27FC236}">
                      <a16:creationId xmlns:a16="http://schemas.microsoft.com/office/drawing/2014/main" id="{6E76C444-F471-4A6A-A511-C3653B7A573D}"/>
                    </a:ext>
                  </a:extLst>
                </p14:cNvPr>
                <p14:cNvContentPartPr/>
                <p14:nvPr/>
              </p14:nvContentPartPr>
              <p14:xfrm>
                <a:off x="9693665" y="6040883"/>
                <a:ext cx="252000" cy="310680"/>
              </p14:xfrm>
            </p:contentPart>
          </mc:Choice>
          <mc:Fallback xmlns="">
            <p:pic>
              <p:nvPicPr>
                <p:cNvPr id="252" name="Tinta 251">
                  <a:extLst>
                    <a:ext uri="{FF2B5EF4-FFF2-40B4-BE49-F238E27FC236}">
                      <a16:creationId xmlns:a16="http://schemas.microsoft.com/office/drawing/2014/main" id="{6E76C444-F471-4A6A-A511-C3653B7A573D}"/>
                    </a:ext>
                  </a:extLst>
                </p:cNvPr>
                <p:cNvPicPr/>
                <p:nvPr/>
              </p:nvPicPr>
              <p:blipFill>
                <a:blip r:embed="rId335"/>
                <a:stretch>
                  <a:fillRect/>
                </a:stretch>
              </p:blipFill>
              <p:spPr>
                <a:xfrm>
                  <a:off x="9685025" y="6032243"/>
                  <a:ext cx="269640" cy="328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6">
            <p14:nvContentPartPr>
              <p14:cNvPr id="254" name="Tinta 253">
                <a:extLst>
                  <a:ext uri="{FF2B5EF4-FFF2-40B4-BE49-F238E27FC236}">
                    <a16:creationId xmlns:a16="http://schemas.microsoft.com/office/drawing/2014/main" id="{24815C92-50E1-4397-859F-43E862C1AC02}"/>
                  </a:ext>
                </a:extLst>
              </p14:cNvPr>
              <p14:cNvContentPartPr/>
              <p14:nvPr/>
            </p14:nvContentPartPr>
            <p14:xfrm>
              <a:off x="4054985" y="3192563"/>
              <a:ext cx="3722400" cy="504000"/>
            </p14:xfrm>
          </p:contentPart>
        </mc:Choice>
        <mc:Fallback xmlns="">
          <p:pic>
            <p:nvPicPr>
              <p:cNvPr id="254" name="Tinta 253">
                <a:extLst>
                  <a:ext uri="{FF2B5EF4-FFF2-40B4-BE49-F238E27FC236}">
                    <a16:creationId xmlns:a16="http://schemas.microsoft.com/office/drawing/2014/main" id="{24815C92-50E1-4397-859F-43E862C1AC02}"/>
                  </a:ext>
                </a:extLst>
              </p:cNvPr>
              <p:cNvPicPr/>
              <p:nvPr/>
            </p:nvPicPr>
            <p:blipFill>
              <a:blip r:embed="rId337"/>
              <a:stretch>
                <a:fillRect/>
              </a:stretch>
            </p:blipFill>
            <p:spPr>
              <a:xfrm>
                <a:off x="4001345" y="3084563"/>
                <a:ext cx="3830040" cy="719640"/>
              </a:xfrm>
              <a:prstGeom prst="rect">
                <a:avLst/>
              </a:prstGeom>
            </p:spPr>
          </p:pic>
        </mc:Fallback>
      </mc:AlternateContent>
      <p:grpSp>
        <p:nvGrpSpPr>
          <p:cNvPr id="261" name="Agrupar 260">
            <a:extLst>
              <a:ext uri="{FF2B5EF4-FFF2-40B4-BE49-F238E27FC236}">
                <a16:creationId xmlns:a16="http://schemas.microsoft.com/office/drawing/2014/main" id="{CC892A45-71E8-4CA5-BC5D-F77D96103751}"/>
              </a:ext>
            </a:extLst>
          </p:cNvPr>
          <p:cNvGrpSpPr/>
          <p:nvPr/>
        </p:nvGrpSpPr>
        <p:grpSpPr>
          <a:xfrm>
            <a:off x="3243905" y="3177443"/>
            <a:ext cx="788040" cy="601560"/>
            <a:chOff x="3243905" y="3177443"/>
            <a:chExt cx="788040" cy="601560"/>
          </a:xfrm>
        </p:grpSpPr>
        <mc:AlternateContent xmlns:mc="http://schemas.openxmlformats.org/markup-compatibility/2006" xmlns:p14="http://schemas.microsoft.com/office/powerpoint/2010/main">
          <mc:Choice Requires="p14">
            <p:contentPart p14:bwMode="auto" r:id="rId338">
              <p14:nvContentPartPr>
                <p14:cNvPr id="255" name="Tinta 254">
                  <a:extLst>
                    <a:ext uri="{FF2B5EF4-FFF2-40B4-BE49-F238E27FC236}">
                      <a16:creationId xmlns:a16="http://schemas.microsoft.com/office/drawing/2014/main" id="{75AA6AC7-C080-4D36-ACBF-27D2D5801E9B}"/>
                    </a:ext>
                  </a:extLst>
                </p14:cNvPr>
                <p14:cNvContentPartPr/>
                <p14:nvPr/>
              </p14:nvContentPartPr>
              <p14:xfrm>
                <a:off x="3243905" y="3238643"/>
                <a:ext cx="265680" cy="540360"/>
              </p14:xfrm>
            </p:contentPart>
          </mc:Choice>
          <mc:Fallback xmlns="">
            <p:pic>
              <p:nvPicPr>
                <p:cNvPr id="255" name="Tinta 254">
                  <a:extLst>
                    <a:ext uri="{FF2B5EF4-FFF2-40B4-BE49-F238E27FC236}">
                      <a16:creationId xmlns:a16="http://schemas.microsoft.com/office/drawing/2014/main" id="{75AA6AC7-C080-4D36-ACBF-27D2D5801E9B}"/>
                    </a:ext>
                  </a:extLst>
                </p:cNvPr>
                <p:cNvPicPr/>
                <p:nvPr/>
              </p:nvPicPr>
              <p:blipFill>
                <a:blip r:embed="rId339"/>
                <a:stretch>
                  <a:fillRect/>
                </a:stretch>
              </p:blipFill>
              <p:spPr>
                <a:xfrm>
                  <a:off x="3234905" y="3229643"/>
                  <a:ext cx="28332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56" name="Tinta 255">
                  <a:extLst>
                    <a:ext uri="{FF2B5EF4-FFF2-40B4-BE49-F238E27FC236}">
                      <a16:creationId xmlns:a16="http://schemas.microsoft.com/office/drawing/2014/main" id="{8340F5B3-632F-4B09-9B88-DF3E22450754}"/>
                    </a:ext>
                  </a:extLst>
                </p14:cNvPr>
                <p14:cNvContentPartPr/>
                <p14:nvPr/>
              </p14:nvContentPartPr>
              <p14:xfrm>
                <a:off x="3534425" y="3225323"/>
                <a:ext cx="96480" cy="323280"/>
              </p14:xfrm>
            </p:contentPart>
          </mc:Choice>
          <mc:Fallback xmlns="">
            <p:pic>
              <p:nvPicPr>
                <p:cNvPr id="256" name="Tinta 255">
                  <a:extLst>
                    <a:ext uri="{FF2B5EF4-FFF2-40B4-BE49-F238E27FC236}">
                      <a16:creationId xmlns:a16="http://schemas.microsoft.com/office/drawing/2014/main" id="{8340F5B3-632F-4B09-9B88-DF3E22450754}"/>
                    </a:ext>
                  </a:extLst>
                </p:cNvPr>
                <p:cNvPicPr/>
                <p:nvPr/>
              </p:nvPicPr>
              <p:blipFill>
                <a:blip r:embed="rId341"/>
                <a:stretch>
                  <a:fillRect/>
                </a:stretch>
              </p:blipFill>
              <p:spPr>
                <a:xfrm>
                  <a:off x="3525785" y="3216683"/>
                  <a:ext cx="11412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57" name="Tinta 256">
                  <a:extLst>
                    <a:ext uri="{FF2B5EF4-FFF2-40B4-BE49-F238E27FC236}">
                      <a16:creationId xmlns:a16="http://schemas.microsoft.com/office/drawing/2014/main" id="{89CE5263-6203-45A3-B2E3-144C8C7F0D0D}"/>
                    </a:ext>
                  </a:extLst>
                </p14:cNvPr>
                <p14:cNvContentPartPr/>
                <p14:nvPr/>
              </p14:nvContentPartPr>
              <p14:xfrm>
                <a:off x="3615065" y="3407483"/>
                <a:ext cx="103320" cy="111960"/>
              </p14:xfrm>
            </p:contentPart>
          </mc:Choice>
          <mc:Fallback xmlns="">
            <p:pic>
              <p:nvPicPr>
                <p:cNvPr id="257" name="Tinta 256">
                  <a:extLst>
                    <a:ext uri="{FF2B5EF4-FFF2-40B4-BE49-F238E27FC236}">
                      <a16:creationId xmlns:a16="http://schemas.microsoft.com/office/drawing/2014/main" id="{89CE5263-6203-45A3-B2E3-144C8C7F0D0D}"/>
                    </a:ext>
                  </a:extLst>
                </p:cNvPr>
                <p:cNvPicPr/>
                <p:nvPr/>
              </p:nvPicPr>
              <p:blipFill>
                <a:blip r:embed="rId343"/>
                <a:stretch>
                  <a:fillRect/>
                </a:stretch>
              </p:blipFill>
              <p:spPr>
                <a:xfrm>
                  <a:off x="3606425" y="3398483"/>
                  <a:ext cx="12096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58" name="Tinta 257">
                  <a:extLst>
                    <a:ext uri="{FF2B5EF4-FFF2-40B4-BE49-F238E27FC236}">
                      <a16:creationId xmlns:a16="http://schemas.microsoft.com/office/drawing/2014/main" id="{3CD39250-8E5D-4AA5-AF30-F677275DD3FC}"/>
                    </a:ext>
                  </a:extLst>
                </p14:cNvPr>
                <p14:cNvContentPartPr/>
                <p14:nvPr/>
              </p14:nvContentPartPr>
              <p14:xfrm>
                <a:off x="3621905" y="3437003"/>
                <a:ext cx="92520" cy="64080"/>
              </p14:xfrm>
            </p:contentPart>
          </mc:Choice>
          <mc:Fallback xmlns="">
            <p:pic>
              <p:nvPicPr>
                <p:cNvPr id="258" name="Tinta 257">
                  <a:extLst>
                    <a:ext uri="{FF2B5EF4-FFF2-40B4-BE49-F238E27FC236}">
                      <a16:creationId xmlns:a16="http://schemas.microsoft.com/office/drawing/2014/main" id="{3CD39250-8E5D-4AA5-AF30-F677275DD3FC}"/>
                    </a:ext>
                  </a:extLst>
                </p:cNvPr>
                <p:cNvPicPr/>
                <p:nvPr/>
              </p:nvPicPr>
              <p:blipFill>
                <a:blip r:embed="rId345"/>
                <a:stretch>
                  <a:fillRect/>
                </a:stretch>
              </p:blipFill>
              <p:spPr>
                <a:xfrm>
                  <a:off x="3612905" y="3428003"/>
                  <a:ext cx="11016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59" name="Tinta 258">
                  <a:extLst>
                    <a:ext uri="{FF2B5EF4-FFF2-40B4-BE49-F238E27FC236}">
                      <a16:creationId xmlns:a16="http://schemas.microsoft.com/office/drawing/2014/main" id="{FE0A848E-252A-463B-A991-EC422031AB2C}"/>
                    </a:ext>
                  </a:extLst>
                </p14:cNvPr>
                <p14:cNvContentPartPr/>
                <p14:nvPr/>
              </p14:nvContentPartPr>
              <p14:xfrm>
                <a:off x="3786065" y="3177443"/>
                <a:ext cx="59760" cy="362160"/>
              </p14:xfrm>
            </p:contentPart>
          </mc:Choice>
          <mc:Fallback xmlns="">
            <p:pic>
              <p:nvPicPr>
                <p:cNvPr id="259" name="Tinta 258">
                  <a:extLst>
                    <a:ext uri="{FF2B5EF4-FFF2-40B4-BE49-F238E27FC236}">
                      <a16:creationId xmlns:a16="http://schemas.microsoft.com/office/drawing/2014/main" id="{FE0A848E-252A-463B-A991-EC422031AB2C}"/>
                    </a:ext>
                  </a:extLst>
                </p:cNvPr>
                <p:cNvPicPr/>
                <p:nvPr/>
              </p:nvPicPr>
              <p:blipFill>
                <a:blip r:embed="rId347"/>
                <a:stretch>
                  <a:fillRect/>
                </a:stretch>
              </p:blipFill>
              <p:spPr>
                <a:xfrm>
                  <a:off x="3777425" y="3168803"/>
                  <a:ext cx="7740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60" name="Tinta 259">
                  <a:extLst>
                    <a:ext uri="{FF2B5EF4-FFF2-40B4-BE49-F238E27FC236}">
                      <a16:creationId xmlns:a16="http://schemas.microsoft.com/office/drawing/2014/main" id="{6E7E6DEF-79C5-4519-A82F-B6034BACB744}"/>
                    </a:ext>
                  </a:extLst>
                </p14:cNvPr>
                <p14:cNvContentPartPr/>
                <p14:nvPr/>
              </p14:nvContentPartPr>
              <p14:xfrm>
                <a:off x="3908825" y="3394883"/>
                <a:ext cx="123120" cy="167400"/>
              </p14:xfrm>
            </p:contentPart>
          </mc:Choice>
          <mc:Fallback xmlns="">
            <p:pic>
              <p:nvPicPr>
                <p:cNvPr id="260" name="Tinta 259">
                  <a:extLst>
                    <a:ext uri="{FF2B5EF4-FFF2-40B4-BE49-F238E27FC236}">
                      <a16:creationId xmlns:a16="http://schemas.microsoft.com/office/drawing/2014/main" id="{6E7E6DEF-79C5-4519-A82F-B6034BACB744}"/>
                    </a:ext>
                  </a:extLst>
                </p:cNvPr>
                <p:cNvPicPr/>
                <p:nvPr/>
              </p:nvPicPr>
              <p:blipFill>
                <a:blip r:embed="rId349"/>
                <a:stretch>
                  <a:fillRect/>
                </a:stretch>
              </p:blipFill>
              <p:spPr>
                <a:xfrm>
                  <a:off x="3899825" y="3385883"/>
                  <a:ext cx="140760" cy="185040"/>
                </a:xfrm>
                <a:prstGeom prst="rect">
                  <a:avLst/>
                </a:prstGeom>
              </p:spPr>
            </p:pic>
          </mc:Fallback>
        </mc:AlternateContent>
      </p:grpSp>
      <p:grpSp>
        <p:nvGrpSpPr>
          <p:cNvPr id="264" name="Agrupar 263">
            <a:extLst>
              <a:ext uri="{FF2B5EF4-FFF2-40B4-BE49-F238E27FC236}">
                <a16:creationId xmlns:a16="http://schemas.microsoft.com/office/drawing/2014/main" id="{7F4ABC8E-2A5E-4568-9D99-172E991265CC}"/>
              </a:ext>
            </a:extLst>
          </p:cNvPr>
          <p:cNvGrpSpPr/>
          <p:nvPr/>
        </p:nvGrpSpPr>
        <p:grpSpPr>
          <a:xfrm>
            <a:off x="10385225" y="6226283"/>
            <a:ext cx="255600" cy="91440"/>
            <a:chOff x="10385225" y="6226283"/>
            <a:chExt cx="255600" cy="91440"/>
          </a:xfrm>
        </p:grpSpPr>
        <mc:AlternateContent xmlns:mc="http://schemas.openxmlformats.org/markup-compatibility/2006" xmlns:p14="http://schemas.microsoft.com/office/powerpoint/2010/main">
          <mc:Choice Requires="p14">
            <p:contentPart p14:bwMode="auto" r:id="rId350">
              <p14:nvContentPartPr>
                <p14:cNvPr id="262" name="Tinta 261">
                  <a:extLst>
                    <a:ext uri="{FF2B5EF4-FFF2-40B4-BE49-F238E27FC236}">
                      <a16:creationId xmlns:a16="http://schemas.microsoft.com/office/drawing/2014/main" id="{77B03EAA-705E-4144-8E8A-21C4D9E3900D}"/>
                    </a:ext>
                  </a:extLst>
                </p14:cNvPr>
                <p14:cNvContentPartPr/>
                <p14:nvPr/>
              </p14:nvContentPartPr>
              <p14:xfrm>
                <a:off x="10385225" y="6226283"/>
                <a:ext cx="177480" cy="6480"/>
              </p14:xfrm>
            </p:contentPart>
          </mc:Choice>
          <mc:Fallback xmlns="">
            <p:pic>
              <p:nvPicPr>
                <p:cNvPr id="262" name="Tinta 261">
                  <a:extLst>
                    <a:ext uri="{FF2B5EF4-FFF2-40B4-BE49-F238E27FC236}">
                      <a16:creationId xmlns:a16="http://schemas.microsoft.com/office/drawing/2014/main" id="{77B03EAA-705E-4144-8E8A-21C4D9E3900D}"/>
                    </a:ext>
                  </a:extLst>
                </p:cNvPr>
                <p:cNvPicPr/>
                <p:nvPr/>
              </p:nvPicPr>
              <p:blipFill>
                <a:blip r:embed="rId351"/>
                <a:stretch>
                  <a:fillRect/>
                </a:stretch>
              </p:blipFill>
              <p:spPr>
                <a:xfrm>
                  <a:off x="10376225" y="6217643"/>
                  <a:ext cx="195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63" name="Tinta 262">
                  <a:extLst>
                    <a:ext uri="{FF2B5EF4-FFF2-40B4-BE49-F238E27FC236}">
                      <a16:creationId xmlns:a16="http://schemas.microsoft.com/office/drawing/2014/main" id="{403E94AA-2C2A-4900-B757-83F7501C2A6E}"/>
                    </a:ext>
                  </a:extLst>
                </p14:cNvPr>
                <p14:cNvContentPartPr/>
                <p14:nvPr/>
              </p14:nvContentPartPr>
              <p14:xfrm>
                <a:off x="10450745" y="6304763"/>
                <a:ext cx="190080" cy="12960"/>
              </p14:xfrm>
            </p:contentPart>
          </mc:Choice>
          <mc:Fallback xmlns="">
            <p:pic>
              <p:nvPicPr>
                <p:cNvPr id="263" name="Tinta 262">
                  <a:extLst>
                    <a:ext uri="{FF2B5EF4-FFF2-40B4-BE49-F238E27FC236}">
                      <a16:creationId xmlns:a16="http://schemas.microsoft.com/office/drawing/2014/main" id="{403E94AA-2C2A-4900-B757-83F7501C2A6E}"/>
                    </a:ext>
                  </a:extLst>
                </p:cNvPr>
                <p:cNvPicPr/>
                <p:nvPr/>
              </p:nvPicPr>
              <p:blipFill>
                <a:blip r:embed="rId353"/>
                <a:stretch>
                  <a:fillRect/>
                </a:stretch>
              </p:blipFill>
              <p:spPr>
                <a:xfrm>
                  <a:off x="10442105" y="6295763"/>
                  <a:ext cx="207720" cy="30600"/>
                </a:xfrm>
                <a:prstGeom prst="rect">
                  <a:avLst/>
                </a:prstGeom>
              </p:spPr>
            </p:pic>
          </mc:Fallback>
        </mc:AlternateContent>
      </p:grpSp>
      <p:grpSp>
        <p:nvGrpSpPr>
          <p:cNvPr id="273" name="Agrupar 272">
            <a:extLst>
              <a:ext uri="{FF2B5EF4-FFF2-40B4-BE49-F238E27FC236}">
                <a16:creationId xmlns:a16="http://schemas.microsoft.com/office/drawing/2014/main" id="{24F8A1DC-897A-4253-8F10-EC386E005C53}"/>
              </a:ext>
            </a:extLst>
          </p:cNvPr>
          <p:cNvGrpSpPr/>
          <p:nvPr/>
        </p:nvGrpSpPr>
        <p:grpSpPr>
          <a:xfrm>
            <a:off x="10888505" y="5697443"/>
            <a:ext cx="1132200" cy="834120"/>
            <a:chOff x="10888505" y="5697443"/>
            <a:chExt cx="1132200" cy="834120"/>
          </a:xfrm>
        </p:grpSpPr>
        <mc:AlternateContent xmlns:mc="http://schemas.openxmlformats.org/markup-compatibility/2006" xmlns:p14="http://schemas.microsoft.com/office/powerpoint/2010/main">
          <mc:Choice Requires="p14">
            <p:contentPart p14:bwMode="auto" r:id="rId354">
              <p14:nvContentPartPr>
                <p14:cNvPr id="265" name="Tinta 264">
                  <a:extLst>
                    <a:ext uri="{FF2B5EF4-FFF2-40B4-BE49-F238E27FC236}">
                      <a16:creationId xmlns:a16="http://schemas.microsoft.com/office/drawing/2014/main" id="{1169ECEA-060F-48DA-8150-4C264E4654D8}"/>
                    </a:ext>
                  </a:extLst>
                </p14:cNvPr>
                <p14:cNvContentPartPr/>
                <p14:nvPr/>
              </p14:nvContentPartPr>
              <p14:xfrm>
                <a:off x="10888505" y="5871683"/>
                <a:ext cx="176760" cy="659880"/>
              </p14:xfrm>
            </p:contentPart>
          </mc:Choice>
          <mc:Fallback xmlns="">
            <p:pic>
              <p:nvPicPr>
                <p:cNvPr id="265" name="Tinta 264">
                  <a:extLst>
                    <a:ext uri="{FF2B5EF4-FFF2-40B4-BE49-F238E27FC236}">
                      <a16:creationId xmlns:a16="http://schemas.microsoft.com/office/drawing/2014/main" id="{1169ECEA-060F-48DA-8150-4C264E4654D8}"/>
                    </a:ext>
                  </a:extLst>
                </p:cNvPr>
                <p:cNvPicPr/>
                <p:nvPr/>
              </p:nvPicPr>
              <p:blipFill>
                <a:blip r:embed="rId355"/>
                <a:stretch>
                  <a:fillRect/>
                </a:stretch>
              </p:blipFill>
              <p:spPr>
                <a:xfrm>
                  <a:off x="10879865" y="5862683"/>
                  <a:ext cx="19440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66" name="Tinta 265">
                  <a:extLst>
                    <a:ext uri="{FF2B5EF4-FFF2-40B4-BE49-F238E27FC236}">
                      <a16:creationId xmlns:a16="http://schemas.microsoft.com/office/drawing/2014/main" id="{6ADD332F-610D-4B2D-AC4E-72A98AD55F23}"/>
                    </a:ext>
                  </a:extLst>
                </p14:cNvPr>
                <p14:cNvContentPartPr/>
                <p14:nvPr/>
              </p14:nvContentPartPr>
              <p14:xfrm>
                <a:off x="11211785" y="5800403"/>
                <a:ext cx="107640" cy="4320"/>
              </p14:xfrm>
            </p:contentPart>
          </mc:Choice>
          <mc:Fallback xmlns="">
            <p:pic>
              <p:nvPicPr>
                <p:cNvPr id="266" name="Tinta 265">
                  <a:extLst>
                    <a:ext uri="{FF2B5EF4-FFF2-40B4-BE49-F238E27FC236}">
                      <a16:creationId xmlns:a16="http://schemas.microsoft.com/office/drawing/2014/main" id="{6ADD332F-610D-4B2D-AC4E-72A98AD55F23}"/>
                    </a:ext>
                  </a:extLst>
                </p:cNvPr>
                <p:cNvPicPr/>
                <p:nvPr/>
              </p:nvPicPr>
              <p:blipFill>
                <a:blip r:embed="rId357"/>
                <a:stretch>
                  <a:fillRect/>
                </a:stretch>
              </p:blipFill>
              <p:spPr>
                <a:xfrm>
                  <a:off x="11203145" y="5791403"/>
                  <a:ext cx="1252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68" name="Tinta 267">
                  <a:extLst>
                    <a:ext uri="{FF2B5EF4-FFF2-40B4-BE49-F238E27FC236}">
                      <a16:creationId xmlns:a16="http://schemas.microsoft.com/office/drawing/2014/main" id="{45889C95-51EE-4809-B512-2FD1851CF460}"/>
                    </a:ext>
                  </a:extLst>
                </p14:cNvPr>
                <p14:cNvContentPartPr/>
                <p14:nvPr/>
              </p14:nvContentPartPr>
              <p14:xfrm>
                <a:off x="11398985" y="5697443"/>
                <a:ext cx="76320" cy="184680"/>
              </p14:xfrm>
            </p:contentPart>
          </mc:Choice>
          <mc:Fallback xmlns="">
            <p:pic>
              <p:nvPicPr>
                <p:cNvPr id="268" name="Tinta 267">
                  <a:extLst>
                    <a:ext uri="{FF2B5EF4-FFF2-40B4-BE49-F238E27FC236}">
                      <a16:creationId xmlns:a16="http://schemas.microsoft.com/office/drawing/2014/main" id="{45889C95-51EE-4809-B512-2FD1851CF460}"/>
                    </a:ext>
                  </a:extLst>
                </p:cNvPr>
                <p:cNvPicPr/>
                <p:nvPr/>
              </p:nvPicPr>
              <p:blipFill>
                <a:blip r:embed="rId359"/>
                <a:stretch>
                  <a:fillRect/>
                </a:stretch>
              </p:blipFill>
              <p:spPr>
                <a:xfrm>
                  <a:off x="11389985" y="5688443"/>
                  <a:ext cx="939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69" name="Tinta 268">
                  <a:extLst>
                    <a:ext uri="{FF2B5EF4-FFF2-40B4-BE49-F238E27FC236}">
                      <a16:creationId xmlns:a16="http://schemas.microsoft.com/office/drawing/2014/main" id="{4C99A571-EA54-4B8F-9DE0-1114DDD9E562}"/>
                    </a:ext>
                  </a:extLst>
                </p14:cNvPr>
                <p14:cNvContentPartPr/>
                <p14:nvPr/>
              </p14:nvContentPartPr>
              <p14:xfrm>
                <a:off x="11468825" y="6048803"/>
                <a:ext cx="111240" cy="303120"/>
              </p14:xfrm>
            </p:contentPart>
          </mc:Choice>
          <mc:Fallback xmlns="">
            <p:pic>
              <p:nvPicPr>
                <p:cNvPr id="269" name="Tinta 268">
                  <a:extLst>
                    <a:ext uri="{FF2B5EF4-FFF2-40B4-BE49-F238E27FC236}">
                      <a16:creationId xmlns:a16="http://schemas.microsoft.com/office/drawing/2014/main" id="{4C99A571-EA54-4B8F-9DE0-1114DDD9E562}"/>
                    </a:ext>
                  </a:extLst>
                </p:cNvPr>
                <p:cNvPicPr/>
                <p:nvPr/>
              </p:nvPicPr>
              <p:blipFill>
                <a:blip r:embed="rId361"/>
                <a:stretch>
                  <a:fillRect/>
                </a:stretch>
              </p:blipFill>
              <p:spPr>
                <a:xfrm>
                  <a:off x="11460185" y="6040163"/>
                  <a:ext cx="12888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70" name="Tinta 269">
                  <a:extLst>
                    <a:ext uri="{FF2B5EF4-FFF2-40B4-BE49-F238E27FC236}">
                      <a16:creationId xmlns:a16="http://schemas.microsoft.com/office/drawing/2014/main" id="{97BA483D-671C-436F-A712-DE1057D5592A}"/>
                    </a:ext>
                  </a:extLst>
                </p14:cNvPr>
                <p14:cNvContentPartPr/>
                <p14:nvPr/>
              </p14:nvContentPartPr>
              <p14:xfrm>
                <a:off x="11638025" y="6160403"/>
                <a:ext cx="118080" cy="134640"/>
              </p14:xfrm>
            </p:contentPart>
          </mc:Choice>
          <mc:Fallback xmlns="">
            <p:pic>
              <p:nvPicPr>
                <p:cNvPr id="270" name="Tinta 269">
                  <a:extLst>
                    <a:ext uri="{FF2B5EF4-FFF2-40B4-BE49-F238E27FC236}">
                      <a16:creationId xmlns:a16="http://schemas.microsoft.com/office/drawing/2014/main" id="{97BA483D-671C-436F-A712-DE1057D5592A}"/>
                    </a:ext>
                  </a:extLst>
                </p:cNvPr>
                <p:cNvPicPr/>
                <p:nvPr/>
              </p:nvPicPr>
              <p:blipFill>
                <a:blip r:embed="rId363"/>
                <a:stretch>
                  <a:fillRect/>
                </a:stretch>
              </p:blipFill>
              <p:spPr>
                <a:xfrm>
                  <a:off x="11629025" y="6151403"/>
                  <a:ext cx="1357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71" name="Tinta 270">
                  <a:extLst>
                    <a:ext uri="{FF2B5EF4-FFF2-40B4-BE49-F238E27FC236}">
                      <a16:creationId xmlns:a16="http://schemas.microsoft.com/office/drawing/2014/main" id="{66A27249-602F-438F-A5BC-95B53EB0D91F}"/>
                    </a:ext>
                  </a:extLst>
                </p14:cNvPr>
                <p14:cNvContentPartPr/>
                <p14:nvPr/>
              </p14:nvContentPartPr>
              <p14:xfrm>
                <a:off x="11649185" y="6187763"/>
                <a:ext cx="140760" cy="86760"/>
              </p14:xfrm>
            </p:contentPart>
          </mc:Choice>
          <mc:Fallback xmlns="">
            <p:pic>
              <p:nvPicPr>
                <p:cNvPr id="271" name="Tinta 270">
                  <a:extLst>
                    <a:ext uri="{FF2B5EF4-FFF2-40B4-BE49-F238E27FC236}">
                      <a16:creationId xmlns:a16="http://schemas.microsoft.com/office/drawing/2014/main" id="{66A27249-602F-438F-A5BC-95B53EB0D91F}"/>
                    </a:ext>
                  </a:extLst>
                </p:cNvPr>
                <p:cNvPicPr/>
                <p:nvPr/>
              </p:nvPicPr>
              <p:blipFill>
                <a:blip r:embed="rId365"/>
                <a:stretch>
                  <a:fillRect/>
                </a:stretch>
              </p:blipFill>
              <p:spPr>
                <a:xfrm>
                  <a:off x="11640545" y="6178763"/>
                  <a:ext cx="15840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72" name="Tinta 271">
                  <a:extLst>
                    <a:ext uri="{FF2B5EF4-FFF2-40B4-BE49-F238E27FC236}">
                      <a16:creationId xmlns:a16="http://schemas.microsoft.com/office/drawing/2014/main" id="{549B592C-309E-47F4-8CFF-308B41CDAB8A}"/>
                    </a:ext>
                  </a:extLst>
                </p14:cNvPr>
                <p14:cNvContentPartPr/>
                <p14:nvPr/>
              </p14:nvContentPartPr>
              <p14:xfrm>
                <a:off x="11898305" y="5954483"/>
                <a:ext cx="122400" cy="442080"/>
              </p14:xfrm>
            </p:contentPart>
          </mc:Choice>
          <mc:Fallback xmlns="">
            <p:pic>
              <p:nvPicPr>
                <p:cNvPr id="272" name="Tinta 271">
                  <a:extLst>
                    <a:ext uri="{FF2B5EF4-FFF2-40B4-BE49-F238E27FC236}">
                      <a16:creationId xmlns:a16="http://schemas.microsoft.com/office/drawing/2014/main" id="{549B592C-309E-47F4-8CFF-308B41CDAB8A}"/>
                    </a:ext>
                  </a:extLst>
                </p:cNvPr>
                <p:cNvPicPr/>
                <p:nvPr/>
              </p:nvPicPr>
              <p:blipFill>
                <a:blip r:embed="rId367"/>
                <a:stretch>
                  <a:fillRect/>
                </a:stretch>
              </p:blipFill>
              <p:spPr>
                <a:xfrm>
                  <a:off x="11889305" y="5945843"/>
                  <a:ext cx="140040" cy="459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8">
            <p14:nvContentPartPr>
              <p14:cNvPr id="274" name="Tinta 273">
                <a:extLst>
                  <a:ext uri="{FF2B5EF4-FFF2-40B4-BE49-F238E27FC236}">
                    <a16:creationId xmlns:a16="http://schemas.microsoft.com/office/drawing/2014/main" id="{94B61459-9F0D-4D10-A8B4-07BC6247B079}"/>
                  </a:ext>
                </a:extLst>
              </p14:cNvPr>
              <p14:cNvContentPartPr/>
              <p14:nvPr/>
            </p14:nvContentPartPr>
            <p14:xfrm>
              <a:off x="5681465" y="5816243"/>
              <a:ext cx="4427280" cy="516600"/>
            </p14:xfrm>
          </p:contentPart>
        </mc:Choice>
        <mc:Fallback xmlns="">
          <p:pic>
            <p:nvPicPr>
              <p:cNvPr id="274" name="Tinta 273">
                <a:extLst>
                  <a:ext uri="{FF2B5EF4-FFF2-40B4-BE49-F238E27FC236}">
                    <a16:creationId xmlns:a16="http://schemas.microsoft.com/office/drawing/2014/main" id="{94B61459-9F0D-4D10-A8B4-07BC6247B079}"/>
                  </a:ext>
                </a:extLst>
              </p:cNvPr>
              <p:cNvPicPr/>
              <p:nvPr/>
            </p:nvPicPr>
            <p:blipFill>
              <a:blip r:embed="rId369"/>
              <a:stretch>
                <a:fillRect/>
              </a:stretch>
            </p:blipFill>
            <p:spPr>
              <a:xfrm>
                <a:off x="5627825" y="5708603"/>
                <a:ext cx="4534920" cy="732240"/>
              </a:xfrm>
              <a:prstGeom prst="rect">
                <a:avLst/>
              </a:prstGeom>
            </p:spPr>
          </p:pic>
        </mc:Fallback>
      </mc:AlternateContent>
    </p:spTree>
    <p:extLst>
      <p:ext uri="{BB962C8B-B14F-4D97-AF65-F5344CB8AC3E}">
        <p14:creationId xmlns:p14="http://schemas.microsoft.com/office/powerpoint/2010/main" val="3529956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A8BD2F1D-1B75-496D-9F55-8B34F97254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16768" y="806115"/>
            <a:ext cx="5510463" cy="5173579"/>
          </a:xfrm>
          <a:prstGeom prst="rect">
            <a:avLst/>
          </a:prstGeom>
          <a:noFill/>
          <a:ln>
            <a:noFill/>
          </a:ln>
        </p:spPr>
      </p:pic>
      <p:sp>
        <p:nvSpPr>
          <p:cNvPr id="3" name="CaixaDeTexto 2">
            <a:extLst>
              <a:ext uri="{FF2B5EF4-FFF2-40B4-BE49-F238E27FC236}">
                <a16:creationId xmlns:a16="http://schemas.microsoft.com/office/drawing/2014/main" id="{4ED9F133-0A6D-4A0A-9F30-B8E402C8E353}"/>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EXEMPLO FUNÇÕES INVERSAS E GRÁFICOS</a:t>
            </a:r>
            <a:endParaRPr kumimoji="0" lang="pt-BR" altLang="pt-BR" sz="3200" b="1" i="0" strike="noStrike" cap="none" normalizeH="0" baseline="0" dirty="0">
              <a:ln>
                <a:noFill/>
              </a:ln>
              <a:solidFill>
                <a:srgbClr val="0070C0"/>
              </a:solidFill>
              <a:effectLst/>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F8FFA712-F9E5-4A18-B84F-682AEA6F8F63}"/>
                  </a:ext>
                </a:extLst>
              </p:cNvPr>
              <p:cNvSpPr txBox="1"/>
              <p:nvPr/>
            </p:nvSpPr>
            <p:spPr>
              <a:xfrm>
                <a:off x="8126802" y="806115"/>
                <a:ext cx="3629600" cy="1425583"/>
              </a:xfrm>
              <a:prstGeom prst="rect">
                <a:avLst/>
              </a:prstGeom>
              <a:noFill/>
            </p:spPr>
            <p:txBody>
              <a:bodyPr wrap="square">
                <a:spAutoFit/>
              </a:bodyPr>
              <a:lstStyle/>
              <a:p>
                <a:r>
                  <a:rPr lang="en-US" dirty="0">
                    <a:ea typeface="Calibri" panose="020F0502020204030204" pitchFamily="34" charset="0"/>
                  </a:rPr>
                  <a:t> </a:t>
                </a:r>
                <a:r>
                  <a:rPr lang="en-US" sz="2800" i="0" dirty="0">
                    <a:effectLst/>
                    <a:latin typeface="Arial" panose="020B0604020202020204" pitchFamily="34" charset="0"/>
                    <a:ea typeface="Calibri" panose="020F0502020204030204" pitchFamily="34" charset="0"/>
                    <a:cs typeface="Arial" panose="020B0604020202020204" pitchFamily="34" charset="0"/>
                  </a:rPr>
                  <a:t>f(x) = - x</a:t>
                </a:r>
                <a:r>
                  <a:rPr lang="en-US" sz="2800" i="0" baseline="30000" dirty="0">
                    <a:effectLst/>
                    <a:latin typeface="Arial" panose="020B0604020202020204" pitchFamily="34" charset="0"/>
                    <a:ea typeface="Calibri" panose="020F0502020204030204" pitchFamily="34" charset="0"/>
                    <a:cs typeface="Arial" panose="020B0604020202020204" pitchFamily="34" charset="0"/>
                  </a:rPr>
                  <a:t>2</a:t>
                </a:r>
                <a:r>
                  <a:rPr lang="en-US" sz="2800" i="0" dirty="0">
                    <a:effectLst/>
                    <a:latin typeface="Arial" panose="020B0604020202020204" pitchFamily="34" charset="0"/>
                    <a:ea typeface="Calibri" panose="020F0502020204030204" pitchFamily="34" charset="0"/>
                    <a:cs typeface="Arial" panose="020B0604020202020204" pitchFamily="34" charset="0"/>
                  </a:rPr>
                  <a:t> + 4x – </a:t>
                </a:r>
                <a:r>
                  <a:rPr lang="en-US" sz="2800" dirty="0">
                    <a:latin typeface="Arial" panose="020B0604020202020204" pitchFamily="34" charset="0"/>
                    <a:ea typeface="Calibri" panose="020F0502020204030204" pitchFamily="34" charset="0"/>
                    <a:cs typeface="Arial" panose="020B0604020202020204" pitchFamily="34" charset="0"/>
                  </a:rPr>
                  <a:t>3 </a:t>
                </a:r>
              </a:p>
              <a:p>
                <a:endParaRPr lang="pt-BR" sz="2800" dirty="0">
                  <a:effectLst/>
                  <a:latin typeface="Arial" panose="020B0604020202020204" pitchFamily="34" charset="0"/>
                  <a:ea typeface="Calibri" panose="020F0502020204030204" pitchFamily="34" charset="0"/>
                  <a:cs typeface="Arial" panose="020B0604020202020204" pitchFamily="34" charset="0"/>
                </a:endParaRPr>
              </a:p>
              <a:p>
                <a:r>
                  <a:rPr lang="pt-BR" sz="2800" dirty="0">
                    <a:effectLst/>
                    <a:latin typeface="Arial" panose="020B0604020202020204" pitchFamily="34" charset="0"/>
                    <a:ea typeface="Calibri" panose="020F0502020204030204" pitchFamily="34" charset="0"/>
                    <a:cs typeface="Arial" panose="020B0604020202020204" pitchFamily="34" charset="0"/>
                  </a:rPr>
                  <a:t>g(x) = 2 - </a:t>
                </a:r>
                <a14:m>
                  <m:oMath xmlns:m="http://schemas.openxmlformats.org/officeDocument/2006/math">
                    <m:rad>
                      <m:radPr>
                        <m:degHide m:val="on"/>
                        <m:ctrlPr>
                          <a:rPr lang="pt-BR" sz="2800" i="1">
                            <a:effectLst/>
                            <a:latin typeface="Cambria Math" panose="02040503050406030204" pitchFamily="18" charset="0"/>
                            <a:ea typeface="Times New Roman" panose="02020603050405020304" pitchFamily="18" charset="0"/>
                          </a:rPr>
                        </m:ctrlPr>
                      </m:radPr>
                      <m:deg/>
                      <m:e>
                        <m:r>
                          <a:rPr lang="pt-BR" sz="2800" i="1">
                            <a:effectLst/>
                            <a:latin typeface="Cambria Math" panose="02040503050406030204" pitchFamily="18" charset="0"/>
                            <a:ea typeface="Calibri" panose="020F0502020204030204" pitchFamily="34" charset="0"/>
                            <a:cs typeface="Arial" panose="020B0604020202020204" pitchFamily="34" charset="0"/>
                          </a:rPr>
                          <m:t>1−</m:t>
                        </m:r>
                        <m:r>
                          <a:rPr lang="pt-BR" sz="2800" i="1">
                            <a:effectLst/>
                            <a:latin typeface="Cambria Math" panose="02040503050406030204" pitchFamily="18" charset="0"/>
                            <a:ea typeface="Calibri" panose="020F0502020204030204" pitchFamily="34" charset="0"/>
                            <a:cs typeface="Arial" panose="020B0604020202020204" pitchFamily="34" charset="0"/>
                          </a:rPr>
                          <m:t>𝑥</m:t>
                        </m:r>
                      </m:e>
                    </m:rad>
                  </m:oMath>
                </a14:m>
                <a:endParaRPr lang="pt-BR" sz="2800" dirty="0">
                  <a:latin typeface="Arial" panose="020B0604020202020204" pitchFamily="34" charset="0"/>
                  <a:cs typeface="Arial" panose="020B0604020202020204" pitchFamily="34" charset="0"/>
                </a:endParaRPr>
              </a:p>
            </p:txBody>
          </p:sp>
        </mc:Choice>
        <mc:Fallback xmlns="">
          <p:sp>
            <p:nvSpPr>
              <p:cNvPr id="5" name="CaixaDeTexto 4">
                <a:extLst>
                  <a:ext uri="{FF2B5EF4-FFF2-40B4-BE49-F238E27FC236}">
                    <a16:creationId xmlns:a16="http://schemas.microsoft.com/office/drawing/2014/main" id="{F8FFA712-F9E5-4A18-B84F-682AEA6F8F63}"/>
                  </a:ext>
                </a:extLst>
              </p:cNvPr>
              <p:cNvSpPr txBox="1">
                <a:spLocks noRot="1" noChangeAspect="1" noMove="1" noResize="1" noEditPoints="1" noAdjustHandles="1" noChangeArrowheads="1" noChangeShapeType="1" noTextEdit="1"/>
              </p:cNvSpPr>
              <p:nvPr/>
            </p:nvSpPr>
            <p:spPr>
              <a:xfrm>
                <a:off x="8126802" y="806115"/>
                <a:ext cx="3629600" cy="1425583"/>
              </a:xfrm>
              <a:prstGeom prst="rect">
                <a:avLst/>
              </a:prstGeom>
              <a:blipFill>
                <a:blip r:embed="rId3"/>
                <a:stretch>
                  <a:fillRect l="-3356" t="-4274" b="-10684"/>
                </a:stretch>
              </a:blipFill>
            </p:spPr>
            <p:txBody>
              <a:bodyPr/>
              <a:lstStyle/>
              <a:p>
                <a:r>
                  <a:rPr lang="pt-B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Tinta 3">
                <a:extLst>
                  <a:ext uri="{FF2B5EF4-FFF2-40B4-BE49-F238E27FC236}">
                    <a16:creationId xmlns:a16="http://schemas.microsoft.com/office/drawing/2014/main" id="{DC74D6C1-A5E1-40B7-9467-5564D68CD263}"/>
                  </a:ext>
                </a:extLst>
              </p14:cNvPr>
              <p14:cNvContentPartPr/>
              <p14:nvPr/>
            </p14:nvContentPartPr>
            <p14:xfrm>
              <a:off x="10302785" y="106643"/>
              <a:ext cx="331560" cy="144360"/>
            </p14:xfrm>
          </p:contentPart>
        </mc:Choice>
        <mc:Fallback xmlns="">
          <p:pic>
            <p:nvPicPr>
              <p:cNvPr id="4" name="Tinta 3">
                <a:extLst>
                  <a:ext uri="{FF2B5EF4-FFF2-40B4-BE49-F238E27FC236}">
                    <a16:creationId xmlns:a16="http://schemas.microsoft.com/office/drawing/2014/main" id="{DC74D6C1-A5E1-40B7-9467-5564D68CD263}"/>
                  </a:ext>
                </a:extLst>
              </p:cNvPr>
              <p:cNvPicPr/>
              <p:nvPr/>
            </p:nvPicPr>
            <p:blipFill>
              <a:blip r:embed="rId5"/>
              <a:stretch>
                <a:fillRect/>
              </a:stretch>
            </p:blipFill>
            <p:spPr>
              <a:xfrm>
                <a:off x="10294145" y="98003"/>
                <a:ext cx="34920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Tinta 5">
                <a:extLst>
                  <a:ext uri="{FF2B5EF4-FFF2-40B4-BE49-F238E27FC236}">
                    <a16:creationId xmlns:a16="http://schemas.microsoft.com/office/drawing/2014/main" id="{9112B58E-9D7E-4E04-9E19-A657F72FB516}"/>
                  </a:ext>
                </a:extLst>
              </p14:cNvPr>
              <p14:cNvContentPartPr/>
              <p14:nvPr/>
            </p14:nvContentPartPr>
            <p14:xfrm>
              <a:off x="10865465" y="159563"/>
              <a:ext cx="108360" cy="15480"/>
            </p14:xfrm>
          </p:contentPart>
        </mc:Choice>
        <mc:Fallback xmlns="">
          <p:pic>
            <p:nvPicPr>
              <p:cNvPr id="6" name="Tinta 5">
                <a:extLst>
                  <a:ext uri="{FF2B5EF4-FFF2-40B4-BE49-F238E27FC236}">
                    <a16:creationId xmlns:a16="http://schemas.microsoft.com/office/drawing/2014/main" id="{9112B58E-9D7E-4E04-9E19-A657F72FB516}"/>
                  </a:ext>
                </a:extLst>
              </p:cNvPr>
              <p:cNvPicPr/>
              <p:nvPr/>
            </p:nvPicPr>
            <p:blipFill>
              <a:blip r:embed="rId7"/>
              <a:stretch>
                <a:fillRect/>
              </a:stretch>
            </p:blipFill>
            <p:spPr>
              <a:xfrm>
                <a:off x="10856465" y="150923"/>
                <a:ext cx="1260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Tinta 6">
                <a:extLst>
                  <a:ext uri="{FF2B5EF4-FFF2-40B4-BE49-F238E27FC236}">
                    <a16:creationId xmlns:a16="http://schemas.microsoft.com/office/drawing/2014/main" id="{14F084ED-8C08-4DE5-B465-2FCF47381D98}"/>
                  </a:ext>
                </a:extLst>
              </p14:cNvPr>
              <p14:cNvContentPartPr/>
              <p14:nvPr/>
            </p14:nvContentPartPr>
            <p14:xfrm>
              <a:off x="10875545" y="266483"/>
              <a:ext cx="104040" cy="360"/>
            </p14:xfrm>
          </p:contentPart>
        </mc:Choice>
        <mc:Fallback xmlns="">
          <p:pic>
            <p:nvPicPr>
              <p:cNvPr id="7" name="Tinta 6">
                <a:extLst>
                  <a:ext uri="{FF2B5EF4-FFF2-40B4-BE49-F238E27FC236}">
                    <a16:creationId xmlns:a16="http://schemas.microsoft.com/office/drawing/2014/main" id="{14F084ED-8C08-4DE5-B465-2FCF47381D98}"/>
                  </a:ext>
                </a:extLst>
              </p:cNvPr>
              <p:cNvPicPr/>
              <p:nvPr/>
            </p:nvPicPr>
            <p:blipFill>
              <a:blip r:embed="rId9"/>
              <a:stretch>
                <a:fillRect/>
              </a:stretch>
            </p:blipFill>
            <p:spPr>
              <a:xfrm>
                <a:off x="10866905" y="257843"/>
                <a:ext cx="121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Tinta 7">
                <a:extLst>
                  <a:ext uri="{FF2B5EF4-FFF2-40B4-BE49-F238E27FC236}">
                    <a16:creationId xmlns:a16="http://schemas.microsoft.com/office/drawing/2014/main" id="{B418BA2D-63B7-4A99-9433-DD3EF3B0203E}"/>
                  </a:ext>
                </a:extLst>
              </p14:cNvPr>
              <p14:cNvContentPartPr/>
              <p14:nvPr/>
            </p14:nvContentPartPr>
            <p14:xfrm>
              <a:off x="11208185" y="250283"/>
              <a:ext cx="147960" cy="6480"/>
            </p14:xfrm>
          </p:contentPart>
        </mc:Choice>
        <mc:Fallback xmlns="">
          <p:pic>
            <p:nvPicPr>
              <p:cNvPr id="8" name="Tinta 7">
                <a:extLst>
                  <a:ext uri="{FF2B5EF4-FFF2-40B4-BE49-F238E27FC236}">
                    <a16:creationId xmlns:a16="http://schemas.microsoft.com/office/drawing/2014/main" id="{B418BA2D-63B7-4A99-9433-DD3EF3B0203E}"/>
                  </a:ext>
                </a:extLst>
              </p:cNvPr>
              <p:cNvPicPr/>
              <p:nvPr/>
            </p:nvPicPr>
            <p:blipFill>
              <a:blip r:embed="rId11"/>
              <a:stretch>
                <a:fillRect/>
              </a:stretch>
            </p:blipFill>
            <p:spPr>
              <a:xfrm>
                <a:off x="11199185" y="241643"/>
                <a:ext cx="165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Tinta 8">
                <a:extLst>
                  <a:ext uri="{FF2B5EF4-FFF2-40B4-BE49-F238E27FC236}">
                    <a16:creationId xmlns:a16="http://schemas.microsoft.com/office/drawing/2014/main" id="{C13B1135-E8E1-4870-870E-C5B1A2F2CA29}"/>
                  </a:ext>
                </a:extLst>
              </p14:cNvPr>
              <p14:cNvContentPartPr/>
              <p14:nvPr/>
            </p14:nvContentPartPr>
            <p14:xfrm>
              <a:off x="11584745" y="134723"/>
              <a:ext cx="86400" cy="174240"/>
            </p14:xfrm>
          </p:contentPart>
        </mc:Choice>
        <mc:Fallback xmlns="">
          <p:pic>
            <p:nvPicPr>
              <p:cNvPr id="9" name="Tinta 8">
                <a:extLst>
                  <a:ext uri="{FF2B5EF4-FFF2-40B4-BE49-F238E27FC236}">
                    <a16:creationId xmlns:a16="http://schemas.microsoft.com/office/drawing/2014/main" id="{C13B1135-E8E1-4870-870E-C5B1A2F2CA29}"/>
                  </a:ext>
                </a:extLst>
              </p:cNvPr>
              <p:cNvPicPr/>
              <p:nvPr/>
            </p:nvPicPr>
            <p:blipFill>
              <a:blip r:embed="rId13"/>
              <a:stretch>
                <a:fillRect/>
              </a:stretch>
            </p:blipFill>
            <p:spPr>
              <a:xfrm>
                <a:off x="11576105" y="125723"/>
                <a:ext cx="10404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Tinta 9">
                <a:extLst>
                  <a:ext uri="{FF2B5EF4-FFF2-40B4-BE49-F238E27FC236}">
                    <a16:creationId xmlns:a16="http://schemas.microsoft.com/office/drawing/2014/main" id="{792D199A-EEAE-4C59-8ADD-1A2439D4EB63}"/>
                  </a:ext>
                </a:extLst>
              </p14:cNvPr>
              <p14:cNvContentPartPr/>
              <p14:nvPr/>
            </p14:nvContentPartPr>
            <p14:xfrm>
              <a:off x="10362185" y="389243"/>
              <a:ext cx="120600" cy="224280"/>
            </p14:xfrm>
          </p:contentPart>
        </mc:Choice>
        <mc:Fallback xmlns="">
          <p:pic>
            <p:nvPicPr>
              <p:cNvPr id="10" name="Tinta 9">
                <a:extLst>
                  <a:ext uri="{FF2B5EF4-FFF2-40B4-BE49-F238E27FC236}">
                    <a16:creationId xmlns:a16="http://schemas.microsoft.com/office/drawing/2014/main" id="{792D199A-EEAE-4C59-8ADD-1A2439D4EB63}"/>
                  </a:ext>
                </a:extLst>
              </p:cNvPr>
              <p:cNvPicPr/>
              <p:nvPr/>
            </p:nvPicPr>
            <p:blipFill>
              <a:blip r:embed="rId15"/>
              <a:stretch>
                <a:fillRect/>
              </a:stretch>
            </p:blipFill>
            <p:spPr>
              <a:xfrm>
                <a:off x="10353545" y="380603"/>
                <a:ext cx="138240" cy="241920"/>
              </a:xfrm>
              <a:prstGeom prst="rect">
                <a:avLst/>
              </a:prstGeom>
            </p:spPr>
          </p:pic>
        </mc:Fallback>
      </mc:AlternateContent>
      <p:grpSp>
        <p:nvGrpSpPr>
          <p:cNvPr id="23" name="Agrupar 22">
            <a:extLst>
              <a:ext uri="{FF2B5EF4-FFF2-40B4-BE49-F238E27FC236}">
                <a16:creationId xmlns:a16="http://schemas.microsoft.com/office/drawing/2014/main" id="{7B667176-D12A-4E97-A9C1-26ABEE416F9B}"/>
              </a:ext>
            </a:extLst>
          </p:cNvPr>
          <p:cNvGrpSpPr/>
          <p:nvPr/>
        </p:nvGrpSpPr>
        <p:grpSpPr>
          <a:xfrm>
            <a:off x="10722545" y="579323"/>
            <a:ext cx="124200" cy="87120"/>
            <a:chOff x="10722545" y="579323"/>
            <a:chExt cx="124200" cy="87120"/>
          </a:xfrm>
        </p:grpSpPr>
        <mc:AlternateContent xmlns:mc="http://schemas.openxmlformats.org/markup-compatibility/2006" xmlns:p14="http://schemas.microsoft.com/office/powerpoint/2010/main">
          <mc:Choice Requires="p14">
            <p:contentPart p14:bwMode="auto" r:id="rId16">
              <p14:nvContentPartPr>
                <p14:cNvPr id="11" name="Tinta 10">
                  <a:extLst>
                    <a:ext uri="{FF2B5EF4-FFF2-40B4-BE49-F238E27FC236}">
                      <a16:creationId xmlns:a16="http://schemas.microsoft.com/office/drawing/2014/main" id="{29FCC50E-DC98-45B2-BCBA-98B5C5803ADA}"/>
                    </a:ext>
                  </a:extLst>
                </p14:cNvPr>
                <p14:cNvContentPartPr/>
                <p14:nvPr/>
              </p14:nvContentPartPr>
              <p14:xfrm>
                <a:off x="10722545" y="579323"/>
                <a:ext cx="100080" cy="15120"/>
              </p14:xfrm>
            </p:contentPart>
          </mc:Choice>
          <mc:Fallback xmlns="">
            <p:pic>
              <p:nvPicPr>
                <p:cNvPr id="11" name="Tinta 10">
                  <a:extLst>
                    <a:ext uri="{FF2B5EF4-FFF2-40B4-BE49-F238E27FC236}">
                      <a16:creationId xmlns:a16="http://schemas.microsoft.com/office/drawing/2014/main" id="{29FCC50E-DC98-45B2-BCBA-98B5C5803ADA}"/>
                    </a:ext>
                  </a:extLst>
                </p:cNvPr>
                <p:cNvPicPr/>
                <p:nvPr/>
              </p:nvPicPr>
              <p:blipFill>
                <a:blip r:embed="rId17"/>
                <a:stretch>
                  <a:fillRect/>
                </a:stretch>
              </p:blipFill>
              <p:spPr>
                <a:xfrm>
                  <a:off x="10713905" y="570323"/>
                  <a:ext cx="1177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Tinta 11">
                  <a:extLst>
                    <a:ext uri="{FF2B5EF4-FFF2-40B4-BE49-F238E27FC236}">
                      <a16:creationId xmlns:a16="http://schemas.microsoft.com/office/drawing/2014/main" id="{405723E3-3A69-41EC-B53D-F51133C2B53B}"/>
                    </a:ext>
                  </a:extLst>
                </p14:cNvPr>
                <p14:cNvContentPartPr/>
                <p14:nvPr/>
              </p14:nvContentPartPr>
              <p14:xfrm>
                <a:off x="10727585" y="658883"/>
                <a:ext cx="119160" cy="7560"/>
              </p14:xfrm>
            </p:contentPart>
          </mc:Choice>
          <mc:Fallback xmlns="">
            <p:pic>
              <p:nvPicPr>
                <p:cNvPr id="12" name="Tinta 11">
                  <a:extLst>
                    <a:ext uri="{FF2B5EF4-FFF2-40B4-BE49-F238E27FC236}">
                      <a16:creationId xmlns:a16="http://schemas.microsoft.com/office/drawing/2014/main" id="{405723E3-3A69-41EC-B53D-F51133C2B53B}"/>
                    </a:ext>
                  </a:extLst>
                </p:cNvPr>
                <p:cNvPicPr/>
                <p:nvPr/>
              </p:nvPicPr>
              <p:blipFill>
                <a:blip r:embed="rId19"/>
                <a:stretch>
                  <a:fillRect/>
                </a:stretch>
              </p:blipFill>
              <p:spPr>
                <a:xfrm>
                  <a:off x="10718945" y="649883"/>
                  <a:ext cx="136800" cy="25200"/>
                </a:xfrm>
                <a:prstGeom prst="rect">
                  <a:avLst/>
                </a:prstGeom>
              </p:spPr>
            </p:pic>
          </mc:Fallback>
        </mc:AlternateContent>
      </p:grpSp>
      <p:grpSp>
        <p:nvGrpSpPr>
          <p:cNvPr id="22" name="Agrupar 21">
            <a:extLst>
              <a:ext uri="{FF2B5EF4-FFF2-40B4-BE49-F238E27FC236}">
                <a16:creationId xmlns:a16="http://schemas.microsoft.com/office/drawing/2014/main" id="{7D18BCA6-E19C-4CA1-B655-698D1AF758E3}"/>
              </a:ext>
            </a:extLst>
          </p:cNvPr>
          <p:cNvGrpSpPr/>
          <p:nvPr/>
        </p:nvGrpSpPr>
        <p:grpSpPr>
          <a:xfrm>
            <a:off x="11306105" y="482483"/>
            <a:ext cx="129960" cy="237960"/>
            <a:chOff x="11306105" y="482483"/>
            <a:chExt cx="129960" cy="237960"/>
          </a:xfrm>
        </p:grpSpPr>
        <mc:AlternateContent xmlns:mc="http://schemas.openxmlformats.org/markup-compatibility/2006" xmlns:p14="http://schemas.microsoft.com/office/powerpoint/2010/main">
          <mc:Choice Requires="p14">
            <p:contentPart p14:bwMode="auto" r:id="rId20">
              <p14:nvContentPartPr>
                <p14:cNvPr id="13" name="Tinta 12">
                  <a:extLst>
                    <a:ext uri="{FF2B5EF4-FFF2-40B4-BE49-F238E27FC236}">
                      <a16:creationId xmlns:a16="http://schemas.microsoft.com/office/drawing/2014/main" id="{10E45340-2769-4993-A96E-C13A1AB8C81F}"/>
                    </a:ext>
                  </a:extLst>
                </p14:cNvPr>
                <p14:cNvContentPartPr/>
                <p14:nvPr/>
              </p14:nvContentPartPr>
              <p14:xfrm>
                <a:off x="11306105" y="482483"/>
                <a:ext cx="129960" cy="106200"/>
              </p14:xfrm>
            </p:contentPart>
          </mc:Choice>
          <mc:Fallback xmlns="">
            <p:pic>
              <p:nvPicPr>
                <p:cNvPr id="13" name="Tinta 12">
                  <a:extLst>
                    <a:ext uri="{FF2B5EF4-FFF2-40B4-BE49-F238E27FC236}">
                      <a16:creationId xmlns:a16="http://schemas.microsoft.com/office/drawing/2014/main" id="{10E45340-2769-4993-A96E-C13A1AB8C81F}"/>
                    </a:ext>
                  </a:extLst>
                </p:cNvPr>
                <p:cNvPicPr/>
                <p:nvPr/>
              </p:nvPicPr>
              <p:blipFill>
                <a:blip r:embed="rId21"/>
                <a:stretch>
                  <a:fillRect/>
                </a:stretch>
              </p:blipFill>
              <p:spPr>
                <a:xfrm>
                  <a:off x="11297465" y="473843"/>
                  <a:ext cx="1476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Tinta 13">
                  <a:extLst>
                    <a:ext uri="{FF2B5EF4-FFF2-40B4-BE49-F238E27FC236}">
                      <a16:creationId xmlns:a16="http://schemas.microsoft.com/office/drawing/2014/main" id="{C1D50579-00D0-4008-BB3E-343E4610EF57}"/>
                    </a:ext>
                  </a:extLst>
                </p14:cNvPr>
                <p14:cNvContentPartPr/>
                <p14:nvPr/>
              </p14:nvContentPartPr>
              <p14:xfrm>
                <a:off x="11407625" y="482483"/>
                <a:ext cx="23040" cy="237960"/>
              </p14:xfrm>
            </p:contentPart>
          </mc:Choice>
          <mc:Fallback xmlns="">
            <p:pic>
              <p:nvPicPr>
                <p:cNvPr id="14" name="Tinta 13">
                  <a:extLst>
                    <a:ext uri="{FF2B5EF4-FFF2-40B4-BE49-F238E27FC236}">
                      <a16:creationId xmlns:a16="http://schemas.microsoft.com/office/drawing/2014/main" id="{C1D50579-00D0-4008-BB3E-343E4610EF57}"/>
                    </a:ext>
                  </a:extLst>
                </p:cNvPr>
                <p:cNvPicPr/>
                <p:nvPr/>
              </p:nvPicPr>
              <p:blipFill>
                <a:blip r:embed="rId23"/>
                <a:stretch>
                  <a:fillRect/>
                </a:stretch>
              </p:blipFill>
              <p:spPr>
                <a:xfrm>
                  <a:off x="11398985" y="473843"/>
                  <a:ext cx="40680" cy="255600"/>
                </a:xfrm>
                <a:prstGeom prst="rect">
                  <a:avLst/>
                </a:prstGeom>
              </p:spPr>
            </p:pic>
          </mc:Fallback>
        </mc:AlternateContent>
      </p:grpSp>
      <p:grpSp>
        <p:nvGrpSpPr>
          <p:cNvPr id="21" name="Agrupar 20">
            <a:extLst>
              <a:ext uri="{FF2B5EF4-FFF2-40B4-BE49-F238E27FC236}">
                <a16:creationId xmlns:a16="http://schemas.microsoft.com/office/drawing/2014/main" id="{52AA4AAC-AA1C-41E5-91F3-E152A0DD56A0}"/>
              </a:ext>
            </a:extLst>
          </p:cNvPr>
          <p:cNvGrpSpPr/>
          <p:nvPr/>
        </p:nvGrpSpPr>
        <p:grpSpPr>
          <a:xfrm>
            <a:off x="10414025" y="755363"/>
            <a:ext cx="518760" cy="141480"/>
            <a:chOff x="10414025" y="755363"/>
            <a:chExt cx="518760" cy="141480"/>
          </a:xfrm>
        </p:grpSpPr>
        <mc:AlternateContent xmlns:mc="http://schemas.openxmlformats.org/markup-compatibility/2006" xmlns:p14="http://schemas.microsoft.com/office/powerpoint/2010/main">
          <mc:Choice Requires="p14">
            <p:contentPart p14:bwMode="auto" r:id="rId24">
              <p14:nvContentPartPr>
                <p14:cNvPr id="15" name="Tinta 14">
                  <a:extLst>
                    <a:ext uri="{FF2B5EF4-FFF2-40B4-BE49-F238E27FC236}">
                      <a16:creationId xmlns:a16="http://schemas.microsoft.com/office/drawing/2014/main" id="{B5495E82-7C97-4267-97DF-A6963B51BE3B}"/>
                    </a:ext>
                  </a:extLst>
                </p14:cNvPr>
                <p14:cNvContentPartPr/>
                <p14:nvPr/>
              </p14:nvContentPartPr>
              <p14:xfrm>
                <a:off x="10414025" y="755363"/>
                <a:ext cx="221760" cy="133560"/>
              </p14:xfrm>
            </p:contentPart>
          </mc:Choice>
          <mc:Fallback xmlns="">
            <p:pic>
              <p:nvPicPr>
                <p:cNvPr id="15" name="Tinta 14">
                  <a:extLst>
                    <a:ext uri="{FF2B5EF4-FFF2-40B4-BE49-F238E27FC236}">
                      <a16:creationId xmlns:a16="http://schemas.microsoft.com/office/drawing/2014/main" id="{B5495E82-7C97-4267-97DF-A6963B51BE3B}"/>
                    </a:ext>
                  </a:extLst>
                </p:cNvPr>
                <p:cNvPicPr/>
                <p:nvPr/>
              </p:nvPicPr>
              <p:blipFill>
                <a:blip r:embed="rId25"/>
                <a:stretch>
                  <a:fillRect/>
                </a:stretch>
              </p:blipFill>
              <p:spPr>
                <a:xfrm>
                  <a:off x="10405025" y="746363"/>
                  <a:ext cx="2394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Tinta 15">
                  <a:extLst>
                    <a:ext uri="{FF2B5EF4-FFF2-40B4-BE49-F238E27FC236}">
                      <a16:creationId xmlns:a16="http://schemas.microsoft.com/office/drawing/2014/main" id="{3FF70690-5219-4BAF-BB0E-CA110320F571}"/>
                    </a:ext>
                  </a:extLst>
                </p14:cNvPr>
                <p14:cNvContentPartPr/>
                <p14:nvPr/>
              </p14:nvContentPartPr>
              <p14:xfrm>
                <a:off x="10790945" y="820163"/>
                <a:ext cx="109080" cy="7200"/>
              </p14:xfrm>
            </p:contentPart>
          </mc:Choice>
          <mc:Fallback xmlns="">
            <p:pic>
              <p:nvPicPr>
                <p:cNvPr id="16" name="Tinta 15">
                  <a:extLst>
                    <a:ext uri="{FF2B5EF4-FFF2-40B4-BE49-F238E27FC236}">
                      <a16:creationId xmlns:a16="http://schemas.microsoft.com/office/drawing/2014/main" id="{3FF70690-5219-4BAF-BB0E-CA110320F571}"/>
                    </a:ext>
                  </a:extLst>
                </p:cNvPr>
                <p:cNvPicPr/>
                <p:nvPr/>
              </p:nvPicPr>
              <p:blipFill>
                <a:blip r:embed="rId27"/>
                <a:stretch>
                  <a:fillRect/>
                </a:stretch>
              </p:blipFill>
              <p:spPr>
                <a:xfrm>
                  <a:off x="10781945" y="811523"/>
                  <a:ext cx="1267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Tinta 16">
                  <a:extLst>
                    <a:ext uri="{FF2B5EF4-FFF2-40B4-BE49-F238E27FC236}">
                      <a16:creationId xmlns:a16="http://schemas.microsoft.com/office/drawing/2014/main" id="{3FCF872C-E8C8-43B0-8327-3D2FD23F086A}"/>
                    </a:ext>
                  </a:extLst>
                </p14:cNvPr>
                <p14:cNvContentPartPr/>
                <p14:nvPr/>
              </p14:nvContentPartPr>
              <p14:xfrm>
                <a:off x="10811105" y="888563"/>
                <a:ext cx="121680" cy="8280"/>
              </p14:xfrm>
            </p:contentPart>
          </mc:Choice>
          <mc:Fallback xmlns="">
            <p:pic>
              <p:nvPicPr>
                <p:cNvPr id="17" name="Tinta 16">
                  <a:extLst>
                    <a:ext uri="{FF2B5EF4-FFF2-40B4-BE49-F238E27FC236}">
                      <a16:creationId xmlns:a16="http://schemas.microsoft.com/office/drawing/2014/main" id="{3FCF872C-E8C8-43B0-8327-3D2FD23F086A}"/>
                    </a:ext>
                  </a:extLst>
                </p:cNvPr>
                <p:cNvPicPr/>
                <p:nvPr/>
              </p:nvPicPr>
              <p:blipFill>
                <a:blip r:embed="rId29"/>
                <a:stretch>
                  <a:fillRect/>
                </a:stretch>
              </p:blipFill>
              <p:spPr>
                <a:xfrm>
                  <a:off x="10802105" y="879563"/>
                  <a:ext cx="139320" cy="2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18" name="Tinta 17">
                <a:extLst>
                  <a:ext uri="{FF2B5EF4-FFF2-40B4-BE49-F238E27FC236}">
                    <a16:creationId xmlns:a16="http://schemas.microsoft.com/office/drawing/2014/main" id="{414CCB3B-E8F3-4B69-AC92-FCFBBEE8CB62}"/>
                  </a:ext>
                </a:extLst>
              </p14:cNvPr>
              <p14:cNvContentPartPr/>
              <p14:nvPr/>
            </p14:nvContentPartPr>
            <p14:xfrm>
              <a:off x="11265065" y="878483"/>
              <a:ext cx="118080" cy="2520"/>
            </p14:xfrm>
          </p:contentPart>
        </mc:Choice>
        <mc:Fallback xmlns="">
          <p:pic>
            <p:nvPicPr>
              <p:cNvPr id="18" name="Tinta 17">
                <a:extLst>
                  <a:ext uri="{FF2B5EF4-FFF2-40B4-BE49-F238E27FC236}">
                    <a16:creationId xmlns:a16="http://schemas.microsoft.com/office/drawing/2014/main" id="{414CCB3B-E8F3-4B69-AC92-FCFBBEE8CB62}"/>
                  </a:ext>
                </a:extLst>
              </p:cNvPr>
              <p:cNvPicPr/>
              <p:nvPr/>
            </p:nvPicPr>
            <p:blipFill>
              <a:blip r:embed="rId31"/>
              <a:stretch>
                <a:fillRect/>
              </a:stretch>
            </p:blipFill>
            <p:spPr>
              <a:xfrm>
                <a:off x="11256065" y="869483"/>
                <a:ext cx="1357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Tinta 18">
                <a:extLst>
                  <a:ext uri="{FF2B5EF4-FFF2-40B4-BE49-F238E27FC236}">
                    <a16:creationId xmlns:a16="http://schemas.microsoft.com/office/drawing/2014/main" id="{87956220-4FC8-4AA8-B198-36644F1BE602}"/>
                  </a:ext>
                </a:extLst>
              </p14:cNvPr>
              <p14:cNvContentPartPr/>
              <p14:nvPr/>
            </p14:nvContentPartPr>
            <p14:xfrm>
              <a:off x="11609945" y="816923"/>
              <a:ext cx="148680" cy="186840"/>
            </p14:xfrm>
          </p:contentPart>
        </mc:Choice>
        <mc:Fallback xmlns="">
          <p:pic>
            <p:nvPicPr>
              <p:cNvPr id="19" name="Tinta 18">
                <a:extLst>
                  <a:ext uri="{FF2B5EF4-FFF2-40B4-BE49-F238E27FC236}">
                    <a16:creationId xmlns:a16="http://schemas.microsoft.com/office/drawing/2014/main" id="{87956220-4FC8-4AA8-B198-36644F1BE602}"/>
                  </a:ext>
                </a:extLst>
              </p:cNvPr>
              <p:cNvPicPr/>
              <p:nvPr/>
            </p:nvPicPr>
            <p:blipFill>
              <a:blip r:embed="rId33"/>
              <a:stretch>
                <a:fillRect/>
              </a:stretch>
            </p:blipFill>
            <p:spPr>
              <a:xfrm>
                <a:off x="11601305" y="807923"/>
                <a:ext cx="1663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Tinta 19">
                <a:extLst>
                  <a:ext uri="{FF2B5EF4-FFF2-40B4-BE49-F238E27FC236}">
                    <a16:creationId xmlns:a16="http://schemas.microsoft.com/office/drawing/2014/main" id="{69AE274F-3C5B-436E-A18D-F065BACED92A}"/>
                  </a:ext>
                </a:extLst>
              </p14:cNvPr>
              <p14:cNvContentPartPr/>
              <p14:nvPr/>
            </p14:nvContentPartPr>
            <p14:xfrm>
              <a:off x="9204425" y="1103483"/>
              <a:ext cx="107640" cy="17280"/>
            </p14:xfrm>
          </p:contentPart>
        </mc:Choice>
        <mc:Fallback xmlns="">
          <p:pic>
            <p:nvPicPr>
              <p:cNvPr id="20" name="Tinta 19">
                <a:extLst>
                  <a:ext uri="{FF2B5EF4-FFF2-40B4-BE49-F238E27FC236}">
                    <a16:creationId xmlns:a16="http://schemas.microsoft.com/office/drawing/2014/main" id="{69AE274F-3C5B-436E-A18D-F065BACED92A}"/>
                  </a:ext>
                </a:extLst>
              </p:cNvPr>
              <p:cNvPicPr/>
              <p:nvPr/>
            </p:nvPicPr>
            <p:blipFill>
              <a:blip r:embed="rId35"/>
              <a:stretch>
                <a:fillRect/>
              </a:stretch>
            </p:blipFill>
            <p:spPr>
              <a:xfrm>
                <a:off x="9195785" y="1094483"/>
                <a:ext cx="125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8" name="Tinta 27">
                <a:extLst>
                  <a:ext uri="{FF2B5EF4-FFF2-40B4-BE49-F238E27FC236}">
                    <a16:creationId xmlns:a16="http://schemas.microsoft.com/office/drawing/2014/main" id="{F58AD5CF-0C11-4E7C-A00F-3D6CD0EF1A1D}"/>
                  </a:ext>
                </a:extLst>
              </p14:cNvPr>
              <p14:cNvContentPartPr/>
              <p14:nvPr/>
            </p14:nvContentPartPr>
            <p14:xfrm>
              <a:off x="6323345" y="3459683"/>
              <a:ext cx="57240" cy="168480"/>
            </p14:xfrm>
          </p:contentPart>
        </mc:Choice>
        <mc:Fallback xmlns="">
          <p:pic>
            <p:nvPicPr>
              <p:cNvPr id="28" name="Tinta 27">
                <a:extLst>
                  <a:ext uri="{FF2B5EF4-FFF2-40B4-BE49-F238E27FC236}">
                    <a16:creationId xmlns:a16="http://schemas.microsoft.com/office/drawing/2014/main" id="{F58AD5CF-0C11-4E7C-A00F-3D6CD0EF1A1D}"/>
                  </a:ext>
                </a:extLst>
              </p:cNvPr>
              <p:cNvPicPr/>
              <p:nvPr/>
            </p:nvPicPr>
            <p:blipFill>
              <a:blip r:embed="rId37"/>
              <a:stretch>
                <a:fillRect/>
              </a:stretch>
            </p:blipFill>
            <p:spPr>
              <a:xfrm>
                <a:off x="6314345" y="3450683"/>
                <a:ext cx="748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9" name="Tinta 28">
                <a:extLst>
                  <a:ext uri="{FF2B5EF4-FFF2-40B4-BE49-F238E27FC236}">
                    <a16:creationId xmlns:a16="http://schemas.microsoft.com/office/drawing/2014/main" id="{33C35A79-BF36-4A7A-9DFA-99AA9C84AA5F}"/>
                  </a:ext>
                </a:extLst>
              </p14:cNvPr>
              <p14:cNvContentPartPr/>
              <p14:nvPr/>
            </p14:nvContentPartPr>
            <p14:xfrm>
              <a:off x="6396785" y="3730403"/>
              <a:ext cx="44640" cy="205200"/>
            </p14:xfrm>
          </p:contentPart>
        </mc:Choice>
        <mc:Fallback xmlns="">
          <p:pic>
            <p:nvPicPr>
              <p:cNvPr id="29" name="Tinta 28">
                <a:extLst>
                  <a:ext uri="{FF2B5EF4-FFF2-40B4-BE49-F238E27FC236}">
                    <a16:creationId xmlns:a16="http://schemas.microsoft.com/office/drawing/2014/main" id="{33C35A79-BF36-4A7A-9DFA-99AA9C84AA5F}"/>
                  </a:ext>
                </a:extLst>
              </p:cNvPr>
              <p:cNvPicPr/>
              <p:nvPr/>
            </p:nvPicPr>
            <p:blipFill>
              <a:blip r:embed="rId39"/>
              <a:stretch>
                <a:fillRect/>
              </a:stretch>
            </p:blipFill>
            <p:spPr>
              <a:xfrm>
                <a:off x="6387785" y="3721403"/>
                <a:ext cx="622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Tinta 29">
                <a:extLst>
                  <a:ext uri="{FF2B5EF4-FFF2-40B4-BE49-F238E27FC236}">
                    <a16:creationId xmlns:a16="http://schemas.microsoft.com/office/drawing/2014/main" id="{AE99EBE3-AF5F-41C1-BEEA-A5BD08CC7E45}"/>
                  </a:ext>
                </a:extLst>
              </p14:cNvPr>
              <p14:cNvContentPartPr/>
              <p14:nvPr/>
            </p14:nvContentPartPr>
            <p14:xfrm>
              <a:off x="6459065" y="4083923"/>
              <a:ext cx="93240" cy="498600"/>
            </p14:xfrm>
          </p:contentPart>
        </mc:Choice>
        <mc:Fallback xmlns="">
          <p:pic>
            <p:nvPicPr>
              <p:cNvPr id="30" name="Tinta 29">
                <a:extLst>
                  <a:ext uri="{FF2B5EF4-FFF2-40B4-BE49-F238E27FC236}">
                    <a16:creationId xmlns:a16="http://schemas.microsoft.com/office/drawing/2014/main" id="{AE99EBE3-AF5F-41C1-BEEA-A5BD08CC7E45}"/>
                  </a:ext>
                </a:extLst>
              </p:cNvPr>
              <p:cNvPicPr/>
              <p:nvPr/>
            </p:nvPicPr>
            <p:blipFill>
              <a:blip r:embed="rId41"/>
              <a:stretch>
                <a:fillRect/>
              </a:stretch>
            </p:blipFill>
            <p:spPr>
              <a:xfrm>
                <a:off x="6450425" y="4074923"/>
                <a:ext cx="11088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Tinta 30">
                <a:extLst>
                  <a:ext uri="{FF2B5EF4-FFF2-40B4-BE49-F238E27FC236}">
                    <a16:creationId xmlns:a16="http://schemas.microsoft.com/office/drawing/2014/main" id="{910CB468-5439-4893-922D-1220357D97E4}"/>
                  </a:ext>
                </a:extLst>
              </p14:cNvPr>
              <p14:cNvContentPartPr/>
              <p14:nvPr/>
            </p14:nvContentPartPr>
            <p14:xfrm>
              <a:off x="6513065" y="4733363"/>
              <a:ext cx="28080" cy="91440"/>
            </p14:xfrm>
          </p:contentPart>
        </mc:Choice>
        <mc:Fallback xmlns="">
          <p:pic>
            <p:nvPicPr>
              <p:cNvPr id="31" name="Tinta 30">
                <a:extLst>
                  <a:ext uri="{FF2B5EF4-FFF2-40B4-BE49-F238E27FC236}">
                    <a16:creationId xmlns:a16="http://schemas.microsoft.com/office/drawing/2014/main" id="{910CB468-5439-4893-922D-1220357D97E4}"/>
                  </a:ext>
                </a:extLst>
              </p:cNvPr>
              <p:cNvPicPr/>
              <p:nvPr/>
            </p:nvPicPr>
            <p:blipFill>
              <a:blip r:embed="rId43"/>
              <a:stretch>
                <a:fillRect/>
              </a:stretch>
            </p:blipFill>
            <p:spPr>
              <a:xfrm>
                <a:off x="6504065" y="4724363"/>
                <a:ext cx="457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Tinta 31">
                <a:extLst>
                  <a:ext uri="{FF2B5EF4-FFF2-40B4-BE49-F238E27FC236}">
                    <a16:creationId xmlns:a16="http://schemas.microsoft.com/office/drawing/2014/main" id="{C84AFC3E-AD4F-4AB0-BB7B-0EB471FCA7B0}"/>
                  </a:ext>
                </a:extLst>
              </p14:cNvPr>
              <p14:cNvContentPartPr/>
              <p14:nvPr/>
            </p14:nvContentPartPr>
            <p14:xfrm>
              <a:off x="6528185" y="4986803"/>
              <a:ext cx="54720" cy="380160"/>
            </p14:xfrm>
          </p:contentPart>
        </mc:Choice>
        <mc:Fallback xmlns="">
          <p:pic>
            <p:nvPicPr>
              <p:cNvPr id="32" name="Tinta 31">
                <a:extLst>
                  <a:ext uri="{FF2B5EF4-FFF2-40B4-BE49-F238E27FC236}">
                    <a16:creationId xmlns:a16="http://schemas.microsoft.com/office/drawing/2014/main" id="{C84AFC3E-AD4F-4AB0-BB7B-0EB471FCA7B0}"/>
                  </a:ext>
                </a:extLst>
              </p:cNvPr>
              <p:cNvPicPr/>
              <p:nvPr/>
            </p:nvPicPr>
            <p:blipFill>
              <a:blip r:embed="rId45"/>
              <a:stretch>
                <a:fillRect/>
              </a:stretch>
            </p:blipFill>
            <p:spPr>
              <a:xfrm>
                <a:off x="6519185" y="4978163"/>
                <a:ext cx="723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Tinta 32">
                <a:extLst>
                  <a:ext uri="{FF2B5EF4-FFF2-40B4-BE49-F238E27FC236}">
                    <a16:creationId xmlns:a16="http://schemas.microsoft.com/office/drawing/2014/main" id="{F1DB480C-F4B7-4ABE-BDBA-B76A37391555}"/>
                  </a:ext>
                </a:extLst>
              </p14:cNvPr>
              <p14:cNvContentPartPr/>
              <p14:nvPr/>
            </p14:nvContentPartPr>
            <p14:xfrm>
              <a:off x="6555905" y="5518883"/>
              <a:ext cx="50760" cy="128880"/>
            </p14:xfrm>
          </p:contentPart>
        </mc:Choice>
        <mc:Fallback xmlns="">
          <p:pic>
            <p:nvPicPr>
              <p:cNvPr id="33" name="Tinta 32">
                <a:extLst>
                  <a:ext uri="{FF2B5EF4-FFF2-40B4-BE49-F238E27FC236}">
                    <a16:creationId xmlns:a16="http://schemas.microsoft.com/office/drawing/2014/main" id="{F1DB480C-F4B7-4ABE-BDBA-B76A37391555}"/>
                  </a:ext>
                </a:extLst>
              </p:cNvPr>
              <p:cNvPicPr/>
              <p:nvPr/>
            </p:nvPicPr>
            <p:blipFill>
              <a:blip r:embed="rId47"/>
              <a:stretch>
                <a:fillRect/>
              </a:stretch>
            </p:blipFill>
            <p:spPr>
              <a:xfrm>
                <a:off x="6547265" y="5510243"/>
                <a:ext cx="684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Tinta 35">
                <a:extLst>
                  <a:ext uri="{FF2B5EF4-FFF2-40B4-BE49-F238E27FC236}">
                    <a16:creationId xmlns:a16="http://schemas.microsoft.com/office/drawing/2014/main" id="{4C4C80CC-5BAD-44DA-85B5-E5F02D94CD53}"/>
                  </a:ext>
                </a:extLst>
              </p14:cNvPr>
              <p14:cNvContentPartPr/>
              <p14:nvPr/>
            </p14:nvContentPartPr>
            <p14:xfrm>
              <a:off x="8335745" y="996923"/>
              <a:ext cx="2657880" cy="304560"/>
            </p14:xfrm>
          </p:contentPart>
        </mc:Choice>
        <mc:Fallback xmlns="">
          <p:pic>
            <p:nvPicPr>
              <p:cNvPr id="36" name="Tinta 35">
                <a:extLst>
                  <a:ext uri="{FF2B5EF4-FFF2-40B4-BE49-F238E27FC236}">
                    <a16:creationId xmlns:a16="http://schemas.microsoft.com/office/drawing/2014/main" id="{4C4C80CC-5BAD-44DA-85B5-E5F02D94CD53}"/>
                  </a:ext>
                </a:extLst>
              </p:cNvPr>
              <p:cNvPicPr/>
              <p:nvPr/>
            </p:nvPicPr>
            <p:blipFill>
              <a:blip r:embed="rId49"/>
              <a:stretch>
                <a:fillRect/>
              </a:stretch>
            </p:blipFill>
            <p:spPr>
              <a:xfrm>
                <a:off x="8282105" y="889283"/>
                <a:ext cx="276552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Tinta 36">
                <a:extLst>
                  <a:ext uri="{FF2B5EF4-FFF2-40B4-BE49-F238E27FC236}">
                    <a16:creationId xmlns:a16="http://schemas.microsoft.com/office/drawing/2014/main" id="{6E4D7A66-A08D-4A33-8DC2-38F345F79994}"/>
                  </a:ext>
                </a:extLst>
              </p14:cNvPr>
              <p14:cNvContentPartPr/>
              <p14:nvPr/>
            </p14:nvContentPartPr>
            <p14:xfrm>
              <a:off x="5564825" y="2942363"/>
              <a:ext cx="14400" cy="21960"/>
            </p14:xfrm>
          </p:contentPart>
        </mc:Choice>
        <mc:Fallback xmlns="">
          <p:pic>
            <p:nvPicPr>
              <p:cNvPr id="37" name="Tinta 36">
                <a:extLst>
                  <a:ext uri="{FF2B5EF4-FFF2-40B4-BE49-F238E27FC236}">
                    <a16:creationId xmlns:a16="http://schemas.microsoft.com/office/drawing/2014/main" id="{6E4D7A66-A08D-4A33-8DC2-38F345F79994}"/>
                  </a:ext>
                </a:extLst>
              </p:cNvPr>
              <p:cNvPicPr/>
              <p:nvPr/>
            </p:nvPicPr>
            <p:blipFill>
              <a:blip r:embed="rId51"/>
              <a:stretch>
                <a:fillRect/>
              </a:stretch>
            </p:blipFill>
            <p:spPr>
              <a:xfrm>
                <a:off x="5556185" y="2933363"/>
                <a:ext cx="32040" cy="39600"/>
              </a:xfrm>
              <a:prstGeom prst="rect">
                <a:avLst/>
              </a:prstGeom>
            </p:spPr>
          </p:pic>
        </mc:Fallback>
      </mc:AlternateContent>
      <p:grpSp>
        <p:nvGrpSpPr>
          <p:cNvPr id="50" name="Agrupar 49">
            <a:extLst>
              <a:ext uri="{FF2B5EF4-FFF2-40B4-BE49-F238E27FC236}">
                <a16:creationId xmlns:a16="http://schemas.microsoft.com/office/drawing/2014/main" id="{2A30E093-6D62-41B9-92A8-C61FDBAD13CA}"/>
              </a:ext>
            </a:extLst>
          </p:cNvPr>
          <p:cNvGrpSpPr/>
          <p:nvPr/>
        </p:nvGrpSpPr>
        <p:grpSpPr>
          <a:xfrm>
            <a:off x="294425" y="861203"/>
            <a:ext cx="1508760" cy="481320"/>
            <a:chOff x="294425" y="861203"/>
            <a:chExt cx="1508760" cy="481320"/>
          </a:xfrm>
        </p:grpSpPr>
        <mc:AlternateContent xmlns:mc="http://schemas.openxmlformats.org/markup-compatibility/2006" xmlns:p14="http://schemas.microsoft.com/office/powerpoint/2010/main">
          <mc:Choice Requires="p14">
            <p:contentPart p14:bwMode="auto" r:id="rId52">
              <p14:nvContentPartPr>
                <p14:cNvPr id="39" name="Tinta 38">
                  <a:extLst>
                    <a:ext uri="{FF2B5EF4-FFF2-40B4-BE49-F238E27FC236}">
                      <a16:creationId xmlns:a16="http://schemas.microsoft.com/office/drawing/2014/main" id="{B6BEA6FB-B7FB-4197-B5EE-5026BFF75135}"/>
                    </a:ext>
                  </a:extLst>
                </p14:cNvPr>
                <p14:cNvContentPartPr/>
                <p14:nvPr/>
              </p14:nvContentPartPr>
              <p14:xfrm>
                <a:off x="294425" y="861203"/>
                <a:ext cx="282600" cy="338040"/>
              </p14:xfrm>
            </p:contentPart>
          </mc:Choice>
          <mc:Fallback xmlns="">
            <p:pic>
              <p:nvPicPr>
                <p:cNvPr id="39" name="Tinta 38">
                  <a:extLst>
                    <a:ext uri="{FF2B5EF4-FFF2-40B4-BE49-F238E27FC236}">
                      <a16:creationId xmlns:a16="http://schemas.microsoft.com/office/drawing/2014/main" id="{B6BEA6FB-B7FB-4197-B5EE-5026BFF75135}"/>
                    </a:ext>
                  </a:extLst>
                </p:cNvPr>
                <p:cNvPicPr/>
                <p:nvPr/>
              </p:nvPicPr>
              <p:blipFill>
                <a:blip r:embed="rId53"/>
                <a:stretch>
                  <a:fillRect/>
                </a:stretch>
              </p:blipFill>
              <p:spPr>
                <a:xfrm>
                  <a:off x="285785" y="852563"/>
                  <a:ext cx="30024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Tinta 39">
                  <a:extLst>
                    <a:ext uri="{FF2B5EF4-FFF2-40B4-BE49-F238E27FC236}">
                      <a16:creationId xmlns:a16="http://schemas.microsoft.com/office/drawing/2014/main" id="{3382629C-94B7-4365-87AA-A9019E74CB75}"/>
                    </a:ext>
                  </a:extLst>
                </p14:cNvPr>
                <p14:cNvContentPartPr/>
                <p14:nvPr/>
              </p14:nvContentPartPr>
              <p14:xfrm>
                <a:off x="314585" y="926003"/>
                <a:ext cx="171360" cy="255960"/>
              </p14:xfrm>
            </p:contentPart>
          </mc:Choice>
          <mc:Fallback xmlns="">
            <p:pic>
              <p:nvPicPr>
                <p:cNvPr id="40" name="Tinta 39">
                  <a:extLst>
                    <a:ext uri="{FF2B5EF4-FFF2-40B4-BE49-F238E27FC236}">
                      <a16:creationId xmlns:a16="http://schemas.microsoft.com/office/drawing/2014/main" id="{3382629C-94B7-4365-87AA-A9019E74CB75}"/>
                    </a:ext>
                  </a:extLst>
                </p:cNvPr>
                <p:cNvPicPr/>
                <p:nvPr/>
              </p:nvPicPr>
              <p:blipFill>
                <a:blip r:embed="rId55"/>
                <a:stretch>
                  <a:fillRect/>
                </a:stretch>
              </p:blipFill>
              <p:spPr>
                <a:xfrm>
                  <a:off x="305585" y="917363"/>
                  <a:ext cx="189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Tinta 40">
                  <a:extLst>
                    <a:ext uri="{FF2B5EF4-FFF2-40B4-BE49-F238E27FC236}">
                      <a16:creationId xmlns:a16="http://schemas.microsoft.com/office/drawing/2014/main" id="{B929AC3C-A6EE-4F39-9FB7-E2BCE084C1FF}"/>
                    </a:ext>
                  </a:extLst>
                </p14:cNvPr>
                <p14:cNvContentPartPr/>
                <p14:nvPr/>
              </p14:nvContentPartPr>
              <p14:xfrm>
                <a:off x="672425" y="1178363"/>
                <a:ext cx="124200" cy="164160"/>
              </p14:xfrm>
            </p:contentPart>
          </mc:Choice>
          <mc:Fallback xmlns="">
            <p:pic>
              <p:nvPicPr>
                <p:cNvPr id="41" name="Tinta 40">
                  <a:extLst>
                    <a:ext uri="{FF2B5EF4-FFF2-40B4-BE49-F238E27FC236}">
                      <a16:creationId xmlns:a16="http://schemas.microsoft.com/office/drawing/2014/main" id="{B929AC3C-A6EE-4F39-9FB7-E2BCE084C1FF}"/>
                    </a:ext>
                  </a:extLst>
                </p:cNvPr>
                <p:cNvPicPr/>
                <p:nvPr/>
              </p:nvPicPr>
              <p:blipFill>
                <a:blip r:embed="rId57"/>
                <a:stretch>
                  <a:fillRect/>
                </a:stretch>
              </p:blipFill>
              <p:spPr>
                <a:xfrm>
                  <a:off x="663785" y="1169723"/>
                  <a:ext cx="1418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Tinta 41">
                  <a:extLst>
                    <a:ext uri="{FF2B5EF4-FFF2-40B4-BE49-F238E27FC236}">
                      <a16:creationId xmlns:a16="http://schemas.microsoft.com/office/drawing/2014/main" id="{84E84119-B300-4E07-BFE0-635286A1B728}"/>
                    </a:ext>
                  </a:extLst>
                </p14:cNvPr>
                <p14:cNvContentPartPr/>
                <p14:nvPr/>
              </p14:nvContentPartPr>
              <p14:xfrm>
                <a:off x="964745" y="1053443"/>
                <a:ext cx="156960" cy="5040"/>
              </p14:xfrm>
            </p:contentPart>
          </mc:Choice>
          <mc:Fallback xmlns="">
            <p:pic>
              <p:nvPicPr>
                <p:cNvPr id="42" name="Tinta 41">
                  <a:extLst>
                    <a:ext uri="{FF2B5EF4-FFF2-40B4-BE49-F238E27FC236}">
                      <a16:creationId xmlns:a16="http://schemas.microsoft.com/office/drawing/2014/main" id="{84E84119-B300-4E07-BFE0-635286A1B728}"/>
                    </a:ext>
                  </a:extLst>
                </p:cNvPr>
                <p:cNvPicPr/>
                <p:nvPr/>
              </p:nvPicPr>
              <p:blipFill>
                <a:blip r:embed="rId59"/>
                <a:stretch>
                  <a:fillRect/>
                </a:stretch>
              </p:blipFill>
              <p:spPr>
                <a:xfrm>
                  <a:off x="955745" y="1044443"/>
                  <a:ext cx="1746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Tinta 42">
                  <a:extLst>
                    <a:ext uri="{FF2B5EF4-FFF2-40B4-BE49-F238E27FC236}">
                      <a16:creationId xmlns:a16="http://schemas.microsoft.com/office/drawing/2014/main" id="{7BF23B92-BF6A-453A-91B7-081BD9C8AE46}"/>
                    </a:ext>
                  </a:extLst>
                </p14:cNvPr>
                <p14:cNvContentPartPr/>
                <p14:nvPr/>
              </p14:nvContentPartPr>
              <p14:xfrm>
                <a:off x="1035305" y="1151363"/>
                <a:ext cx="83880" cy="5040"/>
              </p14:xfrm>
            </p:contentPart>
          </mc:Choice>
          <mc:Fallback xmlns="">
            <p:pic>
              <p:nvPicPr>
                <p:cNvPr id="43" name="Tinta 42">
                  <a:extLst>
                    <a:ext uri="{FF2B5EF4-FFF2-40B4-BE49-F238E27FC236}">
                      <a16:creationId xmlns:a16="http://schemas.microsoft.com/office/drawing/2014/main" id="{7BF23B92-BF6A-453A-91B7-081BD9C8AE46}"/>
                    </a:ext>
                  </a:extLst>
                </p:cNvPr>
                <p:cNvPicPr/>
                <p:nvPr/>
              </p:nvPicPr>
              <p:blipFill>
                <a:blip r:embed="rId61"/>
                <a:stretch>
                  <a:fillRect/>
                </a:stretch>
              </p:blipFill>
              <p:spPr>
                <a:xfrm>
                  <a:off x="1026665" y="1142363"/>
                  <a:ext cx="1015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Tinta 43">
                  <a:extLst>
                    <a:ext uri="{FF2B5EF4-FFF2-40B4-BE49-F238E27FC236}">
                      <a16:creationId xmlns:a16="http://schemas.microsoft.com/office/drawing/2014/main" id="{3B271C47-C113-4776-80EC-1CABD3505E2D}"/>
                    </a:ext>
                  </a:extLst>
                </p14:cNvPr>
                <p14:cNvContentPartPr/>
                <p14:nvPr/>
              </p14:nvContentPartPr>
              <p14:xfrm>
                <a:off x="1357865" y="1119323"/>
                <a:ext cx="120600" cy="9720"/>
              </p14:xfrm>
            </p:contentPart>
          </mc:Choice>
          <mc:Fallback xmlns="">
            <p:pic>
              <p:nvPicPr>
                <p:cNvPr id="44" name="Tinta 43">
                  <a:extLst>
                    <a:ext uri="{FF2B5EF4-FFF2-40B4-BE49-F238E27FC236}">
                      <a16:creationId xmlns:a16="http://schemas.microsoft.com/office/drawing/2014/main" id="{3B271C47-C113-4776-80EC-1CABD3505E2D}"/>
                    </a:ext>
                  </a:extLst>
                </p:cNvPr>
                <p:cNvPicPr/>
                <p:nvPr/>
              </p:nvPicPr>
              <p:blipFill>
                <a:blip r:embed="rId63"/>
                <a:stretch>
                  <a:fillRect/>
                </a:stretch>
              </p:blipFill>
              <p:spPr>
                <a:xfrm>
                  <a:off x="1348865" y="1110683"/>
                  <a:ext cx="13824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Tinta 44">
                  <a:extLst>
                    <a:ext uri="{FF2B5EF4-FFF2-40B4-BE49-F238E27FC236}">
                      <a16:creationId xmlns:a16="http://schemas.microsoft.com/office/drawing/2014/main" id="{25C6A1A2-E3A2-47A4-A595-92AB8F8CB425}"/>
                    </a:ext>
                  </a:extLst>
                </p14:cNvPr>
                <p14:cNvContentPartPr/>
                <p14:nvPr/>
              </p14:nvContentPartPr>
              <p14:xfrm>
                <a:off x="1534625" y="952283"/>
                <a:ext cx="186120" cy="263520"/>
              </p14:xfrm>
            </p:contentPart>
          </mc:Choice>
          <mc:Fallback xmlns="">
            <p:pic>
              <p:nvPicPr>
                <p:cNvPr id="45" name="Tinta 44">
                  <a:extLst>
                    <a:ext uri="{FF2B5EF4-FFF2-40B4-BE49-F238E27FC236}">
                      <a16:creationId xmlns:a16="http://schemas.microsoft.com/office/drawing/2014/main" id="{25C6A1A2-E3A2-47A4-A595-92AB8F8CB425}"/>
                    </a:ext>
                  </a:extLst>
                </p:cNvPr>
                <p:cNvPicPr/>
                <p:nvPr/>
              </p:nvPicPr>
              <p:blipFill>
                <a:blip r:embed="rId65"/>
                <a:stretch>
                  <a:fillRect/>
                </a:stretch>
              </p:blipFill>
              <p:spPr>
                <a:xfrm>
                  <a:off x="1525985" y="943283"/>
                  <a:ext cx="20376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Tinta 45">
                  <a:extLst>
                    <a:ext uri="{FF2B5EF4-FFF2-40B4-BE49-F238E27FC236}">
                      <a16:creationId xmlns:a16="http://schemas.microsoft.com/office/drawing/2014/main" id="{05DA01A8-0128-4591-9E15-ED02BB0DEB4A}"/>
                    </a:ext>
                  </a:extLst>
                </p14:cNvPr>
                <p14:cNvContentPartPr/>
                <p14:nvPr/>
              </p14:nvContentPartPr>
              <p14:xfrm>
                <a:off x="1341305" y="1233083"/>
                <a:ext cx="461880" cy="61920"/>
              </p14:xfrm>
            </p:contentPart>
          </mc:Choice>
          <mc:Fallback xmlns="">
            <p:pic>
              <p:nvPicPr>
                <p:cNvPr id="46" name="Tinta 45">
                  <a:extLst>
                    <a:ext uri="{FF2B5EF4-FFF2-40B4-BE49-F238E27FC236}">
                      <a16:creationId xmlns:a16="http://schemas.microsoft.com/office/drawing/2014/main" id="{05DA01A8-0128-4591-9E15-ED02BB0DEB4A}"/>
                    </a:ext>
                  </a:extLst>
                </p:cNvPr>
                <p:cNvPicPr/>
                <p:nvPr/>
              </p:nvPicPr>
              <p:blipFill>
                <a:blip r:embed="rId67"/>
                <a:stretch>
                  <a:fillRect/>
                </a:stretch>
              </p:blipFill>
              <p:spPr>
                <a:xfrm>
                  <a:off x="1332305" y="1224083"/>
                  <a:ext cx="479520" cy="79560"/>
                </a:xfrm>
                <a:prstGeom prst="rect">
                  <a:avLst/>
                </a:prstGeom>
              </p:spPr>
            </p:pic>
          </mc:Fallback>
        </mc:AlternateContent>
      </p:grpSp>
      <p:grpSp>
        <p:nvGrpSpPr>
          <p:cNvPr id="49" name="Agrupar 48">
            <a:extLst>
              <a:ext uri="{FF2B5EF4-FFF2-40B4-BE49-F238E27FC236}">
                <a16:creationId xmlns:a16="http://schemas.microsoft.com/office/drawing/2014/main" id="{5FE133D0-1331-4BCD-A17A-CE49E4B8BC80}"/>
              </a:ext>
            </a:extLst>
          </p:cNvPr>
          <p:cNvGrpSpPr/>
          <p:nvPr/>
        </p:nvGrpSpPr>
        <p:grpSpPr>
          <a:xfrm>
            <a:off x="1248785" y="1458083"/>
            <a:ext cx="601200" cy="232560"/>
            <a:chOff x="1248785" y="1458083"/>
            <a:chExt cx="601200" cy="232560"/>
          </a:xfrm>
        </p:grpSpPr>
        <mc:AlternateContent xmlns:mc="http://schemas.openxmlformats.org/markup-compatibility/2006" xmlns:p14="http://schemas.microsoft.com/office/powerpoint/2010/main">
          <mc:Choice Requires="p14">
            <p:contentPart p14:bwMode="auto" r:id="rId68">
              <p14:nvContentPartPr>
                <p14:cNvPr id="47" name="Tinta 46">
                  <a:extLst>
                    <a:ext uri="{FF2B5EF4-FFF2-40B4-BE49-F238E27FC236}">
                      <a16:creationId xmlns:a16="http://schemas.microsoft.com/office/drawing/2014/main" id="{FDBF65B5-FFC4-4F4A-908E-F987EC5F28E4}"/>
                    </a:ext>
                  </a:extLst>
                </p14:cNvPr>
                <p14:cNvContentPartPr/>
                <p14:nvPr/>
              </p14:nvContentPartPr>
              <p14:xfrm>
                <a:off x="1248785" y="1458083"/>
                <a:ext cx="281160" cy="232560"/>
              </p14:xfrm>
            </p:contentPart>
          </mc:Choice>
          <mc:Fallback xmlns="">
            <p:pic>
              <p:nvPicPr>
                <p:cNvPr id="47" name="Tinta 46">
                  <a:extLst>
                    <a:ext uri="{FF2B5EF4-FFF2-40B4-BE49-F238E27FC236}">
                      <a16:creationId xmlns:a16="http://schemas.microsoft.com/office/drawing/2014/main" id="{FDBF65B5-FFC4-4F4A-908E-F987EC5F28E4}"/>
                    </a:ext>
                  </a:extLst>
                </p:cNvPr>
                <p:cNvPicPr/>
                <p:nvPr/>
              </p:nvPicPr>
              <p:blipFill>
                <a:blip r:embed="rId69"/>
                <a:stretch>
                  <a:fillRect/>
                </a:stretch>
              </p:blipFill>
              <p:spPr>
                <a:xfrm>
                  <a:off x="1240145" y="1449083"/>
                  <a:ext cx="2988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8" name="Tinta 47">
                  <a:extLst>
                    <a:ext uri="{FF2B5EF4-FFF2-40B4-BE49-F238E27FC236}">
                      <a16:creationId xmlns:a16="http://schemas.microsoft.com/office/drawing/2014/main" id="{F64EEC5A-6B3F-41F0-AB52-C012D800FEDB}"/>
                    </a:ext>
                  </a:extLst>
                </p14:cNvPr>
                <p14:cNvContentPartPr/>
                <p14:nvPr/>
              </p14:nvContentPartPr>
              <p14:xfrm>
                <a:off x="1519865" y="1509203"/>
                <a:ext cx="330120" cy="135720"/>
              </p14:xfrm>
            </p:contentPart>
          </mc:Choice>
          <mc:Fallback xmlns="">
            <p:pic>
              <p:nvPicPr>
                <p:cNvPr id="48" name="Tinta 47">
                  <a:extLst>
                    <a:ext uri="{FF2B5EF4-FFF2-40B4-BE49-F238E27FC236}">
                      <a16:creationId xmlns:a16="http://schemas.microsoft.com/office/drawing/2014/main" id="{F64EEC5A-6B3F-41F0-AB52-C012D800FEDB}"/>
                    </a:ext>
                  </a:extLst>
                </p:cNvPr>
                <p:cNvPicPr/>
                <p:nvPr/>
              </p:nvPicPr>
              <p:blipFill>
                <a:blip r:embed="rId71"/>
                <a:stretch>
                  <a:fillRect/>
                </a:stretch>
              </p:blipFill>
              <p:spPr>
                <a:xfrm>
                  <a:off x="1511225" y="1500563"/>
                  <a:ext cx="347760" cy="153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51" name="Tinta 50">
                <a:extLst>
                  <a:ext uri="{FF2B5EF4-FFF2-40B4-BE49-F238E27FC236}">
                    <a16:creationId xmlns:a16="http://schemas.microsoft.com/office/drawing/2014/main" id="{7F26AA98-FF1E-43AB-A23B-403933646158}"/>
                  </a:ext>
                </a:extLst>
              </p14:cNvPr>
              <p14:cNvContentPartPr/>
              <p14:nvPr/>
            </p14:nvContentPartPr>
            <p14:xfrm>
              <a:off x="6243785" y="3493523"/>
              <a:ext cx="106560" cy="112320"/>
            </p14:xfrm>
          </p:contentPart>
        </mc:Choice>
        <mc:Fallback xmlns="">
          <p:pic>
            <p:nvPicPr>
              <p:cNvPr id="51" name="Tinta 50">
                <a:extLst>
                  <a:ext uri="{FF2B5EF4-FFF2-40B4-BE49-F238E27FC236}">
                    <a16:creationId xmlns:a16="http://schemas.microsoft.com/office/drawing/2014/main" id="{7F26AA98-FF1E-43AB-A23B-403933646158}"/>
                  </a:ext>
                </a:extLst>
              </p:cNvPr>
              <p:cNvPicPr/>
              <p:nvPr/>
            </p:nvPicPr>
            <p:blipFill>
              <a:blip r:embed="rId73"/>
              <a:stretch>
                <a:fillRect/>
              </a:stretch>
            </p:blipFill>
            <p:spPr>
              <a:xfrm>
                <a:off x="6234785" y="3484523"/>
                <a:ext cx="12420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Tinta 51">
                <a:extLst>
                  <a:ext uri="{FF2B5EF4-FFF2-40B4-BE49-F238E27FC236}">
                    <a16:creationId xmlns:a16="http://schemas.microsoft.com/office/drawing/2014/main" id="{FA2E39A6-0F2D-40A8-89F0-4EFB06CACF6A}"/>
                  </a:ext>
                </a:extLst>
              </p14:cNvPr>
              <p14:cNvContentPartPr/>
              <p14:nvPr/>
            </p14:nvContentPartPr>
            <p14:xfrm>
              <a:off x="2011265" y="1122923"/>
              <a:ext cx="120600" cy="27720"/>
            </p14:xfrm>
          </p:contentPart>
        </mc:Choice>
        <mc:Fallback xmlns="">
          <p:pic>
            <p:nvPicPr>
              <p:cNvPr id="52" name="Tinta 51">
                <a:extLst>
                  <a:ext uri="{FF2B5EF4-FFF2-40B4-BE49-F238E27FC236}">
                    <a16:creationId xmlns:a16="http://schemas.microsoft.com/office/drawing/2014/main" id="{FA2E39A6-0F2D-40A8-89F0-4EFB06CACF6A}"/>
                  </a:ext>
                </a:extLst>
              </p:cNvPr>
              <p:cNvPicPr/>
              <p:nvPr/>
            </p:nvPicPr>
            <p:blipFill>
              <a:blip r:embed="rId75"/>
              <a:stretch>
                <a:fillRect/>
              </a:stretch>
            </p:blipFill>
            <p:spPr>
              <a:xfrm>
                <a:off x="2002625" y="1113923"/>
                <a:ext cx="138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Tinta 52">
                <a:extLst>
                  <a:ext uri="{FF2B5EF4-FFF2-40B4-BE49-F238E27FC236}">
                    <a16:creationId xmlns:a16="http://schemas.microsoft.com/office/drawing/2014/main" id="{34069BAE-936B-41E6-B2BC-4A1DBEDC4A11}"/>
                  </a:ext>
                </a:extLst>
              </p14:cNvPr>
              <p14:cNvContentPartPr/>
              <p14:nvPr/>
            </p14:nvContentPartPr>
            <p14:xfrm>
              <a:off x="2032865" y="1247843"/>
              <a:ext cx="134280" cy="41400"/>
            </p14:xfrm>
          </p:contentPart>
        </mc:Choice>
        <mc:Fallback xmlns="">
          <p:pic>
            <p:nvPicPr>
              <p:cNvPr id="53" name="Tinta 52">
                <a:extLst>
                  <a:ext uri="{FF2B5EF4-FFF2-40B4-BE49-F238E27FC236}">
                    <a16:creationId xmlns:a16="http://schemas.microsoft.com/office/drawing/2014/main" id="{34069BAE-936B-41E6-B2BC-4A1DBEDC4A11}"/>
                  </a:ext>
                </a:extLst>
              </p:cNvPr>
              <p:cNvPicPr/>
              <p:nvPr/>
            </p:nvPicPr>
            <p:blipFill>
              <a:blip r:embed="rId77"/>
              <a:stretch>
                <a:fillRect/>
              </a:stretch>
            </p:blipFill>
            <p:spPr>
              <a:xfrm>
                <a:off x="2023865" y="1239203"/>
                <a:ext cx="151920" cy="59040"/>
              </a:xfrm>
              <a:prstGeom prst="rect">
                <a:avLst/>
              </a:prstGeom>
            </p:spPr>
          </p:pic>
        </mc:Fallback>
      </mc:AlternateContent>
      <p:grpSp>
        <p:nvGrpSpPr>
          <p:cNvPr id="66" name="Agrupar 65">
            <a:extLst>
              <a:ext uri="{FF2B5EF4-FFF2-40B4-BE49-F238E27FC236}">
                <a16:creationId xmlns:a16="http://schemas.microsoft.com/office/drawing/2014/main" id="{57C55E52-D23C-4A58-9BB6-3089BF58F50C}"/>
              </a:ext>
            </a:extLst>
          </p:cNvPr>
          <p:cNvGrpSpPr/>
          <p:nvPr/>
        </p:nvGrpSpPr>
        <p:grpSpPr>
          <a:xfrm>
            <a:off x="2344985" y="945443"/>
            <a:ext cx="1160640" cy="836280"/>
            <a:chOff x="2344985" y="945443"/>
            <a:chExt cx="1160640" cy="836280"/>
          </a:xfrm>
        </p:grpSpPr>
        <mc:AlternateContent xmlns:mc="http://schemas.openxmlformats.org/markup-compatibility/2006" xmlns:p14="http://schemas.microsoft.com/office/powerpoint/2010/main">
          <mc:Choice Requires="p14">
            <p:contentPart p14:bwMode="auto" r:id="rId78">
              <p14:nvContentPartPr>
                <p14:cNvPr id="54" name="Tinta 53">
                  <a:extLst>
                    <a:ext uri="{FF2B5EF4-FFF2-40B4-BE49-F238E27FC236}">
                      <a16:creationId xmlns:a16="http://schemas.microsoft.com/office/drawing/2014/main" id="{0A41CD18-6FFB-4C89-9424-973A1469CC57}"/>
                    </a:ext>
                  </a:extLst>
                </p14:cNvPr>
                <p14:cNvContentPartPr/>
                <p14:nvPr/>
              </p14:nvContentPartPr>
              <p14:xfrm>
                <a:off x="2344985" y="1082963"/>
                <a:ext cx="172440" cy="36720"/>
              </p14:xfrm>
            </p:contentPart>
          </mc:Choice>
          <mc:Fallback xmlns="">
            <p:pic>
              <p:nvPicPr>
                <p:cNvPr id="54" name="Tinta 53">
                  <a:extLst>
                    <a:ext uri="{FF2B5EF4-FFF2-40B4-BE49-F238E27FC236}">
                      <a16:creationId xmlns:a16="http://schemas.microsoft.com/office/drawing/2014/main" id="{0A41CD18-6FFB-4C89-9424-973A1469CC57}"/>
                    </a:ext>
                  </a:extLst>
                </p:cNvPr>
                <p:cNvPicPr/>
                <p:nvPr/>
              </p:nvPicPr>
              <p:blipFill>
                <a:blip r:embed="rId79"/>
                <a:stretch>
                  <a:fillRect/>
                </a:stretch>
              </p:blipFill>
              <p:spPr>
                <a:xfrm>
                  <a:off x="2336345" y="1074323"/>
                  <a:ext cx="1900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Tinta 54">
                  <a:extLst>
                    <a:ext uri="{FF2B5EF4-FFF2-40B4-BE49-F238E27FC236}">
                      <a16:creationId xmlns:a16="http://schemas.microsoft.com/office/drawing/2014/main" id="{0E8A02A3-00FF-4EE6-A766-B12F87CCCCAF}"/>
                    </a:ext>
                  </a:extLst>
                </p14:cNvPr>
                <p14:cNvContentPartPr/>
                <p14:nvPr/>
              </p14:nvContentPartPr>
              <p14:xfrm>
                <a:off x="2642345" y="945443"/>
                <a:ext cx="93600" cy="120960"/>
              </p14:xfrm>
            </p:contentPart>
          </mc:Choice>
          <mc:Fallback xmlns="">
            <p:pic>
              <p:nvPicPr>
                <p:cNvPr id="55" name="Tinta 54">
                  <a:extLst>
                    <a:ext uri="{FF2B5EF4-FFF2-40B4-BE49-F238E27FC236}">
                      <a16:creationId xmlns:a16="http://schemas.microsoft.com/office/drawing/2014/main" id="{0E8A02A3-00FF-4EE6-A766-B12F87CCCCAF}"/>
                    </a:ext>
                  </a:extLst>
                </p:cNvPr>
                <p:cNvPicPr/>
                <p:nvPr/>
              </p:nvPicPr>
              <p:blipFill>
                <a:blip r:embed="rId81"/>
                <a:stretch>
                  <a:fillRect/>
                </a:stretch>
              </p:blipFill>
              <p:spPr>
                <a:xfrm>
                  <a:off x="2633345" y="936443"/>
                  <a:ext cx="1112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Tinta 55">
                  <a:extLst>
                    <a:ext uri="{FF2B5EF4-FFF2-40B4-BE49-F238E27FC236}">
                      <a16:creationId xmlns:a16="http://schemas.microsoft.com/office/drawing/2014/main" id="{3E809BB2-D6F9-4A1D-B74F-9D0FB9DBE1E6}"/>
                    </a:ext>
                  </a:extLst>
                </p14:cNvPr>
                <p14:cNvContentPartPr/>
                <p14:nvPr/>
              </p14:nvContentPartPr>
              <p14:xfrm>
                <a:off x="2721545" y="970283"/>
                <a:ext cx="23400" cy="201600"/>
              </p14:xfrm>
            </p:contentPart>
          </mc:Choice>
          <mc:Fallback xmlns="">
            <p:pic>
              <p:nvPicPr>
                <p:cNvPr id="56" name="Tinta 55">
                  <a:extLst>
                    <a:ext uri="{FF2B5EF4-FFF2-40B4-BE49-F238E27FC236}">
                      <a16:creationId xmlns:a16="http://schemas.microsoft.com/office/drawing/2014/main" id="{3E809BB2-D6F9-4A1D-B74F-9D0FB9DBE1E6}"/>
                    </a:ext>
                  </a:extLst>
                </p:cNvPr>
                <p:cNvPicPr/>
                <p:nvPr/>
              </p:nvPicPr>
              <p:blipFill>
                <a:blip r:embed="rId83"/>
                <a:stretch>
                  <a:fillRect/>
                </a:stretch>
              </p:blipFill>
              <p:spPr>
                <a:xfrm>
                  <a:off x="2712545" y="961643"/>
                  <a:ext cx="410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7" name="Tinta 56">
                  <a:extLst>
                    <a:ext uri="{FF2B5EF4-FFF2-40B4-BE49-F238E27FC236}">
                      <a16:creationId xmlns:a16="http://schemas.microsoft.com/office/drawing/2014/main" id="{E4E8212A-69E9-4F45-9189-03EC58C1B044}"/>
                    </a:ext>
                  </a:extLst>
                </p14:cNvPr>
                <p14:cNvContentPartPr/>
                <p14:nvPr/>
              </p14:nvContentPartPr>
              <p14:xfrm>
                <a:off x="2487905" y="1310483"/>
                <a:ext cx="306360" cy="28800"/>
              </p14:xfrm>
            </p:contentPart>
          </mc:Choice>
          <mc:Fallback xmlns="">
            <p:pic>
              <p:nvPicPr>
                <p:cNvPr id="57" name="Tinta 56">
                  <a:extLst>
                    <a:ext uri="{FF2B5EF4-FFF2-40B4-BE49-F238E27FC236}">
                      <a16:creationId xmlns:a16="http://schemas.microsoft.com/office/drawing/2014/main" id="{E4E8212A-69E9-4F45-9189-03EC58C1B044}"/>
                    </a:ext>
                  </a:extLst>
                </p:cNvPr>
                <p:cNvPicPr/>
                <p:nvPr/>
              </p:nvPicPr>
              <p:blipFill>
                <a:blip r:embed="rId85"/>
                <a:stretch>
                  <a:fillRect/>
                </a:stretch>
              </p:blipFill>
              <p:spPr>
                <a:xfrm>
                  <a:off x="2478905" y="1301483"/>
                  <a:ext cx="32400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Tinta 58">
                  <a:extLst>
                    <a:ext uri="{FF2B5EF4-FFF2-40B4-BE49-F238E27FC236}">
                      <a16:creationId xmlns:a16="http://schemas.microsoft.com/office/drawing/2014/main" id="{A3ACE139-CAEA-4685-B313-3196E6519D51}"/>
                    </a:ext>
                  </a:extLst>
                </p14:cNvPr>
                <p14:cNvContentPartPr/>
                <p14:nvPr/>
              </p14:nvContentPartPr>
              <p14:xfrm>
                <a:off x="2404385" y="1598843"/>
                <a:ext cx="103680" cy="9720"/>
              </p14:xfrm>
            </p:contentPart>
          </mc:Choice>
          <mc:Fallback xmlns="">
            <p:pic>
              <p:nvPicPr>
                <p:cNvPr id="59" name="Tinta 58">
                  <a:extLst>
                    <a:ext uri="{FF2B5EF4-FFF2-40B4-BE49-F238E27FC236}">
                      <a16:creationId xmlns:a16="http://schemas.microsoft.com/office/drawing/2014/main" id="{A3ACE139-CAEA-4685-B313-3196E6519D51}"/>
                    </a:ext>
                  </a:extLst>
                </p:cNvPr>
                <p:cNvPicPr/>
                <p:nvPr/>
              </p:nvPicPr>
              <p:blipFill>
                <a:blip r:embed="rId87"/>
                <a:stretch>
                  <a:fillRect/>
                </a:stretch>
              </p:blipFill>
              <p:spPr>
                <a:xfrm>
                  <a:off x="2395745" y="1590203"/>
                  <a:ext cx="1213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Tinta 59">
                  <a:extLst>
                    <a:ext uri="{FF2B5EF4-FFF2-40B4-BE49-F238E27FC236}">
                      <a16:creationId xmlns:a16="http://schemas.microsoft.com/office/drawing/2014/main" id="{EF20BE2E-5E31-4A49-B3F0-3F6951A238EE}"/>
                    </a:ext>
                  </a:extLst>
                </p14:cNvPr>
                <p14:cNvContentPartPr/>
                <p14:nvPr/>
              </p14:nvContentPartPr>
              <p14:xfrm>
                <a:off x="2554505" y="1496963"/>
                <a:ext cx="185040" cy="284760"/>
              </p14:xfrm>
            </p:contentPart>
          </mc:Choice>
          <mc:Fallback xmlns="">
            <p:pic>
              <p:nvPicPr>
                <p:cNvPr id="60" name="Tinta 59">
                  <a:extLst>
                    <a:ext uri="{FF2B5EF4-FFF2-40B4-BE49-F238E27FC236}">
                      <a16:creationId xmlns:a16="http://schemas.microsoft.com/office/drawing/2014/main" id="{EF20BE2E-5E31-4A49-B3F0-3F6951A238EE}"/>
                    </a:ext>
                  </a:extLst>
                </p:cNvPr>
                <p:cNvPicPr/>
                <p:nvPr/>
              </p:nvPicPr>
              <p:blipFill>
                <a:blip r:embed="rId89"/>
                <a:stretch>
                  <a:fillRect/>
                </a:stretch>
              </p:blipFill>
              <p:spPr>
                <a:xfrm>
                  <a:off x="2545865" y="1487963"/>
                  <a:ext cx="202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2" name="Tinta 61">
                  <a:extLst>
                    <a:ext uri="{FF2B5EF4-FFF2-40B4-BE49-F238E27FC236}">
                      <a16:creationId xmlns:a16="http://schemas.microsoft.com/office/drawing/2014/main" id="{BD0A93EA-A5AE-42DF-984D-5C5E7BDDBBE3}"/>
                    </a:ext>
                  </a:extLst>
                </p14:cNvPr>
                <p14:cNvContentPartPr/>
                <p14:nvPr/>
              </p14:nvContentPartPr>
              <p14:xfrm>
                <a:off x="2927825" y="1234163"/>
                <a:ext cx="76320" cy="5040"/>
              </p14:xfrm>
            </p:contentPart>
          </mc:Choice>
          <mc:Fallback xmlns="">
            <p:pic>
              <p:nvPicPr>
                <p:cNvPr id="62" name="Tinta 61">
                  <a:extLst>
                    <a:ext uri="{FF2B5EF4-FFF2-40B4-BE49-F238E27FC236}">
                      <a16:creationId xmlns:a16="http://schemas.microsoft.com/office/drawing/2014/main" id="{BD0A93EA-A5AE-42DF-984D-5C5E7BDDBBE3}"/>
                    </a:ext>
                  </a:extLst>
                </p:cNvPr>
                <p:cNvPicPr/>
                <p:nvPr/>
              </p:nvPicPr>
              <p:blipFill>
                <a:blip r:embed="rId91"/>
                <a:stretch>
                  <a:fillRect/>
                </a:stretch>
              </p:blipFill>
              <p:spPr>
                <a:xfrm>
                  <a:off x="2918825" y="1225523"/>
                  <a:ext cx="9396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3" name="Tinta 62">
                  <a:extLst>
                    <a:ext uri="{FF2B5EF4-FFF2-40B4-BE49-F238E27FC236}">
                      <a16:creationId xmlns:a16="http://schemas.microsoft.com/office/drawing/2014/main" id="{DE753994-897A-4662-AD76-8F2C5698B7B4}"/>
                    </a:ext>
                  </a:extLst>
                </p14:cNvPr>
                <p14:cNvContentPartPr/>
                <p14:nvPr/>
              </p14:nvContentPartPr>
              <p14:xfrm>
                <a:off x="2935385" y="1332083"/>
                <a:ext cx="78840" cy="6120"/>
              </p14:xfrm>
            </p:contentPart>
          </mc:Choice>
          <mc:Fallback xmlns="">
            <p:pic>
              <p:nvPicPr>
                <p:cNvPr id="63" name="Tinta 62">
                  <a:extLst>
                    <a:ext uri="{FF2B5EF4-FFF2-40B4-BE49-F238E27FC236}">
                      <a16:creationId xmlns:a16="http://schemas.microsoft.com/office/drawing/2014/main" id="{DE753994-897A-4662-AD76-8F2C5698B7B4}"/>
                    </a:ext>
                  </a:extLst>
                </p:cNvPr>
                <p:cNvPicPr/>
                <p:nvPr/>
              </p:nvPicPr>
              <p:blipFill>
                <a:blip r:embed="rId93"/>
                <a:stretch>
                  <a:fillRect/>
                </a:stretch>
              </p:blipFill>
              <p:spPr>
                <a:xfrm>
                  <a:off x="2926745" y="1323083"/>
                  <a:ext cx="964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4" name="Tinta 63">
                  <a:extLst>
                    <a:ext uri="{FF2B5EF4-FFF2-40B4-BE49-F238E27FC236}">
                      <a16:creationId xmlns:a16="http://schemas.microsoft.com/office/drawing/2014/main" id="{6EF7C759-6CB0-4321-B89E-EB0F6093061F}"/>
                    </a:ext>
                  </a:extLst>
                </p14:cNvPr>
                <p14:cNvContentPartPr/>
                <p14:nvPr/>
              </p14:nvContentPartPr>
              <p14:xfrm>
                <a:off x="3213665" y="1174763"/>
                <a:ext cx="153360" cy="172440"/>
              </p14:xfrm>
            </p:contentPart>
          </mc:Choice>
          <mc:Fallback xmlns="">
            <p:pic>
              <p:nvPicPr>
                <p:cNvPr id="64" name="Tinta 63">
                  <a:extLst>
                    <a:ext uri="{FF2B5EF4-FFF2-40B4-BE49-F238E27FC236}">
                      <a16:creationId xmlns:a16="http://schemas.microsoft.com/office/drawing/2014/main" id="{6EF7C759-6CB0-4321-B89E-EB0F6093061F}"/>
                    </a:ext>
                  </a:extLst>
                </p:cNvPr>
                <p:cNvPicPr/>
                <p:nvPr/>
              </p:nvPicPr>
              <p:blipFill>
                <a:blip r:embed="rId95"/>
                <a:stretch>
                  <a:fillRect/>
                </a:stretch>
              </p:blipFill>
              <p:spPr>
                <a:xfrm>
                  <a:off x="3204665" y="1165763"/>
                  <a:ext cx="17100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5" name="Tinta 64">
                  <a:extLst>
                    <a:ext uri="{FF2B5EF4-FFF2-40B4-BE49-F238E27FC236}">
                      <a16:creationId xmlns:a16="http://schemas.microsoft.com/office/drawing/2014/main" id="{05999D3D-E519-474B-B8B7-38DA7AB0A146}"/>
                    </a:ext>
                  </a:extLst>
                </p14:cNvPr>
                <p14:cNvContentPartPr/>
                <p14:nvPr/>
              </p14:nvContentPartPr>
              <p14:xfrm>
                <a:off x="2954465" y="994403"/>
                <a:ext cx="551160" cy="480600"/>
              </p14:xfrm>
            </p:contentPart>
          </mc:Choice>
          <mc:Fallback xmlns="">
            <p:pic>
              <p:nvPicPr>
                <p:cNvPr id="65" name="Tinta 64">
                  <a:extLst>
                    <a:ext uri="{FF2B5EF4-FFF2-40B4-BE49-F238E27FC236}">
                      <a16:creationId xmlns:a16="http://schemas.microsoft.com/office/drawing/2014/main" id="{05999D3D-E519-474B-B8B7-38DA7AB0A146}"/>
                    </a:ext>
                  </a:extLst>
                </p:cNvPr>
                <p:cNvPicPr/>
                <p:nvPr/>
              </p:nvPicPr>
              <p:blipFill>
                <a:blip r:embed="rId97"/>
                <a:stretch>
                  <a:fillRect/>
                </a:stretch>
              </p:blipFill>
              <p:spPr>
                <a:xfrm>
                  <a:off x="2945465" y="985403"/>
                  <a:ext cx="568800" cy="49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8">
            <p14:nvContentPartPr>
              <p14:cNvPr id="70" name="Tinta 69">
                <a:extLst>
                  <a:ext uri="{FF2B5EF4-FFF2-40B4-BE49-F238E27FC236}">
                    <a16:creationId xmlns:a16="http://schemas.microsoft.com/office/drawing/2014/main" id="{90330D67-F443-4954-9A2E-580828218FAC}"/>
                  </a:ext>
                </a:extLst>
              </p14:cNvPr>
              <p14:cNvContentPartPr/>
              <p14:nvPr/>
            </p14:nvContentPartPr>
            <p14:xfrm>
              <a:off x="5498945" y="3492443"/>
              <a:ext cx="20520" cy="96840"/>
            </p14:xfrm>
          </p:contentPart>
        </mc:Choice>
        <mc:Fallback xmlns="">
          <p:pic>
            <p:nvPicPr>
              <p:cNvPr id="70" name="Tinta 69">
                <a:extLst>
                  <a:ext uri="{FF2B5EF4-FFF2-40B4-BE49-F238E27FC236}">
                    <a16:creationId xmlns:a16="http://schemas.microsoft.com/office/drawing/2014/main" id="{90330D67-F443-4954-9A2E-580828218FAC}"/>
                  </a:ext>
                </a:extLst>
              </p:cNvPr>
              <p:cNvPicPr/>
              <p:nvPr/>
            </p:nvPicPr>
            <p:blipFill>
              <a:blip r:embed="rId99"/>
              <a:stretch>
                <a:fillRect/>
              </a:stretch>
            </p:blipFill>
            <p:spPr>
              <a:xfrm>
                <a:off x="5490305" y="3483803"/>
                <a:ext cx="38160" cy="114480"/>
              </a:xfrm>
              <a:prstGeom prst="rect">
                <a:avLst/>
              </a:prstGeom>
            </p:spPr>
          </p:pic>
        </mc:Fallback>
      </mc:AlternateContent>
      <p:grpSp>
        <p:nvGrpSpPr>
          <p:cNvPr id="98" name="Agrupar 97">
            <a:extLst>
              <a:ext uri="{FF2B5EF4-FFF2-40B4-BE49-F238E27FC236}">
                <a16:creationId xmlns:a16="http://schemas.microsoft.com/office/drawing/2014/main" id="{A568DEFE-411D-492B-A72A-45FF911614D7}"/>
              </a:ext>
            </a:extLst>
          </p:cNvPr>
          <p:cNvGrpSpPr/>
          <p:nvPr/>
        </p:nvGrpSpPr>
        <p:grpSpPr>
          <a:xfrm>
            <a:off x="212345" y="2114363"/>
            <a:ext cx="570600" cy="446040"/>
            <a:chOff x="212345" y="2114363"/>
            <a:chExt cx="570600" cy="446040"/>
          </a:xfrm>
        </p:grpSpPr>
        <mc:AlternateContent xmlns:mc="http://schemas.openxmlformats.org/markup-compatibility/2006" xmlns:p14="http://schemas.microsoft.com/office/powerpoint/2010/main">
          <mc:Choice Requires="p14">
            <p:contentPart p14:bwMode="auto" r:id="rId100">
              <p14:nvContentPartPr>
                <p14:cNvPr id="82" name="Tinta 81">
                  <a:extLst>
                    <a:ext uri="{FF2B5EF4-FFF2-40B4-BE49-F238E27FC236}">
                      <a16:creationId xmlns:a16="http://schemas.microsoft.com/office/drawing/2014/main" id="{66710FA6-EBE6-4965-9BF4-84673F75BA55}"/>
                    </a:ext>
                  </a:extLst>
                </p14:cNvPr>
                <p14:cNvContentPartPr/>
                <p14:nvPr/>
              </p14:nvContentPartPr>
              <p14:xfrm>
                <a:off x="212345" y="2114363"/>
                <a:ext cx="120600" cy="133200"/>
              </p14:xfrm>
            </p:contentPart>
          </mc:Choice>
          <mc:Fallback xmlns="">
            <p:pic>
              <p:nvPicPr>
                <p:cNvPr id="82" name="Tinta 81">
                  <a:extLst>
                    <a:ext uri="{FF2B5EF4-FFF2-40B4-BE49-F238E27FC236}">
                      <a16:creationId xmlns:a16="http://schemas.microsoft.com/office/drawing/2014/main" id="{66710FA6-EBE6-4965-9BF4-84673F75BA55}"/>
                    </a:ext>
                  </a:extLst>
                </p:cNvPr>
                <p:cNvPicPr/>
                <p:nvPr/>
              </p:nvPicPr>
              <p:blipFill>
                <a:blip r:embed="rId101"/>
                <a:stretch>
                  <a:fillRect/>
                </a:stretch>
              </p:blipFill>
              <p:spPr>
                <a:xfrm>
                  <a:off x="203705" y="2105723"/>
                  <a:ext cx="13824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3" name="Tinta 82">
                  <a:extLst>
                    <a:ext uri="{FF2B5EF4-FFF2-40B4-BE49-F238E27FC236}">
                      <a16:creationId xmlns:a16="http://schemas.microsoft.com/office/drawing/2014/main" id="{24C57A43-DBED-409B-91AF-CB8D25F4D1CF}"/>
                    </a:ext>
                  </a:extLst>
                </p14:cNvPr>
                <p14:cNvContentPartPr/>
                <p14:nvPr/>
              </p14:nvContentPartPr>
              <p14:xfrm>
                <a:off x="285785" y="2151803"/>
                <a:ext cx="93960" cy="181080"/>
              </p14:xfrm>
            </p:contentPart>
          </mc:Choice>
          <mc:Fallback xmlns="">
            <p:pic>
              <p:nvPicPr>
                <p:cNvPr id="83" name="Tinta 82">
                  <a:extLst>
                    <a:ext uri="{FF2B5EF4-FFF2-40B4-BE49-F238E27FC236}">
                      <a16:creationId xmlns:a16="http://schemas.microsoft.com/office/drawing/2014/main" id="{24C57A43-DBED-409B-91AF-CB8D25F4D1CF}"/>
                    </a:ext>
                  </a:extLst>
                </p:cNvPr>
                <p:cNvPicPr/>
                <p:nvPr/>
              </p:nvPicPr>
              <p:blipFill>
                <a:blip r:embed="rId103"/>
                <a:stretch>
                  <a:fillRect/>
                </a:stretch>
              </p:blipFill>
              <p:spPr>
                <a:xfrm>
                  <a:off x="276785" y="2143163"/>
                  <a:ext cx="1116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4" name="Tinta 83">
                  <a:extLst>
                    <a:ext uri="{FF2B5EF4-FFF2-40B4-BE49-F238E27FC236}">
                      <a16:creationId xmlns:a16="http://schemas.microsoft.com/office/drawing/2014/main" id="{CB72C73C-4554-47FF-A3B8-736CFA59276C}"/>
                    </a:ext>
                  </a:extLst>
                </p14:cNvPr>
                <p14:cNvContentPartPr/>
                <p14:nvPr/>
              </p14:nvContentPartPr>
              <p14:xfrm>
                <a:off x="446345" y="2404523"/>
                <a:ext cx="95040" cy="155880"/>
              </p14:xfrm>
            </p:contentPart>
          </mc:Choice>
          <mc:Fallback xmlns="">
            <p:pic>
              <p:nvPicPr>
                <p:cNvPr id="84" name="Tinta 83">
                  <a:extLst>
                    <a:ext uri="{FF2B5EF4-FFF2-40B4-BE49-F238E27FC236}">
                      <a16:creationId xmlns:a16="http://schemas.microsoft.com/office/drawing/2014/main" id="{CB72C73C-4554-47FF-A3B8-736CFA59276C}"/>
                    </a:ext>
                  </a:extLst>
                </p:cNvPr>
                <p:cNvPicPr/>
                <p:nvPr/>
              </p:nvPicPr>
              <p:blipFill>
                <a:blip r:embed="rId105"/>
                <a:stretch>
                  <a:fillRect/>
                </a:stretch>
              </p:blipFill>
              <p:spPr>
                <a:xfrm>
                  <a:off x="437345" y="2395523"/>
                  <a:ext cx="1126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5" name="Tinta 84">
                  <a:extLst>
                    <a:ext uri="{FF2B5EF4-FFF2-40B4-BE49-F238E27FC236}">
                      <a16:creationId xmlns:a16="http://schemas.microsoft.com/office/drawing/2014/main" id="{E21F6F55-FE05-4406-AC7D-D8A1FA14BE57}"/>
                    </a:ext>
                  </a:extLst>
                </p14:cNvPr>
                <p14:cNvContentPartPr/>
                <p14:nvPr/>
              </p14:nvContentPartPr>
              <p14:xfrm>
                <a:off x="668825" y="2280323"/>
                <a:ext cx="114120" cy="19800"/>
              </p14:xfrm>
            </p:contentPart>
          </mc:Choice>
          <mc:Fallback xmlns="">
            <p:pic>
              <p:nvPicPr>
                <p:cNvPr id="85" name="Tinta 84">
                  <a:extLst>
                    <a:ext uri="{FF2B5EF4-FFF2-40B4-BE49-F238E27FC236}">
                      <a16:creationId xmlns:a16="http://schemas.microsoft.com/office/drawing/2014/main" id="{E21F6F55-FE05-4406-AC7D-D8A1FA14BE57}"/>
                    </a:ext>
                  </a:extLst>
                </p:cNvPr>
                <p:cNvPicPr/>
                <p:nvPr/>
              </p:nvPicPr>
              <p:blipFill>
                <a:blip r:embed="rId107"/>
                <a:stretch>
                  <a:fillRect/>
                </a:stretch>
              </p:blipFill>
              <p:spPr>
                <a:xfrm>
                  <a:off x="659825" y="2271683"/>
                  <a:ext cx="1317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6" name="Tinta 85">
                  <a:extLst>
                    <a:ext uri="{FF2B5EF4-FFF2-40B4-BE49-F238E27FC236}">
                      <a16:creationId xmlns:a16="http://schemas.microsoft.com/office/drawing/2014/main" id="{974F790E-0755-4831-8E01-0D31AD2B4A44}"/>
                    </a:ext>
                  </a:extLst>
                </p14:cNvPr>
                <p14:cNvContentPartPr/>
                <p14:nvPr/>
              </p14:nvContentPartPr>
              <p14:xfrm>
                <a:off x="713105" y="2366723"/>
                <a:ext cx="69840" cy="360"/>
              </p14:xfrm>
            </p:contentPart>
          </mc:Choice>
          <mc:Fallback xmlns="">
            <p:pic>
              <p:nvPicPr>
                <p:cNvPr id="86" name="Tinta 85">
                  <a:extLst>
                    <a:ext uri="{FF2B5EF4-FFF2-40B4-BE49-F238E27FC236}">
                      <a16:creationId xmlns:a16="http://schemas.microsoft.com/office/drawing/2014/main" id="{974F790E-0755-4831-8E01-0D31AD2B4A44}"/>
                    </a:ext>
                  </a:extLst>
                </p:cNvPr>
                <p:cNvPicPr/>
                <p:nvPr/>
              </p:nvPicPr>
              <p:blipFill>
                <a:blip r:embed="rId109"/>
                <a:stretch>
                  <a:fillRect/>
                </a:stretch>
              </p:blipFill>
              <p:spPr>
                <a:xfrm>
                  <a:off x="704105" y="2358083"/>
                  <a:ext cx="87480" cy="18000"/>
                </a:xfrm>
                <a:prstGeom prst="rect">
                  <a:avLst/>
                </a:prstGeom>
              </p:spPr>
            </p:pic>
          </mc:Fallback>
        </mc:AlternateContent>
      </p:grpSp>
      <p:grpSp>
        <p:nvGrpSpPr>
          <p:cNvPr id="97" name="Agrupar 96">
            <a:extLst>
              <a:ext uri="{FF2B5EF4-FFF2-40B4-BE49-F238E27FC236}">
                <a16:creationId xmlns:a16="http://schemas.microsoft.com/office/drawing/2014/main" id="{B61FA6B1-28AD-45D1-AABD-6E87229B5793}"/>
              </a:ext>
            </a:extLst>
          </p:cNvPr>
          <p:cNvGrpSpPr/>
          <p:nvPr/>
        </p:nvGrpSpPr>
        <p:grpSpPr>
          <a:xfrm>
            <a:off x="1081025" y="2666603"/>
            <a:ext cx="474120" cy="222120"/>
            <a:chOff x="1081025" y="2666603"/>
            <a:chExt cx="474120" cy="222120"/>
          </a:xfrm>
        </p:grpSpPr>
        <mc:AlternateContent xmlns:mc="http://schemas.openxmlformats.org/markup-compatibility/2006" xmlns:p14="http://schemas.microsoft.com/office/powerpoint/2010/main">
          <mc:Choice Requires="p14">
            <p:contentPart p14:bwMode="auto" r:id="rId110">
              <p14:nvContentPartPr>
                <p14:cNvPr id="90" name="Tinta 89">
                  <a:extLst>
                    <a:ext uri="{FF2B5EF4-FFF2-40B4-BE49-F238E27FC236}">
                      <a16:creationId xmlns:a16="http://schemas.microsoft.com/office/drawing/2014/main" id="{22285B76-0FDA-44BE-8377-E7C0245C74F7}"/>
                    </a:ext>
                  </a:extLst>
                </p14:cNvPr>
                <p14:cNvContentPartPr/>
                <p14:nvPr/>
              </p14:nvContentPartPr>
              <p14:xfrm>
                <a:off x="1081025" y="2666603"/>
                <a:ext cx="77400" cy="106560"/>
              </p14:xfrm>
            </p:contentPart>
          </mc:Choice>
          <mc:Fallback xmlns="">
            <p:pic>
              <p:nvPicPr>
                <p:cNvPr id="90" name="Tinta 89">
                  <a:extLst>
                    <a:ext uri="{FF2B5EF4-FFF2-40B4-BE49-F238E27FC236}">
                      <a16:creationId xmlns:a16="http://schemas.microsoft.com/office/drawing/2014/main" id="{22285B76-0FDA-44BE-8377-E7C0245C74F7}"/>
                    </a:ext>
                  </a:extLst>
                </p:cNvPr>
                <p:cNvPicPr/>
                <p:nvPr/>
              </p:nvPicPr>
              <p:blipFill>
                <a:blip r:embed="rId111"/>
                <a:stretch>
                  <a:fillRect/>
                </a:stretch>
              </p:blipFill>
              <p:spPr>
                <a:xfrm>
                  <a:off x="1072025" y="2657603"/>
                  <a:ext cx="9504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1" name="Tinta 90">
                  <a:extLst>
                    <a:ext uri="{FF2B5EF4-FFF2-40B4-BE49-F238E27FC236}">
                      <a16:creationId xmlns:a16="http://schemas.microsoft.com/office/drawing/2014/main" id="{6B4B9297-4A83-420A-B6CF-CCDC2D36831B}"/>
                    </a:ext>
                  </a:extLst>
                </p14:cNvPr>
                <p14:cNvContentPartPr/>
                <p14:nvPr/>
              </p14:nvContentPartPr>
              <p14:xfrm>
                <a:off x="1161665" y="2702243"/>
                <a:ext cx="34560" cy="186480"/>
              </p14:xfrm>
            </p:contentPart>
          </mc:Choice>
          <mc:Fallback xmlns="">
            <p:pic>
              <p:nvPicPr>
                <p:cNvPr id="91" name="Tinta 90">
                  <a:extLst>
                    <a:ext uri="{FF2B5EF4-FFF2-40B4-BE49-F238E27FC236}">
                      <a16:creationId xmlns:a16="http://schemas.microsoft.com/office/drawing/2014/main" id="{6B4B9297-4A83-420A-B6CF-CCDC2D36831B}"/>
                    </a:ext>
                  </a:extLst>
                </p:cNvPr>
                <p:cNvPicPr/>
                <p:nvPr/>
              </p:nvPicPr>
              <p:blipFill>
                <a:blip r:embed="rId113"/>
                <a:stretch>
                  <a:fillRect/>
                </a:stretch>
              </p:blipFill>
              <p:spPr>
                <a:xfrm>
                  <a:off x="1153025" y="2693603"/>
                  <a:ext cx="522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2" name="Tinta 91">
                  <a:extLst>
                    <a:ext uri="{FF2B5EF4-FFF2-40B4-BE49-F238E27FC236}">
                      <a16:creationId xmlns:a16="http://schemas.microsoft.com/office/drawing/2014/main" id="{621ED6D3-A2DD-4300-86D4-0DDC7E0B6A45}"/>
                    </a:ext>
                  </a:extLst>
                </p14:cNvPr>
                <p14:cNvContentPartPr/>
                <p14:nvPr/>
              </p14:nvContentPartPr>
              <p14:xfrm>
                <a:off x="1278665" y="2735723"/>
                <a:ext cx="276480" cy="134280"/>
              </p14:xfrm>
            </p:contentPart>
          </mc:Choice>
          <mc:Fallback xmlns="">
            <p:pic>
              <p:nvPicPr>
                <p:cNvPr id="92" name="Tinta 91">
                  <a:extLst>
                    <a:ext uri="{FF2B5EF4-FFF2-40B4-BE49-F238E27FC236}">
                      <a16:creationId xmlns:a16="http://schemas.microsoft.com/office/drawing/2014/main" id="{621ED6D3-A2DD-4300-86D4-0DDC7E0B6A45}"/>
                    </a:ext>
                  </a:extLst>
                </p:cNvPr>
                <p:cNvPicPr/>
                <p:nvPr/>
              </p:nvPicPr>
              <p:blipFill>
                <a:blip r:embed="rId115"/>
                <a:stretch>
                  <a:fillRect/>
                </a:stretch>
              </p:blipFill>
              <p:spPr>
                <a:xfrm>
                  <a:off x="1270025" y="2727083"/>
                  <a:ext cx="294120" cy="15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6">
            <p14:nvContentPartPr>
              <p14:cNvPr id="87" name="Tinta 86">
                <a:extLst>
                  <a:ext uri="{FF2B5EF4-FFF2-40B4-BE49-F238E27FC236}">
                    <a16:creationId xmlns:a16="http://schemas.microsoft.com/office/drawing/2014/main" id="{399C2FF8-69D2-453D-AF0E-6842D2CEBA76}"/>
                  </a:ext>
                </a:extLst>
              </p14:cNvPr>
              <p14:cNvContentPartPr/>
              <p14:nvPr/>
            </p14:nvContentPartPr>
            <p14:xfrm>
              <a:off x="1025225" y="2336123"/>
              <a:ext cx="102600" cy="5040"/>
            </p14:xfrm>
          </p:contentPart>
        </mc:Choice>
        <mc:Fallback xmlns="">
          <p:pic>
            <p:nvPicPr>
              <p:cNvPr id="87" name="Tinta 86">
                <a:extLst>
                  <a:ext uri="{FF2B5EF4-FFF2-40B4-BE49-F238E27FC236}">
                    <a16:creationId xmlns:a16="http://schemas.microsoft.com/office/drawing/2014/main" id="{399C2FF8-69D2-453D-AF0E-6842D2CEBA76}"/>
                  </a:ext>
                </a:extLst>
              </p:cNvPr>
              <p:cNvPicPr/>
              <p:nvPr/>
            </p:nvPicPr>
            <p:blipFill>
              <a:blip r:embed="rId117"/>
              <a:stretch>
                <a:fillRect/>
              </a:stretch>
            </p:blipFill>
            <p:spPr>
              <a:xfrm>
                <a:off x="1016585" y="2327483"/>
                <a:ext cx="1202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8" name="Tinta 87">
                <a:extLst>
                  <a:ext uri="{FF2B5EF4-FFF2-40B4-BE49-F238E27FC236}">
                    <a16:creationId xmlns:a16="http://schemas.microsoft.com/office/drawing/2014/main" id="{38037210-1ADD-4B9C-8B29-DEF7536916A8}"/>
                  </a:ext>
                </a:extLst>
              </p14:cNvPr>
              <p14:cNvContentPartPr/>
              <p14:nvPr/>
            </p14:nvContentPartPr>
            <p14:xfrm>
              <a:off x="1216025" y="2145323"/>
              <a:ext cx="201960" cy="262800"/>
            </p14:xfrm>
          </p:contentPart>
        </mc:Choice>
        <mc:Fallback xmlns="">
          <p:pic>
            <p:nvPicPr>
              <p:cNvPr id="88" name="Tinta 87">
                <a:extLst>
                  <a:ext uri="{FF2B5EF4-FFF2-40B4-BE49-F238E27FC236}">
                    <a16:creationId xmlns:a16="http://schemas.microsoft.com/office/drawing/2014/main" id="{38037210-1ADD-4B9C-8B29-DEF7536916A8}"/>
                  </a:ext>
                </a:extLst>
              </p:cNvPr>
              <p:cNvPicPr/>
              <p:nvPr/>
            </p:nvPicPr>
            <p:blipFill>
              <a:blip r:embed="rId119"/>
              <a:stretch>
                <a:fillRect/>
              </a:stretch>
            </p:blipFill>
            <p:spPr>
              <a:xfrm>
                <a:off x="1207385" y="2136683"/>
                <a:ext cx="2196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9" name="Tinta 88">
                <a:extLst>
                  <a:ext uri="{FF2B5EF4-FFF2-40B4-BE49-F238E27FC236}">
                    <a16:creationId xmlns:a16="http://schemas.microsoft.com/office/drawing/2014/main" id="{210471B9-E87E-4D3B-9BF2-4DAE73012EFD}"/>
                  </a:ext>
                </a:extLst>
              </p14:cNvPr>
              <p14:cNvContentPartPr/>
              <p14:nvPr/>
            </p14:nvContentPartPr>
            <p14:xfrm>
              <a:off x="1040345" y="2435123"/>
              <a:ext cx="471960" cy="78840"/>
            </p14:xfrm>
          </p:contentPart>
        </mc:Choice>
        <mc:Fallback xmlns="">
          <p:pic>
            <p:nvPicPr>
              <p:cNvPr id="89" name="Tinta 88">
                <a:extLst>
                  <a:ext uri="{FF2B5EF4-FFF2-40B4-BE49-F238E27FC236}">
                    <a16:creationId xmlns:a16="http://schemas.microsoft.com/office/drawing/2014/main" id="{210471B9-E87E-4D3B-9BF2-4DAE73012EFD}"/>
                  </a:ext>
                </a:extLst>
              </p:cNvPr>
              <p:cNvPicPr/>
              <p:nvPr/>
            </p:nvPicPr>
            <p:blipFill>
              <a:blip r:embed="rId121"/>
              <a:stretch>
                <a:fillRect/>
              </a:stretch>
            </p:blipFill>
            <p:spPr>
              <a:xfrm>
                <a:off x="1031705" y="2426123"/>
                <a:ext cx="4896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3" name="Tinta 92">
                <a:extLst>
                  <a:ext uri="{FF2B5EF4-FFF2-40B4-BE49-F238E27FC236}">
                    <a16:creationId xmlns:a16="http://schemas.microsoft.com/office/drawing/2014/main" id="{A6C40ACD-1FB6-4F3E-BB70-1EDAA73C041B}"/>
                  </a:ext>
                </a:extLst>
              </p14:cNvPr>
              <p14:cNvContentPartPr/>
              <p14:nvPr/>
            </p14:nvContentPartPr>
            <p14:xfrm>
              <a:off x="1243385" y="2382923"/>
              <a:ext cx="109800" cy="24120"/>
            </p14:xfrm>
          </p:contentPart>
        </mc:Choice>
        <mc:Fallback xmlns="">
          <p:pic>
            <p:nvPicPr>
              <p:cNvPr id="93" name="Tinta 92">
                <a:extLst>
                  <a:ext uri="{FF2B5EF4-FFF2-40B4-BE49-F238E27FC236}">
                    <a16:creationId xmlns:a16="http://schemas.microsoft.com/office/drawing/2014/main" id="{A6C40ACD-1FB6-4F3E-BB70-1EDAA73C041B}"/>
                  </a:ext>
                </a:extLst>
              </p:cNvPr>
              <p:cNvPicPr/>
              <p:nvPr/>
            </p:nvPicPr>
            <p:blipFill>
              <a:blip r:embed="rId123"/>
              <a:stretch>
                <a:fillRect/>
              </a:stretch>
            </p:blipFill>
            <p:spPr>
              <a:xfrm>
                <a:off x="1234385" y="2373923"/>
                <a:ext cx="127440" cy="41760"/>
              </a:xfrm>
              <a:prstGeom prst="rect">
                <a:avLst/>
              </a:prstGeom>
            </p:spPr>
          </p:pic>
        </mc:Fallback>
      </mc:AlternateContent>
      <p:grpSp>
        <p:nvGrpSpPr>
          <p:cNvPr id="101" name="Agrupar 100">
            <a:extLst>
              <a:ext uri="{FF2B5EF4-FFF2-40B4-BE49-F238E27FC236}">
                <a16:creationId xmlns:a16="http://schemas.microsoft.com/office/drawing/2014/main" id="{4AD21378-CFE3-4E07-8725-3D5021ED4BAB}"/>
              </a:ext>
            </a:extLst>
          </p:cNvPr>
          <p:cNvGrpSpPr/>
          <p:nvPr/>
        </p:nvGrpSpPr>
        <p:grpSpPr>
          <a:xfrm>
            <a:off x="1692665" y="1975043"/>
            <a:ext cx="656640" cy="519840"/>
            <a:chOff x="1692665" y="1975043"/>
            <a:chExt cx="656640" cy="519840"/>
          </a:xfrm>
        </p:grpSpPr>
        <mc:AlternateContent xmlns:mc="http://schemas.openxmlformats.org/markup-compatibility/2006" xmlns:p14="http://schemas.microsoft.com/office/powerpoint/2010/main">
          <mc:Choice Requires="p14">
            <p:contentPart p14:bwMode="auto" r:id="rId124">
              <p14:nvContentPartPr>
                <p14:cNvPr id="94" name="Tinta 93">
                  <a:extLst>
                    <a:ext uri="{FF2B5EF4-FFF2-40B4-BE49-F238E27FC236}">
                      <a16:creationId xmlns:a16="http://schemas.microsoft.com/office/drawing/2014/main" id="{90A34120-140D-4FED-A173-816DED5621F2}"/>
                    </a:ext>
                  </a:extLst>
                </p14:cNvPr>
                <p14:cNvContentPartPr/>
                <p14:nvPr/>
              </p14:nvContentPartPr>
              <p14:xfrm>
                <a:off x="1692665" y="2276003"/>
                <a:ext cx="139320" cy="27720"/>
              </p14:xfrm>
            </p:contentPart>
          </mc:Choice>
          <mc:Fallback xmlns="">
            <p:pic>
              <p:nvPicPr>
                <p:cNvPr id="94" name="Tinta 93">
                  <a:extLst>
                    <a:ext uri="{FF2B5EF4-FFF2-40B4-BE49-F238E27FC236}">
                      <a16:creationId xmlns:a16="http://schemas.microsoft.com/office/drawing/2014/main" id="{90A34120-140D-4FED-A173-816DED5621F2}"/>
                    </a:ext>
                  </a:extLst>
                </p:cNvPr>
                <p:cNvPicPr/>
                <p:nvPr/>
              </p:nvPicPr>
              <p:blipFill>
                <a:blip r:embed="rId125"/>
                <a:stretch>
                  <a:fillRect/>
                </a:stretch>
              </p:blipFill>
              <p:spPr>
                <a:xfrm>
                  <a:off x="1684025" y="2267003"/>
                  <a:ext cx="1569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5" name="Tinta 94">
                  <a:extLst>
                    <a:ext uri="{FF2B5EF4-FFF2-40B4-BE49-F238E27FC236}">
                      <a16:creationId xmlns:a16="http://schemas.microsoft.com/office/drawing/2014/main" id="{C35ADAA1-9CC3-4B5C-9615-8783E32DB020}"/>
                    </a:ext>
                  </a:extLst>
                </p14:cNvPr>
                <p14:cNvContentPartPr/>
                <p14:nvPr/>
              </p14:nvContentPartPr>
              <p14:xfrm>
                <a:off x="1741985" y="2387243"/>
                <a:ext cx="116280" cy="14400"/>
              </p14:xfrm>
            </p:contentPart>
          </mc:Choice>
          <mc:Fallback xmlns="">
            <p:pic>
              <p:nvPicPr>
                <p:cNvPr id="95" name="Tinta 94">
                  <a:extLst>
                    <a:ext uri="{FF2B5EF4-FFF2-40B4-BE49-F238E27FC236}">
                      <a16:creationId xmlns:a16="http://schemas.microsoft.com/office/drawing/2014/main" id="{C35ADAA1-9CC3-4B5C-9615-8783E32DB020}"/>
                    </a:ext>
                  </a:extLst>
                </p:cNvPr>
                <p:cNvPicPr/>
                <p:nvPr/>
              </p:nvPicPr>
              <p:blipFill>
                <a:blip r:embed="rId127"/>
                <a:stretch>
                  <a:fillRect/>
                </a:stretch>
              </p:blipFill>
              <p:spPr>
                <a:xfrm>
                  <a:off x="1733345" y="2378243"/>
                  <a:ext cx="1339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9" name="Tinta 98">
                  <a:extLst>
                    <a:ext uri="{FF2B5EF4-FFF2-40B4-BE49-F238E27FC236}">
                      <a16:creationId xmlns:a16="http://schemas.microsoft.com/office/drawing/2014/main" id="{D5969F7A-0676-49A2-8B63-9AD0465D0FA1}"/>
                    </a:ext>
                  </a:extLst>
                </p14:cNvPr>
                <p14:cNvContentPartPr/>
                <p14:nvPr/>
              </p14:nvContentPartPr>
              <p14:xfrm>
                <a:off x="2130065" y="2134523"/>
                <a:ext cx="50760" cy="204120"/>
              </p14:xfrm>
            </p:contentPart>
          </mc:Choice>
          <mc:Fallback xmlns="">
            <p:pic>
              <p:nvPicPr>
                <p:cNvPr id="99" name="Tinta 98">
                  <a:extLst>
                    <a:ext uri="{FF2B5EF4-FFF2-40B4-BE49-F238E27FC236}">
                      <a16:creationId xmlns:a16="http://schemas.microsoft.com/office/drawing/2014/main" id="{D5969F7A-0676-49A2-8B63-9AD0465D0FA1}"/>
                    </a:ext>
                  </a:extLst>
                </p:cNvPr>
                <p:cNvPicPr/>
                <p:nvPr/>
              </p:nvPicPr>
              <p:blipFill>
                <a:blip r:embed="rId129"/>
                <a:stretch>
                  <a:fillRect/>
                </a:stretch>
              </p:blipFill>
              <p:spPr>
                <a:xfrm>
                  <a:off x="2121425" y="2125883"/>
                  <a:ext cx="6840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0" name="Tinta 99">
                  <a:extLst>
                    <a:ext uri="{FF2B5EF4-FFF2-40B4-BE49-F238E27FC236}">
                      <a16:creationId xmlns:a16="http://schemas.microsoft.com/office/drawing/2014/main" id="{DF7906BC-45A2-42CA-BF2E-28ADA71E82E3}"/>
                    </a:ext>
                  </a:extLst>
                </p14:cNvPr>
                <p14:cNvContentPartPr/>
                <p14:nvPr/>
              </p14:nvContentPartPr>
              <p14:xfrm>
                <a:off x="1802825" y="1975043"/>
                <a:ext cx="546480" cy="519840"/>
              </p14:xfrm>
            </p:contentPart>
          </mc:Choice>
          <mc:Fallback xmlns="">
            <p:pic>
              <p:nvPicPr>
                <p:cNvPr id="100" name="Tinta 99">
                  <a:extLst>
                    <a:ext uri="{FF2B5EF4-FFF2-40B4-BE49-F238E27FC236}">
                      <a16:creationId xmlns:a16="http://schemas.microsoft.com/office/drawing/2014/main" id="{DF7906BC-45A2-42CA-BF2E-28ADA71E82E3}"/>
                    </a:ext>
                  </a:extLst>
                </p:cNvPr>
                <p:cNvPicPr/>
                <p:nvPr/>
              </p:nvPicPr>
              <p:blipFill>
                <a:blip r:embed="rId131"/>
                <a:stretch>
                  <a:fillRect/>
                </a:stretch>
              </p:blipFill>
              <p:spPr>
                <a:xfrm>
                  <a:off x="1793825" y="1966403"/>
                  <a:ext cx="564120" cy="537480"/>
                </a:xfrm>
                <a:prstGeom prst="rect">
                  <a:avLst/>
                </a:prstGeom>
              </p:spPr>
            </p:pic>
          </mc:Fallback>
        </mc:AlternateContent>
      </p:grpSp>
      <p:grpSp>
        <p:nvGrpSpPr>
          <p:cNvPr id="109" name="Agrupar 108">
            <a:extLst>
              <a:ext uri="{FF2B5EF4-FFF2-40B4-BE49-F238E27FC236}">
                <a16:creationId xmlns:a16="http://schemas.microsoft.com/office/drawing/2014/main" id="{F2F01366-E8B1-4352-8828-C713BE11CD33}"/>
              </a:ext>
            </a:extLst>
          </p:cNvPr>
          <p:cNvGrpSpPr/>
          <p:nvPr/>
        </p:nvGrpSpPr>
        <p:grpSpPr>
          <a:xfrm>
            <a:off x="5344865" y="2407763"/>
            <a:ext cx="1204920" cy="930600"/>
            <a:chOff x="5344865" y="2407763"/>
            <a:chExt cx="1204920" cy="930600"/>
          </a:xfrm>
        </p:grpSpPr>
        <mc:AlternateContent xmlns:mc="http://schemas.openxmlformats.org/markup-compatibility/2006" xmlns:p14="http://schemas.microsoft.com/office/powerpoint/2010/main">
          <mc:Choice Requires="p14">
            <p:contentPart p14:bwMode="auto" r:id="rId132">
              <p14:nvContentPartPr>
                <p14:cNvPr id="26" name="Tinta 25">
                  <a:extLst>
                    <a:ext uri="{FF2B5EF4-FFF2-40B4-BE49-F238E27FC236}">
                      <a16:creationId xmlns:a16="http://schemas.microsoft.com/office/drawing/2014/main" id="{7DC7117B-83AC-44D4-89BA-BB333A4BFE93}"/>
                    </a:ext>
                  </a:extLst>
                </p14:cNvPr>
                <p14:cNvContentPartPr/>
                <p14:nvPr/>
              </p14:nvContentPartPr>
              <p14:xfrm>
                <a:off x="5849225" y="2988803"/>
                <a:ext cx="125640" cy="34560"/>
              </p14:xfrm>
            </p:contentPart>
          </mc:Choice>
          <mc:Fallback xmlns="">
            <p:pic>
              <p:nvPicPr>
                <p:cNvPr id="26" name="Tinta 25">
                  <a:extLst>
                    <a:ext uri="{FF2B5EF4-FFF2-40B4-BE49-F238E27FC236}">
                      <a16:creationId xmlns:a16="http://schemas.microsoft.com/office/drawing/2014/main" id="{7DC7117B-83AC-44D4-89BA-BB333A4BFE93}"/>
                    </a:ext>
                  </a:extLst>
                </p:cNvPr>
                <p:cNvPicPr/>
                <p:nvPr/>
              </p:nvPicPr>
              <p:blipFill>
                <a:blip r:embed="rId133"/>
                <a:stretch>
                  <a:fillRect/>
                </a:stretch>
              </p:blipFill>
              <p:spPr>
                <a:xfrm>
                  <a:off x="5840585" y="2980163"/>
                  <a:ext cx="143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7" name="Tinta 26">
                  <a:extLst>
                    <a:ext uri="{FF2B5EF4-FFF2-40B4-BE49-F238E27FC236}">
                      <a16:creationId xmlns:a16="http://schemas.microsoft.com/office/drawing/2014/main" id="{A1B027C4-9CBF-4176-9DBD-87F523ADC724}"/>
                    </a:ext>
                  </a:extLst>
                </p14:cNvPr>
                <p14:cNvContentPartPr/>
                <p14:nvPr/>
              </p14:nvContentPartPr>
              <p14:xfrm>
                <a:off x="6058025" y="3061523"/>
                <a:ext cx="213840" cy="250560"/>
              </p14:xfrm>
            </p:contentPart>
          </mc:Choice>
          <mc:Fallback xmlns="">
            <p:pic>
              <p:nvPicPr>
                <p:cNvPr id="27" name="Tinta 26">
                  <a:extLst>
                    <a:ext uri="{FF2B5EF4-FFF2-40B4-BE49-F238E27FC236}">
                      <a16:creationId xmlns:a16="http://schemas.microsoft.com/office/drawing/2014/main" id="{A1B027C4-9CBF-4176-9DBD-87F523ADC724}"/>
                    </a:ext>
                  </a:extLst>
                </p:cNvPr>
                <p:cNvPicPr/>
                <p:nvPr/>
              </p:nvPicPr>
              <p:blipFill>
                <a:blip r:embed="rId135"/>
                <a:stretch>
                  <a:fillRect/>
                </a:stretch>
              </p:blipFill>
              <p:spPr>
                <a:xfrm>
                  <a:off x="6049025" y="3052883"/>
                  <a:ext cx="2314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4" name="Tinta 23">
                  <a:extLst>
                    <a:ext uri="{FF2B5EF4-FFF2-40B4-BE49-F238E27FC236}">
                      <a16:creationId xmlns:a16="http://schemas.microsoft.com/office/drawing/2014/main" id="{A9EF2B3C-CCDD-449B-BBC3-D714A0C0EDCE}"/>
                    </a:ext>
                  </a:extLst>
                </p14:cNvPr>
                <p14:cNvContentPartPr/>
                <p14:nvPr/>
              </p14:nvContentPartPr>
              <p14:xfrm>
                <a:off x="5604065" y="2965043"/>
                <a:ext cx="49680" cy="2160"/>
              </p14:xfrm>
            </p:contentPart>
          </mc:Choice>
          <mc:Fallback xmlns="">
            <p:pic>
              <p:nvPicPr>
                <p:cNvPr id="24" name="Tinta 23">
                  <a:extLst>
                    <a:ext uri="{FF2B5EF4-FFF2-40B4-BE49-F238E27FC236}">
                      <a16:creationId xmlns:a16="http://schemas.microsoft.com/office/drawing/2014/main" id="{A9EF2B3C-CCDD-449B-BBC3-D714A0C0EDCE}"/>
                    </a:ext>
                  </a:extLst>
                </p:cNvPr>
                <p:cNvPicPr/>
                <p:nvPr/>
              </p:nvPicPr>
              <p:blipFill>
                <a:blip r:embed="rId137"/>
                <a:stretch>
                  <a:fillRect/>
                </a:stretch>
              </p:blipFill>
              <p:spPr>
                <a:xfrm>
                  <a:off x="5595065" y="2956043"/>
                  <a:ext cx="6732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 name="Tinta 24">
                  <a:extLst>
                    <a:ext uri="{FF2B5EF4-FFF2-40B4-BE49-F238E27FC236}">
                      <a16:creationId xmlns:a16="http://schemas.microsoft.com/office/drawing/2014/main" id="{EA20AF47-0D16-4912-9983-0D9673B6D788}"/>
                    </a:ext>
                  </a:extLst>
                </p14:cNvPr>
                <p14:cNvContentPartPr/>
                <p14:nvPr/>
              </p14:nvContentPartPr>
              <p14:xfrm>
                <a:off x="5538185" y="2921843"/>
                <a:ext cx="190080" cy="20880"/>
              </p14:xfrm>
            </p:contentPart>
          </mc:Choice>
          <mc:Fallback xmlns="">
            <p:pic>
              <p:nvPicPr>
                <p:cNvPr id="25" name="Tinta 24">
                  <a:extLst>
                    <a:ext uri="{FF2B5EF4-FFF2-40B4-BE49-F238E27FC236}">
                      <a16:creationId xmlns:a16="http://schemas.microsoft.com/office/drawing/2014/main" id="{EA20AF47-0D16-4912-9983-0D9673B6D788}"/>
                    </a:ext>
                  </a:extLst>
                </p:cNvPr>
                <p:cNvPicPr/>
                <p:nvPr/>
              </p:nvPicPr>
              <p:blipFill>
                <a:blip r:embed="rId139"/>
                <a:stretch>
                  <a:fillRect/>
                </a:stretch>
              </p:blipFill>
              <p:spPr>
                <a:xfrm>
                  <a:off x="5529545" y="2912843"/>
                  <a:ext cx="2077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7" name="Tinta 66">
                  <a:extLst>
                    <a:ext uri="{FF2B5EF4-FFF2-40B4-BE49-F238E27FC236}">
                      <a16:creationId xmlns:a16="http://schemas.microsoft.com/office/drawing/2014/main" id="{19D34657-97E7-422D-A15A-B5724CDD1EB8}"/>
                    </a:ext>
                  </a:extLst>
                </p14:cNvPr>
                <p14:cNvContentPartPr/>
                <p14:nvPr/>
              </p14:nvContentPartPr>
              <p14:xfrm>
                <a:off x="5515505" y="2989883"/>
                <a:ext cx="9360" cy="63000"/>
              </p14:xfrm>
            </p:contentPart>
          </mc:Choice>
          <mc:Fallback xmlns="">
            <p:pic>
              <p:nvPicPr>
                <p:cNvPr id="67" name="Tinta 66">
                  <a:extLst>
                    <a:ext uri="{FF2B5EF4-FFF2-40B4-BE49-F238E27FC236}">
                      <a16:creationId xmlns:a16="http://schemas.microsoft.com/office/drawing/2014/main" id="{19D34657-97E7-422D-A15A-B5724CDD1EB8}"/>
                    </a:ext>
                  </a:extLst>
                </p:cNvPr>
                <p:cNvPicPr/>
                <p:nvPr/>
              </p:nvPicPr>
              <p:blipFill>
                <a:blip r:embed="rId141"/>
                <a:stretch>
                  <a:fillRect/>
                </a:stretch>
              </p:blipFill>
              <p:spPr>
                <a:xfrm>
                  <a:off x="5506865" y="2981243"/>
                  <a:ext cx="27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8" name="Tinta 67">
                  <a:extLst>
                    <a:ext uri="{FF2B5EF4-FFF2-40B4-BE49-F238E27FC236}">
                      <a16:creationId xmlns:a16="http://schemas.microsoft.com/office/drawing/2014/main" id="{ADAFA6F1-846D-400A-978F-9937A7EF5F49}"/>
                    </a:ext>
                  </a:extLst>
                </p14:cNvPr>
                <p14:cNvContentPartPr/>
                <p14:nvPr/>
              </p14:nvContentPartPr>
              <p14:xfrm>
                <a:off x="5515505" y="3146843"/>
                <a:ext cx="360" cy="63000"/>
              </p14:xfrm>
            </p:contentPart>
          </mc:Choice>
          <mc:Fallback xmlns="">
            <p:pic>
              <p:nvPicPr>
                <p:cNvPr id="68" name="Tinta 67">
                  <a:extLst>
                    <a:ext uri="{FF2B5EF4-FFF2-40B4-BE49-F238E27FC236}">
                      <a16:creationId xmlns:a16="http://schemas.microsoft.com/office/drawing/2014/main" id="{ADAFA6F1-846D-400A-978F-9937A7EF5F49}"/>
                    </a:ext>
                  </a:extLst>
                </p:cNvPr>
                <p:cNvPicPr/>
                <p:nvPr/>
              </p:nvPicPr>
              <p:blipFill>
                <a:blip r:embed="rId143"/>
                <a:stretch>
                  <a:fillRect/>
                </a:stretch>
              </p:blipFill>
              <p:spPr>
                <a:xfrm>
                  <a:off x="5506865" y="3138203"/>
                  <a:ext cx="180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9" name="Tinta 68">
                  <a:extLst>
                    <a:ext uri="{FF2B5EF4-FFF2-40B4-BE49-F238E27FC236}">
                      <a16:creationId xmlns:a16="http://schemas.microsoft.com/office/drawing/2014/main" id="{AA102C6E-B637-414A-86CF-5C723835811C}"/>
                    </a:ext>
                  </a:extLst>
                </p14:cNvPr>
                <p14:cNvContentPartPr/>
                <p14:nvPr/>
              </p14:nvContentPartPr>
              <p14:xfrm>
                <a:off x="5512985" y="3273203"/>
                <a:ext cx="1800" cy="65160"/>
              </p14:xfrm>
            </p:contentPart>
          </mc:Choice>
          <mc:Fallback xmlns="">
            <p:pic>
              <p:nvPicPr>
                <p:cNvPr id="69" name="Tinta 68">
                  <a:extLst>
                    <a:ext uri="{FF2B5EF4-FFF2-40B4-BE49-F238E27FC236}">
                      <a16:creationId xmlns:a16="http://schemas.microsoft.com/office/drawing/2014/main" id="{AA102C6E-B637-414A-86CF-5C723835811C}"/>
                    </a:ext>
                  </a:extLst>
                </p:cNvPr>
                <p:cNvPicPr/>
                <p:nvPr/>
              </p:nvPicPr>
              <p:blipFill>
                <a:blip r:embed="rId145"/>
                <a:stretch>
                  <a:fillRect/>
                </a:stretch>
              </p:blipFill>
              <p:spPr>
                <a:xfrm>
                  <a:off x="5504345" y="3264203"/>
                  <a:ext cx="194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7" name="Tinta 76">
                  <a:extLst>
                    <a:ext uri="{FF2B5EF4-FFF2-40B4-BE49-F238E27FC236}">
                      <a16:creationId xmlns:a16="http://schemas.microsoft.com/office/drawing/2014/main" id="{DEDC5228-2663-46AD-AA3B-B95F72CBA3AD}"/>
                    </a:ext>
                  </a:extLst>
                </p14:cNvPr>
                <p14:cNvContentPartPr/>
                <p14:nvPr/>
              </p14:nvContentPartPr>
              <p14:xfrm>
                <a:off x="5344865" y="2952443"/>
                <a:ext cx="167400" cy="27720"/>
              </p14:xfrm>
            </p:contentPart>
          </mc:Choice>
          <mc:Fallback xmlns="">
            <p:pic>
              <p:nvPicPr>
                <p:cNvPr id="77" name="Tinta 76">
                  <a:extLst>
                    <a:ext uri="{FF2B5EF4-FFF2-40B4-BE49-F238E27FC236}">
                      <a16:creationId xmlns:a16="http://schemas.microsoft.com/office/drawing/2014/main" id="{DEDC5228-2663-46AD-AA3B-B95F72CBA3AD}"/>
                    </a:ext>
                  </a:extLst>
                </p:cNvPr>
                <p:cNvPicPr/>
                <p:nvPr/>
              </p:nvPicPr>
              <p:blipFill>
                <a:blip r:embed="rId147"/>
                <a:stretch>
                  <a:fillRect/>
                </a:stretch>
              </p:blipFill>
              <p:spPr>
                <a:xfrm>
                  <a:off x="5336225" y="2943803"/>
                  <a:ext cx="1850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8" name="Tinta 77">
                  <a:extLst>
                    <a:ext uri="{FF2B5EF4-FFF2-40B4-BE49-F238E27FC236}">
                      <a16:creationId xmlns:a16="http://schemas.microsoft.com/office/drawing/2014/main" id="{F02C4519-7AC6-4A9A-8391-426EA90822B7}"/>
                    </a:ext>
                  </a:extLst>
                </p14:cNvPr>
                <p14:cNvContentPartPr/>
                <p14:nvPr/>
              </p14:nvContentPartPr>
              <p14:xfrm>
                <a:off x="5557265" y="2938763"/>
                <a:ext cx="15480" cy="7200"/>
              </p14:xfrm>
            </p:contentPart>
          </mc:Choice>
          <mc:Fallback xmlns="">
            <p:pic>
              <p:nvPicPr>
                <p:cNvPr id="78" name="Tinta 77">
                  <a:extLst>
                    <a:ext uri="{FF2B5EF4-FFF2-40B4-BE49-F238E27FC236}">
                      <a16:creationId xmlns:a16="http://schemas.microsoft.com/office/drawing/2014/main" id="{F02C4519-7AC6-4A9A-8391-426EA90822B7}"/>
                    </a:ext>
                  </a:extLst>
                </p:cNvPr>
                <p:cNvPicPr/>
                <p:nvPr/>
              </p:nvPicPr>
              <p:blipFill>
                <a:blip r:embed="rId149"/>
                <a:stretch>
                  <a:fillRect/>
                </a:stretch>
              </p:blipFill>
              <p:spPr>
                <a:xfrm>
                  <a:off x="5548265" y="2930123"/>
                  <a:ext cx="3312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9" name="Tinta 78">
                  <a:extLst>
                    <a:ext uri="{FF2B5EF4-FFF2-40B4-BE49-F238E27FC236}">
                      <a16:creationId xmlns:a16="http://schemas.microsoft.com/office/drawing/2014/main" id="{97BEE0E0-D62A-463B-BC66-751C5721114E}"/>
                    </a:ext>
                  </a:extLst>
                </p14:cNvPr>
                <p14:cNvContentPartPr/>
                <p14:nvPr/>
              </p14:nvContentPartPr>
              <p14:xfrm>
                <a:off x="5473745" y="2903123"/>
                <a:ext cx="156600" cy="142200"/>
              </p14:xfrm>
            </p:contentPart>
          </mc:Choice>
          <mc:Fallback xmlns="">
            <p:pic>
              <p:nvPicPr>
                <p:cNvPr id="79" name="Tinta 78">
                  <a:extLst>
                    <a:ext uri="{FF2B5EF4-FFF2-40B4-BE49-F238E27FC236}">
                      <a16:creationId xmlns:a16="http://schemas.microsoft.com/office/drawing/2014/main" id="{97BEE0E0-D62A-463B-BC66-751C5721114E}"/>
                    </a:ext>
                  </a:extLst>
                </p:cNvPr>
                <p:cNvPicPr/>
                <p:nvPr/>
              </p:nvPicPr>
              <p:blipFill>
                <a:blip r:embed="rId151"/>
                <a:stretch>
                  <a:fillRect/>
                </a:stretch>
              </p:blipFill>
              <p:spPr>
                <a:xfrm>
                  <a:off x="5464745" y="2894483"/>
                  <a:ext cx="17424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2" name="Tinta 101">
                  <a:extLst>
                    <a:ext uri="{FF2B5EF4-FFF2-40B4-BE49-F238E27FC236}">
                      <a16:creationId xmlns:a16="http://schemas.microsoft.com/office/drawing/2014/main" id="{C9CED36D-2290-4E12-8E70-1D46DFE780AC}"/>
                    </a:ext>
                  </a:extLst>
                </p14:cNvPr>
                <p14:cNvContentPartPr/>
                <p14:nvPr/>
              </p14:nvContentPartPr>
              <p14:xfrm>
                <a:off x="5490305" y="2919323"/>
                <a:ext cx="87840" cy="109800"/>
              </p14:xfrm>
            </p:contentPart>
          </mc:Choice>
          <mc:Fallback xmlns="">
            <p:pic>
              <p:nvPicPr>
                <p:cNvPr id="102" name="Tinta 101">
                  <a:extLst>
                    <a:ext uri="{FF2B5EF4-FFF2-40B4-BE49-F238E27FC236}">
                      <a16:creationId xmlns:a16="http://schemas.microsoft.com/office/drawing/2014/main" id="{C9CED36D-2290-4E12-8E70-1D46DFE780AC}"/>
                    </a:ext>
                  </a:extLst>
                </p:cNvPr>
                <p:cNvPicPr/>
                <p:nvPr/>
              </p:nvPicPr>
              <p:blipFill>
                <a:blip r:embed="rId153"/>
                <a:stretch>
                  <a:fillRect/>
                </a:stretch>
              </p:blipFill>
              <p:spPr>
                <a:xfrm>
                  <a:off x="5481305" y="2910323"/>
                  <a:ext cx="105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Tinta 103">
                  <a:extLst>
                    <a:ext uri="{FF2B5EF4-FFF2-40B4-BE49-F238E27FC236}">
                      <a16:creationId xmlns:a16="http://schemas.microsoft.com/office/drawing/2014/main" id="{D067BC03-8898-48D4-8B90-9B3E56DDDDC2}"/>
                    </a:ext>
                  </a:extLst>
                </p14:cNvPr>
                <p14:cNvContentPartPr/>
                <p14:nvPr/>
              </p14:nvContentPartPr>
              <p14:xfrm>
                <a:off x="5732585" y="2522603"/>
                <a:ext cx="138600" cy="393840"/>
              </p14:xfrm>
            </p:contentPart>
          </mc:Choice>
          <mc:Fallback xmlns="">
            <p:pic>
              <p:nvPicPr>
                <p:cNvPr id="104" name="Tinta 103">
                  <a:extLst>
                    <a:ext uri="{FF2B5EF4-FFF2-40B4-BE49-F238E27FC236}">
                      <a16:creationId xmlns:a16="http://schemas.microsoft.com/office/drawing/2014/main" id="{D067BC03-8898-48D4-8B90-9B3E56DDDDC2}"/>
                    </a:ext>
                  </a:extLst>
                </p:cNvPr>
                <p:cNvPicPr/>
                <p:nvPr/>
              </p:nvPicPr>
              <p:blipFill>
                <a:blip r:embed="rId155"/>
                <a:stretch>
                  <a:fillRect/>
                </a:stretch>
              </p:blipFill>
              <p:spPr>
                <a:xfrm>
                  <a:off x="5723945" y="2513963"/>
                  <a:ext cx="1562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Tinta 104">
                  <a:extLst>
                    <a:ext uri="{FF2B5EF4-FFF2-40B4-BE49-F238E27FC236}">
                      <a16:creationId xmlns:a16="http://schemas.microsoft.com/office/drawing/2014/main" id="{E4566E81-8301-4532-968F-E0DF17EF56E5}"/>
                    </a:ext>
                  </a:extLst>
                </p14:cNvPr>
                <p14:cNvContentPartPr/>
                <p14:nvPr/>
              </p14:nvContentPartPr>
              <p14:xfrm>
                <a:off x="5976665" y="2611163"/>
                <a:ext cx="171360" cy="184680"/>
              </p14:xfrm>
            </p:contentPart>
          </mc:Choice>
          <mc:Fallback xmlns="">
            <p:pic>
              <p:nvPicPr>
                <p:cNvPr id="105" name="Tinta 104">
                  <a:extLst>
                    <a:ext uri="{FF2B5EF4-FFF2-40B4-BE49-F238E27FC236}">
                      <a16:creationId xmlns:a16="http://schemas.microsoft.com/office/drawing/2014/main" id="{E4566E81-8301-4532-968F-E0DF17EF56E5}"/>
                    </a:ext>
                  </a:extLst>
                </p:cNvPr>
                <p:cNvPicPr/>
                <p:nvPr/>
              </p:nvPicPr>
              <p:blipFill>
                <a:blip r:embed="rId157"/>
                <a:stretch>
                  <a:fillRect/>
                </a:stretch>
              </p:blipFill>
              <p:spPr>
                <a:xfrm>
                  <a:off x="5967665" y="2602523"/>
                  <a:ext cx="1890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6" name="Tinta 105">
                  <a:extLst>
                    <a:ext uri="{FF2B5EF4-FFF2-40B4-BE49-F238E27FC236}">
                      <a16:creationId xmlns:a16="http://schemas.microsoft.com/office/drawing/2014/main" id="{654F4A35-5573-47DF-9DF3-73F682B9C60B}"/>
                    </a:ext>
                  </a:extLst>
                </p14:cNvPr>
                <p14:cNvContentPartPr/>
                <p14:nvPr/>
              </p14:nvContentPartPr>
              <p14:xfrm>
                <a:off x="6189425" y="2780723"/>
                <a:ext cx="12960" cy="84600"/>
              </p14:xfrm>
            </p:contentPart>
          </mc:Choice>
          <mc:Fallback xmlns="">
            <p:pic>
              <p:nvPicPr>
                <p:cNvPr id="106" name="Tinta 105">
                  <a:extLst>
                    <a:ext uri="{FF2B5EF4-FFF2-40B4-BE49-F238E27FC236}">
                      <a16:creationId xmlns:a16="http://schemas.microsoft.com/office/drawing/2014/main" id="{654F4A35-5573-47DF-9DF3-73F682B9C60B}"/>
                    </a:ext>
                  </a:extLst>
                </p:cNvPr>
                <p:cNvPicPr/>
                <p:nvPr/>
              </p:nvPicPr>
              <p:blipFill>
                <a:blip r:embed="rId159"/>
                <a:stretch>
                  <a:fillRect/>
                </a:stretch>
              </p:blipFill>
              <p:spPr>
                <a:xfrm>
                  <a:off x="6180425" y="2772083"/>
                  <a:ext cx="3060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Tinta 106">
                  <a:extLst>
                    <a:ext uri="{FF2B5EF4-FFF2-40B4-BE49-F238E27FC236}">
                      <a16:creationId xmlns:a16="http://schemas.microsoft.com/office/drawing/2014/main" id="{9F743882-311B-4331-89AA-DC8F4F4E68E6}"/>
                    </a:ext>
                  </a:extLst>
                </p14:cNvPr>
                <p14:cNvContentPartPr/>
                <p14:nvPr/>
              </p14:nvContentPartPr>
              <p14:xfrm>
                <a:off x="6304265" y="2576243"/>
                <a:ext cx="73800" cy="186120"/>
              </p14:xfrm>
            </p:contentPart>
          </mc:Choice>
          <mc:Fallback xmlns="">
            <p:pic>
              <p:nvPicPr>
                <p:cNvPr id="107" name="Tinta 106">
                  <a:extLst>
                    <a:ext uri="{FF2B5EF4-FFF2-40B4-BE49-F238E27FC236}">
                      <a16:creationId xmlns:a16="http://schemas.microsoft.com/office/drawing/2014/main" id="{9F743882-311B-4331-89AA-DC8F4F4E68E6}"/>
                    </a:ext>
                  </a:extLst>
                </p:cNvPr>
                <p:cNvPicPr/>
                <p:nvPr/>
              </p:nvPicPr>
              <p:blipFill>
                <a:blip r:embed="rId161"/>
                <a:stretch>
                  <a:fillRect/>
                </a:stretch>
              </p:blipFill>
              <p:spPr>
                <a:xfrm>
                  <a:off x="6295625" y="2567603"/>
                  <a:ext cx="91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8" name="Tinta 107">
                  <a:extLst>
                    <a:ext uri="{FF2B5EF4-FFF2-40B4-BE49-F238E27FC236}">
                      <a16:creationId xmlns:a16="http://schemas.microsoft.com/office/drawing/2014/main" id="{6E520BD1-E583-417C-B8A1-D7C37571D1B8}"/>
                    </a:ext>
                  </a:extLst>
                </p14:cNvPr>
                <p14:cNvContentPartPr/>
                <p14:nvPr/>
              </p14:nvContentPartPr>
              <p14:xfrm>
                <a:off x="6425585" y="2407763"/>
                <a:ext cx="124200" cy="383400"/>
              </p14:xfrm>
            </p:contentPart>
          </mc:Choice>
          <mc:Fallback xmlns="">
            <p:pic>
              <p:nvPicPr>
                <p:cNvPr id="108" name="Tinta 107">
                  <a:extLst>
                    <a:ext uri="{FF2B5EF4-FFF2-40B4-BE49-F238E27FC236}">
                      <a16:creationId xmlns:a16="http://schemas.microsoft.com/office/drawing/2014/main" id="{6E520BD1-E583-417C-B8A1-D7C37571D1B8}"/>
                    </a:ext>
                  </a:extLst>
                </p:cNvPr>
                <p:cNvPicPr/>
                <p:nvPr/>
              </p:nvPicPr>
              <p:blipFill>
                <a:blip r:embed="rId163"/>
                <a:stretch>
                  <a:fillRect/>
                </a:stretch>
              </p:blipFill>
              <p:spPr>
                <a:xfrm>
                  <a:off x="6416945" y="2399123"/>
                  <a:ext cx="141840" cy="401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10" name="Tinta 109">
                <a:extLst>
                  <a:ext uri="{FF2B5EF4-FFF2-40B4-BE49-F238E27FC236}">
                    <a16:creationId xmlns:a16="http://schemas.microsoft.com/office/drawing/2014/main" id="{3D3254AC-8CC5-40A3-8E7B-049FC4EB25EC}"/>
                  </a:ext>
                </a:extLst>
              </p14:cNvPr>
              <p14:cNvContentPartPr/>
              <p14:nvPr/>
            </p14:nvContentPartPr>
            <p14:xfrm>
              <a:off x="4720265" y="1964243"/>
              <a:ext cx="350280" cy="241200"/>
            </p14:xfrm>
          </p:contentPart>
        </mc:Choice>
        <mc:Fallback xmlns="">
          <p:pic>
            <p:nvPicPr>
              <p:cNvPr id="110" name="Tinta 109">
                <a:extLst>
                  <a:ext uri="{FF2B5EF4-FFF2-40B4-BE49-F238E27FC236}">
                    <a16:creationId xmlns:a16="http://schemas.microsoft.com/office/drawing/2014/main" id="{3D3254AC-8CC5-40A3-8E7B-049FC4EB25EC}"/>
                  </a:ext>
                </a:extLst>
              </p:cNvPr>
              <p:cNvPicPr/>
              <p:nvPr/>
            </p:nvPicPr>
            <p:blipFill>
              <a:blip r:embed="rId165"/>
              <a:stretch>
                <a:fillRect/>
              </a:stretch>
            </p:blipFill>
            <p:spPr>
              <a:xfrm>
                <a:off x="4666625" y="1856243"/>
                <a:ext cx="4579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1" name="Tinta 110">
                <a:extLst>
                  <a:ext uri="{FF2B5EF4-FFF2-40B4-BE49-F238E27FC236}">
                    <a16:creationId xmlns:a16="http://schemas.microsoft.com/office/drawing/2014/main" id="{6CE5A764-9732-4089-A142-E883F0C00E35}"/>
                  </a:ext>
                </a:extLst>
              </p14:cNvPr>
              <p14:cNvContentPartPr/>
              <p14:nvPr/>
            </p14:nvContentPartPr>
            <p14:xfrm>
              <a:off x="8209385" y="1896563"/>
              <a:ext cx="2598120" cy="268200"/>
            </p14:xfrm>
          </p:contentPart>
        </mc:Choice>
        <mc:Fallback xmlns="">
          <p:pic>
            <p:nvPicPr>
              <p:cNvPr id="111" name="Tinta 110">
                <a:extLst>
                  <a:ext uri="{FF2B5EF4-FFF2-40B4-BE49-F238E27FC236}">
                    <a16:creationId xmlns:a16="http://schemas.microsoft.com/office/drawing/2014/main" id="{6CE5A764-9732-4089-A142-E883F0C00E35}"/>
                  </a:ext>
                </a:extLst>
              </p:cNvPr>
              <p:cNvPicPr/>
              <p:nvPr/>
            </p:nvPicPr>
            <p:blipFill>
              <a:blip r:embed="rId167"/>
              <a:stretch>
                <a:fillRect/>
              </a:stretch>
            </p:blipFill>
            <p:spPr>
              <a:xfrm>
                <a:off x="8155745" y="1788923"/>
                <a:ext cx="27057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2" name="Tinta 111">
                <a:extLst>
                  <a:ext uri="{FF2B5EF4-FFF2-40B4-BE49-F238E27FC236}">
                    <a16:creationId xmlns:a16="http://schemas.microsoft.com/office/drawing/2014/main" id="{7E3B6BF7-D6A1-4A30-BDD7-9E353B7D526D}"/>
                  </a:ext>
                </a:extLst>
              </p14:cNvPr>
              <p14:cNvContentPartPr/>
              <p14:nvPr/>
            </p14:nvContentPartPr>
            <p14:xfrm>
              <a:off x="5931665" y="2429723"/>
              <a:ext cx="473400" cy="372960"/>
            </p14:xfrm>
          </p:contentPart>
        </mc:Choice>
        <mc:Fallback xmlns="">
          <p:pic>
            <p:nvPicPr>
              <p:cNvPr id="112" name="Tinta 111">
                <a:extLst>
                  <a:ext uri="{FF2B5EF4-FFF2-40B4-BE49-F238E27FC236}">
                    <a16:creationId xmlns:a16="http://schemas.microsoft.com/office/drawing/2014/main" id="{7E3B6BF7-D6A1-4A30-BDD7-9E353B7D526D}"/>
                  </a:ext>
                </a:extLst>
              </p:cNvPr>
              <p:cNvPicPr/>
              <p:nvPr/>
            </p:nvPicPr>
            <p:blipFill>
              <a:blip r:embed="rId169"/>
              <a:stretch>
                <a:fillRect/>
              </a:stretch>
            </p:blipFill>
            <p:spPr>
              <a:xfrm>
                <a:off x="5878025" y="2321723"/>
                <a:ext cx="581040" cy="588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Tinta 112">
                <a:extLst>
                  <a:ext uri="{FF2B5EF4-FFF2-40B4-BE49-F238E27FC236}">
                    <a16:creationId xmlns:a16="http://schemas.microsoft.com/office/drawing/2014/main" id="{DBA655F1-0877-480F-835C-AE1994023BFF}"/>
                  </a:ext>
                </a:extLst>
              </p14:cNvPr>
              <p14:cNvContentPartPr/>
              <p14:nvPr/>
            </p14:nvContentPartPr>
            <p14:xfrm>
              <a:off x="5168465" y="1631243"/>
              <a:ext cx="81720" cy="360000"/>
            </p14:xfrm>
          </p:contentPart>
        </mc:Choice>
        <mc:Fallback xmlns="">
          <p:pic>
            <p:nvPicPr>
              <p:cNvPr id="113" name="Tinta 112">
                <a:extLst>
                  <a:ext uri="{FF2B5EF4-FFF2-40B4-BE49-F238E27FC236}">
                    <a16:creationId xmlns:a16="http://schemas.microsoft.com/office/drawing/2014/main" id="{DBA655F1-0877-480F-835C-AE1994023BFF}"/>
                  </a:ext>
                </a:extLst>
              </p:cNvPr>
              <p:cNvPicPr/>
              <p:nvPr/>
            </p:nvPicPr>
            <p:blipFill>
              <a:blip r:embed="rId171"/>
              <a:stretch>
                <a:fillRect/>
              </a:stretch>
            </p:blipFill>
            <p:spPr>
              <a:xfrm>
                <a:off x="5159825" y="1622243"/>
                <a:ext cx="99360" cy="377640"/>
              </a:xfrm>
              <a:prstGeom prst="rect">
                <a:avLst/>
              </a:prstGeom>
            </p:spPr>
          </p:pic>
        </mc:Fallback>
      </mc:AlternateContent>
      <p:grpSp>
        <p:nvGrpSpPr>
          <p:cNvPr id="118" name="Agrupar 117">
            <a:extLst>
              <a:ext uri="{FF2B5EF4-FFF2-40B4-BE49-F238E27FC236}">
                <a16:creationId xmlns:a16="http://schemas.microsoft.com/office/drawing/2014/main" id="{0C9CE157-05C7-419D-8CB3-B88CE58A33C8}"/>
              </a:ext>
            </a:extLst>
          </p:cNvPr>
          <p:cNvGrpSpPr/>
          <p:nvPr/>
        </p:nvGrpSpPr>
        <p:grpSpPr>
          <a:xfrm>
            <a:off x="5426585" y="1349003"/>
            <a:ext cx="597600" cy="509760"/>
            <a:chOff x="5426585" y="1349003"/>
            <a:chExt cx="597600" cy="509760"/>
          </a:xfrm>
        </p:grpSpPr>
        <mc:AlternateContent xmlns:mc="http://schemas.openxmlformats.org/markup-compatibility/2006" xmlns:p14="http://schemas.microsoft.com/office/powerpoint/2010/main">
          <mc:Choice Requires="p14">
            <p:contentPart p14:bwMode="auto" r:id="rId172">
              <p14:nvContentPartPr>
                <p14:cNvPr id="114" name="Tinta 113">
                  <a:extLst>
                    <a:ext uri="{FF2B5EF4-FFF2-40B4-BE49-F238E27FC236}">
                      <a16:creationId xmlns:a16="http://schemas.microsoft.com/office/drawing/2014/main" id="{D8FF0EA5-6877-4922-B979-ADE33B943668}"/>
                    </a:ext>
                  </a:extLst>
                </p14:cNvPr>
                <p14:cNvContentPartPr/>
                <p14:nvPr/>
              </p14:nvContentPartPr>
              <p14:xfrm>
                <a:off x="5426585" y="1687763"/>
                <a:ext cx="69120" cy="160920"/>
              </p14:xfrm>
            </p:contentPart>
          </mc:Choice>
          <mc:Fallback xmlns="">
            <p:pic>
              <p:nvPicPr>
                <p:cNvPr id="114" name="Tinta 113">
                  <a:extLst>
                    <a:ext uri="{FF2B5EF4-FFF2-40B4-BE49-F238E27FC236}">
                      <a16:creationId xmlns:a16="http://schemas.microsoft.com/office/drawing/2014/main" id="{D8FF0EA5-6877-4922-B979-ADE33B943668}"/>
                    </a:ext>
                  </a:extLst>
                </p:cNvPr>
                <p:cNvPicPr/>
                <p:nvPr/>
              </p:nvPicPr>
              <p:blipFill>
                <a:blip r:embed="rId173"/>
                <a:stretch>
                  <a:fillRect/>
                </a:stretch>
              </p:blipFill>
              <p:spPr>
                <a:xfrm>
                  <a:off x="5417945" y="1678763"/>
                  <a:ext cx="867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5" name="Tinta 114">
                  <a:extLst>
                    <a:ext uri="{FF2B5EF4-FFF2-40B4-BE49-F238E27FC236}">
                      <a16:creationId xmlns:a16="http://schemas.microsoft.com/office/drawing/2014/main" id="{3E4A4779-F016-45FA-AADA-C11D16EA3232}"/>
                    </a:ext>
                  </a:extLst>
                </p14:cNvPr>
                <p14:cNvContentPartPr/>
                <p14:nvPr/>
              </p14:nvContentPartPr>
              <p14:xfrm>
                <a:off x="5574905" y="1806203"/>
                <a:ext cx="360" cy="52560"/>
              </p14:xfrm>
            </p:contentPart>
          </mc:Choice>
          <mc:Fallback xmlns="">
            <p:pic>
              <p:nvPicPr>
                <p:cNvPr id="115" name="Tinta 114">
                  <a:extLst>
                    <a:ext uri="{FF2B5EF4-FFF2-40B4-BE49-F238E27FC236}">
                      <a16:creationId xmlns:a16="http://schemas.microsoft.com/office/drawing/2014/main" id="{3E4A4779-F016-45FA-AADA-C11D16EA3232}"/>
                    </a:ext>
                  </a:extLst>
                </p:cNvPr>
                <p:cNvPicPr/>
                <p:nvPr/>
              </p:nvPicPr>
              <p:blipFill>
                <a:blip r:embed="rId175"/>
                <a:stretch>
                  <a:fillRect/>
                </a:stretch>
              </p:blipFill>
              <p:spPr>
                <a:xfrm>
                  <a:off x="5566265" y="1797563"/>
                  <a:ext cx="180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6" name="Tinta 115">
                  <a:extLst>
                    <a:ext uri="{FF2B5EF4-FFF2-40B4-BE49-F238E27FC236}">
                      <a16:creationId xmlns:a16="http://schemas.microsoft.com/office/drawing/2014/main" id="{18EF76FF-3F5D-4D73-B7F6-6D5EDD75E510}"/>
                    </a:ext>
                  </a:extLst>
                </p14:cNvPr>
                <p14:cNvContentPartPr/>
                <p14:nvPr/>
              </p14:nvContentPartPr>
              <p14:xfrm>
                <a:off x="5659505" y="1564643"/>
                <a:ext cx="201240" cy="200160"/>
              </p14:xfrm>
            </p:contentPart>
          </mc:Choice>
          <mc:Fallback xmlns="">
            <p:pic>
              <p:nvPicPr>
                <p:cNvPr id="116" name="Tinta 115">
                  <a:extLst>
                    <a:ext uri="{FF2B5EF4-FFF2-40B4-BE49-F238E27FC236}">
                      <a16:creationId xmlns:a16="http://schemas.microsoft.com/office/drawing/2014/main" id="{18EF76FF-3F5D-4D73-B7F6-6D5EDD75E510}"/>
                    </a:ext>
                  </a:extLst>
                </p:cNvPr>
                <p:cNvPicPr/>
                <p:nvPr/>
              </p:nvPicPr>
              <p:blipFill>
                <a:blip r:embed="rId177"/>
                <a:stretch>
                  <a:fillRect/>
                </a:stretch>
              </p:blipFill>
              <p:spPr>
                <a:xfrm>
                  <a:off x="5650865" y="1556003"/>
                  <a:ext cx="21888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7" name="Tinta 116">
                  <a:extLst>
                    <a:ext uri="{FF2B5EF4-FFF2-40B4-BE49-F238E27FC236}">
                      <a16:creationId xmlns:a16="http://schemas.microsoft.com/office/drawing/2014/main" id="{297F3CDB-2EA6-4C7D-8218-877CF0F74320}"/>
                    </a:ext>
                  </a:extLst>
                </p14:cNvPr>
                <p14:cNvContentPartPr/>
                <p14:nvPr/>
              </p14:nvContentPartPr>
              <p14:xfrm>
                <a:off x="5884505" y="1349003"/>
                <a:ext cx="139680" cy="433080"/>
              </p14:xfrm>
            </p:contentPart>
          </mc:Choice>
          <mc:Fallback xmlns="">
            <p:pic>
              <p:nvPicPr>
                <p:cNvPr id="117" name="Tinta 116">
                  <a:extLst>
                    <a:ext uri="{FF2B5EF4-FFF2-40B4-BE49-F238E27FC236}">
                      <a16:creationId xmlns:a16="http://schemas.microsoft.com/office/drawing/2014/main" id="{297F3CDB-2EA6-4C7D-8218-877CF0F74320}"/>
                    </a:ext>
                  </a:extLst>
                </p:cNvPr>
                <p:cNvPicPr/>
                <p:nvPr/>
              </p:nvPicPr>
              <p:blipFill>
                <a:blip r:embed="rId179"/>
                <a:stretch>
                  <a:fillRect/>
                </a:stretch>
              </p:blipFill>
              <p:spPr>
                <a:xfrm>
                  <a:off x="5875865" y="1340363"/>
                  <a:ext cx="157320" cy="45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0">
            <p14:nvContentPartPr>
              <p14:cNvPr id="119" name="Tinta 118">
                <a:extLst>
                  <a:ext uri="{FF2B5EF4-FFF2-40B4-BE49-F238E27FC236}">
                    <a16:creationId xmlns:a16="http://schemas.microsoft.com/office/drawing/2014/main" id="{6D658A52-6735-44AA-8C0C-60880CEA5C05}"/>
                  </a:ext>
                </a:extLst>
              </p14:cNvPr>
              <p14:cNvContentPartPr/>
              <p14:nvPr/>
            </p14:nvContentPartPr>
            <p14:xfrm>
              <a:off x="4917545" y="3379043"/>
              <a:ext cx="34560" cy="83520"/>
            </p14:xfrm>
          </p:contentPart>
        </mc:Choice>
        <mc:Fallback xmlns="">
          <p:pic>
            <p:nvPicPr>
              <p:cNvPr id="119" name="Tinta 118">
                <a:extLst>
                  <a:ext uri="{FF2B5EF4-FFF2-40B4-BE49-F238E27FC236}">
                    <a16:creationId xmlns:a16="http://schemas.microsoft.com/office/drawing/2014/main" id="{6D658A52-6735-44AA-8C0C-60880CEA5C05}"/>
                  </a:ext>
                </a:extLst>
              </p:cNvPr>
              <p:cNvPicPr/>
              <p:nvPr/>
            </p:nvPicPr>
            <p:blipFill>
              <a:blip r:embed="rId181"/>
              <a:stretch>
                <a:fillRect/>
              </a:stretch>
            </p:blipFill>
            <p:spPr>
              <a:xfrm>
                <a:off x="4908905" y="3370043"/>
                <a:ext cx="522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0" name="Tinta 119">
                <a:extLst>
                  <a:ext uri="{FF2B5EF4-FFF2-40B4-BE49-F238E27FC236}">
                    <a16:creationId xmlns:a16="http://schemas.microsoft.com/office/drawing/2014/main" id="{D9A3B7F2-4806-4004-8CF6-813BAC7AFF87}"/>
                  </a:ext>
                </a:extLst>
              </p14:cNvPr>
              <p14:cNvContentPartPr/>
              <p14:nvPr/>
            </p14:nvContentPartPr>
            <p14:xfrm>
              <a:off x="4925105" y="3199043"/>
              <a:ext cx="12960" cy="60480"/>
            </p14:xfrm>
          </p:contentPart>
        </mc:Choice>
        <mc:Fallback xmlns="">
          <p:pic>
            <p:nvPicPr>
              <p:cNvPr id="120" name="Tinta 119">
                <a:extLst>
                  <a:ext uri="{FF2B5EF4-FFF2-40B4-BE49-F238E27FC236}">
                    <a16:creationId xmlns:a16="http://schemas.microsoft.com/office/drawing/2014/main" id="{D9A3B7F2-4806-4004-8CF6-813BAC7AFF87}"/>
                  </a:ext>
                </a:extLst>
              </p:cNvPr>
              <p:cNvPicPr/>
              <p:nvPr/>
            </p:nvPicPr>
            <p:blipFill>
              <a:blip r:embed="rId183"/>
              <a:stretch>
                <a:fillRect/>
              </a:stretch>
            </p:blipFill>
            <p:spPr>
              <a:xfrm>
                <a:off x="4916465" y="3190403"/>
                <a:ext cx="30600" cy="78120"/>
              </a:xfrm>
              <a:prstGeom prst="rect">
                <a:avLst/>
              </a:prstGeom>
            </p:spPr>
          </p:pic>
        </mc:Fallback>
      </mc:AlternateContent>
      <p:grpSp>
        <p:nvGrpSpPr>
          <p:cNvPr id="128" name="Agrupar 127">
            <a:extLst>
              <a:ext uri="{FF2B5EF4-FFF2-40B4-BE49-F238E27FC236}">
                <a16:creationId xmlns:a16="http://schemas.microsoft.com/office/drawing/2014/main" id="{E48A5605-F923-4A25-A212-CA47E56BE78B}"/>
              </a:ext>
            </a:extLst>
          </p:cNvPr>
          <p:cNvGrpSpPr/>
          <p:nvPr/>
        </p:nvGrpSpPr>
        <p:grpSpPr>
          <a:xfrm>
            <a:off x="4322105" y="2846603"/>
            <a:ext cx="851400" cy="245880"/>
            <a:chOff x="4322105" y="2846603"/>
            <a:chExt cx="851400" cy="245880"/>
          </a:xfrm>
        </p:grpSpPr>
        <mc:AlternateContent xmlns:mc="http://schemas.openxmlformats.org/markup-compatibility/2006" xmlns:p14="http://schemas.microsoft.com/office/powerpoint/2010/main">
          <mc:Choice Requires="p14">
            <p:contentPart p14:bwMode="auto" r:id="rId184">
              <p14:nvContentPartPr>
                <p14:cNvPr id="73" name="Tinta 72">
                  <a:extLst>
                    <a:ext uri="{FF2B5EF4-FFF2-40B4-BE49-F238E27FC236}">
                      <a16:creationId xmlns:a16="http://schemas.microsoft.com/office/drawing/2014/main" id="{F30463B8-BED3-4955-A271-F32ADA496AC3}"/>
                    </a:ext>
                  </a:extLst>
                </p14:cNvPr>
                <p14:cNvContentPartPr/>
                <p14:nvPr/>
              </p14:nvContentPartPr>
              <p14:xfrm>
                <a:off x="4322105" y="2976203"/>
                <a:ext cx="45720" cy="360"/>
              </p14:xfrm>
            </p:contentPart>
          </mc:Choice>
          <mc:Fallback xmlns="">
            <p:pic>
              <p:nvPicPr>
                <p:cNvPr id="73" name="Tinta 72">
                  <a:extLst>
                    <a:ext uri="{FF2B5EF4-FFF2-40B4-BE49-F238E27FC236}">
                      <a16:creationId xmlns:a16="http://schemas.microsoft.com/office/drawing/2014/main" id="{F30463B8-BED3-4955-A271-F32ADA496AC3}"/>
                    </a:ext>
                  </a:extLst>
                </p:cNvPr>
                <p:cNvPicPr/>
                <p:nvPr/>
              </p:nvPicPr>
              <p:blipFill>
                <a:blip r:embed="rId185"/>
                <a:stretch>
                  <a:fillRect/>
                </a:stretch>
              </p:blipFill>
              <p:spPr>
                <a:xfrm>
                  <a:off x="4313465" y="2967563"/>
                  <a:ext cx="63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74" name="Tinta 73">
                  <a:extLst>
                    <a:ext uri="{FF2B5EF4-FFF2-40B4-BE49-F238E27FC236}">
                      <a16:creationId xmlns:a16="http://schemas.microsoft.com/office/drawing/2014/main" id="{F75C40F4-578D-4556-8535-8746B0918D87}"/>
                    </a:ext>
                  </a:extLst>
                </p14:cNvPr>
                <p14:cNvContentPartPr/>
                <p14:nvPr/>
              </p14:nvContentPartPr>
              <p14:xfrm>
                <a:off x="4427225" y="2978723"/>
                <a:ext cx="96480" cy="360"/>
              </p14:xfrm>
            </p:contentPart>
          </mc:Choice>
          <mc:Fallback xmlns="">
            <p:pic>
              <p:nvPicPr>
                <p:cNvPr id="74" name="Tinta 73">
                  <a:extLst>
                    <a:ext uri="{FF2B5EF4-FFF2-40B4-BE49-F238E27FC236}">
                      <a16:creationId xmlns:a16="http://schemas.microsoft.com/office/drawing/2014/main" id="{F75C40F4-578D-4556-8535-8746B0918D87}"/>
                    </a:ext>
                  </a:extLst>
                </p:cNvPr>
                <p:cNvPicPr/>
                <p:nvPr/>
              </p:nvPicPr>
              <p:blipFill>
                <a:blip r:embed="rId187"/>
                <a:stretch>
                  <a:fillRect/>
                </a:stretch>
              </p:blipFill>
              <p:spPr>
                <a:xfrm>
                  <a:off x="4418225" y="2969723"/>
                  <a:ext cx="11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75" name="Tinta 74">
                  <a:extLst>
                    <a:ext uri="{FF2B5EF4-FFF2-40B4-BE49-F238E27FC236}">
                      <a16:creationId xmlns:a16="http://schemas.microsoft.com/office/drawing/2014/main" id="{44D887EC-07EF-4FC0-ABFE-FEFC23AF7A33}"/>
                    </a:ext>
                  </a:extLst>
                </p14:cNvPr>
                <p14:cNvContentPartPr/>
                <p14:nvPr/>
              </p14:nvContentPartPr>
              <p14:xfrm>
                <a:off x="4623065" y="2983043"/>
                <a:ext cx="126720" cy="2520"/>
              </p14:xfrm>
            </p:contentPart>
          </mc:Choice>
          <mc:Fallback xmlns="">
            <p:pic>
              <p:nvPicPr>
                <p:cNvPr id="75" name="Tinta 74">
                  <a:extLst>
                    <a:ext uri="{FF2B5EF4-FFF2-40B4-BE49-F238E27FC236}">
                      <a16:creationId xmlns:a16="http://schemas.microsoft.com/office/drawing/2014/main" id="{44D887EC-07EF-4FC0-ABFE-FEFC23AF7A33}"/>
                    </a:ext>
                  </a:extLst>
                </p:cNvPr>
                <p:cNvPicPr/>
                <p:nvPr/>
              </p:nvPicPr>
              <p:blipFill>
                <a:blip r:embed="rId189"/>
                <a:stretch>
                  <a:fillRect/>
                </a:stretch>
              </p:blipFill>
              <p:spPr>
                <a:xfrm>
                  <a:off x="4614065" y="2974403"/>
                  <a:ext cx="14436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76" name="Tinta 75">
                  <a:extLst>
                    <a:ext uri="{FF2B5EF4-FFF2-40B4-BE49-F238E27FC236}">
                      <a16:creationId xmlns:a16="http://schemas.microsoft.com/office/drawing/2014/main" id="{5A94184A-9E56-4C77-9C7C-4868D8902143}"/>
                    </a:ext>
                  </a:extLst>
                </p14:cNvPr>
                <p14:cNvContentPartPr/>
                <p14:nvPr/>
              </p14:nvContentPartPr>
              <p14:xfrm>
                <a:off x="4832945" y="2979803"/>
                <a:ext cx="340560" cy="7200"/>
              </p14:xfrm>
            </p:contentPart>
          </mc:Choice>
          <mc:Fallback xmlns="">
            <p:pic>
              <p:nvPicPr>
                <p:cNvPr id="76" name="Tinta 75">
                  <a:extLst>
                    <a:ext uri="{FF2B5EF4-FFF2-40B4-BE49-F238E27FC236}">
                      <a16:creationId xmlns:a16="http://schemas.microsoft.com/office/drawing/2014/main" id="{5A94184A-9E56-4C77-9C7C-4868D8902143}"/>
                    </a:ext>
                  </a:extLst>
                </p:cNvPr>
                <p:cNvPicPr/>
                <p:nvPr/>
              </p:nvPicPr>
              <p:blipFill>
                <a:blip r:embed="rId191"/>
                <a:stretch>
                  <a:fillRect/>
                </a:stretch>
              </p:blipFill>
              <p:spPr>
                <a:xfrm>
                  <a:off x="4823945" y="2970803"/>
                  <a:ext cx="3582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1" name="Tinta 120">
                  <a:extLst>
                    <a:ext uri="{FF2B5EF4-FFF2-40B4-BE49-F238E27FC236}">
                      <a16:creationId xmlns:a16="http://schemas.microsoft.com/office/drawing/2014/main" id="{E3BFA029-A3DE-40A8-84F6-8B992C38A471}"/>
                    </a:ext>
                  </a:extLst>
                </p14:cNvPr>
                <p14:cNvContentPartPr/>
                <p14:nvPr/>
              </p14:nvContentPartPr>
              <p14:xfrm>
                <a:off x="4880825" y="2846603"/>
                <a:ext cx="47160" cy="245880"/>
              </p14:xfrm>
            </p:contentPart>
          </mc:Choice>
          <mc:Fallback xmlns="">
            <p:pic>
              <p:nvPicPr>
                <p:cNvPr id="121" name="Tinta 120">
                  <a:extLst>
                    <a:ext uri="{FF2B5EF4-FFF2-40B4-BE49-F238E27FC236}">
                      <a16:creationId xmlns:a16="http://schemas.microsoft.com/office/drawing/2014/main" id="{E3BFA029-A3DE-40A8-84F6-8B992C38A471}"/>
                    </a:ext>
                  </a:extLst>
                </p:cNvPr>
                <p:cNvPicPr/>
                <p:nvPr/>
              </p:nvPicPr>
              <p:blipFill>
                <a:blip r:embed="rId193"/>
                <a:stretch>
                  <a:fillRect/>
                </a:stretch>
              </p:blipFill>
              <p:spPr>
                <a:xfrm>
                  <a:off x="4872185" y="2837963"/>
                  <a:ext cx="64800" cy="26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4">
            <p14:nvContentPartPr>
              <p14:cNvPr id="122" name="Tinta 121">
                <a:extLst>
                  <a:ext uri="{FF2B5EF4-FFF2-40B4-BE49-F238E27FC236}">
                    <a16:creationId xmlns:a16="http://schemas.microsoft.com/office/drawing/2014/main" id="{22684A99-0A1E-49DD-AA01-E04840849F6A}"/>
                  </a:ext>
                </a:extLst>
              </p14:cNvPr>
              <p14:cNvContentPartPr/>
              <p14:nvPr/>
            </p14:nvContentPartPr>
            <p14:xfrm>
              <a:off x="4855625" y="2615843"/>
              <a:ext cx="28080" cy="37800"/>
            </p14:xfrm>
          </p:contentPart>
        </mc:Choice>
        <mc:Fallback xmlns="">
          <p:pic>
            <p:nvPicPr>
              <p:cNvPr id="122" name="Tinta 121">
                <a:extLst>
                  <a:ext uri="{FF2B5EF4-FFF2-40B4-BE49-F238E27FC236}">
                    <a16:creationId xmlns:a16="http://schemas.microsoft.com/office/drawing/2014/main" id="{22684A99-0A1E-49DD-AA01-E04840849F6A}"/>
                  </a:ext>
                </a:extLst>
              </p:cNvPr>
              <p:cNvPicPr/>
              <p:nvPr/>
            </p:nvPicPr>
            <p:blipFill>
              <a:blip r:embed="rId195"/>
              <a:stretch>
                <a:fillRect/>
              </a:stretch>
            </p:blipFill>
            <p:spPr>
              <a:xfrm>
                <a:off x="4846985" y="2607203"/>
                <a:ext cx="45720" cy="55440"/>
              </a:xfrm>
              <a:prstGeom prst="rect">
                <a:avLst/>
              </a:prstGeom>
            </p:spPr>
          </p:pic>
        </mc:Fallback>
      </mc:AlternateContent>
      <p:grpSp>
        <p:nvGrpSpPr>
          <p:cNvPr id="127" name="Agrupar 126">
            <a:extLst>
              <a:ext uri="{FF2B5EF4-FFF2-40B4-BE49-F238E27FC236}">
                <a16:creationId xmlns:a16="http://schemas.microsoft.com/office/drawing/2014/main" id="{27DDA7C0-43D5-4AB3-B5F0-D5933B201E90}"/>
              </a:ext>
            </a:extLst>
          </p:cNvPr>
          <p:cNvGrpSpPr/>
          <p:nvPr/>
        </p:nvGrpSpPr>
        <p:grpSpPr>
          <a:xfrm>
            <a:off x="4377905" y="2390843"/>
            <a:ext cx="566640" cy="82080"/>
            <a:chOff x="4377905" y="2390843"/>
            <a:chExt cx="566640" cy="82080"/>
          </a:xfrm>
        </p:grpSpPr>
        <mc:AlternateContent xmlns:mc="http://schemas.openxmlformats.org/markup-compatibility/2006" xmlns:p14="http://schemas.microsoft.com/office/powerpoint/2010/main">
          <mc:Choice Requires="p14">
            <p:contentPart p14:bwMode="auto" r:id="rId196">
              <p14:nvContentPartPr>
                <p14:cNvPr id="123" name="Tinta 122">
                  <a:extLst>
                    <a:ext uri="{FF2B5EF4-FFF2-40B4-BE49-F238E27FC236}">
                      <a16:creationId xmlns:a16="http://schemas.microsoft.com/office/drawing/2014/main" id="{8EEB1355-00DF-4CE2-AC17-43F62A3EE8EE}"/>
                    </a:ext>
                  </a:extLst>
                </p14:cNvPr>
                <p14:cNvContentPartPr/>
                <p14:nvPr/>
              </p14:nvContentPartPr>
              <p14:xfrm>
                <a:off x="4917545" y="2423603"/>
                <a:ext cx="10440" cy="14040"/>
              </p14:xfrm>
            </p:contentPart>
          </mc:Choice>
          <mc:Fallback xmlns="">
            <p:pic>
              <p:nvPicPr>
                <p:cNvPr id="123" name="Tinta 122">
                  <a:extLst>
                    <a:ext uri="{FF2B5EF4-FFF2-40B4-BE49-F238E27FC236}">
                      <a16:creationId xmlns:a16="http://schemas.microsoft.com/office/drawing/2014/main" id="{8EEB1355-00DF-4CE2-AC17-43F62A3EE8EE}"/>
                    </a:ext>
                  </a:extLst>
                </p:cNvPr>
                <p:cNvPicPr/>
                <p:nvPr/>
              </p:nvPicPr>
              <p:blipFill>
                <a:blip r:embed="rId197"/>
                <a:stretch>
                  <a:fillRect/>
                </a:stretch>
              </p:blipFill>
              <p:spPr>
                <a:xfrm>
                  <a:off x="4908905" y="2414963"/>
                  <a:ext cx="280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4" name="Tinta 123">
                  <a:extLst>
                    <a:ext uri="{FF2B5EF4-FFF2-40B4-BE49-F238E27FC236}">
                      <a16:creationId xmlns:a16="http://schemas.microsoft.com/office/drawing/2014/main" id="{16ACC4CA-3C7C-4E8F-A8AC-80303F7A7184}"/>
                    </a:ext>
                  </a:extLst>
                </p14:cNvPr>
                <p14:cNvContentPartPr/>
                <p14:nvPr/>
              </p14:nvContentPartPr>
              <p14:xfrm>
                <a:off x="4377905" y="2390843"/>
                <a:ext cx="144360" cy="24120"/>
              </p14:xfrm>
            </p:contentPart>
          </mc:Choice>
          <mc:Fallback xmlns="">
            <p:pic>
              <p:nvPicPr>
                <p:cNvPr id="124" name="Tinta 123">
                  <a:extLst>
                    <a:ext uri="{FF2B5EF4-FFF2-40B4-BE49-F238E27FC236}">
                      <a16:creationId xmlns:a16="http://schemas.microsoft.com/office/drawing/2014/main" id="{16ACC4CA-3C7C-4E8F-A8AC-80303F7A7184}"/>
                    </a:ext>
                  </a:extLst>
                </p:cNvPr>
                <p:cNvPicPr/>
                <p:nvPr/>
              </p:nvPicPr>
              <p:blipFill>
                <a:blip r:embed="rId199"/>
                <a:stretch>
                  <a:fillRect/>
                </a:stretch>
              </p:blipFill>
              <p:spPr>
                <a:xfrm>
                  <a:off x="4368905" y="2381843"/>
                  <a:ext cx="1620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5" name="Tinta 124">
                  <a:extLst>
                    <a:ext uri="{FF2B5EF4-FFF2-40B4-BE49-F238E27FC236}">
                      <a16:creationId xmlns:a16="http://schemas.microsoft.com/office/drawing/2014/main" id="{36E3D20A-DC4E-4384-9F73-598D880CC202}"/>
                    </a:ext>
                  </a:extLst>
                </p14:cNvPr>
                <p14:cNvContentPartPr/>
                <p14:nvPr/>
              </p14:nvContentPartPr>
              <p14:xfrm>
                <a:off x="4621625" y="2435123"/>
                <a:ext cx="202680" cy="2520"/>
              </p14:xfrm>
            </p:contentPart>
          </mc:Choice>
          <mc:Fallback xmlns="">
            <p:pic>
              <p:nvPicPr>
                <p:cNvPr id="125" name="Tinta 124">
                  <a:extLst>
                    <a:ext uri="{FF2B5EF4-FFF2-40B4-BE49-F238E27FC236}">
                      <a16:creationId xmlns:a16="http://schemas.microsoft.com/office/drawing/2014/main" id="{36E3D20A-DC4E-4384-9F73-598D880CC202}"/>
                    </a:ext>
                  </a:extLst>
                </p:cNvPr>
                <p:cNvPicPr/>
                <p:nvPr/>
              </p:nvPicPr>
              <p:blipFill>
                <a:blip r:embed="rId201"/>
                <a:stretch>
                  <a:fillRect/>
                </a:stretch>
              </p:blipFill>
              <p:spPr>
                <a:xfrm>
                  <a:off x="4612985" y="2426123"/>
                  <a:ext cx="2203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6" name="Tinta 125">
                  <a:extLst>
                    <a:ext uri="{FF2B5EF4-FFF2-40B4-BE49-F238E27FC236}">
                      <a16:creationId xmlns:a16="http://schemas.microsoft.com/office/drawing/2014/main" id="{6C460789-4D16-4DDB-96FF-6FB368F4D323}"/>
                    </a:ext>
                  </a:extLst>
                </p14:cNvPr>
                <p14:cNvContentPartPr/>
                <p14:nvPr/>
              </p14:nvContentPartPr>
              <p14:xfrm>
                <a:off x="4848065" y="2439443"/>
                <a:ext cx="96480" cy="33480"/>
              </p14:xfrm>
            </p:contentPart>
          </mc:Choice>
          <mc:Fallback xmlns="">
            <p:pic>
              <p:nvPicPr>
                <p:cNvPr id="126" name="Tinta 125">
                  <a:extLst>
                    <a:ext uri="{FF2B5EF4-FFF2-40B4-BE49-F238E27FC236}">
                      <a16:creationId xmlns:a16="http://schemas.microsoft.com/office/drawing/2014/main" id="{6C460789-4D16-4DDB-96FF-6FB368F4D323}"/>
                    </a:ext>
                  </a:extLst>
                </p:cNvPr>
                <p:cNvPicPr/>
                <p:nvPr/>
              </p:nvPicPr>
              <p:blipFill>
                <a:blip r:embed="rId203"/>
                <a:stretch>
                  <a:fillRect/>
                </a:stretch>
              </p:blipFill>
              <p:spPr>
                <a:xfrm>
                  <a:off x="4839425" y="2430803"/>
                  <a:ext cx="114120" cy="51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4">
            <p14:nvContentPartPr>
              <p14:cNvPr id="131" name="Tinta 130">
                <a:extLst>
                  <a:ext uri="{FF2B5EF4-FFF2-40B4-BE49-F238E27FC236}">
                    <a16:creationId xmlns:a16="http://schemas.microsoft.com/office/drawing/2014/main" id="{D0B07B7A-5401-413B-BC8D-0F0B856A8467}"/>
                  </a:ext>
                </a:extLst>
              </p14:cNvPr>
              <p14:cNvContentPartPr/>
              <p14:nvPr/>
            </p14:nvContentPartPr>
            <p14:xfrm>
              <a:off x="5189705" y="1469963"/>
              <a:ext cx="920520" cy="359640"/>
            </p14:xfrm>
          </p:contentPart>
        </mc:Choice>
        <mc:Fallback xmlns="">
          <p:pic>
            <p:nvPicPr>
              <p:cNvPr id="131" name="Tinta 130">
                <a:extLst>
                  <a:ext uri="{FF2B5EF4-FFF2-40B4-BE49-F238E27FC236}">
                    <a16:creationId xmlns:a16="http://schemas.microsoft.com/office/drawing/2014/main" id="{D0B07B7A-5401-413B-BC8D-0F0B856A8467}"/>
                  </a:ext>
                </a:extLst>
              </p:cNvPr>
              <p:cNvPicPr/>
              <p:nvPr/>
            </p:nvPicPr>
            <p:blipFill>
              <a:blip r:embed="rId205"/>
              <a:stretch>
                <a:fillRect/>
              </a:stretch>
            </p:blipFill>
            <p:spPr>
              <a:xfrm>
                <a:off x="5136065" y="1361963"/>
                <a:ext cx="1028160" cy="57528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2" name="Tinta 131">
                <a:extLst>
                  <a:ext uri="{FF2B5EF4-FFF2-40B4-BE49-F238E27FC236}">
                    <a16:creationId xmlns:a16="http://schemas.microsoft.com/office/drawing/2014/main" id="{4B88D38F-B1A4-4820-9FF1-4B0370F2FE0C}"/>
                  </a:ext>
                </a:extLst>
              </p14:cNvPr>
              <p14:cNvContentPartPr/>
              <p14:nvPr/>
            </p14:nvContentPartPr>
            <p14:xfrm>
              <a:off x="5643305" y="1571843"/>
              <a:ext cx="72720" cy="66240"/>
            </p14:xfrm>
          </p:contentPart>
        </mc:Choice>
        <mc:Fallback xmlns="">
          <p:pic>
            <p:nvPicPr>
              <p:cNvPr id="132" name="Tinta 131">
                <a:extLst>
                  <a:ext uri="{FF2B5EF4-FFF2-40B4-BE49-F238E27FC236}">
                    <a16:creationId xmlns:a16="http://schemas.microsoft.com/office/drawing/2014/main" id="{4B88D38F-B1A4-4820-9FF1-4B0370F2FE0C}"/>
                  </a:ext>
                </a:extLst>
              </p:cNvPr>
              <p:cNvPicPr/>
              <p:nvPr/>
            </p:nvPicPr>
            <p:blipFill>
              <a:blip r:embed="rId207"/>
              <a:stretch>
                <a:fillRect/>
              </a:stretch>
            </p:blipFill>
            <p:spPr>
              <a:xfrm>
                <a:off x="5634305" y="1563203"/>
                <a:ext cx="90360" cy="83880"/>
              </a:xfrm>
              <a:prstGeom prst="rect">
                <a:avLst/>
              </a:prstGeom>
            </p:spPr>
          </p:pic>
        </mc:Fallback>
      </mc:AlternateContent>
      <p:grpSp>
        <p:nvGrpSpPr>
          <p:cNvPr id="150" name="Agrupar 149">
            <a:extLst>
              <a:ext uri="{FF2B5EF4-FFF2-40B4-BE49-F238E27FC236}">
                <a16:creationId xmlns:a16="http://schemas.microsoft.com/office/drawing/2014/main" id="{5BE3DBAF-D7BF-457B-B7C0-A208719BB79E}"/>
              </a:ext>
            </a:extLst>
          </p:cNvPr>
          <p:cNvGrpSpPr/>
          <p:nvPr/>
        </p:nvGrpSpPr>
        <p:grpSpPr>
          <a:xfrm>
            <a:off x="8999585" y="2849123"/>
            <a:ext cx="2454120" cy="758520"/>
            <a:chOff x="8999585" y="2849123"/>
            <a:chExt cx="2454120" cy="758520"/>
          </a:xfrm>
        </p:grpSpPr>
        <mc:AlternateContent xmlns:mc="http://schemas.openxmlformats.org/markup-compatibility/2006" xmlns:p14="http://schemas.microsoft.com/office/powerpoint/2010/main">
          <mc:Choice Requires="p14">
            <p:contentPart p14:bwMode="auto" r:id="rId208">
              <p14:nvContentPartPr>
                <p14:cNvPr id="138" name="Tinta 137">
                  <a:extLst>
                    <a:ext uri="{FF2B5EF4-FFF2-40B4-BE49-F238E27FC236}">
                      <a16:creationId xmlns:a16="http://schemas.microsoft.com/office/drawing/2014/main" id="{ECB0060D-A15E-4082-91AC-8A0B65FE63DC}"/>
                    </a:ext>
                  </a:extLst>
                </p14:cNvPr>
                <p14:cNvContentPartPr/>
                <p14:nvPr/>
              </p14:nvContentPartPr>
              <p14:xfrm>
                <a:off x="11242025" y="2885483"/>
                <a:ext cx="5400" cy="184680"/>
              </p14:xfrm>
            </p:contentPart>
          </mc:Choice>
          <mc:Fallback xmlns="">
            <p:pic>
              <p:nvPicPr>
                <p:cNvPr id="138" name="Tinta 137">
                  <a:extLst>
                    <a:ext uri="{FF2B5EF4-FFF2-40B4-BE49-F238E27FC236}">
                      <a16:creationId xmlns:a16="http://schemas.microsoft.com/office/drawing/2014/main" id="{ECB0060D-A15E-4082-91AC-8A0B65FE63DC}"/>
                    </a:ext>
                  </a:extLst>
                </p:cNvPr>
                <p:cNvPicPr/>
                <p:nvPr/>
              </p:nvPicPr>
              <p:blipFill>
                <a:blip r:embed="rId209"/>
                <a:stretch>
                  <a:fillRect/>
                </a:stretch>
              </p:blipFill>
              <p:spPr>
                <a:xfrm>
                  <a:off x="11233385" y="2876483"/>
                  <a:ext cx="230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0" name="Tinta 139">
                  <a:extLst>
                    <a:ext uri="{FF2B5EF4-FFF2-40B4-BE49-F238E27FC236}">
                      <a16:creationId xmlns:a16="http://schemas.microsoft.com/office/drawing/2014/main" id="{045B4C2E-CD8D-4F7B-B9D0-3198B24343BE}"/>
                    </a:ext>
                  </a:extLst>
                </p14:cNvPr>
                <p14:cNvContentPartPr/>
                <p14:nvPr/>
              </p14:nvContentPartPr>
              <p14:xfrm>
                <a:off x="11406545" y="2880803"/>
                <a:ext cx="47160" cy="347040"/>
              </p14:xfrm>
            </p:contentPart>
          </mc:Choice>
          <mc:Fallback xmlns="">
            <p:pic>
              <p:nvPicPr>
                <p:cNvPr id="140" name="Tinta 139">
                  <a:extLst>
                    <a:ext uri="{FF2B5EF4-FFF2-40B4-BE49-F238E27FC236}">
                      <a16:creationId xmlns:a16="http://schemas.microsoft.com/office/drawing/2014/main" id="{045B4C2E-CD8D-4F7B-B9D0-3198B24343BE}"/>
                    </a:ext>
                  </a:extLst>
                </p:cNvPr>
                <p:cNvPicPr/>
                <p:nvPr/>
              </p:nvPicPr>
              <p:blipFill>
                <a:blip r:embed="rId211"/>
                <a:stretch>
                  <a:fillRect/>
                </a:stretch>
              </p:blipFill>
              <p:spPr>
                <a:xfrm>
                  <a:off x="11397545" y="2872163"/>
                  <a:ext cx="648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1" name="Tinta 140">
                  <a:extLst>
                    <a:ext uri="{FF2B5EF4-FFF2-40B4-BE49-F238E27FC236}">
                      <a16:creationId xmlns:a16="http://schemas.microsoft.com/office/drawing/2014/main" id="{2744BA9F-D9E7-43AF-9644-A46F43505208}"/>
                    </a:ext>
                  </a:extLst>
                </p14:cNvPr>
                <p14:cNvContentPartPr/>
                <p14:nvPr/>
              </p14:nvContentPartPr>
              <p14:xfrm>
                <a:off x="9142505" y="3453923"/>
                <a:ext cx="2085840" cy="153720"/>
              </p14:xfrm>
            </p:contentPart>
          </mc:Choice>
          <mc:Fallback xmlns="">
            <p:pic>
              <p:nvPicPr>
                <p:cNvPr id="141" name="Tinta 140">
                  <a:extLst>
                    <a:ext uri="{FF2B5EF4-FFF2-40B4-BE49-F238E27FC236}">
                      <a16:creationId xmlns:a16="http://schemas.microsoft.com/office/drawing/2014/main" id="{2744BA9F-D9E7-43AF-9644-A46F43505208}"/>
                    </a:ext>
                  </a:extLst>
                </p:cNvPr>
                <p:cNvPicPr/>
                <p:nvPr/>
              </p:nvPicPr>
              <p:blipFill>
                <a:blip r:embed="rId213"/>
                <a:stretch>
                  <a:fillRect/>
                </a:stretch>
              </p:blipFill>
              <p:spPr>
                <a:xfrm>
                  <a:off x="9133505" y="3445283"/>
                  <a:ext cx="21034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3" name="Tinta 142">
                  <a:extLst>
                    <a:ext uri="{FF2B5EF4-FFF2-40B4-BE49-F238E27FC236}">
                      <a16:creationId xmlns:a16="http://schemas.microsoft.com/office/drawing/2014/main" id="{06A4E0E2-AB21-45B9-ACA4-837693E7E1EB}"/>
                    </a:ext>
                  </a:extLst>
                </p14:cNvPr>
                <p14:cNvContentPartPr/>
                <p14:nvPr/>
              </p14:nvContentPartPr>
              <p14:xfrm>
                <a:off x="9204425" y="2962523"/>
                <a:ext cx="21960" cy="297000"/>
              </p14:xfrm>
            </p:contentPart>
          </mc:Choice>
          <mc:Fallback xmlns="">
            <p:pic>
              <p:nvPicPr>
                <p:cNvPr id="143" name="Tinta 142">
                  <a:extLst>
                    <a:ext uri="{FF2B5EF4-FFF2-40B4-BE49-F238E27FC236}">
                      <a16:creationId xmlns:a16="http://schemas.microsoft.com/office/drawing/2014/main" id="{06A4E0E2-AB21-45B9-ACA4-837693E7E1EB}"/>
                    </a:ext>
                  </a:extLst>
                </p:cNvPr>
                <p:cNvPicPr/>
                <p:nvPr/>
              </p:nvPicPr>
              <p:blipFill>
                <a:blip r:embed="rId215"/>
                <a:stretch>
                  <a:fillRect/>
                </a:stretch>
              </p:blipFill>
              <p:spPr>
                <a:xfrm>
                  <a:off x="9195425" y="2953883"/>
                  <a:ext cx="396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4" name="Tinta 143">
                  <a:extLst>
                    <a:ext uri="{FF2B5EF4-FFF2-40B4-BE49-F238E27FC236}">
                      <a16:creationId xmlns:a16="http://schemas.microsoft.com/office/drawing/2014/main" id="{CC251467-DD09-406F-B5E3-1D65371B7D5C}"/>
                    </a:ext>
                  </a:extLst>
                </p14:cNvPr>
                <p14:cNvContentPartPr/>
                <p14:nvPr/>
              </p14:nvContentPartPr>
              <p14:xfrm>
                <a:off x="8999585" y="2849123"/>
                <a:ext cx="509760" cy="118440"/>
              </p14:xfrm>
            </p:contentPart>
          </mc:Choice>
          <mc:Fallback xmlns="">
            <p:pic>
              <p:nvPicPr>
                <p:cNvPr id="144" name="Tinta 143">
                  <a:extLst>
                    <a:ext uri="{FF2B5EF4-FFF2-40B4-BE49-F238E27FC236}">
                      <a16:creationId xmlns:a16="http://schemas.microsoft.com/office/drawing/2014/main" id="{CC251467-DD09-406F-B5E3-1D65371B7D5C}"/>
                    </a:ext>
                  </a:extLst>
                </p:cNvPr>
                <p:cNvPicPr/>
                <p:nvPr/>
              </p:nvPicPr>
              <p:blipFill>
                <a:blip r:embed="rId217"/>
                <a:stretch>
                  <a:fillRect/>
                </a:stretch>
              </p:blipFill>
              <p:spPr>
                <a:xfrm>
                  <a:off x="8990585" y="2840483"/>
                  <a:ext cx="5274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5" name="Tinta 144">
                  <a:extLst>
                    <a:ext uri="{FF2B5EF4-FFF2-40B4-BE49-F238E27FC236}">
                      <a16:creationId xmlns:a16="http://schemas.microsoft.com/office/drawing/2014/main" id="{F9E7CADC-72BA-4309-B6EE-17B91B0E0AE4}"/>
                    </a:ext>
                  </a:extLst>
                </p14:cNvPr>
                <p14:cNvContentPartPr/>
                <p14:nvPr/>
              </p14:nvContentPartPr>
              <p14:xfrm>
                <a:off x="9202985" y="3089243"/>
                <a:ext cx="529920" cy="217440"/>
              </p14:xfrm>
            </p:contentPart>
          </mc:Choice>
          <mc:Fallback xmlns="">
            <p:pic>
              <p:nvPicPr>
                <p:cNvPr id="145" name="Tinta 144">
                  <a:extLst>
                    <a:ext uri="{FF2B5EF4-FFF2-40B4-BE49-F238E27FC236}">
                      <a16:creationId xmlns:a16="http://schemas.microsoft.com/office/drawing/2014/main" id="{F9E7CADC-72BA-4309-B6EE-17B91B0E0AE4}"/>
                    </a:ext>
                  </a:extLst>
                </p:cNvPr>
                <p:cNvPicPr/>
                <p:nvPr/>
              </p:nvPicPr>
              <p:blipFill>
                <a:blip r:embed="rId219"/>
                <a:stretch>
                  <a:fillRect/>
                </a:stretch>
              </p:blipFill>
              <p:spPr>
                <a:xfrm>
                  <a:off x="9194345" y="3080243"/>
                  <a:ext cx="547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6" name="Tinta 145">
                  <a:extLst>
                    <a:ext uri="{FF2B5EF4-FFF2-40B4-BE49-F238E27FC236}">
                      <a16:creationId xmlns:a16="http://schemas.microsoft.com/office/drawing/2014/main" id="{0AC657EF-38B3-4CCC-BB38-5C43CEDC92C2}"/>
                    </a:ext>
                  </a:extLst>
                </p14:cNvPr>
                <p14:cNvContentPartPr/>
                <p14:nvPr/>
              </p14:nvContentPartPr>
              <p14:xfrm>
                <a:off x="9793385" y="3167363"/>
                <a:ext cx="573120" cy="221040"/>
              </p14:xfrm>
            </p:contentPart>
          </mc:Choice>
          <mc:Fallback xmlns="">
            <p:pic>
              <p:nvPicPr>
                <p:cNvPr id="146" name="Tinta 145">
                  <a:extLst>
                    <a:ext uri="{FF2B5EF4-FFF2-40B4-BE49-F238E27FC236}">
                      <a16:creationId xmlns:a16="http://schemas.microsoft.com/office/drawing/2014/main" id="{0AC657EF-38B3-4CCC-BB38-5C43CEDC92C2}"/>
                    </a:ext>
                  </a:extLst>
                </p:cNvPr>
                <p:cNvPicPr/>
                <p:nvPr/>
              </p:nvPicPr>
              <p:blipFill>
                <a:blip r:embed="rId221"/>
                <a:stretch>
                  <a:fillRect/>
                </a:stretch>
              </p:blipFill>
              <p:spPr>
                <a:xfrm>
                  <a:off x="9784745" y="3158723"/>
                  <a:ext cx="59076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7" name="Tinta 146">
                  <a:extLst>
                    <a:ext uri="{FF2B5EF4-FFF2-40B4-BE49-F238E27FC236}">
                      <a16:creationId xmlns:a16="http://schemas.microsoft.com/office/drawing/2014/main" id="{ACB7E27B-7154-499C-82D5-E1A0D83B6D4A}"/>
                    </a:ext>
                  </a:extLst>
                </p14:cNvPr>
                <p14:cNvContentPartPr/>
                <p14:nvPr/>
              </p14:nvContentPartPr>
              <p14:xfrm>
                <a:off x="10351025" y="3123083"/>
                <a:ext cx="360" cy="360"/>
              </p14:xfrm>
            </p:contentPart>
          </mc:Choice>
          <mc:Fallback xmlns="">
            <p:pic>
              <p:nvPicPr>
                <p:cNvPr id="147" name="Tinta 146">
                  <a:extLst>
                    <a:ext uri="{FF2B5EF4-FFF2-40B4-BE49-F238E27FC236}">
                      <a16:creationId xmlns:a16="http://schemas.microsoft.com/office/drawing/2014/main" id="{ACB7E27B-7154-499C-82D5-E1A0D83B6D4A}"/>
                    </a:ext>
                  </a:extLst>
                </p:cNvPr>
                <p:cNvPicPr/>
                <p:nvPr/>
              </p:nvPicPr>
              <p:blipFill>
                <a:blip r:embed="rId223"/>
                <a:stretch>
                  <a:fillRect/>
                </a:stretch>
              </p:blipFill>
              <p:spPr>
                <a:xfrm>
                  <a:off x="10342025" y="31140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8" name="Tinta 147">
                  <a:extLst>
                    <a:ext uri="{FF2B5EF4-FFF2-40B4-BE49-F238E27FC236}">
                      <a16:creationId xmlns:a16="http://schemas.microsoft.com/office/drawing/2014/main" id="{48BDBA87-5CCE-4677-A25A-D0E44AE04E5A}"/>
                    </a:ext>
                  </a:extLst>
                </p14:cNvPr>
                <p14:cNvContentPartPr/>
                <p14:nvPr/>
              </p14:nvContentPartPr>
              <p14:xfrm>
                <a:off x="10393865" y="3261683"/>
                <a:ext cx="346680" cy="164160"/>
              </p14:xfrm>
            </p:contentPart>
          </mc:Choice>
          <mc:Fallback xmlns="">
            <p:pic>
              <p:nvPicPr>
                <p:cNvPr id="148" name="Tinta 147">
                  <a:extLst>
                    <a:ext uri="{FF2B5EF4-FFF2-40B4-BE49-F238E27FC236}">
                      <a16:creationId xmlns:a16="http://schemas.microsoft.com/office/drawing/2014/main" id="{48BDBA87-5CCE-4677-A25A-D0E44AE04E5A}"/>
                    </a:ext>
                  </a:extLst>
                </p:cNvPr>
                <p:cNvPicPr/>
                <p:nvPr/>
              </p:nvPicPr>
              <p:blipFill>
                <a:blip r:embed="rId225"/>
                <a:stretch>
                  <a:fillRect/>
                </a:stretch>
              </p:blipFill>
              <p:spPr>
                <a:xfrm>
                  <a:off x="10385225" y="3253043"/>
                  <a:ext cx="364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49" name="Tinta 148">
                  <a:extLst>
                    <a:ext uri="{FF2B5EF4-FFF2-40B4-BE49-F238E27FC236}">
                      <a16:creationId xmlns:a16="http://schemas.microsoft.com/office/drawing/2014/main" id="{74E6DC17-A07B-4971-B805-394F73C53B0C}"/>
                    </a:ext>
                  </a:extLst>
                </p14:cNvPr>
                <p14:cNvContentPartPr/>
                <p14:nvPr/>
              </p14:nvContentPartPr>
              <p14:xfrm>
                <a:off x="10784825" y="3262763"/>
                <a:ext cx="528480" cy="169200"/>
              </p14:xfrm>
            </p:contentPart>
          </mc:Choice>
          <mc:Fallback xmlns="">
            <p:pic>
              <p:nvPicPr>
                <p:cNvPr id="149" name="Tinta 148">
                  <a:extLst>
                    <a:ext uri="{FF2B5EF4-FFF2-40B4-BE49-F238E27FC236}">
                      <a16:creationId xmlns:a16="http://schemas.microsoft.com/office/drawing/2014/main" id="{74E6DC17-A07B-4971-B805-394F73C53B0C}"/>
                    </a:ext>
                  </a:extLst>
                </p:cNvPr>
                <p:cNvPicPr/>
                <p:nvPr/>
              </p:nvPicPr>
              <p:blipFill>
                <a:blip r:embed="rId227"/>
                <a:stretch>
                  <a:fillRect/>
                </a:stretch>
              </p:blipFill>
              <p:spPr>
                <a:xfrm>
                  <a:off x="10776185" y="3253763"/>
                  <a:ext cx="546120" cy="186840"/>
                </a:xfrm>
                <a:prstGeom prst="rect">
                  <a:avLst/>
                </a:prstGeom>
              </p:spPr>
            </p:pic>
          </mc:Fallback>
        </mc:AlternateContent>
      </p:grpSp>
      <p:grpSp>
        <p:nvGrpSpPr>
          <p:cNvPr id="160" name="Agrupar 159">
            <a:extLst>
              <a:ext uri="{FF2B5EF4-FFF2-40B4-BE49-F238E27FC236}">
                <a16:creationId xmlns:a16="http://schemas.microsoft.com/office/drawing/2014/main" id="{C6286AD6-B1D7-4C6F-B1A2-207BDC9E7EB4}"/>
              </a:ext>
            </a:extLst>
          </p:cNvPr>
          <p:cNvGrpSpPr/>
          <p:nvPr/>
        </p:nvGrpSpPr>
        <p:grpSpPr>
          <a:xfrm>
            <a:off x="7094465" y="1766243"/>
            <a:ext cx="992880" cy="538200"/>
            <a:chOff x="7094465" y="1766243"/>
            <a:chExt cx="992880" cy="538200"/>
          </a:xfrm>
        </p:grpSpPr>
        <mc:AlternateContent xmlns:mc="http://schemas.openxmlformats.org/markup-compatibility/2006" xmlns:p14="http://schemas.microsoft.com/office/powerpoint/2010/main">
          <mc:Choice Requires="p14">
            <p:contentPart p14:bwMode="auto" r:id="rId228">
              <p14:nvContentPartPr>
                <p14:cNvPr id="151" name="Tinta 150">
                  <a:extLst>
                    <a:ext uri="{FF2B5EF4-FFF2-40B4-BE49-F238E27FC236}">
                      <a16:creationId xmlns:a16="http://schemas.microsoft.com/office/drawing/2014/main" id="{7B55924E-648C-414C-8D7D-D3615AC4322A}"/>
                    </a:ext>
                  </a:extLst>
                </p14:cNvPr>
                <p14:cNvContentPartPr/>
                <p14:nvPr/>
              </p14:nvContentPartPr>
              <p14:xfrm>
                <a:off x="7094465" y="1851923"/>
                <a:ext cx="189000" cy="452520"/>
              </p14:xfrm>
            </p:contentPart>
          </mc:Choice>
          <mc:Fallback xmlns="">
            <p:pic>
              <p:nvPicPr>
                <p:cNvPr id="151" name="Tinta 150">
                  <a:extLst>
                    <a:ext uri="{FF2B5EF4-FFF2-40B4-BE49-F238E27FC236}">
                      <a16:creationId xmlns:a16="http://schemas.microsoft.com/office/drawing/2014/main" id="{7B55924E-648C-414C-8D7D-D3615AC4322A}"/>
                    </a:ext>
                  </a:extLst>
                </p:cNvPr>
                <p:cNvPicPr/>
                <p:nvPr/>
              </p:nvPicPr>
              <p:blipFill>
                <a:blip r:embed="rId229"/>
                <a:stretch>
                  <a:fillRect/>
                </a:stretch>
              </p:blipFill>
              <p:spPr>
                <a:xfrm>
                  <a:off x="7085825" y="1842923"/>
                  <a:ext cx="206640" cy="4701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2" name="Tinta 151">
                  <a:extLst>
                    <a:ext uri="{FF2B5EF4-FFF2-40B4-BE49-F238E27FC236}">
                      <a16:creationId xmlns:a16="http://schemas.microsoft.com/office/drawing/2014/main" id="{2BEAB09E-737B-4E41-809E-2EE710CEEF28}"/>
                    </a:ext>
                  </a:extLst>
                </p14:cNvPr>
                <p14:cNvContentPartPr/>
                <p14:nvPr/>
              </p14:nvContentPartPr>
              <p14:xfrm>
                <a:off x="7358705" y="1807283"/>
                <a:ext cx="107640" cy="29880"/>
              </p14:xfrm>
            </p:contentPart>
          </mc:Choice>
          <mc:Fallback xmlns="">
            <p:pic>
              <p:nvPicPr>
                <p:cNvPr id="152" name="Tinta 151">
                  <a:extLst>
                    <a:ext uri="{FF2B5EF4-FFF2-40B4-BE49-F238E27FC236}">
                      <a16:creationId xmlns:a16="http://schemas.microsoft.com/office/drawing/2014/main" id="{2BEAB09E-737B-4E41-809E-2EE710CEEF28}"/>
                    </a:ext>
                  </a:extLst>
                </p:cNvPr>
                <p:cNvPicPr/>
                <p:nvPr/>
              </p:nvPicPr>
              <p:blipFill>
                <a:blip r:embed="rId231"/>
                <a:stretch>
                  <a:fillRect/>
                </a:stretch>
              </p:blipFill>
              <p:spPr>
                <a:xfrm>
                  <a:off x="7349705" y="1798643"/>
                  <a:ext cx="1252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3" name="Tinta 152">
                  <a:extLst>
                    <a:ext uri="{FF2B5EF4-FFF2-40B4-BE49-F238E27FC236}">
                      <a16:creationId xmlns:a16="http://schemas.microsoft.com/office/drawing/2014/main" id="{6A9AB0FB-19C3-4699-A15D-A00B47A93114}"/>
                    </a:ext>
                  </a:extLst>
                </p14:cNvPr>
                <p14:cNvContentPartPr/>
                <p14:nvPr/>
              </p14:nvContentPartPr>
              <p14:xfrm>
                <a:off x="7531865" y="1766243"/>
                <a:ext cx="32040" cy="112680"/>
              </p14:xfrm>
            </p:contentPart>
          </mc:Choice>
          <mc:Fallback xmlns="">
            <p:pic>
              <p:nvPicPr>
                <p:cNvPr id="153" name="Tinta 152">
                  <a:extLst>
                    <a:ext uri="{FF2B5EF4-FFF2-40B4-BE49-F238E27FC236}">
                      <a16:creationId xmlns:a16="http://schemas.microsoft.com/office/drawing/2014/main" id="{6A9AB0FB-19C3-4699-A15D-A00B47A93114}"/>
                    </a:ext>
                  </a:extLst>
                </p:cNvPr>
                <p:cNvPicPr/>
                <p:nvPr/>
              </p:nvPicPr>
              <p:blipFill>
                <a:blip r:embed="rId233"/>
                <a:stretch>
                  <a:fillRect/>
                </a:stretch>
              </p:blipFill>
              <p:spPr>
                <a:xfrm>
                  <a:off x="7523225" y="1757243"/>
                  <a:ext cx="496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4" name="Tinta 153">
                  <a:extLst>
                    <a:ext uri="{FF2B5EF4-FFF2-40B4-BE49-F238E27FC236}">
                      <a16:creationId xmlns:a16="http://schemas.microsoft.com/office/drawing/2014/main" id="{44429C32-CE65-48B4-9BF5-55AFB9331C40}"/>
                    </a:ext>
                  </a:extLst>
                </p14:cNvPr>
                <p14:cNvContentPartPr/>
                <p14:nvPr/>
              </p14:nvContentPartPr>
              <p14:xfrm>
                <a:off x="7447265" y="1973243"/>
                <a:ext cx="110520" cy="235800"/>
              </p14:xfrm>
            </p:contentPart>
          </mc:Choice>
          <mc:Fallback xmlns="">
            <p:pic>
              <p:nvPicPr>
                <p:cNvPr id="154" name="Tinta 153">
                  <a:extLst>
                    <a:ext uri="{FF2B5EF4-FFF2-40B4-BE49-F238E27FC236}">
                      <a16:creationId xmlns:a16="http://schemas.microsoft.com/office/drawing/2014/main" id="{44429C32-CE65-48B4-9BF5-55AFB9331C40}"/>
                    </a:ext>
                  </a:extLst>
                </p:cNvPr>
                <p:cNvPicPr/>
                <p:nvPr/>
              </p:nvPicPr>
              <p:blipFill>
                <a:blip r:embed="rId235"/>
                <a:stretch>
                  <a:fillRect/>
                </a:stretch>
              </p:blipFill>
              <p:spPr>
                <a:xfrm>
                  <a:off x="7438265" y="1964603"/>
                  <a:ext cx="12816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5" name="Tinta 154">
                  <a:extLst>
                    <a:ext uri="{FF2B5EF4-FFF2-40B4-BE49-F238E27FC236}">
                      <a16:creationId xmlns:a16="http://schemas.microsoft.com/office/drawing/2014/main" id="{2A7B10E9-CDF6-4909-92D7-C661A7F48E41}"/>
                    </a:ext>
                  </a:extLst>
                </p14:cNvPr>
                <p14:cNvContentPartPr/>
                <p14:nvPr/>
              </p14:nvContentPartPr>
              <p14:xfrm>
                <a:off x="7554545" y="2051723"/>
                <a:ext cx="141840" cy="109440"/>
              </p14:xfrm>
            </p:contentPart>
          </mc:Choice>
          <mc:Fallback xmlns="">
            <p:pic>
              <p:nvPicPr>
                <p:cNvPr id="155" name="Tinta 154">
                  <a:extLst>
                    <a:ext uri="{FF2B5EF4-FFF2-40B4-BE49-F238E27FC236}">
                      <a16:creationId xmlns:a16="http://schemas.microsoft.com/office/drawing/2014/main" id="{2A7B10E9-CDF6-4909-92D7-C661A7F48E41}"/>
                    </a:ext>
                  </a:extLst>
                </p:cNvPr>
                <p:cNvPicPr/>
                <p:nvPr/>
              </p:nvPicPr>
              <p:blipFill>
                <a:blip r:embed="rId237"/>
                <a:stretch>
                  <a:fillRect/>
                </a:stretch>
              </p:blipFill>
              <p:spPr>
                <a:xfrm>
                  <a:off x="7545905" y="2043083"/>
                  <a:ext cx="159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56" name="Tinta 155">
                  <a:extLst>
                    <a:ext uri="{FF2B5EF4-FFF2-40B4-BE49-F238E27FC236}">
                      <a16:creationId xmlns:a16="http://schemas.microsoft.com/office/drawing/2014/main" id="{25084B96-9128-4EAF-BAFE-57EB34B0F728}"/>
                    </a:ext>
                  </a:extLst>
                </p14:cNvPr>
                <p14:cNvContentPartPr/>
                <p14:nvPr/>
              </p14:nvContentPartPr>
              <p14:xfrm>
                <a:off x="7598825" y="2088083"/>
                <a:ext cx="121680" cy="109440"/>
              </p14:xfrm>
            </p:contentPart>
          </mc:Choice>
          <mc:Fallback xmlns="">
            <p:pic>
              <p:nvPicPr>
                <p:cNvPr id="156" name="Tinta 155">
                  <a:extLst>
                    <a:ext uri="{FF2B5EF4-FFF2-40B4-BE49-F238E27FC236}">
                      <a16:creationId xmlns:a16="http://schemas.microsoft.com/office/drawing/2014/main" id="{25084B96-9128-4EAF-BAFE-57EB34B0F728}"/>
                    </a:ext>
                  </a:extLst>
                </p:cNvPr>
                <p:cNvPicPr/>
                <p:nvPr/>
              </p:nvPicPr>
              <p:blipFill>
                <a:blip r:embed="rId239"/>
                <a:stretch>
                  <a:fillRect/>
                </a:stretch>
              </p:blipFill>
              <p:spPr>
                <a:xfrm>
                  <a:off x="7590185" y="2079443"/>
                  <a:ext cx="139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7" name="Tinta 156">
                  <a:extLst>
                    <a:ext uri="{FF2B5EF4-FFF2-40B4-BE49-F238E27FC236}">
                      <a16:creationId xmlns:a16="http://schemas.microsoft.com/office/drawing/2014/main" id="{1BDF05DE-AB87-44AC-A8C2-2F5D5CB80D61}"/>
                    </a:ext>
                  </a:extLst>
                </p14:cNvPr>
                <p14:cNvContentPartPr/>
                <p14:nvPr/>
              </p14:nvContentPartPr>
              <p14:xfrm>
                <a:off x="7756505" y="1908443"/>
                <a:ext cx="52200" cy="324000"/>
              </p14:xfrm>
            </p:contentPart>
          </mc:Choice>
          <mc:Fallback xmlns="">
            <p:pic>
              <p:nvPicPr>
                <p:cNvPr id="157" name="Tinta 156">
                  <a:extLst>
                    <a:ext uri="{FF2B5EF4-FFF2-40B4-BE49-F238E27FC236}">
                      <a16:creationId xmlns:a16="http://schemas.microsoft.com/office/drawing/2014/main" id="{1BDF05DE-AB87-44AC-A8C2-2F5D5CB80D61}"/>
                    </a:ext>
                  </a:extLst>
                </p:cNvPr>
                <p:cNvPicPr/>
                <p:nvPr/>
              </p:nvPicPr>
              <p:blipFill>
                <a:blip r:embed="rId241"/>
                <a:stretch>
                  <a:fillRect/>
                </a:stretch>
              </p:blipFill>
              <p:spPr>
                <a:xfrm>
                  <a:off x="7747505" y="1899803"/>
                  <a:ext cx="6984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58" name="Tinta 157">
                  <a:extLst>
                    <a:ext uri="{FF2B5EF4-FFF2-40B4-BE49-F238E27FC236}">
                      <a16:creationId xmlns:a16="http://schemas.microsoft.com/office/drawing/2014/main" id="{3706978A-83DF-4830-AE0D-DAF2DE421720}"/>
                    </a:ext>
                  </a:extLst>
                </p14:cNvPr>
                <p14:cNvContentPartPr/>
                <p14:nvPr/>
              </p14:nvContentPartPr>
              <p14:xfrm>
                <a:off x="7941545" y="2055323"/>
                <a:ext cx="102600" cy="10440"/>
              </p14:xfrm>
            </p:contentPart>
          </mc:Choice>
          <mc:Fallback xmlns="">
            <p:pic>
              <p:nvPicPr>
                <p:cNvPr id="158" name="Tinta 157">
                  <a:extLst>
                    <a:ext uri="{FF2B5EF4-FFF2-40B4-BE49-F238E27FC236}">
                      <a16:creationId xmlns:a16="http://schemas.microsoft.com/office/drawing/2014/main" id="{3706978A-83DF-4830-AE0D-DAF2DE421720}"/>
                    </a:ext>
                  </a:extLst>
                </p:cNvPr>
                <p:cNvPicPr/>
                <p:nvPr/>
              </p:nvPicPr>
              <p:blipFill>
                <a:blip r:embed="rId243"/>
                <a:stretch>
                  <a:fillRect/>
                </a:stretch>
              </p:blipFill>
              <p:spPr>
                <a:xfrm>
                  <a:off x="7932545" y="2046323"/>
                  <a:ext cx="1202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9" name="Tinta 158">
                  <a:extLst>
                    <a:ext uri="{FF2B5EF4-FFF2-40B4-BE49-F238E27FC236}">
                      <a16:creationId xmlns:a16="http://schemas.microsoft.com/office/drawing/2014/main" id="{48FA96C4-3A36-4E2B-B3BA-780F1AF19126}"/>
                    </a:ext>
                  </a:extLst>
                </p14:cNvPr>
                <p14:cNvContentPartPr/>
                <p14:nvPr/>
              </p14:nvContentPartPr>
              <p14:xfrm>
                <a:off x="7946585" y="2135963"/>
                <a:ext cx="140760" cy="11880"/>
              </p14:xfrm>
            </p:contentPart>
          </mc:Choice>
          <mc:Fallback xmlns="">
            <p:pic>
              <p:nvPicPr>
                <p:cNvPr id="159" name="Tinta 158">
                  <a:extLst>
                    <a:ext uri="{FF2B5EF4-FFF2-40B4-BE49-F238E27FC236}">
                      <a16:creationId xmlns:a16="http://schemas.microsoft.com/office/drawing/2014/main" id="{48FA96C4-3A36-4E2B-B3BA-780F1AF19126}"/>
                    </a:ext>
                  </a:extLst>
                </p:cNvPr>
                <p:cNvPicPr/>
                <p:nvPr/>
              </p:nvPicPr>
              <p:blipFill>
                <a:blip r:embed="rId245"/>
                <a:stretch>
                  <a:fillRect/>
                </a:stretch>
              </p:blipFill>
              <p:spPr>
                <a:xfrm>
                  <a:off x="7937585" y="2127323"/>
                  <a:ext cx="158400" cy="29520"/>
                </a:xfrm>
                <a:prstGeom prst="rect">
                  <a:avLst/>
                </a:prstGeom>
              </p:spPr>
            </p:pic>
          </mc:Fallback>
        </mc:AlternateContent>
      </p:grpSp>
      <p:grpSp>
        <p:nvGrpSpPr>
          <p:cNvPr id="81" name="Agrupar 80">
            <a:extLst>
              <a:ext uri="{FF2B5EF4-FFF2-40B4-BE49-F238E27FC236}">
                <a16:creationId xmlns:a16="http://schemas.microsoft.com/office/drawing/2014/main" id="{4705DEB6-60B5-4D53-B0AE-C1AE2BDE7359}"/>
              </a:ext>
            </a:extLst>
          </p:cNvPr>
          <p:cNvGrpSpPr/>
          <p:nvPr/>
        </p:nvGrpSpPr>
        <p:grpSpPr>
          <a:xfrm>
            <a:off x="8673425" y="3898883"/>
            <a:ext cx="2330280" cy="684720"/>
            <a:chOff x="8673425" y="3898883"/>
            <a:chExt cx="2330280" cy="684720"/>
          </a:xfrm>
        </p:grpSpPr>
        <mc:AlternateContent xmlns:mc="http://schemas.openxmlformats.org/markup-compatibility/2006">
          <mc:Choice xmlns:p14="http://schemas.microsoft.com/office/powerpoint/2010/main" Requires="p14">
            <p:contentPart p14:bwMode="auto" r:id="rId246">
              <p14:nvContentPartPr>
                <p14:cNvPr id="34" name="Tinta 33">
                  <a:extLst>
                    <a:ext uri="{FF2B5EF4-FFF2-40B4-BE49-F238E27FC236}">
                      <a16:creationId xmlns:a16="http://schemas.microsoft.com/office/drawing/2014/main" id="{83D15397-BFB8-4CD1-8CAC-F5385532DA9A}"/>
                    </a:ext>
                  </a:extLst>
                </p14:cNvPr>
                <p14:cNvContentPartPr/>
                <p14:nvPr/>
              </p14:nvContentPartPr>
              <p14:xfrm>
                <a:off x="8673425" y="3898883"/>
                <a:ext cx="213840" cy="275400"/>
              </p14:xfrm>
            </p:contentPart>
          </mc:Choice>
          <mc:Fallback>
            <p:pic>
              <p:nvPicPr>
                <p:cNvPr id="34" name="Tinta 33">
                  <a:extLst>
                    <a:ext uri="{FF2B5EF4-FFF2-40B4-BE49-F238E27FC236}">
                      <a16:creationId xmlns:a16="http://schemas.microsoft.com/office/drawing/2014/main" id="{83D15397-BFB8-4CD1-8CAC-F5385532DA9A}"/>
                    </a:ext>
                  </a:extLst>
                </p:cNvPr>
                <p:cNvPicPr/>
                <p:nvPr/>
              </p:nvPicPr>
              <p:blipFill>
                <a:blip r:embed="rId247"/>
                <a:stretch>
                  <a:fillRect/>
                </a:stretch>
              </p:blipFill>
              <p:spPr>
                <a:xfrm>
                  <a:off x="8664425" y="3889883"/>
                  <a:ext cx="2314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5" name="Tinta 34">
                  <a:extLst>
                    <a:ext uri="{FF2B5EF4-FFF2-40B4-BE49-F238E27FC236}">
                      <a16:creationId xmlns:a16="http://schemas.microsoft.com/office/drawing/2014/main" id="{97328499-8913-4CE0-A89E-7096D3BB5A25}"/>
                    </a:ext>
                  </a:extLst>
                </p14:cNvPr>
                <p14:cNvContentPartPr/>
                <p14:nvPr/>
              </p14:nvContentPartPr>
              <p14:xfrm>
                <a:off x="8846585" y="4010123"/>
                <a:ext cx="590760" cy="210600"/>
              </p14:xfrm>
            </p:contentPart>
          </mc:Choice>
          <mc:Fallback>
            <p:pic>
              <p:nvPicPr>
                <p:cNvPr id="35" name="Tinta 34">
                  <a:extLst>
                    <a:ext uri="{FF2B5EF4-FFF2-40B4-BE49-F238E27FC236}">
                      <a16:creationId xmlns:a16="http://schemas.microsoft.com/office/drawing/2014/main" id="{97328499-8913-4CE0-A89E-7096D3BB5A25}"/>
                    </a:ext>
                  </a:extLst>
                </p:cNvPr>
                <p:cNvPicPr/>
                <p:nvPr/>
              </p:nvPicPr>
              <p:blipFill>
                <a:blip r:embed="rId249"/>
                <a:stretch>
                  <a:fillRect/>
                </a:stretch>
              </p:blipFill>
              <p:spPr>
                <a:xfrm>
                  <a:off x="8837945" y="4001123"/>
                  <a:ext cx="6084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8" name="Tinta 37">
                  <a:extLst>
                    <a:ext uri="{FF2B5EF4-FFF2-40B4-BE49-F238E27FC236}">
                      <a16:creationId xmlns:a16="http://schemas.microsoft.com/office/drawing/2014/main" id="{CF088099-14F9-410B-9D1C-4C9722C10C0F}"/>
                    </a:ext>
                  </a:extLst>
                </p14:cNvPr>
                <p14:cNvContentPartPr/>
                <p14:nvPr/>
              </p14:nvContentPartPr>
              <p14:xfrm>
                <a:off x="9739025" y="3948563"/>
                <a:ext cx="241920" cy="297720"/>
              </p14:xfrm>
            </p:contentPart>
          </mc:Choice>
          <mc:Fallback>
            <p:pic>
              <p:nvPicPr>
                <p:cNvPr id="38" name="Tinta 37">
                  <a:extLst>
                    <a:ext uri="{FF2B5EF4-FFF2-40B4-BE49-F238E27FC236}">
                      <a16:creationId xmlns:a16="http://schemas.microsoft.com/office/drawing/2014/main" id="{CF088099-14F9-410B-9D1C-4C9722C10C0F}"/>
                    </a:ext>
                  </a:extLst>
                </p:cNvPr>
                <p:cNvPicPr/>
                <p:nvPr/>
              </p:nvPicPr>
              <p:blipFill>
                <a:blip r:embed="rId251"/>
                <a:stretch>
                  <a:fillRect/>
                </a:stretch>
              </p:blipFill>
              <p:spPr>
                <a:xfrm>
                  <a:off x="9730385" y="3939923"/>
                  <a:ext cx="2595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58" name="Tinta 57">
                  <a:extLst>
                    <a:ext uri="{FF2B5EF4-FFF2-40B4-BE49-F238E27FC236}">
                      <a16:creationId xmlns:a16="http://schemas.microsoft.com/office/drawing/2014/main" id="{C0783BF7-9310-4480-A14C-A18C29A8B49E}"/>
                    </a:ext>
                  </a:extLst>
                </p14:cNvPr>
                <p14:cNvContentPartPr/>
                <p14:nvPr/>
              </p14:nvContentPartPr>
              <p14:xfrm>
                <a:off x="9869345" y="4100483"/>
                <a:ext cx="330480" cy="165960"/>
              </p14:xfrm>
            </p:contentPart>
          </mc:Choice>
          <mc:Fallback>
            <p:pic>
              <p:nvPicPr>
                <p:cNvPr id="58" name="Tinta 57">
                  <a:extLst>
                    <a:ext uri="{FF2B5EF4-FFF2-40B4-BE49-F238E27FC236}">
                      <a16:creationId xmlns:a16="http://schemas.microsoft.com/office/drawing/2014/main" id="{C0783BF7-9310-4480-A14C-A18C29A8B49E}"/>
                    </a:ext>
                  </a:extLst>
                </p:cNvPr>
                <p:cNvPicPr/>
                <p:nvPr/>
              </p:nvPicPr>
              <p:blipFill>
                <a:blip r:embed="rId253"/>
                <a:stretch>
                  <a:fillRect/>
                </a:stretch>
              </p:blipFill>
              <p:spPr>
                <a:xfrm>
                  <a:off x="9860345" y="4091483"/>
                  <a:ext cx="3481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61" name="Tinta 60">
                  <a:extLst>
                    <a:ext uri="{FF2B5EF4-FFF2-40B4-BE49-F238E27FC236}">
                      <a16:creationId xmlns:a16="http://schemas.microsoft.com/office/drawing/2014/main" id="{AD369B70-D273-4208-8D72-226D3DC21B40}"/>
                    </a:ext>
                  </a:extLst>
                </p14:cNvPr>
                <p14:cNvContentPartPr/>
                <p14:nvPr/>
              </p14:nvContentPartPr>
              <p14:xfrm>
                <a:off x="10151225" y="3978083"/>
                <a:ext cx="84960" cy="10440"/>
              </p14:xfrm>
            </p:contentPart>
          </mc:Choice>
          <mc:Fallback>
            <p:pic>
              <p:nvPicPr>
                <p:cNvPr id="61" name="Tinta 60">
                  <a:extLst>
                    <a:ext uri="{FF2B5EF4-FFF2-40B4-BE49-F238E27FC236}">
                      <a16:creationId xmlns:a16="http://schemas.microsoft.com/office/drawing/2014/main" id="{AD369B70-D273-4208-8D72-226D3DC21B40}"/>
                    </a:ext>
                  </a:extLst>
                </p:cNvPr>
                <p:cNvPicPr/>
                <p:nvPr/>
              </p:nvPicPr>
              <p:blipFill>
                <a:blip r:embed="rId255"/>
                <a:stretch>
                  <a:fillRect/>
                </a:stretch>
              </p:blipFill>
              <p:spPr>
                <a:xfrm>
                  <a:off x="10142225" y="3969443"/>
                  <a:ext cx="1026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71" name="Tinta 70">
                  <a:extLst>
                    <a:ext uri="{FF2B5EF4-FFF2-40B4-BE49-F238E27FC236}">
                      <a16:creationId xmlns:a16="http://schemas.microsoft.com/office/drawing/2014/main" id="{79976B93-9DDA-4FDD-AC8F-03DDEC4067D1}"/>
                    </a:ext>
                  </a:extLst>
                </p14:cNvPr>
                <p14:cNvContentPartPr/>
                <p14:nvPr/>
              </p14:nvContentPartPr>
              <p14:xfrm>
                <a:off x="10209545" y="3954323"/>
                <a:ext cx="794160" cy="381600"/>
              </p14:xfrm>
            </p:contentPart>
          </mc:Choice>
          <mc:Fallback>
            <p:pic>
              <p:nvPicPr>
                <p:cNvPr id="71" name="Tinta 70">
                  <a:extLst>
                    <a:ext uri="{FF2B5EF4-FFF2-40B4-BE49-F238E27FC236}">
                      <a16:creationId xmlns:a16="http://schemas.microsoft.com/office/drawing/2014/main" id="{79976B93-9DDA-4FDD-AC8F-03DDEC4067D1}"/>
                    </a:ext>
                  </a:extLst>
                </p:cNvPr>
                <p:cNvPicPr/>
                <p:nvPr/>
              </p:nvPicPr>
              <p:blipFill>
                <a:blip r:embed="rId257"/>
                <a:stretch>
                  <a:fillRect/>
                </a:stretch>
              </p:blipFill>
              <p:spPr>
                <a:xfrm>
                  <a:off x="10200545" y="3945323"/>
                  <a:ext cx="81180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72" name="Tinta 71">
                  <a:extLst>
                    <a:ext uri="{FF2B5EF4-FFF2-40B4-BE49-F238E27FC236}">
                      <a16:creationId xmlns:a16="http://schemas.microsoft.com/office/drawing/2014/main" id="{4A970E3D-2D26-45EC-BF1A-327BC62F7455}"/>
                    </a:ext>
                  </a:extLst>
                </p14:cNvPr>
                <p14:cNvContentPartPr/>
                <p14:nvPr/>
              </p14:nvContentPartPr>
              <p14:xfrm>
                <a:off x="8796185" y="4427363"/>
                <a:ext cx="461880" cy="64080"/>
              </p14:xfrm>
            </p:contentPart>
          </mc:Choice>
          <mc:Fallback>
            <p:pic>
              <p:nvPicPr>
                <p:cNvPr id="72" name="Tinta 71">
                  <a:extLst>
                    <a:ext uri="{FF2B5EF4-FFF2-40B4-BE49-F238E27FC236}">
                      <a16:creationId xmlns:a16="http://schemas.microsoft.com/office/drawing/2014/main" id="{4A970E3D-2D26-45EC-BF1A-327BC62F7455}"/>
                    </a:ext>
                  </a:extLst>
                </p:cNvPr>
                <p:cNvPicPr/>
                <p:nvPr/>
              </p:nvPicPr>
              <p:blipFill>
                <a:blip r:embed="rId259"/>
                <a:stretch>
                  <a:fillRect/>
                </a:stretch>
              </p:blipFill>
              <p:spPr>
                <a:xfrm>
                  <a:off x="8787185" y="4418363"/>
                  <a:ext cx="47952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80" name="Tinta 79">
                  <a:extLst>
                    <a:ext uri="{FF2B5EF4-FFF2-40B4-BE49-F238E27FC236}">
                      <a16:creationId xmlns:a16="http://schemas.microsoft.com/office/drawing/2014/main" id="{F9468202-243D-48B0-A24E-33E31BAC96E0}"/>
                    </a:ext>
                  </a:extLst>
                </p14:cNvPr>
                <p14:cNvContentPartPr/>
                <p14:nvPr/>
              </p14:nvContentPartPr>
              <p14:xfrm>
                <a:off x="9844145" y="4515923"/>
                <a:ext cx="809280" cy="67680"/>
              </p14:xfrm>
            </p:contentPart>
          </mc:Choice>
          <mc:Fallback>
            <p:pic>
              <p:nvPicPr>
                <p:cNvPr id="80" name="Tinta 79">
                  <a:extLst>
                    <a:ext uri="{FF2B5EF4-FFF2-40B4-BE49-F238E27FC236}">
                      <a16:creationId xmlns:a16="http://schemas.microsoft.com/office/drawing/2014/main" id="{F9468202-243D-48B0-A24E-33E31BAC96E0}"/>
                    </a:ext>
                  </a:extLst>
                </p:cNvPr>
                <p:cNvPicPr/>
                <p:nvPr/>
              </p:nvPicPr>
              <p:blipFill>
                <a:blip r:embed="rId261"/>
                <a:stretch>
                  <a:fillRect/>
                </a:stretch>
              </p:blipFill>
              <p:spPr>
                <a:xfrm>
                  <a:off x="9835145" y="4507283"/>
                  <a:ext cx="826920" cy="85320"/>
                </a:xfrm>
                <a:prstGeom prst="rect">
                  <a:avLst/>
                </a:prstGeom>
              </p:spPr>
            </p:pic>
          </mc:Fallback>
        </mc:AlternateContent>
      </p:grpSp>
      <p:grpSp>
        <p:nvGrpSpPr>
          <p:cNvPr id="164" name="Agrupar 163">
            <a:extLst>
              <a:ext uri="{FF2B5EF4-FFF2-40B4-BE49-F238E27FC236}">
                <a16:creationId xmlns:a16="http://schemas.microsoft.com/office/drawing/2014/main" id="{1D93FBCC-B66A-443A-812F-4A9CD1EB14A5}"/>
              </a:ext>
            </a:extLst>
          </p:cNvPr>
          <p:cNvGrpSpPr/>
          <p:nvPr/>
        </p:nvGrpSpPr>
        <p:grpSpPr>
          <a:xfrm>
            <a:off x="8301905" y="4747043"/>
            <a:ext cx="2117520" cy="1160280"/>
            <a:chOff x="8301905" y="4747043"/>
            <a:chExt cx="2117520" cy="1160280"/>
          </a:xfrm>
        </p:grpSpPr>
        <mc:AlternateContent xmlns:mc="http://schemas.openxmlformats.org/markup-compatibility/2006">
          <mc:Choice xmlns:p14="http://schemas.microsoft.com/office/powerpoint/2010/main" Requires="p14">
            <p:contentPart p14:bwMode="auto" r:id="rId262">
              <p14:nvContentPartPr>
                <p14:cNvPr id="96" name="Tinta 95">
                  <a:extLst>
                    <a:ext uri="{FF2B5EF4-FFF2-40B4-BE49-F238E27FC236}">
                      <a16:creationId xmlns:a16="http://schemas.microsoft.com/office/drawing/2014/main" id="{31801DB9-FB76-4595-8F4D-C771D54C9D21}"/>
                    </a:ext>
                  </a:extLst>
                </p14:cNvPr>
                <p14:cNvContentPartPr/>
                <p14:nvPr/>
              </p14:nvContentPartPr>
              <p14:xfrm>
                <a:off x="8319185" y="4762883"/>
                <a:ext cx="174960" cy="286200"/>
              </p14:xfrm>
            </p:contentPart>
          </mc:Choice>
          <mc:Fallback>
            <p:pic>
              <p:nvPicPr>
                <p:cNvPr id="96" name="Tinta 95">
                  <a:extLst>
                    <a:ext uri="{FF2B5EF4-FFF2-40B4-BE49-F238E27FC236}">
                      <a16:creationId xmlns:a16="http://schemas.microsoft.com/office/drawing/2014/main" id="{31801DB9-FB76-4595-8F4D-C771D54C9D21}"/>
                    </a:ext>
                  </a:extLst>
                </p:cNvPr>
                <p:cNvPicPr/>
                <p:nvPr/>
              </p:nvPicPr>
              <p:blipFill>
                <a:blip r:embed="rId263"/>
                <a:stretch>
                  <a:fillRect/>
                </a:stretch>
              </p:blipFill>
              <p:spPr>
                <a:xfrm>
                  <a:off x="8310545" y="4753883"/>
                  <a:ext cx="192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3" name="Tinta 102">
                  <a:extLst>
                    <a:ext uri="{FF2B5EF4-FFF2-40B4-BE49-F238E27FC236}">
                      <a16:creationId xmlns:a16="http://schemas.microsoft.com/office/drawing/2014/main" id="{51F3CA3D-3EA2-4420-AF62-2B251071959F}"/>
                    </a:ext>
                  </a:extLst>
                </p14:cNvPr>
                <p14:cNvContentPartPr/>
                <p14:nvPr/>
              </p14:nvContentPartPr>
              <p14:xfrm>
                <a:off x="8301905" y="4911923"/>
                <a:ext cx="125640" cy="16200"/>
              </p14:xfrm>
            </p:contentPart>
          </mc:Choice>
          <mc:Fallback>
            <p:pic>
              <p:nvPicPr>
                <p:cNvPr id="103" name="Tinta 102">
                  <a:extLst>
                    <a:ext uri="{FF2B5EF4-FFF2-40B4-BE49-F238E27FC236}">
                      <a16:creationId xmlns:a16="http://schemas.microsoft.com/office/drawing/2014/main" id="{51F3CA3D-3EA2-4420-AF62-2B251071959F}"/>
                    </a:ext>
                  </a:extLst>
                </p:cNvPr>
                <p:cNvPicPr/>
                <p:nvPr/>
              </p:nvPicPr>
              <p:blipFill>
                <a:blip r:embed="rId265"/>
                <a:stretch>
                  <a:fillRect/>
                </a:stretch>
              </p:blipFill>
              <p:spPr>
                <a:xfrm>
                  <a:off x="8292905" y="4902923"/>
                  <a:ext cx="14328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29" name="Tinta 128">
                  <a:extLst>
                    <a:ext uri="{FF2B5EF4-FFF2-40B4-BE49-F238E27FC236}">
                      <a16:creationId xmlns:a16="http://schemas.microsoft.com/office/drawing/2014/main" id="{B20F1DE3-07C7-4E3E-8A32-B335D7D53661}"/>
                    </a:ext>
                  </a:extLst>
                </p14:cNvPr>
                <p14:cNvContentPartPr/>
                <p14:nvPr/>
              </p14:nvContentPartPr>
              <p14:xfrm>
                <a:off x="8470025" y="4949363"/>
                <a:ext cx="393480" cy="123120"/>
              </p14:xfrm>
            </p:contentPart>
          </mc:Choice>
          <mc:Fallback>
            <p:pic>
              <p:nvPicPr>
                <p:cNvPr id="129" name="Tinta 128">
                  <a:extLst>
                    <a:ext uri="{FF2B5EF4-FFF2-40B4-BE49-F238E27FC236}">
                      <a16:creationId xmlns:a16="http://schemas.microsoft.com/office/drawing/2014/main" id="{B20F1DE3-07C7-4E3E-8A32-B335D7D53661}"/>
                    </a:ext>
                  </a:extLst>
                </p:cNvPr>
                <p:cNvPicPr/>
                <p:nvPr/>
              </p:nvPicPr>
              <p:blipFill>
                <a:blip r:embed="rId267"/>
                <a:stretch>
                  <a:fillRect/>
                </a:stretch>
              </p:blipFill>
              <p:spPr>
                <a:xfrm>
                  <a:off x="8461025" y="4940363"/>
                  <a:ext cx="4111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30" name="Tinta 129">
                  <a:extLst>
                    <a:ext uri="{FF2B5EF4-FFF2-40B4-BE49-F238E27FC236}">
                      <a16:creationId xmlns:a16="http://schemas.microsoft.com/office/drawing/2014/main" id="{D215BE46-330B-4D14-BF73-6C3ED5642C1A}"/>
                    </a:ext>
                  </a:extLst>
                </p14:cNvPr>
                <p14:cNvContentPartPr/>
                <p14:nvPr/>
              </p14:nvContentPartPr>
              <p14:xfrm>
                <a:off x="8920025" y="4965203"/>
                <a:ext cx="278640" cy="158400"/>
              </p14:xfrm>
            </p:contentPart>
          </mc:Choice>
          <mc:Fallback>
            <p:pic>
              <p:nvPicPr>
                <p:cNvPr id="130" name="Tinta 129">
                  <a:extLst>
                    <a:ext uri="{FF2B5EF4-FFF2-40B4-BE49-F238E27FC236}">
                      <a16:creationId xmlns:a16="http://schemas.microsoft.com/office/drawing/2014/main" id="{D215BE46-330B-4D14-BF73-6C3ED5642C1A}"/>
                    </a:ext>
                  </a:extLst>
                </p:cNvPr>
                <p:cNvPicPr/>
                <p:nvPr/>
              </p:nvPicPr>
              <p:blipFill>
                <a:blip r:embed="rId269"/>
                <a:stretch>
                  <a:fillRect/>
                </a:stretch>
              </p:blipFill>
              <p:spPr>
                <a:xfrm>
                  <a:off x="8911025" y="4956203"/>
                  <a:ext cx="29628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33" name="Tinta 132">
                  <a:extLst>
                    <a:ext uri="{FF2B5EF4-FFF2-40B4-BE49-F238E27FC236}">
                      <a16:creationId xmlns:a16="http://schemas.microsoft.com/office/drawing/2014/main" id="{39287139-8A43-4143-AC4F-87B231BDA902}"/>
                    </a:ext>
                  </a:extLst>
                </p14:cNvPr>
                <p14:cNvContentPartPr/>
                <p14:nvPr/>
              </p14:nvContentPartPr>
              <p14:xfrm>
                <a:off x="9273545" y="4982123"/>
                <a:ext cx="161280" cy="162360"/>
              </p14:xfrm>
            </p:contentPart>
          </mc:Choice>
          <mc:Fallback>
            <p:pic>
              <p:nvPicPr>
                <p:cNvPr id="133" name="Tinta 132">
                  <a:extLst>
                    <a:ext uri="{FF2B5EF4-FFF2-40B4-BE49-F238E27FC236}">
                      <a16:creationId xmlns:a16="http://schemas.microsoft.com/office/drawing/2014/main" id="{39287139-8A43-4143-AC4F-87B231BDA902}"/>
                    </a:ext>
                  </a:extLst>
                </p:cNvPr>
                <p:cNvPicPr/>
                <p:nvPr/>
              </p:nvPicPr>
              <p:blipFill>
                <a:blip r:embed="rId271"/>
                <a:stretch>
                  <a:fillRect/>
                </a:stretch>
              </p:blipFill>
              <p:spPr>
                <a:xfrm>
                  <a:off x="9264545" y="4973483"/>
                  <a:ext cx="1789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34" name="Tinta 133">
                  <a:extLst>
                    <a:ext uri="{FF2B5EF4-FFF2-40B4-BE49-F238E27FC236}">
                      <a16:creationId xmlns:a16="http://schemas.microsoft.com/office/drawing/2014/main" id="{36AF3324-4934-433E-BFFB-4025B3C8F044}"/>
                    </a:ext>
                  </a:extLst>
                </p14:cNvPr>
                <p14:cNvContentPartPr/>
                <p14:nvPr/>
              </p14:nvContentPartPr>
              <p14:xfrm>
                <a:off x="9520505" y="4984643"/>
                <a:ext cx="490680" cy="160560"/>
              </p14:xfrm>
            </p:contentPart>
          </mc:Choice>
          <mc:Fallback>
            <p:pic>
              <p:nvPicPr>
                <p:cNvPr id="134" name="Tinta 133">
                  <a:extLst>
                    <a:ext uri="{FF2B5EF4-FFF2-40B4-BE49-F238E27FC236}">
                      <a16:creationId xmlns:a16="http://schemas.microsoft.com/office/drawing/2014/main" id="{36AF3324-4934-433E-BFFB-4025B3C8F044}"/>
                    </a:ext>
                  </a:extLst>
                </p:cNvPr>
                <p:cNvPicPr/>
                <p:nvPr/>
              </p:nvPicPr>
              <p:blipFill>
                <a:blip r:embed="rId273"/>
                <a:stretch>
                  <a:fillRect/>
                </a:stretch>
              </p:blipFill>
              <p:spPr>
                <a:xfrm>
                  <a:off x="9511505" y="4975643"/>
                  <a:ext cx="5083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35" name="Tinta 134">
                  <a:extLst>
                    <a:ext uri="{FF2B5EF4-FFF2-40B4-BE49-F238E27FC236}">
                      <a16:creationId xmlns:a16="http://schemas.microsoft.com/office/drawing/2014/main" id="{01085527-9017-4FAB-8B02-98A4FAD9F148}"/>
                    </a:ext>
                  </a:extLst>
                </p14:cNvPr>
                <p14:cNvContentPartPr/>
                <p14:nvPr/>
              </p14:nvContentPartPr>
              <p14:xfrm>
                <a:off x="9691145" y="4747043"/>
                <a:ext cx="151920" cy="92520"/>
              </p14:xfrm>
            </p:contentPart>
          </mc:Choice>
          <mc:Fallback>
            <p:pic>
              <p:nvPicPr>
                <p:cNvPr id="135" name="Tinta 134">
                  <a:extLst>
                    <a:ext uri="{FF2B5EF4-FFF2-40B4-BE49-F238E27FC236}">
                      <a16:creationId xmlns:a16="http://schemas.microsoft.com/office/drawing/2014/main" id="{01085527-9017-4FAB-8B02-98A4FAD9F148}"/>
                    </a:ext>
                  </a:extLst>
                </p:cNvPr>
                <p:cNvPicPr/>
                <p:nvPr/>
              </p:nvPicPr>
              <p:blipFill>
                <a:blip r:embed="rId275"/>
                <a:stretch>
                  <a:fillRect/>
                </a:stretch>
              </p:blipFill>
              <p:spPr>
                <a:xfrm>
                  <a:off x="9682145" y="4738043"/>
                  <a:ext cx="1695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36" name="Tinta 135">
                  <a:extLst>
                    <a:ext uri="{FF2B5EF4-FFF2-40B4-BE49-F238E27FC236}">
                      <a16:creationId xmlns:a16="http://schemas.microsoft.com/office/drawing/2014/main" id="{0E2ED675-91DC-4F5C-91AE-FCD6ADB485A3}"/>
                    </a:ext>
                  </a:extLst>
                </p14:cNvPr>
                <p14:cNvContentPartPr/>
                <p14:nvPr/>
              </p14:nvContentPartPr>
              <p14:xfrm>
                <a:off x="9285425" y="5197043"/>
                <a:ext cx="14400" cy="122040"/>
              </p14:xfrm>
            </p:contentPart>
          </mc:Choice>
          <mc:Fallback>
            <p:pic>
              <p:nvPicPr>
                <p:cNvPr id="136" name="Tinta 135">
                  <a:extLst>
                    <a:ext uri="{FF2B5EF4-FFF2-40B4-BE49-F238E27FC236}">
                      <a16:creationId xmlns:a16="http://schemas.microsoft.com/office/drawing/2014/main" id="{0E2ED675-91DC-4F5C-91AE-FCD6ADB485A3}"/>
                    </a:ext>
                  </a:extLst>
                </p:cNvPr>
                <p:cNvPicPr/>
                <p:nvPr/>
              </p:nvPicPr>
              <p:blipFill>
                <a:blip r:embed="rId277"/>
                <a:stretch>
                  <a:fillRect/>
                </a:stretch>
              </p:blipFill>
              <p:spPr>
                <a:xfrm>
                  <a:off x="9276425" y="5188403"/>
                  <a:ext cx="320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39" name="Tinta 138">
                  <a:extLst>
                    <a:ext uri="{FF2B5EF4-FFF2-40B4-BE49-F238E27FC236}">
                      <a16:creationId xmlns:a16="http://schemas.microsoft.com/office/drawing/2014/main" id="{07CAEA9B-6E50-4A91-BEE5-BB906E807ED9}"/>
                    </a:ext>
                  </a:extLst>
                </p14:cNvPr>
                <p14:cNvContentPartPr/>
                <p14:nvPr/>
              </p14:nvContentPartPr>
              <p14:xfrm>
                <a:off x="8448065" y="5361923"/>
                <a:ext cx="226800" cy="332640"/>
              </p14:xfrm>
            </p:contentPart>
          </mc:Choice>
          <mc:Fallback>
            <p:pic>
              <p:nvPicPr>
                <p:cNvPr id="139" name="Tinta 138">
                  <a:extLst>
                    <a:ext uri="{FF2B5EF4-FFF2-40B4-BE49-F238E27FC236}">
                      <a16:creationId xmlns:a16="http://schemas.microsoft.com/office/drawing/2014/main" id="{07CAEA9B-6E50-4A91-BEE5-BB906E807ED9}"/>
                    </a:ext>
                  </a:extLst>
                </p:cNvPr>
                <p:cNvPicPr/>
                <p:nvPr/>
              </p:nvPicPr>
              <p:blipFill>
                <a:blip r:embed="rId279"/>
                <a:stretch>
                  <a:fillRect/>
                </a:stretch>
              </p:blipFill>
              <p:spPr>
                <a:xfrm>
                  <a:off x="8439065" y="5353283"/>
                  <a:ext cx="24444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42" name="Tinta 141">
                  <a:extLst>
                    <a:ext uri="{FF2B5EF4-FFF2-40B4-BE49-F238E27FC236}">
                      <a16:creationId xmlns:a16="http://schemas.microsoft.com/office/drawing/2014/main" id="{35CF19B6-29DD-4F6A-BF52-57E5FB92C7F9}"/>
                    </a:ext>
                  </a:extLst>
                </p14:cNvPr>
                <p14:cNvContentPartPr/>
                <p14:nvPr/>
              </p14:nvContentPartPr>
              <p14:xfrm>
                <a:off x="8747945" y="5549843"/>
                <a:ext cx="327600" cy="224640"/>
              </p14:xfrm>
            </p:contentPart>
          </mc:Choice>
          <mc:Fallback>
            <p:pic>
              <p:nvPicPr>
                <p:cNvPr id="142" name="Tinta 141">
                  <a:extLst>
                    <a:ext uri="{FF2B5EF4-FFF2-40B4-BE49-F238E27FC236}">
                      <a16:creationId xmlns:a16="http://schemas.microsoft.com/office/drawing/2014/main" id="{35CF19B6-29DD-4F6A-BF52-57E5FB92C7F9}"/>
                    </a:ext>
                  </a:extLst>
                </p:cNvPr>
                <p:cNvPicPr/>
                <p:nvPr/>
              </p:nvPicPr>
              <p:blipFill>
                <a:blip r:embed="rId281"/>
                <a:stretch>
                  <a:fillRect/>
                </a:stretch>
              </p:blipFill>
              <p:spPr>
                <a:xfrm>
                  <a:off x="8739305" y="5540843"/>
                  <a:ext cx="3452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1" name="Tinta 160">
                  <a:extLst>
                    <a:ext uri="{FF2B5EF4-FFF2-40B4-BE49-F238E27FC236}">
                      <a16:creationId xmlns:a16="http://schemas.microsoft.com/office/drawing/2014/main" id="{0430D6B2-AA8B-4B0D-9C68-7162870A874D}"/>
                    </a:ext>
                  </a:extLst>
                </p14:cNvPr>
                <p14:cNvContentPartPr/>
                <p14:nvPr/>
              </p14:nvContentPartPr>
              <p14:xfrm>
                <a:off x="9159785" y="5586203"/>
                <a:ext cx="134640" cy="197280"/>
              </p14:xfrm>
            </p:contentPart>
          </mc:Choice>
          <mc:Fallback>
            <p:pic>
              <p:nvPicPr>
                <p:cNvPr id="161" name="Tinta 160">
                  <a:extLst>
                    <a:ext uri="{FF2B5EF4-FFF2-40B4-BE49-F238E27FC236}">
                      <a16:creationId xmlns:a16="http://schemas.microsoft.com/office/drawing/2014/main" id="{0430D6B2-AA8B-4B0D-9C68-7162870A874D}"/>
                    </a:ext>
                  </a:extLst>
                </p:cNvPr>
                <p:cNvPicPr/>
                <p:nvPr/>
              </p:nvPicPr>
              <p:blipFill>
                <a:blip r:embed="rId283"/>
                <a:stretch>
                  <a:fillRect/>
                </a:stretch>
              </p:blipFill>
              <p:spPr>
                <a:xfrm>
                  <a:off x="9151145" y="5577203"/>
                  <a:ext cx="1522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2" name="Tinta 161">
                  <a:extLst>
                    <a:ext uri="{FF2B5EF4-FFF2-40B4-BE49-F238E27FC236}">
                      <a16:creationId xmlns:a16="http://schemas.microsoft.com/office/drawing/2014/main" id="{02145059-72BC-4D35-B835-356B8C9035FE}"/>
                    </a:ext>
                  </a:extLst>
                </p14:cNvPr>
                <p14:cNvContentPartPr/>
                <p14:nvPr/>
              </p14:nvContentPartPr>
              <p14:xfrm>
                <a:off x="9379385" y="5639483"/>
                <a:ext cx="437400" cy="197280"/>
              </p14:xfrm>
            </p:contentPart>
          </mc:Choice>
          <mc:Fallback>
            <p:pic>
              <p:nvPicPr>
                <p:cNvPr id="162" name="Tinta 161">
                  <a:extLst>
                    <a:ext uri="{FF2B5EF4-FFF2-40B4-BE49-F238E27FC236}">
                      <a16:creationId xmlns:a16="http://schemas.microsoft.com/office/drawing/2014/main" id="{02145059-72BC-4D35-B835-356B8C9035FE}"/>
                    </a:ext>
                  </a:extLst>
                </p:cNvPr>
                <p:cNvPicPr/>
                <p:nvPr/>
              </p:nvPicPr>
              <p:blipFill>
                <a:blip r:embed="rId285"/>
                <a:stretch>
                  <a:fillRect/>
                </a:stretch>
              </p:blipFill>
              <p:spPr>
                <a:xfrm>
                  <a:off x="9370385" y="5630483"/>
                  <a:ext cx="4550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3" name="Tinta 162">
                  <a:extLst>
                    <a:ext uri="{FF2B5EF4-FFF2-40B4-BE49-F238E27FC236}">
                      <a16:creationId xmlns:a16="http://schemas.microsoft.com/office/drawing/2014/main" id="{2F3EA0C9-A660-4146-81CC-6872333683FC}"/>
                    </a:ext>
                  </a:extLst>
                </p14:cNvPr>
                <p14:cNvContentPartPr/>
                <p14:nvPr/>
              </p14:nvContentPartPr>
              <p14:xfrm>
                <a:off x="9823985" y="5646323"/>
                <a:ext cx="595440" cy="261000"/>
              </p14:xfrm>
            </p:contentPart>
          </mc:Choice>
          <mc:Fallback>
            <p:pic>
              <p:nvPicPr>
                <p:cNvPr id="163" name="Tinta 162">
                  <a:extLst>
                    <a:ext uri="{FF2B5EF4-FFF2-40B4-BE49-F238E27FC236}">
                      <a16:creationId xmlns:a16="http://schemas.microsoft.com/office/drawing/2014/main" id="{2F3EA0C9-A660-4146-81CC-6872333683FC}"/>
                    </a:ext>
                  </a:extLst>
                </p:cNvPr>
                <p:cNvPicPr/>
                <p:nvPr/>
              </p:nvPicPr>
              <p:blipFill>
                <a:blip r:embed="rId287"/>
                <a:stretch>
                  <a:fillRect/>
                </a:stretch>
              </p:blipFill>
              <p:spPr>
                <a:xfrm>
                  <a:off x="9814985" y="5637683"/>
                  <a:ext cx="613080" cy="278640"/>
                </a:xfrm>
                <a:prstGeom prst="rect">
                  <a:avLst/>
                </a:prstGeom>
              </p:spPr>
            </p:pic>
          </mc:Fallback>
        </mc:AlternateContent>
      </p:grpSp>
    </p:spTree>
    <p:extLst>
      <p:ext uri="{BB962C8B-B14F-4D97-AF65-F5344CB8AC3E}">
        <p14:creationId xmlns:p14="http://schemas.microsoft.com/office/powerpoint/2010/main" val="44941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ED9F133-0A6D-4A0A-9F30-B8E402C8E353}"/>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EXEMPLO FUNÇÕES INVERSAS E GRÁFICOS</a:t>
            </a:r>
            <a:endParaRPr kumimoji="0" lang="pt-BR" altLang="pt-BR" sz="3200" b="1" i="0" strike="noStrike" cap="none" normalizeH="0" baseline="0" dirty="0">
              <a:ln>
                <a:noFill/>
              </a:ln>
              <a:solidFill>
                <a:srgbClr val="0070C0"/>
              </a:solidFill>
              <a:effectLst/>
            </a:endParaRPr>
          </a:p>
        </p:txBody>
      </p:sp>
      <p:sp>
        <p:nvSpPr>
          <p:cNvPr id="5" name="CaixaDeTexto 4">
            <a:extLst>
              <a:ext uri="{FF2B5EF4-FFF2-40B4-BE49-F238E27FC236}">
                <a16:creationId xmlns:a16="http://schemas.microsoft.com/office/drawing/2014/main" id="{F8FFA712-F9E5-4A18-B84F-682AEA6F8F63}"/>
              </a:ext>
            </a:extLst>
          </p:cNvPr>
          <p:cNvSpPr txBox="1"/>
          <p:nvPr/>
        </p:nvSpPr>
        <p:spPr>
          <a:xfrm>
            <a:off x="366439" y="881299"/>
            <a:ext cx="7983477" cy="461665"/>
          </a:xfrm>
          <a:prstGeom prst="rect">
            <a:avLst/>
          </a:prstGeom>
          <a:noFill/>
        </p:spPr>
        <p:txBody>
          <a:bodyPr wrap="square">
            <a:spAutoFit/>
          </a:bodyPr>
          <a:lstStyle/>
          <a:p>
            <a:r>
              <a:rPr lang="en-US" sz="2400" dirty="0">
                <a:ea typeface="Calibri" panose="020F0502020204030204" pitchFamily="34" charset="0"/>
              </a:rPr>
              <a:t>Determine a </a:t>
            </a:r>
            <a:r>
              <a:rPr lang="en-US" sz="2400" dirty="0" err="1">
                <a:ea typeface="Calibri" panose="020F0502020204030204" pitchFamily="34" charset="0"/>
              </a:rPr>
              <a:t>função</a:t>
            </a:r>
            <a:r>
              <a:rPr lang="en-US" sz="2400" dirty="0">
                <a:ea typeface="Calibri" panose="020F0502020204030204" pitchFamily="34" charset="0"/>
              </a:rPr>
              <a:t> g(x), </a:t>
            </a:r>
            <a:r>
              <a:rPr lang="en-US" sz="2400" dirty="0" err="1">
                <a:ea typeface="Calibri" panose="020F0502020204030204" pitchFamily="34" charset="0"/>
              </a:rPr>
              <a:t>inversa</a:t>
            </a:r>
            <a:r>
              <a:rPr lang="en-US" sz="2400" dirty="0">
                <a:ea typeface="Calibri" panose="020F0502020204030204" pitchFamily="34" charset="0"/>
              </a:rPr>
              <a:t> de </a:t>
            </a:r>
            <a:r>
              <a:rPr lang="en-US" sz="2400" i="0" dirty="0">
                <a:effectLst/>
                <a:ea typeface="Calibri" panose="020F0502020204030204" pitchFamily="34" charset="0"/>
              </a:rPr>
              <a:t>f(x) = - x</a:t>
            </a:r>
            <a:r>
              <a:rPr lang="en-US" sz="2400" i="0" baseline="30000" dirty="0">
                <a:effectLst/>
                <a:ea typeface="Calibri" panose="020F0502020204030204" pitchFamily="34" charset="0"/>
              </a:rPr>
              <a:t>2</a:t>
            </a:r>
            <a:r>
              <a:rPr lang="en-US" sz="2400" i="0" dirty="0">
                <a:effectLst/>
                <a:ea typeface="Calibri" panose="020F0502020204030204" pitchFamily="34" charset="0"/>
              </a:rPr>
              <a:t> + 4x - </a:t>
            </a:r>
            <a:r>
              <a:rPr lang="en-US" sz="2400" dirty="0">
                <a:ea typeface="Calibri" panose="020F0502020204030204" pitchFamily="34" charset="0"/>
              </a:rPr>
              <a:t>3</a:t>
            </a:r>
            <a:endParaRPr lang="pt-BR" sz="2400" dirty="0"/>
          </a:p>
        </p:txBody>
      </p:sp>
    </p:spTree>
    <p:extLst>
      <p:ext uri="{BB962C8B-B14F-4D97-AF65-F5344CB8AC3E}">
        <p14:creationId xmlns:p14="http://schemas.microsoft.com/office/powerpoint/2010/main" val="119015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79900"/>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LOGARITMOS E EXPONENCIAIS</a:t>
            </a:r>
            <a:endParaRPr kumimoji="0" lang="pt-BR" altLang="pt-BR" sz="3200" b="1" i="0" strike="noStrike" cap="none" normalizeH="0" baseline="0" dirty="0">
              <a:ln>
                <a:noFill/>
              </a:ln>
              <a:solidFill>
                <a:srgbClr val="0070C0"/>
              </a:solidFill>
              <a:effectLst/>
            </a:endParaRPr>
          </a:p>
        </p:txBody>
      </p:sp>
      <p:sp>
        <p:nvSpPr>
          <p:cNvPr id="3" name="CaixaDeTexto 2">
            <a:extLst>
              <a:ext uri="{FF2B5EF4-FFF2-40B4-BE49-F238E27FC236}">
                <a16:creationId xmlns:a16="http://schemas.microsoft.com/office/drawing/2014/main" id="{553C8C89-9041-4CE1-B76C-BC97D0FA304B}"/>
              </a:ext>
            </a:extLst>
          </p:cNvPr>
          <p:cNvSpPr txBox="1"/>
          <p:nvPr/>
        </p:nvSpPr>
        <p:spPr>
          <a:xfrm>
            <a:off x="300790" y="1095563"/>
            <a:ext cx="10142621" cy="1077218"/>
          </a:xfrm>
          <a:prstGeom prst="rect">
            <a:avLst/>
          </a:prstGeom>
          <a:noFill/>
        </p:spPr>
        <p:txBody>
          <a:bodyPr wrap="square">
            <a:spAutoFit/>
          </a:bodyPr>
          <a:lstStyle/>
          <a:p>
            <a:pPr eaLnBrk="0" fontAlgn="base" hangingPunct="0">
              <a:spcBef>
                <a:spcPct val="0"/>
              </a:spcBef>
              <a:spcAft>
                <a:spcPct val="0"/>
              </a:spcAft>
            </a:pPr>
            <a:r>
              <a:rPr lang="pt-BR" altLang="pt-BR" sz="3200" b="1" dirty="0">
                <a:solidFill>
                  <a:srgbClr val="0070C0"/>
                </a:solidFill>
              </a:rPr>
              <a:t>1) FUNÇÕES EXPONENCIAIS             </a:t>
            </a:r>
            <a:r>
              <a:rPr lang="pt-BR" sz="3200" b="1"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y = f(x) = </a:t>
            </a:r>
            <a:r>
              <a:rPr lang="pt-BR" sz="3200" b="1" dirty="0" err="1">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b</a:t>
            </a:r>
            <a:r>
              <a:rPr lang="pt-BR" sz="3200" b="1" baseline="30000" dirty="0" err="1">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x</a:t>
            </a:r>
            <a:endParaRPr lang="pt-BR" sz="3200" b="1" dirty="0">
              <a:solidFill>
                <a:srgbClr val="FF0000"/>
              </a:solidFill>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altLang="pt-BR" sz="3200" b="1" i="0" strike="noStrike" cap="none" normalizeH="0" baseline="0" dirty="0">
              <a:ln>
                <a:noFill/>
              </a:ln>
              <a:solidFill>
                <a:srgbClr val="0070C0"/>
              </a:solidFill>
              <a:effectLst/>
            </a:endParaRPr>
          </a:p>
        </p:txBody>
      </p:sp>
      <p:sp>
        <p:nvSpPr>
          <p:cNvPr id="5" name="CaixaDeTexto 4">
            <a:extLst>
              <a:ext uri="{FF2B5EF4-FFF2-40B4-BE49-F238E27FC236}">
                <a16:creationId xmlns:a16="http://schemas.microsoft.com/office/drawing/2014/main" id="{A0B05F96-67C7-4ADE-9E33-CBEF168AE559}"/>
              </a:ext>
            </a:extLst>
          </p:cNvPr>
          <p:cNvSpPr txBox="1"/>
          <p:nvPr/>
        </p:nvSpPr>
        <p:spPr>
          <a:xfrm>
            <a:off x="300790" y="1792705"/>
            <a:ext cx="11590420" cy="438005"/>
          </a:xfrm>
          <a:prstGeom prst="rect">
            <a:avLst/>
          </a:prstGeom>
          <a:noFill/>
        </p:spPr>
        <p:txBody>
          <a:bodyPr wrap="square">
            <a:spAutoFit/>
          </a:bodyPr>
          <a:lstStyle/>
          <a:p>
            <a:pPr algn="just">
              <a:lnSpc>
                <a:spcPts val="3000"/>
              </a:lnSpc>
            </a:pPr>
            <a:r>
              <a:rPr lang="pt-BR" dirty="0">
                <a:latin typeface="Comic Sans MS" panose="030F0702030302020204" pitchFamily="66" charset="0"/>
                <a:ea typeface="Times New Roman" panose="02020603050405020304" pitchFamily="18" charset="0"/>
                <a:cs typeface="Arial" panose="020B0604020202020204" pitchFamily="34" charset="0"/>
              </a:rPr>
              <a:t>S</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endo b um número real </a:t>
            </a:r>
            <a:r>
              <a:rPr lang="pt-BR" sz="1800" b="1" u="sng" dirty="0">
                <a:effectLst/>
                <a:latin typeface="Comic Sans MS" panose="030F0702030302020204" pitchFamily="66" charset="0"/>
                <a:ea typeface="Times New Roman" panose="02020603050405020304" pitchFamily="18" charset="0"/>
                <a:cs typeface="Arial" panose="020B0604020202020204" pitchFamily="34" charset="0"/>
              </a:rPr>
              <a:t>positivo</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 que chamaremos de base e x, a variável em questão, que será o expoente</a:t>
            </a:r>
            <a:r>
              <a:rPr lang="pt-BR" sz="1800" dirty="0">
                <a:solidFill>
                  <a:srgbClr val="666666"/>
                </a:solidFill>
                <a:effectLst/>
                <a:latin typeface="Comic Sans MS" panose="030F0702030302020204" pitchFamily="66" charset="0"/>
                <a:ea typeface="Times New Roman" panose="02020603050405020304" pitchFamily="18" charset="0"/>
                <a:cs typeface="Arial" panose="020B0604020202020204" pitchFamily="34" charset="0"/>
              </a:rPr>
              <a:t>.</a:t>
            </a:r>
            <a:endParaRPr lang="pt-BR" sz="1800" dirty="0">
              <a:effectLst/>
              <a:latin typeface="Times New Roman" panose="02020603050405020304" pitchFamily="18" charset="0"/>
              <a:ea typeface="Times New Roman" panose="02020603050405020304" pitchFamily="18" charset="0"/>
            </a:endParaRPr>
          </a:p>
        </p:txBody>
      </p:sp>
      <p:pic>
        <p:nvPicPr>
          <p:cNvPr id="6" name="Imagem 5">
            <a:extLst>
              <a:ext uri="{FF2B5EF4-FFF2-40B4-BE49-F238E27FC236}">
                <a16:creationId xmlns:a16="http://schemas.microsoft.com/office/drawing/2014/main" id="{D4101DAE-2899-4140-9EFE-BAE237808A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06115" y="2819039"/>
            <a:ext cx="3068053" cy="2539023"/>
          </a:xfrm>
          <a:prstGeom prst="rect">
            <a:avLst/>
          </a:prstGeom>
          <a:noFill/>
          <a:ln>
            <a:noFill/>
          </a:ln>
        </p:spPr>
      </p:pic>
      <p:sp>
        <p:nvSpPr>
          <p:cNvPr id="8" name="CaixaDeTexto 7">
            <a:extLst>
              <a:ext uri="{FF2B5EF4-FFF2-40B4-BE49-F238E27FC236}">
                <a16:creationId xmlns:a16="http://schemas.microsoft.com/office/drawing/2014/main" id="{5338D542-CC49-4D3D-9C5A-1B5443D915BC}"/>
              </a:ext>
            </a:extLst>
          </p:cNvPr>
          <p:cNvSpPr txBox="1"/>
          <p:nvPr/>
        </p:nvSpPr>
        <p:spPr>
          <a:xfrm>
            <a:off x="694823" y="5300772"/>
            <a:ext cx="10691062" cy="1477328"/>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Observação: Vale notar que no crescimento exponencial (b &gt; 1) quanto menor o valor de x (extremo esquerdo do gráfico) mais a função (o valor de y) se aproxima de zero, porém este valor y nunca "chega a zero". Tal “comportamento limitado” será estudado detalhadamente. Quanto ao decrescimento exponencial (0 &lt; b &lt; 1) quanto maior o valor de x (extremo direito do gráfico) mais a função (o valor de y) se aproxima de zero. </a:t>
            </a:r>
            <a:endParaRPr lang="pt-BR" dirty="0"/>
          </a:p>
        </p:txBody>
      </p:sp>
      <p:pic>
        <p:nvPicPr>
          <p:cNvPr id="9" name="Imagem 8">
            <a:extLst>
              <a:ext uri="{FF2B5EF4-FFF2-40B4-BE49-F238E27FC236}">
                <a16:creationId xmlns:a16="http://schemas.microsoft.com/office/drawing/2014/main" id="{A6920387-2487-448A-A192-EC0D2C66EA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17368" y="2819039"/>
            <a:ext cx="2935705" cy="2406148"/>
          </a:xfrm>
          <a:prstGeom prst="rect">
            <a:avLst/>
          </a:prstGeom>
          <a:noFill/>
          <a:ln>
            <a:noFill/>
          </a:ln>
        </p:spPr>
      </p:pic>
      <p:sp>
        <p:nvSpPr>
          <p:cNvPr id="11" name="CaixaDeTexto 10">
            <a:extLst>
              <a:ext uri="{FF2B5EF4-FFF2-40B4-BE49-F238E27FC236}">
                <a16:creationId xmlns:a16="http://schemas.microsoft.com/office/drawing/2014/main" id="{9AB6881B-9F48-4F5E-A24F-81F4B938AF92}"/>
              </a:ext>
            </a:extLst>
          </p:cNvPr>
          <p:cNvSpPr txBox="1"/>
          <p:nvPr/>
        </p:nvSpPr>
        <p:spPr>
          <a:xfrm>
            <a:off x="1723524" y="2525581"/>
            <a:ext cx="1031708" cy="369332"/>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(b &gt; 1) </a:t>
            </a:r>
            <a:endParaRPr lang="pt-BR" dirty="0"/>
          </a:p>
        </p:txBody>
      </p:sp>
      <p:sp>
        <p:nvSpPr>
          <p:cNvPr id="13" name="CaixaDeTexto 12">
            <a:extLst>
              <a:ext uri="{FF2B5EF4-FFF2-40B4-BE49-F238E27FC236}">
                <a16:creationId xmlns:a16="http://schemas.microsoft.com/office/drawing/2014/main" id="{173AD139-636D-4005-83B2-0D0D26E82AE8}"/>
              </a:ext>
            </a:extLst>
          </p:cNvPr>
          <p:cNvSpPr txBox="1"/>
          <p:nvPr/>
        </p:nvSpPr>
        <p:spPr>
          <a:xfrm>
            <a:off x="6921166" y="2404736"/>
            <a:ext cx="1488908" cy="369332"/>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(0 &lt; b &lt; 1) </a:t>
            </a:r>
            <a:endParaRPr lang="pt-BR" dirty="0"/>
          </a:p>
        </p:txBody>
      </p:sp>
      <p:grpSp>
        <p:nvGrpSpPr>
          <p:cNvPr id="15" name="Agrupar 14">
            <a:extLst>
              <a:ext uri="{FF2B5EF4-FFF2-40B4-BE49-F238E27FC236}">
                <a16:creationId xmlns:a16="http://schemas.microsoft.com/office/drawing/2014/main" id="{352E1167-6AA1-47B9-B0C9-E30F430F05E1}"/>
              </a:ext>
            </a:extLst>
          </p:cNvPr>
          <p:cNvGrpSpPr/>
          <p:nvPr/>
        </p:nvGrpSpPr>
        <p:grpSpPr>
          <a:xfrm>
            <a:off x="9521225" y="343163"/>
            <a:ext cx="501120" cy="294480"/>
            <a:chOff x="9521225" y="343163"/>
            <a:chExt cx="501120" cy="294480"/>
          </a:xfrm>
        </p:grpSpPr>
        <mc:AlternateContent xmlns:mc="http://schemas.openxmlformats.org/markup-compatibility/2006">
          <mc:Choice xmlns:p14="http://schemas.microsoft.com/office/powerpoint/2010/main" Requires="p14">
            <p:contentPart p14:bwMode="auto" r:id="rId4">
              <p14:nvContentPartPr>
                <p14:cNvPr id="4" name="Tinta 3">
                  <a:extLst>
                    <a:ext uri="{FF2B5EF4-FFF2-40B4-BE49-F238E27FC236}">
                      <a16:creationId xmlns:a16="http://schemas.microsoft.com/office/drawing/2014/main" id="{982438B0-DADB-4E2B-8CE7-35AE3D921ABB}"/>
                    </a:ext>
                  </a:extLst>
                </p14:cNvPr>
                <p14:cNvContentPartPr/>
                <p14:nvPr/>
              </p14:nvContentPartPr>
              <p14:xfrm>
                <a:off x="9521225" y="343163"/>
                <a:ext cx="178920" cy="177120"/>
              </p14:xfrm>
            </p:contentPart>
          </mc:Choice>
          <mc:Fallback>
            <p:pic>
              <p:nvPicPr>
                <p:cNvPr id="4" name="Tinta 3">
                  <a:extLst>
                    <a:ext uri="{FF2B5EF4-FFF2-40B4-BE49-F238E27FC236}">
                      <a16:creationId xmlns:a16="http://schemas.microsoft.com/office/drawing/2014/main" id="{982438B0-DADB-4E2B-8CE7-35AE3D921ABB}"/>
                    </a:ext>
                  </a:extLst>
                </p:cNvPr>
                <p:cNvPicPr/>
                <p:nvPr/>
              </p:nvPicPr>
              <p:blipFill>
                <a:blip r:embed="rId5"/>
                <a:stretch>
                  <a:fillRect/>
                </a:stretch>
              </p:blipFill>
              <p:spPr>
                <a:xfrm>
                  <a:off x="9512585" y="334523"/>
                  <a:ext cx="19656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Tinta 6">
                  <a:extLst>
                    <a:ext uri="{FF2B5EF4-FFF2-40B4-BE49-F238E27FC236}">
                      <a16:creationId xmlns:a16="http://schemas.microsoft.com/office/drawing/2014/main" id="{241EE6E2-9EA4-4560-823B-7D6C2DB18769}"/>
                    </a:ext>
                  </a:extLst>
                </p14:cNvPr>
                <p14:cNvContentPartPr/>
                <p14:nvPr/>
              </p14:nvContentPartPr>
              <p14:xfrm>
                <a:off x="9674585" y="405443"/>
                <a:ext cx="74880" cy="202680"/>
              </p14:xfrm>
            </p:contentPart>
          </mc:Choice>
          <mc:Fallback>
            <p:pic>
              <p:nvPicPr>
                <p:cNvPr id="7" name="Tinta 6">
                  <a:extLst>
                    <a:ext uri="{FF2B5EF4-FFF2-40B4-BE49-F238E27FC236}">
                      <a16:creationId xmlns:a16="http://schemas.microsoft.com/office/drawing/2014/main" id="{241EE6E2-9EA4-4560-823B-7D6C2DB18769}"/>
                    </a:ext>
                  </a:extLst>
                </p:cNvPr>
                <p:cNvPicPr/>
                <p:nvPr/>
              </p:nvPicPr>
              <p:blipFill>
                <a:blip r:embed="rId7"/>
                <a:stretch>
                  <a:fillRect/>
                </a:stretch>
              </p:blipFill>
              <p:spPr>
                <a:xfrm>
                  <a:off x="9665945" y="396443"/>
                  <a:ext cx="925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Tinta 9">
                  <a:extLst>
                    <a:ext uri="{FF2B5EF4-FFF2-40B4-BE49-F238E27FC236}">
                      <a16:creationId xmlns:a16="http://schemas.microsoft.com/office/drawing/2014/main" id="{DEAD3B0E-937D-4DF5-A578-FB6AA618ECFC}"/>
                    </a:ext>
                  </a:extLst>
                </p14:cNvPr>
                <p14:cNvContentPartPr/>
                <p14:nvPr/>
              </p14:nvContentPartPr>
              <p14:xfrm>
                <a:off x="9867905" y="506603"/>
                <a:ext cx="154440" cy="15120"/>
              </p14:xfrm>
            </p:contentPart>
          </mc:Choice>
          <mc:Fallback>
            <p:pic>
              <p:nvPicPr>
                <p:cNvPr id="10" name="Tinta 9">
                  <a:extLst>
                    <a:ext uri="{FF2B5EF4-FFF2-40B4-BE49-F238E27FC236}">
                      <a16:creationId xmlns:a16="http://schemas.microsoft.com/office/drawing/2014/main" id="{DEAD3B0E-937D-4DF5-A578-FB6AA618ECFC}"/>
                    </a:ext>
                  </a:extLst>
                </p:cNvPr>
                <p:cNvPicPr/>
                <p:nvPr/>
              </p:nvPicPr>
              <p:blipFill>
                <a:blip r:embed="rId9"/>
                <a:stretch>
                  <a:fillRect/>
                </a:stretch>
              </p:blipFill>
              <p:spPr>
                <a:xfrm>
                  <a:off x="9859265" y="497603"/>
                  <a:ext cx="1720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Tinta 11">
                  <a:extLst>
                    <a:ext uri="{FF2B5EF4-FFF2-40B4-BE49-F238E27FC236}">
                      <a16:creationId xmlns:a16="http://schemas.microsoft.com/office/drawing/2014/main" id="{DA967C0C-1165-49C6-8F3F-D83D900DAD0E}"/>
                    </a:ext>
                  </a:extLst>
                </p14:cNvPr>
                <p14:cNvContentPartPr/>
                <p14:nvPr/>
              </p14:nvContentPartPr>
              <p14:xfrm>
                <a:off x="9914705" y="613523"/>
                <a:ext cx="107640" cy="24120"/>
              </p14:xfrm>
            </p:contentPart>
          </mc:Choice>
          <mc:Fallback>
            <p:pic>
              <p:nvPicPr>
                <p:cNvPr id="12" name="Tinta 11">
                  <a:extLst>
                    <a:ext uri="{FF2B5EF4-FFF2-40B4-BE49-F238E27FC236}">
                      <a16:creationId xmlns:a16="http://schemas.microsoft.com/office/drawing/2014/main" id="{DA967C0C-1165-49C6-8F3F-D83D900DAD0E}"/>
                    </a:ext>
                  </a:extLst>
                </p:cNvPr>
                <p:cNvPicPr/>
                <p:nvPr/>
              </p:nvPicPr>
              <p:blipFill>
                <a:blip r:embed="rId11"/>
                <a:stretch>
                  <a:fillRect/>
                </a:stretch>
              </p:blipFill>
              <p:spPr>
                <a:xfrm>
                  <a:off x="9906065" y="604523"/>
                  <a:ext cx="125280" cy="41760"/>
                </a:xfrm>
                <a:prstGeom prst="rect">
                  <a:avLst/>
                </a:prstGeom>
              </p:spPr>
            </p:pic>
          </mc:Fallback>
        </mc:AlternateContent>
      </p:grpSp>
      <p:grpSp>
        <p:nvGrpSpPr>
          <p:cNvPr id="17" name="Agrupar 16">
            <a:extLst>
              <a:ext uri="{FF2B5EF4-FFF2-40B4-BE49-F238E27FC236}">
                <a16:creationId xmlns:a16="http://schemas.microsoft.com/office/drawing/2014/main" id="{7DEA20E2-72DF-42CB-A792-718DA48BE467}"/>
              </a:ext>
            </a:extLst>
          </p:cNvPr>
          <p:cNvGrpSpPr/>
          <p:nvPr/>
        </p:nvGrpSpPr>
        <p:grpSpPr>
          <a:xfrm>
            <a:off x="10325825" y="163163"/>
            <a:ext cx="605880" cy="469800"/>
            <a:chOff x="10325825" y="163163"/>
            <a:chExt cx="605880" cy="469800"/>
          </a:xfrm>
        </p:grpSpPr>
        <mc:AlternateContent xmlns:mc="http://schemas.openxmlformats.org/markup-compatibility/2006">
          <mc:Choice xmlns:p14="http://schemas.microsoft.com/office/powerpoint/2010/main" Requires="p14">
            <p:contentPart p14:bwMode="auto" r:id="rId12">
              <p14:nvContentPartPr>
                <p14:cNvPr id="14" name="Tinta 13">
                  <a:extLst>
                    <a:ext uri="{FF2B5EF4-FFF2-40B4-BE49-F238E27FC236}">
                      <a16:creationId xmlns:a16="http://schemas.microsoft.com/office/drawing/2014/main" id="{21F6DEB6-A01C-4A74-8423-6FB6FB854D05}"/>
                    </a:ext>
                  </a:extLst>
                </p14:cNvPr>
                <p14:cNvContentPartPr/>
                <p14:nvPr/>
              </p14:nvContentPartPr>
              <p14:xfrm>
                <a:off x="10325825" y="348563"/>
                <a:ext cx="207720" cy="284400"/>
              </p14:xfrm>
            </p:contentPart>
          </mc:Choice>
          <mc:Fallback>
            <p:pic>
              <p:nvPicPr>
                <p:cNvPr id="14" name="Tinta 13">
                  <a:extLst>
                    <a:ext uri="{FF2B5EF4-FFF2-40B4-BE49-F238E27FC236}">
                      <a16:creationId xmlns:a16="http://schemas.microsoft.com/office/drawing/2014/main" id="{21F6DEB6-A01C-4A74-8423-6FB6FB854D05}"/>
                    </a:ext>
                  </a:extLst>
                </p:cNvPr>
                <p:cNvPicPr/>
                <p:nvPr/>
              </p:nvPicPr>
              <p:blipFill>
                <a:blip r:embed="rId13"/>
                <a:stretch>
                  <a:fillRect/>
                </a:stretch>
              </p:blipFill>
              <p:spPr>
                <a:xfrm>
                  <a:off x="10316825" y="339563"/>
                  <a:ext cx="22536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Tinta 15">
                  <a:extLst>
                    <a:ext uri="{FF2B5EF4-FFF2-40B4-BE49-F238E27FC236}">
                      <a16:creationId xmlns:a16="http://schemas.microsoft.com/office/drawing/2014/main" id="{82A71B85-1944-48E8-807A-F7ED8206E868}"/>
                    </a:ext>
                  </a:extLst>
                </p14:cNvPr>
                <p14:cNvContentPartPr/>
                <p14:nvPr/>
              </p14:nvContentPartPr>
              <p14:xfrm>
                <a:off x="10682225" y="163163"/>
                <a:ext cx="249480" cy="126360"/>
              </p14:xfrm>
            </p:contentPart>
          </mc:Choice>
          <mc:Fallback>
            <p:pic>
              <p:nvPicPr>
                <p:cNvPr id="16" name="Tinta 15">
                  <a:extLst>
                    <a:ext uri="{FF2B5EF4-FFF2-40B4-BE49-F238E27FC236}">
                      <a16:creationId xmlns:a16="http://schemas.microsoft.com/office/drawing/2014/main" id="{82A71B85-1944-48E8-807A-F7ED8206E868}"/>
                    </a:ext>
                  </a:extLst>
                </p:cNvPr>
                <p:cNvPicPr/>
                <p:nvPr/>
              </p:nvPicPr>
              <p:blipFill>
                <a:blip r:embed="rId15"/>
                <a:stretch>
                  <a:fillRect/>
                </a:stretch>
              </p:blipFill>
              <p:spPr>
                <a:xfrm>
                  <a:off x="10673225" y="154523"/>
                  <a:ext cx="267120" cy="144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8" name="Tinta 17">
                <a:extLst>
                  <a:ext uri="{FF2B5EF4-FFF2-40B4-BE49-F238E27FC236}">
                    <a16:creationId xmlns:a16="http://schemas.microsoft.com/office/drawing/2014/main" id="{C3B92D69-830D-4F80-B585-49393EAA76FA}"/>
                  </a:ext>
                </a:extLst>
              </p14:cNvPr>
              <p14:cNvContentPartPr/>
              <p14:nvPr/>
            </p14:nvContentPartPr>
            <p14:xfrm>
              <a:off x="10324385" y="373043"/>
              <a:ext cx="276480" cy="278640"/>
            </p14:xfrm>
          </p:contentPart>
        </mc:Choice>
        <mc:Fallback>
          <p:pic>
            <p:nvPicPr>
              <p:cNvPr id="18" name="Tinta 17">
                <a:extLst>
                  <a:ext uri="{FF2B5EF4-FFF2-40B4-BE49-F238E27FC236}">
                    <a16:creationId xmlns:a16="http://schemas.microsoft.com/office/drawing/2014/main" id="{C3B92D69-830D-4F80-B585-49393EAA76FA}"/>
                  </a:ext>
                </a:extLst>
              </p:cNvPr>
              <p:cNvPicPr/>
              <p:nvPr/>
            </p:nvPicPr>
            <p:blipFill>
              <a:blip r:embed="rId17"/>
              <a:stretch>
                <a:fillRect/>
              </a:stretch>
            </p:blipFill>
            <p:spPr>
              <a:xfrm>
                <a:off x="10270385" y="265043"/>
                <a:ext cx="38412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Tinta 18">
                <a:extLst>
                  <a:ext uri="{FF2B5EF4-FFF2-40B4-BE49-F238E27FC236}">
                    <a16:creationId xmlns:a16="http://schemas.microsoft.com/office/drawing/2014/main" id="{E453A3E5-4B0D-4C99-9C4D-55F6910F0A1F}"/>
                  </a:ext>
                </a:extLst>
              </p14:cNvPr>
              <p14:cNvContentPartPr/>
              <p14:nvPr/>
            </p14:nvContentPartPr>
            <p14:xfrm>
              <a:off x="10285145" y="1029323"/>
              <a:ext cx="123480" cy="198720"/>
            </p14:xfrm>
          </p:contentPart>
        </mc:Choice>
        <mc:Fallback>
          <p:pic>
            <p:nvPicPr>
              <p:cNvPr id="19" name="Tinta 18">
                <a:extLst>
                  <a:ext uri="{FF2B5EF4-FFF2-40B4-BE49-F238E27FC236}">
                    <a16:creationId xmlns:a16="http://schemas.microsoft.com/office/drawing/2014/main" id="{E453A3E5-4B0D-4C99-9C4D-55F6910F0A1F}"/>
                  </a:ext>
                </a:extLst>
              </p:cNvPr>
              <p:cNvPicPr/>
              <p:nvPr/>
            </p:nvPicPr>
            <p:blipFill>
              <a:blip r:embed="rId19"/>
              <a:stretch>
                <a:fillRect/>
              </a:stretch>
            </p:blipFill>
            <p:spPr>
              <a:xfrm>
                <a:off x="10276505" y="1020323"/>
                <a:ext cx="1411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Tinta 19">
                <a:extLst>
                  <a:ext uri="{FF2B5EF4-FFF2-40B4-BE49-F238E27FC236}">
                    <a16:creationId xmlns:a16="http://schemas.microsoft.com/office/drawing/2014/main" id="{464D8764-9C40-4AB4-AB38-EB65FF7E56E2}"/>
                  </a:ext>
                </a:extLst>
              </p14:cNvPr>
              <p14:cNvContentPartPr/>
              <p14:nvPr/>
            </p14:nvContentPartPr>
            <p14:xfrm>
              <a:off x="10618865" y="1056683"/>
              <a:ext cx="205200" cy="175680"/>
            </p14:xfrm>
          </p:contentPart>
        </mc:Choice>
        <mc:Fallback>
          <p:pic>
            <p:nvPicPr>
              <p:cNvPr id="20" name="Tinta 19">
                <a:extLst>
                  <a:ext uri="{FF2B5EF4-FFF2-40B4-BE49-F238E27FC236}">
                    <a16:creationId xmlns:a16="http://schemas.microsoft.com/office/drawing/2014/main" id="{464D8764-9C40-4AB4-AB38-EB65FF7E56E2}"/>
                  </a:ext>
                </a:extLst>
              </p:cNvPr>
              <p:cNvPicPr/>
              <p:nvPr/>
            </p:nvPicPr>
            <p:blipFill>
              <a:blip r:embed="rId21"/>
              <a:stretch>
                <a:fillRect/>
              </a:stretch>
            </p:blipFill>
            <p:spPr>
              <a:xfrm>
                <a:off x="10610225" y="1048043"/>
                <a:ext cx="2228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Tinta 20">
                <a:extLst>
                  <a:ext uri="{FF2B5EF4-FFF2-40B4-BE49-F238E27FC236}">
                    <a16:creationId xmlns:a16="http://schemas.microsoft.com/office/drawing/2014/main" id="{4B643629-B6F9-4658-A697-922D305705CB}"/>
                  </a:ext>
                </a:extLst>
              </p14:cNvPr>
              <p14:cNvContentPartPr/>
              <p14:nvPr/>
            </p14:nvContentPartPr>
            <p14:xfrm>
              <a:off x="11040425" y="1074323"/>
              <a:ext cx="231480" cy="165960"/>
            </p14:xfrm>
          </p:contentPart>
        </mc:Choice>
        <mc:Fallback>
          <p:pic>
            <p:nvPicPr>
              <p:cNvPr id="21" name="Tinta 20">
                <a:extLst>
                  <a:ext uri="{FF2B5EF4-FFF2-40B4-BE49-F238E27FC236}">
                    <a16:creationId xmlns:a16="http://schemas.microsoft.com/office/drawing/2014/main" id="{4B643629-B6F9-4658-A697-922D305705CB}"/>
                  </a:ext>
                </a:extLst>
              </p:cNvPr>
              <p:cNvPicPr/>
              <p:nvPr/>
            </p:nvPicPr>
            <p:blipFill>
              <a:blip r:embed="rId23"/>
              <a:stretch>
                <a:fillRect/>
              </a:stretch>
            </p:blipFill>
            <p:spPr>
              <a:xfrm>
                <a:off x="11031425" y="1065683"/>
                <a:ext cx="249120" cy="1836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4">
            <p14:nvContentPartPr>
              <p14:cNvPr id="22" name="Tinta 21">
                <a:extLst>
                  <a:ext uri="{FF2B5EF4-FFF2-40B4-BE49-F238E27FC236}">
                    <a16:creationId xmlns:a16="http://schemas.microsoft.com/office/drawing/2014/main" id="{AD4D72EB-9A8D-47A0-8058-5C5B84921BCA}"/>
                  </a:ext>
                </a:extLst>
              </p14:cNvPr>
              <p14:cNvContentPartPr/>
              <p14:nvPr/>
            </p14:nvContentPartPr>
            <p14:xfrm>
              <a:off x="8970425" y="1627283"/>
              <a:ext cx="3036960" cy="156240"/>
            </p14:xfrm>
          </p:contentPart>
        </mc:Choice>
        <mc:Fallback>
          <p:pic>
            <p:nvPicPr>
              <p:cNvPr id="22" name="Tinta 21">
                <a:extLst>
                  <a:ext uri="{FF2B5EF4-FFF2-40B4-BE49-F238E27FC236}">
                    <a16:creationId xmlns:a16="http://schemas.microsoft.com/office/drawing/2014/main" id="{AD4D72EB-9A8D-47A0-8058-5C5B84921BCA}"/>
                  </a:ext>
                </a:extLst>
              </p:cNvPr>
              <p:cNvPicPr/>
              <p:nvPr/>
            </p:nvPicPr>
            <p:blipFill>
              <a:blip r:embed="rId25"/>
              <a:stretch>
                <a:fillRect/>
              </a:stretch>
            </p:blipFill>
            <p:spPr>
              <a:xfrm>
                <a:off x="8961425" y="1573283"/>
                <a:ext cx="3054600" cy="263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6">
            <p14:nvContentPartPr>
              <p14:cNvPr id="23" name="Tinta 22">
                <a:extLst>
                  <a:ext uri="{FF2B5EF4-FFF2-40B4-BE49-F238E27FC236}">
                    <a16:creationId xmlns:a16="http://schemas.microsoft.com/office/drawing/2014/main" id="{DC94EAEC-6B92-4218-A5CA-4C2483E0AFBE}"/>
                  </a:ext>
                </a:extLst>
              </p14:cNvPr>
              <p14:cNvContentPartPr/>
              <p14:nvPr/>
            </p14:nvContentPartPr>
            <p14:xfrm>
              <a:off x="11870225" y="1601723"/>
              <a:ext cx="182520" cy="317880"/>
            </p14:xfrm>
          </p:contentPart>
        </mc:Choice>
        <mc:Fallback>
          <p:pic>
            <p:nvPicPr>
              <p:cNvPr id="23" name="Tinta 22">
                <a:extLst>
                  <a:ext uri="{FF2B5EF4-FFF2-40B4-BE49-F238E27FC236}">
                    <a16:creationId xmlns:a16="http://schemas.microsoft.com/office/drawing/2014/main" id="{DC94EAEC-6B92-4218-A5CA-4C2483E0AFBE}"/>
                  </a:ext>
                </a:extLst>
              </p:cNvPr>
              <p:cNvPicPr/>
              <p:nvPr/>
            </p:nvPicPr>
            <p:blipFill>
              <a:blip r:embed="rId27"/>
              <a:stretch>
                <a:fillRect/>
              </a:stretch>
            </p:blipFill>
            <p:spPr>
              <a:xfrm>
                <a:off x="11861585" y="1547723"/>
                <a:ext cx="200160" cy="425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8">
            <p14:nvContentPartPr>
              <p14:cNvPr id="24" name="Tinta 23">
                <a:extLst>
                  <a:ext uri="{FF2B5EF4-FFF2-40B4-BE49-F238E27FC236}">
                    <a16:creationId xmlns:a16="http://schemas.microsoft.com/office/drawing/2014/main" id="{576BFE6D-2A19-4F4B-9546-7B1E82BC16A2}"/>
                  </a:ext>
                </a:extLst>
              </p14:cNvPr>
              <p14:cNvContentPartPr/>
              <p14:nvPr/>
            </p14:nvContentPartPr>
            <p14:xfrm>
              <a:off x="9452825" y="1583003"/>
              <a:ext cx="111600" cy="145800"/>
            </p14:xfrm>
          </p:contentPart>
        </mc:Choice>
        <mc:Fallback>
          <p:pic>
            <p:nvPicPr>
              <p:cNvPr id="24" name="Tinta 23">
                <a:extLst>
                  <a:ext uri="{FF2B5EF4-FFF2-40B4-BE49-F238E27FC236}">
                    <a16:creationId xmlns:a16="http://schemas.microsoft.com/office/drawing/2014/main" id="{576BFE6D-2A19-4F4B-9546-7B1E82BC16A2}"/>
                  </a:ext>
                </a:extLst>
              </p:cNvPr>
              <p:cNvPicPr/>
              <p:nvPr/>
            </p:nvPicPr>
            <p:blipFill>
              <a:blip r:embed="rId29"/>
              <a:stretch>
                <a:fillRect/>
              </a:stretch>
            </p:blipFill>
            <p:spPr>
              <a:xfrm>
                <a:off x="9443825" y="1529003"/>
                <a:ext cx="12924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Tinta 24">
                <a:extLst>
                  <a:ext uri="{FF2B5EF4-FFF2-40B4-BE49-F238E27FC236}">
                    <a16:creationId xmlns:a16="http://schemas.microsoft.com/office/drawing/2014/main" id="{9F0FF05D-A75F-45BD-ABCF-CDCD35837AE8}"/>
                  </a:ext>
                </a:extLst>
              </p14:cNvPr>
              <p14:cNvContentPartPr/>
              <p14:nvPr/>
            </p14:nvContentPartPr>
            <p14:xfrm>
              <a:off x="9438065" y="1521803"/>
              <a:ext cx="196560" cy="228240"/>
            </p14:xfrm>
          </p:contentPart>
        </mc:Choice>
        <mc:Fallback>
          <p:pic>
            <p:nvPicPr>
              <p:cNvPr id="25" name="Tinta 24">
                <a:extLst>
                  <a:ext uri="{FF2B5EF4-FFF2-40B4-BE49-F238E27FC236}">
                    <a16:creationId xmlns:a16="http://schemas.microsoft.com/office/drawing/2014/main" id="{9F0FF05D-A75F-45BD-ABCF-CDCD35837AE8}"/>
                  </a:ext>
                </a:extLst>
              </p:cNvPr>
              <p:cNvPicPr/>
              <p:nvPr/>
            </p:nvPicPr>
            <p:blipFill>
              <a:blip r:embed="rId31"/>
              <a:stretch>
                <a:fillRect/>
              </a:stretch>
            </p:blipFill>
            <p:spPr>
              <a:xfrm>
                <a:off x="9429425" y="1513163"/>
                <a:ext cx="2142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Tinta 25">
                <a:extLst>
                  <a:ext uri="{FF2B5EF4-FFF2-40B4-BE49-F238E27FC236}">
                    <a16:creationId xmlns:a16="http://schemas.microsoft.com/office/drawing/2014/main" id="{188CE23C-995A-4B30-AD93-E24B258B65CC}"/>
                  </a:ext>
                </a:extLst>
              </p14:cNvPr>
              <p14:cNvContentPartPr/>
              <p14:nvPr/>
            </p14:nvContentPartPr>
            <p14:xfrm>
              <a:off x="9553265" y="1258643"/>
              <a:ext cx="81360" cy="81720"/>
            </p14:xfrm>
          </p:contentPart>
        </mc:Choice>
        <mc:Fallback>
          <p:pic>
            <p:nvPicPr>
              <p:cNvPr id="26" name="Tinta 25">
                <a:extLst>
                  <a:ext uri="{FF2B5EF4-FFF2-40B4-BE49-F238E27FC236}">
                    <a16:creationId xmlns:a16="http://schemas.microsoft.com/office/drawing/2014/main" id="{188CE23C-995A-4B30-AD93-E24B258B65CC}"/>
                  </a:ext>
                </a:extLst>
              </p:cNvPr>
              <p:cNvPicPr/>
              <p:nvPr/>
            </p:nvPicPr>
            <p:blipFill>
              <a:blip r:embed="rId33"/>
              <a:stretch>
                <a:fillRect/>
              </a:stretch>
            </p:blipFill>
            <p:spPr>
              <a:xfrm>
                <a:off x="9544625" y="1249643"/>
                <a:ext cx="99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Tinta 26">
                <a:extLst>
                  <a:ext uri="{FF2B5EF4-FFF2-40B4-BE49-F238E27FC236}">
                    <a16:creationId xmlns:a16="http://schemas.microsoft.com/office/drawing/2014/main" id="{B0B89CBF-15C0-4772-B76D-16AA9E20EC19}"/>
                  </a:ext>
                </a:extLst>
              </p14:cNvPr>
              <p14:cNvContentPartPr/>
              <p14:nvPr/>
            </p14:nvContentPartPr>
            <p14:xfrm>
              <a:off x="10206665" y="1602443"/>
              <a:ext cx="133200" cy="154080"/>
            </p14:xfrm>
          </p:contentPart>
        </mc:Choice>
        <mc:Fallback>
          <p:pic>
            <p:nvPicPr>
              <p:cNvPr id="27" name="Tinta 26">
                <a:extLst>
                  <a:ext uri="{FF2B5EF4-FFF2-40B4-BE49-F238E27FC236}">
                    <a16:creationId xmlns:a16="http://schemas.microsoft.com/office/drawing/2014/main" id="{B0B89CBF-15C0-4772-B76D-16AA9E20EC19}"/>
                  </a:ext>
                </a:extLst>
              </p:cNvPr>
              <p:cNvPicPr/>
              <p:nvPr/>
            </p:nvPicPr>
            <p:blipFill>
              <a:blip r:embed="rId35"/>
              <a:stretch>
                <a:fillRect/>
              </a:stretch>
            </p:blipFill>
            <p:spPr>
              <a:xfrm>
                <a:off x="10198025" y="1593443"/>
                <a:ext cx="1508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Tinta 27">
                <a:extLst>
                  <a:ext uri="{FF2B5EF4-FFF2-40B4-BE49-F238E27FC236}">
                    <a16:creationId xmlns:a16="http://schemas.microsoft.com/office/drawing/2014/main" id="{5B3F80AC-FA5C-4DB1-8CF7-040BDBAE6DFA}"/>
                  </a:ext>
                </a:extLst>
              </p14:cNvPr>
              <p14:cNvContentPartPr/>
              <p14:nvPr/>
            </p14:nvContentPartPr>
            <p14:xfrm>
              <a:off x="10207385" y="1378523"/>
              <a:ext cx="79200" cy="104040"/>
            </p14:xfrm>
          </p:contentPart>
        </mc:Choice>
        <mc:Fallback>
          <p:pic>
            <p:nvPicPr>
              <p:cNvPr id="28" name="Tinta 27">
                <a:extLst>
                  <a:ext uri="{FF2B5EF4-FFF2-40B4-BE49-F238E27FC236}">
                    <a16:creationId xmlns:a16="http://schemas.microsoft.com/office/drawing/2014/main" id="{5B3F80AC-FA5C-4DB1-8CF7-040BDBAE6DFA}"/>
                  </a:ext>
                </a:extLst>
              </p:cNvPr>
              <p:cNvPicPr/>
              <p:nvPr/>
            </p:nvPicPr>
            <p:blipFill>
              <a:blip r:embed="rId37"/>
              <a:stretch>
                <a:fillRect/>
              </a:stretch>
            </p:blipFill>
            <p:spPr>
              <a:xfrm>
                <a:off x="10198745" y="1369883"/>
                <a:ext cx="968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Tinta 28">
                <a:extLst>
                  <a:ext uri="{FF2B5EF4-FFF2-40B4-BE49-F238E27FC236}">
                    <a16:creationId xmlns:a16="http://schemas.microsoft.com/office/drawing/2014/main" id="{87D8A121-864F-46B9-9BCC-C7850058ACB6}"/>
                  </a:ext>
                </a:extLst>
              </p14:cNvPr>
              <p14:cNvContentPartPr/>
              <p14:nvPr/>
            </p14:nvContentPartPr>
            <p14:xfrm>
              <a:off x="9659465" y="1579403"/>
              <a:ext cx="515880" cy="170640"/>
            </p14:xfrm>
          </p:contentPart>
        </mc:Choice>
        <mc:Fallback>
          <p:pic>
            <p:nvPicPr>
              <p:cNvPr id="29" name="Tinta 28">
                <a:extLst>
                  <a:ext uri="{FF2B5EF4-FFF2-40B4-BE49-F238E27FC236}">
                    <a16:creationId xmlns:a16="http://schemas.microsoft.com/office/drawing/2014/main" id="{87D8A121-864F-46B9-9BCC-C7850058ACB6}"/>
                  </a:ext>
                </a:extLst>
              </p:cNvPr>
              <p:cNvPicPr/>
              <p:nvPr/>
            </p:nvPicPr>
            <p:blipFill>
              <a:blip r:embed="rId39"/>
              <a:stretch>
                <a:fillRect/>
              </a:stretch>
            </p:blipFill>
            <p:spPr>
              <a:xfrm>
                <a:off x="9650465" y="1570403"/>
                <a:ext cx="5335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Tinta 32">
                <a:extLst>
                  <a:ext uri="{FF2B5EF4-FFF2-40B4-BE49-F238E27FC236}">
                    <a16:creationId xmlns:a16="http://schemas.microsoft.com/office/drawing/2014/main" id="{F3C29093-F010-4283-915E-AA809196BB94}"/>
                  </a:ext>
                </a:extLst>
              </p14:cNvPr>
              <p14:cNvContentPartPr/>
              <p14:nvPr/>
            </p14:nvContentPartPr>
            <p14:xfrm>
              <a:off x="10271105" y="1661843"/>
              <a:ext cx="30960" cy="50040"/>
            </p14:xfrm>
          </p:contentPart>
        </mc:Choice>
        <mc:Fallback>
          <p:pic>
            <p:nvPicPr>
              <p:cNvPr id="33" name="Tinta 32">
                <a:extLst>
                  <a:ext uri="{FF2B5EF4-FFF2-40B4-BE49-F238E27FC236}">
                    <a16:creationId xmlns:a16="http://schemas.microsoft.com/office/drawing/2014/main" id="{F3C29093-F010-4283-915E-AA809196BB94}"/>
                  </a:ext>
                </a:extLst>
              </p:cNvPr>
              <p:cNvPicPr/>
              <p:nvPr/>
            </p:nvPicPr>
            <p:blipFill>
              <a:blip r:embed="rId41"/>
              <a:stretch>
                <a:fillRect/>
              </a:stretch>
            </p:blipFill>
            <p:spPr>
              <a:xfrm>
                <a:off x="10217105" y="1554203"/>
                <a:ext cx="1386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4" name="Tinta 33">
                <a:extLst>
                  <a:ext uri="{FF2B5EF4-FFF2-40B4-BE49-F238E27FC236}">
                    <a16:creationId xmlns:a16="http://schemas.microsoft.com/office/drawing/2014/main" id="{121C22CA-9DF8-4043-BF19-46EC65A1FB13}"/>
                  </a:ext>
                </a:extLst>
              </p14:cNvPr>
              <p14:cNvContentPartPr/>
              <p14:nvPr/>
            </p14:nvContentPartPr>
            <p14:xfrm>
              <a:off x="9482345" y="1576163"/>
              <a:ext cx="100080" cy="111960"/>
            </p14:xfrm>
          </p:contentPart>
        </mc:Choice>
        <mc:Fallback>
          <p:pic>
            <p:nvPicPr>
              <p:cNvPr id="34" name="Tinta 33">
                <a:extLst>
                  <a:ext uri="{FF2B5EF4-FFF2-40B4-BE49-F238E27FC236}">
                    <a16:creationId xmlns:a16="http://schemas.microsoft.com/office/drawing/2014/main" id="{121C22CA-9DF8-4043-BF19-46EC65A1FB13}"/>
                  </a:ext>
                </a:extLst>
              </p:cNvPr>
              <p:cNvPicPr/>
              <p:nvPr/>
            </p:nvPicPr>
            <p:blipFill>
              <a:blip r:embed="rId43"/>
              <a:stretch>
                <a:fillRect/>
              </a:stretch>
            </p:blipFill>
            <p:spPr>
              <a:xfrm>
                <a:off x="9428705" y="1468523"/>
                <a:ext cx="207720" cy="327600"/>
              </a:xfrm>
              <a:prstGeom prst="rect">
                <a:avLst/>
              </a:prstGeom>
            </p:spPr>
          </p:pic>
        </mc:Fallback>
      </mc:AlternateContent>
      <p:grpSp>
        <p:nvGrpSpPr>
          <p:cNvPr id="37" name="Agrupar 36">
            <a:extLst>
              <a:ext uri="{FF2B5EF4-FFF2-40B4-BE49-F238E27FC236}">
                <a16:creationId xmlns:a16="http://schemas.microsoft.com/office/drawing/2014/main" id="{C96AEA38-936E-47AE-85AE-95154E34195A}"/>
              </a:ext>
            </a:extLst>
          </p:cNvPr>
          <p:cNvGrpSpPr/>
          <p:nvPr/>
        </p:nvGrpSpPr>
        <p:grpSpPr>
          <a:xfrm>
            <a:off x="10117025" y="2407763"/>
            <a:ext cx="437040" cy="380160"/>
            <a:chOff x="10117025" y="2407763"/>
            <a:chExt cx="437040" cy="380160"/>
          </a:xfrm>
        </p:grpSpPr>
        <mc:AlternateContent xmlns:mc="http://schemas.openxmlformats.org/markup-compatibility/2006">
          <mc:Choice xmlns:p14="http://schemas.microsoft.com/office/powerpoint/2010/main" Requires="p14">
            <p:contentPart p14:bwMode="auto" r:id="rId44">
              <p14:nvContentPartPr>
                <p14:cNvPr id="35" name="Tinta 34">
                  <a:extLst>
                    <a:ext uri="{FF2B5EF4-FFF2-40B4-BE49-F238E27FC236}">
                      <a16:creationId xmlns:a16="http://schemas.microsoft.com/office/drawing/2014/main" id="{0ACAF08F-38EC-4E29-802D-E9CC35AE20CB}"/>
                    </a:ext>
                  </a:extLst>
                </p14:cNvPr>
                <p14:cNvContentPartPr/>
                <p14:nvPr/>
              </p14:nvContentPartPr>
              <p14:xfrm>
                <a:off x="10117025" y="2515763"/>
                <a:ext cx="80280" cy="272160"/>
              </p14:xfrm>
            </p:contentPart>
          </mc:Choice>
          <mc:Fallback>
            <p:pic>
              <p:nvPicPr>
                <p:cNvPr id="35" name="Tinta 34">
                  <a:extLst>
                    <a:ext uri="{FF2B5EF4-FFF2-40B4-BE49-F238E27FC236}">
                      <a16:creationId xmlns:a16="http://schemas.microsoft.com/office/drawing/2014/main" id="{0ACAF08F-38EC-4E29-802D-E9CC35AE20CB}"/>
                    </a:ext>
                  </a:extLst>
                </p:cNvPr>
                <p:cNvPicPr/>
                <p:nvPr/>
              </p:nvPicPr>
              <p:blipFill>
                <a:blip r:embed="rId45"/>
                <a:stretch>
                  <a:fillRect/>
                </a:stretch>
              </p:blipFill>
              <p:spPr>
                <a:xfrm>
                  <a:off x="10108025" y="2507123"/>
                  <a:ext cx="979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Tinta 35">
                  <a:extLst>
                    <a:ext uri="{FF2B5EF4-FFF2-40B4-BE49-F238E27FC236}">
                      <a16:creationId xmlns:a16="http://schemas.microsoft.com/office/drawing/2014/main" id="{742988E9-7A5F-4195-BAE9-4226764FFB89}"/>
                    </a:ext>
                  </a:extLst>
                </p14:cNvPr>
                <p14:cNvContentPartPr/>
                <p14:nvPr/>
              </p14:nvContentPartPr>
              <p14:xfrm>
                <a:off x="10396385" y="2407763"/>
                <a:ext cx="157680" cy="141120"/>
              </p14:xfrm>
            </p:contentPart>
          </mc:Choice>
          <mc:Fallback>
            <p:pic>
              <p:nvPicPr>
                <p:cNvPr id="36" name="Tinta 35">
                  <a:extLst>
                    <a:ext uri="{FF2B5EF4-FFF2-40B4-BE49-F238E27FC236}">
                      <a16:creationId xmlns:a16="http://schemas.microsoft.com/office/drawing/2014/main" id="{742988E9-7A5F-4195-BAE9-4226764FFB89}"/>
                    </a:ext>
                  </a:extLst>
                </p:cNvPr>
                <p:cNvPicPr/>
                <p:nvPr/>
              </p:nvPicPr>
              <p:blipFill>
                <a:blip r:embed="rId47"/>
                <a:stretch>
                  <a:fillRect/>
                </a:stretch>
              </p:blipFill>
              <p:spPr>
                <a:xfrm>
                  <a:off x="10387745" y="2399123"/>
                  <a:ext cx="175320" cy="158760"/>
                </a:xfrm>
                <a:prstGeom prst="rect">
                  <a:avLst/>
                </a:prstGeom>
              </p:spPr>
            </p:pic>
          </mc:Fallback>
        </mc:AlternateContent>
      </p:grpSp>
      <p:grpSp>
        <p:nvGrpSpPr>
          <p:cNvPr id="40" name="Agrupar 39">
            <a:extLst>
              <a:ext uri="{FF2B5EF4-FFF2-40B4-BE49-F238E27FC236}">
                <a16:creationId xmlns:a16="http://schemas.microsoft.com/office/drawing/2014/main" id="{F997457F-D3FC-4C53-A691-C957DC84B5DA}"/>
              </a:ext>
            </a:extLst>
          </p:cNvPr>
          <p:cNvGrpSpPr/>
          <p:nvPr/>
        </p:nvGrpSpPr>
        <p:grpSpPr>
          <a:xfrm>
            <a:off x="10097945" y="3093563"/>
            <a:ext cx="496080" cy="412200"/>
            <a:chOff x="10097945" y="3093563"/>
            <a:chExt cx="496080" cy="412200"/>
          </a:xfrm>
        </p:grpSpPr>
        <mc:AlternateContent xmlns:mc="http://schemas.openxmlformats.org/markup-compatibility/2006">
          <mc:Choice xmlns:p14="http://schemas.microsoft.com/office/powerpoint/2010/main" Requires="p14">
            <p:contentPart p14:bwMode="auto" r:id="rId48">
              <p14:nvContentPartPr>
                <p14:cNvPr id="38" name="Tinta 37">
                  <a:extLst>
                    <a:ext uri="{FF2B5EF4-FFF2-40B4-BE49-F238E27FC236}">
                      <a16:creationId xmlns:a16="http://schemas.microsoft.com/office/drawing/2014/main" id="{D92D8B68-0E46-4695-96A5-A587F8C65F5B}"/>
                    </a:ext>
                  </a:extLst>
                </p14:cNvPr>
                <p14:cNvContentPartPr/>
                <p14:nvPr/>
              </p14:nvContentPartPr>
              <p14:xfrm>
                <a:off x="10097945" y="3279683"/>
                <a:ext cx="182160" cy="226080"/>
              </p14:xfrm>
            </p:contentPart>
          </mc:Choice>
          <mc:Fallback>
            <p:pic>
              <p:nvPicPr>
                <p:cNvPr id="38" name="Tinta 37">
                  <a:extLst>
                    <a:ext uri="{FF2B5EF4-FFF2-40B4-BE49-F238E27FC236}">
                      <a16:creationId xmlns:a16="http://schemas.microsoft.com/office/drawing/2014/main" id="{D92D8B68-0E46-4695-96A5-A587F8C65F5B}"/>
                    </a:ext>
                  </a:extLst>
                </p:cNvPr>
                <p:cNvPicPr/>
                <p:nvPr/>
              </p:nvPicPr>
              <p:blipFill>
                <a:blip r:embed="rId49"/>
                <a:stretch>
                  <a:fillRect/>
                </a:stretch>
              </p:blipFill>
              <p:spPr>
                <a:xfrm>
                  <a:off x="10089305" y="3271043"/>
                  <a:ext cx="1998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Tinta 38">
                  <a:extLst>
                    <a:ext uri="{FF2B5EF4-FFF2-40B4-BE49-F238E27FC236}">
                      <a16:creationId xmlns:a16="http://schemas.microsoft.com/office/drawing/2014/main" id="{A0E2148D-9B39-4C16-BD14-FEA374614A0F}"/>
                    </a:ext>
                  </a:extLst>
                </p14:cNvPr>
                <p14:cNvContentPartPr/>
                <p14:nvPr/>
              </p14:nvContentPartPr>
              <p14:xfrm>
                <a:off x="10385225" y="3093563"/>
                <a:ext cx="208800" cy="140040"/>
              </p14:xfrm>
            </p:contentPart>
          </mc:Choice>
          <mc:Fallback>
            <p:pic>
              <p:nvPicPr>
                <p:cNvPr id="39" name="Tinta 38">
                  <a:extLst>
                    <a:ext uri="{FF2B5EF4-FFF2-40B4-BE49-F238E27FC236}">
                      <a16:creationId xmlns:a16="http://schemas.microsoft.com/office/drawing/2014/main" id="{A0E2148D-9B39-4C16-BD14-FEA374614A0F}"/>
                    </a:ext>
                  </a:extLst>
                </p:cNvPr>
                <p:cNvPicPr/>
                <p:nvPr/>
              </p:nvPicPr>
              <p:blipFill>
                <a:blip r:embed="rId51"/>
                <a:stretch>
                  <a:fillRect/>
                </a:stretch>
              </p:blipFill>
              <p:spPr>
                <a:xfrm>
                  <a:off x="10376225" y="3084923"/>
                  <a:ext cx="226440" cy="157680"/>
                </a:xfrm>
                <a:prstGeom prst="rect">
                  <a:avLst/>
                </a:prstGeom>
              </p:spPr>
            </p:pic>
          </mc:Fallback>
        </mc:AlternateContent>
      </p:grpSp>
      <p:grpSp>
        <p:nvGrpSpPr>
          <p:cNvPr id="48" name="Agrupar 47">
            <a:extLst>
              <a:ext uri="{FF2B5EF4-FFF2-40B4-BE49-F238E27FC236}">
                <a16:creationId xmlns:a16="http://schemas.microsoft.com/office/drawing/2014/main" id="{E43C4008-CD2E-4984-BA46-0988C7D82CCE}"/>
              </a:ext>
            </a:extLst>
          </p:cNvPr>
          <p:cNvGrpSpPr/>
          <p:nvPr/>
        </p:nvGrpSpPr>
        <p:grpSpPr>
          <a:xfrm>
            <a:off x="10759265" y="3329003"/>
            <a:ext cx="554040" cy="224280"/>
            <a:chOff x="10759265" y="3329003"/>
            <a:chExt cx="554040" cy="224280"/>
          </a:xfrm>
        </p:grpSpPr>
        <mc:AlternateContent xmlns:mc="http://schemas.openxmlformats.org/markup-compatibility/2006">
          <mc:Choice xmlns:p14="http://schemas.microsoft.com/office/powerpoint/2010/main" Requires="p14">
            <p:contentPart p14:bwMode="auto" r:id="rId52">
              <p14:nvContentPartPr>
                <p14:cNvPr id="41" name="Tinta 40">
                  <a:extLst>
                    <a:ext uri="{FF2B5EF4-FFF2-40B4-BE49-F238E27FC236}">
                      <a16:creationId xmlns:a16="http://schemas.microsoft.com/office/drawing/2014/main" id="{A857F62C-FF3F-4B4A-9CD2-4B3584B09D36}"/>
                    </a:ext>
                  </a:extLst>
                </p14:cNvPr>
                <p14:cNvContentPartPr/>
                <p14:nvPr/>
              </p14:nvContentPartPr>
              <p14:xfrm>
                <a:off x="10759265" y="3458603"/>
                <a:ext cx="115200" cy="19800"/>
              </p14:xfrm>
            </p:contentPart>
          </mc:Choice>
          <mc:Fallback>
            <p:pic>
              <p:nvPicPr>
                <p:cNvPr id="41" name="Tinta 40">
                  <a:extLst>
                    <a:ext uri="{FF2B5EF4-FFF2-40B4-BE49-F238E27FC236}">
                      <a16:creationId xmlns:a16="http://schemas.microsoft.com/office/drawing/2014/main" id="{A857F62C-FF3F-4B4A-9CD2-4B3584B09D36}"/>
                    </a:ext>
                  </a:extLst>
                </p:cNvPr>
                <p:cNvPicPr/>
                <p:nvPr/>
              </p:nvPicPr>
              <p:blipFill>
                <a:blip r:embed="rId53"/>
                <a:stretch>
                  <a:fillRect/>
                </a:stretch>
              </p:blipFill>
              <p:spPr>
                <a:xfrm>
                  <a:off x="10750625" y="3449603"/>
                  <a:ext cx="1328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Tinta 41">
                  <a:extLst>
                    <a:ext uri="{FF2B5EF4-FFF2-40B4-BE49-F238E27FC236}">
                      <a16:creationId xmlns:a16="http://schemas.microsoft.com/office/drawing/2014/main" id="{75F20D6E-B19F-4E97-BE9F-9A9962FFFCEB}"/>
                    </a:ext>
                  </a:extLst>
                </p14:cNvPr>
                <p14:cNvContentPartPr/>
                <p14:nvPr/>
              </p14:nvContentPartPr>
              <p14:xfrm>
                <a:off x="10763225" y="3534563"/>
                <a:ext cx="144360" cy="18720"/>
              </p14:xfrm>
            </p:contentPart>
          </mc:Choice>
          <mc:Fallback>
            <p:pic>
              <p:nvPicPr>
                <p:cNvPr id="42" name="Tinta 41">
                  <a:extLst>
                    <a:ext uri="{FF2B5EF4-FFF2-40B4-BE49-F238E27FC236}">
                      <a16:creationId xmlns:a16="http://schemas.microsoft.com/office/drawing/2014/main" id="{75F20D6E-B19F-4E97-BE9F-9A9962FFFCEB}"/>
                    </a:ext>
                  </a:extLst>
                </p:cNvPr>
                <p:cNvPicPr/>
                <p:nvPr/>
              </p:nvPicPr>
              <p:blipFill>
                <a:blip r:embed="rId55"/>
                <a:stretch>
                  <a:fillRect/>
                </a:stretch>
              </p:blipFill>
              <p:spPr>
                <a:xfrm>
                  <a:off x="10754225" y="3525923"/>
                  <a:ext cx="1620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Tinta 42">
                  <a:extLst>
                    <a:ext uri="{FF2B5EF4-FFF2-40B4-BE49-F238E27FC236}">
                      <a16:creationId xmlns:a16="http://schemas.microsoft.com/office/drawing/2014/main" id="{6D1A1AA8-4A19-43FD-80E0-0FD54A869A4A}"/>
                    </a:ext>
                  </a:extLst>
                </p14:cNvPr>
                <p14:cNvContentPartPr/>
                <p14:nvPr/>
              </p14:nvContentPartPr>
              <p14:xfrm>
                <a:off x="11100905" y="3329003"/>
                <a:ext cx="212400" cy="223920"/>
              </p14:xfrm>
            </p:contentPart>
          </mc:Choice>
          <mc:Fallback>
            <p:pic>
              <p:nvPicPr>
                <p:cNvPr id="43" name="Tinta 42">
                  <a:extLst>
                    <a:ext uri="{FF2B5EF4-FFF2-40B4-BE49-F238E27FC236}">
                      <a16:creationId xmlns:a16="http://schemas.microsoft.com/office/drawing/2014/main" id="{6D1A1AA8-4A19-43FD-80E0-0FD54A869A4A}"/>
                    </a:ext>
                  </a:extLst>
                </p:cNvPr>
                <p:cNvPicPr/>
                <p:nvPr/>
              </p:nvPicPr>
              <p:blipFill>
                <a:blip r:embed="rId57"/>
                <a:stretch>
                  <a:fillRect/>
                </a:stretch>
              </p:blipFill>
              <p:spPr>
                <a:xfrm>
                  <a:off x="11092265" y="3320003"/>
                  <a:ext cx="230040" cy="241560"/>
                </a:xfrm>
                <a:prstGeom prst="rect">
                  <a:avLst/>
                </a:prstGeom>
              </p:spPr>
            </p:pic>
          </mc:Fallback>
        </mc:AlternateContent>
      </p:grpSp>
      <p:grpSp>
        <p:nvGrpSpPr>
          <p:cNvPr id="47" name="Agrupar 46">
            <a:extLst>
              <a:ext uri="{FF2B5EF4-FFF2-40B4-BE49-F238E27FC236}">
                <a16:creationId xmlns:a16="http://schemas.microsoft.com/office/drawing/2014/main" id="{E9BBC562-F25B-4272-8A70-6D098E31E2A6}"/>
              </a:ext>
            </a:extLst>
          </p:cNvPr>
          <p:cNvGrpSpPr/>
          <p:nvPr/>
        </p:nvGrpSpPr>
        <p:grpSpPr>
          <a:xfrm>
            <a:off x="10813625" y="2770643"/>
            <a:ext cx="126720" cy="104760"/>
            <a:chOff x="10813625" y="2770643"/>
            <a:chExt cx="126720" cy="104760"/>
          </a:xfrm>
        </p:grpSpPr>
        <mc:AlternateContent xmlns:mc="http://schemas.openxmlformats.org/markup-compatibility/2006">
          <mc:Choice xmlns:p14="http://schemas.microsoft.com/office/powerpoint/2010/main" Requires="p14">
            <p:contentPart p14:bwMode="auto" r:id="rId58">
              <p14:nvContentPartPr>
                <p14:cNvPr id="44" name="Tinta 43">
                  <a:extLst>
                    <a:ext uri="{FF2B5EF4-FFF2-40B4-BE49-F238E27FC236}">
                      <a16:creationId xmlns:a16="http://schemas.microsoft.com/office/drawing/2014/main" id="{23E2ABC7-1883-4AE3-8013-6F08D300083D}"/>
                    </a:ext>
                  </a:extLst>
                </p14:cNvPr>
                <p14:cNvContentPartPr/>
                <p14:nvPr/>
              </p14:nvContentPartPr>
              <p14:xfrm>
                <a:off x="10813625" y="2770643"/>
                <a:ext cx="126720" cy="15120"/>
              </p14:xfrm>
            </p:contentPart>
          </mc:Choice>
          <mc:Fallback>
            <p:pic>
              <p:nvPicPr>
                <p:cNvPr id="44" name="Tinta 43">
                  <a:extLst>
                    <a:ext uri="{FF2B5EF4-FFF2-40B4-BE49-F238E27FC236}">
                      <a16:creationId xmlns:a16="http://schemas.microsoft.com/office/drawing/2014/main" id="{23E2ABC7-1883-4AE3-8013-6F08D300083D}"/>
                    </a:ext>
                  </a:extLst>
                </p:cNvPr>
                <p:cNvPicPr/>
                <p:nvPr/>
              </p:nvPicPr>
              <p:blipFill>
                <a:blip r:embed="rId59"/>
                <a:stretch>
                  <a:fillRect/>
                </a:stretch>
              </p:blipFill>
              <p:spPr>
                <a:xfrm>
                  <a:off x="10804985" y="2761643"/>
                  <a:ext cx="1443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Tinta 44">
                  <a:extLst>
                    <a:ext uri="{FF2B5EF4-FFF2-40B4-BE49-F238E27FC236}">
                      <a16:creationId xmlns:a16="http://schemas.microsoft.com/office/drawing/2014/main" id="{BD5EEC6E-7ABE-47D3-B1E6-47137BD950D1}"/>
                    </a:ext>
                  </a:extLst>
                </p14:cNvPr>
                <p14:cNvContentPartPr/>
                <p14:nvPr/>
              </p14:nvContentPartPr>
              <p14:xfrm>
                <a:off x="10816145" y="2871803"/>
                <a:ext cx="99000" cy="3600"/>
              </p14:xfrm>
            </p:contentPart>
          </mc:Choice>
          <mc:Fallback>
            <p:pic>
              <p:nvPicPr>
                <p:cNvPr id="45" name="Tinta 44">
                  <a:extLst>
                    <a:ext uri="{FF2B5EF4-FFF2-40B4-BE49-F238E27FC236}">
                      <a16:creationId xmlns:a16="http://schemas.microsoft.com/office/drawing/2014/main" id="{BD5EEC6E-7ABE-47D3-B1E6-47137BD950D1}"/>
                    </a:ext>
                  </a:extLst>
                </p:cNvPr>
                <p:cNvPicPr/>
                <p:nvPr/>
              </p:nvPicPr>
              <p:blipFill>
                <a:blip r:embed="rId61"/>
                <a:stretch>
                  <a:fillRect/>
                </a:stretch>
              </p:blipFill>
              <p:spPr>
                <a:xfrm>
                  <a:off x="10807505" y="2862803"/>
                  <a:ext cx="116640" cy="2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6" name="Tinta 45">
                <a:extLst>
                  <a:ext uri="{FF2B5EF4-FFF2-40B4-BE49-F238E27FC236}">
                    <a16:creationId xmlns:a16="http://schemas.microsoft.com/office/drawing/2014/main" id="{94968312-29F5-490B-B333-1A2B02122C1C}"/>
                  </a:ext>
                </a:extLst>
              </p14:cNvPr>
              <p14:cNvContentPartPr/>
              <p14:nvPr/>
            </p14:nvContentPartPr>
            <p14:xfrm>
              <a:off x="11247065" y="2664803"/>
              <a:ext cx="87480" cy="233640"/>
            </p14:xfrm>
          </p:contentPart>
        </mc:Choice>
        <mc:Fallback>
          <p:pic>
            <p:nvPicPr>
              <p:cNvPr id="46" name="Tinta 45">
                <a:extLst>
                  <a:ext uri="{FF2B5EF4-FFF2-40B4-BE49-F238E27FC236}">
                    <a16:creationId xmlns:a16="http://schemas.microsoft.com/office/drawing/2014/main" id="{94968312-29F5-490B-B333-1A2B02122C1C}"/>
                  </a:ext>
                </a:extLst>
              </p:cNvPr>
              <p:cNvPicPr/>
              <p:nvPr/>
            </p:nvPicPr>
            <p:blipFill>
              <a:blip r:embed="rId63"/>
              <a:stretch>
                <a:fillRect/>
              </a:stretch>
            </p:blipFill>
            <p:spPr>
              <a:xfrm>
                <a:off x="11238425" y="2655803"/>
                <a:ext cx="105120" cy="251280"/>
              </a:xfrm>
              <a:prstGeom prst="rect">
                <a:avLst/>
              </a:prstGeom>
            </p:spPr>
          </p:pic>
        </mc:Fallback>
      </mc:AlternateContent>
      <p:grpSp>
        <p:nvGrpSpPr>
          <p:cNvPr id="51" name="Agrupar 50">
            <a:extLst>
              <a:ext uri="{FF2B5EF4-FFF2-40B4-BE49-F238E27FC236}">
                <a16:creationId xmlns:a16="http://schemas.microsoft.com/office/drawing/2014/main" id="{F456703F-C11D-4B67-A122-6D53F06D8834}"/>
              </a:ext>
            </a:extLst>
          </p:cNvPr>
          <p:cNvGrpSpPr/>
          <p:nvPr/>
        </p:nvGrpSpPr>
        <p:grpSpPr>
          <a:xfrm>
            <a:off x="9854225" y="2386163"/>
            <a:ext cx="1437480" cy="1191960"/>
            <a:chOff x="9854225" y="2386163"/>
            <a:chExt cx="1437480" cy="1191960"/>
          </a:xfrm>
        </p:grpSpPr>
        <mc:AlternateContent xmlns:mc="http://schemas.openxmlformats.org/markup-compatibility/2006">
          <mc:Choice xmlns:p14="http://schemas.microsoft.com/office/powerpoint/2010/main" xmlns:aink="http://schemas.microsoft.com/office/drawing/2016/ink" Requires="p14 aink">
            <p:contentPart p14:bwMode="auto" r:id="rId64">
              <p14:nvContentPartPr>
                <p14:cNvPr id="49" name="Tinta 48">
                  <a:extLst>
                    <a:ext uri="{FF2B5EF4-FFF2-40B4-BE49-F238E27FC236}">
                      <a16:creationId xmlns:a16="http://schemas.microsoft.com/office/drawing/2014/main" id="{8FC16B9E-714B-4D00-9C06-507672F58BA7}"/>
                    </a:ext>
                  </a:extLst>
                </p14:cNvPr>
                <p14:cNvContentPartPr/>
                <p14:nvPr/>
              </p14:nvContentPartPr>
              <p14:xfrm>
                <a:off x="10128545" y="2386163"/>
                <a:ext cx="908280" cy="1163520"/>
              </p14:xfrm>
            </p:contentPart>
          </mc:Choice>
          <mc:Fallback>
            <p:pic>
              <p:nvPicPr>
                <p:cNvPr id="49" name="Tinta 48">
                  <a:extLst>
                    <a:ext uri="{FF2B5EF4-FFF2-40B4-BE49-F238E27FC236}">
                      <a16:creationId xmlns:a16="http://schemas.microsoft.com/office/drawing/2014/main" id="{8FC16B9E-714B-4D00-9C06-507672F58BA7}"/>
                    </a:ext>
                  </a:extLst>
                </p:cNvPr>
                <p:cNvPicPr/>
                <p:nvPr/>
              </p:nvPicPr>
              <p:blipFill>
                <a:blip r:embed="rId65"/>
                <a:stretch>
                  <a:fillRect/>
                </a:stretch>
              </p:blipFill>
              <p:spPr>
                <a:xfrm>
                  <a:off x="10119545" y="2332163"/>
                  <a:ext cx="925920" cy="1271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6">
              <p14:nvContentPartPr>
                <p14:cNvPr id="50" name="Tinta 49">
                  <a:extLst>
                    <a:ext uri="{FF2B5EF4-FFF2-40B4-BE49-F238E27FC236}">
                      <a16:creationId xmlns:a16="http://schemas.microsoft.com/office/drawing/2014/main" id="{E36505AB-4E15-4B01-A56B-7FD335D83353}"/>
                    </a:ext>
                  </a:extLst>
                </p14:cNvPr>
                <p14:cNvContentPartPr/>
                <p14:nvPr/>
              </p14:nvContentPartPr>
              <p14:xfrm>
                <a:off x="9854225" y="2472563"/>
                <a:ext cx="1437480" cy="1105560"/>
              </p14:xfrm>
            </p:contentPart>
          </mc:Choice>
          <mc:Fallback>
            <p:pic>
              <p:nvPicPr>
                <p:cNvPr id="50" name="Tinta 49">
                  <a:extLst>
                    <a:ext uri="{FF2B5EF4-FFF2-40B4-BE49-F238E27FC236}">
                      <a16:creationId xmlns:a16="http://schemas.microsoft.com/office/drawing/2014/main" id="{E36505AB-4E15-4B01-A56B-7FD335D83353}"/>
                    </a:ext>
                  </a:extLst>
                </p:cNvPr>
                <p:cNvPicPr/>
                <p:nvPr/>
              </p:nvPicPr>
              <p:blipFill>
                <a:blip r:embed="rId67"/>
                <a:stretch>
                  <a:fillRect/>
                </a:stretch>
              </p:blipFill>
              <p:spPr>
                <a:xfrm>
                  <a:off x="9845585" y="2418923"/>
                  <a:ext cx="1455120" cy="12132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68">
            <p14:nvContentPartPr>
              <p14:cNvPr id="52" name="Tinta 51">
                <a:extLst>
                  <a:ext uri="{FF2B5EF4-FFF2-40B4-BE49-F238E27FC236}">
                    <a16:creationId xmlns:a16="http://schemas.microsoft.com/office/drawing/2014/main" id="{C1B0F09A-E0C9-4A96-966E-83A22DEE6A67}"/>
                  </a:ext>
                </a:extLst>
              </p14:cNvPr>
              <p14:cNvContentPartPr/>
              <p14:nvPr/>
            </p14:nvContentPartPr>
            <p14:xfrm>
              <a:off x="7864505" y="1648163"/>
              <a:ext cx="1573560" cy="52920"/>
            </p14:xfrm>
          </p:contentPart>
        </mc:Choice>
        <mc:Fallback>
          <p:pic>
            <p:nvPicPr>
              <p:cNvPr id="52" name="Tinta 51">
                <a:extLst>
                  <a:ext uri="{FF2B5EF4-FFF2-40B4-BE49-F238E27FC236}">
                    <a16:creationId xmlns:a16="http://schemas.microsoft.com/office/drawing/2014/main" id="{C1B0F09A-E0C9-4A96-966E-83A22DEE6A67}"/>
                  </a:ext>
                </a:extLst>
              </p:cNvPr>
              <p:cNvPicPr/>
              <p:nvPr/>
            </p:nvPicPr>
            <p:blipFill>
              <a:blip r:embed="rId69"/>
              <a:stretch>
                <a:fillRect/>
              </a:stretch>
            </p:blipFill>
            <p:spPr>
              <a:xfrm>
                <a:off x="7855505" y="1594163"/>
                <a:ext cx="1591200" cy="160560"/>
              </a:xfrm>
              <a:prstGeom prst="rect">
                <a:avLst/>
              </a:prstGeom>
            </p:spPr>
          </p:pic>
        </mc:Fallback>
      </mc:AlternateContent>
      <p:grpSp>
        <p:nvGrpSpPr>
          <p:cNvPr id="60" name="Agrupar 59">
            <a:extLst>
              <a:ext uri="{FF2B5EF4-FFF2-40B4-BE49-F238E27FC236}">
                <a16:creationId xmlns:a16="http://schemas.microsoft.com/office/drawing/2014/main" id="{6D72007E-99BC-4D43-936C-791AFCF09B06}"/>
              </a:ext>
            </a:extLst>
          </p:cNvPr>
          <p:cNvGrpSpPr/>
          <p:nvPr/>
        </p:nvGrpSpPr>
        <p:grpSpPr>
          <a:xfrm>
            <a:off x="1012625" y="4485323"/>
            <a:ext cx="796680" cy="52560"/>
            <a:chOff x="1012625" y="4485323"/>
            <a:chExt cx="796680" cy="52560"/>
          </a:xfrm>
        </p:grpSpPr>
        <mc:AlternateContent xmlns:mc="http://schemas.openxmlformats.org/markup-compatibility/2006">
          <mc:Choice xmlns:p14="http://schemas.microsoft.com/office/powerpoint/2010/main" Requires="p14">
            <p:contentPart p14:bwMode="auto" r:id="rId70">
              <p14:nvContentPartPr>
                <p14:cNvPr id="53" name="Tinta 52">
                  <a:extLst>
                    <a:ext uri="{FF2B5EF4-FFF2-40B4-BE49-F238E27FC236}">
                      <a16:creationId xmlns:a16="http://schemas.microsoft.com/office/drawing/2014/main" id="{F0558F1E-97F4-46AD-A612-2FFC63C09CAB}"/>
                    </a:ext>
                  </a:extLst>
                </p14:cNvPr>
                <p14:cNvContentPartPr/>
                <p14:nvPr/>
              </p14:nvContentPartPr>
              <p14:xfrm>
                <a:off x="1012625" y="4524923"/>
                <a:ext cx="81360" cy="8280"/>
              </p14:xfrm>
            </p:contentPart>
          </mc:Choice>
          <mc:Fallback>
            <p:pic>
              <p:nvPicPr>
                <p:cNvPr id="53" name="Tinta 52">
                  <a:extLst>
                    <a:ext uri="{FF2B5EF4-FFF2-40B4-BE49-F238E27FC236}">
                      <a16:creationId xmlns:a16="http://schemas.microsoft.com/office/drawing/2014/main" id="{F0558F1E-97F4-46AD-A612-2FFC63C09CAB}"/>
                    </a:ext>
                  </a:extLst>
                </p:cNvPr>
                <p:cNvPicPr/>
                <p:nvPr/>
              </p:nvPicPr>
              <p:blipFill>
                <a:blip r:embed="rId71"/>
                <a:stretch>
                  <a:fillRect/>
                </a:stretch>
              </p:blipFill>
              <p:spPr>
                <a:xfrm>
                  <a:off x="1003625" y="4516283"/>
                  <a:ext cx="990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4" name="Tinta 53">
                  <a:extLst>
                    <a:ext uri="{FF2B5EF4-FFF2-40B4-BE49-F238E27FC236}">
                      <a16:creationId xmlns:a16="http://schemas.microsoft.com/office/drawing/2014/main" id="{71C75FEB-C7D7-418D-A20E-BB3BBEE329EE}"/>
                    </a:ext>
                  </a:extLst>
                </p14:cNvPr>
                <p14:cNvContentPartPr/>
                <p14:nvPr/>
              </p14:nvContentPartPr>
              <p14:xfrm>
                <a:off x="1127825" y="4532483"/>
                <a:ext cx="76320" cy="5400"/>
              </p14:xfrm>
            </p:contentPart>
          </mc:Choice>
          <mc:Fallback>
            <p:pic>
              <p:nvPicPr>
                <p:cNvPr id="54" name="Tinta 53">
                  <a:extLst>
                    <a:ext uri="{FF2B5EF4-FFF2-40B4-BE49-F238E27FC236}">
                      <a16:creationId xmlns:a16="http://schemas.microsoft.com/office/drawing/2014/main" id="{71C75FEB-C7D7-418D-A20E-BB3BBEE329EE}"/>
                    </a:ext>
                  </a:extLst>
                </p:cNvPr>
                <p:cNvPicPr/>
                <p:nvPr/>
              </p:nvPicPr>
              <p:blipFill>
                <a:blip r:embed="rId73"/>
                <a:stretch>
                  <a:fillRect/>
                </a:stretch>
              </p:blipFill>
              <p:spPr>
                <a:xfrm>
                  <a:off x="1118825" y="4523843"/>
                  <a:ext cx="93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5" name="Tinta 54">
                  <a:extLst>
                    <a:ext uri="{FF2B5EF4-FFF2-40B4-BE49-F238E27FC236}">
                      <a16:creationId xmlns:a16="http://schemas.microsoft.com/office/drawing/2014/main" id="{10186621-DFF6-4E71-93B0-A17CC4F00BDE}"/>
                    </a:ext>
                  </a:extLst>
                </p14:cNvPr>
                <p14:cNvContentPartPr/>
                <p14:nvPr/>
              </p14:nvContentPartPr>
              <p14:xfrm>
                <a:off x="1280465" y="4522763"/>
                <a:ext cx="101520" cy="14040"/>
              </p14:xfrm>
            </p:contentPart>
          </mc:Choice>
          <mc:Fallback>
            <p:pic>
              <p:nvPicPr>
                <p:cNvPr id="55" name="Tinta 54">
                  <a:extLst>
                    <a:ext uri="{FF2B5EF4-FFF2-40B4-BE49-F238E27FC236}">
                      <a16:creationId xmlns:a16="http://schemas.microsoft.com/office/drawing/2014/main" id="{10186621-DFF6-4E71-93B0-A17CC4F00BDE}"/>
                    </a:ext>
                  </a:extLst>
                </p:cNvPr>
                <p:cNvPicPr/>
                <p:nvPr/>
              </p:nvPicPr>
              <p:blipFill>
                <a:blip r:embed="rId75"/>
                <a:stretch>
                  <a:fillRect/>
                </a:stretch>
              </p:blipFill>
              <p:spPr>
                <a:xfrm>
                  <a:off x="1271825" y="4514123"/>
                  <a:ext cx="119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6" name="Tinta 55">
                  <a:extLst>
                    <a:ext uri="{FF2B5EF4-FFF2-40B4-BE49-F238E27FC236}">
                      <a16:creationId xmlns:a16="http://schemas.microsoft.com/office/drawing/2014/main" id="{B2093753-BE6B-40DC-B2CD-91F19CFAF2D1}"/>
                    </a:ext>
                  </a:extLst>
                </p14:cNvPr>
                <p14:cNvContentPartPr/>
                <p14:nvPr/>
              </p14:nvContentPartPr>
              <p14:xfrm>
                <a:off x="1441025" y="4532123"/>
                <a:ext cx="40680" cy="360"/>
              </p14:xfrm>
            </p:contentPart>
          </mc:Choice>
          <mc:Fallback>
            <p:pic>
              <p:nvPicPr>
                <p:cNvPr id="56" name="Tinta 55">
                  <a:extLst>
                    <a:ext uri="{FF2B5EF4-FFF2-40B4-BE49-F238E27FC236}">
                      <a16:creationId xmlns:a16="http://schemas.microsoft.com/office/drawing/2014/main" id="{B2093753-BE6B-40DC-B2CD-91F19CFAF2D1}"/>
                    </a:ext>
                  </a:extLst>
                </p:cNvPr>
                <p:cNvPicPr/>
                <p:nvPr/>
              </p:nvPicPr>
              <p:blipFill>
                <a:blip r:embed="rId77"/>
                <a:stretch>
                  <a:fillRect/>
                </a:stretch>
              </p:blipFill>
              <p:spPr>
                <a:xfrm>
                  <a:off x="1432385" y="4523123"/>
                  <a:ext cx="58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Tinta 56">
                  <a:extLst>
                    <a:ext uri="{FF2B5EF4-FFF2-40B4-BE49-F238E27FC236}">
                      <a16:creationId xmlns:a16="http://schemas.microsoft.com/office/drawing/2014/main" id="{854BDD61-805E-4E46-A336-9C696E86EC88}"/>
                    </a:ext>
                  </a:extLst>
                </p14:cNvPr>
                <p14:cNvContentPartPr/>
                <p14:nvPr/>
              </p14:nvContentPartPr>
              <p14:xfrm>
                <a:off x="1539665" y="4519163"/>
                <a:ext cx="66240" cy="6120"/>
              </p14:xfrm>
            </p:contentPart>
          </mc:Choice>
          <mc:Fallback>
            <p:pic>
              <p:nvPicPr>
                <p:cNvPr id="57" name="Tinta 56">
                  <a:extLst>
                    <a:ext uri="{FF2B5EF4-FFF2-40B4-BE49-F238E27FC236}">
                      <a16:creationId xmlns:a16="http://schemas.microsoft.com/office/drawing/2014/main" id="{854BDD61-805E-4E46-A336-9C696E86EC88}"/>
                    </a:ext>
                  </a:extLst>
                </p:cNvPr>
                <p:cNvPicPr/>
                <p:nvPr/>
              </p:nvPicPr>
              <p:blipFill>
                <a:blip r:embed="rId79"/>
                <a:stretch>
                  <a:fillRect/>
                </a:stretch>
              </p:blipFill>
              <p:spPr>
                <a:xfrm>
                  <a:off x="1531025" y="4510523"/>
                  <a:ext cx="83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8" name="Tinta 57">
                  <a:extLst>
                    <a:ext uri="{FF2B5EF4-FFF2-40B4-BE49-F238E27FC236}">
                      <a16:creationId xmlns:a16="http://schemas.microsoft.com/office/drawing/2014/main" id="{FD7E99DC-C2C3-446E-B500-74EC287F4385}"/>
                    </a:ext>
                  </a:extLst>
                </p14:cNvPr>
                <p14:cNvContentPartPr/>
                <p14:nvPr/>
              </p14:nvContentPartPr>
              <p14:xfrm>
                <a:off x="1632185" y="4510523"/>
                <a:ext cx="92520" cy="10440"/>
              </p14:xfrm>
            </p:contentPart>
          </mc:Choice>
          <mc:Fallback>
            <p:pic>
              <p:nvPicPr>
                <p:cNvPr id="58" name="Tinta 57">
                  <a:extLst>
                    <a:ext uri="{FF2B5EF4-FFF2-40B4-BE49-F238E27FC236}">
                      <a16:creationId xmlns:a16="http://schemas.microsoft.com/office/drawing/2014/main" id="{FD7E99DC-C2C3-446E-B500-74EC287F4385}"/>
                    </a:ext>
                  </a:extLst>
                </p:cNvPr>
                <p:cNvPicPr/>
                <p:nvPr/>
              </p:nvPicPr>
              <p:blipFill>
                <a:blip r:embed="rId81"/>
                <a:stretch>
                  <a:fillRect/>
                </a:stretch>
              </p:blipFill>
              <p:spPr>
                <a:xfrm>
                  <a:off x="1623185" y="4501523"/>
                  <a:ext cx="1101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Tinta 58">
                  <a:extLst>
                    <a:ext uri="{FF2B5EF4-FFF2-40B4-BE49-F238E27FC236}">
                      <a16:creationId xmlns:a16="http://schemas.microsoft.com/office/drawing/2014/main" id="{ACE24052-2304-4EBD-9F5A-BFA62A355227}"/>
                    </a:ext>
                  </a:extLst>
                </p14:cNvPr>
                <p14:cNvContentPartPr/>
                <p14:nvPr/>
              </p14:nvContentPartPr>
              <p14:xfrm>
                <a:off x="1734425" y="4485323"/>
                <a:ext cx="74880" cy="23040"/>
              </p14:xfrm>
            </p:contentPart>
          </mc:Choice>
          <mc:Fallback>
            <p:pic>
              <p:nvPicPr>
                <p:cNvPr id="59" name="Tinta 58">
                  <a:extLst>
                    <a:ext uri="{FF2B5EF4-FFF2-40B4-BE49-F238E27FC236}">
                      <a16:creationId xmlns:a16="http://schemas.microsoft.com/office/drawing/2014/main" id="{ACE24052-2304-4EBD-9F5A-BFA62A355227}"/>
                    </a:ext>
                  </a:extLst>
                </p:cNvPr>
                <p:cNvPicPr/>
                <p:nvPr/>
              </p:nvPicPr>
              <p:blipFill>
                <a:blip r:embed="rId83"/>
                <a:stretch>
                  <a:fillRect/>
                </a:stretch>
              </p:blipFill>
              <p:spPr>
                <a:xfrm>
                  <a:off x="1725785" y="4476683"/>
                  <a:ext cx="92520" cy="40680"/>
                </a:xfrm>
                <a:prstGeom prst="rect">
                  <a:avLst/>
                </a:prstGeom>
              </p:spPr>
            </p:pic>
          </mc:Fallback>
        </mc:AlternateContent>
      </p:grpSp>
      <p:grpSp>
        <p:nvGrpSpPr>
          <p:cNvPr id="82" name="Agrupar 81">
            <a:extLst>
              <a:ext uri="{FF2B5EF4-FFF2-40B4-BE49-F238E27FC236}">
                <a16:creationId xmlns:a16="http://schemas.microsoft.com/office/drawing/2014/main" id="{991D49DA-7924-4907-A7D5-569A3A5216B2}"/>
              </a:ext>
            </a:extLst>
          </p:cNvPr>
          <p:cNvGrpSpPr/>
          <p:nvPr/>
        </p:nvGrpSpPr>
        <p:grpSpPr>
          <a:xfrm>
            <a:off x="8170145" y="4388843"/>
            <a:ext cx="1368360" cy="155880"/>
            <a:chOff x="8170145" y="4388843"/>
            <a:chExt cx="1368360" cy="155880"/>
          </a:xfrm>
        </p:grpSpPr>
        <mc:AlternateContent xmlns:mc="http://schemas.openxmlformats.org/markup-compatibility/2006">
          <mc:Choice xmlns:p14="http://schemas.microsoft.com/office/powerpoint/2010/main" Requires="p14">
            <p:contentPart p14:bwMode="auto" r:id="rId84">
              <p14:nvContentPartPr>
                <p14:cNvPr id="61" name="Tinta 60">
                  <a:extLst>
                    <a:ext uri="{FF2B5EF4-FFF2-40B4-BE49-F238E27FC236}">
                      <a16:creationId xmlns:a16="http://schemas.microsoft.com/office/drawing/2014/main" id="{D42D3844-277C-4243-A432-64986E22F8D7}"/>
                    </a:ext>
                  </a:extLst>
                </p14:cNvPr>
                <p14:cNvContentPartPr/>
                <p14:nvPr/>
              </p14:nvContentPartPr>
              <p14:xfrm>
                <a:off x="8170145" y="4388843"/>
                <a:ext cx="201240" cy="30960"/>
              </p14:xfrm>
            </p:contentPart>
          </mc:Choice>
          <mc:Fallback>
            <p:pic>
              <p:nvPicPr>
                <p:cNvPr id="61" name="Tinta 60">
                  <a:extLst>
                    <a:ext uri="{FF2B5EF4-FFF2-40B4-BE49-F238E27FC236}">
                      <a16:creationId xmlns:a16="http://schemas.microsoft.com/office/drawing/2014/main" id="{D42D3844-277C-4243-A432-64986E22F8D7}"/>
                    </a:ext>
                  </a:extLst>
                </p:cNvPr>
                <p:cNvPicPr/>
                <p:nvPr/>
              </p:nvPicPr>
              <p:blipFill>
                <a:blip r:embed="rId85"/>
                <a:stretch>
                  <a:fillRect/>
                </a:stretch>
              </p:blipFill>
              <p:spPr>
                <a:xfrm>
                  <a:off x="8161505" y="4379843"/>
                  <a:ext cx="21888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2" name="Tinta 61">
                  <a:extLst>
                    <a:ext uri="{FF2B5EF4-FFF2-40B4-BE49-F238E27FC236}">
                      <a16:creationId xmlns:a16="http://schemas.microsoft.com/office/drawing/2014/main" id="{CFB7C820-4477-427E-BFE0-CDC632FDA0E7}"/>
                    </a:ext>
                  </a:extLst>
                </p14:cNvPr>
                <p14:cNvContentPartPr/>
                <p14:nvPr/>
              </p14:nvContentPartPr>
              <p14:xfrm>
                <a:off x="8430785" y="4415843"/>
                <a:ext cx="43200" cy="6120"/>
              </p14:xfrm>
            </p:contentPart>
          </mc:Choice>
          <mc:Fallback>
            <p:pic>
              <p:nvPicPr>
                <p:cNvPr id="62" name="Tinta 61">
                  <a:extLst>
                    <a:ext uri="{FF2B5EF4-FFF2-40B4-BE49-F238E27FC236}">
                      <a16:creationId xmlns:a16="http://schemas.microsoft.com/office/drawing/2014/main" id="{CFB7C820-4477-427E-BFE0-CDC632FDA0E7}"/>
                    </a:ext>
                  </a:extLst>
                </p:cNvPr>
                <p:cNvPicPr/>
                <p:nvPr/>
              </p:nvPicPr>
              <p:blipFill>
                <a:blip r:embed="rId87"/>
                <a:stretch>
                  <a:fillRect/>
                </a:stretch>
              </p:blipFill>
              <p:spPr>
                <a:xfrm>
                  <a:off x="8421785" y="4407203"/>
                  <a:ext cx="6084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Tinta 62">
                  <a:extLst>
                    <a:ext uri="{FF2B5EF4-FFF2-40B4-BE49-F238E27FC236}">
                      <a16:creationId xmlns:a16="http://schemas.microsoft.com/office/drawing/2014/main" id="{4426E95E-FC3F-43CA-AC1B-157B43FDC178}"/>
                    </a:ext>
                  </a:extLst>
                </p14:cNvPr>
                <p14:cNvContentPartPr/>
                <p14:nvPr/>
              </p14:nvContentPartPr>
              <p14:xfrm>
                <a:off x="8430785" y="4411523"/>
                <a:ext cx="239400" cy="10440"/>
              </p14:xfrm>
            </p:contentPart>
          </mc:Choice>
          <mc:Fallback>
            <p:pic>
              <p:nvPicPr>
                <p:cNvPr id="63" name="Tinta 62">
                  <a:extLst>
                    <a:ext uri="{FF2B5EF4-FFF2-40B4-BE49-F238E27FC236}">
                      <a16:creationId xmlns:a16="http://schemas.microsoft.com/office/drawing/2014/main" id="{4426E95E-FC3F-43CA-AC1B-157B43FDC178}"/>
                    </a:ext>
                  </a:extLst>
                </p:cNvPr>
                <p:cNvPicPr/>
                <p:nvPr/>
              </p:nvPicPr>
              <p:blipFill>
                <a:blip r:embed="rId89"/>
                <a:stretch>
                  <a:fillRect/>
                </a:stretch>
              </p:blipFill>
              <p:spPr>
                <a:xfrm>
                  <a:off x="8421785" y="4402523"/>
                  <a:ext cx="2570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4" name="Tinta 63">
                  <a:extLst>
                    <a:ext uri="{FF2B5EF4-FFF2-40B4-BE49-F238E27FC236}">
                      <a16:creationId xmlns:a16="http://schemas.microsoft.com/office/drawing/2014/main" id="{784EB625-80A5-4231-8F58-9EF399CC0371}"/>
                    </a:ext>
                  </a:extLst>
                </p14:cNvPr>
                <p14:cNvContentPartPr/>
                <p14:nvPr/>
              </p14:nvContentPartPr>
              <p14:xfrm>
                <a:off x="8717705" y="4427363"/>
                <a:ext cx="23040" cy="360"/>
              </p14:xfrm>
            </p:contentPart>
          </mc:Choice>
          <mc:Fallback>
            <p:pic>
              <p:nvPicPr>
                <p:cNvPr id="64" name="Tinta 63">
                  <a:extLst>
                    <a:ext uri="{FF2B5EF4-FFF2-40B4-BE49-F238E27FC236}">
                      <a16:creationId xmlns:a16="http://schemas.microsoft.com/office/drawing/2014/main" id="{784EB625-80A5-4231-8F58-9EF399CC0371}"/>
                    </a:ext>
                  </a:extLst>
                </p:cNvPr>
                <p:cNvPicPr/>
                <p:nvPr/>
              </p:nvPicPr>
              <p:blipFill>
                <a:blip r:embed="rId91"/>
                <a:stretch>
                  <a:fillRect/>
                </a:stretch>
              </p:blipFill>
              <p:spPr>
                <a:xfrm>
                  <a:off x="8708705" y="4418363"/>
                  <a:ext cx="40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5" name="Tinta 64">
                  <a:extLst>
                    <a:ext uri="{FF2B5EF4-FFF2-40B4-BE49-F238E27FC236}">
                      <a16:creationId xmlns:a16="http://schemas.microsoft.com/office/drawing/2014/main" id="{55CC8692-0466-4AB1-998D-CAC8D5462A8D}"/>
                    </a:ext>
                  </a:extLst>
                </p14:cNvPr>
                <p14:cNvContentPartPr/>
                <p14:nvPr/>
              </p14:nvContentPartPr>
              <p14:xfrm>
                <a:off x="8822465" y="4433123"/>
                <a:ext cx="11880" cy="360"/>
              </p14:xfrm>
            </p:contentPart>
          </mc:Choice>
          <mc:Fallback>
            <p:pic>
              <p:nvPicPr>
                <p:cNvPr id="65" name="Tinta 64">
                  <a:extLst>
                    <a:ext uri="{FF2B5EF4-FFF2-40B4-BE49-F238E27FC236}">
                      <a16:creationId xmlns:a16="http://schemas.microsoft.com/office/drawing/2014/main" id="{55CC8692-0466-4AB1-998D-CAC8D5462A8D}"/>
                    </a:ext>
                  </a:extLst>
                </p:cNvPr>
                <p:cNvPicPr/>
                <p:nvPr/>
              </p:nvPicPr>
              <p:blipFill>
                <a:blip r:embed="rId93"/>
                <a:stretch>
                  <a:fillRect/>
                </a:stretch>
              </p:blipFill>
              <p:spPr>
                <a:xfrm>
                  <a:off x="8813825" y="4424123"/>
                  <a:ext cx="29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Tinta 65">
                  <a:extLst>
                    <a:ext uri="{FF2B5EF4-FFF2-40B4-BE49-F238E27FC236}">
                      <a16:creationId xmlns:a16="http://schemas.microsoft.com/office/drawing/2014/main" id="{9F1C8514-7920-4732-9CC4-005FE8FA8D2D}"/>
                    </a:ext>
                  </a:extLst>
                </p14:cNvPr>
                <p14:cNvContentPartPr/>
                <p14:nvPr/>
              </p14:nvContentPartPr>
              <p14:xfrm>
                <a:off x="8822465" y="4433123"/>
                <a:ext cx="118080" cy="19440"/>
              </p14:xfrm>
            </p:contentPart>
          </mc:Choice>
          <mc:Fallback>
            <p:pic>
              <p:nvPicPr>
                <p:cNvPr id="66" name="Tinta 65">
                  <a:extLst>
                    <a:ext uri="{FF2B5EF4-FFF2-40B4-BE49-F238E27FC236}">
                      <a16:creationId xmlns:a16="http://schemas.microsoft.com/office/drawing/2014/main" id="{9F1C8514-7920-4732-9CC4-005FE8FA8D2D}"/>
                    </a:ext>
                  </a:extLst>
                </p:cNvPr>
                <p:cNvPicPr/>
                <p:nvPr/>
              </p:nvPicPr>
              <p:blipFill>
                <a:blip r:embed="rId95"/>
                <a:stretch>
                  <a:fillRect/>
                </a:stretch>
              </p:blipFill>
              <p:spPr>
                <a:xfrm>
                  <a:off x="8813825" y="4424123"/>
                  <a:ext cx="1357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7" name="Tinta 66">
                  <a:extLst>
                    <a:ext uri="{FF2B5EF4-FFF2-40B4-BE49-F238E27FC236}">
                      <a16:creationId xmlns:a16="http://schemas.microsoft.com/office/drawing/2014/main" id="{7F236E8C-320E-43F6-8C21-8C9264FC4756}"/>
                    </a:ext>
                  </a:extLst>
                </p14:cNvPr>
                <p14:cNvContentPartPr/>
                <p14:nvPr/>
              </p14:nvContentPartPr>
              <p14:xfrm>
                <a:off x="8356265" y="4413683"/>
                <a:ext cx="74880" cy="3960"/>
              </p14:xfrm>
            </p:contentPart>
          </mc:Choice>
          <mc:Fallback>
            <p:pic>
              <p:nvPicPr>
                <p:cNvPr id="67" name="Tinta 66">
                  <a:extLst>
                    <a:ext uri="{FF2B5EF4-FFF2-40B4-BE49-F238E27FC236}">
                      <a16:creationId xmlns:a16="http://schemas.microsoft.com/office/drawing/2014/main" id="{7F236E8C-320E-43F6-8C21-8C9264FC4756}"/>
                    </a:ext>
                  </a:extLst>
                </p:cNvPr>
                <p:cNvPicPr/>
                <p:nvPr/>
              </p:nvPicPr>
              <p:blipFill>
                <a:blip r:embed="rId97"/>
                <a:stretch>
                  <a:fillRect/>
                </a:stretch>
              </p:blipFill>
              <p:spPr>
                <a:xfrm>
                  <a:off x="8347265" y="4404683"/>
                  <a:ext cx="9252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8" name="Tinta 67">
                  <a:extLst>
                    <a:ext uri="{FF2B5EF4-FFF2-40B4-BE49-F238E27FC236}">
                      <a16:creationId xmlns:a16="http://schemas.microsoft.com/office/drawing/2014/main" id="{9FA22103-6218-448D-963E-D5F877164E11}"/>
                    </a:ext>
                  </a:extLst>
                </p14:cNvPr>
                <p14:cNvContentPartPr/>
                <p14:nvPr/>
              </p14:nvContentPartPr>
              <p14:xfrm>
                <a:off x="8545625" y="4418363"/>
                <a:ext cx="104040" cy="5040"/>
              </p14:xfrm>
            </p:contentPart>
          </mc:Choice>
          <mc:Fallback>
            <p:pic>
              <p:nvPicPr>
                <p:cNvPr id="68" name="Tinta 67">
                  <a:extLst>
                    <a:ext uri="{FF2B5EF4-FFF2-40B4-BE49-F238E27FC236}">
                      <a16:creationId xmlns:a16="http://schemas.microsoft.com/office/drawing/2014/main" id="{9FA22103-6218-448D-963E-D5F877164E11}"/>
                    </a:ext>
                  </a:extLst>
                </p:cNvPr>
                <p:cNvPicPr/>
                <p:nvPr/>
              </p:nvPicPr>
              <p:blipFill>
                <a:blip r:embed="rId99"/>
                <a:stretch>
                  <a:fillRect/>
                </a:stretch>
              </p:blipFill>
              <p:spPr>
                <a:xfrm>
                  <a:off x="8536985" y="4409363"/>
                  <a:ext cx="1216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9" name="Tinta 68">
                  <a:extLst>
                    <a:ext uri="{FF2B5EF4-FFF2-40B4-BE49-F238E27FC236}">
                      <a16:creationId xmlns:a16="http://schemas.microsoft.com/office/drawing/2014/main" id="{B324C408-6AFF-4B35-A86D-AA9FF88E8B8A}"/>
                    </a:ext>
                  </a:extLst>
                </p14:cNvPr>
                <p14:cNvContentPartPr/>
                <p14:nvPr/>
              </p14:nvContentPartPr>
              <p14:xfrm>
                <a:off x="8702585" y="4430243"/>
                <a:ext cx="78840" cy="2160"/>
              </p14:xfrm>
            </p:contentPart>
          </mc:Choice>
          <mc:Fallback>
            <p:pic>
              <p:nvPicPr>
                <p:cNvPr id="69" name="Tinta 68">
                  <a:extLst>
                    <a:ext uri="{FF2B5EF4-FFF2-40B4-BE49-F238E27FC236}">
                      <a16:creationId xmlns:a16="http://schemas.microsoft.com/office/drawing/2014/main" id="{B324C408-6AFF-4B35-A86D-AA9FF88E8B8A}"/>
                    </a:ext>
                  </a:extLst>
                </p:cNvPr>
                <p:cNvPicPr/>
                <p:nvPr/>
              </p:nvPicPr>
              <p:blipFill>
                <a:blip r:embed="rId101"/>
                <a:stretch>
                  <a:fillRect/>
                </a:stretch>
              </p:blipFill>
              <p:spPr>
                <a:xfrm>
                  <a:off x="8693585" y="4421243"/>
                  <a:ext cx="964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Tinta 69">
                  <a:extLst>
                    <a:ext uri="{FF2B5EF4-FFF2-40B4-BE49-F238E27FC236}">
                      <a16:creationId xmlns:a16="http://schemas.microsoft.com/office/drawing/2014/main" id="{F2A186B2-9619-4D6A-BCA4-4502369C7BF3}"/>
                    </a:ext>
                  </a:extLst>
                </p14:cNvPr>
                <p14:cNvContentPartPr/>
                <p14:nvPr/>
              </p14:nvContentPartPr>
              <p14:xfrm>
                <a:off x="8804825" y="4434203"/>
                <a:ext cx="146880" cy="12960"/>
              </p14:xfrm>
            </p:contentPart>
          </mc:Choice>
          <mc:Fallback>
            <p:pic>
              <p:nvPicPr>
                <p:cNvPr id="70" name="Tinta 69">
                  <a:extLst>
                    <a:ext uri="{FF2B5EF4-FFF2-40B4-BE49-F238E27FC236}">
                      <a16:creationId xmlns:a16="http://schemas.microsoft.com/office/drawing/2014/main" id="{F2A186B2-9619-4D6A-BCA4-4502369C7BF3}"/>
                    </a:ext>
                  </a:extLst>
                </p:cNvPr>
                <p:cNvPicPr/>
                <p:nvPr/>
              </p:nvPicPr>
              <p:blipFill>
                <a:blip r:embed="rId103"/>
                <a:stretch>
                  <a:fillRect/>
                </a:stretch>
              </p:blipFill>
              <p:spPr>
                <a:xfrm>
                  <a:off x="8796185" y="4425203"/>
                  <a:ext cx="16452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Tinta 70">
                  <a:extLst>
                    <a:ext uri="{FF2B5EF4-FFF2-40B4-BE49-F238E27FC236}">
                      <a16:creationId xmlns:a16="http://schemas.microsoft.com/office/drawing/2014/main" id="{E702FF61-DBB9-4266-87BF-90740F2A5C81}"/>
                    </a:ext>
                  </a:extLst>
                </p14:cNvPr>
                <p14:cNvContentPartPr/>
                <p14:nvPr/>
              </p14:nvContentPartPr>
              <p14:xfrm>
                <a:off x="9004625" y="4454723"/>
                <a:ext cx="360" cy="360"/>
              </p14:xfrm>
            </p:contentPart>
          </mc:Choice>
          <mc:Fallback>
            <p:pic>
              <p:nvPicPr>
                <p:cNvPr id="71" name="Tinta 70">
                  <a:extLst>
                    <a:ext uri="{FF2B5EF4-FFF2-40B4-BE49-F238E27FC236}">
                      <a16:creationId xmlns:a16="http://schemas.microsoft.com/office/drawing/2014/main" id="{E702FF61-DBB9-4266-87BF-90740F2A5C81}"/>
                    </a:ext>
                  </a:extLst>
                </p:cNvPr>
                <p:cNvPicPr/>
                <p:nvPr/>
              </p:nvPicPr>
              <p:blipFill>
                <a:blip r:embed="rId105"/>
                <a:stretch>
                  <a:fillRect/>
                </a:stretch>
              </p:blipFill>
              <p:spPr>
                <a:xfrm>
                  <a:off x="8995625" y="444572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Tinta 71">
                  <a:extLst>
                    <a:ext uri="{FF2B5EF4-FFF2-40B4-BE49-F238E27FC236}">
                      <a16:creationId xmlns:a16="http://schemas.microsoft.com/office/drawing/2014/main" id="{172CF7F3-CC52-47AE-97EF-51A4612C8914}"/>
                    </a:ext>
                  </a:extLst>
                </p14:cNvPr>
                <p14:cNvContentPartPr/>
                <p14:nvPr/>
              </p14:nvContentPartPr>
              <p14:xfrm>
                <a:off x="8864225" y="4437443"/>
                <a:ext cx="114120" cy="8280"/>
              </p14:xfrm>
            </p:contentPart>
          </mc:Choice>
          <mc:Fallback>
            <p:pic>
              <p:nvPicPr>
                <p:cNvPr id="72" name="Tinta 71">
                  <a:extLst>
                    <a:ext uri="{FF2B5EF4-FFF2-40B4-BE49-F238E27FC236}">
                      <a16:creationId xmlns:a16="http://schemas.microsoft.com/office/drawing/2014/main" id="{172CF7F3-CC52-47AE-97EF-51A4612C8914}"/>
                    </a:ext>
                  </a:extLst>
                </p:cNvPr>
                <p:cNvPicPr/>
                <p:nvPr/>
              </p:nvPicPr>
              <p:blipFill>
                <a:blip r:embed="rId107"/>
                <a:stretch>
                  <a:fillRect/>
                </a:stretch>
              </p:blipFill>
              <p:spPr>
                <a:xfrm>
                  <a:off x="8855585" y="4428803"/>
                  <a:ext cx="1317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Tinta 72">
                  <a:extLst>
                    <a:ext uri="{FF2B5EF4-FFF2-40B4-BE49-F238E27FC236}">
                      <a16:creationId xmlns:a16="http://schemas.microsoft.com/office/drawing/2014/main" id="{C281BDA2-4223-4427-8D6F-DE576F8D4105}"/>
                    </a:ext>
                  </a:extLst>
                </p14:cNvPr>
                <p14:cNvContentPartPr/>
                <p14:nvPr/>
              </p14:nvContentPartPr>
              <p14:xfrm>
                <a:off x="9028745" y="4450043"/>
                <a:ext cx="59760" cy="360"/>
              </p14:xfrm>
            </p:contentPart>
          </mc:Choice>
          <mc:Fallback>
            <p:pic>
              <p:nvPicPr>
                <p:cNvPr id="73" name="Tinta 72">
                  <a:extLst>
                    <a:ext uri="{FF2B5EF4-FFF2-40B4-BE49-F238E27FC236}">
                      <a16:creationId xmlns:a16="http://schemas.microsoft.com/office/drawing/2014/main" id="{C281BDA2-4223-4427-8D6F-DE576F8D4105}"/>
                    </a:ext>
                  </a:extLst>
                </p:cNvPr>
                <p:cNvPicPr/>
                <p:nvPr/>
              </p:nvPicPr>
              <p:blipFill>
                <a:blip r:embed="rId109"/>
                <a:stretch>
                  <a:fillRect/>
                </a:stretch>
              </p:blipFill>
              <p:spPr>
                <a:xfrm>
                  <a:off x="9019745" y="4441403"/>
                  <a:ext cx="77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Tinta 73">
                  <a:extLst>
                    <a:ext uri="{FF2B5EF4-FFF2-40B4-BE49-F238E27FC236}">
                      <a16:creationId xmlns:a16="http://schemas.microsoft.com/office/drawing/2014/main" id="{A8238280-8C67-43F7-8730-F2C6C78EE828}"/>
                    </a:ext>
                  </a:extLst>
                </p14:cNvPr>
                <p14:cNvContentPartPr/>
                <p14:nvPr/>
              </p14:nvContentPartPr>
              <p14:xfrm>
                <a:off x="9028745" y="4450043"/>
                <a:ext cx="168480" cy="7200"/>
              </p14:xfrm>
            </p:contentPart>
          </mc:Choice>
          <mc:Fallback>
            <p:pic>
              <p:nvPicPr>
                <p:cNvPr id="74" name="Tinta 73">
                  <a:extLst>
                    <a:ext uri="{FF2B5EF4-FFF2-40B4-BE49-F238E27FC236}">
                      <a16:creationId xmlns:a16="http://schemas.microsoft.com/office/drawing/2014/main" id="{A8238280-8C67-43F7-8730-F2C6C78EE828}"/>
                    </a:ext>
                  </a:extLst>
                </p:cNvPr>
                <p:cNvPicPr/>
                <p:nvPr/>
              </p:nvPicPr>
              <p:blipFill>
                <a:blip r:embed="rId111"/>
                <a:stretch>
                  <a:fillRect/>
                </a:stretch>
              </p:blipFill>
              <p:spPr>
                <a:xfrm>
                  <a:off x="9019745" y="4441403"/>
                  <a:ext cx="1861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5" name="Tinta 74">
                  <a:extLst>
                    <a:ext uri="{FF2B5EF4-FFF2-40B4-BE49-F238E27FC236}">
                      <a16:creationId xmlns:a16="http://schemas.microsoft.com/office/drawing/2014/main" id="{94164D9A-B1E5-4349-BA07-AF1A502B0A04}"/>
                    </a:ext>
                  </a:extLst>
                </p14:cNvPr>
                <p14:cNvContentPartPr/>
                <p14:nvPr/>
              </p14:nvContentPartPr>
              <p14:xfrm>
                <a:off x="9189305" y="4447883"/>
                <a:ext cx="37080" cy="9360"/>
              </p14:xfrm>
            </p:contentPart>
          </mc:Choice>
          <mc:Fallback>
            <p:pic>
              <p:nvPicPr>
                <p:cNvPr id="75" name="Tinta 74">
                  <a:extLst>
                    <a:ext uri="{FF2B5EF4-FFF2-40B4-BE49-F238E27FC236}">
                      <a16:creationId xmlns:a16="http://schemas.microsoft.com/office/drawing/2014/main" id="{94164D9A-B1E5-4349-BA07-AF1A502B0A04}"/>
                    </a:ext>
                  </a:extLst>
                </p:cNvPr>
                <p:cNvPicPr/>
                <p:nvPr/>
              </p:nvPicPr>
              <p:blipFill>
                <a:blip r:embed="rId113"/>
                <a:stretch>
                  <a:fillRect/>
                </a:stretch>
              </p:blipFill>
              <p:spPr>
                <a:xfrm>
                  <a:off x="9180305" y="4438883"/>
                  <a:ext cx="547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6" name="Tinta 75">
                  <a:extLst>
                    <a:ext uri="{FF2B5EF4-FFF2-40B4-BE49-F238E27FC236}">
                      <a16:creationId xmlns:a16="http://schemas.microsoft.com/office/drawing/2014/main" id="{19442CB0-A276-4D1F-B409-10C44A961A2B}"/>
                    </a:ext>
                  </a:extLst>
                </p14:cNvPr>
                <p14:cNvContentPartPr/>
                <p14:nvPr/>
              </p14:nvContentPartPr>
              <p14:xfrm>
                <a:off x="8833985" y="4425203"/>
                <a:ext cx="105120" cy="5040"/>
              </p14:xfrm>
            </p:contentPart>
          </mc:Choice>
          <mc:Fallback>
            <p:pic>
              <p:nvPicPr>
                <p:cNvPr id="76" name="Tinta 75">
                  <a:extLst>
                    <a:ext uri="{FF2B5EF4-FFF2-40B4-BE49-F238E27FC236}">
                      <a16:creationId xmlns:a16="http://schemas.microsoft.com/office/drawing/2014/main" id="{19442CB0-A276-4D1F-B409-10C44A961A2B}"/>
                    </a:ext>
                  </a:extLst>
                </p:cNvPr>
                <p:cNvPicPr/>
                <p:nvPr/>
              </p:nvPicPr>
              <p:blipFill>
                <a:blip r:embed="rId115"/>
                <a:stretch>
                  <a:fillRect/>
                </a:stretch>
              </p:blipFill>
              <p:spPr>
                <a:xfrm>
                  <a:off x="8824985" y="4416203"/>
                  <a:ext cx="12276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Tinta 76">
                  <a:extLst>
                    <a:ext uri="{FF2B5EF4-FFF2-40B4-BE49-F238E27FC236}">
                      <a16:creationId xmlns:a16="http://schemas.microsoft.com/office/drawing/2014/main" id="{BCC3A5B4-A9E6-4EA0-A43F-A4E8F1861862}"/>
                    </a:ext>
                  </a:extLst>
                </p14:cNvPr>
                <p14:cNvContentPartPr/>
                <p14:nvPr/>
              </p14:nvContentPartPr>
              <p14:xfrm>
                <a:off x="8992025" y="4429523"/>
                <a:ext cx="61200" cy="1440"/>
              </p14:xfrm>
            </p:contentPart>
          </mc:Choice>
          <mc:Fallback>
            <p:pic>
              <p:nvPicPr>
                <p:cNvPr id="77" name="Tinta 76">
                  <a:extLst>
                    <a:ext uri="{FF2B5EF4-FFF2-40B4-BE49-F238E27FC236}">
                      <a16:creationId xmlns:a16="http://schemas.microsoft.com/office/drawing/2014/main" id="{BCC3A5B4-A9E6-4EA0-A43F-A4E8F1861862}"/>
                    </a:ext>
                  </a:extLst>
                </p:cNvPr>
                <p:cNvPicPr/>
                <p:nvPr/>
              </p:nvPicPr>
              <p:blipFill>
                <a:blip r:embed="rId117"/>
                <a:stretch>
                  <a:fillRect/>
                </a:stretch>
              </p:blipFill>
              <p:spPr>
                <a:xfrm>
                  <a:off x="8983025" y="4420883"/>
                  <a:ext cx="788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Tinta 77">
                  <a:extLst>
                    <a:ext uri="{FF2B5EF4-FFF2-40B4-BE49-F238E27FC236}">
                      <a16:creationId xmlns:a16="http://schemas.microsoft.com/office/drawing/2014/main" id="{00457392-7604-40B5-A892-0EE035FA3266}"/>
                    </a:ext>
                  </a:extLst>
                </p14:cNvPr>
                <p14:cNvContentPartPr/>
                <p14:nvPr/>
              </p14:nvContentPartPr>
              <p14:xfrm>
                <a:off x="9106865" y="4419443"/>
                <a:ext cx="139320" cy="16200"/>
              </p14:xfrm>
            </p:contentPart>
          </mc:Choice>
          <mc:Fallback>
            <p:pic>
              <p:nvPicPr>
                <p:cNvPr id="78" name="Tinta 77">
                  <a:extLst>
                    <a:ext uri="{FF2B5EF4-FFF2-40B4-BE49-F238E27FC236}">
                      <a16:creationId xmlns:a16="http://schemas.microsoft.com/office/drawing/2014/main" id="{00457392-7604-40B5-A892-0EE035FA3266}"/>
                    </a:ext>
                  </a:extLst>
                </p:cNvPr>
                <p:cNvPicPr/>
                <p:nvPr/>
              </p:nvPicPr>
              <p:blipFill>
                <a:blip r:embed="rId119"/>
                <a:stretch>
                  <a:fillRect/>
                </a:stretch>
              </p:blipFill>
              <p:spPr>
                <a:xfrm>
                  <a:off x="9098225" y="4410443"/>
                  <a:ext cx="1569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Tinta 79">
                  <a:extLst>
                    <a:ext uri="{FF2B5EF4-FFF2-40B4-BE49-F238E27FC236}">
                      <a16:creationId xmlns:a16="http://schemas.microsoft.com/office/drawing/2014/main" id="{D1276132-FE56-442C-8216-41CC0F4BFD6B}"/>
                    </a:ext>
                  </a:extLst>
                </p14:cNvPr>
                <p14:cNvContentPartPr/>
                <p14:nvPr/>
              </p14:nvContentPartPr>
              <p14:xfrm>
                <a:off x="9371105" y="4416203"/>
                <a:ext cx="167400" cy="117360"/>
              </p14:xfrm>
            </p:contentPart>
          </mc:Choice>
          <mc:Fallback>
            <p:pic>
              <p:nvPicPr>
                <p:cNvPr id="80" name="Tinta 79">
                  <a:extLst>
                    <a:ext uri="{FF2B5EF4-FFF2-40B4-BE49-F238E27FC236}">
                      <a16:creationId xmlns:a16="http://schemas.microsoft.com/office/drawing/2014/main" id="{D1276132-FE56-442C-8216-41CC0F4BFD6B}"/>
                    </a:ext>
                  </a:extLst>
                </p:cNvPr>
                <p:cNvPicPr/>
                <p:nvPr/>
              </p:nvPicPr>
              <p:blipFill>
                <a:blip r:embed="rId121"/>
                <a:stretch>
                  <a:fillRect/>
                </a:stretch>
              </p:blipFill>
              <p:spPr>
                <a:xfrm>
                  <a:off x="9362105" y="4407203"/>
                  <a:ext cx="1850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1" name="Tinta 80">
                  <a:extLst>
                    <a:ext uri="{FF2B5EF4-FFF2-40B4-BE49-F238E27FC236}">
                      <a16:creationId xmlns:a16="http://schemas.microsoft.com/office/drawing/2014/main" id="{C11608E3-E812-497E-B032-A524C5D3E6BC}"/>
                    </a:ext>
                  </a:extLst>
                </p14:cNvPr>
                <p14:cNvContentPartPr/>
                <p14:nvPr/>
              </p14:nvContentPartPr>
              <p14:xfrm>
                <a:off x="9385145" y="4392083"/>
                <a:ext cx="117720" cy="152640"/>
              </p14:xfrm>
            </p:contentPart>
          </mc:Choice>
          <mc:Fallback>
            <p:pic>
              <p:nvPicPr>
                <p:cNvPr id="81" name="Tinta 80">
                  <a:extLst>
                    <a:ext uri="{FF2B5EF4-FFF2-40B4-BE49-F238E27FC236}">
                      <a16:creationId xmlns:a16="http://schemas.microsoft.com/office/drawing/2014/main" id="{C11608E3-E812-497E-B032-A524C5D3E6BC}"/>
                    </a:ext>
                  </a:extLst>
                </p:cNvPr>
                <p:cNvPicPr/>
                <p:nvPr/>
              </p:nvPicPr>
              <p:blipFill>
                <a:blip r:embed="rId123"/>
                <a:stretch>
                  <a:fillRect/>
                </a:stretch>
              </p:blipFill>
              <p:spPr>
                <a:xfrm>
                  <a:off x="9376145" y="4383083"/>
                  <a:ext cx="135360" cy="170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4">
            <p14:nvContentPartPr>
              <p14:cNvPr id="86" name="Tinta 85">
                <a:extLst>
                  <a:ext uri="{FF2B5EF4-FFF2-40B4-BE49-F238E27FC236}">
                    <a16:creationId xmlns:a16="http://schemas.microsoft.com/office/drawing/2014/main" id="{3CA65951-D247-4E9B-A529-A7B7608AD0A5}"/>
                  </a:ext>
                </a:extLst>
              </p14:cNvPr>
              <p14:cNvContentPartPr/>
              <p14:nvPr/>
            </p14:nvContentPartPr>
            <p14:xfrm>
              <a:off x="6423065" y="4276883"/>
              <a:ext cx="136080" cy="121680"/>
            </p14:xfrm>
          </p:contentPart>
        </mc:Choice>
        <mc:Fallback>
          <p:pic>
            <p:nvPicPr>
              <p:cNvPr id="86" name="Tinta 85">
                <a:extLst>
                  <a:ext uri="{FF2B5EF4-FFF2-40B4-BE49-F238E27FC236}">
                    <a16:creationId xmlns:a16="http://schemas.microsoft.com/office/drawing/2014/main" id="{3CA65951-D247-4E9B-A529-A7B7608AD0A5}"/>
                  </a:ext>
                </a:extLst>
              </p:cNvPr>
              <p:cNvPicPr/>
              <p:nvPr/>
            </p:nvPicPr>
            <p:blipFill>
              <a:blip r:embed="rId125"/>
              <a:stretch>
                <a:fillRect/>
              </a:stretch>
            </p:blipFill>
            <p:spPr>
              <a:xfrm>
                <a:off x="6414425" y="4268243"/>
                <a:ext cx="1537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8" name="Tinta 87">
                <a:extLst>
                  <a:ext uri="{FF2B5EF4-FFF2-40B4-BE49-F238E27FC236}">
                    <a16:creationId xmlns:a16="http://schemas.microsoft.com/office/drawing/2014/main" id="{7D2CAF2F-D5DC-4797-AE13-8A4802633E46}"/>
                  </a:ext>
                </a:extLst>
              </p14:cNvPr>
              <p14:cNvContentPartPr/>
              <p14:nvPr/>
            </p14:nvContentPartPr>
            <p14:xfrm>
              <a:off x="5960465" y="4340963"/>
              <a:ext cx="132120" cy="13680"/>
            </p14:xfrm>
          </p:contentPart>
        </mc:Choice>
        <mc:Fallback>
          <p:pic>
            <p:nvPicPr>
              <p:cNvPr id="88" name="Tinta 87">
                <a:extLst>
                  <a:ext uri="{FF2B5EF4-FFF2-40B4-BE49-F238E27FC236}">
                    <a16:creationId xmlns:a16="http://schemas.microsoft.com/office/drawing/2014/main" id="{7D2CAF2F-D5DC-4797-AE13-8A4802633E46}"/>
                  </a:ext>
                </a:extLst>
              </p:cNvPr>
              <p:cNvPicPr/>
              <p:nvPr/>
            </p:nvPicPr>
            <p:blipFill>
              <a:blip r:embed="rId127"/>
              <a:stretch>
                <a:fillRect/>
              </a:stretch>
            </p:blipFill>
            <p:spPr>
              <a:xfrm>
                <a:off x="5951825" y="4332323"/>
                <a:ext cx="1497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9" name="Tinta 88">
                <a:extLst>
                  <a:ext uri="{FF2B5EF4-FFF2-40B4-BE49-F238E27FC236}">
                    <a16:creationId xmlns:a16="http://schemas.microsoft.com/office/drawing/2014/main" id="{758ABD60-22D3-47EE-8E98-7B6E589AB815}"/>
                  </a:ext>
                </a:extLst>
              </p14:cNvPr>
              <p14:cNvContentPartPr/>
              <p14:nvPr/>
            </p14:nvContentPartPr>
            <p14:xfrm>
              <a:off x="6284105" y="4273643"/>
              <a:ext cx="130680" cy="105120"/>
            </p14:xfrm>
          </p:contentPart>
        </mc:Choice>
        <mc:Fallback>
          <p:pic>
            <p:nvPicPr>
              <p:cNvPr id="89" name="Tinta 88">
                <a:extLst>
                  <a:ext uri="{FF2B5EF4-FFF2-40B4-BE49-F238E27FC236}">
                    <a16:creationId xmlns:a16="http://schemas.microsoft.com/office/drawing/2014/main" id="{758ABD60-22D3-47EE-8E98-7B6E589AB815}"/>
                  </a:ext>
                </a:extLst>
              </p:cNvPr>
              <p:cNvPicPr/>
              <p:nvPr/>
            </p:nvPicPr>
            <p:blipFill>
              <a:blip r:embed="rId129"/>
              <a:stretch>
                <a:fillRect/>
              </a:stretch>
            </p:blipFill>
            <p:spPr>
              <a:xfrm>
                <a:off x="6275465" y="4265003"/>
                <a:ext cx="148320" cy="122760"/>
              </a:xfrm>
              <a:prstGeom prst="rect">
                <a:avLst/>
              </a:prstGeom>
            </p:spPr>
          </p:pic>
        </mc:Fallback>
      </mc:AlternateContent>
      <p:grpSp>
        <p:nvGrpSpPr>
          <p:cNvPr id="94" name="Agrupar 93">
            <a:extLst>
              <a:ext uri="{FF2B5EF4-FFF2-40B4-BE49-F238E27FC236}">
                <a16:creationId xmlns:a16="http://schemas.microsoft.com/office/drawing/2014/main" id="{F79AC063-27CC-44BB-817E-7A83CE72FB6E}"/>
              </a:ext>
            </a:extLst>
          </p:cNvPr>
          <p:cNvGrpSpPr/>
          <p:nvPr/>
        </p:nvGrpSpPr>
        <p:grpSpPr>
          <a:xfrm>
            <a:off x="9709865" y="4256363"/>
            <a:ext cx="554040" cy="217080"/>
            <a:chOff x="9709865" y="4256363"/>
            <a:chExt cx="554040" cy="217080"/>
          </a:xfrm>
        </p:grpSpPr>
        <mc:AlternateContent xmlns:mc="http://schemas.openxmlformats.org/markup-compatibility/2006">
          <mc:Choice xmlns:p14="http://schemas.microsoft.com/office/powerpoint/2010/main" Requires="p14">
            <p:contentPart p14:bwMode="auto" r:id="rId130">
              <p14:nvContentPartPr>
                <p14:cNvPr id="90" name="Tinta 89">
                  <a:extLst>
                    <a:ext uri="{FF2B5EF4-FFF2-40B4-BE49-F238E27FC236}">
                      <a16:creationId xmlns:a16="http://schemas.microsoft.com/office/drawing/2014/main" id="{9E822944-D6EB-4448-BED8-0B8CD9A70625}"/>
                    </a:ext>
                  </a:extLst>
                </p14:cNvPr>
                <p14:cNvContentPartPr/>
                <p14:nvPr/>
              </p14:nvContentPartPr>
              <p14:xfrm>
                <a:off x="9709865" y="4368323"/>
                <a:ext cx="162000" cy="14040"/>
              </p14:xfrm>
            </p:contentPart>
          </mc:Choice>
          <mc:Fallback>
            <p:pic>
              <p:nvPicPr>
                <p:cNvPr id="90" name="Tinta 89">
                  <a:extLst>
                    <a:ext uri="{FF2B5EF4-FFF2-40B4-BE49-F238E27FC236}">
                      <a16:creationId xmlns:a16="http://schemas.microsoft.com/office/drawing/2014/main" id="{9E822944-D6EB-4448-BED8-0B8CD9A70625}"/>
                    </a:ext>
                  </a:extLst>
                </p:cNvPr>
                <p:cNvPicPr/>
                <p:nvPr/>
              </p:nvPicPr>
              <p:blipFill>
                <a:blip r:embed="rId131"/>
                <a:stretch>
                  <a:fillRect/>
                </a:stretch>
              </p:blipFill>
              <p:spPr>
                <a:xfrm>
                  <a:off x="9701225" y="4359323"/>
                  <a:ext cx="1796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1" name="Tinta 90">
                  <a:extLst>
                    <a:ext uri="{FF2B5EF4-FFF2-40B4-BE49-F238E27FC236}">
                      <a16:creationId xmlns:a16="http://schemas.microsoft.com/office/drawing/2014/main" id="{936156B2-BB14-4ABD-827E-367D904D1F65}"/>
                    </a:ext>
                  </a:extLst>
                </p14:cNvPr>
                <p14:cNvContentPartPr/>
                <p14:nvPr/>
              </p14:nvContentPartPr>
              <p14:xfrm>
                <a:off x="9769265" y="4292003"/>
                <a:ext cx="33120" cy="181440"/>
              </p14:xfrm>
            </p:contentPart>
          </mc:Choice>
          <mc:Fallback>
            <p:pic>
              <p:nvPicPr>
                <p:cNvPr id="91" name="Tinta 90">
                  <a:extLst>
                    <a:ext uri="{FF2B5EF4-FFF2-40B4-BE49-F238E27FC236}">
                      <a16:creationId xmlns:a16="http://schemas.microsoft.com/office/drawing/2014/main" id="{936156B2-BB14-4ABD-827E-367D904D1F65}"/>
                    </a:ext>
                  </a:extLst>
                </p:cNvPr>
                <p:cNvPicPr/>
                <p:nvPr/>
              </p:nvPicPr>
              <p:blipFill>
                <a:blip r:embed="rId133"/>
                <a:stretch>
                  <a:fillRect/>
                </a:stretch>
              </p:blipFill>
              <p:spPr>
                <a:xfrm>
                  <a:off x="9760625" y="4283003"/>
                  <a:ext cx="507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2" name="Tinta 91">
                  <a:extLst>
                    <a:ext uri="{FF2B5EF4-FFF2-40B4-BE49-F238E27FC236}">
                      <a16:creationId xmlns:a16="http://schemas.microsoft.com/office/drawing/2014/main" id="{CEE3F5ED-BCFC-47EA-9FB5-AFA1438A6ABF}"/>
                    </a:ext>
                  </a:extLst>
                </p14:cNvPr>
                <p14:cNvContentPartPr/>
                <p14:nvPr/>
              </p14:nvContentPartPr>
              <p14:xfrm>
                <a:off x="9966185" y="4282643"/>
                <a:ext cx="108360" cy="135720"/>
              </p14:xfrm>
            </p:contentPart>
          </mc:Choice>
          <mc:Fallback>
            <p:pic>
              <p:nvPicPr>
                <p:cNvPr id="92" name="Tinta 91">
                  <a:extLst>
                    <a:ext uri="{FF2B5EF4-FFF2-40B4-BE49-F238E27FC236}">
                      <a16:creationId xmlns:a16="http://schemas.microsoft.com/office/drawing/2014/main" id="{CEE3F5ED-BCFC-47EA-9FB5-AFA1438A6ABF}"/>
                    </a:ext>
                  </a:extLst>
                </p:cNvPr>
                <p:cNvPicPr/>
                <p:nvPr/>
              </p:nvPicPr>
              <p:blipFill>
                <a:blip r:embed="rId135"/>
                <a:stretch>
                  <a:fillRect/>
                </a:stretch>
              </p:blipFill>
              <p:spPr>
                <a:xfrm>
                  <a:off x="9957545" y="4273643"/>
                  <a:ext cx="1260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Tinta 92">
                  <a:extLst>
                    <a:ext uri="{FF2B5EF4-FFF2-40B4-BE49-F238E27FC236}">
                      <a16:creationId xmlns:a16="http://schemas.microsoft.com/office/drawing/2014/main" id="{12D524D7-EA64-493E-941E-86BDE09D29B2}"/>
                    </a:ext>
                  </a:extLst>
                </p14:cNvPr>
                <p14:cNvContentPartPr/>
                <p14:nvPr/>
              </p14:nvContentPartPr>
              <p14:xfrm>
                <a:off x="10071665" y="4256363"/>
                <a:ext cx="192240" cy="178200"/>
              </p14:xfrm>
            </p:contentPart>
          </mc:Choice>
          <mc:Fallback>
            <p:pic>
              <p:nvPicPr>
                <p:cNvPr id="93" name="Tinta 92">
                  <a:extLst>
                    <a:ext uri="{FF2B5EF4-FFF2-40B4-BE49-F238E27FC236}">
                      <a16:creationId xmlns:a16="http://schemas.microsoft.com/office/drawing/2014/main" id="{12D524D7-EA64-493E-941E-86BDE09D29B2}"/>
                    </a:ext>
                  </a:extLst>
                </p:cNvPr>
                <p:cNvPicPr/>
                <p:nvPr/>
              </p:nvPicPr>
              <p:blipFill>
                <a:blip r:embed="rId137"/>
                <a:stretch>
                  <a:fillRect/>
                </a:stretch>
              </p:blipFill>
              <p:spPr>
                <a:xfrm>
                  <a:off x="10062665" y="4247363"/>
                  <a:ext cx="209880" cy="19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95" name="Tinta 94">
                <a:extLst>
                  <a:ext uri="{FF2B5EF4-FFF2-40B4-BE49-F238E27FC236}">
                    <a16:creationId xmlns:a16="http://schemas.microsoft.com/office/drawing/2014/main" id="{0C78ED19-672D-41BB-A4D7-A4580738A004}"/>
                  </a:ext>
                </a:extLst>
              </p14:cNvPr>
              <p14:cNvContentPartPr/>
              <p14:nvPr/>
            </p14:nvContentPartPr>
            <p14:xfrm>
              <a:off x="10717505" y="122123"/>
              <a:ext cx="231840" cy="183600"/>
            </p14:xfrm>
          </p:contentPart>
        </mc:Choice>
        <mc:Fallback>
          <p:pic>
            <p:nvPicPr>
              <p:cNvPr id="95" name="Tinta 94">
                <a:extLst>
                  <a:ext uri="{FF2B5EF4-FFF2-40B4-BE49-F238E27FC236}">
                    <a16:creationId xmlns:a16="http://schemas.microsoft.com/office/drawing/2014/main" id="{0C78ED19-672D-41BB-A4D7-A4580738A004}"/>
                  </a:ext>
                </a:extLst>
              </p:cNvPr>
              <p:cNvPicPr/>
              <p:nvPr/>
            </p:nvPicPr>
            <p:blipFill>
              <a:blip r:embed="rId139"/>
              <a:stretch>
                <a:fillRect/>
              </a:stretch>
            </p:blipFill>
            <p:spPr>
              <a:xfrm>
                <a:off x="10663865" y="14123"/>
                <a:ext cx="33948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Tinta 95">
                <a:extLst>
                  <a:ext uri="{FF2B5EF4-FFF2-40B4-BE49-F238E27FC236}">
                    <a16:creationId xmlns:a16="http://schemas.microsoft.com/office/drawing/2014/main" id="{E190654E-58AC-4739-A08C-5C9878B197BC}"/>
                  </a:ext>
                </a:extLst>
              </p14:cNvPr>
              <p14:cNvContentPartPr/>
              <p14:nvPr/>
            </p14:nvContentPartPr>
            <p14:xfrm>
              <a:off x="9485945" y="328348"/>
              <a:ext cx="254520" cy="256320"/>
            </p14:xfrm>
          </p:contentPart>
        </mc:Choice>
        <mc:Fallback>
          <p:pic>
            <p:nvPicPr>
              <p:cNvPr id="96" name="Tinta 95">
                <a:extLst>
                  <a:ext uri="{FF2B5EF4-FFF2-40B4-BE49-F238E27FC236}">
                    <a16:creationId xmlns:a16="http://schemas.microsoft.com/office/drawing/2014/main" id="{E190654E-58AC-4739-A08C-5C9878B197BC}"/>
                  </a:ext>
                </a:extLst>
              </p:cNvPr>
              <p:cNvPicPr/>
              <p:nvPr/>
            </p:nvPicPr>
            <p:blipFill>
              <a:blip r:embed="rId141"/>
              <a:stretch>
                <a:fillRect/>
              </a:stretch>
            </p:blipFill>
            <p:spPr>
              <a:xfrm>
                <a:off x="9431945" y="220708"/>
                <a:ext cx="36216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 name="Tinta 96">
                <a:extLst>
                  <a:ext uri="{FF2B5EF4-FFF2-40B4-BE49-F238E27FC236}">
                    <a16:creationId xmlns:a16="http://schemas.microsoft.com/office/drawing/2014/main" id="{568F8063-9C77-4C07-8890-57D303EBA236}"/>
                  </a:ext>
                </a:extLst>
              </p14:cNvPr>
              <p14:cNvContentPartPr/>
              <p14:nvPr/>
            </p14:nvContentPartPr>
            <p14:xfrm>
              <a:off x="10262465" y="1111348"/>
              <a:ext cx="1042200" cy="41760"/>
            </p14:xfrm>
          </p:contentPart>
        </mc:Choice>
        <mc:Fallback>
          <p:pic>
            <p:nvPicPr>
              <p:cNvPr id="97" name="Tinta 96">
                <a:extLst>
                  <a:ext uri="{FF2B5EF4-FFF2-40B4-BE49-F238E27FC236}">
                    <a16:creationId xmlns:a16="http://schemas.microsoft.com/office/drawing/2014/main" id="{568F8063-9C77-4C07-8890-57D303EBA236}"/>
                  </a:ext>
                </a:extLst>
              </p:cNvPr>
              <p:cNvPicPr/>
              <p:nvPr/>
            </p:nvPicPr>
            <p:blipFill>
              <a:blip r:embed="rId143"/>
              <a:stretch>
                <a:fillRect/>
              </a:stretch>
            </p:blipFill>
            <p:spPr>
              <a:xfrm>
                <a:off x="10208465" y="1003708"/>
                <a:ext cx="1149840" cy="257400"/>
              </a:xfrm>
              <a:prstGeom prst="rect">
                <a:avLst/>
              </a:prstGeom>
            </p:spPr>
          </p:pic>
        </mc:Fallback>
      </mc:AlternateContent>
      <p:grpSp>
        <p:nvGrpSpPr>
          <p:cNvPr id="99" name="Agrupar 98">
            <a:extLst>
              <a:ext uri="{FF2B5EF4-FFF2-40B4-BE49-F238E27FC236}">
                <a16:creationId xmlns:a16="http://schemas.microsoft.com/office/drawing/2014/main" id="{1DF16F80-65C5-4D35-A41F-C4F011D17483}"/>
              </a:ext>
            </a:extLst>
          </p:cNvPr>
          <p:cNvGrpSpPr/>
          <p:nvPr/>
        </p:nvGrpSpPr>
        <p:grpSpPr>
          <a:xfrm>
            <a:off x="10366145" y="1571843"/>
            <a:ext cx="1683720" cy="274320"/>
            <a:chOff x="10366145" y="1571843"/>
            <a:chExt cx="1683720" cy="274320"/>
          </a:xfrm>
        </p:grpSpPr>
        <mc:AlternateContent xmlns:mc="http://schemas.openxmlformats.org/markup-compatibility/2006">
          <mc:Choice xmlns:p14="http://schemas.microsoft.com/office/powerpoint/2010/main" Requires="p14">
            <p:contentPart p14:bwMode="auto" r:id="rId144">
              <p14:nvContentPartPr>
                <p14:cNvPr id="30" name="Tinta 29">
                  <a:extLst>
                    <a:ext uri="{FF2B5EF4-FFF2-40B4-BE49-F238E27FC236}">
                      <a16:creationId xmlns:a16="http://schemas.microsoft.com/office/drawing/2014/main" id="{8DAB8D2C-F07B-44EF-936D-A68737627C53}"/>
                    </a:ext>
                  </a:extLst>
                </p14:cNvPr>
                <p14:cNvContentPartPr/>
                <p14:nvPr/>
              </p14:nvContentPartPr>
              <p14:xfrm>
                <a:off x="10366145" y="1650683"/>
                <a:ext cx="1515960" cy="135720"/>
              </p14:xfrm>
            </p:contentPart>
          </mc:Choice>
          <mc:Fallback>
            <p:pic>
              <p:nvPicPr>
                <p:cNvPr id="30" name="Tinta 29">
                  <a:extLst>
                    <a:ext uri="{FF2B5EF4-FFF2-40B4-BE49-F238E27FC236}">
                      <a16:creationId xmlns:a16="http://schemas.microsoft.com/office/drawing/2014/main" id="{8DAB8D2C-F07B-44EF-936D-A68737627C53}"/>
                    </a:ext>
                  </a:extLst>
                </p:cNvPr>
                <p:cNvPicPr/>
                <p:nvPr/>
              </p:nvPicPr>
              <p:blipFill>
                <a:blip r:embed="rId145"/>
                <a:stretch>
                  <a:fillRect/>
                </a:stretch>
              </p:blipFill>
              <p:spPr>
                <a:xfrm>
                  <a:off x="10357145" y="1641683"/>
                  <a:ext cx="153360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1" name="Tinta 30">
                  <a:extLst>
                    <a:ext uri="{FF2B5EF4-FFF2-40B4-BE49-F238E27FC236}">
                      <a16:creationId xmlns:a16="http://schemas.microsoft.com/office/drawing/2014/main" id="{7371AB04-066A-4286-91F1-D092C069285B}"/>
                    </a:ext>
                  </a:extLst>
                </p14:cNvPr>
                <p14:cNvContentPartPr/>
                <p14:nvPr/>
              </p14:nvContentPartPr>
              <p14:xfrm>
                <a:off x="11900825" y="1571843"/>
                <a:ext cx="149040" cy="274320"/>
              </p14:xfrm>
            </p:contentPart>
          </mc:Choice>
          <mc:Fallback>
            <p:pic>
              <p:nvPicPr>
                <p:cNvPr id="31" name="Tinta 30">
                  <a:extLst>
                    <a:ext uri="{FF2B5EF4-FFF2-40B4-BE49-F238E27FC236}">
                      <a16:creationId xmlns:a16="http://schemas.microsoft.com/office/drawing/2014/main" id="{7371AB04-066A-4286-91F1-D092C069285B}"/>
                    </a:ext>
                  </a:extLst>
                </p:cNvPr>
                <p:cNvPicPr/>
                <p:nvPr/>
              </p:nvPicPr>
              <p:blipFill>
                <a:blip r:embed="rId147"/>
                <a:stretch>
                  <a:fillRect/>
                </a:stretch>
              </p:blipFill>
              <p:spPr>
                <a:xfrm>
                  <a:off x="11891825" y="1563203"/>
                  <a:ext cx="1666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 name="Tinta 97">
                  <a:extLst>
                    <a:ext uri="{FF2B5EF4-FFF2-40B4-BE49-F238E27FC236}">
                      <a16:creationId xmlns:a16="http://schemas.microsoft.com/office/drawing/2014/main" id="{EB30ACDE-5CDD-4352-B2E2-187A95218856}"/>
                    </a:ext>
                  </a:extLst>
                </p14:cNvPr>
                <p14:cNvContentPartPr/>
                <p14:nvPr/>
              </p14:nvContentPartPr>
              <p14:xfrm>
                <a:off x="10469825" y="1617148"/>
                <a:ext cx="1451520" cy="151920"/>
              </p14:xfrm>
            </p:contentPart>
          </mc:Choice>
          <mc:Fallback>
            <p:pic>
              <p:nvPicPr>
                <p:cNvPr id="98" name="Tinta 97">
                  <a:extLst>
                    <a:ext uri="{FF2B5EF4-FFF2-40B4-BE49-F238E27FC236}">
                      <a16:creationId xmlns:a16="http://schemas.microsoft.com/office/drawing/2014/main" id="{EB30ACDE-5CDD-4352-B2E2-187A95218856}"/>
                    </a:ext>
                  </a:extLst>
                </p:cNvPr>
                <p:cNvPicPr/>
                <p:nvPr/>
              </p:nvPicPr>
              <p:blipFill>
                <a:blip r:embed="rId149"/>
                <a:stretch>
                  <a:fillRect/>
                </a:stretch>
              </p:blipFill>
              <p:spPr>
                <a:xfrm>
                  <a:off x="10460825" y="1608148"/>
                  <a:ext cx="1469160" cy="169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100" name="Tinta 99">
                <a:extLst>
                  <a:ext uri="{FF2B5EF4-FFF2-40B4-BE49-F238E27FC236}">
                    <a16:creationId xmlns:a16="http://schemas.microsoft.com/office/drawing/2014/main" id="{23909302-1DDA-4B31-ADEF-318963B2AD81}"/>
                  </a:ext>
                </a:extLst>
              </p14:cNvPr>
              <p14:cNvContentPartPr/>
              <p14:nvPr/>
            </p14:nvContentPartPr>
            <p14:xfrm>
              <a:off x="1912625" y="2738908"/>
              <a:ext cx="417600" cy="16200"/>
            </p14:xfrm>
          </p:contentPart>
        </mc:Choice>
        <mc:Fallback>
          <p:pic>
            <p:nvPicPr>
              <p:cNvPr id="100" name="Tinta 99">
                <a:extLst>
                  <a:ext uri="{FF2B5EF4-FFF2-40B4-BE49-F238E27FC236}">
                    <a16:creationId xmlns:a16="http://schemas.microsoft.com/office/drawing/2014/main" id="{23909302-1DDA-4B31-ADEF-318963B2AD81}"/>
                  </a:ext>
                </a:extLst>
              </p:cNvPr>
              <p:cNvPicPr/>
              <p:nvPr/>
            </p:nvPicPr>
            <p:blipFill>
              <a:blip r:embed="rId151"/>
              <a:stretch>
                <a:fillRect/>
              </a:stretch>
            </p:blipFill>
            <p:spPr>
              <a:xfrm>
                <a:off x="1858985" y="2630908"/>
                <a:ext cx="52524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1" name="Tinta 100">
                <a:extLst>
                  <a:ext uri="{FF2B5EF4-FFF2-40B4-BE49-F238E27FC236}">
                    <a16:creationId xmlns:a16="http://schemas.microsoft.com/office/drawing/2014/main" id="{EC99D551-DCDC-4CA5-938F-F93431252A9A}"/>
                  </a:ext>
                </a:extLst>
              </p14:cNvPr>
              <p14:cNvContentPartPr/>
              <p14:nvPr/>
            </p14:nvContentPartPr>
            <p14:xfrm>
              <a:off x="9740825" y="1611028"/>
              <a:ext cx="410040" cy="175680"/>
            </p14:xfrm>
          </p:contentPart>
        </mc:Choice>
        <mc:Fallback>
          <p:pic>
            <p:nvPicPr>
              <p:cNvPr id="101" name="Tinta 100">
                <a:extLst>
                  <a:ext uri="{FF2B5EF4-FFF2-40B4-BE49-F238E27FC236}">
                    <a16:creationId xmlns:a16="http://schemas.microsoft.com/office/drawing/2014/main" id="{EC99D551-DCDC-4CA5-938F-F93431252A9A}"/>
                  </a:ext>
                </a:extLst>
              </p:cNvPr>
              <p:cNvPicPr/>
              <p:nvPr/>
            </p:nvPicPr>
            <p:blipFill>
              <a:blip r:embed="rId153"/>
              <a:stretch>
                <a:fillRect/>
              </a:stretch>
            </p:blipFill>
            <p:spPr>
              <a:xfrm>
                <a:off x="9732185" y="1602028"/>
                <a:ext cx="42768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2" name="Tinta 101">
                <a:extLst>
                  <a:ext uri="{FF2B5EF4-FFF2-40B4-BE49-F238E27FC236}">
                    <a16:creationId xmlns:a16="http://schemas.microsoft.com/office/drawing/2014/main" id="{12A8E362-F708-42AC-8B66-0FE9F031508E}"/>
                  </a:ext>
                </a:extLst>
              </p14:cNvPr>
              <p14:cNvContentPartPr/>
              <p14:nvPr/>
            </p14:nvContentPartPr>
            <p14:xfrm>
              <a:off x="7036505" y="2487628"/>
              <a:ext cx="984600" cy="81000"/>
            </p14:xfrm>
          </p:contentPart>
        </mc:Choice>
        <mc:Fallback>
          <p:pic>
            <p:nvPicPr>
              <p:cNvPr id="102" name="Tinta 101">
                <a:extLst>
                  <a:ext uri="{FF2B5EF4-FFF2-40B4-BE49-F238E27FC236}">
                    <a16:creationId xmlns:a16="http://schemas.microsoft.com/office/drawing/2014/main" id="{12A8E362-F708-42AC-8B66-0FE9F031508E}"/>
                  </a:ext>
                </a:extLst>
              </p:cNvPr>
              <p:cNvPicPr/>
              <p:nvPr/>
            </p:nvPicPr>
            <p:blipFill>
              <a:blip r:embed="rId155"/>
              <a:stretch>
                <a:fillRect/>
              </a:stretch>
            </p:blipFill>
            <p:spPr>
              <a:xfrm>
                <a:off x="6982505" y="2379628"/>
                <a:ext cx="10922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3" name="Tinta 102">
                <a:extLst>
                  <a:ext uri="{FF2B5EF4-FFF2-40B4-BE49-F238E27FC236}">
                    <a16:creationId xmlns:a16="http://schemas.microsoft.com/office/drawing/2014/main" id="{E2BFD057-5E09-4709-8F99-5623D0B32C5F}"/>
                  </a:ext>
                </a:extLst>
              </p14:cNvPr>
              <p14:cNvContentPartPr/>
              <p14:nvPr/>
            </p14:nvContentPartPr>
            <p14:xfrm>
              <a:off x="7189505" y="3345148"/>
              <a:ext cx="2025720" cy="990360"/>
            </p14:xfrm>
          </p:contentPart>
        </mc:Choice>
        <mc:Fallback>
          <p:pic>
            <p:nvPicPr>
              <p:cNvPr id="103" name="Tinta 102">
                <a:extLst>
                  <a:ext uri="{FF2B5EF4-FFF2-40B4-BE49-F238E27FC236}">
                    <a16:creationId xmlns:a16="http://schemas.microsoft.com/office/drawing/2014/main" id="{E2BFD057-5E09-4709-8F99-5623D0B32C5F}"/>
                  </a:ext>
                </a:extLst>
              </p:cNvPr>
              <p:cNvPicPr/>
              <p:nvPr/>
            </p:nvPicPr>
            <p:blipFill>
              <a:blip r:embed="rId157"/>
              <a:stretch>
                <a:fillRect/>
              </a:stretch>
            </p:blipFill>
            <p:spPr>
              <a:xfrm>
                <a:off x="7135505" y="3237148"/>
                <a:ext cx="2133360" cy="120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8">
            <p14:nvContentPartPr>
              <p14:cNvPr id="105" name="Tinta 104">
                <a:extLst>
                  <a:ext uri="{FF2B5EF4-FFF2-40B4-BE49-F238E27FC236}">
                    <a16:creationId xmlns:a16="http://schemas.microsoft.com/office/drawing/2014/main" id="{B2E38115-28EB-4BB4-AB16-231311F69178}"/>
                  </a:ext>
                </a:extLst>
              </p14:cNvPr>
              <p14:cNvContentPartPr/>
              <p14:nvPr/>
            </p14:nvContentPartPr>
            <p14:xfrm>
              <a:off x="847025" y="5090788"/>
              <a:ext cx="4320" cy="9000"/>
            </p14:xfrm>
          </p:contentPart>
        </mc:Choice>
        <mc:Fallback>
          <p:pic>
            <p:nvPicPr>
              <p:cNvPr id="105" name="Tinta 104">
                <a:extLst>
                  <a:ext uri="{FF2B5EF4-FFF2-40B4-BE49-F238E27FC236}">
                    <a16:creationId xmlns:a16="http://schemas.microsoft.com/office/drawing/2014/main" id="{B2E38115-28EB-4BB4-AB16-231311F69178}"/>
                  </a:ext>
                </a:extLst>
              </p:cNvPr>
              <p:cNvPicPr/>
              <p:nvPr/>
            </p:nvPicPr>
            <p:blipFill>
              <a:blip r:embed="rId159"/>
              <a:stretch>
                <a:fillRect/>
              </a:stretch>
            </p:blipFill>
            <p:spPr>
              <a:xfrm>
                <a:off x="838025" y="5037148"/>
                <a:ext cx="21960" cy="116640"/>
              </a:xfrm>
              <a:prstGeom prst="rect">
                <a:avLst/>
              </a:prstGeom>
            </p:spPr>
          </p:pic>
        </mc:Fallback>
      </mc:AlternateContent>
      <p:grpSp>
        <p:nvGrpSpPr>
          <p:cNvPr id="115" name="Agrupar 114">
            <a:extLst>
              <a:ext uri="{FF2B5EF4-FFF2-40B4-BE49-F238E27FC236}">
                <a16:creationId xmlns:a16="http://schemas.microsoft.com/office/drawing/2014/main" id="{5C6F987F-497C-429E-A0C5-B7337826CB1F}"/>
              </a:ext>
            </a:extLst>
          </p:cNvPr>
          <p:cNvGrpSpPr/>
          <p:nvPr/>
        </p:nvGrpSpPr>
        <p:grpSpPr>
          <a:xfrm>
            <a:off x="4551785" y="2243188"/>
            <a:ext cx="1463400" cy="329400"/>
            <a:chOff x="4551785" y="2243188"/>
            <a:chExt cx="1463400" cy="329400"/>
          </a:xfrm>
        </p:grpSpPr>
        <mc:AlternateContent xmlns:mc="http://schemas.openxmlformats.org/markup-compatibility/2006">
          <mc:Choice xmlns:p14="http://schemas.microsoft.com/office/powerpoint/2010/main" Requires="p14">
            <p:contentPart p14:bwMode="auto" r:id="rId160">
              <p14:nvContentPartPr>
                <p14:cNvPr id="107" name="Tinta 106">
                  <a:extLst>
                    <a:ext uri="{FF2B5EF4-FFF2-40B4-BE49-F238E27FC236}">
                      <a16:creationId xmlns:a16="http://schemas.microsoft.com/office/drawing/2014/main" id="{D1A0E94A-5DB3-4704-9896-63961C8E4318}"/>
                    </a:ext>
                  </a:extLst>
                </p14:cNvPr>
                <p14:cNvContentPartPr/>
                <p14:nvPr/>
              </p14:nvContentPartPr>
              <p14:xfrm>
                <a:off x="4551785" y="2286388"/>
                <a:ext cx="290160" cy="221040"/>
              </p14:xfrm>
            </p:contentPart>
          </mc:Choice>
          <mc:Fallback>
            <p:pic>
              <p:nvPicPr>
                <p:cNvPr id="107" name="Tinta 106">
                  <a:extLst>
                    <a:ext uri="{FF2B5EF4-FFF2-40B4-BE49-F238E27FC236}">
                      <a16:creationId xmlns:a16="http://schemas.microsoft.com/office/drawing/2014/main" id="{D1A0E94A-5DB3-4704-9896-63961C8E4318}"/>
                    </a:ext>
                  </a:extLst>
                </p:cNvPr>
                <p:cNvPicPr/>
                <p:nvPr/>
              </p:nvPicPr>
              <p:blipFill>
                <a:blip r:embed="rId161"/>
                <a:stretch>
                  <a:fillRect/>
                </a:stretch>
              </p:blipFill>
              <p:spPr>
                <a:xfrm>
                  <a:off x="4542785" y="2277388"/>
                  <a:ext cx="3078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8" name="Tinta 107">
                  <a:extLst>
                    <a:ext uri="{FF2B5EF4-FFF2-40B4-BE49-F238E27FC236}">
                      <a16:creationId xmlns:a16="http://schemas.microsoft.com/office/drawing/2014/main" id="{6282C722-364B-43D1-BE82-3D8210C22E52}"/>
                    </a:ext>
                  </a:extLst>
                </p14:cNvPr>
                <p14:cNvContentPartPr/>
                <p14:nvPr/>
              </p14:nvContentPartPr>
              <p14:xfrm>
                <a:off x="4782185" y="2316988"/>
                <a:ext cx="360" cy="360"/>
              </p14:xfrm>
            </p:contentPart>
          </mc:Choice>
          <mc:Fallback>
            <p:pic>
              <p:nvPicPr>
                <p:cNvPr id="108" name="Tinta 107">
                  <a:extLst>
                    <a:ext uri="{FF2B5EF4-FFF2-40B4-BE49-F238E27FC236}">
                      <a16:creationId xmlns:a16="http://schemas.microsoft.com/office/drawing/2014/main" id="{6282C722-364B-43D1-BE82-3D8210C22E52}"/>
                    </a:ext>
                  </a:extLst>
                </p:cNvPr>
                <p:cNvPicPr/>
                <p:nvPr/>
              </p:nvPicPr>
              <p:blipFill>
                <a:blip r:embed="rId105"/>
                <a:stretch>
                  <a:fillRect/>
                </a:stretch>
              </p:blipFill>
              <p:spPr>
                <a:xfrm>
                  <a:off x="4773545" y="23083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9" name="Tinta 108">
                  <a:extLst>
                    <a:ext uri="{FF2B5EF4-FFF2-40B4-BE49-F238E27FC236}">
                      <a16:creationId xmlns:a16="http://schemas.microsoft.com/office/drawing/2014/main" id="{617A3E28-90C2-41F9-AB35-92D3519EE6C1}"/>
                    </a:ext>
                  </a:extLst>
                </p14:cNvPr>
                <p14:cNvContentPartPr/>
                <p14:nvPr/>
              </p14:nvContentPartPr>
              <p14:xfrm>
                <a:off x="4862105" y="2359108"/>
                <a:ext cx="104040" cy="106920"/>
              </p14:xfrm>
            </p:contentPart>
          </mc:Choice>
          <mc:Fallback>
            <p:pic>
              <p:nvPicPr>
                <p:cNvPr id="109" name="Tinta 108">
                  <a:extLst>
                    <a:ext uri="{FF2B5EF4-FFF2-40B4-BE49-F238E27FC236}">
                      <a16:creationId xmlns:a16="http://schemas.microsoft.com/office/drawing/2014/main" id="{617A3E28-90C2-41F9-AB35-92D3519EE6C1}"/>
                    </a:ext>
                  </a:extLst>
                </p:cNvPr>
                <p:cNvPicPr/>
                <p:nvPr/>
              </p:nvPicPr>
              <p:blipFill>
                <a:blip r:embed="rId164"/>
                <a:stretch>
                  <a:fillRect/>
                </a:stretch>
              </p:blipFill>
              <p:spPr>
                <a:xfrm>
                  <a:off x="4853105" y="2350468"/>
                  <a:ext cx="1216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0" name="Tinta 109">
                  <a:extLst>
                    <a:ext uri="{FF2B5EF4-FFF2-40B4-BE49-F238E27FC236}">
                      <a16:creationId xmlns:a16="http://schemas.microsoft.com/office/drawing/2014/main" id="{5E56CAD1-92AA-4423-AD21-81C6BCD36921}"/>
                    </a:ext>
                  </a:extLst>
                </p14:cNvPr>
                <p14:cNvContentPartPr/>
                <p14:nvPr/>
              </p14:nvContentPartPr>
              <p14:xfrm>
                <a:off x="5047505" y="2350468"/>
                <a:ext cx="281160" cy="127800"/>
              </p14:xfrm>
            </p:contentPart>
          </mc:Choice>
          <mc:Fallback>
            <p:pic>
              <p:nvPicPr>
                <p:cNvPr id="110" name="Tinta 109">
                  <a:extLst>
                    <a:ext uri="{FF2B5EF4-FFF2-40B4-BE49-F238E27FC236}">
                      <a16:creationId xmlns:a16="http://schemas.microsoft.com/office/drawing/2014/main" id="{5E56CAD1-92AA-4423-AD21-81C6BCD36921}"/>
                    </a:ext>
                  </a:extLst>
                </p:cNvPr>
                <p:cNvPicPr/>
                <p:nvPr/>
              </p:nvPicPr>
              <p:blipFill>
                <a:blip r:embed="rId166"/>
                <a:stretch>
                  <a:fillRect/>
                </a:stretch>
              </p:blipFill>
              <p:spPr>
                <a:xfrm>
                  <a:off x="5038865" y="2341828"/>
                  <a:ext cx="29880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1" name="Tinta 110">
                  <a:extLst>
                    <a:ext uri="{FF2B5EF4-FFF2-40B4-BE49-F238E27FC236}">
                      <a16:creationId xmlns:a16="http://schemas.microsoft.com/office/drawing/2014/main" id="{13F32DF6-214A-4843-B25B-9D1387952DE1}"/>
                    </a:ext>
                  </a:extLst>
                </p14:cNvPr>
                <p14:cNvContentPartPr/>
                <p14:nvPr/>
              </p14:nvContentPartPr>
              <p14:xfrm>
                <a:off x="5287265" y="2243188"/>
                <a:ext cx="193320" cy="250560"/>
              </p14:xfrm>
            </p:contentPart>
          </mc:Choice>
          <mc:Fallback>
            <p:pic>
              <p:nvPicPr>
                <p:cNvPr id="111" name="Tinta 110">
                  <a:extLst>
                    <a:ext uri="{FF2B5EF4-FFF2-40B4-BE49-F238E27FC236}">
                      <a16:creationId xmlns:a16="http://schemas.microsoft.com/office/drawing/2014/main" id="{13F32DF6-214A-4843-B25B-9D1387952DE1}"/>
                    </a:ext>
                  </a:extLst>
                </p:cNvPr>
                <p:cNvPicPr/>
                <p:nvPr/>
              </p:nvPicPr>
              <p:blipFill>
                <a:blip r:embed="rId168"/>
                <a:stretch>
                  <a:fillRect/>
                </a:stretch>
              </p:blipFill>
              <p:spPr>
                <a:xfrm>
                  <a:off x="5278265" y="2234188"/>
                  <a:ext cx="2109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2" name="Tinta 111">
                  <a:extLst>
                    <a:ext uri="{FF2B5EF4-FFF2-40B4-BE49-F238E27FC236}">
                      <a16:creationId xmlns:a16="http://schemas.microsoft.com/office/drawing/2014/main" id="{B7030ACD-75BF-4D7B-A2C2-5C74D458A1E0}"/>
                    </a:ext>
                  </a:extLst>
                </p14:cNvPr>
                <p14:cNvContentPartPr/>
                <p14:nvPr/>
              </p14:nvContentPartPr>
              <p14:xfrm>
                <a:off x="5550065" y="2374948"/>
                <a:ext cx="327240" cy="155160"/>
              </p14:xfrm>
            </p:contentPart>
          </mc:Choice>
          <mc:Fallback>
            <p:pic>
              <p:nvPicPr>
                <p:cNvPr id="112" name="Tinta 111">
                  <a:extLst>
                    <a:ext uri="{FF2B5EF4-FFF2-40B4-BE49-F238E27FC236}">
                      <a16:creationId xmlns:a16="http://schemas.microsoft.com/office/drawing/2014/main" id="{B7030ACD-75BF-4D7B-A2C2-5C74D458A1E0}"/>
                    </a:ext>
                  </a:extLst>
                </p:cNvPr>
                <p:cNvPicPr/>
                <p:nvPr/>
              </p:nvPicPr>
              <p:blipFill>
                <a:blip r:embed="rId170"/>
                <a:stretch>
                  <a:fillRect/>
                </a:stretch>
              </p:blipFill>
              <p:spPr>
                <a:xfrm>
                  <a:off x="5541425" y="2365948"/>
                  <a:ext cx="344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3" name="Tinta 112">
                  <a:extLst>
                    <a:ext uri="{FF2B5EF4-FFF2-40B4-BE49-F238E27FC236}">
                      <a16:creationId xmlns:a16="http://schemas.microsoft.com/office/drawing/2014/main" id="{0204001D-563C-4A64-96D9-43A5F9AAEDE1}"/>
                    </a:ext>
                  </a:extLst>
                </p14:cNvPr>
                <p14:cNvContentPartPr/>
                <p14:nvPr/>
              </p14:nvContentPartPr>
              <p14:xfrm>
                <a:off x="5803865" y="2338588"/>
                <a:ext cx="360" cy="360"/>
              </p14:xfrm>
            </p:contentPart>
          </mc:Choice>
          <mc:Fallback>
            <p:pic>
              <p:nvPicPr>
                <p:cNvPr id="113" name="Tinta 112">
                  <a:extLst>
                    <a:ext uri="{FF2B5EF4-FFF2-40B4-BE49-F238E27FC236}">
                      <a16:creationId xmlns:a16="http://schemas.microsoft.com/office/drawing/2014/main" id="{0204001D-563C-4A64-96D9-43A5F9AAEDE1}"/>
                    </a:ext>
                  </a:extLst>
                </p:cNvPr>
                <p:cNvPicPr/>
                <p:nvPr/>
              </p:nvPicPr>
              <p:blipFill>
                <a:blip r:embed="rId105"/>
                <a:stretch>
                  <a:fillRect/>
                </a:stretch>
              </p:blipFill>
              <p:spPr>
                <a:xfrm>
                  <a:off x="5794865" y="23299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4" name="Tinta 113">
                  <a:extLst>
                    <a:ext uri="{FF2B5EF4-FFF2-40B4-BE49-F238E27FC236}">
                      <a16:creationId xmlns:a16="http://schemas.microsoft.com/office/drawing/2014/main" id="{BAE84261-2A58-4EA4-A472-C19D1A7F70E7}"/>
                    </a:ext>
                  </a:extLst>
                </p14:cNvPr>
                <p14:cNvContentPartPr/>
                <p14:nvPr/>
              </p14:nvContentPartPr>
              <p14:xfrm>
                <a:off x="5873345" y="2404828"/>
                <a:ext cx="141840" cy="167760"/>
              </p14:xfrm>
            </p:contentPart>
          </mc:Choice>
          <mc:Fallback>
            <p:pic>
              <p:nvPicPr>
                <p:cNvPr id="114" name="Tinta 113">
                  <a:extLst>
                    <a:ext uri="{FF2B5EF4-FFF2-40B4-BE49-F238E27FC236}">
                      <a16:creationId xmlns:a16="http://schemas.microsoft.com/office/drawing/2014/main" id="{BAE84261-2A58-4EA4-A472-C19D1A7F70E7}"/>
                    </a:ext>
                  </a:extLst>
                </p:cNvPr>
                <p:cNvPicPr/>
                <p:nvPr/>
              </p:nvPicPr>
              <p:blipFill>
                <a:blip r:embed="rId173"/>
                <a:stretch>
                  <a:fillRect/>
                </a:stretch>
              </p:blipFill>
              <p:spPr>
                <a:xfrm>
                  <a:off x="5864345" y="2395828"/>
                  <a:ext cx="159480" cy="185400"/>
                </a:xfrm>
                <a:prstGeom prst="rect">
                  <a:avLst/>
                </a:prstGeom>
              </p:spPr>
            </p:pic>
          </mc:Fallback>
        </mc:AlternateContent>
      </p:grpSp>
      <p:grpSp>
        <p:nvGrpSpPr>
          <p:cNvPr id="122" name="Agrupar 121">
            <a:extLst>
              <a:ext uri="{FF2B5EF4-FFF2-40B4-BE49-F238E27FC236}">
                <a16:creationId xmlns:a16="http://schemas.microsoft.com/office/drawing/2014/main" id="{20124890-48CC-4B8E-BAAA-20FBB3DD35E8}"/>
              </a:ext>
            </a:extLst>
          </p:cNvPr>
          <p:cNvGrpSpPr/>
          <p:nvPr/>
        </p:nvGrpSpPr>
        <p:grpSpPr>
          <a:xfrm>
            <a:off x="189665" y="2279908"/>
            <a:ext cx="784800" cy="253440"/>
            <a:chOff x="189665" y="2279908"/>
            <a:chExt cx="784800" cy="253440"/>
          </a:xfrm>
        </p:grpSpPr>
        <mc:AlternateContent xmlns:mc="http://schemas.openxmlformats.org/markup-compatibility/2006">
          <mc:Choice xmlns:p14="http://schemas.microsoft.com/office/powerpoint/2010/main" Requires="p14">
            <p:contentPart p14:bwMode="auto" r:id="rId174">
              <p14:nvContentPartPr>
                <p14:cNvPr id="116" name="Tinta 115">
                  <a:extLst>
                    <a:ext uri="{FF2B5EF4-FFF2-40B4-BE49-F238E27FC236}">
                      <a16:creationId xmlns:a16="http://schemas.microsoft.com/office/drawing/2014/main" id="{58CFDCD0-3917-43B7-A580-679A7BA49058}"/>
                    </a:ext>
                  </a:extLst>
                </p14:cNvPr>
                <p14:cNvContentPartPr/>
                <p14:nvPr/>
              </p14:nvContentPartPr>
              <p14:xfrm>
                <a:off x="189665" y="2279908"/>
                <a:ext cx="188280" cy="253440"/>
              </p14:xfrm>
            </p:contentPart>
          </mc:Choice>
          <mc:Fallback>
            <p:pic>
              <p:nvPicPr>
                <p:cNvPr id="116" name="Tinta 115">
                  <a:extLst>
                    <a:ext uri="{FF2B5EF4-FFF2-40B4-BE49-F238E27FC236}">
                      <a16:creationId xmlns:a16="http://schemas.microsoft.com/office/drawing/2014/main" id="{58CFDCD0-3917-43B7-A580-679A7BA49058}"/>
                    </a:ext>
                  </a:extLst>
                </p:cNvPr>
                <p:cNvPicPr/>
                <p:nvPr/>
              </p:nvPicPr>
              <p:blipFill>
                <a:blip r:embed="rId175"/>
                <a:stretch>
                  <a:fillRect/>
                </a:stretch>
              </p:blipFill>
              <p:spPr>
                <a:xfrm>
                  <a:off x="180665" y="2270908"/>
                  <a:ext cx="20592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Tinta 116">
                  <a:extLst>
                    <a:ext uri="{FF2B5EF4-FFF2-40B4-BE49-F238E27FC236}">
                      <a16:creationId xmlns:a16="http://schemas.microsoft.com/office/drawing/2014/main" id="{7907CD80-E430-43FE-8DF0-526AA81FDDE1}"/>
                    </a:ext>
                  </a:extLst>
                </p14:cNvPr>
                <p14:cNvContentPartPr/>
                <p14:nvPr/>
              </p14:nvContentPartPr>
              <p14:xfrm>
                <a:off x="414665" y="2377468"/>
                <a:ext cx="559800" cy="145080"/>
              </p14:xfrm>
            </p:contentPart>
          </mc:Choice>
          <mc:Fallback>
            <p:pic>
              <p:nvPicPr>
                <p:cNvPr id="117" name="Tinta 116">
                  <a:extLst>
                    <a:ext uri="{FF2B5EF4-FFF2-40B4-BE49-F238E27FC236}">
                      <a16:creationId xmlns:a16="http://schemas.microsoft.com/office/drawing/2014/main" id="{7907CD80-E430-43FE-8DF0-526AA81FDDE1}"/>
                    </a:ext>
                  </a:extLst>
                </p:cNvPr>
                <p:cNvPicPr/>
                <p:nvPr/>
              </p:nvPicPr>
              <p:blipFill>
                <a:blip r:embed="rId177"/>
                <a:stretch>
                  <a:fillRect/>
                </a:stretch>
              </p:blipFill>
              <p:spPr>
                <a:xfrm>
                  <a:off x="406025" y="2368468"/>
                  <a:ext cx="577440" cy="162720"/>
                </a:xfrm>
                <a:prstGeom prst="rect">
                  <a:avLst/>
                </a:prstGeom>
              </p:spPr>
            </p:pic>
          </mc:Fallback>
        </mc:AlternateContent>
      </p:grpSp>
      <p:grpSp>
        <p:nvGrpSpPr>
          <p:cNvPr id="121" name="Agrupar 120">
            <a:extLst>
              <a:ext uri="{FF2B5EF4-FFF2-40B4-BE49-F238E27FC236}">
                <a16:creationId xmlns:a16="http://schemas.microsoft.com/office/drawing/2014/main" id="{7EA74C2D-573C-42D9-A926-B340D30C12F8}"/>
              </a:ext>
            </a:extLst>
          </p:cNvPr>
          <p:cNvGrpSpPr/>
          <p:nvPr/>
        </p:nvGrpSpPr>
        <p:grpSpPr>
          <a:xfrm>
            <a:off x="1342385" y="2265508"/>
            <a:ext cx="240840" cy="326160"/>
            <a:chOff x="1342385" y="2265508"/>
            <a:chExt cx="240840" cy="326160"/>
          </a:xfrm>
        </p:grpSpPr>
        <mc:AlternateContent xmlns:mc="http://schemas.openxmlformats.org/markup-compatibility/2006">
          <mc:Choice xmlns:p14="http://schemas.microsoft.com/office/powerpoint/2010/main" Requires="p14">
            <p:contentPart p14:bwMode="auto" r:id="rId178">
              <p14:nvContentPartPr>
                <p14:cNvPr id="118" name="Tinta 117">
                  <a:extLst>
                    <a:ext uri="{FF2B5EF4-FFF2-40B4-BE49-F238E27FC236}">
                      <a16:creationId xmlns:a16="http://schemas.microsoft.com/office/drawing/2014/main" id="{9FD00D33-BF8C-405E-8B51-6E9A89E6C783}"/>
                    </a:ext>
                  </a:extLst>
                </p14:cNvPr>
                <p14:cNvContentPartPr/>
                <p14:nvPr/>
              </p14:nvContentPartPr>
              <p14:xfrm>
                <a:off x="1342385" y="2310148"/>
                <a:ext cx="24480" cy="201600"/>
              </p14:xfrm>
            </p:contentPart>
          </mc:Choice>
          <mc:Fallback>
            <p:pic>
              <p:nvPicPr>
                <p:cNvPr id="118" name="Tinta 117">
                  <a:extLst>
                    <a:ext uri="{FF2B5EF4-FFF2-40B4-BE49-F238E27FC236}">
                      <a16:creationId xmlns:a16="http://schemas.microsoft.com/office/drawing/2014/main" id="{9FD00D33-BF8C-405E-8B51-6E9A89E6C783}"/>
                    </a:ext>
                  </a:extLst>
                </p:cNvPr>
                <p:cNvPicPr/>
                <p:nvPr/>
              </p:nvPicPr>
              <p:blipFill>
                <a:blip r:embed="rId179"/>
                <a:stretch>
                  <a:fillRect/>
                </a:stretch>
              </p:blipFill>
              <p:spPr>
                <a:xfrm>
                  <a:off x="1333745" y="2301508"/>
                  <a:ext cx="42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Tinta 118">
                  <a:extLst>
                    <a:ext uri="{FF2B5EF4-FFF2-40B4-BE49-F238E27FC236}">
                      <a16:creationId xmlns:a16="http://schemas.microsoft.com/office/drawing/2014/main" id="{871ADF3C-118E-4768-BD38-5C37BBD1CC68}"/>
                    </a:ext>
                  </a:extLst>
                </p14:cNvPr>
                <p14:cNvContentPartPr/>
                <p14:nvPr/>
              </p14:nvContentPartPr>
              <p14:xfrm>
                <a:off x="1422305" y="2314828"/>
                <a:ext cx="9360" cy="199800"/>
              </p14:xfrm>
            </p:contentPart>
          </mc:Choice>
          <mc:Fallback>
            <p:pic>
              <p:nvPicPr>
                <p:cNvPr id="119" name="Tinta 118">
                  <a:extLst>
                    <a:ext uri="{FF2B5EF4-FFF2-40B4-BE49-F238E27FC236}">
                      <a16:creationId xmlns:a16="http://schemas.microsoft.com/office/drawing/2014/main" id="{871ADF3C-118E-4768-BD38-5C37BBD1CC68}"/>
                    </a:ext>
                  </a:extLst>
                </p:cNvPr>
                <p:cNvPicPr/>
                <p:nvPr/>
              </p:nvPicPr>
              <p:blipFill>
                <a:blip r:embed="rId181"/>
                <a:stretch>
                  <a:fillRect/>
                </a:stretch>
              </p:blipFill>
              <p:spPr>
                <a:xfrm>
                  <a:off x="1413305" y="2305828"/>
                  <a:ext cx="270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0" name="Tinta 119">
                  <a:extLst>
                    <a:ext uri="{FF2B5EF4-FFF2-40B4-BE49-F238E27FC236}">
                      <a16:creationId xmlns:a16="http://schemas.microsoft.com/office/drawing/2014/main" id="{66E08910-A546-423C-957B-C2E76ADBEB63}"/>
                    </a:ext>
                  </a:extLst>
                </p14:cNvPr>
                <p14:cNvContentPartPr/>
                <p14:nvPr/>
              </p14:nvContentPartPr>
              <p14:xfrm>
                <a:off x="1347785" y="2265508"/>
                <a:ext cx="235440" cy="326160"/>
              </p14:xfrm>
            </p:contentPart>
          </mc:Choice>
          <mc:Fallback>
            <p:pic>
              <p:nvPicPr>
                <p:cNvPr id="120" name="Tinta 119">
                  <a:extLst>
                    <a:ext uri="{FF2B5EF4-FFF2-40B4-BE49-F238E27FC236}">
                      <a16:creationId xmlns:a16="http://schemas.microsoft.com/office/drawing/2014/main" id="{66E08910-A546-423C-957B-C2E76ADBEB63}"/>
                    </a:ext>
                  </a:extLst>
                </p:cNvPr>
                <p:cNvPicPr/>
                <p:nvPr/>
              </p:nvPicPr>
              <p:blipFill>
                <a:blip r:embed="rId183"/>
                <a:stretch>
                  <a:fillRect/>
                </a:stretch>
              </p:blipFill>
              <p:spPr>
                <a:xfrm>
                  <a:off x="1338785" y="2256508"/>
                  <a:ext cx="253080" cy="343800"/>
                </a:xfrm>
                <a:prstGeom prst="rect">
                  <a:avLst/>
                </a:prstGeom>
              </p:spPr>
            </p:pic>
          </mc:Fallback>
        </mc:AlternateContent>
      </p:grpSp>
      <p:grpSp>
        <p:nvGrpSpPr>
          <p:cNvPr id="144" name="Agrupar 143">
            <a:extLst>
              <a:ext uri="{FF2B5EF4-FFF2-40B4-BE49-F238E27FC236}">
                <a16:creationId xmlns:a16="http://schemas.microsoft.com/office/drawing/2014/main" id="{F0C6B757-3F03-4A02-A270-2B609B406D3C}"/>
              </a:ext>
            </a:extLst>
          </p:cNvPr>
          <p:cNvGrpSpPr/>
          <p:nvPr/>
        </p:nvGrpSpPr>
        <p:grpSpPr>
          <a:xfrm>
            <a:off x="123065" y="2802628"/>
            <a:ext cx="1083240" cy="378000"/>
            <a:chOff x="123065" y="2802628"/>
            <a:chExt cx="1083240" cy="378000"/>
          </a:xfrm>
        </p:grpSpPr>
        <mc:AlternateContent xmlns:mc="http://schemas.openxmlformats.org/markup-compatibility/2006">
          <mc:Choice xmlns:p14="http://schemas.microsoft.com/office/powerpoint/2010/main" Requires="p14">
            <p:contentPart p14:bwMode="auto" r:id="rId184">
              <p14:nvContentPartPr>
                <p14:cNvPr id="123" name="Tinta 122">
                  <a:extLst>
                    <a:ext uri="{FF2B5EF4-FFF2-40B4-BE49-F238E27FC236}">
                      <a16:creationId xmlns:a16="http://schemas.microsoft.com/office/drawing/2014/main" id="{8F89CB81-6D3B-4091-9F9A-4E30535C9612}"/>
                    </a:ext>
                  </a:extLst>
                </p14:cNvPr>
                <p14:cNvContentPartPr/>
                <p14:nvPr/>
              </p14:nvContentPartPr>
              <p14:xfrm>
                <a:off x="123065" y="2809828"/>
                <a:ext cx="113400" cy="239040"/>
              </p14:xfrm>
            </p:contentPart>
          </mc:Choice>
          <mc:Fallback>
            <p:pic>
              <p:nvPicPr>
                <p:cNvPr id="123" name="Tinta 122">
                  <a:extLst>
                    <a:ext uri="{FF2B5EF4-FFF2-40B4-BE49-F238E27FC236}">
                      <a16:creationId xmlns:a16="http://schemas.microsoft.com/office/drawing/2014/main" id="{8F89CB81-6D3B-4091-9F9A-4E30535C9612}"/>
                    </a:ext>
                  </a:extLst>
                </p:cNvPr>
                <p:cNvPicPr/>
                <p:nvPr/>
              </p:nvPicPr>
              <p:blipFill>
                <a:blip r:embed="rId185"/>
                <a:stretch>
                  <a:fillRect/>
                </a:stretch>
              </p:blipFill>
              <p:spPr>
                <a:xfrm>
                  <a:off x="114425" y="2800828"/>
                  <a:ext cx="1310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4" name="Tinta 123">
                  <a:extLst>
                    <a:ext uri="{FF2B5EF4-FFF2-40B4-BE49-F238E27FC236}">
                      <a16:creationId xmlns:a16="http://schemas.microsoft.com/office/drawing/2014/main" id="{5BB87D65-AC42-4950-B243-FE2126941536}"/>
                    </a:ext>
                  </a:extLst>
                </p14:cNvPr>
                <p14:cNvContentPartPr/>
                <p14:nvPr/>
              </p14:nvContentPartPr>
              <p14:xfrm>
                <a:off x="254105" y="2980828"/>
                <a:ext cx="302400" cy="81360"/>
              </p14:xfrm>
            </p:contentPart>
          </mc:Choice>
          <mc:Fallback>
            <p:pic>
              <p:nvPicPr>
                <p:cNvPr id="124" name="Tinta 123">
                  <a:extLst>
                    <a:ext uri="{FF2B5EF4-FFF2-40B4-BE49-F238E27FC236}">
                      <a16:creationId xmlns:a16="http://schemas.microsoft.com/office/drawing/2014/main" id="{5BB87D65-AC42-4950-B243-FE2126941536}"/>
                    </a:ext>
                  </a:extLst>
                </p:cNvPr>
                <p:cNvPicPr/>
                <p:nvPr/>
              </p:nvPicPr>
              <p:blipFill>
                <a:blip r:embed="rId187"/>
                <a:stretch>
                  <a:fillRect/>
                </a:stretch>
              </p:blipFill>
              <p:spPr>
                <a:xfrm>
                  <a:off x="245465" y="2972188"/>
                  <a:ext cx="3200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5" name="Tinta 124">
                  <a:extLst>
                    <a:ext uri="{FF2B5EF4-FFF2-40B4-BE49-F238E27FC236}">
                      <a16:creationId xmlns:a16="http://schemas.microsoft.com/office/drawing/2014/main" id="{63FC6059-A33C-447F-BC23-A6BF778A1210}"/>
                    </a:ext>
                  </a:extLst>
                </p14:cNvPr>
                <p14:cNvContentPartPr/>
                <p14:nvPr/>
              </p14:nvContentPartPr>
              <p14:xfrm>
                <a:off x="659825" y="2823148"/>
                <a:ext cx="106560" cy="258480"/>
              </p14:xfrm>
            </p:contentPart>
          </mc:Choice>
          <mc:Fallback>
            <p:pic>
              <p:nvPicPr>
                <p:cNvPr id="125" name="Tinta 124">
                  <a:extLst>
                    <a:ext uri="{FF2B5EF4-FFF2-40B4-BE49-F238E27FC236}">
                      <a16:creationId xmlns:a16="http://schemas.microsoft.com/office/drawing/2014/main" id="{63FC6059-A33C-447F-BC23-A6BF778A1210}"/>
                    </a:ext>
                  </a:extLst>
                </p:cNvPr>
                <p:cNvPicPr/>
                <p:nvPr/>
              </p:nvPicPr>
              <p:blipFill>
                <a:blip r:embed="rId189"/>
                <a:stretch>
                  <a:fillRect/>
                </a:stretch>
              </p:blipFill>
              <p:spPr>
                <a:xfrm>
                  <a:off x="651185" y="2814148"/>
                  <a:ext cx="12420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7" name="Tinta 126">
                  <a:extLst>
                    <a:ext uri="{FF2B5EF4-FFF2-40B4-BE49-F238E27FC236}">
                      <a16:creationId xmlns:a16="http://schemas.microsoft.com/office/drawing/2014/main" id="{79B03369-ABEB-484E-8DCC-BC873F314B3E}"/>
                    </a:ext>
                  </a:extLst>
                </p14:cNvPr>
                <p14:cNvContentPartPr/>
                <p14:nvPr/>
              </p14:nvContentPartPr>
              <p14:xfrm>
                <a:off x="805265" y="2876428"/>
                <a:ext cx="149400" cy="304200"/>
              </p14:xfrm>
            </p:contentPart>
          </mc:Choice>
          <mc:Fallback>
            <p:pic>
              <p:nvPicPr>
                <p:cNvPr id="127" name="Tinta 126">
                  <a:extLst>
                    <a:ext uri="{FF2B5EF4-FFF2-40B4-BE49-F238E27FC236}">
                      <a16:creationId xmlns:a16="http://schemas.microsoft.com/office/drawing/2014/main" id="{79B03369-ABEB-484E-8DCC-BC873F314B3E}"/>
                    </a:ext>
                  </a:extLst>
                </p:cNvPr>
                <p:cNvPicPr/>
                <p:nvPr/>
              </p:nvPicPr>
              <p:blipFill>
                <a:blip r:embed="rId191"/>
                <a:stretch>
                  <a:fillRect/>
                </a:stretch>
              </p:blipFill>
              <p:spPr>
                <a:xfrm>
                  <a:off x="796625" y="2867428"/>
                  <a:ext cx="1670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8" name="Tinta 127">
                  <a:extLst>
                    <a:ext uri="{FF2B5EF4-FFF2-40B4-BE49-F238E27FC236}">
                      <a16:creationId xmlns:a16="http://schemas.microsoft.com/office/drawing/2014/main" id="{2D3B83C1-F378-4409-A05B-44C090D89617}"/>
                    </a:ext>
                  </a:extLst>
                </p14:cNvPr>
                <p14:cNvContentPartPr/>
                <p14:nvPr/>
              </p14:nvContentPartPr>
              <p14:xfrm>
                <a:off x="1006145" y="2802628"/>
                <a:ext cx="88920" cy="335520"/>
              </p14:xfrm>
            </p:contentPart>
          </mc:Choice>
          <mc:Fallback>
            <p:pic>
              <p:nvPicPr>
                <p:cNvPr id="128" name="Tinta 127">
                  <a:extLst>
                    <a:ext uri="{FF2B5EF4-FFF2-40B4-BE49-F238E27FC236}">
                      <a16:creationId xmlns:a16="http://schemas.microsoft.com/office/drawing/2014/main" id="{2D3B83C1-F378-4409-A05B-44C090D89617}"/>
                    </a:ext>
                  </a:extLst>
                </p:cNvPr>
                <p:cNvPicPr/>
                <p:nvPr/>
              </p:nvPicPr>
              <p:blipFill>
                <a:blip r:embed="rId193"/>
                <a:stretch>
                  <a:fillRect/>
                </a:stretch>
              </p:blipFill>
              <p:spPr>
                <a:xfrm>
                  <a:off x="997505" y="2793988"/>
                  <a:ext cx="10656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0" name="Tinta 129">
                  <a:extLst>
                    <a:ext uri="{FF2B5EF4-FFF2-40B4-BE49-F238E27FC236}">
                      <a16:creationId xmlns:a16="http://schemas.microsoft.com/office/drawing/2014/main" id="{B816C0EF-691F-4E46-A89E-833F127450D9}"/>
                    </a:ext>
                  </a:extLst>
                </p14:cNvPr>
                <p14:cNvContentPartPr/>
                <p14:nvPr/>
              </p14:nvContentPartPr>
              <p14:xfrm>
                <a:off x="1127825" y="3011788"/>
                <a:ext cx="78480" cy="34560"/>
              </p14:xfrm>
            </p:contentPart>
          </mc:Choice>
          <mc:Fallback>
            <p:pic>
              <p:nvPicPr>
                <p:cNvPr id="130" name="Tinta 129">
                  <a:extLst>
                    <a:ext uri="{FF2B5EF4-FFF2-40B4-BE49-F238E27FC236}">
                      <a16:creationId xmlns:a16="http://schemas.microsoft.com/office/drawing/2014/main" id="{B816C0EF-691F-4E46-A89E-833F127450D9}"/>
                    </a:ext>
                  </a:extLst>
                </p:cNvPr>
                <p:cNvPicPr/>
                <p:nvPr/>
              </p:nvPicPr>
              <p:blipFill>
                <a:blip r:embed="rId195"/>
                <a:stretch>
                  <a:fillRect/>
                </a:stretch>
              </p:blipFill>
              <p:spPr>
                <a:xfrm>
                  <a:off x="1118825" y="3003148"/>
                  <a:ext cx="9612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1" name="Tinta 130">
                  <a:extLst>
                    <a:ext uri="{FF2B5EF4-FFF2-40B4-BE49-F238E27FC236}">
                      <a16:creationId xmlns:a16="http://schemas.microsoft.com/office/drawing/2014/main" id="{926B9F18-3693-4B55-9654-F7153BEF809E}"/>
                    </a:ext>
                  </a:extLst>
                </p14:cNvPr>
                <p14:cNvContentPartPr/>
                <p14:nvPr/>
              </p14:nvContentPartPr>
              <p14:xfrm>
                <a:off x="1122425" y="3105028"/>
                <a:ext cx="56160" cy="5040"/>
              </p14:xfrm>
            </p:contentPart>
          </mc:Choice>
          <mc:Fallback>
            <p:pic>
              <p:nvPicPr>
                <p:cNvPr id="131" name="Tinta 130">
                  <a:extLst>
                    <a:ext uri="{FF2B5EF4-FFF2-40B4-BE49-F238E27FC236}">
                      <a16:creationId xmlns:a16="http://schemas.microsoft.com/office/drawing/2014/main" id="{926B9F18-3693-4B55-9654-F7153BEF809E}"/>
                    </a:ext>
                  </a:extLst>
                </p:cNvPr>
                <p:cNvPicPr/>
                <p:nvPr/>
              </p:nvPicPr>
              <p:blipFill>
                <a:blip r:embed="rId197"/>
                <a:stretch>
                  <a:fillRect/>
                </a:stretch>
              </p:blipFill>
              <p:spPr>
                <a:xfrm>
                  <a:off x="1113785" y="3096388"/>
                  <a:ext cx="73800" cy="22680"/>
                </a:xfrm>
                <a:prstGeom prst="rect">
                  <a:avLst/>
                </a:prstGeom>
              </p:spPr>
            </p:pic>
          </mc:Fallback>
        </mc:AlternateContent>
      </p:grpSp>
      <p:grpSp>
        <p:nvGrpSpPr>
          <p:cNvPr id="154" name="Agrupar 153">
            <a:extLst>
              <a:ext uri="{FF2B5EF4-FFF2-40B4-BE49-F238E27FC236}">
                <a16:creationId xmlns:a16="http://schemas.microsoft.com/office/drawing/2014/main" id="{308A27A1-2444-49F0-B5D3-1FDD66032E11}"/>
              </a:ext>
            </a:extLst>
          </p:cNvPr>
          <p:cNvGrpSpPr/>
          <p:nvPr/>
        </p:nvGrpSpPr>
        <p:grpSpPr>
          <a:xfrm>
            <a:off x="48185" y="3422548"/>
            <a:ext cx="593280" cy="433440"/>
            <a:chOff x="48185" y="3422548"/>
            <a:chExt cx="593280" cy="433440"/>
          </a:xfrm>
        </p:grpSpPr>
        <mc:AlternateContent xmlns:mc="http://schemas.openxmlformats.org/markup-compatibility/2006">
          <mc:Choice xmlns:p14="http://schemas.microsoft.com/office/powerpoint/2010/main" Requires="p14">
            <p:contentPart p14:bwMode="auto" r:id="rId198">
              <p14:nvContentPartPr>
                <p14:cNvPr id="145" name="Tinta 144">
                  <a:extLst>
                    <a:ext uri="{FF2B5EF4-FFF2-40B4-BE49-F238E27FC236}">
                      <a16:creationId xmlns:a16="http://schemas.microsoft.com/office/drawing/2014/main" id="{1BBAF394-F861-4CCB-8EDE-57AA085C4FA9}"/>
                    </a:ext>
                  </a:extLst>
                </p14:cNvPr>
                <p14:cNvContentPartPr/>
                <p14:nvPr/>
              </p14:nvContentPartPr>
              <p14:xfrm>
                <a:off x="48185" y="3422548"/>
                <a:ext cx="220680" cy="338040"/>
              </p14:xfrm>
            </p:contentPart>
          </mc:Choice>
          <mc:Fallback>
            <p:pic>
              <p:nvPicPr>
                <p:cNvPr id="145" name="Tinta 144">
                  <a:extLst>
                    <a:ext uri="{FF2B5EF4-FFF2-40B4-BE49-F238E27FC236}">
                      <a16:creationId xmlns:a16="http://schemas.microsoft.com/office/drawing/2014/main" id="{1BBAF394-F861-4CCB-8EDE-57AA085C4FA9}"/>
                    </a:ext>
                  </a:extLst>
                </p:cNvPr>
                <p:cNvPicPr/>
                <p:nvPr/>
              </p:nvPicPr>
              <p:blipFill>
                <a:blip r:embed="rId199"/>
                <a:stretch>
                  <a:fillRect/>
                </a:stretch>
              </p:blipFill>
              <p:spPr>
                <a:xfrm>
                  <a:off x="39185" y="3413548"/>
                  <a:ext cx="2383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6" name="Tinta 145">
                  <a:extLst>
                    <a:ext uri="{FF2B5EF4-FFF2-40B4-BE49-F238E27FC236}">
                      <a16:creationId xmlns:a16="http://schemas.microsoft.com/office/drawing/2014/main" id="{34E8E2BE-113D-4929-B4E5-37B7933F6593}"/>
                    </a:ext>
                  </a:extLst>
                </p14:cNvPr>
                <p14:cNvContentPartPr/>
                <p14:nvPr/>
              </p14:nvContentPartPr>
              <p14:xfrm>
                <a:off x="348065" y="3548908"/>
                <a:ext cx="185400" cy="174960"/>
              </p14:xfrm>
            </p:contentPart>
          </mc:Choice>
          <mc:Fallback>
            <p:pic>
              <p:nvPicPr>
                <p:cNvPr id="146" name="Tinta 145">
                  <a:extLst>
                    <a:ext uri="{FF2B5EF4-FFF2-40B4-BE49-F238E27FC236}">
                      <a16:creationId xmlns:a16="http://schemas.microsoft.com/office/drawing/2014/main" id="{34E8E2BE-113D-4929-B4E5-37B7933F6593}"/>
                    </a:ext>
                  </a:extLst>
                </p:cNvPr>
                <p:cNvPicPr/>
                <p:nvPr/>
              </p:nvPicPr>
              <p:blipFill>
                <a:blip r:embed="rId201"/>
                <a:stretch>
                  <a:fillRect/>
                </a:stretch>
              </p:blipFill>
              <p:spPr>
                <a:xfrm>
                  <a:off x="339425" y="3540268"/>
                  <a:ext cx="2030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7" name="Tinta 146">
                  <a:extLst>
                    <a:ext uri="{FF2B5EF4-FFF2-40B4-BE49-F238E27FC236}">
                      <a16:creationId xmlns:a16="http://schemas.microsoft.com/office/drawing/2014/main" id="{91A00857-7DCB-4AA3-B38A-457699EF42EC}"/>
                    </a:ext>
                  </a:extLst>
                </p14:cNvPr>
                <p14:cNvContentPartPr/>
                <p14:nvPr/>
              </p14:nvContentPartPr>
              <p14:xfrm>
                <a:off x="627065" y="3741868"/>
                <a:ext cx="14400" cy="114120"/>
              </p14:xfrm>
            </p:contentPart>
          </mc:Choice>
          <mc:Fallback>
            <p:pic>
              <p:nvPicPr>
                <p:cNvPr id="147" name="Tinta 146">
                  <a:extLst>
                    <a:ext uri="{FF2B5EF4-FFF2-40B4-BE49-F238E27FC236}">
                      <a16:creationId xmlns:a16="http://schemas.microsoft.com/office/drawing/2014/main" id="{91A00857-7DCB-4AA3-B38A-457699EF42EC}"/>
                    </a:ext>
                  </a:extLst>
                </p:cNvPr>
                <p:cNvPicPr/>
                <p:nvPr/>
              </p:nvPicPr>
              <p:blipFill>
                <a:blip r:embed="rId203"/>
                <a:stretch>
                  <a:fillRect/>
                </a:stretch>
              </p:blipFill>
              <p:spPr>
                <a:xfrm>
                  <a:off x="618065" y="3733228"/>
                  <a:ext cx="32040" cy="131760"/>
                </a:xfrm>
                <a:prstGeom prst="rect">
                  <a:avLst/>
                </a:prstGeom>
              </p:spPr>
            </p:pic>
          </mc:Fallback>
        </mc:AlternateContent>
      </p:grpSp>
      <p:grpSp>
        <p:nvGrpSpPr>
          <p:cNvPr id="153" name="Agrupar 152">
            <a:extLst>
              <a:ext uri="{FF2B5EF4-FFF2-40B4-BE49-F238E27FC236}">
                <a16:creationId xmlns:a16="http://schemas.microsoft.com/office/drawing/2014/main" id="{2BA24171-A198-4C65-ADDC-E8AE39DC7368}"/>
              </a:ext>
            </a:extLst>
          </p:cNvPr>
          <p:cNvGrpSpPr/>
          <p:nvPr/>
        </p:nvGrpSpPr>
        <p:grpSpPr>
          <a:xfrm>
            <a:off x="848465" y="3473668"/>
            <a:ext cx="897840" cy="384840"/>
            <a:chOff x="848465" y="3473668"/>
            <a:chExt cx="897840" cy="384840"/>
          </a:xfrm>
        </p:grpSpPr>
        <mc:AlternateContent xmlns:mc="http://schemas.openxmlformats.org/markup-compatibility/2006">
          <mc:Choice xmlns:p14="http://schemas.microsoft.com/office/powerpoint/2010/main" Requires="p14">
            <p:contentPart p14:bwMode="auto" r:id="rId204">
              <p14:nvContentPartPr>
                <p14:cNvPr id="148" name="Tinta 147">
                  <a:extLst>
                    <a:ext uri="{FF2B5EF4-FFF2-40B4-BE49-F238E27FC236}">
                      <a16:creationId xmlns:a16="http://schemas.microsoft.com/office/drawing/2014/main" id="{055C28B2-457F-4284-8756-7F436B2E51A8}"/>
                    </a:ext>
                  </a:extLst>
                </p14:cNvPr>
                <p14:cNvContentPartPr/>
                <p14:nvPr/>
              </p14:nvContentPartPr>
              <p14:xfrm>
                <a:off x="848465" y="3595348"/>
                <a:ext cx="188280" cy="39240"/>
              </p14:xfrm>
            </p:contentPart>
          </mc:Choice>
          <mc:Fallback>
            <p:pic>
              <p:nvPicPr>
                <p:cNvPr id="148" name="Tinta 147">
                  <a:extLst>
                    <a:ext uri="{FF2B5EF4-FFF2-40B4-BE49-F238E27FC236}">
                      <a16:creationId xmlns:a16="http://schemas.microsoft.com/office/drawing/2014/main" id="{055C28B2-457F-4284-8756-7F436B2E51A8}"/>
                    </a:ext>
                  </a:extLst>
                </p:cNvPr>
                <p:cNvPicPr/>
                <p:nvPr/>
              </p:nvPicPr>
              <p:blipFill>
                <a:blip r:embed="rId205"/>
                <a:stretch>
                  <a:fillRect/>
                </a:stretch>
              </p:blipFill>
              <p:spPr>
                <a:xfrm>
                  <a:off x="839825" y="3586348"/>
                  <a:ext cx="2059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9" name="Tinta 148">
                  <a:extLst>
                    <a:ext uri="{FF2B5EF4-FFF2-40B4-BE49-F238E27FC236}">
                      <a16:creationId xmlns:a16="http://schemas.microsoft.com/office/drawing/2014/main" id="{8C2B7461-A083-4B50-BBC3-B51A7DA6CA72}"/>
                    </a:ext>
                  </a:extLst>
                </p14:cNvPr>
                <p14:cNvContentPartPr/>
                <p14:nvPr/>
              </p14:nvContentPartPr>
              <p14:xfrm>
                <a:off x="949265" y="3528028"/>
                <a:ext cx="39600" cy="158760"/>
              </p14:xfrm>
            </p:contentPart>
          </mc:Choice>
          <mc:Fallback>
            <p:pic>
              <p:nvPicPr>
                <p:cNvPr id="149" name="Tinta 148">
                  <a:extLst>
                    <a:ext uri="{FF2B5EF4-FFF2-40B4-BE49-F238E27FC236}">
                      <a16:creationId xmlns:a16="http://schemas.microsoft.com/office/drawing/2014/main" id="{8C2B7461-A083-4B50-BBC3-B51A7DA6CA72}"/>
                    </a:ext>
                  </a:extLst>
                </p:cNvPr>
                <p:cNvPicPr/>
                <p:nvPr/>
              </p:nvPicPr>
              <p:blipFill>
                <a:blip r:embed="rId207"/>
                <a:stretch>
                  <a:fillRect/>
                </a:stretch>
              </p:blipFill>
              <p:spPr>
                <a:xfrm>
                  <a:off x="940625" y="3519388"/>
                  <a:ext cx="572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50" name="Tinta 149">
                  <a:extLst>
                    <a:ext uri="{FF2B5EF4-FFF2-40B4-BE49-F238E27FC236}">
                      <a16:creationId xmlns:a16="http://schemas.microsoft.com/office/drawing/2014/main" id="{972DA42E-966E-45CA-9F89-7EFFEE841F7C}"/>
                    </a:ext>
                  </a:extLst>
                </p14:cNvPr>
                <p14:cNvContentPartPr/>
                <p14:nvPr/>
              </p14:nvContentPartPr>
              <p14:xfrm>
                <a:off x="1107305" y="3584188"/>
                <a:ext cx="177840" cy="151200"/>
              </p14:xfrm>
            </p:contentPart>
          </mc:Choice>
          <mc:Fallback>
            <p:pic>
              <p:nvPicPr>
                <p:cNvPr id="150" name="Tinta 149">
                  <a:extLst>
                    <a:ext uri="{FF2B5EF4-FFF2-40B4-BE49-F238E27FC236}">
                      <a16:creationId xmlns:a16="http://schemas.microsoft.com/office/drawing/2014/main" id="{972DA42E-966E-45CA-9F89-7EFFEE841F7C}"/>
                    </a:ext>
                  </a:extLst>
                </p:cNvPr>
                <p:cNvPicPr/>
                <p:nvPr/>
              </p:nvPicPr>
              <p:blipFill>
                <a:blip r:embed="rId209"/>
                <a:stretch>
                  <a:fillRect/>
                </a:stretch>
              </p:blipFill>
              <p:spPr>
                <a:xfrm>
                  <a:off x="1098305" y="3575548"/>
                  <a:ext cx="1954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51" name="Tinta 150">
                  <a:extLst>
                    <a:ext uri="{FF2B5EF4-FFF2-40B4-BE49-F238E27FC236}">
                      <a16:creationId xmlns:a16="http://schemas.microsoft.com/office/drawing/2014/main" id="{34045B1F-D4F4-436D-84BD-7ABAF3A35C1D}"/>
                    </a:ext>
                  </a:extLst>
                </p14:cNvPr>
                <p14:cNvContentPartPr/>
                <p14:nvPr/>
              </p14:nvContentPartPr>
              <p14:xfrm>
                <a:off x="1257785" y="3599308"/>
                <a:ext cx="212760" cy="131760"/>
              </p14:xfrm>
            </p:contentPart>
          </mc:Choice>
          <mc:Fallback>
            <p:pic>
              <p:nvPicPr>
                <p:cNvPr id="151" name="Tinta 150">
                  <a:extLst>
                    <a:ext uri="{FF2B5EF4-FFF2-40B4-BE49-F238E27FC236}">
                      <a16:creationId xmlns:a16="http://schemas.microsoft.com/office/drawing/2014/main" id="{34045B1F-D4F4-436D-84BD-7ABAF3A35C1D}"/>
                    </a:ext>
                  </a:extLst>
                </p:cNvPr>
                <p:cNvPicPr/>
                <p:nvPr/>
              </p:nvPicPr>
              <p:blipFill>
                <a:blip r:embed="rId211"/>
                <a:stretch>
                  <a:fillRect/>
                </a:stretch>
              </p:blipFill>
              <p:spPr>
                <a:xfrm>
                  <a:off x="1249145" y="3590308"/>
                  <a:ext cx="2304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52" name="Tinta 151">
                  <a:extLst>
                    <a:ext uri="{FF2B5EF4-FFF2-40B4-BE49-F238E27FC236}">
                      <a16:creationId xmlns:a16="http://schemas.microsoft.com/office/drawing/2014/main" id="{2463D5F4-8A19-437A-A8CB-70813FD84A04}"/>
                    </a:ext>
                  </a:extLst>
                </p14:cNvPr>
                <p14:cNvContentPartPr/>
                <p14:nvPr/>
              </p14:nvContentPartPr>
              <p14:xfrm>
                <a:off x="1585385" y="3473668"/>
                <a:ext cx="160920" cy="384840"/>
              </p14:xfrm>
            </p:contentPart>
          </mc:Choice>
          <mc:Fallback>
            <p:pic>
              <p:nvPicPr>
                <p:cNvPr id="152" name="Tinta 151">
                  <a:extLst>
                    <a:ext uri="{FF2B5EF4-FFF2-40B4-BE49-F238E27FC236}">
                      <a16:creationId xmlns:a16="http://schemas.microsoft.com/office/drawing/2014/main" id="{2463D5F4-8A19-437A-A8CB-70813FD84A04}"/>
                    </a:ext>
                  </a:extLst>
                </p:cNvPr>
                <p:cNvPicPr/>
                <p:nvPr/>
              </p:nvPicPr>
              <p:blipFill>
                <a:blip r:embed="rId213"/>
                <a:stretch>
                  <a:fillRect/>
                </a:stretch>
              </p:blipFill>
              <p:spPr>
                <a:xfrm>
                  <a:off x="1576385" y="3465028"/>
                  <a:ext cx="178560" cy="402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4">
            <p14:nvContentPartPr>
              <p14:cNvPr id="156" name="Tinta 155">
                <a:extLst>
                  <a:ext uri="{FF2B5EF4-FFF2-40B4-BE49-F238E27FC236}">
                    <a16:creationId xmlns:a16="http://schemas.microsoft.com/office/drawing/2014/main" id="{C3DBB872-34FC-49FF-ABC9-B2C8969C1F3D}"/>
                  </a:ext>
                </a:extLst>
              </p14:cNvPr>
              <p14:cNvContentPartPr/>
              <p14:nvPr/>
            </p14:nvContentPartPr>
            <p14:xfrm>
              <a:off x="2697785" y="2327068"/>
              <a:ext cx="80640" cy="1194480"/>
            </p14:xfrm>
          </p:contentPart>
        </mc:Choice>
        <mc:Fallback>
          <p:pic>
            <p:nvPicPr>
              <p:cNvPr id="156" name="Tinta 155">
                <a:extLst>
                  <a:ext uri="{FF2B5EF4-FFF2-40B4-BE49-F238E27FC236}">
                    <a16:creationId xmlns:a16="http://schemas.microsoft.com/office/drawing/2014/main" id="{C3DBB872-34FC-49FF-ABC9-B2C8969C1F3D}"/>
                  </a:ext>
                </a:extLst>
              </p:cNvPr>
              <p:cNvPicPr/>
              <p:nvPr/>
            </p:nvPicPr>
            <p:blipFill>
              <a:blip r:embed="rId215"/>
              <a:stretch>
                <a:fillRect/>
              </a:stretch>
            </p:blipFill>
            <p:spPr>
              <a:xfrm>
                <a:off x="2688785" y="2318428"/>
                <a:ext cx="98280" cy="12121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57" name="Tinta 156">
                <a:extLst>
                  <a:ext uri="{FF2B5EF4-FFF2-40B4-BE49-F238E27FC236}">
                    <a16:creationId xmlns:a16="http://schemas.microsoft.com/office/drawing/2014/main" id="{D197455D-23F6-462F-BC8F-5BA4F254878E}"/>
                  </a:ext>
                </a:extLst>
              </p14:cNvPr>
              <p14:cNvContentPartPr/>
              <p14:nvPr/>
            </p14:nvContentPartPr>
            <p14:xfrm>
              <a:off x="1442465" y="2781028"/>
              <a:ext cx="360" cy="360"/>
            </p14:xfrm>
          </p:contentPart>
        </mc:Choice>
        <mc:Fallback>
          <p:pic>
            <p:nvPicPr>
              <p:cNvPr id="157" name="Tinta 156">
                <a:extLst>
                  <a:ext uri="{FF2B5EF4-FFF2-40B4-BE49-F238E27FC236}">
                    <a16:creationId xmlns:a16="http://schemas.microsoft.com/office/drawing/2014/main" id="{D197455D-23F6-462F-BC8F-5BA4F254878E}"/>
                  </a:ext>
                </a:extLst>
              </p:cNvPr>
              <p:cNvPicPr/>
              <p:nvPr/>
            </p:nvPicPr>
            <p:blipFill>
              <a:blip r:embed="rId217"/>
              <a:stretch>
                <a:fillRect/>
              </a:stretch>
            </p:blipFill>
            <p:spPr>
              <a:xfrm>
                <a:off x="1388465" y="2673388"/>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58" name="Tinta 157">
                <a:extLst>
                  <a:ext uri="{FF2B5EF4-FFF2-40B4-BE49-F238E27FC236}">
                    <a16:creationId xmlns:a16="http://schemas.microsoft.com/office/drawing/2014/main" id="{C61CA27E-7FD0-43BA-A630-24095CD409B5}"/>
                  </a:ext>
                </a:extLst>
              </p14:cNvPr>
              <p14:cNvContentPartPr/>
              <p14:nvPr/>
            </p14:nvContentPartPr>
            <p14:xfrm>
              <a:off x="141785" y="2900908"/>
              <a:ext cx="918000" cy="165600"/>
            </p14:xfrm>
          </p:contentPart>
        </mc:Choice>
        <mc:Fallback>
          <p:pic>
            <p:nvPicPr>
              <p:cNvPr id="158" name="Tinta 157">
                <a:extLst>
                  <a:ext uri="{FF2B5EF4-FFF2-40B4-BE49-F238E27FC236}">
                    <a16:creationId xmlns:a16="http://schemas.microsoft.com/office/drawing/2014/main" id="{C61CA27E-7FD0-43BA-A630-24095CD409B5}"/>
                  </a:ext>
                </a:extLst>
              </p:cNvPr>
              <p:cNvPicPr/>
              <p:nvPr/>
            </p:nvPicPr>
            <p:blipFill>
              <a:blip r:embed="rId219"/>
              <a:stretch>
                <a:fillRect/>
              </a:stretch>
            </p:blipFill>
            <p:spPr>
              <a:xfrm>
                <a:off x="87785" y="2793268"/>
                <a:ext cx="102564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59" name="Tinta 158">
                <a:extLst>
                  <a:ext uri="{FF2B5EF4-FFF2-40B4-BE49-F238E27FC236}">
                    <a16:creationId xmlns:a16="http://schemas.microsoft.com/office/drawing/2014/main" id="{0A3C5FFF-4835-4839-BA69-DFE67794804F}"/>
                  </a:ext>
                </a:extLst>
              </p14:cNvPr>
              <p14:cNvContentPartPr/>
              <p14:nvPr/>
            </p14:nvContentPartPr>
            <p14:xfrm>
              <a:off x="161945" y="3513268"/>
              <a:ext cx="1480680" cy="213120"/>
            </p14:xfrm>
          </p:contentPart>
        </mc:Choice>
        <mc:Fallback>
          <p:pic>
            <p:nvPicPr>
              <p:cNvPr id="159" name="Tinta 158">
                <a:extLst>
                  <a:ext uri="{FF2B5EF4-FFF2-40B4-BE49-F238E27FC236}">
                    <a16:creationId xmlns:a16="http://schemas.microsoft.com/office/drawing/2014/main" id="{0A3C5FFF-4835-4839-BA69-DFE67794804F}"/>
                  </a:ext>
                </a:extLst>
              </p:cNvPr>
              <p:cNvPicPr/>
              <p:nvPr/>
            </p:nvPicPr>
            <p:blipFill>
              <a:blip r:embed="rId221"/>
              <a:stretch>
                <a:fillRect/>
              </a:stretch>
            </p:blipFill>
            <p:spPr>
              <a:xfrm>
                <a:off x="107945" y="3405628"/>
                <a:ext cx="1588320" cy="428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60" name="Tinta 159">
                <a:extLst>
                  <a:ext uri="{FF2B5EF4-FFF2-40B4-BE49-F238E27FC236}">
                    <a16:creationId xmlns:a16="http://schemas.microsoft.com/office/drawing/2014/main" id="{3E0E117B-49F2-4B12-9BCC-D3E4908AA662}"/>
                  </a:ext>
                </a:extLst>
              </p14:cNvPr>
              <p14:cNvContentPartPr/>
              <p14:nvPr/>
            </p14:nvContentPartPr>
            <p14:xfrm>
              <a:off x="278945" y="2236348"/>
              <a:ext cx="1253160" cy="281160"/>
            </p14:xfrm>
          </p:contentPart>
        </mc:Choice>
        <mc:Fallback>
          <p:pic>
            <p:nvPicPr>
              <p:cNvPr id="160" name="Tinta 159">
                <a:extLst>
                  <a:ext uri="{FF2B5EF4-FFF2-40B4-BE49-F238E27FC236}">
                    <a16:creationId xmlns:a16="http://schemas.microsoft.com/office/drawing/2014/main" id="{3E0E117B-49F2-4B12-9BCC-D3E4908AA662}"/>
                  </a:ext>
                </a:extLst>
              </p:cNvPr>
              <p:cNvPicPr/>
              <p:nvPr/>
            </p:nvPicPr>
            <p:blipFill>
              <a:blip r:embed="rId223"/>
              <a:stretch>
                <a:fillRect/>
              </a:stretch>
            </p:blipFill>
            <p:spPr>
              <a:xfrm>
                <a:off x="225305" y="2128708"/>
                <a:ext cx="1360800" cy="496800"/>
              </a:xfrm>
              <a:prstGeom prst="rect">
                <a:avLst/>
              </a:prstGeom>
            </p:spPr>
          </p:pic>
        </mc:Fallback>
      </mc:AlternateContent>
      <p:grpSp>
        <p:nvGrpSpPr>
          <p:cNvPr id="167" name="Agrupar 166">
            <a:extLst>
              <a:ext uri="{FF2B5EF4-FFF2-40B4-BE49-F238E27FC236}">
                <a16:creationId xmlns:a16="http://schemas.microsoft.com/office/drawing/2014/main" id="{1B87A9C7-0317-4EC3-83FE-C10C24270EEA}"/>
              </a:ext>
            </a:extLst>
          </p:cNvPr>
          <p:cNvGrpSpPr/>
          <p:nvPr/>
        </p:nvGrpSpPr>
        <p:grpSpPr>
          <a:xfrm>
            <a:off x="2947985" y="2279548"/>
            <a:ext cx="842400" cy="596160"/>
            <a:chOff x="2947985" y="2279548"/>
            <a:chExt cx="842400" cy="596160"/>
          </a:xfrm>
        </p:grpSpPr>
        <mc:AlternateContent xmlns:mc="http://schemas.openxmlformats.org/markup-compatibility/2006">
          <mc:Choice xmlns:p14="http://schemas.microsoft.com/office/powerpoint/2010/main" Requires="p14">
            <p:contentPart p14:bwMode="auto" r:id="rId224">
              <p14:nvContentPartPr>
                <p14:cNvPr id="161" name="Tinta 160">
                  <a:extLst>
                    <a:ext uri="{FF2B5EF4-FFF2-40B4-BE49-F238E27FC236}">
                      <a16:creationId xmlns:a16="http://schemas.microsoft.com/office/drawing/2014/main" id="{0F94CC88-BB3F-42F1-8C8D-E96A71831896}"/>
                    </a:ext>
                  </a:extLst>
                </p14:cNvPr>
                <p14:cNvContentPartPr/>
                <p14:nvPr/>
              </p14:nvContentPartPr>
              <p14:xfrm>
                <a:off x="2947985" y="2504548"/>
                <a:ext cx="118080" cy="371160"/>
              </p14:xfrm>
            </p:contentPart>
          </mc:Choice>
          <mc:Fallback>
            <p:pic>
              <p:nvPicPr>
                <p:cNvPr id="161" name="Tinta 160">
                  <a:extLst>
                    <a:ext uri="{FF2B5EF4-FFF2-40B4-BE49-F238E27FC236}">
                      <a16:creationId xmlns:a16="http://schemas.microsoft.com/office/drawing/2014/main" id="{0F94CC88-BB3F-42F1-8C8D-E96A71831896}"/>
                    </a:ext>
                  </a:extLst>
                </p:cNvPr>
                <p:cNvPicPr/>
                <p:nvPr/>
              </p:nvPicPr>
              <p:blipFill>
                <a:blip r:embed="rId225"/>
                <a:stretch>
                  <a:fillRect/>
                </a:stretch>
              </p:blipFill>
              <p:spPr>
                <a:xfrm>
                  <a:off x="2939345" y="2495908"/>
                  <a:ext cx="13572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62" name="Tinta 161">
                  <a:extLst>
                    <a:ext uri="{FF2B5EF4-FFF2-40B4-BE49-F238E27FC236}">
                      <a16:creationId xmlns:a16="http://schemas.microsoft.com/office/drawing/2014/main" id="{982F95BB-0902-4F97-88C4-F19883889B8A}"/>
                    </a:ext>
                  </a:extLst>
                </p14:cNvPr>
                <p14:cNvContentPartPr/>
                <p14:nvPr/>
              </p14:nvContentPartPr>
              <p14:xfrm>
                <a:off x="3137705" y="2610748"/>
                <a:ext cx="124200" cy="13320"/>
              </p14:xfrm>
            </p:contentPart>
          </mc:Choice>
          <mc:Fallback>
            <p:pic>
              <p:nvPicPr>
                <p:cNvPr id="162" name="Tinta 161">
                  <a:extLst>
                    <a:ext uri="{FF2B5EF4-FFF2-40B4-BE49-F238E27FC236}">
                      <a16:creationId xmlns:a16="http://schemas.microsoft.com/office/drawing/2014/main" id="{982F95BB-0902-4F97-88C4-F19883889B8A}"/>
                    </a:ext>
                  </a:extLst>
                </p:cNvPr>
                <p:cNvPicPr/>
                <p:nvPr/>
              </p:nvPicPr>
              <p:blipFill>
                <a:blip r:embed="rId227"/>
                <a:stretch>
                  <a:fillRect/>
                </a:stretch>
              </p:blipFill>
              <p:spPr>
                <a:xfrm>
                  <a:off x="3128705" y="2602108"/>
                  <a:ext cx="1418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63" name="Tinta 162">
                  <a:extLst>
                    <a:ext uri="{FF2B5EF4-FFF2-40B4-BE49-F238E27FC236}">
                      <a16:creationId xmlns:a16="http://schemas.microsoft.com/office/drawing/2014/main" id="{596AF7EA-FC5A-4F5F-9513-6254294F36AD}"/>
                    </a:ext>
                  </a:extLst>
                </p14:cNvPr>
                <p14:cNvContentPartPr/>
                <p14:nvPr/>
              </p14:nvContentPartPr>
              <p14:xfrm>
                <a:off x="3155345" y="2706148"/>
                <a:ext cx="128160" cy="3600"/>
              </p14:xfrm>
            </p:contentPart>
          </mc:Choice>
          <mc:Fallback>
            <p:pic>
              <p:nvPicPr>
                <p:cNvPr id="163" name="Tinta 162">
                  <a:extLst>
                    <a:ext uri="{FF2B5EF4-FFF2-40B4-BE49-F238E27FC236}">
                      <a16:creationId xmlns:a16="http://schemas.microsoft.com/office/drawing/2014/main" id="{596AF7EA-FC5A-4F5F-9513-6254294F36AD}"/>
                    </a:ext>
                  </a:extLst>
                </p:cNvPr>
                <p:cNvPicPr/>
                <p:nvPr/>
              </p:nvPicPr>
              <p:blipFill>
                <a:blip r:embed="rId229"/>
                <a:stretch>
                  <a:fillRect/>
                </a:stretch>
              </p:blipFill>
              <p:spPr>
                <a:xfrm>
                  <a:off x="3146705" y="2697148"/>
                  <a:ext cx="1458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64" name="Tinta 163">
                  <a:extLst>
                    <a:ext uri="{FF2B5EF4-FFF2-40B4-BE49-F238E27FC236}">
                      <a16:creationId xmlns:a16="http://schemas.microsoft.com/office/drawing/2014/main" id="{104A689A-6260-4B7C-9554-1C204F621061}"/>
                    </a:ext>
                  </a:extLst>
                </p14:cNvPr>
                <p14:cNvContentPartPr/>
                <p14:nvPr/>
              </p14:nvContentPartPr>
              <p14:xfrm>
                <a:off x="3429665" y="2438668"/>
                <a:ext cx="120600" cy="291600"/>
              </p14:xfrm>
            </p:contentPart>
          </mc:Choice>
          <mc:Fallback>
            <p:pic>
              <p:nvPicPr>
                <p:cNvPr id="164" name="Tinta 163">
                  <a:extLst>
                    <a:ext uri="{FF2B5EF4-FFF2-40B4-BE49-F238E27FC236}">
                      <a16:creationId xmlns:a16="http://schemas.microsoft.com/office/drawing/2014/main" id="{104A689A-6260-4B7C-9554-1C204F621061}"/>
                    </a:ext>
                  </a:extLst>
                </p:cNvPr>
                <p:cNvPicPr/>
                <p:nvPr/>
              </p:nvPicPr>
              <p:blipFill>
                <a:blip r:embed="rId231"/>
                <a:stretch>
                  <a:fillRect/>
                </a:stretch>
              </p:blipFill>
              <p:spPr>
                <a:xfrm>
                  <a:off x="3421025" y="2430028"/>
                  <a:ext cx="1382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65" name="Tinta 164">
                  <a:extLst>
                    <a:ext uri="{FF2B5EF4-FFF2-40B4-BE49-F238E27FC236}">
                      <a16:creationId xmlns:a16="http://schemas.microsoft.com/office/drawing/2014/main" id="{27C2123C-A469-47F4-B7F4-B1D93F5552DF}"/>
                    </a:ext>
                  </a:extLst>
                </p14:cNvPr>
                <p14:cNvContentPartPr/>
                <p14:nvPr/>
              </p14:nvContentPartPr>
              <p14:xfrm>
                <a:off x="3630545" y="2279548"/>
                <a:ext cx="146880" cy="181080"/>
              </p14:xfrm>
            </p:contentPart>
          </mc:Choice>
          <mc:Fallback>
            <p:pic>
              <p:nvPicPr>
                <p:cNvPr id="165" name="Tinta 164">
                  <a:extLst>
                    <a:ext uri="{FF2B5EF4-FFF2-40B4-BE49-F238E27FC236}">
                      <a16:creationId xmlns:a16="http://schemas.microsoft.com/office/drawing/2014/main" id="{27C2123C-A469-47F4-B7F4-B1D93F5552DF}"/>
                    </a:ext>
                  </a:extLst>
                </p:cNvPr>
                <p:cNvPicPr/>
                <p:nvPr/>
              </p:nvPicPr>
              <p:blipFill>
                <a:blip r:embed="rId233"/>
                <a:stretch>
                  <a:fillRect/>
                </a:stretch>
              </p:blipFill>
              <p:spPr>
                <a:xfrm>
                  <a:off x="3621905" y="2270908"/>
                  <a:ext cx="1645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66" name="Tinta 165">
                  <a:extLst>
                    <a:ext uri="{FF2B5EF4-FFF2-40B4-BE49-F238E27FC236}">
                      <a16:creationId xmlns:a16="http://schemas.microsoft.com/office/drawing/2014/main" id="{C3E04617-5DD8-48D2-A2AA-535FBB92167B}"/>
                    </a:ext>
                  </a:extLst>
                </p14:cNvPr>
                <p14:cNvContentPartPr/>
                <p14:nvPr/>
              </p14:nvContentPartPr>
              <p14:xfrm>
                <a:off x="3671225" y="2309068"/>
                <a:ext cx="119160" cy="200160"/>
              </p14:xfrm>
            </p:contentPart>
          </mc:Choice>
          <mc:Fallback>
            <p:pic>
              <p:nvPicPr>
                <p:cNvPr id="166" name="Tinta 165">
                  <a:extLst>
                    <a:ext uri="{FF2B5EF4-FFF2-40B4-BE49-F238E27FC236}">
                      <a16:creationId xmlns:a16="http://schemas.microsoft.com/office/drawing/2014/main" id="{C3E04617-5DD8-48D2-A2AA-535FBB92167B}"/>
                    </a:ext>
                  </a:extLst>
                </p:cNvPr>
                <p:cNvPicPr/>
                <p:nvPr/>
              </p:nvPicPr>
              <p:blipFill>
                <a:blip r:embed="rId235"/>
                <a:stretch>
                  <a:fillRect/>
                </a:stretch>
              </p:blipFill>
              <p:spPr>
                <a:xfrm>
                  <a:off x="3662225" y="2300428"/>
                  <a:ext cx="136800" cy="217800"/>
                </a:xfrm>
                <a:prstGeom prst="rect">
                  <a:avLst/>
                </a:prstGeom>
              </p:spPr>
            </p:pic>
          </mc:Fallback>
        </mc:AlternateContent>
      </p:grpSp>
    </p:spTree>
    <p:extLst>
      <p:ext uri="{BB962C8B-B14F-4D97-AF65-F5344CB8AC3E}">
        <p14:creationId xmlns:p14="http://schemas.microsoft.com/office/powerpoint/2010/main" val="94661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3F5E6EA-82C1-4E50-8F8A-77350949C4D7}"/>
              </a:ext>
            </a:extLst>
          </p:cNvPr>
          <p:cNvSpPr txBox="1"/>
          <p:nvPr/>
        </p:nvSpPr>
        <p:spPr>
          <a:xfrm>
            <a:off x="502403" y="257364"/>
            <a:ext cx="8822071" cy="1077218"/>
          </a:xfrm>
          <a:prstGeom prst="rect">
            <a:avLst/>
          </a:prstGeom>
          <a:noFill/>
        </p:spPr>
        <p:txBody>
          <a:bodyPr wrap="square">
            <a:spAutoFit/>
          </a:bodyPr>
          <a:lstStyle/>
          <a:p>
            <a:pPr algn="ctr" eaLnBrk="0" fontAlgn="base" hangingPunct="0">
              <a:spcBef>
                <a:spcPct val="0"/>
              </a:spcBef>
              <a:spcAft>
                <a:spcPct val="0"/>
              </a:spcAft>
            </a:pPr>
            <a:r>
              <a:rPr lang="pt-BR" altLang="pt-BR" sz="3200" b="1" dirty="0">
                <a:solidFill>
                  <a:srgbClr val="0070C0"/>
                </a:solidFill>
              </a:rPr>
              <a:t>2) FUNÇÃO LOGARITMÍCA  </a:t>
            </a:r>
            <a:r>
              <a:rPr lang="pt-BR" sz="32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y = f(x) = log </a:t>
            </a:r>
            <a:r>
              <a:rPr lang="pt-BR" sz="3200" baseline="-250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b</a:t>
            </a:r>
            <a:r>
              <a:rPr lang="pt-BR" sz="32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 x</a:t>
            </a:r>
            <a:endParaRPr lang="pt-BR" sz="3200" dirty="0">
              <a:effectLst/>
              <a:latin typeface="Times New Roman" panose="02020603050405020304" pitchFamily="18"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pt-BR" altLang="pt-BR" sz="3200" b="1" i="0" strike="noStrike" cap="none" normalizeH="0" baseline="0" dirty="0">
              <a:ln>
                <a:noFill/>
              </a:ln>
              <a:solidFill>
                <a:srgbClr val="0070C0"/>
              </a:solidFill>
              <a:effectLst/>
            </a:endParaRPr>
          </a:p>
        </p:txBody>
      </p:sp>
      <p:sp>
        <p:nvSpPr>
          <p:cNvPr id="6" name="CaixaDeTexto 5">
            <a:extLst>
              <a:ext uri="{FF2B5EF4-FFF2-40B4-BE49-F238E27FC236}">
                <a16:creationId xmlns:a16="http://schemas.microsoft.com/office/drawing/2014/main" id="{52A73FA7-1B6D-4C3D-A398-17E49A537E18}"/>
              </a:ext>
            </a:extLst>
          </p:cNvPr>
          <p:cNvSpPr txBox="1"/>
          <p:nvPr/>
        </p:nvSpPr>
        <p:spPr>
          <a:xfrm>
            <a:off x="502403" y="998621"/>
            <a:ext cx="11071976" cy="822726"/>
          </a:xfrm>
          <a:prstGeom prst="rect">
            <a:avLst/>
          </a:prstGeom>
          <a:noFill/>
        </p:spPr>
        <p:txBody>
          <a:bodyPr wrap="square">
            <a:spAutoFit/>
          </a:bodyPr>
          <a:lstStyle/>
          <a:p>
            <a:pPr algn="just">
              <a:lnSpc>
                <a:spcPts val="3000"/>
              </a:lnSpc>
            </a:pPr>
            <a:r>
              <a:rPr lang="pt-BR" sz="1800" dirty="0">
                <a:effectLst/>
                <a:latin typeface="Comic Sans MS" panose="030F0702030302020204" pitchFamily="66" charset="0"/>
                <a:ea typeface="Times New Roman" panose="02020603050405020304" pitchFamily="18" charset="0"/>
                <a:cs typeface="Arial" panose="020B0604020202020204" pitchFamily="34" charset="0"/>
              </a:rPr>
              <a:t>Sendo b um número real </a:t>
            </a:r>
            <a:r>
              <a:rPr lang="pt-BR" sz="1800" b="1" u="sng" dirty="0">
                <a:effectLst/>
                <a:latin typeface="Comic Sans MS" panose="030F0702030302020204" pitchFamily="66" charset="0"/>
                <a:ea typeface="Times New Roman" panose="02020603050405020304" pitchFamily="18" charset="0"/>
                <a:cs typeface="Arial" panose="020B0604020202020204" pitchFamily="34" charset="0"/>
              </a:rPr>
              <a:t>positivo</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 que chamaremos de base e x, a variável em questão, que será chamado de </a:t>
            </a:r>
            <a:r>
              <a:rPr lang="pt-BR" sz="1800" dirty="0" err="1">
                <a:effectLst/>
                <a:latin typeface="Comic Sans MS" panose="030F0702030302020204" pitchFamily="66" charset="0"/>
                <a:ea typeface="Times New Roman" panose="02020603050405020304" pitchFamily="18" charset="0"/>
                <a:cs typeface="Arial" panose="020B0604020202020204" pitchFamily="34" charset="0"/>
              </a:rPr>
              <a:t>logaritmando</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a:t>
            </a:r>
            <a:endParaRPr lang="pt-BR" sz="1800" dirty="0">
              <a:effectLst/>
              <a:latin typeface="Times New Roman" panose="02020603050405020304" pitchFamily="18" charset="0"/>
              <a:ea typeface="Times New Roman" panose="02020603050405020304" pitchFamily="18" charset="0"/>
            </a:endParaRPr>
          </a:p>
        </p:txBody>
      </p:sp>
      <p:pic>
        <p:nvPicPr>
          <p:cNvPr id="7" name="Imagem 6">
            <a:extLst>
              <a:ext uri="{FF2B5EF4-FFF2-40B4-BE49-F238E27FC236}">
                <a16:creationId xmlns:a16="http://schemas.microsoft.com/office/drawing/2014/main" id="{51C4CACB-9A57-4D9F-A05E-2D96A0F8DE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08140" y="2201811"/>
            <a:ext cx="3630637" cy="3223920"/>
          </a:xfrm>
          <a:prstGeom prst="rect">
            <a:avLst/>
          </a:prstGeom>
          <a:noFill/>
          <a:ln>
            <a:noFill/>
          </a:ln>
        </p:spPr>
      </p:pic>
      <p:sp>
        <p:nvSpPr>
          <p:cNvPr id="8" name="CaixaDeTexto 7">
            <a:extLst>
              <a:ext uri="{FF2B5EF4-FFF2-40B4-BE49-F238E27FC236}">
                <a16:creationId xmlns:a16="http://schemas.microsoft.com/office/drawing/2014/main" id="{09569F89-8796-4E78-9A69-96D29287A532}"/>
              </a:ext>
            </a:extLst>
          </p:cNvPr>
          <p:cNvSpPr txBox="1"/>
          <p:nvPr/>
        </p:nvSpPr>
        <p:spPr>
          <a:xfrm>
            <a:off x="3707069" y="2075839"/>
            <a:ext cx="1031708" cy="369332"/>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(b &gt; 1) </a:t>
            </a:r>
            <a:endParaRPr lang="pt-BR" dirty="0"/>
          </a:p>
        </p:txBody>
      </p:sp>
      <p:pic>
        <p:nvPicPr>
          <p:cNvPr id="9" name="Imagem 8">
            <a:extLst>
              <a:ext uri="{FF2B5EF4-FFF2-40B4-BE49-F238E27FC236}">
                <a16:creationId xmlns:a16="http://schemas.microsoft.com/office/drawing/2014/main" id="{441368F1-AAED-48DB-BD04-C4CE5CD1B26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77048" y="1967059"/>
            <a:ext cx="3630637" cy="3512653"/>
          </a:xfrm>
          <a:prstGeom prst="rect">
            <a:avLst/>
          </a:prstGeom>
          <a:noFill/>
          <a:ln>
            <a:noFill/>
          </a:ln>
        </p:spPr>
      </p:pic>
      <p:sp>
        <p:nvSpPr>
          <p:cNvPr id="11" name="CaixaDeTexto 10">
            <a:extLst>
              <a:ext uri="{FF2B5EF4-FFF2-40B4-BE49-F238E27FC236}">
                <a16:creationId xmlns:a16="http://schemas.microsoft.com/office/drawing/2014/main" id="{165DCCE8-64E7-43A6-9EC8-37735C7FB74D}"/>
              </a:ext>
            </a:extLst>
          </p:cNvPr>
          <p:cNvSpPr txBox="1"/>
          <p:nvPr/>
        </p:nvSpPr>
        <p:spPr>
          <a:xfrm>
            <a:off x="8357010" y="2075839"/>
            <a:ext cx="1934927" cy="369332"/>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(0 &lt; b &lt; 1) </a:t>
            </a:r>
            <a:endParaRPr lang="pt-BR" dirty="0"/>
          </a:p>
        </p:txBody>
      </p:sp>
      <p:grpSp>
        <p:nvGrpSpPr>
          <p:cNvPr id="10" name="Agrupar 9">
            <a:extLst>
              <a:ext uri="{FF2B5EF4-FFF2-40B4-BE49-F238E27FC236}">
                <a16:creationId xmlns:a16="http://schemas.microsoft.com/office/drawing/2014/main" id="{0668ECCA-A8BA-4CA8-8DA4-6D80FBC462F6}"/>
              </a:ext>
            </a:extLst>
          </p:cNvPr>
          <p:cNvGrpSpPr/>
          <p:nvPr/>
        </p:nvGrpSpPr>
        <p:grpSpPr>
          <a:xfrm>
            <a:off x="318545" y="1783523"/>
            <a:ext cx="1307520" cy="428040"/>
            <a:chOff x="318545" y="1783523"/>
            <a:chExt cx="1307520" cy="428040"/>
          </a:xfrm>
        </p:grpSpPr>
        <mc:AlternateContent xmlns:mc="http://schemas.openxmlformats.org/markup-compatibility/2006">
          <mc:Choice xmlns:p14="http://schemas.microsoft.com/office/powerpoint/2010/main" Requires="p14">
            <p:contentPart p14:bwMode="auto" r:id="rId4">
              <p14:nvContentPartPr>
                <p14:cNvPr id="2" name="Tinta 1">
                  <a:extLst>
                    <a:ext uri="{FF2B5EF4-FFF2-40B4-BE49-F238E27FC236}">
                      <a16:creationId xmlns:a16="http://schemas.microsoft.com/office/drawing/2014/main" id="{63B41858-2952-4A02-84D4-58D22C5F619D}"/>
                    </a:ext>
                  </a:extLst>
                </p14:cNvPr>
                <p14:cNvContentPartPr/>
                <p14:nvPr/>
              </p14:nvContentPartPr>
              <p14:xfrm>
                <a:off x="318545" y="1783523"/>
                <a:ext cx="153360" cy="277200"/>
              </p14:xfrm>
            </p:contentPart>
          </mc:Choice>
          <mc:Fallback>
            <p:pic>
              <p:nvPicPr>
                <p:cNvPr id="2" name="Tinta 1">
                  <a:extLst>
                    <a:ext uri="{FF2B5EF4-FFF2-40B4-BE49-F238E27FC236}">
                      <a16:creationId xmlns:a16="http://schemas.microsoft.com/office/drawing/2014/main" id="{63B41858-2952-4A02-84D4-58D22C5F619D}"/>
                    </a:ext>
                  </a:extLst>
                </p:cNvPr>
                <p:cNvPicPr/>
                <p:nvPr/>
              </p:nvPicPr>
              <p:blipFill>
                <a:blip r:embed="rId5"/>
                <a:stretch>
                  <a:fillRect/>
                </a:stretch>
              </p:blipFill>
              <p:spPr>
                <a:xfrm>
                  <a:off x="309905" y="1774883"/>
                  <a:ext cx="1710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Tinta 2">
                  <a:extLst>
                    <a:ext uri="{FF2B5EF4-FFF2-40B4-BE49-F238E27FC236}">
                      <a16:creationId xmlns:a16="http://schemas.microsoft.com/office/drawing/2014/main" id="{017AD539-8054-4381-B00E-8D2BDD96EE01}"/>
                    </a:ext>
                  </a:extLst>
                </p14:cNvPr>
                <p14:cNvContentPartPr/>
                <p14:nvPr/>
              </p14:nvContentPartPr>
              <p14:xfrm>
                <a:off x="528425" y="1886843"/>
                <a:ext cx="581760" cy="151560"/>
              </p14:xfrm>
            </p:contentPart>
          </mc:Choice>
          <mc:Fallback>
            <p:pic>
              <p:nvPicPr>
                <p:cNvPr id="3" name="Tinta 2">
                  <a:extLst>
                    <a:ext uri="{FF2B5EF4-FFF2-40B4-BE49-F238E27FC236}">
                      <a16:creationId xmlns:a16="http://schemas.microsoft.com/office/drawing/2014/main" id="{017AD539-8054-4381-B00E-8D2BDD96EE01}"/>
                    </a:ext>
                  </a:extLst>
                </p:cNvPr>
                <p:cNvPicPr/>
                <p:nvPr/>
              </p:nvPicPr>
              <p:blipFill>
                <a:blip r:embed="rId7"/>
                <a:stretch>
                  <a:fillRect/>
                </a:stretch>
              </p:blipFill>
              <p:spPr>
                <a:xfrm>
                  <a:off x="519425" y="1878203"/>
                  <a:ext cx="5994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Tinta 4">
                  <a:extLst>
                    <a:ext uri="{FF2B5EF4-FFF2-40B4-BE49-F238E27FC236}">
                      <a16:creationId xmlns:a16="http://schemas.microsoft.com/office/drawing/2014/main" id="{54CF9FCD-3CE4-46DD-902B-2204D7BE3726}"/>
                    </a:ext>
                  </a:extLst>
                </p14:cNvPr>
                <p14:cNvContentPartPr/>
                <p14:nvPr/>
              </p14:nvContentPartPr>
              <p14:xfrm>
                <a:off x="1400705" y="1839323"/>
                <a:ext cx="225360" cy="372240"/>
              </p14:xfrm>
            </p:contentPart>
          </mc:Choice>
          <mc:Fallback>
            <p:pic>
              <p:nvPicPr>
                <p:cNvPr id="5" name="Tinta 4">
                  <a:extLst>
                    <a:ext uri="{FF2B5EF4-FFF2-40B4-BE49-F238E27FC236}">
                      <a16:creationId xmlns:a16="http://schemas.microsoft.com/office/drawing/2014/main" id="{54CF9FCD-3CE4-46DD-902B-2204D7BE3726}"/>
                    </a:ext>
                  </a:extLst>
                </p:cNvPr>
                <p:cNvPicPr/>
                <p:nvPr/>
              </p:nvPicPr>
              <p:blipFill>
                <a:blip r:embed="rId9"/>
                <a:stretch>
                  <a:fillRect/>
                </a:stretch>
              </p:blipFill>
              <p:spPr>
                <a:xfrm>
                  <a:off x="1392065" y="1830323"/>
                  <a:ext cx="243000" cy="389880"/>
                </a:xfrm>
                <a:prstGeom prst="rect">
                  <a:avLst/>
                </a:prstGeom>
              </p:spPr>
            </p:pic>
          </mc:Fallback>
        </mc:AlternateContent>
      </p:grpSp>
      <p:grpSp>
        <p:nvGrpSpPr>
          <p:cNvPr id="33" name="Agrupar 32">
            <a:extLst>
              <a:ext uri="{FF2B5EF4-FFF2-40B4-BE49-F238E27FC236}">
                <a16:creationId xmlns:a16="http://schemas.microsoft.com/office/drawing/2014/main" id="{8C503315-F274-448D-9EB2-1CDDE74F6228}"/>
              </a:ext>
            </a:extLst>
          </p:cNvPr>
          <p:cNvGrpSpPr/>
          <p:nvPr/>
        </p:nvGrpSpPr>
        <p:grpSpPr>
          <a:xfrm>
            <a:off x="223865" y="2223083"/>
            <a:ext cx="1380960" cy="536760"/>
            <a:chOff x="223865" y="2223083"/>
            <a:chExt cx="1380960" cy="536760"/>
          </a:xfrm>
        </p:grpSpPr>
        <mc:AlternateContent xmlns:mc="http://schemas.openxmlformats.org/markup-compatibility/2006">
          <mc:Choice xmlns:p14="http://schemas.microsoft.com/office/powerpoint/2010/main" Requires="p14">
            <p:contentPart p14:bwMode="auto" r:id="rId10">
              <p14:nvContentPartPr>
                <p14:cNvPr id="22" name="Tinta 21">
                  <a:extLst>
                    <a:ext uri="{FF2B5EF4-FFF2-40B4-BE49-F238E27FC236}">
                      <a16:creationId xmlns:a16="http://schemas.microsoft.com/office/drawing/2014/main" id="{23F87B47-5A25-4192-8065-5841BFDC1580}"/>
                    </a:ext>
                  </a:extLst>
                </p14:cNvPr>
                <p14:cNvContentPartPr/>
                <p14:nvPr/>
              </p14:nvContentPartPr>
              <p14:xfrm>
                <a:off x="223865" y="2223083"/>
                <a:ext cx="118440" cy="312480"/>
              </p14:xfrm>
            </p:contentPart>
          </mc:Choice>
          <mc:Fallback>
            <p:pic>
              <p:nvPicPr>
                <p:cNvPr id="22" name="Tinta 21">
                  <a:extLst>
                    <a:ext uri="{FF2B5EF4-FFF2-40B4-BE49-F238E27FC236}">
                      <a16:creationId xmlns:a16="http://schemas.microsoft.com/office/drawing/2014/main" id="{23F87B47-5A25-4192-8065-5841BFDC1580}"/>
                    </a:ext>
                  </a:extLst>
                </p:cNvPr>
                <p:cNvPicPr/>
                <p:nvPr/>
              </p:nvPicPr>
              <p:blipFill>
                <a:blip r:embed="rId11"/>
                <a:stretch>
                  <a:fillRect/>
                </a:stretch>
              </p:blipFill>
              <p:spPr>
                <a:xfrm>
                  <a:off x="214865" y="2214083"/>
                  <a:ext cx="1360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Tinta 22">
                  <a:extLst>
                    <a:ext uri="{FF2B5EF4-FFF2-40B4-BE49-F238E27FC236}">
                      <a16:creationId xmlns:a16="http://schemas.microsoft.com/office/drawing/2014/main" id="{AB6472BC-36D4-4840-8BD5-F9BEFF19D470}"/>
                    </a:ext>
                  </a:extLst>
                </p14:cNvPr>
                <p14:cNvContentPartPr/>
                <p14:nvPr/>
              </p14:nvContentPartPr>
              <p14:xfrm>
                <a:off x="393065" y="2452403"/>
                <a:ext cx="384840" cy="82800"/>
              </p14:xfrm>
            </p:contentPart>
          </mc:Choice>
          <mc:Fallback>
            <p:pic>
              <p:nvPicPr>
                <p:cNvPr id="23" name="Tinta 22">
                  <a:extLst>
                    <a:ext uri="{FF2B5EF4-FFF2-40B4-BE49-F238E27FC236}">
                      <a16:creationId xmlns:a16="http://schemas.microsoft.com/office/drawing/2014/main" id="{AB6472BC-36D4-4840-8BD5-F9BEFF19D470}"/>
                    </a:ext>
                  </a:extLst>
                </p:cNvPr>
                <p:cNvPicPr/>
                <p:nvPr/>
              </p:nvPicPr>
              <p:blipFill>
                <a:blip r:embed="rId13"/>
                <a:stretch>
                  <a:fillRect/>
                </a:stretch>
              </p:blipFill>
              <p:spPr>
                <a:xfrm>
                  <a:off x="384425" y="2443403"/>
                  <a:ext cx="4024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Tinta 23">
                  <a:extLst>
                    <a:ext uri="{FF2B5EF4-FFF2-40B4-BE49-F238E27FC236}">
                      <a16:creationId xmlns:a16="http://schemas.microsoft.com/office/drawing/2014/main" id="{C9F7FE28-BAAD-4ECC-B3F1-704DE9427A76}"/>
                    </a:ext>
                  </a:extLst>
                </p14:cNvPr>
                <p14:cNvContentPartPr/>
                <p14:nvPr/>
              </p14:nvContentPartPr>
              <p14:xfrm>
                <a:off x="888785" y="2277083"/>
                <a:ext cx="119160" cy="339120"/>
              </p14:xfrm>
            </p:contentPart>
          </mc:Choice>
          <mc:Fallback>
            <p:pic>
              <p:nvPicPr>
                <p:cNvPr id="24" name="Tinta 23">
                  <a:extLst>
                    <a:ext uri="{FF2B5EF4-FFF2-40B4-BE49-F238E27FC236}">
                      <a16:creationId xmlns:a16="http://schemas.microsoft.com/office/drawing/2014/main" id="{C9F7FE28-BAAD-4ECC-B3F1-704DE9427A76}"/>
                    </a:ext>
                  </a:extLst>
                </p:cNvPr>
                <p:cNvPicPr/>
                <p:nvPr/>
              </p:nvPicPr>
              <p:blipFill>
                <a:blip r:embed="rId15"/>
                <a:stretch>
                  <a:fillRect/>
                </a:stretch>
              </p:blipFill>
              <p:spPr>
                <a:xfrm>
                  <a:off x="880145" y="2268083"/>
                  <a:ext cx="1368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Tinta 24">
                  <a:extLst>
                    <a:ext uri="{FF2B5EF4-FFF2-40B4-BE49-F238E27FC236}">
                      <a16:creationId xmlns:a16="http://schemas.microsoft.com/office/drawing/2014/main" id="{0D64ACE9-C0FB-41C5-816B-A97975132F0E}"/>
                    </a:ext>
                  </a:extLst>
                </p14:cNvPr>
                <p14:cNvContentPartPr/>
                <p14:nvPr/>
              </p14:nvContentPartPr>
              <p14:xfrm>
                <a:off x="1089665" y="2291843"/>
                <a:ext cx="149400" cy="468000"/>
              </p14:xfrm>
            </p:contentPart>
          </mc:Choice>
          <mc:Fallback>
            <p:pic>
              <p:nvPicPr>
                <p:cNvPr id="25" name="Tinta 24">
                  <a:extLst>
                    <a:ext uri="{FF2B5EF4-FFF2-40B4-BE49-F238E27FC236}">
                      <a16:creationId xmlns:a16="http://schemas.microsoft.com/office/drawing/2014/main" id="{0D64ACE9-C0FB-41C5-816B-A97975132F0E}"/>
                    </a:ext>
                  </a:extLst>
                </p:cNvPr>
                <p:cNvPicPr/>
                <p:nvPr/>
              </p:nvPicPr>
              <p:blipFill>
                <a:blip r:embed="rId17"/>
                <a:stretch>
                  <a:fillRect/>
                </a:stretch>
              </p:blipFill>
              <p:spPr>
                <a:xfrm>
                  <a:off x="1081025" y="2282843"/>
                  <a:ext cx="167040" cy="485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6" name="Tinta 25">
                  <a:extLst>
                    <a:ext uri="{FF2B5EF4-FFF2-40B4-BE49-F238E27FC236}">
                      <a16:creationId xmlns:a16="http://schemas.microsoft.com/office/drawing/2014/main" id="{CF0241A9-9CFA-47D4-A1AC-7D2261A44B2C}"/>
                    </a:ext>
                  </a:extLst>
                </p14:cNvPr>
                <p14:cNvContentPartPr/>
                <p14:nvPr/>
              </p14:nvContentPartPr>
              <p14:xfrm>
                <a:off x="1295945" y="2248643"/>
                <a:ext cx="101880" cy="392400"/>
              </p14:xfrm>
            </p:contentPart>
          </mc:Choice>
          <mc:Fallback>
            <p:pic>
              <p:nvPicPr>
                <p:cNvPr id="26" name="Tinta 25">
                  <a:extLst>
                    <a:ext uri="{FF2B5EF4-FFF2-40B4-BE49-F238E27FC236}">
                      <a16:creationId xmlns:a16="http://schemas.microsoft.com/office/drawing/2014/main" id="{CF0241A9-9CFA-47D4-A1AC-7D2261A44B2C}"/>
                    </a:ext>
                  </a:extLst>
                </p:cNvPr>
                <p:cNvPicPr/>
                <p:nvPr/>
              </p:nvPicPr>
              <p:blipFill>
                <a:blip r:embed="rId19"/>
                <a:stretch>
                  <a:fillRect/>
                </a:stretch>
              </p:blipFill>
              <p:spPr>
                <a:xfrm>
                  <a:off x="1286945" y="2239643"/>
                  <a:ext cx="1195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7" name="Tinta 26">
                  <a:extLst>
                    <a:ext uri="{FF2B5EF4-FFF2-40B4-BE49-F238E27FC236}">
                      <a16:creationId xmlns:a16="http://schemas.microsoft.com/office/drawing/2014/main" id="{968D3D17-22DA-46BA-AB63-2831E69154DF}"/>
                    </a:ext>
                  </a:extLst>
                </p14:cNvPr>
                <p14:cNvContentPartPr/>
                <p14:nvPr/>
              </p14:nvContentPartPr>
              <p14:xfrm>
                <a:off x="1590425" y="2395163"/>
                <a:ext cx="14400" cy="18720"/>
              </p14:xfrm>
            </p:contentPart>
          </mc:Choice>
          <mc:Fallback>
            <p:pic>
              <p:nvPicPr>
                <p:cNvPr id="27" name="Tinta 26">
                  <a:extLst>
                    <a:ext uri="{FF2B5EF4-FFF2-40B4-BE49-F238E27FC236}">
                      <a16:creationId xmlns:a16="http://schemas.microsoft.com/office/drawing/2014/main" id="{968D3D17-22DA-46BA-AB63-2831E69154DF}"/>
                    </a:ext>
                  </a:extLst>
                </p:cNvPr>
                <p:cNvPicPr/>
                <p:nvPr/>
              </p:nvPicPr>
              <p:blipFill>
                <a:blip r:embed="rId21"/>
                <a:stretch>
                  <a:fillRect/>
                </a:stretch>
              </p:blipFill>
              <p:spPr>
                <a:xfrm>
                  <a:off x="1581425" y="2386523"/>
                  <a:ext cx="320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Tinta 27">
                  <a:extLst>
                    <a:ext uri="{FF2B5EF4-FFF2-40B4-BE49-F238E27FC236}">
                      <a16:creationId xmlns:a16="http://schemas.microsoft.com/office/drawing/2014/main" id="{165C25D3-2F79-491B-AFF8-6926DF6F1243}"/>
                    </a:ext>
                  </a:extLst>
                </p14:cNvPr>
                <p14:cNvContentPartPr/>
                <p14:nvPr/>
              </p14:nvContentPartPr>
              <p14:xfrm>
                <a:off x="1544705" y="2592083"/>
                <a:ext cx="48240" cy="20880"/>
              </p14:xfrm>
            </p:contentPart>
          </mc:Choice>
          <mc:Fallback>
            <p:pic>
              <p:nvPicPr>
                <p:cNvPr id="28" name="Tinta 27">
                  <a:extLst>
                    <a:ext uri="{FF2B5EF4-FFF2-40B4-BE49-F238E27FC236}">
                      <a16:creationId xmlns:a16="http://schemas.microsoft.com/office/drawing/2014/main" id="{165C25D3-2F79-491B-AFF8-6926DF6F1243}"/>
                    </a:ext>
                  </a:extLst>
                </p:cNvPr>
                <p:cNvPicPr/>
                <p:nvPr/>
              </p:nvPicPr>
              <p:blipFill>
                <a:blip r:embed="rId23"/>
                <a:stretch>
                  <a:fillRect/>
                </a:stretch>
              </p:blipFill>
              <p:spPr>
                <a:xfrm>
                  <a:off x="1536065" y="2583083"/>
                  <a:ext cx="65880" cy="38520"/>
                </a:xfrm>
                <a:prstGeom prst="rect">
                  <a:avLst/>
                </a:prstGeom>
              </p:spPr>
            </p:pic>
          </mc:Fallback>
        </mc:AlternateContent>
      </p:grpSp>
      <p:grpSp>
        <p:nvGrpSpPr>
          <p:cNvPr id="34" name="Agrupar 33">
            <a:extLst>
              <a:ext uri="{FF2B5EF4-FFF2-40B4-BE49-F238E27FC236}">
                <a16:creationId xmlns:a16="http://schemas.microsoft.com/office/drawing/2014/main" id="{C8B63751-4B00-4C5B-AC0C-F3242D08BBEA}"/>
              </a:ext>
            </a:extLst>
          </p:cNvPr>
          <p:cNvGrpSpPr/>
          <p:nvPr/>
        </p:nvGrpSpPr>
        <p:grpSpPr>
          <a:xfrm>
            <a:off x="1874825" y="1752563"/>
            <a:ext cx="1761480" cy="868320"/>
            <a:chOff x="1874825" y="1752563"/>
            <a:chExt cx="1761480" cy="868320"/>
          </a:xfrm>
        </p:grpSpPr>
        <mc:AlternateContent xmlns:mc="http://schemas.openxmlformats.org/markup-compatibility/2006">
          <mc:Choice xmlns:p14="http://schemas.microsoft.com/office/powerpoint/2010/main" Requires="p14">
            <p:contentPart p14:bwMode="auto" r:id="rId24">
              <p14:nvContentPartPr>
                <p14:cNvPr id="12" name="Tinta 11">
                  <a:extLst>
                    <a:ext uri="{FF2B5EF4-FFF2-40B4-BE49-F238E27FC236}">
                      <a16:creationId xmlns:a16="http://schemas.microsoft.com/office/drawing/2014/main" id="{400935D4-69A2-42DB-809F-FA8BD37E618F}"/>
                    </a:ext>
                  </a:extLst>
                </p14:cNvPr>
                <p14:cNvContentPartPr/>
                <p14:nvPr/>
              </p14:nvContentPartPr>
              <p14:xfrm>
                <a:off x="1891385" y="2016443"/>
                <a:ext cx="360" cy="20880"/>
              </p14:xfrm>
            </p:contentPart>
          </mc:Choice>
          <mc:Fallback>
            <p:pic>
              <p:nvPicPr>
                <p:cNvPr id="12" name="Tinta 11">
                  <a:extLst>
                    <a:ext uri="{FF2B5EF4-FFF2-40B4-BE49-F238E27FC236}">
                      <a16:creationId xmlns:a16="http://schemas.microsoft.com/office/drawing/2014/main" id="{400935D4-69A2-42DB-809F-FA8BD37E618F}"/>
                    </a:ext>
                  </a:extLst>
                </p:cNvPr>
                <p:cNvPicPr/>
                <p:nvPr/>
              </p:nvPicPr>
              <p:blipFill>
                <a:blip r:embed="rId25"/>
                <a:stretch>
                  <a:fillRect/>
                </a:stretch>
              </p:blipFill>
              <p:spPr>
                <a:xfrm>
                  <a:off x="1882385" y="2007803"/>
                  <a:ext cx="18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Tinta 12">
                  <a:extLst>
                    <a:ext uri="{FF2B5EF4-FFF2-40B4-BE49-F238E27FC236}">
                      <a16:creationId xmlns:a16="http://schemas.microsoft.com/office/drawing/2014/main" id="{2C04755B-8E42-476F-A492-72F60660B022}"/>
                    </a:ext>
                  </a:extLst>
                </p14:cNvPr>
                <p14:cNvContentPartPr/>
                <p14:nvPr/>
              </p14:nvContentPartPr>
              <p14:xfrm>
                <a:off x="1874825" y="2156483"/>
                <a:ext cx="360" cy="6120"/>
              </p14:xfrm>
            </p:contentPart>
          </mc:Choice>
          <mc:Fallback>
            <p:pic>
              <p:nvPicPr>
                <p:cNvPr id="13" name="Tinta 12">
                  <a:extLst>
                    <a:ext uri="{FF2B5EF4-FFF2-40B4-BE49-F238E27FC236}">
                      <a16:creationId xmlns:a16="http://schemas.microsoft.com/office/drawing/2014/main" id="{2C04755B-8E42-476F-A492-72F60660B022}"/>
                    </a:ext>
                  </a:extLst>
                </p:cNvPr>
                <p:cNvPicPr/>
                <p:nvPr/>
              </p:nvPicPr>
              <p:blipFill>
                <a:blip r:embed="rId27"/>
                <a:stretch>
                  <a:fillRect/>
                </a:stretch>
              </p:blipFill>
              <p:spPr>
                <a:xfrm>
                  <a:off x="1865825" y="2147483"/>
                  <a:ext cx="180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4" name="Tinta 13">
                  <a:extLst>
                    <a:ext uri="{FF2B5EF4-FFF2-40B4-BE49-F238E27FC236}">
                      <a16:creationId xmlns:a16="http://schemas.microsoft.com/office/drawing/2014/main" id="{42F5C1B8-5C98-4F89-82F1-0F5EBFE5E494}"/>
                    </a:ext>
                  </a:extLst>
                </p14:cNvPr>
                <p14:cNvContentPartPr/>
                <p14:nvPr/>
              </p14:nvContentPartPr>
              <p14:xfrm>
                <a:off x="2105945" y="1799363"/>
                <a:ext cx="176040" cy="332640"/>
              </p14:xfrm>
            </p:contentPart>
          </mc:Choice>
          <mc:Fallback>
            <p:pic>
              <p:nvPicPr>
                <p:cNvPr id="14" name="Tinta 13">
                  <a:extLst>
                    <a:ext uri="{FF2B5EF4-FFF2-40B4-BE49-F238E27FC236}">
                      <a16:creationId xmlns:a16="http://schemas.microsoft.com/office/drawing/2014/main" id="{42F5C1B8-5C98-4F89-82F1-0F5EBFE5E494}"/>
                    </a:ext>
                  </a:extLst>
                </p:cNvPr>
                <p:cNvPicPr/>
                <p:nvPr/>
              </p:nvPicPr>
              <p:blipFill>
                <a:blip r:embed="rId29"/>
                <a:stretch>
                  <a:fillRect/>
                </a:stretch>
              </p:blipFill>
              <p:spPr>
                <a:xfrm>
                  <a:off x="2097305" y="1790723"/>
                  <a:ext cx="19368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Tinta 14">
                  <a:extLst>
                    <a:ext uri="{FF2B5EF4-FFF2-40B4-BE49-F238E27FC236}">
                      <a16:creationId xmlns:a16="http://schemas.microsoft.com/office/drawing/2014/main" id="{1D41F82B-3292-4BFE-ABFC-5AFB45AF9689}"/>
                    </a:ext>
                  </a:extLst>
                </p14:cNvPr>
                <p14:cNvContentPartPr/>
                <p14:nvPr/>
              </p14:nvContentPartPr>
              <p14:xfrm>
                <a:off x="2344265" y="1917083"/>
                <a:ext cx="170640" cy="160920"/>
              </p14:xfrm>
            </p:contentPart>
          </mc:Choice>
          <mc:Fallback>
            <p:pic>
              <p:nvPicPr>
                <p:cNvPr id="15" name="Tinta 14">
                  <a:extLst>
                    <a:ext uri="{FF2B5EF4-FFF2-40B4-BE49-F238E27FC236}">
                      <a16:creationId xmlns:a16="http://schemas.microsoft.com/office/drawing/2014/main" id="{1D41F82B-3292-4BFE-ABFC-5AFB45AF9689}"/>
                    </a:ext>
                  </a:extLst>
                </p:cNvPr>
                <p:cNvPicPr/>
                <p:nvPr/>
              </p:nvPicPr>
              <p:blipFill>
                <a:blip r:embed="rId31"/>
                <a:stretch>
                  <a:fillRect/>
                </a:stretch>
              </p:blipFill>
              <p:spPr>
                <a:xfrm>
                  <a:off x="2335625" y="1908083"/>
                  <a:ext cx="18828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6" name="Tinta 15">
                  <a:extLst>
                    <a:ext uri="{FF2B5EF4-FFF2-40B4-BE49-F238E27FC236}">
                      <a16:creationId xmlns:a16="http://schemas.microsoft.com/office/drawing/2014/main" id="{C9CF776C-8591-43F3-BDF2-9F5A8BE14CE8}"/>
                    </a:ext>
                  </a:extLst>
                </p14:cNvPr>
                <p14:cNvContentPartPr/>
                <p14:nvPr/>
              </p14:nvContentPartPr>
              <p14:xfrm>
                <a:off x="2659985" y="2069003"/>
                <a:ext cx="1800" cy="114120"/>
              </p14:xfrm>
            </p:contentPart>
          </mc:Choice>
          <mc:Fallback>
            <p:pic>
              <p:nvPicPr>
                <p:cNvPr id="16" name="Tinta 15">
                  <a:extLst>
                    <a:ext uri="{FF2B5EF4-FFF2-40B4-BE49-F238E27FC236}">
                      <a16:creationId xmlns:a16="http://schemas.microsoft.com/office/drawing/2014/main" id="{C9CF776C-8591-43F3-BDF2-9F5A8BE14CE8}"/>
                    </a:ext>
                  </a:extLst>
                </p:cNvPr>
                <p:cNvPicPr/>
                <p:nvPr/>
              </p:nvPicPr>
              <p:blipFill>
                <a:blip r:embed="rId33"/>
                <a:stretch>
                  <a:fillRect/>
                </a:stretch>
              </p:blipFill>
              <p:spPr>
                <a:xfrm>
                  <a:off x="2650985" y="2060003"/>
                  <a:ext cx="19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7" name="Tinta 16">
                  <a:extLst>
                    <a:ext uri="{FF2B5EF4-FFF2-40B4-BE49-F238E27FC236}">
                      <a16:creationId xmlns:a16="http://schemas.microsoft.com/office/drawing/2014/main" id="{B4369043-A8A8-4392-A649-F41C40783B7E}"/>
                    </a:ext>
                  </a:extLst>
                </p14:cNvPr>
                <p14:cNvContentPartPr/>
                <p14:nvPr/>
              </p14:nvContentPartPr>
              <p14:xfrm>
                <a:off x="2755745" y="1981163"/>
                <a:ext cx="176040" cy="38880"/>
              </p14:xfrm>
            </p:contentPart>
          </mc:Choice>
          <mc:Fallback>
            <p:pic>
              <p:nvPicPr>
                <p:cNvPr id="17" name="Tinta 16">
                  <a:extLst>
                    <a:ext uri="{FF2B5EF4-FFF2-40B4-BE49-F238E27FC236}">
                      <a16:creationId xmlns:a16="http://schemas.microsoft.com/office/drawing/2014/main" id="{B4369043-A8A8-4392-A649-F41C40783B7E}"/>
                    </a:ext>
                  </a:extLst>
                </p:cNvPr>
                <p:cNvPicPr/>
                <p:nvPr/>
              </p:nvPicPr>
              <p:blipFill>
                <a:blip r:embed="rId35"/>
                <a:stretch>
                  <a:fillRect/>
                </a:stretch>
              </p:blipFill>
              <p:spPr>
                <a:xfrm>
                  <a:off x="2747105" y="1972523"/>
                  <a:ext cx="1936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8" name="Tinta 17">
                  <a:extLst>
                    <a:ext uri="{FF2B5EF4-FFF2-40B4-BE49-F238E27FC236}">
                      <a16:creationId xmlns:a16="http://schemas.microsoft.com/office/drawing/2014/main" id="{05E5214C-E04B-44D0-95F6-96ACDE1C9BD3}"/>
                    </a:ext>
                  </a:extLst>
                </p14:cNvPr>
                <p14:cNvContentPartPr/>
                <p14:nvPr/>
              </p14:nvContentPartPr>
              <p14:xfrm>
                <a:off x="2826665" y="1931483"/>
                <a:ext cx="56160" cy="155160"/>
              </p14:xfrm>
            </p:contentPart>
          </mc:Choice>
          <mc:Fallback>
            <p:pic>
              <p:nvPicPr>
                <p:cNvPr id="18" name="Tinta 17">
                  <a:extLst>
                    <a:ext uri="{FF2B5EF4-FFF2-40B4-BE49-F238E27FC236}">
                      <a16:creationId xmlns:a16="http://schemas.microsoft.com/office/drawing/2014/main" id="{05E5214C-E04B-44D0-95F6-96ACDE1C9BD3}"/>
                    </a:ext>
                  </a:extLst>
                </p:cNvPr>
                <p:cNvPicPr/>
                <p:nvPr/>
              </p:nvPicPr>
              <p:blipFill>
                <a:blip r:embed="rId37"/>
                <a:stretch>
                  <a:fillRect/>
                </a:stretch>
              </p:blipFill>
              <p:spPr>
                <a:xfrm>
                  <a:off x="2818025" y="1922483"/>
                  <a:ext cx="738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9" name="Tinta 18">
                  <a:extLst>
                    <a:ext uri="{FF2B5EF4-FFF2-40B4-BE49-F238E27FC236}">
                      <a16:creationId xmlns:a16="http://schemas.microsoft.com/office/drawing/2014/main" id="{CA4343C8-5B0B-4957-BA5F-70A3CD3EB274}"/>
                    </a:ext>
                  </a:extLst>
                </p14:cNvPr>
                <p14:cNvContentPartPr/>
                <p14:nvPr/>
              </p14:nvContentPartPr>
              <p14:xfrm>
                <a:off x="3003425" y="1914563"/>
                <a:ext cx="176760" cy="155880"/>
              </p14:xfrm>
            </p:contentPart>
          </mc:Choice>
          <mc:Fallback>
            <p:pic>
              <p:nvPicPr>
                <p:cNvPr id="19" name="Tinta 18">
                  <a:extLst>
                    <a:ext uri="{FF2B5EF4-FFF2-40B4-BE49-F238E27FC236}">
                      <a16:creationId xmlns:a16="http://schemas.microsoft.com/office/drawing/2014/main" id="{CA4343C8-5B0B-4957-BA5F-70A3CD3EB274}"/>
                    </a:ext>
                  </a:extLst>
                </p:cNvPr>
                <p:cNvPicPr/>
                <p:nvPr/>
              </p:nvPicPr>
              <p:blipFill>
                <a:blip r:embed="rId39"/>
                <a:stretch>
                  <a:fillRect/>
                </a:stretch>
              </p:blipFill>
              <p:spPr>
                <a:xfrm>
                  <a:off x="2994425" y="1905563"/>
                  <a:ext cx="19440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0" name="Tinta 19">
                  <a:extLst>
                    <a:ext uri="{FF2B5EF4-FFF2-40B4-BE49-F238E27FC236}">
                      <a16:creationId xmlns:a16="http://schemas.microsoft.com/office/drawing/2014/main" id="{41B97124-682F-4461-9884-DFA40EA8AC97}"/>
                    </a:ext>
                  </a:extLst>
                </p14:cNvPr>
                <p14:cNvContentPartPr/>
                <p14:nvPr/>
              </p14:nvContentPartPr>
              <p14:xfrm>
                <a:off x="3181985" y="1917803"/>
                <a:ext cx="180720" cy="166680"/>
              </p14:xfrm>
            </p:contentPart>
          </mc:Choice>
          <mc:Fallback>
            <p:pic>
              <p:nvPicPr>
                <p:cNvPr id="20" name="Tinta 19">
                  <a:extLst>
                    <a:ext uri="{FF2B5EF4-FFF2-40B4-BE49-F238E27FC236}">
                      <a16:creationId xmlns:a16="http://schemas.microsoft.com/office/drawing/2014/main" id="{41B97124-682F-4461-9884-DFA40EA8AC97}"/>
                    </a:ext>
                  </a:extLst>
                </p:cNvPr>
                <p:cNvPicPr/>
                <p:nvPr/>
              </p:nvPicPr>
              <p:blipFill>
                <a:blip r:embed="rId41"/>
                <a:stretch>
                  <a:fillRect/>
                </a:stretch>
              </p:blipFill>
              <p:spPr>
                <a:xfrm>
                  <a:off x="3173345" y="1908803"/>
                  <a:ext cx="1983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1" name="Tinta 20">
                  <a:extLst>
                    <a:ext uri="{FF2B5EF4-FFF2-40B4-BE49-F238E27FC236}">
                      <a16:creationId xmlns:a16="http://schemas.microsoft.com/office/drawing/2014/main" id="{D788AA82-22A1-4890-B5CF-BE942BE793BF}"/>
                    </a:ext>
                  </a:extLst>
                </p14:cNvPr>
                <p14:cNvContentPartPr/>
                <p14:nvPr/>
              </p14:nvContentPartPr>
              <p14:xfrm>
                <a:off x="3463865" y="1752563"/>
                <a:ext cx="172440" cy="364680"/>
              </p14:xfrm>
            </p:contentPart>
          </mc:Choice>
          <mc:Fallback>
            <p:pic>
              <p:nvPicPr>
                <p:cNvPr id="21" name="Tinta 20">
                  <a:extLst>
                    <a:ext uri="{FF2B5EF4-FFF2-40B4-BE49-F238E27FC236}">
                      <a16:creationId xmlns:a16="http://schemas.microsoft.com/office/drawing/2014/main" id="{D788AA82-22A1-4890-B5CF-BE942BE793BF}"/>
                    </a:ext>
                  </a:extLst>
                </p:cNvPr>
                <p:cNvPicPr/>
                <p:nvPr/>
              </p:nvPicPr>
              <p:blipFill>
                <a:blip r:embed="rId43"/>
                <a:stretch>
                  <a:fillRect/>
                </a:stretch>
              </p:blipFill>
              <p:spPr>
                <a:xfrm>
                  <a:off x="3454865" y="1743563"/>
                  <a:ext cx="1900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Tinta 28">
                  <a:extLst>
                    <a:ext uri="{FF2B5EF4-FFF2-40B4-BE49-F238E27FC236}">
                      <a16:creationId xmlns:a16="http://schemas.microsoft.com/office/drawing/2014/main" id="{B9304D12-A7FA-486C-BF20-544B4A9E6EB0}"/>
                    </a:ext>
                  </a:extLst>
                </p14:cNvPr>
                <p14:cNvContentPartPr/>
                <p14:nvPr/>
              </p14:nvContentPartPr>
              <p14:xfrm>
                <a:off x="2021705" y="2379323"/>
                <a:ext cx="30960" cy="210600"/>
              </p14:xfrm>
            </p:contentPart>
          </mc:Choice>
          <mc:Fallback>
            <p:pic>
              <p:nvPicPr>
                <p:cNvPr id="29" name="Tinta 28">
                  <a:extLst>
                    <a:ext uri="{FF2B5EF4-FFF2-40B4-BE49-F238E27FC236}">
                      <a16:creationId xmlns:a16="http://schemas.microsoft.com/office/drawing/2014/main" id="{B9304D12-A7FA-486C-BF20-544B4A9E6EB0}"/>
                    </a:ext>
                  </a:extLst>
                </p:cNvPr>
                <p:cNvPicPr/>
                <p:nvPr/>
              </p:nvPicPr>
              <p:blipFill>
                <a:blip r:embed="rId45"/>
                <a:stretch>
                  <a:fillRect/>
                </a:stretch>
              </p:blipFill>
              <p:spPr>
                <a:xfrm>
                  <a:off x="2012705" y="2370683"/>
                  <a:ext cx="486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Tinta 29">
                  <a:extLst>
                    <a:ext uri="{FF2B5EF4-FFF2-40B4-BE49-F238E27FC236}">
                      <a16:creationId xmlns:a16="http://schemas.microsoft.com/office/drawing/2014/main" id="{7449BC47-8821-4423-8FD6-C102771CC09B}"/>
                    </a:ext>
                  </a:extLst>
                </p14:cNvPr>
                <p14:cNvContentPartPr/>
                <p14:nvPr/>
              </p14:nvContentPartPr>
              <p14:xfrm>
                <a:off x="2090105" y="2363483"/>
                <a:ext cx="56520" cy="257400"/>
              </p14:xfrm>
            </p:contentPart>
          </mc:Choice>
          <mc:Fallback>
            <p:pic>
              <p:nvPicPr>
                <p:cNvPr id="30" name="Tinta 29">
                  <a:extLst>
                    <a:ext uri="{FF2B5EF4-FFF2-40B4-BE49-F238E27FC236}">
                      <a16:creationId xmlns:a16="http://schemas.microsoft.com/office/drawing/2014/main" id="{7449BC47-8821-4423-8FD6-C102771CC09B}"/>
                    </a:ext>
                  </a:extLst>
                </p:cNvPr>
                <p:cNvPicPr/>
                <p:nvPr/>
              </p:nvPicPr>
              <p:blipFill>
                <a:blip r:embed="rId47"/>
                <a:stretch>
                  <a:fillRect/>
                </a:stretch>
              </p:blipFill>
              <p:spPr>
                <a:xfrm>
                  <a:off x="2081465" y="2354483"/>
                  <a:ext cx="7416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Tinta 30">
                  <a:extLst>
                    <a:ext uri="{FF2B5EF4-FFF2-40B4-BE49-F238E27FC236}">
                      <a16:creationId xmlns:a16="http://schemas.microsoft.com/office/drawing/2014/main" id="{AD580E8E-48DE-4F8D-8970-EDF8D03A22C6}"/>
                    </a:ext>
                  </a:extLst>
                </p14:cNvPr>
                <p14:cNvContentPartPr/>
                <p14:nvPr/>
              </p14:nvContentPartPr>
              <p14:xfrm>
                <a:off x="2088305" y="2272403"/>
                <a:ext cx="288720" cy="347760"/>
              </p14:xfrm>
            </p:contentPart>
          </mc:Choice>
          <mc:Fallback>
            <p:pic>
              <p:nvPicPr>
                <p:cNvPr id="31" name="Tinta 30">
                  <a:extLst>
                    <a:ext uri="{FF2B5EF4-FFF2-40B4-BE49-F238E27FC236}">
                      <a16:creationId xmlns:a16="http://schemas.microsoft.com/office/drawing/2014/main" id="{AD580E8E-48DE-4F8D-8970-EDF8D03A22C6}"/>
                    </a:ext>
                  </a:extLst>
                </p:cNvPr>
                <p:cNvPicPr/>
                <p:nvPr/>
              </p:nvPicPr>
              <p:blipFill>
                <a:blip r:embed="rId49"/>
                <a:stretch>
                  <a:fillRect/>
                </a:stretch>
              </p:blipFill>
              <p:spPr>
                <a:xfrm>
                  <a:off x="2079665" y="2263763"/>
                  <a:ext cx="306360" cy="36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5" name="Tinta 34">
                <a:extLst>
                  <a:ext uri="{FF2B5EF4-FFF2-40B4-BE49-F238E27FC236}">
                    <a16:creationId xmlns:a16="http://schemas.microsoft.com/office/drawing/2014/main" id="{E06D7C71-1DF3-4817-8DDA-C49195C38D44}"/>
                  </a:ext>
                </a:extLst>
              </p14:cNvPr>
              <p14:cNvContentPartPr/>
              <p14:nvPr/>
            </p14:nvContentPartPr>
            <p14:xfrm>
              <a:off x="3887225" y="2253683"/>
              <a:ext cx="469080" cy="69120"/>
            </p14:xfrm>
          </p:contentPart>
        </mc:Choice>
        <mc:Fallback>
          <p:pic>
            <p:nvPicPr>
              <p:cNvPr id="35" name="Tinta 34">
                <a:extLst>
                  <a:ext uri="{FF2B5EF4-FFF2-40B4-BE49-F238E27FC236}">
                    <a16:creationId xmlns:a16="http://schemas.microsoft.com/office/drawing/2014/main" id="{E06D7C71-1DF3-4817-8DDA-C49195C38D44}"/>
                  </a:ext>
                </a:extLst>
              </p:cNvPr>
              <p:cNvPicPr/>
              <p:nvPr/>
            </p:nvPicPr>
            <p:blipFill>
              <a:blip r:embed="rId51"/>
              <a:stretch>
                <a:fillRect/>
              </a:stretch>
            </p:blipFill>
            <p:spPr>
              <a:xfrm>
                <a:off x="3833585" y="2146043"/>
                <a:ext cx="5767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Tinta 35">
                <a:extLst>
                  <a:ext uri="{FF2B5EF4-FFF2-40B4-BE49-F238E27FC236}">
                    <a16:creationId xmlns:a16="http://schemas.microsoft.com/office/drawing/2014/main" id="{A0547CFA-EBF9-46E1-9AD6-38E94EDDA420}"/>
                  </a:ext>
                </a:extLst>
              </p14:cNvPr>
              <p14:cNvContentPartPr/>
              <p14:nvPr/>
            </p14:nvContentPartPr>
            <p14:xfrm>
              <a:off x="8543105" y="2228123"/>
              <a:ext cx="790920" cy="42840"/>
            </p14:xfrm>
          </p:contentPart>
        </mc:Choice>
        <mc:Fallback>
          <p:pic>
            <p:nvPicPr>
              <p:cNvPr id="36" name="Tinta 35">
                <a:extLst>
                  <a:ext uri="{FF2B5EF4-FFF2-40B4-BE49-F238E27FC236}">
                    <a16:creationId xmlns:a16="http://schemas.microsoft.com/office/drawing/2014/main" id="{A0547CFA-EBF9-46E1-9AD6-38E94EDDA420}"/>
                  </a:ext>
                </a:extLst>
              </p:cNvPr>
              <p:cNvPicPr/>
              <p:nvPr/>
            </p:nvPicPr>
            <p:blipFill>
              <a:blip r:embed="rId53"/>
              <a:stretch>
                <a:fillRect/>
              </a:stretch>
            </p:blipFill>
            <p:spPr>
              <a:xfrm>
                <a:off x="8489465" y="2120123"/>
                <a:ext cx="8985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Tinta 36">
                <a:extLst>
                  <a:ext uri="{FF2B5EF4-FFF2-40B4-BE49-F238E27FC236}">
                    <a16:creationId xmlns:a16="http://schemas.microsoft.com/office/drawing/2014/main" id="{3A5D49FF-D67B-4DCB-9D6A-BA9C3CB6F45F}"/>
                  </a:ext>
                </a:extLst>
              </p14:cNvPr>
              <p14:cNvContentPartPr/>
              <p14:nvPr/>
            </p14:nvContentPartPr>
            <p14:xfrm>
              <a:off x="1381625" y="1190963"/>
              <a:ext cx="144000" cy="68400"/>
            </p14:xfrm>
          </p:contentPart>
        </mc:Choice>
        <mc:Fallback>
          <p:pic>
            <p:nvPicPr>
              <p:cNvPr id="37" name="Tinta 36">
                <a:extLst>
                  <a:ext uri="{FF2B5EF4-FFF2-40B4-BE49-F238E27FC236}">
                    <a16:creationId xmlns:a16="http://schemas.microsoft.com/office/drawing/2014/main" id="{3A5D49FF-D67B-4DCB-9D6A-BA9C3CB6F45F}"/>
                  </a:ext>
                </a:extLst>
              </p:cNvPr>
              <p:cNvPicPr/>
              <p:nvPr/>
            </p:nvPicPr>
            <p:blipFill>
              <a:blip r:embed="rId55"/>
              <a:stretch>
                <a:fillRect/>
              </a:stretch>
            </p:blipFill>
            <p:spPr>
              <a:xfrm>
                <a:off x="1327985" y="1083323"/>
                <a:ext cx="2516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Tinta 37">
                <a:extLst>
                  <a:ext uri="{FF2B5EF4-FFF2-40B4-BE49-F238E27FC236}">
                    <a16:creationId xmlns:a16="http://schemas.microsoft.com/office/drawing/2014/main" id="{D75FA3CE-D07A-4522-8402-8B7D3D8C202D}"/>
                  </a:ext>
                </a:extLst>
              </p14:cNvPr>
              <p14:cNvContentPartPr/>
              <p14:nvPr/>
            </p14:nvContentPartPr>
            <p14:xfrm>
              <a:off x="3572585" y="1267283"/>
              <a:ext cx="704520" cy="45000"/>
            </p14:xfrm>
          </p:contentPart>
        </mc:Choice>
        <mc:Fallback>
          <p:pic>
            <p:nvPicPr>
              <p:cNvPr id="38" name="Tinta 37">
                <a:extLst>
                  <a:ext uri="{FF2B5EF4-FFF2-40B4-BE49-F238E27FC236}">
                    <a16:creationId xmlns:a16="http://schemas.microsoft.com/office/drawing/2014/main" id="{D75FA3CE-D07A-4522-8402-8B7D3D8C202D}"/>
                  </a:ext>
                </a:extLst>
              </p:cNvPr>
              <p:cNvPicPr/>
              <p:nvPr/>
            </p:nvPicPr>
            <p:blipFill>
              <a:blip r:embed="rId57"/>
              <a:stretch>
                <a:fillRect/>
              </a:stretch>
            </p:blipFill>
            <p:spPr>
              <a:xfrm>
                <a:off x="3518585" y="1159283"/>
                <a:ext cx="812160" cy="260640"/>
              </a:xfrm>
              <a:prstGeom prst="rect">
                <a:avLst/>
              </a:prstGeom>
            </p:spPr>
          </p:pic>
        </mc:Fallback>
      </mc:AlternateContent>
      <p:grpSp>
        <p:nvGrpSpPr>
          <p:cNvPr id="50" name="Agrupar 49">
            <a:extLst>
              <a:ext uri="{FF2B5EF4-FFF2-40B4-BE49-F238E27FC236}">
                <a16:creationId xmlns:a16="http://schemas.microsoft.com/office/drawing/2014/main" id="{68FB3F98-33A6-4C27-970D-F99CED3D489C}"/>
              </a:ext>
            </a:extLst>
          </p:cNvPr>
          <p:cNvGrpSpPr/>
          <p:nvPr/>
        </p:nvGrpSpPr>
        <p:grpSpPr>
          <a:xfrm>
            <a:off x="232505" y="5605283"/>
            <a:ext cx="1373400" cy="443880"/>
            <a:chOff x="232505" y="5605283"/>
            <a:chExt cx="1373400" cy="443880"/>
          </a:xfrm>
        </p:grpSpPr>
        <mc:AlternateContent xmlns:mc="http://schemas.openxmlformats.org/markup-compatibility/2006">
          <mc:Choice xmlns:p14="http://schemas.microsoft.com/office/powerpoint/2010/main" Requires="p14">
            <p:contentPart p14:bwMode="auto" r:id="rId58">
              <p14:nvContentPartPr>
                <p14:cNvPr id="40" name="Tinta 39">
                  <a:extLst>
                    <a:ext uri="{FF2B5EF4-FFF2-40B4-BE49-F238E27FC236}">
                      <a16:creationId xmlns:a16="http://schemas.microsoft.com/office/drawing/2014/main" id="{531CFB4C-8265-49A6-957D-32FDBB9BEC5F}"/>
                    </a:ext>
                  </a:extLst>
                </p14:cNvPr>
                <p14:cNvContentPartPr/>
                <p14:nvPr/>
              </p14:nvContentPartPr>
              <p14:xfrm>
                <a:off x="318545" y="5625083"/>
                <a:ext cx="205200" cy="244080"/>
              </p14:xfrm>
            </p:contentPart>
          </mc:Choice>
          <mc:Fallback>
            <p:pic>
              <p:nvPicPr>
                <p:cNvPr id="40" name="Tinta 39">
                  <a:extLst>
                    <a:ext uri="{FF2B5EF4-FFF2-40B4-BE49-F238E27FC236}">
                      <a16:creationId xmlns:a16="http://schemas.microsoft.com/office/drawing/2014/main" id="{531CFB4C-8265-49A6-957D-32FDBB9BEC5F}"/>
                    </a:ext>
                  </a:extLst>
                </p:cNvPr>
                <p:cNvPicPr/>
                <p:nvPr/>
              </p:nvPicPr>
              <p:blipFill>
                <a:blip r:embed="rId59"/>
                <a:stretch>
                  <a:fillRect/>
                </a:stretch>
              </p:blipFill>
              <p:spPr>
                <a:xfrm>
                  <a:off x="309545" y="5616443"/>
                  <a:ext cx="2228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Tinta 40">
                  <a:extLst>
                    <a:ext uri="{FF2B5EF4-FFF2-40B4-BE49-F238E27FC236}">
                      <a16:creationId xmlns:a16="http://schemas.microsoft.com/office/drawing/2014/main" id="{D08B07AA-CEF9-467E-804C-3F1B83C16A6A}"/>
                    </a:ext>
                  </a:extLst>
                </p14:cNvPr>
                <p14:cNvContentPartPr/>
                <p14:nvPr/>
              </p14:nvContentPartPr>
              <p14:xfrm>
                <a:off x="592505" y="5687363"/>
                <a:ext cx="362160" cy="130320"/>
              </p14:xfrm>
            </p:contentPart>
          </mc:Choice>
          <mc:Fallback>
            <p:pic>
              <p:nvPicPr>
                <p:cNvPr id="41" name="Tinta 40">
                  <a:extLst>
                    <a:ext uri="{FF2B5EF4-FFF2-40B4-BE49-F238E27FC236}">
                      <a16:creationId xmlns:a16="http://schemas.microsoft.com/office/drawing/2014/main" id="{D08B07AA-CEF9-467E-804C-3F1B83C16A6A}"/>
                    </a:ext>
                  </a:extLst>
                </p:cNvPr>
                <p:cNvPicPr/>
                <p:nvPr/>
              </p:nvPicPr>
              <p:blipFill>
                <a:blip r:embed="rId61"/>
                <a:stretch>
                  <a:fillRect/>
                </a:stretch>
              </p:blipFill>
              <p:spPr>
                <a:xfrm>
                  <a:off x="583865" y="5678363"/>
                  <a:ext cx="3798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Tinta 41">
                  <a:extLst>
                    <a:ext uri="{FF2B5EF4-FFF2-40B4-BE49-F238E27FC236}">
                      <a16:creationId xmlns:a16="http://schemas.microsoft.com/office/drawing/2014/main" id="{05FBB57F-6237-4E7A-9ED6-36847D416084}"/>
                    </a:ext>
                  </a:extLst>
                </p14:cNvPr>
                <p14:cNvContentPartPr/>
                <p14:nvPr/>
              </p14:nvContentPartPr>
              <p14:xfrm>
                <a:off x="892385" y="5605283"/>
                <a:ext cx="223200" cy="218520"/>
              </p14:xfrm>
            </p:contentPart>
          </mc:Choice>
          <mc:Fallback>
            <p:pic>
              <p:nvPicPr>
                <p:cNvPr id="42" name="Tinta 41">
                  <a:extLst>
                    <a:ext uri="{FF2B5EF4-FFF2-40B4-BE49-F238E27FC236}">
                      <a16:creationId xmlns:a16="http://schemas.microsoft.com/office/drawing/2014/main" id="{05FBB57F-6237-4E7A-9ED6-36847D416084}"/>
                    </a:ext>
                  </a:extLst>
                </p:cNvPr>
                <p:cNvPicPr/>
                <p:nvPr/>
              </p:nvPicPr>
              <p:blipFill>
                <a:blip r:embed="rId63"/>
                <a:stretch>
                  <a:fillRect/>
                </a:stretch>
              </p:blipFill>
              <p:spPr>
                <a:xfrm>
                  <a:off x="883385" y="5596643"/>
                  <a:ext cx="240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Tinta 42">
                  <a:extLst>
                    <a:ext uri="{FF2B5EF4-FFF2-40B4-BE49-F238E27FC236}">
                      <a16:creationId xmlns:a16="http://schemas.microsoft.com/office/drawing/2014/main" id="{7E13C7E3-C5F2-4A04-B130-9194742D91A5}"/>
                    </a:ext>
                  </a:extLst>
                </p14:cNvPr>
                <p14:cNvContentPartPr/>
                <p14:nvPr/>
              </p14:nvContentPartPr>
              <p14:xfrm>
                <a:off x="1147985" y="5661083"/>
                <a:ext cx="193680" cy="136440"/>
              </p14:xfrm>
            </p:contentPart>
          </mc:Choice>
          <mc:Fallback>
            <p:pic>
              <p:nvPicPr>
                <p:cNvPr id="43" name="Tinta 42">
                  <a:extLst>
                    <a:ext uri="{FF2B5EF4-FFF2-40B4-BE49-F238E27FC236}">
                      <a16:creationId xmlns:a16="http://schemas.microsoft.com/office/drawing/2014/main" id="{7E13C7E3-C5F2-4A04-B130-9194742D91A5}"/>
                    </a:ext>
                  </a:extLst>
                </p:cNvPr>
                <p:cNvPicPr/>
                <p:nvPr/>
              </p:nvPicPr>
              <p:blipFill>
                <a:blip r:embed="rId65"/>
                <a:stretch>
                  <a:fillRect/>
                </a:stretch>
              </p:blipFill>
              <p:spPr>
                <a:xfrm>
                  <a:off x="1138985" y="5652083"/>
                  <a:ext cx="2113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Tinta 43">
                  <a:extLst>
                    <a:ext uri="{FF2B5EF4-FFF2-40B4-BE49-F238E27FC236}">
                      <a16:creationId xmlns:a16="http://schemas.microsoft.com/office/drawing/2014/main" id="{4F276AC0-A24A-4CEB-9C3B-50353F89934C}"/>
                    </a:ext>
                  </a:extLst>
                </p14:cNvPr>
                <p14:cNvContentPartPr/>
                <p14:nvPr/>
              </p14:nvContentPartPr>
              <p14:xfrm>
                <a:off x="1504385" y="5686283"/>
                <a:ext cx="14400" cy="3600"/>
              </p14:xfrm>
            </p:contentPart>
          </mc:Choice>
          <mc:Fallback>
            <p:pic>
              <p:nvPicPr>
                <p:cNvPr id="44" name="Tinta 43">
                  <a:extLst>
                    <a:ext uri="{FF2B5EF4-FFF2-40B4-BE49-F238E27FC236}">
                      <a16:creationId xmlns:a16="http://schemas.microsoft.com/office/drawing/2014/main" id="{4F276AC0-A24A-4CEB-9C3B-50353F89934C}"/>
                    </a:ext>
                  </a:extLst>
                </p:cNvPr>
                <p:cNvPicPr/>
                <p:nvPr/>
              </p:nvPicPr>
              <p:blipFill>
                <a:blip r:embed="rId67"/>
                <a:stretch>
                  <a:fillRect/>
                </a:stretch>
              </p:blipFill>
              <p:spPr>
                <a:xfrm>
                  <a:off x="1495385" y="5677283"/>
                  <a:ext cx="3204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Tinta 44">
                  <a:extLst>
                    <a:ext uri="{FF2B5EF4-FFF2-40B4-BE49-F238E27FC236}">
                      <a16:creationId xmlns:a16="http://schemas.microsoft.com/office/drawing/2014/main" id="{57861852-B9D6-41CC-B076-6200FB3809E5}"/>
                    </a:ext>
                  </a:extLst>
                </p14:cNvPr>
                <p14:cNvContentPartPr/>
                <p14:nvPr/>
              </p14:nvContentPartPr>
              <p14:xfrm>
                <a:off x="1546145" y="5803283"/>
                <a:ext cx="360" cy="360"/>
              </p14:xfrm>
            </p:contentPart>
          </mc:Choice>
          <mc:Fallback>
            <p:pic>
              <p:nvPicPr>
                <p:cNvPr id="45" name="Tinta 44">
                  <a:extLst>
                    <a:ext uri="{FF2B5EF4-FFF2-40B4-BE49-F238E27FC236}">
                      <a16:creationId xmlns:a16="http://schemas.microsoft.com/office/drawing/2014/main" id="{57861852-B9D6-41CC-B076-6200FB3809E5}"/>
                    </a:ext>
                  </a:extLst>
                </p:cNvPr>
                <p:cNvPicPr/>
                <p:nvPr/>
              </p:nvPicPr>
              <p:blipFill>
                <a:blip r:embed="rId69"/>
                <a:stretch>
                  <a:fillRect/>
                </a:stretch>
              </p:blipFill>
              <p:spPr>
                <a:xfrm>
                  <a:off x="1537145" y="579428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Tinta 45">
                  <a:extLst>
                    <a:ext uri="{FF2B5EF4-FFF2-40B4-BE49-F238E27FC236}">
                      <a16:creationId xmlns:a16="http://schemas.microsoft.com/office/drawing/2014/main" id="{50CD7A84-DE2D-4886-99D0-90DF21851754}"/>
                    </a:ext>
                  </a:extLst>
                </p14:cNvPr>
                <p14:cNvContentPartPr/>
                <p14:nvPr/>
              </p14:nvContentPartPr>
              <p14:xfrm>
                <a:off x="232505" y="5990843"/>
                <a:ext cx="1051200" cy="58320"/>
              </p14:xfrm>
            </p:contentPart>
          </mc:Choice>
          <mc:Fallback>
            <p:pic>
              <p:nvPicPr>
                <p:cNvPr id="46" name="Tinta 45">
                  <a:extLst>
                    <a:ext uri="{FF2B5EF4-FFF2-40B4-BE49-F238E27FC236}">
                      <a16:creationId xmlns:a16="http://schemas.microsoft.com/office/drawing/2014/main" id="{50CD7A84-DE2D-4886-99D0-90DF21851754}"/>
                    </a:ext>
                  </a:extLst>
                </p:cNvPr>
                <p:cNvPicPr/>
                <p:nvPr/>
              </p:nvPicPr>
              <p:blipFill>
                <a:blip r:embed="rId71"/>
                <a:stretch>
                  <a:fillRect/>
                </a:stretch>
              </p:blipFill>
              <p:spPr>
                <a:xfrm>
                  <a:off x="223865" y="5982203"/>
                  <a:ext cx="106884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8" name="Tinta 47">
                  <a:extLst>
                    <a:ext uri="{FF2B5EF4-FFF2-40B4-BE49-F238E27FC236}">
                      <a16:creationId xmlns:a16="http://schemas.microsoft.com/office/drawing/2014/main" id="{57E0A94B-EB15-4CCF-9AA8-8B77B985784C}"/>
                    </a:ext>
                  </a:extLst>
                </p14:cNvPr>
                <p14:cNvContentPartPr/>
                <p14:nvPr/>
              </p14:nvContentPartPr>
              <p14:xfrm>
                <a:off x="1565225" y="5731643"/>
                <a:ext cx="360" cy="360"/>
              </p14:xfrm>
            </p:contentPart>
          </mc:Choice>
          <mc:Fallback>
            <p:pic>
              <p:nvPicPr>
                <p:cNvPr id="48" name="Tinta 47">
                  <a:extLst>
                    <a:ext uri="{FF2B5EF4-FFF2-40B4-BE49-F238E27FC236}">
                      <a16:creationId xmlns:a16="http://schemas.microsoft.com/office/drawing/2014/main" id="{57E0A94B-EB15-4CCF-9AA8-8B77B985784C}"/>
                    </a:ext>
                  </a:extLst>
                </p:cNvPr>
                <p:cNvPicPr/>
                <p:nvPr/>
              </p:nvPicPr>
              <p:blipFill>
                <a:blip r:embed="rId69"/>
                <a:stretch>
                  <a:fillRect/>
                </a:stretch>
              </p:blipFill>
              <p:spPr>
                <a:xfrm>
                  <a:off x="1556225" y="57226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9" name="Tinta 48">
                  <a:extLst>
                    <a:ext uri="{FF2B5EF4-FFF2-40B4-BE49-F238E27FC236}">
                      <a16:creationId xmlns:a16="http://schemas.microsoft.com/office/drawing/2014/main" id="{7B57FA84-F020-472B-BFE0-C2F865AF3901}"/>
                    </a:ext>
                  </a:extLst>
                </p14:cNvPr>
                <p14:cNvContentPartPr/>
                <p14:nvPr/>
              </p14:nvContentPartPr>
              <p14:xfrm>
                <a:off x="1582865" y="5895443"/>
                <a:ext cx="23040" cy="11880"/>
              </p14:xfrm>
            </p:contentPart>
          </mc:Choice>
          <mc:Fallback>
            <p:pic>
              <p:nvPicPr>
                <p:cNvPr id="49" name="Tinta 48">
                  <a:extLst>
                    <a:ext uri="{FF2B5EF4-FFF2-40B4-BE49-F238E27FC236}">
                      <a16:creationId xmlns:a16="http://schemas.microsoft.com/office/drawing/2014/main" id="{7B57FA84-F020-472B-BFE0-C2F865AF3901}"/>
                    </a:ext>
                  </a:extLst>
                </p:cNvPr>
                <p:cNvPicPr/>
                <p:nvPr/>
              </p:nvPicPr>
              <p:blipFill>
                <a:blip r:embed="rId74"/>
                <a:stretch>
                  <a:fillRect/>
                </a:stretch>
              </p:blipFill>
              <p:spPr>
                <a:xfrm>
                  <a:off x="1573865" y="5886443"/>
                  <a:ext cx="40680" cy="2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5">
            <p14:nvContentPartPr>
              <p14:cNvPr id="52" name="Tinta 51">
                <a:extLst>
                  <a:ext uri="{FF2B5EF4-FFF2-40B4-BE49-F238E27FC236}">
                    <a16:creationId xmlns:a16="http://schemas.microsoft.com/office/drawing/2014/main" id="{D7AF2383-800A-4C74-91B6-51B636B0BF91}"/>
                  </a:ext>
                </a:extLst>
              </p14:cNvPr>
              <p14:cNvContentPartPr/>
              <p14:nvPr/>
            </p14:nvContentPartPr>
            <p14:xfrm>
              <a:off x="2011985" y="5679083"/>
              <a:ext cx="473760" cy="279000"/>
            </p14:xfrm>
          </p:contentPart>
        </mc:Choice>
        <mc:Fallback>
          <p:pic>
            <p:nvPicPr>
              <p:cNvPr id="52" name="Tinta 51">
                <a:extLst>
                  <a:ext uri="{FF2B5EF4-FFF2-40B4-BE49-F238E27FC236}">
                    <a16:creationId xmlns:a16="http://schemas.microsoft.com/office/drawing/2014/main" id="{D7AF2383-800A-4C74-91B6-51B636B0BF91}"/>
                  </a:ext>
                </a:extLst>
              </p:cNvPr>
              <p:cNvPicPr/>
              <p:nvPr/>
            </p:nvPicPr>
            <p:blipFill>
              <a:blip r:embed="rId76"/>
              <a:stretch>
                <a:fillRect/>
              </a:stretch>
            </p:blipFill>
            <p:spPr>
              <a:xfrm>
                <a:off x="1993985" y="5661443"/>
                <a:ext cx="50940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3" name="Tinta 52">
                <a:extLst>
                  <a:ext uri="{FF2B5EF4-FFF2-40B4-BE49-F238E27FC236}">
                    <a16:creationId xmlns:a16="http://schemas.microsoft.com/office/drawing/2014/main" id="{E33F2627-9DF4-47A4-88BA-BB192448AA88}"/>
                  </a:ext>
                </a:extLst>
              </p14:cNvPr>
              <p14:cNvContentPartPr/>
              <p14:nvPr/>
            </p14:nvContentPartPr>
            <p14:xfrm>
              <a:off x="2498705" y="5099483"/>
              <a:ext cx="238320" cy="363240"/>
            </p14:xfrm>
          </p:contentPart>
        </mc:Choice>
        <mc:Fallback>
          <p:pic>
            <p:nvPicPr>
              <p:cNvPr id="53" name="Tinta 52">
                <a:extLst>
                  <a:ext uri="{FF2B5EF4-FFF2-40B4-BE49-F238E27FC236}">
                    <a16:creationId xmlns:a16="http://schemas.microsoft.com/office/drawing/2014/main" id="{E33F2627-9DF4-47A4-88BA-BB192448AA88}"/>
                  </a:ext>
                </a:extLst>
              </p:cNvPr>
              <p:cNvPicPr/>
              <p:nvPr/>
            </p:nvPicPr>
            <p:blipFill>
              <a:blip r:embed="rId78"/>
              <a:stretch>
                <a:fillRect/>
              </a:stretch>
            </p:blipFill>
            <p:spPr>
              <a:xfrm>
                <a:off x="2481065" y="5081483"/>
                <a:ext cx="27396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4" name="Tinta 53">
                <a:extLst>
                  <a:ext uri="{FF2B5EF4-FFF2-40B4-BE49-F238E27FC236}">
                    <a16:creationId xmlns:a16="http://schemas.microsoft.com/office/drawing/2014/main" id="{B58FDA63-7966-4878-B990-6D56BA0B4F8B}"/>
                  </a:ext>
                </a:extLst>
              </p14:cNvPr>
              <p14:cNvContentPartPr/>
              <p14:nvPr/>
            </p14:nvContentPartPr>
            <p14:xfrm>
              <a:off x="2947985" y="5732723"/>
              <a:ext cx="247680" cy="55080"/>
            </p14:xfrm>
          </p:contentPart>
        </mc:Choice>
        <mc:Fallback>
          <p:pic>
            <p:nvPicPr>
              <p:cNvPr id="54" name="Tinta 53">
                <a:extLst>
                  <a:ext uri="{FF2B5EF4-FFF2-40B4-BE49-F238E27FC236}">
                    <a16:creationId xmlns:a16="http://schemas.microsoft.com/office/drawing/2014/main" id="{B58FDA63-7966-4878-B990-6D56BA0B4F8B}"/>
                  </a:ext>
                </a:extLst>
              </p:cNvPr>
              <p:cNvPicPr/>
              <p:nvPr/>
            </p:nvPicPr>
            <p:blipFill>
              <a:blip r:embed="rId80"/>
              <a:stretch>
                <a:fillRect/>
              </a:stretch>
            </p:blipFill>
            <p:spPr>
              <a:xfrm>
                <a:off x="2930345" y="5715083"/>
                <a:ext cx="28332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5" name="Tinta 54">
                <a:extLst>
                  <a:ext uri="{FF2B5EF4-FFF2-40B4-BE49-F238E27FC236}">
                    <a16:creationId xmlns:a16="http://schemas.microsoft.com/office/drawing/2014/main" id="{B67FDD6F-5F80-4DBD-B210-C39352F5269A}"/>
                  </a:ext>
                </a:extLst>
              </p14:cNvPr>
              <p14:cNvContentPartPr/>
              <p14:nvPr/>
            </p14:nvContentPartPr>
            <p14:xfrm>
              <a:off x="3011345" y="5892203"/>
              <a:ext cx="217800" cy="18720"/>
            </p14:xfrm>
          </p:contentPart>
        </mc:Choice>
        <mc:Fallback>
          <p:pic>
            <p:nvPicPr>
              <p:cNvPr id="55" name="Tinta 54">
                <a:extLst>
                  <a:ext uri="{FF2B5EF4-FFF2-40B4-BE49-F238E27FC236}">
                    <a16:creationId xmlns:a16="http://schemas.microsoft.com/office/drawing/2014/main" id="{B67FDD6F-5F80-4DBD-B210-C39352F5269A}"/>
                  </a:ext>
                </a:extLst>
              </p:cNvPr>
              <p:cNvPicPr/>
              <p:nvPr/>
            </p:nvPicPr>
            <p:blipFill>
              <a:blip r:embed="rId82"/>
              <a:stretch>
                <a:fillRect/>
              </a:stretch>
            </p:blipFill>
            <p:spPr>
              <a:xfrm>
                <a:off x="2993345" y="5874203"/>
                <a:ext cx="2534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6" name="Tinta 55">
                <a:extLst>
                  <a:ext uri="{FF2B5EF4-FFF2-40B4-BE49-F238E27FC236}">
                    <a16:creationId xmlns:a16="http://schemas.microsoft.com/office/drawing/2014/main" id="{620490D6-6545-4A72-ACAC-688C84EF3A88}"/>
                  </a:ext>
                </a:extLst>
              </p14:cNvPr>
              <p14:cNvContentPartPr/>
              <p14:nvPr/>
            </p14:nvContentPartPr>
            <p14:xfrm>
              <a:off x="3534785" y="5712203"/>
              <a:ext cx="275760" cy="221400"/>
            </p14:xfrm>
          </p:contentPart>
        </mc:Choice>
        <mc:Fallback>
          <p:pic>
            <p:nvPicPr>
              <p:cNvPr id="56" name="Tinta 55">
                <a:extLst>
                  <a:ext uri="{FF2B5EF4-FFF2-40B4-BE49-F238E27FC236}">
                    <a16:creationId xmlns:a16="http://schemas.microsoft.com/office/drawing/2014/main" id="{620490D6-6545-4A72-ACAC-688C84EF3A88}"/>
                  </a:ext>
                </a:extLst>
              </p:cNvPr>
              <p:cNvPicPr/>
              <p:nvPr/>
            </p:nvPicPr>
            <p:blipFill>
              <a:blip r:embed="rId84"/>
              <a:stretch>
                <a:fillRect/>
              </a:stretch>
            </p:blipFill>
            <p:spPr>
              <a:xfrm>
                <a:off x="3516785" y="5694203"/>
                <a:ext cx="311400" cy="257040"/>
              </a:xfrm>
              <a:prstGeom prst="rect">
                <a:avLst/>
              </a:prstGeom>
            </p:spPr>
          </p:pic>
        </mc:Fallback>
      </mc:AlternateContent>
      <p:grpSp>
        <p:nvGrpSpPr>
          <p:cNvPr id="61" name="Agrupar 60">
            <a:extLst>
              <a:ext uri="{FF2B5EF4-FFF2-40B4-BE49-F238E27FC236}">
                <a16:creationId xmlns:a16="http://schemas.microsoft.com/office/drawing/2014/main" id="{75B76A08-A5B1-4F98-8633-AA80CF7EACB6}"/>
              </a:ext>
            </a:extLst>
          </p:cNvPr>
          <p:cNvGrpSpPr/>
          <p:nvPr/>
        </p:nvGrpSpPr>
        <p:grpSpPr>
          <a:xfrm>
            <a:off x="4337945" y="5694203"/>
            <a:ext cx="881640" cy="387360"/>
            <a:chOff x="4337945" y="5694203"/>
            <a:chExt cx="881640" cy="387360"/>
          </a:xfrm>
        </p:grpSpPr>
        <mc:AlternateContent xmlns:mc="http://schemas.openxmlformats.org/markup-compatibility/2006">
          <mc:Choice xmlns:p14="http://schemas.microsoft.com/office/powerpoint/2010/main" Requires="p14">
            <p:contentPart p14:bwMode="auto" r:id="rId85">
              <p14:nvContentPartPr>
                <p14:cNvPr id="57" name="Tinta 56">
                  <a:extLst>
                    <a:ext uri="{FF2B5EF4-FFF2-40B4-BE49-F238E27FC236}">
                      <a16:creationId xmlns:a16="http://schemas.microsoft.com/office/drawing/2014/main" id="{C93938FC-8E5E-4C7A-8CF1-FB1999B45FC1}"/>
                    </a:ext>
                  </a:extLst>
                </p14:cNvPr>
                <p14:cNvContentPartPr/>
                <p14:nvPr/>
              </p14:nvContentPartPr>
              <p14:xfrm>
                <a:off x="4516865" y="5773403"/>
                <a:ext cx="493560" cy="33480"/>
              </p14:xfrm>
            </p:contentPart>
          </mc:Choice>
          <mc:Fallback>
            <p:pic>
              <p:nvPicPr>
                <p:cNvPr id="57" name="Tinta 56">
                  <a:extLst>
                    <a:ext uri="{FF2B5EF4-FFF2-40B4-BE49-F238E27FC236}">
                      <a16:creationId xmlns:a16="http://schemas.microsoft.com/office/drawing/2014/main" id="{C93938FC-8E5E-4C7A-8CF1-FB1999B45FC1}"/>
                    </a:ext>
                  </a:extLst>
                </p:cNvPr>
                <p:cNvPicPr/>
                <p:nvPr/>
              </p:nvPicPr>
              <p:blipFill>
                <a:blip r:embed="rId86"/>
                <a:stretch>
                  <a:fillRect/>
                </a:stretch>
              </p:blipFill>
              <p:spPr>
                <a:xfrm>
                  <a:off x="4498865" y="5755763"/>
                  <a:ext cx="5292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8" name="Tinta 57">
                  <a:extLst>
                    <a:ext uri="{FF2B5EF4-FFF2-40B4-BE49-F238E27FC236}">
                      <a16:creationId xmlns:a16="http://schemas.microsoft.com/office/drawing/2014/main" id="{2B3CBA6A-B5B1-4B08-B89D-C31EBDFF0507}"/>
                    </a:ext>
                  </a:extLst>
                </p14:cNvPr>
                <p14:cNvContentPartPr/>
                <p14:nvPr/>
              </p14:nvContentPartPr>
              <p14:xfrm>
                <a:off x="4576265" y="5961323"/>
                <a:ext cx="414720" cy="7200"/>
              </p14:xfrm>
            </p:contentPart>
          </mc:Choice>
          <mc:Fallback>
            <p:pic>
              <p:nvPicPr>
                <p:cNvPr id="58" name="Tinta 57">
                  <a:extLst>
                    <a:ext uri="{FF2B5EF4-FFF2-40B4-BE49-F238E27FC236}">
                      <a16:creationId xmlns:a16="http://schemas.microsoft.com/office/drawing/2014/main" id="{2B3CBA6A-B5B1-4B08-B89D-C31EBDFF0507}"/>
                    </a:ext>
                  </a:extLst>
                </p:cNvPr>
                <p:cNvPicPr/>
                <p:nvPr/>
              </p:nvPicPr>
              <p:blipFill>
                <a:blip r:embed="rId88"/>
                <a:stretch>
                  <a:fillRect/>
                </a:stretch>
              </p:blipFill>
              <p:spPr>
                <a:xfrm>
                  <a:off x="4558625" y="5943683"/>
                  <a:ext cx="4503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9" name="Tinta 58">
                  <a:extLst>
                    <a:ext uri="{FF2B5EF4-FFF2-40B4-BE49-F238E27FC236}">
                      <a16:creationId xmlns:a16="http://schemas.microsoft.com/office/drawing/2014/main" id="{4EEC11F9-8048-43B6-8F63-64983F457804}"/>
                    </a:ext>
                  </a:extLst>
                </p14:cNvPr>
                <p14:cNvContentPartPr/>
                <p14:nvPr/>
              </p14:nvContentPartPr>
              <p14:xfrm>
                <a:off x="4906385" y="5694203"/>
                <a:ext cx="313200" cy="380520"/>
              </p14:xfrm>
            </p:contentPart>
          </mc:Choice>
          <mc:Fallback>
            <p:pic>
              <p:nvPicPr>
                <p:cNvPr id="59" name="Tinta 58">
                  <a:extLst>
                    <a:ext uri="{FF2B5EF4-FFF2-40B4-BE49-F238E27FC236}">
                      <a16:creationId xmlns:a16="http://schemas.microsoft.com/office/drawing/2014/main" id="{4EEC11F9-8048-43B6-8F63-64983F457804}"/>
                    </a:ext>
                  </a:extLst>
                </p:cNvPr>
                <p:cNvPicPr/>
                <p:nvPr/>
              </p:nvPicPr>
              <p:blipFill>
                <a:blip r:embed="rId90"/>
                <a:stretch>
                  <a:fillRect/>
                </a:stretch>
              </p:blipFill>
              <p:spPr>
                <a:xfrm>
                  <a:off x="4888385" y="5676203"/>
                  <a:ext cx="34884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0" name="Tinta 59">
                  <a:extLst>
                    <a:ext uri="{FF2B5EF4-FFF2-40B4-BE49-F238E27FC236}">
                      <a16:creationId xmlns:a16="http://schemas.microsoft.com/office/drawing/2014/main" id="{E87EFA95-CF73-4D0D-BB32-D75E7905FB75}"/>
                    </a:ext>
                  </a:extLst>
                </p14:cNvPr>
                <p14:cNvContentPartPr/>
                <p14:nvPr/>
              </p14:nvContentPartPr>
              <p14:xfrm>
                <a:off x="4337945" y="5760443"/>
                <a:ext cx="291240" cy="321120"/>
              </p14:xfrm>
            </p:contentPart>
          </mc:Choice>
          <mc:Fallback>
            <p:pic>
              <p:nvPicPr>
                <p:cNvPr id="60" name="Tinta 59">
                  <a:extLst>
                    <a:ext uri="{FF2B5EF4-FFF2-40B4-BE49-F238E27FC236}">
                      <a16:creationId xmlns:a16="http://schemas.microsoft.com/office/drawing/2014/main" id="{E87EFA95-CF73-4D0D-BB32-D75E7905FB75}"/>
                    </a:ext>
                  </a:extLst>
                </p:cNvPr>
                <p:cNvPicPr/>
                <p:nvPr/>
              </p:nvPicPr>
              <p:blipFill>
                <a:blip r:embed="rId92"/>
                <a:stretch>
                  <a:fillRect/>
                </a:stretch>
              </p:blipFill>
              <p:spPr>
                <a:xfrm>
                  <a:off x="4320305" y="5742443"/>
                  <a:ext cx="326880" cy="35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3">
            <p14:nvContentPartPr>
              <p14:cNvPr id="62" name="Tinta 61">
                <a:extLst>
                  <a:ext uri="{FF2B5EF4-FFF2-40B4-BE49-F238E27FC236}">
                    <a16:creationId xmlns:a16="http://schemas.microsoft.com/office/drawing/2014/main" id="{88DD6357-DABE-4160-8D05-1E3D9DC5F6DD}"/>
                  </a:ext>
                </a:extLst>
              </p14:cNvPr>
              <p14:cNvContentPartPr/>
              <p14:nvPr/>
            </p14:nvContentPartPr>
            <p14:xfrm>
              <a:off x="5925185" y="5609963"/>
              <a:ext cx="1121040" cy="685440"/>
            </p14:xfrm>
          </p:contentPart>
        </mc:Choice>
        <mc:Fallback>
          <p:pic>
            <p:nvPicPr>
              <p:cNvPr id="62" name="Tinta 61">
                <a:extLst>
                  <a:ext uri="{FF2B5EF4-FFF2-40B4-BE49-F238E27FC236}">
                    <a16:creationId xmlns:a16="http://schemas.microsoft.com/office/drawing/2014/main" id="{88DD6357-DABE-4160-8D05-1E3D9DC5F6DD}"/>
                  </a:ext>
                </a:extLst>
              </p:cNvPr>
              <p:cNvPicPr/>
              <p:nvPr/>
            </p:nvPicPr>
            <p:blipFill>
              <a:blip r:embed="rId94"/>
              <a:stretch>
                <a:fillRect/>
              </a:stretch>
            </p:blipFill>
            <p:spPr>
              <a:xfrm>
                <a:off x="5907185" y="5591963"/>
                <a:ext cx="1156680" cy="7210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Tinta 62">
                <a:extLst>
                  <a:ext uri="{FF2B5EF4-FFF2-40B4-BE49-F238E27FC236}">
                    <a16:creationId xmlns:a16="http://schemas.microsoft.com/office/drawing/2014/main" id="{E27E6839-3C34-4372-851D-A1F4932D747C}"/>
                  </a:ext>
                </a:extLst>
              </p14:cNvPr>
              <p14:cNvContentPartPr/>
              <p14:nvPr/>
            </p14:nvContentPartPr>
            <p14:xfrm>
              <a:off x="6865505" y="6346523"/>
              <a:ext cx="365760" cy="146520"/>
            </p14:xfrm>
          </p:contentPart>
        </mc:Choice>
        <mc:Fallback>
          <p:pic>
            <p:nvPicPr>
              <p:cNvPr id="63" name="Tinta 62">
                <a:extLst>
                  <a:ext uri="{FF2B5EF4-FFF2-40B4-BE49-F238E27FC236}">
                    <a16:creationId xmlns:a16="http://schemas.microsoft.com/office/drawing/2014/main" id="{E27E6839-3C34-4372-851D-A1F4932D747C}"/>
                  </a:ext>
                </a:extLst>
              </p:cNvPr>
              <p:cNvPicPr/>
              <p:nvPr/>
            </p:nvPicPr>
            <p:blipFill>
              <a:blip r:embed="rId96"/>
              <a:stretch>
                <a:fillRect/>
              </a:stretch>
            </p:blipFill>
            <p:spPr>
              <a:xfrm>
                <a:off x="6847865" y="6328883"/>
                <a:ext cx="40140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4" name="Tinta 63">
                <a:extLst>
                  <a:ext uri="{FF2B5EF4-FFF2-40B4-BE49-F238E27FC236}">
                    <a16:creationId xmlns:a16="http://schemas.microsoft.com/office/drawing/2014/main" id="{D2BB1332-7BB3-40EC-9B1E-D1F74AB5F228}"/>
                  </a:ext>
                </a:extLst>
              </p14:cNvPr>
              <p14:cNvContentPartPr/>
              <p14:nvPr/>
            </p14:nvContentPartPr>
            <p14:xfrm>
              <a:off x="7412705" y="5717243"/>
              <a:ext cx="248040" cy="242640"/>
            </p14:xfrm>
          </p:contentPart>
        </mc:Choice>
        <mc:Fallback>
          <p:pic>
            <p:nvPicPr>
              <p:cNvPr id="64" name="Tinta 63">
                <a:extLst>
                  <a:ext uri="{FF2B5EF4-FFF2-40B4-BE49-F238E27FC236}">
                    <a16:creationId xmlns:a16="http://schemas.microsoft.com/office/drawing/2014/main" id="{D2BB1332-7BB3-40EC-9B1E-D1F74AB5F228}"/>
                  </a:ext>
                </a:extLst>
              </p:cNvPr>
              <p:cNvPicPr/>
              <p:nvPr/>
            </p:nvPicPr>
            <p:blipFill>
              <a:blip r:embed="rId98"/>
              <a:stretch>
                <a:fillRect/>
              </a:stretch>
            </p:blipFill>
            <p:spPr>
              <a:xfrm>
                <a:off x="7395065" y="5699243"/>
                <a:ext cx="283680" cy="278280"/>
              </a:xfrm>
              <a:prstGeom prst="rect">
                <a:avLst/>
              </a:prstGeom>
            </p:spPr>
          </p:pic>
        </mc:Fallback>
      </mc:AlternateContent>
      <p:grpSp>
        <p:nvGrpSpPr>
          <p:cNvPr id="69" name="Agrupar 68">
            <a:extLst>
              <a:ext uri="{FF2B5EF4-FFF2-40B4-BE49-F238E27FC236}">
                <a16:creationId xmlns:a16="http://schemas.microsoft.com/office/drawing/2014/main" id="{6951E42A-AFAF-4F07-A3CB-3A055F15C7B2}"/>
              </a:ext>
            </a:extLst>
          </p:cNvPr>
          <p:cNvGrpSpPr/>
          <p:nvPr/>
        </p:nvGrpSpPr>
        <p:grpSpPr>
          <a:xfrm>
            <a:off x="8153945" y="5626883"/>
            <a:ext cx="919440" cy="368280"/>
            <a:chOff x="8153945" y="5626883"/>
            <a:chExt cx="919440" cy="368280"/>
          </a:xfrm>
        </p:grpSpPr>
        <mc:AlternateContent xmlns:mc="http://schemas.openxmlformats.org/markup-compatibility/2006">
          <mc:Choice xmlns:p14="http://schemas.microsoft.com/office/powerpoint/2010/main" Requires="p14">
            <p:contentPart p14:bwMode="auto" r:id="rId99">
              <p14:nvContentPartPr>
                <p14:cNvPr id="65" name="Tinta 64">
                  <a:extLst>
                    <a:ext uri="{FF2B5EF4-FFF2-40B4-BE49-F238E27FC236}">
                      <a16:creationId xmlns:a16="http://schemas.microsoft.com/office/drawing/2014/main" id="{40DE8859-AE7A-464D-8120-CF1A85245526}"/>
                    </a:ext>
                  </a:extLst>
                </p14:cNvPr>
                <p14:cNvContentPartPr/>
                <p14:nvPr/>
              </p14:nvContentPartPr>
              <p14:xfrm>
                <a:off x="8153945" y="5768363"/>
                <a:ext cx="184320" cy="14760"/>
              </p14:xfrm>
            </p:contentPart>
          </mc:Choice>
          <mc:Fallback>
            <p:pic>
              <p:nvPicPr>
                <p:cNvPr id="65" name="Tinta 64">
                  <a:extLst>
                    <a:ext uri="{FF2B5EF4-FFF2-40B4-BE49-F238E27FC236}">
                      <a16:creationId xmlns:a16="http://schemas.microsoft.com/office/drawing/2014/main" id="{40DE8859-AE7A-464D-8120-CF1A85245526}"/>
                    </a:ext>
                  </a:extLst>
                </p:cNvPr>
                <p:cNvPicPr/>
                <p:nvPr/>
              </p:nvPicPr>
              <p:blipFill>
                <a:blip r:embed="rId100"/>
                <a:stretch>
                  <a:fillRect/>
                </a:stretch>
              </p:blipFill>
              <p:spPr>
                <a:xfrm>
                  <a:off x="8135945" y="5750723"/>
                  <a:ext cx="2199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6" name="Tinta 65">
                  <a:extLst>
                    <a:ext uri="{FF2B5EF4-FFF2-40B4-BE49-F238E27FC236}">
                      <a16:creationId xmlns:a16="http://schemas.microsoft.com/office/drawing/2014/main" id="{9AA55A8C-0A5E-4F36-8933-838194E3B0AA}"/>
                    </a:ext>
                  </a:extLst>
                </p14:cNvPr>
                <p14:cNvContentPartPr/>
                <p14:nvPr/>
              </p14:nvContentPartPr>
              <p14:xfrm>
                <a:off x="8205785" y="5905523"/>
                <a:ext cx="128160" cy="2520"/>
              </p14:xfrm>
            </p:contentPart>
          </mc:Choice>
          <mc:Fallback>
            <p:pic>
              <p:nvPicPr>
                <p:cNvPr id="66" name="Tinta 65">
                  <a:extLst>
                    <a:ext uri="{FF2B5EF4-FFF2-40B4-BE49-F238E27FC236}">
                      <a16:creationId xmlns:a16="http://schemas.microsoft.com/office/drawing/2014/main" id="{9AA55A8C-0A5E-4F36-8933-838194E3B0AA}"/>
                    </a:ext>
                  </a:extLst>
                </p:cNvPr>
                <p:cNvPicPr/>
                <p:nvPr/>
              </p:nvPicPr>
              <p:blipFill>
                <a:blip r:embed="rId102"/>
                <a:stretch>
                  <a:fillRect/>
                </a:stretch>
              </p:blipFill>
              <p:spPr>
                <a:xfrm>
                  <a:off x="8187785" y="5887883"/>
                  <a:ext cx="1638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8" name="Tinta 67">
                  <a:extLst>
                    <a:ext uri="{FF2B5EF4-FFF2-40B4-BE49-F238E27FC236}">
                      <a16:creationId xmlns:a16="http://schemas.microsoft.com/office/drawing/2014/main" id="{1AE69C1D-0BBF-43AF-A455-3724F51F450E}"/>
                    </a:ext>
                  </a:extLst>
                </p14:cNvPr>
                <p14:cNvContentPartPr/>
                <p14:nvPr/>
              </p14:nvContentPartPr>
              <p14:xfrm>
                <a:off x="8705105" y="5626883"/>
                <a:ext cx="368280" cy="368280"/>
              </p14:xfrm>
            </p:contentPart>
          </mc:Choice>
          <mc:Fallback>
            <p:pic>
              <p:nvPicPr>
                <p:cNvPr id="68" name="Tinta 67">
                  <a:extLst>
                    <a:ext uri="{FF2B5EF4-FFF2-40B4-BE49-F238E27FC236}">
                      <a16:creationId xmlns:a16="http://schemas.microsoft.com/office/drawing/2014/main" id="{1AE69C1D-0BBF-43AF-A455-3724F51F450E}"/>
                    </a:ext>
                  </a:extLst>
                </p:cNvPr>
                <p:cNvPicPr/>
                <p:nvPr/>
              </p:nvPicPr>
              <p:blipFill>
                <a:blip r:embed="rId104"/>
                <a:stretch>
                  <a:fillRect/>
                </a:stretch>
              </p:blipFill>
              <p:spPr>
                <a:xfrm>
                  <a:off x="8687105" y="5609243"/>
                  <a:ext cx="403920" cy="40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5">
            <p14:nvContentPartPr>
              <p14:cNvPr id="70" name="Tinta 69">
                <a:extLst>
                  <a:ext uri="{FF2B5EF4-FFF2-40B4-BE49-F238E27FC236}">
                    <a16:creationId xmlns:a16="http://schemas.microsoft.com/office/drawing/2014/main" id="{749F98F1-E5C3-4F60-9DC1-05AFA1933095}"/>
                  </a:ext>
                </a:extLst>
              </p14:cNvPr>
              <p14:cNvContentPartPr/>
              <p14:nvPr/>
            </p14:nvContentPartPr>
            <p14:xfrm>
              <a:off x="7212185" y="6104963"/>
              <a:ext cx="1526400" cy="542880"/>
            </p14:xfrm>
          </p:contentPart>
        </mc:Choice>
        <mc:Fallback>
          <p:pic>
            <p:nvPicPr>
              <p:cNvPr id="70" name="Tinta 69">
                <a:extLst>
                  <a:ext uri="{FF2B5EF4-FFF2-40B4-BE49-F238E27FC236}">
                    <a16:creationId xmlns:a16="http://schemas.microsoft.com/office/drawing/2014/main" id="{749F98F1-E5C3-4F60-9DC1-05AFA1933095}"/>
                  </a:ext>
                </a:extLst>
              </p:cNvPr>
              <p:cNvPicPr/>
              <p:nvPr/>
            </p:nvPicPr>
            <p:blipFill>
              <a:blip r:embed="rId106"/>
              <a:stretch>
                <a:fillRect/>
              </a:stretch>
            </p:blipFill>
            <p:spPr>
              <a:xfrm>
                <a:off x="7203185" y="6095963"/>
                <a:ext cx="1544040" cy="560520"/>
              </a:xfrm>
              <a:prstGeom prst="rect">
                <a:avLst/>
              </a:prstGeom>
            </p:spPr>
          </p:pic>
        </mc:Fallback>
      </mc:AlternateContent>
      <p:grpSp>
        <p:nvGrpSpPr>
          <p:cNvPr id="73" name="Agrupar 72">
            <a:extLst>
              <a:ext uri="{FF2B5EF4-FFF2-40B4-BE49-F238E27FC236}">
                <a16:creationId xmlns:a16="http://schemas.microsoft.com/office/drawing/2014/main" id="{C2747482-2321-4D88-B786-BDB8F8E00F71}"/>
              </a:ext>
            </a:extLst>
          </p:cNvPr>
          <p:cNvGrpSpPr/>
          <p:nvPr/>
        </p:nvGrpSpPr>
        <p:grpSpPr>
          <a:xfrm>
            <a:off x="7694945" y="5364443"/>
            <a:ext cx="1036800" cy="298440"/>
            <a:chOff x="7694945" y="5364443"/>
            <a:chExt cx="1036800" cy="298440"/>
          </a:xfrm>
        </p:grpSpPr>
        <mc:AlternateContent xmlns:mc="http://schemas.openxmlformats.org/markup-compatibility/2006">
          <mc:Choice xmlns:p14="http://schemas.microsoft.com/office/powerpoint/2010/main" Requires="p14">
            <p:contentPart p14:bwMode="auto" r:id="rId107">
              <p14:nvContentPartPr>
                <p14:cNvPr id="71" name="Tinta 70">
                  <a:extLst>
                    <a:ext uri="{FF2B5EF4-FFF2-40B4-BE49-F238E27FC236}">
                      <a16:creationId xmlns:a16="http://schemas.microsoft.com/office/drawing/2014/main" id="{C78DA5FD-8582-475E-9330-FA3B214E996B}"/>
                    </a:ext>
                  </a:extLst>
                </p14:cNvPr>
                <p14:cNvContentPartPr/>
                <p14:nvPr/>
              </p14:nvContentPartPr>
              <p14:xfrm>
                <a:off x="7804025" y="5364443"/>
                <a:ext cx="927720" cy="209520"/>
              </p14:xfrm>
            </p:contentPart>
          </mc:Choice>
          <mc:Fallback>
            <p:pic>
              <p:nvPicPr>
                <p:cNvPr id="71" name="Tinta 70">
                  <a:extLst>
                    <a:ext uri="{FF2B5EF4-FFF2-40B4-BE49-F238E27FC236}">
                      <a16:creationId xmlns:a16="http://schemas.microsoft.com/office/drawing/2014/main" id="{C78DA5FD-8582-475E-9330-FA3B214E996B}"/>
                    </a:ext>
                  </a:extLst>
                </p:cNvPr>
                <p:cNvPicPr/>
                <p:nvPr/>
              </p:nvPicPr>
              <p:blipFill>
                <a:blip r:embed="rId108"/>
                <a:stretch>
                  <a:fillRect/>
                </a:stretch>
              </p:blipFill>
              <p:spPr>
                <a:xfrm>
                  <a:off x="7795385" y="5355803"/>
                  <a:ext cx="9453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Tinta 71">
                  <a:extLst>
                    <a:ext uri="{FF2B5EF4-FFF2-40B4-BE49-F238E27FC236}">
                      <a16:creationId xmlns:a16="http://schemas.microsoft.com/office/drawing/2014/main" id="{158B65F2-81E1-49A3-B41B-2E757B5A86A2}"/>
                    </a:ext>
                  </a:extLst>
                </p14:cNvPr>
                <p14:cNvContentPartPr/>
                <p14:nvPr/>
              </p14:nvContentPartPr>
              <p14:xfrm>
                <a:off x="7694945" y="5456603"/>
                <a:ext cx="280080" cy="206280"/>
              </p14:xfrm>
            </p:contentPart>
          </mc:Choice>
          <mc:Fallback>
            <p:pic>
              <p:nvPicPr>
                <p:cNvPr id="72" name="Tinta 71">
                  <a:extLst>
                    <a:ext uri="{FF2B5EF4-FFF2-40B4-BE49-F238E27FC236}">
                      <a16:creationId xmlns:a16="http://schemas.microsoft.com/office/drawing/2014/main" id="{158B65F2-81E1-49A3-B41B-2E757B5A86A2}"/>
                    </a:ext>
                  </a:extLst>
                </p:cNvPr>
                <p:cNvPicPr/>
                <p:nvPr/>
              </p:nvPicPr>
              <p:blipFill>
                <a:blip r:embed="rId110"/>
                <a:stretch>
                  <a:fillRect/>
                </a:stretch>
              </p:blipFill>
              <p:spPr>
                <a:xfrm>
                  <a:off x="7686305" y="5447603"/>
                  <a:ext cx="297720" cy="22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1">
            <p14:nvContentPartPr>
              <p14:cNvPr id="74" name="Tinta 73">
                <a:extLst>
                  <a:ext uri="{FF2B5EF4-FFF2-40B4-BE49-F238E27FC236}">
                    <a16:creationId xmlns:a16="http://schemas.microsoft.com/office/drawing/2014/main" id="{B62D2080-6E29-4F18-B15B-5D634F1C3BAB}"/>
                  </a:ext>
                </a:extLst>
              </p14:cNvPr>
              <p14:cNvContentPartPr/>
              <p14:nvPr/>
            </p14:nvContentPartPr>
            <p14:xfrm>
              <a:off x="8643185" y="5634443"/>
              <a:ext cx="479160" cy="414720"/>
            </p14:xfrm>
          </p:contentPart>
        </mc:Choice>
        <mc:Fallback>
          <p:pic>
            <p:nvPicPr>
              <p:cNvPr id="74" name="Tinta 73">
                <a:extLst>
                  <a:ext uri="{FF2B5EF4-FFF2-40B4-BE49-F238E27FC236}">
                    <a16:creationId xmlns:a16="http://schemas.microsoft.com/office/drawing/2014/main" id="{B62D2080-6E29-4F18-B15B-5D634F1C3BAB}"/>
                  </a:ext>
                </a:extLst>
              </p:cNvPr>
              <p:cNvPicPr/>
              <p:nvPr/>
            </p:nvPicPr>
            <p:blipFill>
              <a:blip r:embed="rId112"/>
              <a:stretch>
                <a:fillRect/>
              </a:stretch>
            </p:blipFill>
            <p:spPr>
              <a:xfrm>
                <a:off x="8589545" y="5526443"/>
                <a:ext cx="58680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5" name="Tinta 74">
                <a:extLst>
                  <a:ext uri="{FF2B5EF4-FFF2-40B4-BE49-F238E27FC236}">
                    <a16:creationId xmlns:a16="http://schemas.microsoft.com/office/drawing/2014/main" id="{ED5045D4-1A13-4861-9AE0-FB0EDB0FB372}"/>
                  </a:ext>
                </a:extLst>
              </p14:cNvPr>
              <p14:cNvContentPartPr/>
              <p14:nvPr/>
            </p14:nvContentPartPr>
            <p14:xfrm>
              <a:off x="2420945" y="5023883"/>
              <a:ext cx="439200" cy="412200"/>
            </p14:xfrm>
          </p:contentPart>
        </mc:Choice>
        <mc:Fallback>
          <p:pic>
            <p:nvPicPr>
              <p:cNvPr id="75" name="Tinta 74">
                <a:extLst>
                  <a:ext uri="{FF2B5EF4-FFF2-40B4-BE49-F238E27FC236}">
                    <a16:creationId xmlns:a16="http://schemas.microsoft.com/office/drawing/2014/main" id="{ED5045D4-1A13-4861-9AE0-FB0EDB0FB372}"/>
                  </a:ext>
                </a:extLst>
              </p:cNvPr>
              <p:cNvPicPr/>
              <p:nvPr/>
            </p:nvPicPr>
            <p:blipFill>
              <a:blip r:embed="rId114"/>
              <a:stretch>
                <a:fillRect/>
              </a:stretch>
            </p:blipFill>
            <p:spPr>
              <a:xfrm>
                <a:off x="2366945" y="4915883"/>
                <a:ext cx="54684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6" name="Tinta 75">
                <a:extLst>
                  <a:ext uri="{FF2B5EF4-FFF2-40B4-BE49-F238E27FC236}">
                    <a16:creationId xmlns:a16="http://schemas.microsoft.com/office/drawing/2014/main" id="{375C583E-F968-4C61-B3A0-79F0EC57F912}"/>
                  </a:ext>
                </a:extLst>
              </p14:cNvPr>
              <p14:cNvContentPartPr/>
              <p14:nvPr/>
            </p14:nvContentPartPr>
            <p14:xfrm>
              <a:off x="6057665" y="5638763"/>
              <a:ext cx="1719720" cy="497160"/>
            </p14:xfrm>
          </p:contentPart>
        </mc:Choice>
        <mc:Fallback>
          <p:pic>
            <p:nvPicPr>
              <p:cNvPr id="76" name="Tinta 75">
                <a:extLst>
                  <a:ext uri="{FF2B5EF4-FFF2-40B4-BE49-F238E27FC236}">
                    <a16:creationId xmlns:a16="http://schemas.microsoft.com/office/drawing/2014/main" id="{375C583E-F968-4C61-B3A0-79F0EC57F912}"/>
                  </a:ext>
                </a:extLst>
              </p:cNvPr>
              <p:cNvPicPr/>
              <p:nvPr/>
            </p:nvPicPr>
            <p:blipFill>
              <a:blip r:embed="rId116"/>
              <a:stretch>
                <a:fillRect/>
              </a:stretch>
            </p:blipFill>
            <p:spPr>
              <a:xfrm>
                <a:off x="6004025" y="5530763"/>
                <a:ext cx="1827360" cy="7128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7" name="Tinta 76">
                <a:extLst>
                  <a:ext uri="{FF2B5EF4-FFF2-40B4-BE49-F238E27FC236}">
                    <a16:creationId xmlns:a16="http://schemas.microsoft.com/office/drawing/2014/main" id="{B2C99D3B-A350-4B59-B8D3-09DFB1D2554E}"/>
                  </a:ext>
                </a:extLst>
              </p14:cNvPr>
              <p14:cNvContentPartPr/>
              <p14:nvPr/>
            </p14:nvContentPartPr>
            <p14:xfrm>
              <a:off x="6903665" y="6234563"/>
              <a:ext cx="276120" cy="254160"/>
            </p14:xfrm>
          </p:contentPart>
        </mc:Choice>
        <mc:Fallback>
          <p:pic>
            <p:nvPicPr>
              <p:cNvPr id="77" name="Tinta 76">
                <a:extLst>
                  <a:ext uri="{FF2B5EF4-FFF2-40B4-BE49-F238E27FC236}">
                    <a16:creationId xmlns:a16="http://schemas.microsoft.com/office/drawing/2014/main" id="{B2C99D3B-A350-4B59-B8D3-09DFB1D2554E}"/>
                  </a:ext>
                </a:extLst>
              </p:cNvPr>
              <p:cNvPicPr/>
              <p:nvPr/>
            </p:nvPicPr>
            <p:blipFill>
              <a:blip r:embed="rId118"/>
              <a:stretch>
                <a:fillRect/>
              </a:stretch>
            </p:blipFill>
            <p:spPr>
              <a:xfrm>
                <a:off x="6849665" y="6126923"/>
                <a:ext cx="383760" cy="469800"/>
              </a:xfrm>
              <a:prstGeom prst="rect">
                <a:avLst/>
              </a:prstGeom>
            </p:spPr>
          </p:pic>
        </mc:Fallback>
      </mc:AlternateContent>
    </p:spTree>
    <p:extLst>
      <p:ext uri="{BB962C8B-B14F-4D97-AF65-F5344CB8AC3E}">
        <p14:creationId xmlns:p14="http://schemas.microsoft.com/office/powerpoint/2010/main" val="353372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Texto&#10;&#10;Descrição gerada automaticamente com confiança média">
            <a:extLst>
              <a:ext uri="{FF2B5EF4-FFF2-40B4-BE49-F238E27FC236}">
                <a16:creationId xmlns:a16="http://schemas.microsoft.com/office/drawing/2014/main" id="{11193E53-B676-49DC-B118-1578D9C95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50" y="815867"/>
            <a:ext cx="8711029" cy="2379224"/>
          </a:xfrm>
          <a:prstGeom prst="rect">
            <a:avLst/>
          </a:prstGeom>
        </p:spPr>
      </p:pic>
      <p:sp>
        <p:nvSpPr>
          <p:cNvPr id="6" name="CaixaDeTexto 5">
            <a:extLst>
              <a:ext uri="{FF2B5EF4-FFF2-40B4-BE49-F238E27FC236}">
                <a16:creationId xmlns:a16="http://schemas.microsoft.com/office/drawing/2014/main" id="{521C0D3E-4BA1-461B-9E7F-AC3786A70635}"/>
              </a:ext>
            </a:extLst>
          </p:cNvPr>
          <p:cNvSpPr txBox="1"/>
          <p:nvPr/>
        </p:nvSpPr>
        <p:spPr>
          <a:xfrm>
            <a:off x="481263" y="3321958"/>
            <a:ext cx="6674518" cy="523220"/>
          </a:xfrm>
          <a:prstGeom prst="rect">
            <a:avLst/>
          </a:prstGeom>
          <a:noFill/>
        </p:spPr>
        <p:txBody>
          <a:bodyPr wrap="square">
            <a:spAutoFit/>
          </a:bodyPr>
          <a:lstStyle/>
          <a:p>
            <a:r>
              <a:rPr lang="pt-BR" altLang="pt-BR" sz="2800" b="1" dirty="0">
                <a:solidFill>
                  <a:srgbClr val="0070C0"/>
                </a:solidFill>
              </a:rPr>
              <a:t>LOGARITMOS - PROPRIEDADES</a:t>
            </a:r>
            <a:endParaRPr lang="pt-BR" sz="2800" dirty="0"/>
          </a:p>
        </p:txBody>
      </p:sp>
      <p:pic>
        <p:nvPicPr>
          <p:cNvPr id="8" name="Imagem 7" descr="Uma imagem contendo Texto&#10;&#10;Descrição gerada automaticamente">
            <a:extLst>
              <a:ext uri="{FF2B5EF4-FFF2-40B4-BE49-F238E27FC236}">
                <a16:creationId xmlns:a16="http://schemas.microsoft.com/office/drawing/2014/main" id="{2FEFB90F-283A-49CC-98E0-1422EA083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0" y="3894667"/>
            <a:ext cx="8580237" cy="2746683"/>
          </a:xfrm>
          <a:prstGeom prst="rect">
            <a:avLst/>
          </a:prstGeom>
        </p:spPr>
      </p:pic>
      <p:sp>
        <p:nvSpPr>
          <p:cNvPr id="9" name="CaixaDeTexto 8">
            <a:extLst>
              <a:ext uri="{FF2B5EF4-FFF2-40B4-BE49-F238E27FC236}">
                <a16:creationId xmlns:a16="http://schemas.microsoft.com/office/drawing/2014/main" id="{1F7D9096-4CB4-4E1D-80D9-F6CABE64FFE9}"/>
              </a:ext>
            </a:extLst>
          </p:cNvPr>
          <p:cNvSpPr txBox="1"/>
          <p:nvPr/>
        </p:nvSpPr>
        <p:spPr>
          <a:xfrm>
            <a:off x="519913" y="216649"/>
            <a:ext cx="6674518" cy="523220"/>
          </a:xfrm>
          <a:prstGeom prst="rect">
            <a:avLst/>
          </a:prstGeom>
          <a:noFill/>
        </p:spPr>
        <p:txBody>
          <a:bodyPr wrap="square">
            <a:spAutoFit/>
          </a:bodyPr>
          <a:lstStyle/>
          <a:p>
            <a:r>
              <a:rPr lang="pt-BR" altLang="pt-BR" sz="2800" b="1" dirty="0">
                <a:solidFill>
                  <a:srgbClr val="0070C0"/>
                </a:solidFill>
              </a:rPr>
              <a:t>EXPONENCIAIS - PROPRIEDADES</a:t>
            </a:r>
            <a:endParaRPr lang="pt-BR" sz="2800" dirty="0"/>
          </a:p>
        </p:txBody>
      </p:sp>
      <p:graphicFrame>
        <p:nvGraphicFramePr>
          <p:cNvPr id="11" name="Objeto 10">
            <a:extLst>
              <a:ext uri="{FF2B5EF4-FFF2-40B4-BE49-F238E27FC236}">
                <a16:creationId xmlns:a16="http://schemas.microsoft.com/office/drawing/2014/main" id="{389A67C2-EBA9-4FB7-9ADA-1854EA885768}"/>
              </a:ext>
            </a:extLst>
          </p:cNvPr>
          <p:cNvGraphicFramePr>
            <a:graphicFrameLocks noChangeAspect="1"/>
          </p:cNvGraphicFramePr>
          <p:nvPr>
            <p:extLst>
              <p:ext uri="{D42A27DB-BD31-4B8C-83A1-F6EECF244321}">
                <p14:modId xmlns:p14="http://schemas.microsoft.com/office/powerpoint/2010/main" val="3187467111"/>
              </p:ext>
            </p:extLst>
          </p:nvPr>
        </p:nvGraphicFramePr>
        <p:xfrm>
          <a:off x="1" y="0"/>
          <a:ext cx="519912" cy="45719"/>
        </p:xfrm>
        <a:graphic>
          <a:graphicData uri="http://schemas.openxmlformats.org/presentationml/2006/ole">
            <mc:AlternateContent xmlns:mc="http://schemas.openxmlformats.org/markup-compatibility/2006">
              <mc:Choice xmlns:v="urn:schemas-microsoft-com:vml" Requires="v">
                <p:oleObj r:id="rId4" imgW="698197" imgH="203112" progId="Equation.3">
                  <p:embed/>
                </p:oleObj>
              </mc:Choice>
              <mc:Fallback>
                <p:oleObj r:id="rId4" imgW="698197" imgH="203112"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0"/>
                        <a:ext cx="519912" cy="45719"/>
                      </a:xfrm>
                      <a:prstGeom prst="rect">
                        <a:avLst/>
                      </a:prstGeom>
                      <a:noFill/>
                    </p:spPr>
                  </p:pic>
                </p:oleObj>
              </mc:Fallback>
            </mc:AlternateContent>
          </a:graphicData>
        </a:graphic>
      </p:graphicFrame>
      <p:sp>
        <p:nvSpPr>
          <p:cNvPr id="12" name="Rectangle 3">
            <a:extLst>
              <a:ext uri="{FF2B5EF4-FFF2-40B4-BE49-F238E27FC236}">
                <a16:creationId xmlns:a16="http://schemas.microsoft.com/office/drawing/2014/main" id="{43569487-D3E4-41E5-9A5B-A8639D71501C}"/>
              </a:ext>
            </a:extLst>
          </p:cNvPr>
          <p:cNvSpPr>
            <a:spLocks noChangeArrowheads="1"/>
          </p:cNvSpPr>
          <p:nvPr/>
        </p:nvSpPr>
        <p:spPr bwMode="auto">
          <a:xfrm rot="10800000" flipV="1">
            <a:off x="8356209" y="584333"/>
            <a:ext cx="38357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pt-BR" altLang="pt-BR"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Há duas bases que são mais </a:t>
            </a:r>
            <a:r>
              <a:rPr kumimoji="0" lang="pt-BR" altLang="pt-BR" sz="24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freqüentes</a:t>
            </a:r>
            <a:r>
              <a:rPr kumimoji="0" lang="pt-BR" altLang="pt-BR"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são elas a base 10 (decimal) e a base e (natural) indicados respectivamente por: </a:t>
            </a:r>
          </a:p>
          <a:p>
            <a:pPr eaLnBrk="0" fontAlgn="base" hangingPunct="0">
              <a:spcBef>
                <a:spcPct val="0"/>
              </a:spcBef>
              <a:spcAft>
                <a:spcPct val="0"/>
              </a:spcAf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pt-BR" altLang="pt-BR" sz="2400" b="1" dirty="0">
                <a:solidFill>
                  <a:srgbClr val="FF0000"/>
                </a:solidFill>
                <a:latin typeface="Arial" panose="020B0604020202020204" pitchFamily="34" charset="0"/>
                <a:ea typeface="Times New Roman" panose="02020603050405020304" pitchFamily="18" charset="0"/>
              </a:rPr>
              <a:t>log x e </a:t>
            </a:r>
            <a:r>
              <a:rPr lang="pt-BR" altLang="pt-BR" sz="2400" b="1" dirty="0" err="1">
                <a:solidFill>
                  <a:srgbClr val="FF0000"/>
                </a:solidFill>
                <a:latin typeface="Arial" panose="020B0604020202020204" pitchFamily="34" charset="0"/>
                <a:ea typeface="Times New Roman" panose="02020603050405020304" pitchFamily="18" charset="0"/>
              </a:rPr>
              <a:t>ln</a:t>
            </a:r>
            <a:r>
              <a:rPr lang="pt-BR" altLang="pt-BR" sz="2400" b="1" dirty="0">
                <a:solidFill>
                  <a:srgbClr val="FF0000"/>
                </a:solidFill>
                <a:latin typeface="Arial" panose="020B0604020202020204" pitchFamily="34" charset="0"/>
                <a:ea typeface="Times New Roman" panose="02020603050405020304" pitchFamily="18" charset="0"/>
              </a:rPr>
              <a:t> x</a:t>
            </a:r>
            <a:endParaRPr kumimoji="0" lang="pt-BR" altLang="pt-BR" sz="24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Conhecendo-se o logaritmo numa base se conhece o logaritmo em qualquer outra base</a:t>
            </a:r>
            <a:r>
              <a:rPr lang="pt-BR" altLang="pt-BR" sz="2400" dirty="0">
                <a:latin typeface="Arial" panose="020B0604020202020204" pitchFamily="34" charset="0"/>
                <a:ea typeface="Times New Roman" panose="02020603050405020304" pitchFamily="18"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6">
            <p14:nvContentPartPr>
              <p14:cNvPr id="2" name="Tinta 1">
                <a:extLst>
                  <a:ext uri="{FF2B5EF4-FFF2-40B4-BE49-F238E27FC236}">
                    <a16:creationId xmlns:a16="http://schemas.microsoft.com/office/drawing/2014/main" id="{00C7B299-2813-4DF3-AA13-BAB1D993913F}"/>
                  </a:ext>
                </a:extLst>
              </p14:cNvPr>
              <p14:cNvContentPartPr/>
              <p14:nvPr/>
            </p14:nvContentPartPr>
            <p14:xfrm>
              <a:off x="9557225" y="2906363"/>
              <a:ext cx="604800" cy="275040"/>
            </p14:xfrm>
          </p:contentPart>
        </mc:Choice>
        <mc:Fallback>
          <p:pic>
            <p:nvPicPr>
              <p:cNvPr id="2" name="Tinta 1">
                <a:extLst>
                  <a:ext uri="{FF2B5EF4-FFF2-40B4-BE49-F238E27FC236}">
                    <a16:creationId xmlns:a16="http://schemas.microsoft.com/office/drawing/2014/main" id="{00C7B299-2813-4DF3-AA13-BAB1D993913F}"/>
                  </a:ext>
                </a:extLst>
              </p:cNvPr>
              <p:cNvPicPr/>
              <p:nvPr/>
            </p:nvPicPr>
            <p:blipFill>
              <a:blip r:embed="rId7"/>
              <a:stretch>
                <a:fillRect/>
              </a:stretch>
            </p:blipFill>
            <p:spPr>
              <a:xfrm>
                <a:off x="9503225" y="2798723"/>
                <a:ext cx="71244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Tinta 3">
                <a:extLst>
                  <a:ext uri="{FF2B5EF4-FFF2-40B4-BE49-F238E27FC236}">
                    <a16:creationId xmlns:a16="http://schemas.microsoft.com/office/drawing/2014/main" id="{ABB74886-946E-4FDC-B2F0-90DA3DD43E4F}"/>
                  </a:ext>
                </a:extLst>
              </p14:cNvPr>
              <p14:cNvContentPartPr/>
              <p14:nvPr/>
            </p14:nvContentPartPr>
            <p14:xfrm>
              <a:off x="9527705" y="1519643"/>
              <a:ext cx="301320" cy="63360"/>
            </p14:xfrm>
          </p:contentPart>
        </mc:Choice>
        <mc:Fallback>
          <p:pic>
            <p:nvPicPr>
              <p:cNvPr id="4" name="Tinta 3">
                <a:extLst>
                  <a:ext uri="{FF2B5EF4-FFF2-40B4-BE49-F238E27FC236}">
                    <a16:creationId xmlns:a16="http://schemas.microsoft.com/office/drawing/2014/main" id="{ABB74886-946E-4FDC-B2F0-90DA3DD43E4F}"/>
                  </a:ext>
                </a:extLst>
              </p:cNvPr>
              <p:cNvPicPr/>
              <p:nvPr/>
            </p:nvPicPr>
            <p:blipFill>
              <a:blip r:embed="rId9"/>
              <a:stretch>
                <a:fillRect/>
              </a:stretch>
            </p:blipFill>
            <p:spPr>
              <a:xfrm>
                <a:off x="9474065" y="1411643"/>
                <a:ext cx="4089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Tinta 4">
                <a:extLst>
                  <a:ext uri="{FF2B5EF4-FFF2-40B4-BE49-F238E27FC236}">
                    <a16:creationId xmlns:a16="http://schemas.microsoft.com/office/drawing/2014/main" id="{C74E2300-09FA-472B-8DD6-9CE440376C87}"/>
                  </a:ext>
                </a:extLst>
              </p14:cNvPr>
              <p14:cNvContentPartPr/>
              <p14:nvPr/>
            </p14:nvContentPartPr>
            <p14:xfrm>
              <a:off x="9235385" y="1898363"/>
              <a:ext cx="1233720" cy="73440"/>
            </p14:xfrm>
          </p:contentPart>
        </mc:Choice>
        <mc:Fallback>
          <p:pic>
            <p:nvPicPr>
              <p:cNvPr id="5" name="Tinta 4">
                <a:extLst>
                  <a:ext uri="{FF2B5EF4-FFF2-40B4-BE49-F238E27FC236}">
                    <a16:creationId xmlns:a16="http://schemas.microsoft.com/office/drawing/2014/main" id="{C74E2300-09FA-472B-8DD6-9CE440376C87}"/>
                  </a:ext>
                </a:extLst>
              </p:cNvPr>
              <p:cNvPicPr/>
              <p:nvPr/>
            </p:nvPicPr>
            <p:blipFill>
              <a:blip r:embed="rId11"/>
              <a:stretch>
                <a:fillRect/>
              </a:stretch>
            </p:blipFill>
            <p:spPr>
              <a:xfrm>
                <a:off x="9181385" y="1790723"/>
                <a:ext cx="13413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Tinta 6">
                <a:extLst>
                  <a:ext uri="{FF2B5EF4-FFF2-40B4-BE49-F238E27FC236}">
                    <a16:creationId xmlns:a16="http://schemas.microsoft.com/office/drawing/2014/main" id="{520939F8-70EE-4D23-8B73-2000D7612C21}"/>
                  </a:ext>
                </a:extLst>
              </p14:cNvPr>
              <p14:cNvContentPartPr/>
              <p14:nvPr/>
            </p14:nvContentPartPr>
            <p14:xfrm>
              <a:off x="10578545" y="2995643"/>
              <a:ext cx="404280" cy="174240"/>
            </p14:xfrm>
          </p:contentPart>
        </mc:Choice>
        <mc:Fallback>
          <p:pic>
            <p:nvPicPr>
              <p:cNvPr id="7" name="Tinta 6">
                <a:extLst>
                  <a:ext uri="{FF2B5EF4-FFF2-40B4-BE49-F238E27FC236}">
                    <a16:creationId xmlns:a16="http://schemas.microsoft.com/office/drawing/2014/main" id="{520939F8-70EE-4D23-8B73-2000D7612C21}"/>
                  </a:ext>
                </a:extLst>
              </p:cNvPr>
              <p:cNvPicPr/>
              <p:nvPr/>
            </p:nvPicPr>
            <p:blipFill>
              <a:blip r:embed="rId13"/>
              <a:stretch>
                <a:fillRect/>
              </a:stretch>
            </p:blipFill>
            <p:spPr>
              <a:xfrm>
                <a:off x="10524545" y="2888003"/>
                <a:ext cx="511920" cy="389880"/>
              </a:xfrm>
              <a:prstGeom prst="rect">
                <a:avLst/>
              </a:prstGeom>
            </p:spPr>
          </p:pic>
        </mc:Fallback>
      </mc:AlternateContent>
      <p:grpSp>
        <p:nvGrpSpPr>
          <p:cNvPr id="15" name="Agrupar 14">
            <a:extLst>
              <a:ext uri="{FF2B5EF4-FFF2-40B4-BE49-F238E27FC236}">
                <a16:creationId xmlns:a16="http://schemas.microsoft.com/office/drawing/2014/main" id="{48EEEB2F-3966-4D1B-A882-D77D2D116F22}"/>
              </a:ext>
            </a:extLst>
          </p:cNvPr>
          <p:cNvGrpSpPr/>
          <p:nvPr/>
        </p:nvGrpSpPr>
        <p:grpSpPr>
          <a:xfrm>
            <a:off x="7198145" y="135443"/>
            <a:ext cx="929520" cy="628560"/>
            <a:chOff x="7198145" y="135443"/>
            <a:chExt cx="929520" cy="628560"/>
          </a:xfrm>
        </p:grpSpPr>
        <mc:AlternateContent xmlns:mc="http://schemas.openxmlformats.org/markup-compatibility/2006">
          <mc:Choice xmlns:p14="http://schemas.microsoft.com/office/powerpoint/2010/main" Requires="p14">
            <p:contentPart p14:bwMode="auto" r:id="rId14">
              <p14:nvContentPartPr>
                <p14:cNvPr id="10" name="Tinta 9">
                  <a:extLst>
                    <a:ext uri="{FF2B5EF4-FFF2-40B4-BE49-F238E27FC236}">
                      <a16:creationId xmlns:a16="http://schemas.microsoft.com/office/drawing/2014/main" id="{0EB189DE-6065-4A95-ABD4-2EC6A36C7503}"/>
                    </a:ext>
                  </a:extLst>
                </p14:cNvPr>
                <p14:cNvContentPartPr/>
                <p14:nvPr/>
              </p14:nvContentPartPr>
              <p14:xfrm>
                <a:off x="7198145" y="135443"/>
                <a:ext cx="929520" cy="507600"/>
              </p14:xfrm>
            </p:contentPart>
          </mc:Choice>
          <mc:Fallback>
            <p:pic>
              <p:nvPicPr>
                <p:cNvPr id="10" name="Tinta 9">
                  <a:extLst>
                    <a:ext uri="{FF2B5EF4-FFF2-40B4-BE49-F238E27FC236}">
                      <a16:creationId xmlns:a16="http://schemas.microsoft.com/office/drawing/2014/main" id="{0EB189DE-6065-4A95-ABD4-2EC6A36C7503}"/>
                    </a:ext>
                  </a:extLst>
                </p:cNvPr>
                <p:cNvPicPr/>
                <p:nvPr/>
              </p:nvPicPr>
              <p:blipFill>
                <a:blip r:embed="rId15"/>
                <a:stretch>
                  <a:fillRect/>
                </a:stretch>
              </p:blipFill>
              <p:spPr>
                <a:xfrm>
                  <a:off x="7180145" y="117803"/>
                  <a:ext cx="96516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Tinta 12">
                  <a:extLst>
                    <a:ext uri="{FF2B5EF4-FFF2-40B4-BE49-F238E27FC236}">
                      <a16:creationId xmlns:a16="http://schemas.microsoft.com/office/drawing/2014/main" id="{D0DBE908-D7B0-4DE3-8A5C-226EAC5F6D0B}"/>
                    </a:ext>
                  </a:extLst>
                </p14:cNvPr>
                <p14:cNvContentPartPr/>
                <p14:nvPr/>
              </p14:nvContentPartPr>
              <p14:xfrm>
                <a:off x="7768025" y="559883"/>
                <a:ext cx="202680" cy="204120"/>
              </p14:xfrm>
            </p:contentPart>
          </mc:Choice>
          <mc:Fallback>
            <p:pic>
              <p:nvPicPr>
                <p:cNvPr id="13" name="Tinta 12">
                  <a:extLst>
                    <a:ext uri="{FF2B5EF4-FFF2-40B4-BE49-F238E27FC236}">
                      <a16:creationId xmlns:a16="http://schemas.microsoft.com/office/drawing/2014/main" id="{D0DBE908-D7B0-4DE3-8A5C-226EAC5F6D0B}"/>
                    </a:ext>
                  </a:extLst>
                </p:cNvPr>
                <p:cNvPicPr/>
                <p:nvPr/>
              </p:nvPicPr>
              <p:blipFill>
                <a:blip r:embed="rId17"/>
                <a:stretch>
                  <a:fillRect/>
                </a:stretch>
              </p:blipFill>
              <p:spPr>
                <a:xfrm>
                  <a:off x="7750385" y="542243"/>
                  <a:ext cx="2383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Tinta 13">
                  <a:extLst>
                    <a:ext uri="{FF2B5EF4-FFF2-40B4-BE49-F238E27FC236}">
                      <a16:creationId xmlns:a16="http://schemas.microsoft.com/office/drawing/2014/main" id="{233A4621-C701-4C3B-9E69-7976577AD01F}"/>
                    </a:ext>
                  </a:extLst>
                </p14:cNvPr>
                <p14:cNvContentPartPr/>
                <p14:nvPr/>
              </p14:nvContentPartPr>
              <p14:xfrm>
                <a:off x="7811225" y="675803"/>
                <a:ext cx="66240" cy="19800"/>
              </p14:xfrm>
            </p:contentPart>
          </mc:Choice>
          <mc:Fallback>
            <p:pic>
              <p:nvPicPr>
                <p:cNvPr id="14" name="Tinta 13">
                  <a:extLst>
                    <a:ext uri="{FF2B5EF4-FFF2-40B4-BE49-F238E27FC236}">
                      <a16:creationId xmlns:a16="http://schemas.microsoft.com/office/drawing/2014/main" id="{233A4621-C701-4C3B-9E69-7976577AD01F}"/>
                    </a:ext>
                  </a:extLst>
                </p:cNvPr>
                <p:cNvPicPr/>
                <p:nvPr/>
              </p:nvPicPr>
              <p:blipFill>
                <a:blip r:embed="rId19"/>
                <a:stretch>
                  <a:fillRect/>
                </a:stretch>
              </p:blipFill>
              <p:spPr>
                <a:xfrm>
                  <a:off x="7793585" y="658163"/>
                  <a:ext cx="101880" cy="55440"/>
                </a:xfrm>
                <a:prstGeom prst="rect">
                  <a:avLst/>
                </a:prstGeom>
              </p:spPr>
            </p:pic>
          </mc:Fallback>
        </mc:AlternateContent>
      </p:grpSp>
      <p:grpSp>
        <p:nvGrpSpPr>
          <p:cNvPr id="20" name="Agrupar 19">
            <a:extLst>
              <a:ext uri="{FF2B5EF4-FFF2-40B4-BE49-F238E27FC236}">
                <a16:creationId xmlns:a16="http://schemas.microsoft.com/office/drawing/2014/main" id="{17E240A2-8262-4062-B268-58148414CEE6}"/>
              </a:ext>
            </a:extLst>
          </p:cNvPr>
          <p:cNvGrpSpPr/>
          <p:nvPr/>
        </p:nvGrpSpPr>
        <p:grpSpPr>
          <a:xfrm>
            <a:off x="8558225" y="96923"/>
            <a:ext cx="1269360" cy="249480"/>
            <a:chOff x="8558225" y="96923"/>
            <a:chExt cx="1269360" cy="249480"/>
          </a:xfrm>
        </p:grpSpPr>
        <mc:AlternateContent xmlns:mc="http://schemas.openxmlformats.org/markup-compatibility/2006">
          <mc:Choice xmlns:p14="http://schemas.microsoft.com/office/powerpoint/2010/main" Requires="p14">
            <p:contentPart p14:bwMode="auto" r:id="rId20">
              <p14:nvContentPartPr>
                <p14:cNvPr id="16" name="Tinta 15">
                  <a:extLst>
                    <a:ext uri="{FF2B5EF4-FFF2-40B4-BE49-F238E27FC236}">
                      <a16:creationId xmlns:a16="http://schemas.microsoft.com/office/drawing/2014/main" id="{611961A2-ADB0-41ED-81BD-B549E3C0EEBD}"/>
                    </a:ext>
                  </a:extLst>
                </p14:cNvPr>
                <p14:cNvContentPartPr/>
                <p14:nvPr/>
              </p14:nvContentPartPr>
              <p14:xfrm>
                <a:off x="8558225" y="241643"/>
                <a:ext cx="201240" cy="9720"/>
              </p14:xfrm>
            </p:contentPart>
          </mc:Choice>
          <mc:Fallback>
            <p:pic>
              <p:nvPicPr>
                <p:cNvPr id="16" name="Tinta 15">
                  <a:extLst>
                    <a:ext uri="{FF2B5EF4-FFF2-40B4-BE49-F238E27FC236}">
                      <a16:creationId xmlns:a16="http://schemas.microsoft.com/office/drawing/2014/main" id="{611961A2-ADB0-41ED-81BD-B549E3C0EEBD}"/>
                    </a:ext>
                  </a:extLst>
                </p:cNvPr>
                <p:cNvPicPr/>
                <p:nvPr/>
              </p:nvPicPr>
              <p:blipFill>
                <a:blip r:embed="rId21"/>
                <a:stretch>
                  <a:fillRect/>
                </a:stretch>
              </p:blipFill>
              <p:spPr>
                <a:xfrm>
                  <a:off x="8540585" y="223643"/>
                  <a:ext cx="236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Tinta 16">
                  <a:extLst>
                    <a:ext uri="{FF2B5EF4-FFF2-40B4-BE49-F238E27FC236}">
                      <a16:creationId xmlns:a16="http://schemas.microsoft.com/office/drawing/2014/main" id="{C1B96F03-AEB0-4D08-9FEA-969C8E2A1D70}"/>
                    </a:ext>
                  </a:extLst>
                </p14:cNvPr>
                <p14:cNvContentPartPr/>
                <p14:nvPr/>
              </p14:nvContentPartPr>
              <p14:xfrm>
                <a:off x="8596385" y="346043"/>
                <a:ext cx="185040" cy="360"/>
              </p14:xfrm>
            </p:contentPart>
          </mc:Choice>
          <mc:Fallback>
            <p:pic>
              <p:nvPicPr>
                <p:cNvPr id="17" name="Tinta 16">
                  <a:extLst>
                    <a:ext uri="{FF2B5EF4-FFF2-40B4-BE49-F238E27FC236}">
                      <a16:creationId xmlns:a16="http://schemas.microsoft.com/office/drawing/2014/main" id="{C1B96F03-AEB0-4D08-9FEA-969C8E2A1D70}"/>
                    </a:ext>
                  </a:extLst>
                </p:cNvPr>
                <p:cNvPicPr/>
                <p:nvPr/>
              </p:nvPicPr>
              <p:blipFill>
                <a:blip r:embed="rId23"/>
                <a:stretch>
                  <a:fillRect/>
                </a:stretch>
              </p:blipFill>
              <p:spPr>
                <a:xfrm>
                  <a:off x="8578385" y="328403"/>
                  <a:ext cx="220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Tinta 17">
                  <a:extLst>
                    <a:ext uri="{FF2B5EF4-FFF2-40B4-BE49-F238E27FC236}">
                      <a16:creationId xmlns:a16="http://schemas.microsoft.com/office/drawing/2014/main" id="{C6396396-A62C-488B-BA15-81BEC84AF12D}"/>
                    </a:ext>
                  </a:extLst>
                </p14:cNvPr>
                <p14:cNvContentPartPr/>
                <p14:nvPr/>
              </p14:nvContentPartPr>
              <p14:xfrm>
                <a:off x="9114425" y="96923"/>
                <a:ext cx="339120" cy="236160"/>
              </p14:xfrm>
            </p:contentPart>
          </mc:Choice>
          <mc:Fallback>
            <p:pic>
              <p:nvPicPr>
                <p:cNvPr id="18" name="Tinta 17">
                  <a:extLst>
                    <a:ext uri="{FF2B5EF4-FFF2-40B4-BE49-F238E27FC236}">
                      <a16:creationId xmlns:a16="http://schemas.microsoft.com/office/drawing/2014/main" id="{C6396396-A62C-488B-BA15-81BEC84AF12D}"/>
                    </a:ext>
                  </a:extLst>
                </p:cNvPr>
                <p:cNvPicPr/>
                <p:nvPr/>
              </p:nvPicPr>
              <p:blipFill>
                <a:blip r:embed="rId25"/>
                <a:stretch>
                  <a:fillRect/>
                </a:stretch>
              </p:blipFill>
              <p:spPr>
                <a:xfrm>
                  <a:off x="9096785" y="78923"/>
                  <a:ext cx="3747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Tinta 18">
                  <a:extLst>
                    <a:ext uri="{FF2B5EF4-FFF2-40B4-BE49-F238E27FC236}">
                      <a16:creationId xmlns:a16="http://schemas.microsoft.com/office/drawing/2014/main" id="{E5A986B4-B230-4340-9ABE-B0F0CCC084D1}"/>
                    </a:ext>
                  </a:extLst>
                </p14:cNvPr>
                <p14:cNvContentPartPr/>
                <p14:nvPr/>
              </p14:nvContentPartPr>
              <p14:xfrm>
                <a:off x="9404225" y="188003"/>
                <a:ext cx="423360" cy="103320"/>
              </p14:xfrm>
            </p:contentPart>
          </mc:Choice>
          <mc:Fallback>
            <p:pic>
              <p:nvPicPr>
                <p:cNvPr id="19" name="Tinta 18">
                  <a:extLst>
                    <a:ext uri="{FF2B5EF4-FFF2-40B4-BE49-F238E27FC236}">
                      <a16:creationId xmlns:a16="http://schemas.microsoft.com/office/drawing/2014/main" id="{E5A986B4-B230-4340-9ABE-B0F0CCC084D1}"/>
                    </a:ext>
                  </a:extLst>
                </p:cNvPr>
                <p:cNvPicPr/>
                <p:nvPr/>
              </p:nvPicPr>
              <p:blipFill>
                <a:blip r:embed="rId27"/>
                <a:stretch>
                  <a:fillRect/>
                </a:stretch>
              </p:blipFill>
              <p:spPr>
                <a:xfrm>
                  <a:off x="9386225" y="170363"/>
                  <a:ext cx="459000" cy="138960"/>
                </a:xfrm>
                <a:prstGeom prst="rect">
                  <a:avLst/>
                </a:prstGeom>
              </p:spPr>
            </p:pic>
          </mc:Fallback>
        </mc:AlternateContent>
      </p:grpSp>
      <p:grpSp>
        <p:nvGrpSpPr>
          <p:cNvPr id="25" name="Agrupar 24">
            <a:extLst>
              <a:ext uri="{FF2B5EF4-FFF2-40B4-BE49-F238E27FC236}">
                <a16:creationId xmlns:a16="http://schemas.microsoft.com/office/drawing/2014/main" id="{0561553A-48FF-4682-947E-16FA4694E509}"/>
              </a:ext>
            </a:extLst>
          </p:cNvPr>
          <p:cNvGrpSpPr/>
          <p:nvPr/>
        </p:nvGrpSpPr>
        <p:grpSpPr>
          <a:xfrm>
            <a:off x="8661905" y="5156723"/>
            <a:ext cx="1913040" cy="467280"/>
            <a:chOff x="8661905" y="5156723"/>
            <a:chExt cx="1913040" cy="467280"/>
          </a:xfrm>
        </p:grpSpPr>
        <mc:AlternateContent xmlns:mc="http://schemas.openxmlformats.org/markup-compatibility/2006">
          <mc:Choice xmlns:p14="http://schemas.microsoft.com/office/powerpoint/2010/main" Requires="p14">
            <p:contentPart p14:bwMode="auto" r:id="rId28">
              <p14:nvContentPartPr>
                <p14:cNvPr id="21" name="Tinta 20">
                  <a:extLst>
                    <a:ext uri="{FF2B5EF4-FFF2-40B4-BE49-F238E27FC236}">
                      <a16:creationId xmlns:a16="http://schemas.microsoft.com/office/drawing/2014/main" id="{C16A6512-4CB2-45D6-99DD-2499F73A8E74}"/>
                    </a:ext>
                  </a:extLst>
                </p14:cNvPr>
                <p14:cNvContentPartPr/>
                <p14:nvPr/>
              </p14:nvContentPartPr>
              <p14:xfrm>
                <a:off x="8661905" y="5156723"/>
                <a:ext cx="930960" cy="467280"/>
              </p14:xfrm>
            </p:contentPart>
          </mc:Choice>
          <mc:Fallback>
            <p:pic>
              <p:nvPicPr>
                <p:cNvPr id="21" name="Tinta 20">
                  <a:extLst>
                    <a:ext uri="{FF2B5EF4-FFF2-40B4-BE49-F238E27FC236}">
                      <a16:creationId xmlns:a16="http://schemas.microsoft.com/office/drawing/2014/main" id="{C16A6512-4CB2-45D6-99DD-2499F73A8E74}"/>
                    </a:ext>
                  </a:extLst>
                </p:cNvPr>
                <p:cNvPicPr/>
                <p:nvPr/>
              </p:nvPicPr>
              <p:blipFill>
                <a:blip r:embed="rId29"/>
                <a:stretch>
                  <a:fillRect/>
                </a:stretch>
              </p:blipFill>
              <p:spPr>
                <a:xfrm>
                  <a:off x="8644265" y="5139083"/>
                  <a:ext cx="96660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Tinta 21">
                  <a:extLst>
                    <a:ext uri="{FF2B5EF4-FFF2-40B4-BE49-F238E27FC236}">
                      <a16:creationId xmlns:a16="http://schemas.microsoft.com/office/drawing/2014/main" id="{3BF2CC4C-DEC8-419B-B33A-7144875C5694}"/>
                    </a:ext>
                  </a:extLst>
                </p14:cNvPr>
                <p14:cNvContentPartPr/>
                <p14:nvPr/>
              </p14:nvContentPartPr>
              <p14:xfrm>
                <a:off x="9902105" y="5204603"/>
                <a:ext cx="101520" cy="210240"/>
              </p14:xfrm>
            </p:contentPart>
          </mc:Choice>
          <mc:Fallback>
            <p:pic>
              <p:nvPicPr>
                <p:cNvPr id="22" name="Tinta 21">
                  <a:extLst>
                    <a:ext uri="{FF2B5EF4-FFF2-40B4-BE49-F238E27FC236}">
                      <a16:creationId xmlns:a16="http://schemas.microsoft.com/office/drawing/2014/main" id="{3BF2CC4C-DEC8-419B-B33A-7144875C5694}"/>
                    </a:ext>
                  </a:extLst>
                </p:cNvPr>
                <p:cNvPicPr/>
                <p:nvPr/>
              </p:nvPicPr>
              <p:blipFill>
                <a:blip r:embed="rId31"/>
                <a:stretch>
                  <a:fillRect/>
                </a:stretch>
              </p:blipFill>
              <p:spPr>
                <a:xfrm>
                  <a:off x="9884465" y="5186603"/>
                  <a:ext cx="137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Tinta 22">
                  <a:extLst>
                    <a:ext uri="{FF2B5EF4-FFF2-40B4-BE49-F238E27FC236}">
                      <a16:creationId xmlns:a16="http://schemas.microsoft.com/office/drawing/2014/main" id="{2B724139-BF1B-43B1-8B68-36DBD650CDF0}"/>
                    </a:ext>
                  </a:extLst>
                </p14:cNvPr>
                <p14:cNvContentPartPr/>
                <p14:nvPr/>
              </p14:nvContentPartPr>
              <p14:xfrm>
                <a:off x="10077785" y="5239163"/>
                <a:ext cx="212760" cy="164880"/>
              </p14:xfrm>
            </p:contentPart>
          </mc:Choice>
          <mc:Fallback>
            <p:pic>
              <p:nvPicPr>
                <p:cNvPr id="23" name="Tinta 22">
                  <a:extLst>
                    <a:ext uri="{FF2B5EF4-FFF2-40B4-BE49-F238E27FC236}">
                      <a16:creationId xmlns:a16="http://schemas.microsoft.com/office/drawing/2014/main" id="{2B724139-BF1B-43B1-8B68-36DBD650CDF0}"/>
                    </a:ext>
                  </a:extLst>
                </p:cNvPr>
                <p:cNvPicPr/>
                <p:nvPr/>
              </p:nvPicPr>
              <p:blipFill>
                <a:blip r:embed="rId33"/>
                <a:stretch>
                  <a:fillRect/>
                </a:stretch>
              </p:blipFill>
              <p:spPr>
                <a:xfrm>
                  <a:off x="10060145" y="5221163"/>
                  <a:ext cx="2484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Tinta 23">
                  <a:extLst>
                    <a:ext uri="{FF2B5EF4-FFF2-40B4-BE49-F238E27FC236}">
                      <a16:creationId xmlns:a16="http://schemas.microsoft.com/office/drawing/2014/main" id="{D2F3B1BE-0C7C-4C22-9C8F-0D913D66D0CF}"/>
                    </a:ext>
                  </a:extLst>
                </p14:cNvPr>
                <p14:cNvContentPartPr/>
                <p14:nvPr/>
              </p14:nvContentPartPr>
              <p14:xfrm>
                <a:off x="10347065" y="5205683"/>
                <a:ext cx="227880" cy="135000"/>
              </p14:xfrm>
            </p:contentPart>
          </mc:Choice>
          <mc:Fallback>
            <p:pic>
              <p:nvPicPr>
                <p:cNvPr id="24" name="Tinta 23">
                  <a:extLst>
                    <a:ext uri="{FF2B5EF4-FFF2-40B4-BE49-F238E27FC236}">
                      <a16:creationId xmlns:a16="http://schemas.microsoft.com/office/drawing/2014/main" id="{D2F3B1BE-0C7C-4C22-9C8F-0D913D66D0CF}"/>
                    </a:ext>
                  </a:extLst>
                </p:cNvPr>
                <p:cNvPicPr/>
                <p:nvPr/>
              </p:nvPicPr>
              <p:blipFill>
                <a:blip r:embed="rId35"/>
                <a:stretch>
                  <a:fillRect/>
                </a:stretch>
              </p:blipFill>
              <p:spPr>
                <a:xfrm>
                  <a:off x="10329425" y="5188043"/>
                  <a:ext cx="263520" cy="170640"/>
                </a:xfrm>
                <a:prstGeom prst="rect">
                  <a:avLst/>
                </a:prstGeom>
              </p:spPr>
            </p:pic>
          </mc:Fallback>
        </mc:AlternateContent>
      </p:grpSp>
      <p:grpSp>
        <p:nvGrpSpPr>
          <p:cNvPr id="31" name="Agrupar 30">
            <a:extLst>
              <a:ext uri="{FF2B5EF4-FFF2-40B4-BE49-F238E27FC236}">
                <a16:creationId xmlns:a16="http://schemas.microsoft.com/office/drawing/2014/main" id="{AEBA6878-3A96-4801-AD3B-F8BB312EEEE0}"/>
              </a:ext>
            </a:extLst>
          </p:cNvPr>
          <p:cNvGrpSpPr/>
          <p:nvPr/>
        </p:nvGrpSpPr>
        <p:grpSpPr>
          <a:xfrm>
            <a:off x="10979225" y="5163923"/>
            <a:ext cx="702360" cy="271080"/>
            <a:chOff x="10979225" y="5163923"/>
            <a:chExt cx="702360" cy="271080"/>
          </a:xfrm>
        </p:grpSpPr>
        <mc:AlternateContent xmlns:mc="http://schemas.openxmlformats.org/markup-compatibility/2006">
          <mc:Choice xmlns:p14="http://schemas.microsoft.com/office/powerpoint/2010/main" Requires="p14">
            <p:contentPart p14:bwMode="auto" r:id="rId36">
              <p14:nvContentPartPr>
                <p14:cNvPr id="26" name="Tinta 25">
                  <a:extLst>
                    <a:ext uri="{FF2B5EF4-FFF2-40B4-BE49-F238E27FC236}">
                      <a16:creationId xmlns:a16="http://schemas.microsoft.com/office/drawing/2014/main" id="{738A33C4-0300-49EE-A60E-0811D4ABF21D}"/>
                    </a:ext>
                  </a:extLst>
                </p14:cNvPr>
                <p14:cNvContentPartPr/>
                <p14:nvPr/>
              </p14:nvContentPartPr>
              <p14:xfrm>
                <a:off x="10980665" y="5331323"/>
                <a:ext cx="177480" cy="8280"/>
              </p14:xfrm>
            </p:contentPart>
          </mc:Choice>
          <mc:Fallback>
            <p:pic>
              <p:nvPicPr>
                <p:cNvPr id="26" name="Tinta 25">
                  <a:extLst>
                    <a:ext uri="{FF2B5EF4-FFF2-40B4-BE49-F238E27FC236}">
                      <a16:creationId xmlns:a16="http://schemas.microsoft.com/office/drawing/2014/main" id="{738A33C4-0300-49EE-A60E-0811D4ABF21D}"/>
                    </a:ext>
                  </a:extLst>
                </p:cNvPr>
                <p:cNvPicPr/>
                <p:nvPr/>
              </p:nvPicPr>
              <p:blipFill>
                <a:blip r:embed="rId37"/>
                <a:stretch>
                  <a:fillRect/>
                </a:stretch>
              </p:blipFill>
              <p:spPr>
                <a:xfrm>
                  <a:off x="10962665" y="5313683"/>
                  <a:ext cx="2131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Tinta 26">
                  <a:extLst>
                    <a:ext uri="{FF2B5EF4-FFF2-40B4-BE49-F238E27FC236}">
                      <a16:creationId xmlns:a16="http://schemas.microsoft.com/office/drawing/2014/main" id="{10832773-1E6C-4BCE-8324-6AED467D066E}"/>
                    </a:ext>
                  </a:extLst>
                </p14:cNvPr>
                <p14:cNvContentPartPr/>
                <p14:nvPr/>
              </p14:nvContentPartPr>
              <p14:xfrm>
                <a:off x="10979225" y="5426723"/>
                <a:ext cx="220320" cy="8280"/>
              </p14:xfrm>
            </p:contentPart>
          </mc:Choice>
          <mc:Fallback>
            <p:pic>
              <p:nvPicPr>
                <p:cNvPr id="27" name="Tinta 26">
                  <a:extLst>
                    <a:ext uri="{FF2B5EF4-FFF2-40B4-BE49-F238E27FC236}">
                      <a16:creationId xmlns:a16="http://schemas.microsoft.com/office/drawing/2014/main" id="{10832773-1E6C-4BCE-8324-6AED467D066E}"/>
                    </a:ext>
                  </a:extLst>
                </p:cNvPr>
                <p:cNvPicPr/>
                <p:nvPr/>
              </p:nvPicPr>
              <p:blipFill>
                <a:blip r:embed="rId39"/>
                <a:stretch>
                  <a:fillRect/>
                </a:stretch>
              </p:blipFill>
              <p:spPr>
                <a:xfrm>
                  <a:off x="10961585" y="5409083"/>
                  <a:ext cx="2559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Tinta 29">
                  <a:extLst>
                    <a:ext uri="{FF2B5EF4-FFF2-40B4-BE49-F238E27FC236}">
                      <a16:creationId xmlns:a16="http://schemas.microsoft.com/office/drawing/2014/main" id="{12754797-B6D3-4DA5-83F5-9BA3DB89A656}"/>
                    </a:ext>
                  </a:extLst>
                </p14:cNvPr>
                <p14:cNvContentPartPr/>
                <p14:nvPr/>
              </p14:nvContentPartPr>
              <p14:xfrm>
                <a:off x="11456225" y="5163923"/>
                <a:ext cx="225360" cy="250200"/>
              </p14:xfrm>
            </p:contentPart>
          </mc:Choice>
          <mc:Fallback>
            <p:pic>
              <p:nvPicPr>
                <p:cNvPr id="30" name="Tinta 29">
                  <a:extLst>
                    <a:ext uri="{FF2B5EF4-FFF2-40B4-BE49-F238E27FC236}">
                      <a16:creationId xmlns:a16="http://schemas.microsoft.com/office/drawing/2014/main" id="{12754797-B6D3-4DA5-83F5-9BA3DB89A656}"/>
                    </a:ext>
                  </a:extLst>
                </p:cNvPr>
                <p:cNvPicPr/>
                <p:nvPr/>
              </p:nvPicPr>
              <p:blipFill>
                <a:blip r:embed="rId41"/>
                <a:stretch>
                  <a:fillRect/>
                </a:stretch>
              </p:blipFill>
              <p:spPr>
                <a:xfrm>
                  <a:off x="11438225" y="5145923"/>
                  <a:ext cx="261000" cy="285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2" name="Tinta 31">
                <a:extLst>
                  <a:ext uri="{FF2B5EF4-FFF2-40B4-BE49-F238E27FC236}">
                    <a16:creationId xmlns:a16="http://schemas.microsoft.com/office/drawing/2014/main" id="{D13C50E1-2D37-47EF-AC08-11FEB5CC1470}"/>
                  </a:ext>
                </a:extLst>
              </p14:cNvPr>
              <p14:cNvContentPartPr/>
              <p14:nvPr/>
            </p14:nvContentPartPr>
            <p14:xfrm>
              <a:off x="8529425" y="6164003"/>
              <a:ext cx="707400" cy="469080"/>
            </p14:xfrm>
          </p:contentPart>
        </mc:Choice>
        <mc:Fallback>
          <p:pic>
            <p:nvPicPr>
              <p:cNvPr id="32" name="Tinta 31">
                <a:extLst>
                  <a:ext uri="{FF2B5EF4-FFF2-40B4-BE49-F238E27FC236}">
                    <a16:creationId xmlns:a16="http://schemas.microsoft.com/office/drawing/2014/main" id="{D13C50E1-2D37-47EF-AC08-11FEB5CC1470}"/>
                  </a:ext>
                </a:extLst>
              </p:cNvPr>
              <p:cNvPicPr/>
              <p:nvPr/>
            </p:nvPicPr>
            <p:blipFill>
              <a:blip r:embed="rId43"/>
              <a:stretch>
                <a:fillRect/>
              </a:stretch>
            </p:blipFill>
            <p:spPr>
              <a:xfrm>
                <a:off x="8511425" y="6146003"/>
                <a:ext cx="743040" cy="504720"/>
              </a:xfrm>
              <a:prstGeom prst="rect">
                <a:avLst/>
              </a:prstGeom>
            </p:spPr>
          </p:pic>
        </mc:Fallback>
      </mc:AlternateContent>
      <p:grpSp>
        <p:nvGrpSpPr>
          <p:cNvPr id="41" name="Agrupar 40">
            <a:extLst>
              <a:ext uri="{FF2B5EF4-FFF2-40B4-BE49-F238E27FC236}">
                <a16:creationId xmlns:a16="http://schemas.microsoft.com/office/drawing/2014/main" id="{252C8E21-F5EE-4CE4-8AF2-D728D4F654B2}"/>
              </a:ext>
            </a:extLst>
          </p:cNvPr>
          <p:cNvGrpSpPr/>
          <p:nvPr/>
        </p:nvGrpSpPr>
        <p:grpSpPr>
          <a:xfrm>
            <a:off x="9672065" y="6215843"/>
            <a:ext cx="2030400" cy="250560"/>
            <a:chOff x="9672065" y="6215843"/>
            <a:chExt cx="2030400" cy="250560"/>
          </a:xfrm>
        </p:grpSpPr>
        <mc:AlternateContent xmlns:mc="http://schemas.openxmlformats.org/markup-compatibility/2006">
          <mc:Choice xmlns:p14="http://schemas.microsoft.com/office/powerpoint/2010/main" Requires="p14">
            <p:contentPart p14:bwMode="auto" r:id="rId44">
              <p14:nvContentPartPr>
                <p14:cNvPr id="33" name="Tinta 32">
                  <a:extLst>
                    <a:ext uri="{FF2B5EF4-FFF2-40B4-BE49-F238E27FC236}">
                      <a16:creationId xmlns:a16="http://schemas.microsoft.com/office/drawing/2014/main" id="{CFABC127-7BD1-416E-BEC3-3F520DCEE75B}"/>
                    </a:ext>
                  </a:extLst>
                </p14:cNvPr>
                <p14:cNvContentPartPr/>
                <p14:nvPr/>
              </p14:nvContentPartPr>
              <p14:xfrm>
                <a:off x="9672065" y="6247163"/>
                <a:ext cx="82440" cy="214920"/>
              </p14:xfrm>
            </p:contentPart>
          </mc:Choice>
          <mc:Fallback>
            <p:pic>
              <p:nvPicPr>
                <p:cNvPr id="33" name="Tinta 32">
                  <a:extLst>
                    <a:ext uri="{FF2B5EF4-FFF2-40B4-BE49-F238E27FC236}">
                      <a16:creationId xmlns:a16="http://schemas.microsoft.com/office/drawing/2014/main" id="{CFABC127-7BD1-416E-BEC3-3F520DCEE75B}"/>
                    </a:ext>
                  </a:extLst>
                </p:cNvPr>
                <p:cNvPicPr/>
                <p:nvPr/>
              </p:nvPicPr>
              <p:blipFill>
                <a:blip r:embed="rId45"/>
                <a:stretch>
                  <a:fillRect/>
                </a:stretch>
              </p:blipFill>
              <p:spPr>
                <a:xfrm>
                  <a:off x="9654425" y="6229523"/>
                  <a:ext cx="1180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4" name="Tinta 33">
                  <a:extLst>
                    <a:ext uri="{FF2B5EF4-FFF2-40B4-BE49-F238E27FC236}">
                      <a16:creationId xmlns:a16="http://schemas.microsoft.com/office/drawing/2014/main" id="{1B7BBEB0-5DFC-4CFF-8020-5E7E67DAB9C1}"/>
                    </a:ext>
                  </a:extLst>
                </p14:cNvPr>
                <p14:cNvContentPartPr/>
                <p14:nvPr/>
              </p14:nvContentPartPr>
              <p14:xfrm>
                <a:off x="9870425" y="6317363"/>
                <a:ext cx="144720" cy="122400"/>
              </p14:xfrm>
            </p:contentPart>
          </mc:Choice>
          <mc:Fallback>
            <p:pic>
              <p:nvPicPr>
                <p:cNvPr id="34" name="Tinta 33">
                  <a:extLst>
                    <a:ext uri="{FF2B5EF4-FFF2-40B4-BE49-F238E27FC236}">
                      <a16:creationId xmlns:a16="http://schemas.microsoft.com/office/drawing/2014/main" id="{1B7BBEB0-5DFC-4CFF-8020-5E7E67DAB9C1}"/>
                    </a:ext>
                  </a:extLst>
                </p:cNvPr>
                <p:cNvPicPr/>
                <p:nvPr/>
              </p:nvPicPr>
              <p:blipFill>
                <a:blip r:embed="rId47"/>
                <a:stretch>
                  <a:fillRect/>
                </a:stretch>
              </p:blipFill>
              <p:spPr>
                <a:xfrm>
                  <a:off x="9852785" y="6299723"/>
                  <a:ext cx="1803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5" name="Tinta 34">
                  <a:extLst>
                    <a:ext uri="{FF2B5EF4-FFF2-40B4-BE49-F238E27FC236}">
                      <a16:creationId xmlns:a16="http://schemas.microsoft.com/office/drawing/2014/main" id="{8FF6FD42-522C-4FB9-8635-4F92DE87F0ED}"/>
                    </a:ext>
                  </a:extLst>
                </p14:cNvPr>
                <p14:cNvContentPartPr/>
                <p14:nvPr/>
              </p14:nvContentPartPr>
              <p14:xfrm>
                <a:off x="10181465" y="6304763"/>
                <a:ext cx="180000" cy="113760"/>
              </p14:xfrm>
            </p:contentPart>
          </mc:Choice>
          <mc:Fallback>
            <p:pic>
              <p:nvPicPr>
                <p:cNvPr id="35" name="Tinta 34">
                  <a:extLst>
                    <a:ext uri="{FF2B5EF4-FFF2-40B4-BE49-F238E27FC236}">
                      <a16:creationId xmlns:a16="http://schemas.microsoft.com/office/drawing/2014/main" id="{8FF6FD42-522C-4FB9-8635-4F92DE87F0ED}"/>
                    </a:ext>
                  </a:extLst>
                </p:cNvPr>
                <p:cNvPicPr/>
                <p:nvPr/>
              </p:nvPicPr>
              <p:blipFill>
                <a:blip r:embed="rId49"/>
                <a:stretch>
                  <a:fillRect/>
                </a:stretch>
              </p:blipFill>
              <p:spPr>
                <a:xfrm>
                  <a:off x="10163825" y="6286763"/>
                  <a:ext cx="2156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Tinta 35">
                  <a:extLst>
                    <a:ext uri="{FF2B5EF4-FFF2-40B4-BE49-F238E27FC236}">
                      <a16:creationId xmlns:a16="http://schemas.microsoft.com/office/drawing/2014/main" id="{FE6DF7E0-2720-4A57-B47D-5D37C8BEE1A7}"/>
                    </a:ext>
                  </a:extLst>
                </p14:cNvPr>
                <p14:cNvContentPartPr/>
                <p14:nvPr/>
              </p14:nvContentPartPr>
              <p14:xfrm>
                <a:off x="10469825" y="6322763"/>
                <a:ext cx="168840" cy="106920"/>
              </p14:xfrm>
            </p:contentPart>
          </mc:Choice>
          <mc:Fallback>
            <p:pic>
              <p:nvPicPr>
                <p:cNvPr id="36" name="Tinta 35">
                  <a:extLst>
                    <a:ext uri="{FF2B5EF4-FFF2-40B4-BE49-F238E27FC236}">
                      <a16:creationId xmlns:a16="http://schemas.microsoft.com/office/drawing/2014/main" id="{FE6DF7E0-2720-4A57-B47D-5D37C8BEE1A7}"/>
                    </a:ext>
                  </a:extLst>
                </p:cNvPr>
                <p:cNvPicPr/>
                <p:nvPr/>
              </p:nvPicPr>
              <p:blipFill>
                <a:blip r:embed="rId51"/>
                <a:stretch>
                  <a:fillRect/>
                </a:stretch>
              </p:blipFill>
              <p:spPr>
                <a:xfrm>
                  <a:off x="10451825" y="6304763"/>
                  <a:ext cx="2044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Tinta 36">
                  <a:extLst>
                    <a:ext uri="{FF2B5EF4-FFF2-40B4-BE49-F238E27FC236}">
                      <a16:creationId xmlns:a16="http://schemas.microsoft.com/office/drawing/2014/main" id="{6C252F48-873A-4B79-9424-FD960CB44E09}"/>
                    </a:ext>
                  </a:extLst>
                </p14:cNvPr>
                <p14:cNvContentPartPr/>
                <p14:nvPr/>
              </p14:nvContentPartPr>
              <p14:xfrm>
                <a:off x="10974185" y="6319523"/>
                <a:ext cx="168120" cy="19440"/>
              </p14:xfrm>
            </p:contentPart>
          </mc:Choice>
          <mc:Fallback>
            <p:pic>
              <p:nvPicPr>
                <p:cNvPr id="37" name="Tinta 36">
                  <a:extLst>
                    <a:ext uri="{FF2B5EF4-FFF2-40B4-BE49-F238E27FC236}">
                      <a16:creationId xmlns:a16="http://schemas.microsoft.com/office/drawing/2014/main" id="{6C252F48-873A-4B79-9424-FD960CB44E09}"/>
                    </a:ext>
                  </a:extLst>
                </p:cNvPr>
                <p:cNvPicPr/>
                <p:nvPr/>
              </p:nvPicPr>
              <p:blipFill>
                <a:blip r:embed="rId53"/>
                <a:stretch>
                  <a:fillRect/>
                </a:stretch>
              </p:blipFill>
              <p:spPr>
                <a:xfrm>
                  <a:off x="10956185" y="6301883"/>
                  <a:ext cx="20376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Tinta 37">
                  <a:extLst>
                    <a:ext uri="{FF2B5EF4-FFF2-40B4-BE49-F238E27FC236}">
                      <a16:creationId xmlns:a16="http://schemas.microsoft.com/office/drawing/2014/main" id="{D1C06344-92FF-4847-99CE-58CEC3327876}"/>
                    </a:ext>
                  </a:extLst>
                </p14:cNvPr>
                <p14:cNvContentPartPr/>
                <p14:nvPr/>
              </p14:nvContentPartPr>
              <p14:xfrm>
                <a:off x="11038625" y="6439043"/>
                <a:ext cx="101520" cy="360"/>
              </p14:xfrm>
            </p:contentPart>
          </mc:Choice>
          <mc:Fallback>
            <p:pic>
              <p:nvPicPr>
                <p:cNvPr id="38" name="Tinta 37">
                  <a:extLst>
                    <a:ext uri="{FF2B5EF4-FFF2-40B4-BE49-F238E27FC236}">
                      <a16:creationId xmlns:a16="http://schemas.microsoft.com/office/drawing/2014/main" id="{D1C06344-92FF-4847-99CE-58CEC3327876}"/>
                    </a:ext>
                  </a:extLst>
                </p:cNvPr>
                <p:cNvPicPr/>
                <p:nvPr/>
              </p:nvPicPr>
              <p:blipFill>
                <a:blip r:embed="rId55"/>
                <a:stretch>
                  <a:fillRect/>
                </a:stretch>
              </p:blipFill>
              <p:spPr>
                <a:xfrm>
                  <a:off x="11020985" y="6421043"/>
                  <a:ext cx="137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Tinta 39">
                  <a:extLst>
                    <a:ext uri="{FF2B5EF4-FFF2-40B4-BE49-F238E27FC236}">
                      <a16:creationId xmlns:a16="http://schemas.microsoft.com/office/drawing/2014/main" id="{6C8F5CF9-7938-4078-A083-5A2D91AEB27C}"/>
                    </a:ext>
                  </a:extLst>
                </p14:cNvPr>
                <p14:cNvContentPartPr/>
                <p14:nvPr/>
              </p14:nvContentPartPr>
              <p14:xfrm>
                <a:off x="11421665" y="6215843"/>
                <a:ext cx="280800" cy="250560"/>
              </p14:xfrm>
            </p:contentPart>
          </mc:Choice>
          <mc:Fallback>
            <p:pic>
              <p:nvPicPr>
                <p:cNvPr id="40" name="Tinta 39">
                  <a:extLst>
                    <a:ext uri="{FF2B5EF4-FFF2-40B4-BE49-F238E27FC236}">
                      <a16:creationId xmlns:a16="http://schemas.microsoft.com/office/drawing/2014/main" id="{6C8F5CF9-7938-4078-A083-5A2D91AEB27C}"/>
                    </a:ext>
                  </a:extLst>
                </p:cNvPr>
                <p:cNvPicPr/>
                <p:nvPr/>
              </p:nvPicPr>
              <p:blipFill>
                <a:blip r:embed="rId57"/>
                <a:stretch>
                  <a:fillRect/>
                </a:stretch>
              </p:blipFill>
              <p:spPr>
                <a:xfrm>
                  <a:off x="11404025" y="6198203"/>
                  <a:ext cx="316440" cy="28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42" name="Tinta 41">
                <a:extLst>
                  <a:ext uri="{FF2B5EF4-FFF2-40B4-BE49-F238E27FC236}">
                    <a16:creationId xmlns:a16="http://schemas.microsoft.com/office/drawing/2014/main" id="{07DA6838-9B80-4306-B06A-08946C300A73}"/>
                  </a:ext>
                </a:extLst>
              </p14:cNvPr>
              <p14:cNvContentPartPr/>
              <p14:nvPr/>
            </p14:nvContentPartPr>
            <p14:xfrm>
              <a:off x="9859265" y="5329163"/>
              <a:ext cx="674640" cy="132120"/>
            </p14:xfrm>
          </p:contentPart>
        </mc:Choice>
        <mc:Fallback>
          <p:pic>
            <p:nvPicPr>
              <p:cNvPr id="42" name="Tinta 41">
                <a:extLst>
                  <a:ext uri="{FF2B5EF4-FFF2-40B4-BE49-F238E27FC236}">
                    <a16:creationId xmlns:a16="http://schemas.microsoft.com/office/drawing/2014/main" id="{07DA6838-9B80-4306-B06A-08946C300A73}"/>
                  </a:ext>
                </a:extLst>
              </p:cNvPr>
              <p:cNvPicPr/>
              <p:nvPr/>
            </p:nvPicPr>
            <p:blipFill>
              <a:blip r:embed="rId59"/>
              <a:stretch>
                <a:fillRect/>
              </a:stretch>
            </p:blipFill>
            <p:spPr>
              <a:xfrm>
                <a:off x="9805265" y="5221163"/>
                <a:ext cx="78228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Tinta 42">
                <a:extLst>
                  <a:ext uri="{FF2B5EF4-FFF2-40B4-BE49-F238E27FC236}">
                    <a16:creationId xmlns:a16="http://schemas.microsoft.com/office/drawing/2014/main" id="{63C0EC3A-BCF4-466E-AB8B-DB8E0AD819B3}"/>
                  </a:ext>
                </a:extLst>
              </p14:cNvPr>
              <p14:cNvContentPartPr/>
              <p14:nvPr/>
            </p14:nvContentPartPr>
            <p14:xfrm>
              <a:off x="9719945" y="6314843"/>
              <a:ext cx="912240" cy="78840"/>
            </p14:xfrm>
          </p:contentPart>
        </mc:Choice>
        <mc:Fallback>
          <p:pic>
            <p:nvPicPr>
              <p:cNvPr id="43" name="Tinta 42">
                <a:extLst>
                  <a:ext uri="{FF2B5EF4-FFF2-40B4-BE49-F238E27FC236}">
                    <a16:creationId xmlns:a16="http://schemas.microsoft.com/office/drawing/2014/main" id="{63C0EC3A-BCF4-466E-AB8B-DB8E0AD819B3}"/>
                  </a:ext>
                </a:extLst>
              </p:cNvPr>
              <p:cNvPicPr/>
              <p:nvPr/>
            </p:nvPicPr>
            <p:blipFill>
              <a:blip r:embed="rId61"/>
              <a:stretch>
                <a:fillRect/>
              </a:stretch>
            </p:blipFill>
            <p:spPr>
              <a:xfrm>
                <a:off x="9665945" y="6206843"/>
                <a:ext cx="101988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Tinta 43">
                <a:extLst>
                  <a:ext uri="{FF2B5EF4-FFF2-40B4-BE49-F238E27FC236}">
                    <a16:creationId xmlns:a16="http://schemas.microsoft.com/office/drawing/2014/main" id="{417338BD-1E0B-4B92-882F-00E9C9013FF1}"/>
                  </a:ext>
                </a:extLst>
              </p14:cNvPr>
              <p14:cNvContentPartPr/>
              <p14:nvPr/>
            </p14:nvContentPartPr>
            <p14:xfrm>
              <a:off x="8700065" y="5563163"/>
              <a:ext cx="736200" cy="545040"/>
            </p14:xfrm>
          </p:contentPart>
        </mc:Choice>
        <mc:Fallback>
          <p:pic>
            <p:nvPicPr>
              <p:cNvPr id="44" name="Tinta 43">
                <a:extLst>
                  <a:ext uri="{FF2B5EF4-FFF2-40B4-BE49-F238E27FC236}">
                    <a16:creationId xmlns:a16="http://schemas.microsoft.com/office/drawing/2014/main" id="{417338BD-1E0B-4B92-882F-00E9C9013FF1}"/>
                  </a:ext>
                </a:extLst>
              </p:cNvPr>
              <p:cNvPicPr/>
              <p:nvPr/>
            </p:nvPicPr>
            <p:blipFill>
              <a:blip r:embed="rId63"/>
              <a:stretch>
                <a:fillRect/>
              </a:stretch>
            </p:blipFill>
            <p:spPr>
              <a:xfrm>
                <a:off x="8682065" y="5545523"/>
                <a:ext cx="771840" cy="580680"/>
              </a:xfrm>
              <a:prstGeom prst="rect">
                <a:avLst/>
              </a:prstGeom>
            </p:spPr>
          </p:pic>
        </mc:Fallback>
      </mc:AlternateContent>
      <p:grpSp>
        <p:nvGrpSpPr>
          <p:cNvPr id="53" name="Agrupar 52">
            <a:extLst>
              <a:ext uri="{FF2B5EF4-FFF2-40B4-BE49-F238E27FC236}">
                <a16:creationId xmlns:a16="http://schemas.microsoft.com/office/drawing/2014/main" id="{661E6B07-E2B7-45AE-9478-EAABA2FACACE}"/>
              </a:ext>
            </a:extLst>
          </p:cNvPr>
          <p:cNvGrpSpPr/>
          <p:nvPr/>
        </p:nvGrpSpPr>
        <p:grpSpPr>
          <a:xfrm>
            <a:off x="9881945" y="5633723"/>
            <a:ext cx="671040" cy="259920"/>
            <a:chOff x="9881945" y="5633723"/>
            <a:chExt cx="671040" cy="259920"/>
          </a:xfrm>
        </p:grpSpPr>
        <mc:AlternateContent xmlns:mc="http://schemas.openxmlformats.org/markup-compatibility/2006">
          <mc:Choice xmlns:p14="http://schemas.microsoft.com/office/powerpoint/2010/main" Requires="p14">
            <p:contentPart p14:bwMode="auto" r:id="rId64">
              <p14:nvContentPartPr>
                <p14:cNvPr id="45" name="Tinta 44">
                  <a:extLst>
                    <a:ext uri="{FF2B5EF4-FFF2-40B4-BE49-F238E27FC236}">
                      <a16:creationId xmlns:a16="http://schemas.microsoft.com/office/drawing/2014/main" id="{D39B4839-C475-4315-AC51-E9A5E984DAD9}"/>
                    </a:ext>
                  </a:extLst>
                </p14:cNvPr>
                <p14:cNvContentPartPr/>
                <p14:nvPr/>
              </p14:nvContentPartPr>
              <p14:xfrm>
                <a:off x="9881945" y="5633723"/>
                <a:ext cx="153000" cy="259560"/>
              </p14:xfrm>
            </p:contentPart>
          </mc:Choice>
          <mc:Fallback>
            <p:pic>
              <p:nvPicPr>
                <p:cNvPr id="45" name="Tinta 44">
                  <a:extLst>
                    <a:ext uri="{FF2B5EF4-FFF2-40B4-BE49-F238E27FC236}">
                      <a16:creationId xmlns:a16="http://schemas.microsoft.com/office/drawing/2014/main" id="{D39B4839-C475-4315-AC51-E9A5E984DAD9}"/>
                    </a:ext>
                  </a:extLst>
                </p:cNvPr>
                <p:cNvPicPr/>
                <p:nvPr/>
              </p:nvPicPr>
              <p:blipFill>
                <a:blip r:embed="rId65"/>
                <a:stretch>
                  <a:fillRect/>
                </a:stretch>
              </p:blipFill>
              <p:spPr>
                <a:xfrm>
                  <a:off x="9864305" y="5616083"/>
                  <a:ext cx="1886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Tinta 45">
                  <a:extLst>
                    <a:ext uri="{FF2B5EF4-FFF2-40B4-BE49-F238E27FC236}">
                      <a16:creationId xmlns:a16="http://schemas.microsoft.com/office/drawing/2014/main" id="{5BFEC566-F026-4532-BDB9-BF668591E150}"/>
                    </a:ext>
                  </a:extLst>
                </p14:cNvPr>
                <p14:cNvContentPartPr/>
                <p14:nvPr/>
              </p14:nvContentPartPr>
              <p14:xfrm>
                <a:off x="10100465" y="5729483"/>
                <a:ext cx="175320" cy="164160"/>
              </p14:xfrm>
            </p:contentPart>
          </mc:Choice>
          <mc:Fallback>
            <p:pic>
              <p:nvPicPr>
                <p:cNvPr id="46" name="Tinta 45">
                  <a:extLst>
                    <a:ext uri="{FF2B5EF4-FFF2-40B4-BE49-F238E27FC236}">
                      <a16:creationId xmlns:a16="http://schemas.microsoft.com/office/drawing/2014/main" id="{5BFEC566-F026-4532-BDB9-BF668591E150}"/>
                    </a:ext>
                  </a:extLst>
                </p:cNvPr>
                <p:cNvPicPr/>
                <p:nvPr/>
              </p:nvPicPr>
              <p:blipFill>
                <a:blip r:embed="rId67"/>
                <a:stretch>
                  <a:fillRect/>
                </a:stretch>
              </p:blipFill>
              <p:spPr>
                <a:xfrm>
                  <a:off x="10082465" y="5711483"/>
                  <a:ext cx="2109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7" name="Tinta 46">
                  <a:extLst>
                    <a:ext uri="{FF2B5EF4-FFF2-40B4-BE49-F238E27FC236}">
                      <a16:creationId xmlns:a16="http://schemas.microsoft.com/office/drawing/2014/main" id="{CB321F62-6B24-469E-90FB-92DD57235D48}"/>
                    </a:ext>
                  </a:extLst>
                </p14:cNvPr>
                <p14:cNvContentPartPr/>
                <p14:nvPr/>
              </p14:nvContentPartPr>
              <p14:xfrm>
                <a:off x="10355345" y="5668643"/>
                <a:ext cx="197640" cy="152280"/>
              </p14:xfrm>
            </p:contentPart>
          </mc:Choice>
          <mc:Fallback>
            <p:pic>
              <p:nvPicPr>
                <p:cNvPr id="47" name="Tinta 46">
                  <a:extLst>
                    <a:ext uri="{FF2B5EF4-FFF2-40B4-BE49-F238E27FC236}">
                      <a16:creationId xmlns:a16="http://schemas.microsoft.com/office/drawing/2014/main" id="{CB321F62-6B24-469E-90FB-92DD57235D48}"/>
                    </a:ext>
                  </a:extLst>
                </p:cNvPr>
                <p:cNvPicPr/>
                <p:nvPr/>
              </p:nvPicPr>
              <p:blipFill>
                <a:blip r:embed="rId69"/>
                <a:stretch>
                  <a:fillRect/>
                </a:stretch>
              </p:blipFill>
              <p:spPr>
                <a:xfrm>
                  <a:off x="10337345" y="5650643"/>
                  <a:ext cx="233280" cy="187920"/>
                </a:xfrm>
                <a:prstGeom prst="rect">
                  <a:avLst/>
                </a:prstGeom>
              </p:spPr>
            </p:pic>
          </mc:Fallback>
        </mc:AlternateContent>
      </p:grpSp>
      <p:grpSp>
        <p:nvGrpSpPr>
          <p:cNvPr id="52" name="Agrupar 51">
            <a:extLst>
              <a:ext uri="{FF2B5EF4-FFF2-40B4-BE49-F238E27FC236}">
                <a16:creationId xmlns:a16="http://schemas.microsoft.com/office/drawing/2014/main" id="{B5BD6717-141C-4BAA-AEBF-931476454115}"/>
              </a:ext>
            </a:extLst>
          </p:cNvPr>
          <p:cNvGrpSpPr/>
          <p:nvPr/>
        </p:nvGrpSpPr>
        <p:grpSpPr>
          <a:xfrm>
            <a:off x="10875545" y="5706803"/>
            <a:ext cx="151920" cy="123840"/>
            <a:chOff x="10875545" y="5706803"/>
            <a:chExt cx="151920" cy="123840"/>
          </a:xfrm>
        </p:grpSpPr>
        <mc:AlternateContent xmlns:mc="http://schemas.openxmlformats.org/markup-compatibility/2006">
          <mc:Choice xmlns:p14="http://schemas.microsoft.com/office/powerpoint/2010/main" Requires="p14">
            <p:contentPart p14:bwMode="auto" r:id="rId70">
              <p14:nvContentPartPr>
                <p14:cNvPr id="48" name="Tinta 47">
                  <a:extLst>
                    <a:ext uri="{FF2B5EF4-FFF2-40B4-BE49-F238E27FC236}">
                      <a16:creationId xmlns:a16="http://schemas.microsoft.com/office/drawing/2014/main" id="{501F3B96-7CE1-497B-A39D-37759EE0A943}"/>
                    </a:ext>
                  </a:extLst>
                </p14:cNvPr>
                <p14:cNvContentPartPr/>
                <p14:nvPr/>
              </p14:nvContentPartPr>
              <p14:xfrm>
                <a:off x="10875545" y="5706803"/>
                <a:ext cx="151920" cy="18720"/>
              </p14:xfrm>
            </p:contentPart>
          </mc:Choice>
          <mc:Fallback>
            <p:pic>
              <p:nvPicPr>
                <p:cNvPr id="48" name="Tinta 47">
                  <a:extLst>
                    <a:ext uri="{FF2B5EF4-FFF2-40B4-BE49-F238E27FC236}">
                      <a16:creationId xmlns:a16="http://schemas.microsoft.com/office/drawing/2014/main" id="{501F3B96-7CE1-497B-A39D-37759EE0A943}"/>
                    </a:ext>
                  </a:extLst>
                </p:cNvPr>
                <p:cNvPicPr/>
                <p:nvPr/>
              </p:nvPicPr>
              <p:blipFill>
                <a:blip r:embed="rId71"/>
                <a:stretch>
                  <a:fillRect/>
                </a:stretch>
              </p:blipFill>
              <p:spPr>
                <a:xfrm>
                  <a:off x="10857905" y="5689163"/>
                  <a:ext cx="1875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9" name="Tinta 48">
                  <a:extLst>
                    <a:ext uri="{FF2B5EF4-FFF2-40B4-BE49-F238E27FC236}">
                      <a16:creationId xmlns:a16="http://schemas.microsoft.com/office/drawing/2014/main" id="{15C04DEE-5CA8-4F06-97A6-24CFC25BC86A}"/>
                    </a:ext>
                  </a:extLst>
                </p14:cNvPr>
                <p14:cNvContentPartPr/>
                <p14:nvPr/>
              </p14:nvContentPartPr>
              <p14:xfrm>
                <a:off x="10907225" y="5828123"/>
                <a:ext cx="85320" cy="2520"/>
              </p14:xfrm>
            </p:contentPart>
          </mc:Choice>
          <mc:Fallback>
            <p:pic>
              <p:nvPicPr>
                <p:cNvPr id="49" name="Tinta 48">
                  <a:extLst>
                    <a:ext uri="{FF2B5EF4-FFF2-40B4-BE49-F238E27FC236}">
                      <a16:creationId xmlns:a16="http://schemas.microsoft.com/office/drawing/2014/main" id="{15C04DEE-5CA8-4F06-97A6-24CFC25BC86A}"/>
                    </a:ext>
                  </a:extLst>
                </p:cNvPr>
                <p:cNvPicPr/>
                <p:nvPr/>
              </p:nvPicPr>
              <p:blipFill>
                <a:blip r:embed="rId73"/>
                <a:stretch>
                  <a:fillRect/>
                </a:stretch>
              </p:blipFill>
              <p:spPr>
                <a:xfrm>
                  <a:off x="10889225" y="5810483"/>
                  <a:ext cx="12096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51" name="Tinta 50">
                <a:extLst>
                  <a:ext uri="{FF2B5EF4-FFF2-40B4-BE49-F238E27FC236}">
                    <a16:creationId xmlns:a16="http://schemas.microsoft.com/office/drawing/2014/main" id="{4F85EF67-9B5B-4E6A-860D-E986E5C1D3B2}"/>
                  </a:ext>
                </a:extLst>
              </p14:cNvPr>
              <p14:cNvContentPartPr/>
              <p14:nvPr/>
            </p14:nvContentPartPr>
            <p14:xfrm>
              <a:off x="11483585" y="5990843"/>
              <a:ext cx="5400" cy="10800"/>
            </p14:xfrm>
          </p:contentPart>
        </mc:Choice>
        <mc:Fallback>
          <p:pic>
            <p:nvPicPr>
              <p:cNvPr id="51" name="Tinta 50">
                <a:extLst>
                  <a:ext uri="{FF2B5EF4-FFF2-40B4-BE49-F238E27FC236}">
                    <a16:creationId xmlns:a16="http://schemas.microsoft.com/office/drawing/2014/main" id="{4F85EF67-9B5B-4E6A-860D-E986E5C1D3B2}"/>
                  </a:ext>
                </a:extLst>
              </p:cNvPr>
              <p:cNvPicPr/>
              <p:nvPr/>
            </p:nvPicPr>
            <p:blipFill>
              <a:blip r:embed="rId75"/>
              <a:stretch>
                <a:fillRect/>
              </a:stretch>
            </p:blipFill>
            <p:spPr>
              <a:xfrm>
                <a:off x="11465945" y="5972843"/>
                <a:ext cx="41040" cy="46440"/>
              </a:xfrm>
              <a:prstGeom prst="rect">
                <a:avLst/>
              </a:prstGeom>
            </p:spPr>
          </p:pic>
        </mc:Fallback>
      </mc:AlternateContent>
      <p:grpSp>
        <p:nvGrpSpPr>
          <p:cNvPr id="56" name="Agrupar 55">
            <a:extLst>
              <a:ext uri="{FF2B5EF4-FFF2-40B4-BE49-F238E27FC236}">
                <a16:creationId xmlns:a16="http://schemas.microsoft.com/office/drawing/2014/main" id="{131C56BD-F211-4268-A67F-887B6F2B7F91}"/>
              </a:ext>
            </a:extLst>
          </p:cNvPr>
          <p:cNvGrpSpPr/>
          <p:nvPr/>
        </p:nvGrpSpPr>
        <p:grpSpPr>
          <a:xfrm>
            <a:off x="11433185" y="5635883"/>
            <a:ext cx="437040" cy="249840"/>
            <a:chOff x="11433185" y="5635883"/>
            <a:chExt cx="437040" cy="249840"/>
          </a:xfrm>
        </p:grpSpPr>
        <mc:AlternateContent xmlns:mc="http://schemas.openxmlformats.org/markup-compatibility/2006">
          <mc:Choice xmlns:p14="http://schemas.microsoft.com/office/powerpoint/2010/main" Requires="p14">
            <p:contentPart p14:bwMode="auto" r:id="rId76">
              <p14:nvContentPartPr>
                <p14:cNvPr id="50" name="Tinta 49">
                  <a:extLst>
                    <a:ext uri="{FF2B5EF4-FFF2-40B4-BE49-F238E27FC236}">
                      <a16:creationId xmlns:a16="http://schemas.microsoft.com/office/drawing/2014/main" id="{EF19A89F-2AA8-4FD5-B595-0077A1468925}"/>
                    </a:ext>
                  </a:extLst>
                </p14:cNvPr>
                <p14:cNvContentPartPr/>
                <p14:nvPr/>
              </p14:nvContentPartPr>
              <p14:xfrm>
                <a:off x="11433185" y="5635883"/>
                <a:ext cx="158760" cy="197640"/>
              </p14:xfrm>
            </p:contentPart>
          </mc:Choice>
          <mc:Fallback>
            <p:pic>
              <p:nvPicPr>
                <p:cNvPr id="50" name="Tinta 49">
                  <a:extLst>
                    <a:ext uri="{FF2B5EF4-FFF2-40B4-BE49-F238E27FC236}">
                      <a16:creationId xmlns:a16="http://schemas.microsoft.com/office/drawing/2014/main" id="{EF19A89F-2AA8-4FD5-B595-0077A1468925}"/>
                    </a:ext>
                  </a:extLst>
                </p:cNvPr>
                <p:cNvPicPr/>
                <p:nvPr/>
              </p:nvPicPr>
              <p:blipFill>
                <a:blip r:embed="rId77"/>
                <a:stretch>
                  <a:fillRect/>
                </a:stretch>
              </p:blipFill>
              <p:spPr>
                <a:xfrm>
                  <a:off x="11415185" y="5618243"/>
                  <a:ext cx="1944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Tinta 53">
                  <a:extLst>
                    <a:ext uri="{FF2B5EF4-FFF2-40B4-BE49-F238E27FC236}">
                      <a16:creationId xmlns:a16="http://schemas.microsoft.com/office/drawing/2014/main" id="{208F548F-9658-4645-8B5E-C32B5A977926}"/>
                    </a:ext>
                  </a:extLst>
                </p14:cNvPr>
                <p14:cNvContentPartPr/>
                <p14:nvPr/>
              </p14:nvContentPartPr>
              <p14:xfrm>
                <a:off x="11741705" y="5669723"/>
                <a:ext cx="128520" cy="216000"/>
              </p14:xfrm>
            </p:contentPart>
          </mc:Choice>
          <mc:Fallback>
            <p:pic>
              <p:nvPicPr>
                <p:cNvPr id="54" name="Tinta 53">
                  <a:extLst>
                    <a:ext uri="{FF2B5EF4-FFF2-40B4-BE49-F238E27FC236}">
                      <a16:creationId xmlns:a16="http://schemas.microsoft.com/office/drawing/2014/main" id="{208F548F-9658-4645-8B5E-C32B5A977926}"/>
                    </a:ext>
                  </a:extLst>
                </p:cNvPr>
                <p:cNvPicPr/>
                <p:nvPr/>
              </p:nvPicPr>
              <p:blipFill>
                <a:blip r:embed="rId79"/>
                <a:stretch>
                  <a:fillRect/>
                </a:stretch>
              </p:blipFill>
              <p:spPr>
                <a:xfrm>
                  <a:off x="11723705" y="5651723"/>
                  <a:ext cx="164160" cy="25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0">
            <p14:nvContentPartPr>
              <p14:cNvPr id="55" name="Tinta 54">
                <a:extLst>
                  <a:ext uri="{FF2B5EF4-FFF2-40B4-BE49-F238E27FC236}">
                    <a16:creationId xmlns:a16="http://schemas.microsoft.com/office/drawing/2014/main" id="{3F29AF12-6998-4961-B30D-839BB1614F49}"/>
                  </a:ext>
                </a:extLst>
              </p14:cNvPr>
              <p14:cNvContentPartPr/>
              <p14:nvPr/>
            </p14:nvContentPartPr>
            <p14:xfrm>
              <a:off x="11804705" y="6034043"/>
              <a:ext cx="360" cy="23040"/>
            </p14:xfrm>
          </p:contentPart>
        </mc:Choice>
        <mc:Fallback>
          <p:pic>
            <p:nvPicPr>
              <p:cNvPr id="55" name="Tinta 54">
                <a:extLst>
                  <a:ext uri="{FF2B5EF4-FFF2-40B4-BE49-F238E27FC236}">
                    <a16:creationId xmlns:a16="http://schemas.microsoft.com/office/drawing/2014/main" id="{3F29AF12-6998-4961-B30D-839BB1614F49}"/>
                  </a:ext>
                </a:extLst>
              </p:cNvPr>
              <p:cNvPicPr/>
              <p:nvPr/>
            </p:nvPicPr>
            <p:blipFill>
              <a:blip r:embed="rId81"/>
              <a:stretch>
                <a:fillRect/>
              </a:stretch>
            </p:blipFill>
            <p:spPr>
              <a:xfrm>
                <a:off x="11787065" y="6016403"/>
                <a:ext cx="36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Tinta 56">
                <a:extLst>
                  <a:ext uri="{FF2B5EF4-FFF2-40B4-BE49-F238E27FC236}">
                    <a16:creationId xmlns:a16="http://schemas.microsoft.com/office/drawing/2014/main" id="{830DA352-E710-4D3A-A483-1B6CAB87F70F}"/>
                  </a:ext>
                </a:extLst>
              </p14:cNvPr>
              <p14:cNvContentPartPr/>
              <p14:nvPr/>
            </p14:nvContentPartPr>
            <p14:xfrm>
              <a:off x="4628105" y="1898363"/>
              <a:ext cx="271080" cy="21600"/>
            </p14:xfrm>
          </p:contentPart>
        </mc:Choice>
        <mc:Fallback>
          <p:pic>
            <p:nvPicPr>
              <p:cNvPr id="57" name="Tinta 56">
                <a:extLst>
                  <a:ext uri="{FF2B5EF4-FFF2-40B4-BE49-F238E27FC236}">
                    <a16:creationId xmlns:a16="http://schemas.microsoft.com/office/drawing/2014/main" id="{830DA352-E710-4D3A-A483-1B6CAB87F70F}"/>
                  </a:ext>
                </a:extLst>
              </p:cNvPr>
              <p:cNvPicPr/>
              <p:nvPr/>
            </p:nvPicPr>
            <p:blipFill>
              <a:blip r:embed="rId83"/>
              <a:stretch>
                <a:fillRect/>
              </a:stretch>
            </p:blipFill>
            <p:spPr>
              <a:xfrm>
                <a:off x="4574465" y="1790363"/>
                <a:ext cx="37872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Tinta 57">
                <a:extLst>
                  <a:ext uri="{FF2B5EF4-FFF2-40B4-BE49-F238E27FC236}">
                    <a16:creationId xmlns:a16="http://schemas.microsoft.com/office/drawing/2014/main" id="{A04CCAA6-70E3-47F2-B7C4-1C81BBB0F80F}"/>
                  </a:ext>
                </a:extLst>
              </p14:cNvPr>
              <p14:cNvContentPartPr/>
              <p14:nvPr/>
            </p14:nvContentPartPr>
            <p14:xfrm>
              <a:off x="5238665" y="1855883"/>
              <a:ext cx="473040" cy="33480"/>
            </p14:xfrm>
          </p:contentPart>
        </mc:Choice>
        <mc:Fallback>
          <p:pic>
            <p:nvPicPr>
              <p:cNvPr id="58" name="Tinta 57">
                <a:extLst>
                  <a:ext uri="{FF2B5EF4-FFF2-40B4-BE49-F238E27FC236}">
                    <a16:creationId xmlns:a16="http://schemas.microsoft.com/office/drawing/2014/main" id="{A04CCAA6-70E3-47F2-B7C4-1C81BBB0F80F}"/>
                  </a:ext>
                </a:extLst>
              </p:cNvPr>
              <p:cNvPicPr/>
              <p:nvPr/>
            </p:nvPicPr>
            <p:blipFill>
              <a:blip r:embed="rId85"/>
              <a:stretch>
                <a:fillRect/>
              </a:stretch>
            </p:blipFill>
            <p:spPr>
              <a:xfrm>
                <a:off x="5185025" y="1748243"/>
                <a:ext cx="58068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9" name="Tinta 58">
                <a:extLst>
                  <a:ext uri="{FF2B5EF4-FFF2-40B4-BE49-F238E27FC236}">
                    <a16:creationId xmlns:a16="http://schemas.microsoft.com/office/drawing/2014/main" id="{440ACC5C-2C57-4B91-A0AC-8172DAC8DFE6}"/>
                  </a:ext>
                </a:extLst>
              </p14:cNvPr>
              <p14:cNvContentPartPr/>
              <p14:nvPr/>
            </p14:nvContentPartPr>
            <p14:xfrm>
              <a:off x="4285745" y="2214083"/>
              <a:ext cx="203400" cy="113760"/>
            </p14:xfrm>
          </p:contentPart>
        </mc:Choice>
        <mc:Fallback>
          <p:pic>
            <p:nvPicPr>
              <p:cNvPr id="59" name="Tinta 58">
                <a:extLst>
                  <a:ext uri="{FF2B5EF4-FFF2-40B4-BE49-F238E27FC236}">
                    <a16:creationId xmlns:a16="http://schemas.microsoft.com/office/drawing/2014/main" id="{440ACC5C-2C57-4B91-A0AC-8172DAC8DFE6}"/>
                  </a:ext>
                </a:extLst>
              </p:cNvPr>
              <p:cNvPicPr/>
              <p:nvPr/>
            </p:nvPicPr>
            <p:blipFill>
              <a:blip r:embed="rId87"/>
              <a:stretch>
                <a:fillRect/>
              </a:stretch>
            </p:blipFill>
            <p:spPr>
              <a:xfrm>
                <a:off x="4232105" y="2106083"/>
                <a:ext cx="3110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1" name="Tinta 60">
                <a:extLst>
                  <a:ext uri="{FF2B5EF4-FFF2-40B4-BE49-F238E27FC236}">
                    <a16:creationId xmlns:a16="http://schemas.microsoft.com/office/drawing/2014/main" id="{78DAEB47-526A-49A2-BBD5-0C9AC60ECD66}"/>
                  </a:ext>
                </a:extLst>
              </p14:cNvPr>
              <p14:cNvContentPartPr/>
              <p14:nvPr/>
            </p14:nvContentPartPr>
            <p14:xfrm>
              <a:off x="4575185" y="5154563"/>
              <a:ext cx="246600" cy="48600"/>
            </p14:xfrm>
          </p:contentPart>
        </mc:Choice>
        <mc:Fallback>
          <p:pic>
            <p:nvPicPr>
              <p:cNvPr id="61" name="Tinta 60">
                <a:extLst>
                  <a:ext uri="{FF2B5EF4-FFF2-40B4-BE49-F238E27FC236}">
                    <a16:creationId xmlns:a16="http://schemas.microsoft.com/office/drawing/2014/main" id="{78DAEB47-526A-49A2-BBD5-0C9AC60ECD66}"/>
                  </a:ext>
                </a:extLst>
              </p:cNvPr>
              <p:cNvPicPr/>
              <p:nvPr/>
            </p:nvPicPr>
            <p:blipFill>
              <a:blip r:embed="rId89"/>
              <a:stretch>
                <a:fillRect/>
              </a:stretch>
            </p:blipFill>
            <p:spPr>
              <a:xfrm>
                <a:off x="4521185" y="5046923"/>
                <a:ext cx="354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2" name="Tinta 61">
                <a:extLst>
                  <a:ext uri="{FF2B5EF4-FFF2-40B4-BE49-F238E27FC236}">
                    <a16:creationId xmlns:a16="http://schemas.microsoft.com/office/drawing/2014/main" id="{6A6B5E46-192C-4787-B654-455D6FB0394F}"/>
                  </a:ext>
                </a:extLst>
              </p14:cNvPr>
              <p14:cNvContentPartPr/>
              <p14:nvPr/>
            </p14:nvContentPartPr>
            <p14:xfrm>
              <a:off x="5141465" y="5122883"/>
              <a:ext cx="321480" cy="24840"/>
            </p14:xfrm>
          </p:contentPart>
        </mc:Choice>
        <mc:Fallback>
          <p:pic>
            <p:nvPicPr>
              <p:cNvPr id="62" name="Tinta 61">
                <a:extLst>
                  <a:ext uri="{FF2B5EF4-FFF2-40B4-BE49-F238E27FC236}">
                    <a16:creationId xmlns:a16="http://schemas.microsoft.com/office/drawing/2014/main" id="{6A6B5E46-192C-4787-B654-455D6FB0394F}"/>
                  </a:ext>
                </a:extLst>
              </p:cNvPr>
              <p:cNvPicPr/>
              <p:nvPr/>
            </p:nvPicPr>
            <p:blipFill>
              <a:blip r:embed="rId91"/>
              <a:stretch>
                <a:fillRect/>
              </a:stretch>
            </p:blipFill>
            <p:spPr>
              <a:xfrm>
                <a:off x="5087465" y="5015243"/>
                <a:ext cx="4291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3" name="Tinta 62">
                <a:extLst>
                  <a:ext uri="{FF2B5EF4-FFF2-40B4-BE49-F238E27FC236}">
                    <a16:creationId xmlns:a16="http://schemas.microsoft.com/office/drawing/2014/main" id="{ADF30C45-4364-4ACC-91C0-35E0B682D0B5}"/>
                  </a:ext>
                </a:extLst>
              </p14:cNvPr>
              <p14:cNvContentPartPr/>
              <p14:nvPr/>
            </p14:nvContentPartPr>
            <p14:xfrm>
              <a:off x="5813945" y="5152763"/>
              <a:ext cx="341640" cy="43560"/>
            </p14:xfrm>
          </p:contentPart>
        </mc:Choice>
        <mc:Fallback>
          <p:pic>
            <p:nvPicPr>
              <p:cNvPr id="63" name="Tinta 62">
                <a:extLst>
                  <a:ext uri="{FF2B5EF4-FFF2-40B4-BE49-F238E27FC236}">
                    <a16:creationId xmlns:a16="http://schemas.microsoft.com/office/drawing/2014/main" id="{ADF30C45-4364-4ACC-91C0-35E0B682D0B5}"/>
                  </a:ext>
                </a:extLst>
              </p:cNvPr>
              <p:cNvPicPr/>
              <p:nvPr/>
            </p:nvPicPr>
            <p:blipFill>
              <a:blip r:embed="rId93"/>
              <a:stretch>
                <a:fillRect/>
              </a:stretch>
            </p:blipFill>
            <p:spPr>
              <a:xfrm>
                <a:off x="5759945" y="5045123"/>
                <a:ext cx="449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Tinta 63">
                <a:extLst>
                  <a:ext uri="{FF2B5EF4-FFF2-40B4-BE49-F238E27FC236}">
                    <a16:creationId xmlns:a16="http://schemas.microsoft.com/office/drawing/2014/main" id="{75D4DB90-EE26-496A-8793-D49DD3234372}"/>
                  </a:ext>
                </a:extLst>
              </p14:cNvPr>
              <p14:cNvContentPartPr/>
              <p14:nvPr/>
            </p14:nvContentPartPr>
            <p14:xfrm>
              <a:off x="5969465" y="4146203"/>
              <a:ext cx="1001160" cy="2274120"/>
            </p14:xfrm>
          </p:contentPart>
        </mc:Choice>
        <mc:Fallback>
          <p:pic>
            <p:nvPicPr>
              <p:cNvPr id="64" name="Tinta 63">
                <a:extLst>
                  <a:ext uri="{FF2B5EF4-FFF2-40B4-BE49-F238E27FC236}">
                    <a16:creationId xmlns:a16="http://schemas.microsoft.com/office/drawing/2014/main" id="{75D4DB90-EE26-496A-8793-D49DD3234372}"/>
                  </a:ext>
                </a:extLst>
              </p:cNvPr>
              <p:cNvPicPr/>
              <p:nvPr/>
            </p:nvPicPr>
            <p:blipFill>
              <a:blip r:embed="rId95"/>
              <a:stretch>
                <a:fillRect/>
              </a:stretch>
            </p:blipFill>
            <p:spPr>
              <a:xfrm>
                <a:off x="5951465" y="4128563"/>
                <a:ext cx="1036800" cy="2309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Tinta 64">
                <a:extLst>
                  <a:ext uri="{FF2B5EF4-FFF2-40B4-BE49-F238E27FC236}">
                    <a16:creationId xmlns:a16="http://schemas.microsoft.com/office/drawing/2014/main" id="{B2653BF4-2E44-4CA0-8324-EA5D542586DB}"/>
                  </a:ext>
                </a:extLst>
              </p14:cNvPr>
              <p14:cNvContentPartPr/>
              <p14:nvPr/>
            </p14:nvContentPartPr>
            <p14:xfrm>
              <a:off x="6602705" y="4072043"/>
              <a:ext cx="298440" cy="190800"/>
            </p14:xfrm>
          </p:contentPart>
        </mc:Choice>
        <mc:Fallback>
          <p:pic>
            <p:nvPicPr>
              <p:cNvPr id="65" name="Tinta 64">
                <a:extLst>
                  <a:ext uri="{FF2B5EF4-FFF2-40B4-BE49-F238E27FC236}">
                    <a16:creationId xmlns:a16="http://schemas.microsoft.com/office/drawing/2014/main" id="{B2653BF4-2E44-4CA0-8324-EA5D542586DB}"/>
                  </a:ext>
                </a:extLst>
              </p:cNvPr>
              <p:cNvPicPr/>
              <p:nvPr/>
            </p:nvPicPr>
            <p:blipFill>
              <a:blip r:embed="rId97"/>
              <a:stretch>
                <a:fillRect/>
              </a:stretch>
            </p:blipFill>
            <p:spPr>
              <a:xfrm>
                <a:off x="6585065" y="4054043"/>
                <a:ext cx="334080" cy="226440"/>
              </a:xfrm>
              <a:prstGeom prst="rect">
                <a:avLst/>
              </a:prstGeom>
            </p:spPr>
          </p:pic>
        </mc:Fallback>
      </mc:AlternateContent>
      <p:grpSp>
        <p:nvGrpSpPr>
          <p:cNvPr id="82" name="Agrupar 81">
            <a:extLst>
              <a:ext uri="{FF2B5EF4-FFF2-40B4-BE49-F238E27FC236}">
                <a16:creationId xmlns:a16="http://schemas.microsoft.com/office/drawing/2014/main" id="{CEECAB1E-EE21-4128-8146-FEDD959577FB}"/>
              </a:ext>
            </a:extLst>
          </p:cNvPr>
          <p:cNvGrpSpPr/>
          <p:nvPr/>
        </p:nvGrpSpPr>
        <p:grpSpPr>
          <a:xfrm>
            <a:off x="5439545" y="3107243"/>
            <a:ext cx="3190680" cy="889920"/>
            <a:chOff x="5439545" y="3107243"/>
            <a:chExt cx="3190680" cy="889920"/>
          </a:xfrm>
        </p:grpSpPr>
        <mc:AlternateContent xmlns:mc="http://schemas.openxmlformats.org/markup-compatibility/2006">
          <mc:Choice xmlns:p14="http://schemas.microsoft.com/office/powerpoint/2010/main" Requires="p14">
            <p:contentPart p14:bwMode="auto" r:id="rId98">
              <p14:nvContentPartPr>
                <p14:cNvPr id="67" name="Tinta 66">
                  <a:extLst>
                    <a:ext uri="{FF2B5EF4-FFF2-40B4-BE49-F238E27FC236}">
                      <a16:creationId xmlns:a16="http://schemas.microsoft.com/office/drawing/2014/main" id="{3839BF4B-8DF8-4D62-93A8-1C98EFA8ABA1}"/>
                    </a:ext>
                  </a:extLst>
                </p14:cNvPr>
                <p14:cNvContentPartPr/>
                <p14:nvPr/>
              </p14:nvContentPartPr>
              <p14:xfrm>
                <a:off x="5439545" y="3294083"/>
                <a:ext cx="753840" cy="547560"/>
              </p14:xfrm>
            </p:contentPart>
          </mc:Choice>
          <mc:Fallback>
            <p:pic>
              <p:nvPicPr>
                <p:cNvPr id="67" name="Tinta 66">
                  <a:extLst>
                    <a:ext uri="{FF2B5EF4-FFF2-40B4-BE49-F238E27FC236}">
                      <a16:creationId xmlns:a16="http://schemas.microsoft.com/office/drawing/2014/main" id="{3839BF4B-8DF8-4D62-93A8-1C98EFA8ABA1}"/>
                    </a:ext>
                  </a:extLst>
                </p:cNvPr>
                <p:cNvPicPr/>
                <p:nvPr/>
              </p:nvPicPr>
              <p:blipFill>
                <a:blip r:embed="rId99"/>
                <a:stretch>
                  <a:fillRect/>
                </a:stretch>
              </p:blipFill>
              <p:spPr>
                <a:xfrm>
                  <a:off x="5421905" y="3276443"/>
                  <a:ext cx="789480" cy="583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Tinta 67">
                  <a:extLst>
                    <a:ext uri="{FF2B5EF4-FFF2-40B4-BE49-F238E27FC236}">
                      <a16:creationId xmlns:a16="http://schemas.microsoft.com/office/drawing/2014/main" id="{CD3FC75D-9D19-499F-BCC3-79E6104F98EE}"/>
                    </a:ext>
                  </a:extLst>
                </p14:cNvPr>
                <p14:cNvContentPartPr/>
                <p14:nvPr/>
              </p14:nvContentPartPr>
              <p14:xfrm>
                <a:off x="6354665" y="3427643"/>
                <a:ext cx="300240" cy="174600"/>
              </p14:xfrm>
            </p:contentPart>
          </mc:Choice>
          <mc:Fallback>
            <p:pic>
              <p:nvPicPr>
                <p:cNvPr id="68" name="Tinta 67">
                  <a:extLst>
                    <a:ext uri="{FF2B5EF4-FFF2-40B4-BE49-F238E27FC236}">
                      <a16:creationId xmlns:a16="http://schemas.microsoft.com/office/drawing/2014/main" id="{CD3FC75D-9D19-499F-BCC3-79E6104F98EE}"/>
                    </a:ext>
                  </a:extLst>
                </p:cNvPr>
                <p:cNvPicPr/>
                <p:nvPr/>
              </p:nvPicPr>
              <p:blipFill>
                <a:blip r:embed="rId101"/>
                <a:stretch>
                  <a:fillRect/>
                </a:stretch>
              </p:blipFill>
              <p:spPr>
                <a:xfrm>
                  <a:off x="6337025" y="3410003"/>
                  <a:ext cx="3358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Tinta 69">
                  <a:extLst>
                    <a:ext uri="{FF2B5EF4-FFF2-40B4-BE49-F238E27FC236}">
                      <a16:creationId xmlns:a16="http://schemas.microsoft.com/office/drawing/2014/main" id="{14EF7893-1C53-47FD-A107-23FAB0EC3CD8}"/>
                    </a:ext>
                  </a:extLst>
                </p14:cNvPr>
                <p14:cNvContentPartPr/>
                <p14:nvPr/>
              </p14:nvContentPartPr>
              <p14:xfrm>
                <a:off x="6625385" y="3107243"/>
                <a:ext cx="244080" cy="222120"/>
              </p14:xfrm>
            </p:contentPart>
          </mc:Choice>
          <mc:Fallback>
            <p:pic>
              <p:nvPicPr>
                <p:cNvPr id="70" name="Tinta 69">
                  <a:extLst>
                    <a:ext uri="{FF2B5EF4-FFF2-40B4-BE49-F238E27FC236}">
                      <a16:creationId xmlns:a16="http://schemas.microsoft.com/office/drawing/2014/main" id="{14EF7893-1C53-47FD-A107-23FAB0EC3CD8}"/>
                    </a:ext>
                  </a:extLst>
                </p:cNvPr>
                <p:cNvPicPr/>
                <p:nvPr/>
              </p:nvPicPr>
              <p:blipFill>
                <a:blip r:embed="rId103"/>
                <a:stretch>
                  <a:fillRect/>
                </a:stretch>
              </p:blipFill>
              <p:spPr>
                <a:xfrm>
                  <a:off x="6607745" y="3089243"/>
                  <a:ext cx="2797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2" name="Tinta 71">
                  <a:extLst>
                    <a:ext uri="{FF2B5EF4-FFF2-40B4-BE49-F238E27FC236}">
                      <a16:creationId xmlns:a16="http://schemas.microsoft.com/office/drawing/2014/main" id="{84623C00-188D-4134-9DFE-0E83FE19CE95}"/>
                    </a:ext>
                  </a:extLst>
                </p14:cNvPr>
                <p14:cNvContentPartPr/>
                <p14:nvPr/>
              </p14:nvContentPartPr>
              <p14:xfrm>
                <a:off x="6052985" y="3878003"/>
                <a:ext cx="133200" cy="119160"/>
              </p14:xfrm>
            </p:contentPart>
          </mc:Choice>
          <mc:Fallback>
            <p:pic>
              <p:nvPicPr>
                <p:cNvPr id="72" name="Tinta 71">
                  <a:extLst>
                    <a:ext uri="{FF2B5EF4-FFF2-40B4-BE49-F238E27FC236}">
                      <a16:creationId xmlns:a16="http://schemas.microsoft.com/office/drawing/2014/main" id="{84623C00-188D-4134-9DFE-0E83FE19CE95}"/>
                    </a:ext>
                  </a:extLst>
                </p:cNvPr>
                <p:cNvPicPr/>
                <p:nvPr/>
              </p:nvPicPr>
              <p:blipFill>
                <a:blip r:embed="rId105"/>
                <a:stretch>
                  <a:fillRect/>
                </a:stretch>
              </p:blipFill>
              <p:spPr>
                <a:xfrm>
                  <a:off x="6034985" y="3860003"/>
                  <a:ext cx="16884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3" name="Tinta 72">
                  <a:extLst>
                    <a:ext uri="{FF2B5EF4-FFF2-40B4-BE49-F238E27FC236}">
                      <a16:creationId xmlns:a16="http://schemas.microsoft.com/office/drawing/2014/main" id="{31A8D85C-332B-4E8D-A3D9-3205A0B3AFEB}"/>
                    </a:ext>
                  </a:extLst>
                </p14:cNvPr>
                <p14:cNvContentPartPr/>
                <p14:nvPr/>
              </p14:nvContentPartPr>
              <p14:xfrm>
                <a:off x="6973145" y="3532403"/>
                <a:ext cx="128160" cy="9360"/>
              </p14:xfrm>
            </p:contentPart>
          </mc:Choice>
          <mc:Fallback>
            <p:pic>
              <p:nvPicPr>
                <p:cNvPr id="73" name="Tinta 72">
                  <a:extLst>
                    <a:ext uri="{FF2B5EF4-FFF2-40B4-BE49-F238E27FC236}">
                      <a16:creationId xmlns:a16="http://schemas.microsoft.com/office/drawing/2014/main" id="{31A8D85C-332B-4E8D-A3D9-3205A0B3AFEB}"/>
                    </a:ext>
                  </a:extLst>
                </p:cNvPr>
                <p:cNvPicPr/>
                <p:nvPr/>
              </p:nvPicPr>
              <p:blipFill>
                <a:blip r:embed="rId107"/>
                <a:stretch>
                  <a:fillRect/>
                </a:stretch>
              </p:blipFill>
              <p:spPr>
                <a:xfrm>
                  <a:off x="6955145" y="3514403"/>
                  <a:ext cx="1638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4" name="Tinta 73">
                  <a:extLst>
                    <a:ext uri="{FF2B5EF4-FFF2-40B4-BE49-F238E27FC236}">
                      <a16:creationId xmlns:a16="http://schemas.microsoft.com/office/drawing/2014/main" id="{31D6FF9F-3EEE-49E2-B0BB-66534C63D5ED}"/>
                    </a:ext>
                  </a:extLst>
                </p14:cNvPr>
                <p14:cNvContentPartPr/>
                <p14:nvPr/>
              </p14:nvContentPartPr>
              <p14:xfrm>
                <a:off x="7003385" y="3597203"/>
                <a:ext cx="119160" cy="21240"/>
              </p14:xfrm>
            </p:contentPart>
          </mc:Choice>
          <mc:Fallback>
            <p:pic>
              <p:nvPicPr>
                <p:cNvPr id="74" name="Tinta 73">
                  <a:extLst>
                    <a:ext uri="{FF2B5EF4-FFF2-40B4-BE49-F238E27FC236}">
                      <a16:creationId xmlns:a16="http://schemas.microsoft.com/office/drawing/2014/main" id="{31D6FF9F-3EEE-49E2-B0BB-66534C63D5ED}"/>
                    </a:ext>
                  </a:extLst>
                </p:cNvPr>
                <p:cNvPicPr/>
                <p:nvPr/>
              </p:nvPicPr>
              <p:blipFill>
                <a:blip r:embed="rId109"/>
                <a:stretch>
                  <a:fillRect/>
                </a:stretch>
              </p:blipFill>
              <p:spPr>
                <a:xfrm>
                  <a:off x="6985745" y="3579563"/>
                  <a:ext cx="1548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7" name="Tinta 76">
                  <a:extLst>
                    <a:ext uri="{FF2B5EF4-FFF2-40B4-BE49-F238E27FC236}">
                      <a16:creationId xmlns:a16="http://schemas.microsoft.com/office/drawing/2014/main" id="{904852E2-C9EE-42EF-AF01-ADE1328266CA}"/>
                    </a:ext>
                  </a:extLst>
                </p14:cNvPr>
                <p14:cNvContentPartPr/>
                <p14:nvPr/>
              </p14:nvContentPartPr>
              <p14:xfrm>
                <a:off x="7253585" y="3309563"/>
                <a:ext cx="183600" cy="288000"/>
              </p14:xfrm>
            </p:contentPart>
          </mc:Choice>
          <mc:Fallback>
            <p:pic>
              <p:nvPicPr>
                <p:cNvPr id="77" name="Tinta 76">
                  <a:extLst>
                    <a:ext uri="{FF2B5EF4-FFF2-40B4-BE49-F238E27FC236}">
                      <a16:creationId xmlns:a16="http://schemas.microsoft.com/office/drawing/2014/main" id="{904852E2-C9EE-42EF-AF01-ADE1328266CA}"/>
                    </a:ext>
                  </a:extLst>
                </p:cNvPr>
                <p:cNvPicPr/>
                <p:nvPr/>
              </p:nvPicPr>
              <p:blipFill>
                <a:blip r:embed="rId111"/>
                <a:stretch>
                  <a:fillRect/>
                </a:stretch>
              </p:blipFill>
              <p:spPr>
                <a:xfrm>
                  <a:off x="7235945" y="3291563"/>
                  <a:ext cx="2192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8" name="Tinta 77">
                  <a:extLst>
                    <a:ext uri="{FF2B5EF4-FFF2-40B4-BE49-F238E27FC236}">
                      <a16:creationId xmlns:a16="http://schemas.microsoft.com/office/drawing/2014/main" id="{78355C74-0F9C-442F-B005-35E7451AB440}"/>
                    </a:ext>
                  </a:extLst>
                </p14:cNvPr>
                <p14:cNvContentPartPr/>
                <p14:nvPr/>
              </p14:nvContentPartPr>
              <p14:xfrm>
                <a:off x="7608905" y="3542483"/>
                <a:ext cx="7560" cy="6120"/>
              </p14:xfrm>
            </p:contentPart>
          </mc:Choice>
          <mc:Fallback>
            <p:pic>
              <p:nvPicPr>
                <p:cNvPr id="78" name="Tinta 77">
                  <a:extLst>
                    <a:ext uri="{FF2B5EF4-FFF2-40B4-BE49-F238E27FC236}">
                      <a16:creationId xmlns:a16="http://schemas.microsoft.com/office/drawing/2014/main" id="{78355C74-0F9C-442F-B005-35E7451AB440}"/>
                    </a:ext>
                  </a:extLst>
                </p:cNvPr>
                <p:cNvPicPr/>
                <p:nvPr/>
              </p:nvPicPr>
              <p:blipFill>
                <a:blip r:embed="rId113"/>
                <a:stretch>
                  <a:fillRect/>
                </a:stretch>
              </p:blipFill>
              <p:spPr>
                <a:xfrm>
                  <a:off x="7591265" y="3524483"/>
                  <a:ext cx="43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9" name="Tinta 78">
                  <a:extLst>
                    <a:ext uri="{FF2B5EF4-FFF2-40B4-BE49-F238E27FC236}">
                      <a16:creationId xmlns:a16="http://schemas.microsoft.com/office/drawing/2014/main" id="{4E11403A-F4F1-4011-A298-EF50EE89CDE8}"/>
                    </a:ext>
                  </a:extLst>
                </p14:cNvPr>
                <p14:cNvContentPartPr/>
                <p14:nvPr/>
              </p14:nvContentPartPr>
              <p14:xfrm>
                <a:off x="7720145" y="3235763"/>
                <a:ext cx="509760" cy="569880"/>
              </p14:xfrm>
            </p:contentPart>
          </mc:Choice>
          <mc:Fallback>
            <p:pic>
              <p:nvPicPr>
                <p:cNvPr id="79" name="Tinta 78">
                  <a:extLst>
                    <a:ext uri="{FF2B5EF4-FFF2-40B4-BE49-F238E27FC236}">
                      <a16:creationId xmlns:a16="http://schemas.microsoft.com/office/drawing/2014/main" id="{4E11403A-F4F1-4011-A298-EF50EE89CDE8}"/>
                    </a:ext>
                  </a:extLst>
                </p:cNvPr>
                <p:cNvPicPr/>
                <p:nvPr/>
              </p:nvPicPr>
              <p:blipFill>
                <a:blip r:embed="rId115"/>
                <a:stretch>
                  <a:fillRect/>
                </a:stretch>
              </p:blipFill>
              <p:spPr>
                <a:xfrm>
                  <a:off x="7702505" y="3217763"/>
                  <a:ext cx="54540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0" name="Tinta 79">
                  <a:extLst>
                    <a:ext uri="{FF2B5EF4-FFF2-40B4-BE49-F238E27FC236}">
                      <a16:creationId xmlns:a16="http://schemas.microsoft.com/office/drawing/2014/main" id="{380B1AD0-66AF-46F0-B8B4-17ED79343F3F}"/>
                    </a:ext>
                  </a:extLst>
                </p14:cNvPr>
                <p14:cNvContentPartPr/>
                <p14:nvPr/>
              </p14:nvContentPartPr>
              <p14:xfrm>
                <a:off x="8371745" y="3400283"/>
                <a:ext cx="258480" cy="177840"/>
              </p14:xfrm>
            </p:contentPart>
          </mc:Choice>
          <mc:Fallback>
            <p:pic>
              <p:nvPicPr>
                <p:cNvPr id="80" name="Tinta 79">
                  <a:extLst>
                    <a:ext uri="{FF2B5EF4-FFF2-40B4-BE49-F238E27FC236}">
                      <a16:creationId xmlns:a16="http://schemas.microsoft.com/office/drawing/2014/main" id="{380B1AD0-66AF-46F0-B8B4-17ED79343F3F}"/>
                    </a:ext>
                  </a:extLst>
                </p:cNvPr>
                <p:cNvPicPr/>
                <p:nvPr/>
              </p:nvPicPr>
              <p:blipFill>
                <a:blip r:embed="rId117"/>
                <a:stretch>
                  <a:fillRect/>
                </a:stretch>
              </p:blipFill>
              <p:spPr>
                <a:xfrm>
                  <a:off x="8353745" y="3382643"/>
                  <a:ext cx="2941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1" name="Tinta 80">
                  <a:extLst>
                    <a:ext uri="{FF2B5EF4-FFF2-40B4-BE49-F238E27FC236}">
                      <a16:creationId xmlns:a16="http://schemas.microsoft.com/office/drawing/2014/main" id="{0E3C6538-DF5E-471B-990A-BFF2AB52F6CC}"/>
                    </a:ext>
                  </a:extLst>
                </p14:cNvPr>
                <p14:cNvContentPartPr/>
                <p14:nvPr/>
              </p14:nvContentPartPr>
              <p14:xfrm>
                <a:off x="7582625" y="3523763"/>
                <a:ext cx="47160" cy="34200"/>
              </p14:xfrm>
            </p:contentPart>
          </mc:Choice>
          <mc:Fallback>
            <p:pic>
              <p:nvPicPr>
                <p:cNvPr id="81" name="Tinta 80">
                  <a:extLst>
                    <a:ext uri="{FF2B5EF4-FFF2-40B4-BE49-F238E27FC236}">
                      <a16:creationId xmlns:a16="http://schemas.microsoft.com/office/drawing/2014/main" id="{0E3C6538-DF5E-471B-990A-BFF2AB52F6CC}"/>
                    </a:ext>
                  </a:extLst>
                </p:cNvPr>
                <p:cNvPicPr/>
                <p:nvPr/>
              </p:nvPicPr>
              <p:blipFill>
                <a:blip r:embed="rId119"/>
                <a:stretch>
                  <a:fillRect/>
                </a:stretch>
              </p:blipFill>
              <p:spPr>
                <a:xfrm>
                  <a:off x="7564625" y="3505763"/>
                  <a:ext cx="82800" cy="69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0">
            <p14:nvContentPartPr>
              <p14:cNvPr id="83" name="Tinta 82">
                <a:extLst>
                  <a:ext uri="{FF2B5EF4-FFF2-40B4-BE49-F238E27FC236}">
                    <a16:creationId xmlns:a16="http://schemas.microsoft.com/office/drawing/2014/main" id="{F4313CE7-04BB-46A9-9A93-BCF6CC03561E}"/>
                  </a:ext>
                </a:extLst>
              </p14:cNvPr>
              <p14:cNvContentPartPr/>
              <p14:nvPr/>
            </p14:nvContentPartPr>
            <p14:xfrm>
              <a:off x="6055505" y="2970803"/>
              <a:ext cx="1814760" cy="303840"/>
            </p14:xfrm>
          </p:contentPart>
        </mc:Choice>
        <mc:Fallback>
          <p:pic>
            <p:nvPicPr>
              <p:cNvPr id="83" name="Tinta 82">
                <a:extLst>
                  <a:ext uri="{FF2B5EF4-FFF2-40B4-BE49-F238E27FC236}">
                    <a16:creationId xmlns:a16="http://schemas.microsoft.com/office/drawing/2014/main" id="{F4313CE7-04BB-46A9-9A93-BCF6CC03561E}"/>
                  </a:ext>
                </a:extLst>
              </p:cNvPr>
              <p:cNvPicPr/>
              <p:nvPr/>
            </p:nvPicPr>
            <p:blipFill>
              <a:blip r:embed="rId121"/>
              <a:stretch>
                <a:fillRect/>
              </a:stretch>
            </p:blipFill>
            <p:spPr>
              <a:xfrm>
                <a:off x="6046505" y="2961803"/>
                <a:ext cx="183240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Tinta 86">
                <a:extLst>
                  <a:ext uri="{FF2B5EF4-FFF2-40B4-BE49-F238E27FC236}">
                    <a16:creationId xmlns:a16="http://schemas.microsoft.com/office/drawing/2014/main" id="{B20A878B-3A23-43B3-AF00-50B6C39D9DC5}"/>
                  </a:ext>
                </a:extLst>
              </p14:cNvPr>
              <p14:cNvContentPartPr/>
              <p14:nvPr/>
            </p14:nvContentPartPr>
            <p14:xfrm>
              <a:off x="5401745" y="3375443"/>
              <a:ext cx="1299600" cy="289080"/>
            </p14:xfrm>
          </p:contentPart>
        </mc:Choice>
        <mc:Fallback>
          <p:pic>
            <p:nvPicPr>
              <p:cNvPr id="87" name="Tinta 86">
                <a:extLst>
                  <a:ext uri="{FF2B5EF4-FFF2-40B4-BE49-F238E27FC236}">
                    <a16:creationId xmlns:a16="http://schemas.microsoft.com/office/drawing/2014/main" id="{B20A878B-3A23-43B3-AF00-50B6C39D9DC5}"/>
                  </a:ext>
                </a:extLst>
              </p:cNvPr>
              <p:cNvPicPr/>
              <p:nvPr/>
            </p:nvPicPr>
            <p:blipFill>
              <a:blip r:embed="rId123"/>
              <a:stretch>
                <a:fillRect/>
              </a:stretch>
            </p:blipFill>
            <p:spPr>
              <a:xfrm>
                <a:off x="5348105" y="3267803"/>
                <a:ext cx="1407240" cy="504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Tinta 87">
                <a:extLst>
                  <a:ext uri="{FF2B5EF4-FFF2-40B4-BE49-F238E27FC236}">
                    <a16:creationId xmlns:a16="http://schemas.microsoft.com/office/drawing/2014/main" id="{5505EB10-7A3A-4AB6-A85B-5B63920322E7}"/>
                  </a:ext>
                </a:extLst>
              </p14:cNvPr>
              <p14:cNvContentPartPr/>
              <p14:nvPr/>
            </p14:nvContentPartPr>
            <p14:xfrm>
              <a:off x="6473465" y="3142163"/>
              <a:ext cx="411120" cy="345600"/>
            </p14:xfrm>
          </p:contentPart>
        </mc:Choice>
        <mc:Fallback>
          <p:pic>
            <p:nvPicPr>
              <p:cNvPr id="88" name="Tinta 87">
                <a:extLst>
                  <a:ext uri="{FF2B5EF4-FFF2-40B4-BE49-F238E27FC236}">
                    <a16:creationId xmlns:a16="http://schemas.microsoft.com/office/drawing/2014/main" id="{5505EB10-7A3A-4AB6-A85B-5B63920322E7}"/>
                  </a:ext>
                </a:extLst>
              </p:cNvPr>
              <p:cNvPicPr/>
              <p:nvPr/>
            </p:nvPicPr>
            <p:blipFill>
              <a:blip r:embed="rId125"/>
              <a:stretch>
                <a:fillRect/>
              </a:stretch>
            </p:blipFill>
            <p:spPr>
              <a:xfrm>
                <a:off x="6419825" y="3034523"/>
                <a:ext cx="51876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Tinta 88">
                <a:extLst>
                  <a:ext uri="{FF2B5EF4-FFF2-40B4-BE49-F238E27FC236}">
                    <a16:creationId xmlns:a16="http://schemas.microsoft.com/office/drawing/2014/main" id="{23E3612B-7687-49E8-A128-311701436D9D}"/>
                  </a:ext>
                </a:extLst>
              </p14:cNvPr>
              <p14:cNvContentPartPr/>
              <p14:nvPr/>
            </p14:nvContentPartPr>
            <p14:xfrm>
              <a:off x="7218665" y="3299843"/>
              <a:ext cx="322920" cy="351360"/>
            </p14:xfrm>
          </p:contentPart>
        </mc:Choice>
        <mc:Fallback>
          <p:pic>
            <p:nvPicPr>
              <p:cNvPr id="89" name="Tinta 88">
                <a:extLst>
                  <a:ext uri="{FF2B5EF4-FFF2-40B4-BE49-F238E27FC236}">
                    <a16:creationId xmlns:a16="http://schemas.microsoft.com/office/drawing/2014/main" id="{23E3612B-7687-49E8-A128-311701436D9D}"/>
                  </a:ext>
                </a:extLst>
              </p:cNvPr>
              <p:cNvPicPr/>
              <p:nvPr/>
            </p:nvPicPr>
            <p:blipFill>
              <a:blip r:embed="rId127"/>
              <a:stretch>
                <a:fillRect/>
              </a:stretch>
            </p:blipFill>
            <p:spPr>
              <a:xfrm>
                <a:off x="7164665" y="3192203"/>
                <a:ext cx="43056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0" name="Tinta 89">
                <a:extLst>
                  <a:ext uri="{FF2B5EF4-FFF2-40B4-BE49-F238E27FC236}">
                    <a16:creationId xmlns:a16="http://schemas.microsoft.com/office/drawing/2014/main" id="{65E59D38-7E51-4B76-88B7-E3F46DE581FA}"/>
                  </a:ext>
                </a:extLst>
              </p14:cNvPr>
              <p14:cNvContentPartPr/>
              <p14:nvPr/>
            </p14:nvContentPartPr>
            <p14:xfrm>
              <a:off x="7720145" y="3349523"/>
              <a:ext cx="763560" cy="388080"/>
            </p14:xfrm>
          </p:contentPart>
        </mc:Choice>
        <mc:Fallback>
          <p:pic>
            <p:nvPicPr>
              <p:cNvPr id="90" name="Tinta 89">
                <a:extLst>
                  <a:ext uri="{FF2B5EF4-FFF2-40B4-BE49-F238E27FC236}">
                    <a16:creationId xmlns:a16="http://schemas.microsoft.com/office/drawing/2014/main" id="{65E59D38-7E51-4B76-88B7-E3F46DE581FA}"/>
                  </a:ext>
                </a:extLst>
              </p:cNvPr>
              <p:cNvPicPr/>
              <p:nvPr/>
            </p:nvPicPr>
            <p:blipFill>
              <a:blip r:embed="rId129"/>
              <a:stretch>
                <a:fillRect/>
              </a:stretch>
            </p:blipFill>
            <p:spPr>
              <a:xfrm>
                <a:off x="7666505" y="3241523"/>
                <a:ext cx="871200" cy="603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1" name="Tinta 90">
                <a:extLst>
                  <a:ext uri="{FF2B5EF4-FFF2-40B4-BE49-F238E27FC236}">
                    <a16:creationId xmlns:a16="http://schemas.microsoft.com/office/drawing/2014/main" id="{548B1E35-3311-42C1-AEFD-A85F4A503433}"/>
                  </a:ext>
                </a:extLst>
              </p14:cNvPr>
              <p14:cNvContentPartPr/>
              <p14:nvPr/>
            </p14:nvContentPartPr>
            <p14:xfrm>
              <a:off x="7347545" y="3650483"/>
              <a:ext cx="141480" cy="46440"/>
            </p14:xfrm>
          </p:contentPart>
        </mc:Choice>
        <mc:Fallback>
          <p:pic>
            <p:nvPicPr>
              <p:cNvPr id="91" name="Tinta 90">
                <a:extLst>
                  <a:ext uri="{FF2B5EF4-FFF2-40B4-BE49-F238E27FC236}">
                    <a16:creationId xmlns:a16="http://schemas.microsoft.com/office/drawing/2014/main" id="{548B1E35-3311-42C1-AEFD-A85F4A503433}"/>
                  </a:ext>
                </a:extLst>
              </p:cNvPr>
              <p:cNvPicPr/>
              <p:nvPr/>
            </p:nvPicPr>
            <p:blipFill>
              <a:blip r:embed="rId131"/>
              <a:stretch>
                <a:fillRect/>
              </a:stretch>
            </p:blipFill>
            <p:spPr>
              <a:xfrm>
                <a:off x="7338905" y="3641483"/>
                <a:ext cx="159120" cy="64080"/>
              </a:xfrm>
              <a:prstGeom prst="rect">
                <a:avLst/>
              </a:prstGeom>
            </p:spPr>
          </p:pic>
        </mc:Fallback>
      </mc:AlternateContent>
      <p:grpSp>
        <p:nvGrpSpPr>
          <p:cNvPr id="95" name="Agrupar 94">
            <a:extLst>
              <a:ext uri="{FF2B5EF4-FFF2-40B4-BE49-F238E27FC236}">
                <a16:creationId xmlns:a16="http://schemas.microsoft.com/office/drawing/2014/main" id="{C04DB363-5B59-4160-AFC1-FD0A8448257A}"/>
              </a:ext>
            </a:extLst>
          </p:cNvPr>
          <p:cNvGrpSpPr/>
          <p:nvPr/>
        </p:nvGrpSpPr>
        <p:grpSpPr>
          <a:xfrm>
            <a:off x="6320825" y="3656603"/>
            <a:ext cx="1619640" cy="686520"/>
            <a:chOff x="6320825" y="3656603"/>
            <a:chExt cx="1619640" cy="686520"/>
          </a:xfrm>
        </p:grpSpPr>
        <mc:AlternateContent xmlns:mc="http://schemas.openxmlformats.org/markup-compatibility/2006">
          <mc:Choice xmlns:p14="http://schemas.microsoft.com/office/powerpoint/2010/main" Requires="p14">
            <p:contentPart p14:bwMode="auto" r:id="rId132">
              <p14:nvContentPartPr>
                <p14:cNvPr id="84" name="Tinta 83">
                  <a:extLst>
                    <a:ext uri="{FF2B5EF4-FFF2-40B4-BE49-F238E27FC236}">
                      <a16:creationId xmlns:a16="http://schemas.microsoft.com/office/drawing/2014/main" id="{B8086A1A-1044-467A-89CB-8352E88063CA}"/>
                    </a:ext>
                  </a:extLst>
                </p14:cNvPr>
                <p14:cNvContentPartPr/>
                <p14:nvPr/>
              </p14:nvContentPartPr>
              <p14:xfrm>
                <a:off x="6421985" y="3857483"/>
                <a:ext cx="1518480" cy="485640"/>
              </p14:xfrm>
            </p:contentPart>
          </mc:Choice>
          <mc:Fallback>
            <p:pic>
              <p:nvPicPr>
                <p:cNvPr id="84" name="Tinta 83">
                  <a:extLst>
                    <a:ext uri="{FF2B5EF4-FFF2-40B4-BE49-F238E27FC236}">
                      <a16:creationId xmlns:a16="http://schemas.microsoft.com/office/drawing/2014/main" id="{B8086A1A-1044-467A-89CB-8352E88063CA}"/>
                    </a:ext>
                  </a:extLst>
                </p:cNvPr>
                <p:cNvPicPr/>
                <p:nvPr/>
              </p:nvPicPr>
              <p:blipFill>
                <a:blip r:embed="rId133"/>
                <a:stretch>
                  <a:fillRect/>
                </a:stretch>
              </p:blipFill>
              <p:spPr>
                <a:xfrm>
                  <a:off x="6412985" y="3848843"/>
                  <a:ext cx="153612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5" name="Tinta 84">
                  <a:extLst>
                    <a:ext uri="{FF2B5EF4-FFF2-40B4-BE49-F238E27FC236}">
                      <a16:creationId xmlns:a16="http://schemas.microsoft.com/office/drawing/2014/main" id="{C5FA5054-0340-471C-815F-D191CF8BE80A}"/>
                    </a:ext>
                  </a:extLst>
                </p14:cNvPr>
                <p14:cNvContentPartPr/>
                <p14:nvPr/>
              </p14:nvContentPartPr>
              <p14:xfrm>
                <a:off x="6327305" y="3744083"/>
                <a:ext cx="216720" cy="218520"/>
              </p14:xfrm>
            </p:contentPart>
          </mc:Choice>
          <mc:Fallback>
            <p:pic>
              <p:nvPicPr>
                <p:cNvPr id="85" name="Tinta 84">
                  <a:extLst>
                    <a:ext uri="{FF2B5EF4-FFF2-40B4-BE49-F238E27FC236}">
                      <a16:creationId xmlns:a16="http://schemas.microsoft.com/office/drawing/2014/main" id="{C5FA5054-0340-471C-815F-D191CF8BE80A}"/>
                    </a:ext>
                  </a:extLst>
                </p:cNvPr>
                <p:cNvPicPr/>
                <p:nvPr/>
              </p:nvPicPr>
              <p:blipFill>
                <a:blip r:embed="rId135"/>
                <a:stretch>
                  <a:fillRect/>
                </a:stretch>
              </p:blipFill>
              <p:spPr>
                <a:xfrm>
                  <a:off x="6318305" y="3735443"/>
                  <a:ext cx="2343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2" name="Tinta 91">
                  <a:extLst>
                    <a:ext uri="{FF2B5EF4-FFF2-40B4-BE49-F238E27FC236}">
                      <a16:creationId xmlns:a16="http://schemas.microsoft.com/office/drawing/2014/main" id="{0DBD1E01-D82C-415F-AFEA-1D1A8505F9D3}"/>
                    </a:ext>
                  </a:extLst>
                </p14:cNvPr>
                <p14:cNvContentPartPr/>
                <p14:nvPr/>
              </p14:nvContentPartPr>
              <p14:xfrm>
                <a:off x="7312985" y="3656603"/>
                <a:ext cx="164880" cy="61200"/>
              </p14:xfrm>
            </p:contentPart>
          </mc:Choice>
          <mc:Fallback>
            <p:pic>
              <p:nvPicPr>
                <p:cNvPr id="92" name="Tinta 91">
                  <a:extLst>
                    <a:ext uri="{FF2B5EF4-FFF2-40B4-BE49-F238E27FC236}">
                      <a16:creationId xmlns:a16="http://schemas.microsoft.com/office/drawing/2014/main" id="{0DBD1E01-D82C-415F-AFEA-1D1A8505F9D3}"/>
                    </a:ext>
                  </a:extLst>
                </p:cNvPr>
                <p:cNvPicPr/>
                <p:nvPr/>
              </p:nvPicPr>
              <p:blipFill>
                <a:blip r:embed="rId137"/>
                <a:stretch>
                  <a:fillRect/>
                </a:stretch>
              </p:blipFill>
              <p:spPr>
                <a:xfrm>
                  <a:off x="7303985" y="3647963"/>
                  <a:ext cx="1825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3" name="Tinta 92">
                  <a:extLst>
                    <a:ext uri="{FF2B5EF4-FFF2-40B4-BE49-F238E27FC236}">
                      <a16:creationId xmlns:a16="http://schemas.microsoft.com/office/drawing/2014/main" id="{96BBBFC1-1B06-45C1-9F85-DC80398104F8}"/>
                    </a:ext>
                  </a:extLst>
                </p14:cNvPr>
                <p14:cNvContentPartPr/>
                <p14:nvPr/>
              </p14:nvContentPartPr>
              <p14:xfrm>
                <a:off x="6363665" y="3799883"/>
                <a:ext cx="1559880" cy="440280"/>
              </p14:xfrm>
            </p:contentPart>
          </mc:Choice>
          <mc:Fallback>
            <p:pic>
              <p:nvPicPr>
                <p:cNvPr id="93" name="Tinta 92">
                  <a:extLst>
                    <a:ext uri="{FF2B5EF4-FFF2-40B4-BE49-F238E27FC236}">
                      <a16:creationId xmlns:a16="http://schemas.microsoft.com/office/drawing/2014/main" id="{96BBBFC1-1B06-45C1-9F85-DC80398104F8}"/>
                    </a:ext>
                  </a:extLst>
                </p:cNvPr>
                <p:cNvPicPr/>
                <p:nvPr/>
              </p:nvPicPr>
              <p:blipFill>
                <a:blip r:embed="rId139"/>
                <a:stretch>
                  <a:fillRect/>
                </a:stretch>
              </p:blipFill>
              <p:spPr>
                <a:xfrm>
                  <a:off x="6355025" y="3790883"/>
                  <a:ext cx="157752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4" name="Tinta 93">
                  <a:extLst>
                    <a:ext uri="{FF2B5EF4-FFF2-40B4-BE49-F238E27FC236}">
                      <a16:creationId xmlns:a16="http://schemas.microsoft.com/office/drawing/2014/main" id="{860FF4FE-1F67-461B-ABA7-21D8F1953756}"/>
                    </a:ext>
                  </a:extLst>
                </p14:cNvPr>
                <p14:cNvContentPartPr/>
                <p14:nvPr/>
              </p14:nvContentPartPr>
              <p14:xfrm>
                <a:off x="6320825" y="3740843"/>
                <a:ext cx="232920" cy="287640"/>
              </p14:xfrm>
            </p:contentPart>
          </mc:Choice>
          <mc:Fallback>
            <p:pic>
              <p:nvPicPr>
                <p:cNvPr id="94" name="Tinta 93">
                  <a:extLst>
                    <a:ext uri="{FF2B5EF4-FFF2-40B4-BE49-F238E27FC236}">
                      <a16:creationId xmlns:a16="http://schemas.microsoft.com/office/drawing/2014/main" id="{860FF4FE-1F67-461B-ABA7-21D8F1953756}"/>
                    </a:ext>
                  </a:extLst>
                </p:cNvPr>
                <p:cNvPicPr/>
                <p:nvPr/>
              </p:nvPicPr>
              <p:blipFill>
                <a:blip r:embed="rId141"/>
                <a:stretch>
                  <a:fillRect/>
                </a:stretch>
              </p:blipFill>
              <p:spPr>
                <a:xfrm>
                  <a:off x="6311825" y="3731843"/>
                  <a:ext cx="250560" cy="30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96" name="Tinta 95">
                <a:extLst>
                  <a:ext uri="{FF2B5EF4-FFF2-40B4-BE49-F238E27FC236}">
                    <a16:creationId xmlns:a16="http://schemas.microsoft.com/office/drawing/2014/main" id="{1E8C4D18-626F-4EBA-815C-1238F8D836FE}"/>
                  </a:ext>
                </a:extLst>
              </p14:cNvPr>
              <p14:cNvContentPartPr/>
              <p14:nvPr/>
            </p14:nvContentPartPr>
            <p14:xfrm>
              <a:off x="6147665" y="3137843"/>
              <a:ext cx="360" cy="360"/>
            </p14:xfrm>
          </p:contentPart>
        </mc:Choice>
        <mc:Fallback>
          <p:pic>
            <p:nvPicPr>
              <p:cNvPr id="96" name="Tinta 95">
                <a:extLst>
                  <a:ext uri="{FF2B5EF4-FFF2-40B4-BE49-F238E27FC236}">
                    <a16:creationId xmlns:a16="http://schemas.microsoft.com/office/drawing/2014/main" id="{1E8C4D18-626F-4EBA-815C-1238F8D836FE}"/>
                  </a:ext>
                </a:extLst>
              </p:cNvPr>
              <p:cNvPicPr/>
              <p:nvPr/>
            </p:nvPicPr>
            <p:blipFill>
              <a:blip r:embed="rId143"/>
              <a:stretch>
                <a:fillRect/>
              </a:stretch>
            </p:blipFill>
            <p:spPr>
              <a:xfrm>
                <a:off x="6138665" y="31288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 name="Tinta 96">
                <a:extLst>
                  <a:ext uri="{FF2B5EF4-FFF2-40B4-BE49-F238E27FC236}">
                    <a16:creationId xmlns:a16="http://schemas.microsoft.com/office/drawing/2014/main" id="{96674360-50A9-4581-AC73-C5F8F3F2C33F}"/>
                  </a:ext>
                </a:extLst>
              </p14:cNvPr>
              <p14:cNvContentPartPr/>
              <p14:nvPr/>
            </p14:nvContentPartPr>
            <p14:xfrm>
              <a:off x="6068465" y="2931923"/>
              <a:ext cx="1784880" cy="349200"/>
            </p14:xfrm>
          </p:contentPart>
        </mc:Choice>
        <mc:Fallback>
          <p:pic>
            <p:nvPicPr>
              <p:cNvPr id="97" name="Tinta 96">
                <a:extLst>
                  <a:ext uri="{FF2B5EF4-FFF2-40B4-BE49-F238E27FC236}">
                    <a16:creationId xmlns:a16="http://schemas.microsoft.com/office/drawing/2014/main" id="{96674360-50A9-4581-AC73-C5F8F3F2C33F}"/>
                  </a:ext>
                </a:extLst>
              </p:cNvPr>
              <p:cNvPicPr/>
              <p:nvPr/>
            </p:nvPicPr>
            <p:blipFill>
              <a:blip r:embed="rId145"/>
              <a:stretch>
                <a:fillRect/>
              </a:stretch>
            </p:blipFill>
            <p:spPr>
              <a:xfrm>
                <a:off x="6059825" y="2923283"/>
                <a:ext cx="1802520" cy="366840"/>
              </a:xfrm>
              <a:prstGeom prst="rect">
                <a:avLst/>
              </a:prstGeom>
            </p:spPr>
          </p:pic>
        </mc:Fallback>
      </mc:AlternateContent>
    </p:spTree>
    <p:extLst>
      <p:ext uri="{BB962C8B-B14F-4D97-AF65-F5344CB8AC3E}">
        <p14:creationId xmlns:p14="http://schemas.microsoft.com/office/powerpoint/2010/main" val="1320428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Agrupar 6">
            <a:extLst>
              <a:ext uri="{FF2B5EF4-FFF2-40B4-BE49-F238E27FC236}">
                <a16:creationId xmlns:a16="http://schemas.microsoft.com/office/drawing/2014/main" id="{EE315300-2455-40DF-9036-4E17C1796371}"/>
              </a:ext>
            </a:extLst>
          </p:cNvPr>
          <p:cNvGrpSpPr/>
          <p:nvPr/>
        </p:nvGrpSpPr>
        <p:grpSpPr>
          <a:xfrm>
            <a:off x="355265" y="182243"/>
            <a:ext cx="1048320" cy="276840"/>
            <a:chOff x="355265" y="182243"/>
            <a:chExt cx="1048320" cy="276840"/>
          </a:xfrm>
        </p:grpSpPr>
        <mc:AlternateContent xmlns:mc="http://schemas.openxmlformats.org/markup-compatibility/2006">
          <mc:Choice xmlns:p14="http://schemas.microsoft.com/office/powerpoint/2010/main" Requires="p14">
            <p:contentPart p14:bwMode="auto" r:id="rId2">
              <p14:nvContentPartPr>
                <p14:cNvPr id="2" name="Tinta 1">
                  <a:extLst>
                    <a:ext uri="{FF2B5EF4-FFF2-40B4-BE49-F238E27FC236}">
                      <a16:creationId xmlns:a16="http://schemas.microsoft.com/office/drawing/2014/main" id="{8611892D-86FC-4C25-AC3D-E0BF7976D01D}"/>
                    </a:ext>
                  </a:extLst>
                </p14:cNvPr>
                <p14:cNvContentPartPr/>
                <p14:nvPr/>
              </p14:nvContentPartPr>
              <p14:xfrm>
                <a:off x="355265" y="184043"/>
                <a:ext cx="273600" cy="257040"/>
              </p14:xfrm>
            </p:contentPart>
          </mc:Choice>
          <mc:Fallback>
            <p:pic>
              <p:nvPicPr>
                <p:cNvPr id="2" name="Tinta 1">
                  <a:extLst>
                    <a:ext uri="{FF2B5EF4-FFF2-40B4-BE49-F238E27FC236}">
                      <a16:creationId xmlns:a16="http://schemas.microsoft.com/office/drawing/2014/main" id="{8611892D-86FC-4C25-AC3D-E0BF7976D01D}"/>
                    </a:ext>
                  </a:extLst>
                </p:cNvPr>
                <p:cNvPicPr/>
                <p:nvPr/>
              </p:nvPicPr>
              <p:blipFill>
                <a:blip r:embed="rId3"/>
                <a:stretch>
                  <a:fillRect/>
                </a:stretch>
              </p:blipFill>
              <p:spPr>
                <a:xfrm>
                  <a:off x="337265" y="166043"/>
                  <a:ext cx="3092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2767D6A8-DC3D-4C7B-A015-091C2845A5FF}"/>
                    </a:ext>
                  </a:extLst>
                </p14:cNvPr>
                <p14:cNvContentPartPr/>
                <p14:nvPr/>
              </p14:nvContentPartPr>
              <p14:xfrm>
                <a:off x="651185" y="182243"/>
                <a:ext cx="547920" cy="276840"/>
              </p14:xfrm>
            </p:contentPart>
          </mc:Choice>
          <mc:Fallback>
            <p:pic>
              <p:nvPicPr>
                <p:cNvPr id="3" name="Tinta 2">
                  <a:extLst>
                    <a:ext uri="{FF2B5EF4-FFF2-40B4-BE49-F238E27FC236}">
                      <a16:creationId xmlns:a16="http://schemas.microsoft.com/office/drawing/2014/main" id="{2767D6A8-DC3D-4C7B-A015-091C2845A5FF}"/>
                    </a:ext>
                  </a:extLst>
                </p:cNvPr>
                <p:cNvPicPr/>
                <p:nvPr/>
              </p:nvPicPr>
              <p:blipFill>
                <a:blip r:embed="rId5"/>
                <a:stretch>
                  <a:fillRect/>
                </a:stretch>
              </p:blipFill>
              <p:spPr>
                <a:xfrm>
                  <a:off x="633185" y="164603"/>
                  <a:ext cx="58356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Tinta 3">
                  <a:extLst>
                    <a:ext uri="{FF2B5EF4-FFF2-40B4-BE49-F238E27FC236}">
                      <a16:creationId xmlns:a16="http://schemas.microsoft.com/office/drawing/2014/main" id="{45936B38-417D-4ED4-A102-D57F0A247FEE}"/>
                    </a:ext>
                  </a:extLst>
                </p14:cNvPr>
                <p14:cNvContentPartPr/>
                <p14:nvPr/>
              </p14:nvContentPartPr>
              <p14:xfrm>
                <a:off x="1403225" y="410843"/>
                <a:ext cx="360" cy="360"/>
              </p14:xfrm>
            </p:contentPart>
          </mc:Choice>
          <mc:Fallback>
            <p:pic>
              <p:nvPicPr>
                <p:cNvPr id="4" name="Tinta 3">
                  <a:extLst>
                    <a:ext uri="{FF2B5EF4-FFF2-40B4-BE49-F238E27FC236}">
                      <a16:creationId xmlns:a16="http://schemas.microsoft.com/office/drawing/2014/main" id="{45936B38-417D-4ED4-A102-D57F0A247FEE}"/>
                    </a:ext>
                  </a:extLst>
                </p:cNvPr>
                <p:cNvPicPr/>
                <p:nvPr/>
              </p:nvPicPr>
              <p:blipFill>
                <a:blip r:embed="rId7"/>
                <a:stretch>
                  <a:fillRect/>
                </a:stretch>
              </p:blipFill>
              <p:spPr>
                <a:xfrm>
                  <a:off x="1385585" y="393203"/>
                  <a:ext cx="36000" cy="3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5" name="Tinta 4">
                <a:extLst>
                  <a:ext uri="{FF2B5EF4-FFF2-40B4-BE49-F238E27FC236}">
                    <a16:creationId xmlns:a16="http://schemas.microsoft.com/office/drawing/2014/main" id="{0B57A7E3-ECA0-4C35-B081-5070482DFAA1}"/>
                  </a:ext>
                </a:extLst>
              </p14:cNvPr>
              <p14:cNvContentPartPr/>
              <p14:nvPr/>
            </p14:nvContentPartPr>
            <p14:xfrm>
              <a:off x="1675025" y="252803"/>
              <a:ext cx="9360" cy="23040"/>
            </p14:xfrm>
          </p:contentPart>
        </mc:Choice>
        <mc:Fallback>
          <p:pic>
            <p:nvPicPr>
              <p:cNvPr id="5" name="Tinta 4">
                <a:extLst>
                  <a:ext uri="{FF2B5EF4-FFF2-40B4-BE49-F238E27FC236}">
                    <a16:creationId xmlns:a16="http://schemas.microsoft.com/office/drawing/2014/main" id="{0B57A7E3-ECA0-4C35-B081-5070482DFAA1}"/>
                  </a:ext>
                </a:extLst>
              </p:cNvPr>
              <p:cNvPicPr/>
              <p:nvPr/>
            </p:nvPicPr>
            <p:blipFill>
              <a:blip r:embed="rId9"/>
              <a:stretch>
                <a:fillRect/>
              </a:stretch>
            </p:blipFill>
            <p:spPr>
              <a:xfrm>
                <a:off x="1657385" y="235163"/>
                <a:ext cx="450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Tinta 5">
                <a:extLst>
                  <a:ext uri="{FF2B5EF4-FFF2-40B4-BE49-F238E27FC236}">
                    <a16:creationId xmlns:a16="http://schemas.microsoft.com/office/drawing/2014/main" id="{CA6BF9B3-4257-4BC9-BFDA-10452F5AC811}"/>
                  </a:ext>
                </a:extLst>
              </p14:cNvPr>
              <p14:cNvContentPartPr/>
              <p14:nvPr/>
            </p14:nvContentPartPr>
            <p14:xfrm>
              <a:off x="1702745" y="433523"/>
              <a:ext cx="6840" cy="1440"/>
            </p14:xfrm>
          </p:contentPart>
        </mc:Choice>
        <mc:Fallback>
          <p:pic>
            <p:nvPicPr>
              <p:cNvPr id="6" name="Tinta 5">
                <a:extLst>
                  <a:ext uri="{FF2B5EF4-FFF2-40B4-BE49-F238E27FC236}">
                    <a16:creationId xmlns:a16="http://schemas.microsoft.com/office/drawing/2014/main" id="{CA6BF9B3-4257-4BC9-BFDA-10452F5AC811}"/>
                  </a:ext>
                </a:extLst>
              </p:cNvPr>
              <p:cNvPicPr/>
              <p:nvPr/>
            </p:nvPicPr>
            <p:blipFill>
              <a:blip r:embed="rId11"/>
              <a:stretch>
                <a:fillRect/>
              </a:stretch>
            </p:blipFill>
            <p:spPr>
              <a:xfrm>
                <a:off x="1685105" y="415883"/>
                <a:ext cx="424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Tinta 7">
                <a:extLst>
                  <a:ext uri="{FF2B5EF4-FFF2-40B4-BE49-F238E27FC236}">
                    <a16:creationId xmlns:a16="http://schemas.microsoft.com/office/drawing/2014/main" id="{51CC0E18-8D57-42BE-9E80-BDA968A26C84}"/>
                  </a:ext>
                </a:extLst>
              </p14:cNvPr>
              <p14:cNvContentPartPr/>
              <p14:nvPr/>
            </p14:nvContentPartPr>
            <p14:xfrm>
              <a:off x="1074545" y="1001603"/>
              <a:ext cx="333360" cy="370080"/>
            </p14:xfrm>
          </p:contentPart>
        </mc:Choice>
        <mc:Fallback>
          <p:pic>
            <p:nvPicPr>
              <p:cNvPr id="8" name="Tinta 7">
                <a:extLst>
                  <a:ext uri="{FF2B5EF4-FFF2-40B4-BE49-F238E27FC236}">
                    <a16:creationId xmlns:a16="http://schemas.microsoft.com/office/drawing/2014/main" id="{51CC0E18-8D57-42BE-9E80-BDA968A26C84}"/>
                  </a:ext>
                </a:extLst>
              </p:cNvPr>
              <p:cNvPicPr/>
              <p:nvPr/>
            </p:nvPicPr>
            <p:blipFill>
              <a:blip r:embed="rId13"/>
              <a:stretch>
                <a:fillRect/>
              </a:stretch>
            </p:blipFill>
            <p:spPr>
              <a:xfrm>
                <a:off x="1056905" y="983603"/>
                <a:ext cx="369000" cy="405720"/>
              </a:xfrm>
              <a:prstGeom prst="rect">
                <a:avLst/>
              </a:prstGeom>
            </p:spPr>
          </p:pic>
        </mc:Fallback>
      </mc:AlternateContent>
      <p:grpSp>
        <p:nvGrpSpPr>
          <p:cNvPr id="15" name="Agrupar 14">
            <a:extLst>
              <a:ext uri="{FF2B5EF4-FFF2-40B4-BE49-F238E27FC236}">
                <a16:creationId xmlns:a16="http://schemas.microsoft.com/office/drawing/2014/main" id="{917BDBCA-7291-4C79-8D8C-D9D8F07D7DE6}"/>
              </a:ext>
            </a:extLst>
          </p:cNvPr>
          <p:cNvGrpSpPr/>
          <p:nvPr/>
        </p:nvGrpSpPr>
        <p:grpSpPr>
          <a:xfrm>
            <a:off x="2174345" y="1084763"/>
            <a:ext cx="486000" cy="208080"/>
            <a:chOff x="2174345" y="1084763"/>
            <a:chExt cx="486000" cy="208080"/>
          </a:xfrm>
        </p:grpSpPr>
        <mc:AlternateContent xmlns:mc="http://schemas.openxmlformats.org/markup-compatibility/2006">
          <mc:Choice xmlns:p14="http://schemas.microsoft.com/office/powerpoint/2010/main" Requires="p14">
            <p:contentPart p14:bwMode="auto" r:id="rId14">
              <p14:nvContentPartPr>
                <p14:cNvPr id="9" name="Tinta 8">
                  <a:extLst>
                    <a:ext uri="{FF2B5EF4-FFF2-40B4-BE49-F238E27FC236}">
                      <a16:creationId xmlns:a16="http://schemas.microsoft.com/office/drawing/2014/main" id="{45A3B7BC-BA59-4257-89E4-48C2124B8801}"/>
                    </a:ext>
                  </a:extLst>
                </p14:cNvPr>
                <p14:cNvContentPartPr/>
                <p14:nvPr/>
              </p14:nvContentPartPr>
              <p14:xfrm>
                <a:off x="2174345" y="1166123"/>
                <a:ext cx="277920" cy="1440"/>
              </p14:xfrm>
            </p:contentPart>
          </mc:Choice>
          <mc:Fallback>
            <p:pic>
              <p:nvPicPr>
                <p:cNvPr id="9" name="Tinta 8">
                  <a:extLst>
                    <a:ext uri="{FF2B5EF4-FFF2-40B4-BE49-F238E27FC236}">
                      <a16:creationId xmlns:a16="http://schemas.microsoft.com/office/drawing/2014/main" id="{45A3B7BC-BA59-4257-89E4-48C2124B8801}"/>
                    </a:ext>
                  </a:extLst>
                </p:cNvPr>
                <p:cNvPicPr/>
                <p:nvPr/>
              </p:nvPicPr>
              <p:blipFill>
                <a:blip r:embed="rId15"/>
                <a:stretch>
                  <a:fillRect/>
                </a:stretch>
              </p:blipFill>
              <p:spPr>
                <a:xfrm>
                  <a:off x="2156705" y="1148123"/>
                  <a:ext cx="313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Tinta 9">
                  <a:extLst>
                    <a:ext uri="{FF2B5EF4-FFF2-40B4-BE49-F238E27FC236}">
                      <a16:creationId xmlns:a16="http://schemas.microsoft.com/office/drawing/2014/main" id="{CFDD93BD-9784-43D3-9D94-DA7BC944887C}"/>
                    </a:ext>
                  </a:extLst>
                </p14:cNvPr>
                <p14:cNvContentPartPr/>
                <p14:nvPr/>
              </p14:nvContentPartPr>
              <p14:xfrm>
                <a:off x="2203505" y="1215083"/>
                <a:ext cx="211320" cy="32040"/>
              </p14:xfrm>
            </p:contentPart>
          </mc:Choice>
          <mc:Fallback>
            <p:pic>
              <p:nvPicPr>
                <p:cNvPr id="10" name="Tinta 9">
                  <a:extLst>
                    <a:ext uri="{FF2B5EF4-FFF2-40B4-BE49-F238E27FC236}">
                      <a16:creationId xmlns:a16="http://schemas.microsoft.com/office/drawing/2014/main" id="{CFDD93BD-9784-43D3-9D94-DA7BC944887C}"/>
                    </a:ext>
                  </a:extLst>
                </p:cNvPr>
                <p:cNvPicPr/>
                <p:nvPr/>
              </p:nvPicPr>
              <p:blipFill>
                <a:blip r:embed="rId17"/>
                <a:stretch>
                  <a:fillRect/>
                </a:stretch>
              </p:blipFill>
              <p:spPr>
                <a:xfrm>
                  <a:off x="2185505" y="1197083"/>
                  <a:ext cx="24696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Tinta 10">
                  <a:extLst>
                    <a:ext uri="{FF2B5EF4-FFF2-40B4-BE49-F238E27FC236}">
                      <a16:creationId xmlns:a16="http://schemas.microsoft.com/office/drawing/2014/main" id="{A1881518-C3AD-486F-AC1F-E4077EDA1675}"/>
                    </a:ext>
                  </a:extLst>
                </p14:cNvPr>
                <p14:cNvContentPartPr/>
                <p14:nvPr/>
              </p14:nvContentPartPr>
              <p14:xfrm>
                <a:off x="2400065" y="1084763"/>
                <a:ext cx="260280" cy="208080"/>
              </p14:xfrm>
            </p:contentPart>
          </mc:Choice>
          <mc:Fallback>
            <p:pic>
              <p:nvPicPr>
                <p:cNvPr id="11" name="Tinta 10">
                  <a:extLst>
                    <a:ext uri="{FF2B5EF4-FFF2-40B4-BE49-F238E27FC236}">
                      <a16:creationId xmlns:a16="http://schemas.microsoft.com/office/drawing/2014/main" id="{A1881518-C3AD-486F-AC1F-E4077EDA1675}"/>
                    </a:ext>
                  </a:extLst>
                </p:cNvPr>
                <p:cNvPicPr/>
                <p:nvPr/>
              </p:nvPicPr>
              <p:blipFill>
                <a:blip r:embed="rId19"/>
                <a:stretch>
                  <a:fillRect/>
                </a:stretch>
              </p:blipFill>
              <p:spPr>
                <a:xfrm>
                  <a:off x="2382065" y="1067123"/>
                  <a:ext cx="295920" cy="243720"/>
                </a:xfrm>
                <a:prstGeom prst="rect">
                  <a:avLst/>
                </a:prstGeom>
              </p:spPr>
            </p:pic>
          </mc:Fallback>
        </mc:AlternateContent>
      </p:grpSp>
      <p:grpSp>
        <p:nvGrpSpPr>
          <p:cNvPr id="14" name="Agrupar 13">
            <a:extLst>
              <a:ext uri="{FF2B5EF4-FFF2-40B4-BE49-F238E27FC236}">
                <a16:creationId xmlns:a16="http://schemas.microsoft.com/office/drawing/2014/main" id="{B46CFCC9-54A3-45EE-A9B3-F35B1329E7FD}"/>
              </a:ext>
            </a:extLst>
          </p:cNvPr>
          <p:cNvGrpSpPr/>
          <p:nvPr/>
        </p:nvGrpSpPr>
        <p:grpSpPr>
          <a:xfrm>
            <a:off x="3115025" y="1040843"/>
            <a:ext cx="623520" cy="299160"/>
            <a:chOff x="3115025" y="1040843"/>
            <a:chExt cx="623520" cy="299160"/>
          </a:xfrm>
        </p:grpSpPr>
        <mc:AlternateContent xmlns:mc="http://schemas.openxmlformats.org/markup-compatibility/2006">
          <mc:Choice xmlns:p14="http://schemas.microsoft.com/office/powerpoint/2010/main" Requires="p14">
            <p:contentPart p14:bwMode="auto" r:id="rId20">
              <p14:nvContentPartPr>
                <p14:cNvPr id="12" name="Tinta 11">
                  <a:extLst>
                    <a:ext uri="{FF2B5EF4-FFF2-40B4-BE49-F238E27FC236}">
                      <a16:creationId xmlns:a16="http://schemas.microsoft.com/office/drawing/2014/main" id="{FB87CCE0-C30C-45D2-A01D-E1E7E10DC37F}"/>
                    </a:ext>
                  </a:extLst>
                </p14:cNvPr>
                <p14:cNvContentPartPr/>
                <p14:nvPr/>
              </p14:nvContentPartPr>
              <p14:xfrm>
                <a:off x="3115025" y="1181603"/>
                <a:ext cx="174960" cy="16560"/>
              </p14:xfrm>
            </p:contentPart>
          </mc:Choice>
          <mc:Fallback>
            <p:pic>
              <p:nvPicPr>
                <p:cNvPr id="12" name="Tinta 11">
                  <a:extLst>
                    <a:ext uri="{FF2B5EF4-FFF2-40B4-BE49-F238E27FC236}">
                      <a16:creationId xmlns:a16="http://schemas.microsoft.com/office/drawing/2014/main" id="{FB87CCE0-C30C-45D2-A01D-E1E7E10DC37F}"/>
                    </a:ext>
                  </a:extLst>
                </p:cNvPr>
                <p:cNvPicPr/>
                <p:nvPr/>
              </p:nvPicPr>
              <p:blipFill>
                <a:blip r:embed="rId21"/>
                <a:stretch>
                  <a:fillRect/>
                </a:stretch>
              </p:blipFill>
              <p:spPr>
                <a:xfrm>
                  <a:off x="3097025" y="1163963"/>
                  <a:ext cx="2106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Tinta 12">
                  <a:extLst>
                    <a:ext uri="{FF2B5EF4-FFF2-40B4-BE49-F238E27FC236}">
                      <a16:creationId xmlns:a16="http://schemas.microsoft.com/office/drawing/2014/main" id="{550F560A-87F4-4B08-8ED8-9FD0173E986C}"/>
                    </a:ext>
                  </a:extLst>
                </p14:cNvPr>
                <p14:cNvContentPartPr/>
                <p14:nvPr/>
              </p14:nvContentPartPr>
              <p14:xfrm>
                <a:off x="3443705" y="1040843"/>
                <a:ext cx="294840" cy="299160"/>
              </p14:xfrm>
            </p:contentPart>
          </mc:Choice>
          <mc:Fallback>
            <p:pic>
              <p:nvPicPr>
                <p:cNvPr id="13" name="Tinta 12">
                  <a:extLst>
                    <a:ext uri="{FF2B5EF4-FFF2-40B4-BE49-F238E27FC236}">
                      <a16:creationId xmlns:a16="http://schemas.microsoft.com/office/drawing/2014/main" id="{550F560A-87F4-4B08-8ED8-9FD0173E986C}"/>
                    </a:ext>
                  </a:extLst>
                </p:cNvPr>
                <p:cNvPicPr/>
                <p:nvPr/>
              </p:nvPicPr>
              <p:blipFill>
                <a:blip r:embed="rId23"/>
                <a:stretch>
                  <a:fillRect/>
                </a:stretch>
              </p:blipFill>
              <p:spPr>
                <a:xfrm>
                  <a:off x="3425705" y="1023203"/>
                  <a:ext cx="330480" cy="33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6" name="Tinta 15">
                <a:extLst>
                  <a:ext uri="{FF2B5EF4-FFF2-40B4-BE49-F238E27FC236}">
                    <a16:creationId xmlns:a16="http://schemas.microsoft.com/office/drawing/2014/main" id="{57F55F6E-D214-4DB9-8843-956C2F5E5F02}"/>
                  </a:ext>
                </a:extLst>
              </p14:cNvPr>
              <p14:cNvContentPartPr/>
              <p14:nvPr/>
            </p14:nvContentPartPr>
            <p14:xfrm>
              <a:off x="4554665" y="859043"/>
              <a:ext cx="192600" cy="447120"/>
            </p14:xfrm>
          </p:contentPart>
        </mc:Choice>
        <mc:Fallback>
          <p:pic>
            <p:nvPicPr>
              <p:cNvPr id="16" name="Tinta 15">
                <a:extLst>
                  <a:ext uri="{FF2B5EF4-FFF2-40B4-BE49-F238E27FC236}">
                    <a16:creationId xmlns:a16="http://schemas.microsoft.com/office/drawing/2014/main" id="{57F55F6E-D214-4DB9-8843-956C2F5E5F02}"/>
                  </a:ext>
                </a:extLst>
              </p:cNvPr>
              <p:cNvPicPr/>
              <p:nvPr/>
            </p:nvPicPr>
            <p:blipFill>
              <a:blip r:embed="rId25"/>
              <a:stretch>
                <a:fillRect/>
              </a:stretch>
            </p:blipFill>
            <p:spPr>
              <a:xfrm>
                <a:off x="4536665" y="841043"/>
                <a:ext cx="22824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Tinta 16">
                <a:extLst>
                  <a:ext uri="{FF2B5EF4-FFF2-40B4-BE49-F238E27FC236}">
                    <a16:creationId xmlns:a16="http://schemas.microsoft.com/office/drawing/2014/main" id="{B42DAED9-AD09-4A0A-8807-F96D38E27A00}"/>
                  </a:ext>
                </a:extLst>
              </p14:cNvPr>
              <p14:cNvContentPartPr/>
              <p14:nvPr/>
            </p14:nvContentPartPr>
            <p14:xfrm>
              <a:off x="5008985" y="1102043"/>
              <a:ext cx="945720" cy="311400"/>
            </p14:xfrm>
          </p:contentPart>
        </mc:Choice>
        <mc:Fallback>
          <p:pic>
            <p:nvPicPr>
              <p:cNvPr id="17" name="Tinta 16">
                <a:extLst>
                  <a:ext uri="{FF2B5EF4-FFF2-40B4-BE49-F238E27FC236}">
                    <a16:creationId xmlns:a16="http://schemas.microsoft.com/office/drawing/2014/main" id="{B42DAED9-AD09-4A0A-8807-F96D38E27A00}"/>
                  </a:ext>
                </a:extLst>
              </p:cNvPr>
              <p:cNvPicPr/>
              <p:nvPr/>
            </p:nvPicPr>
            <p:blipFill>
              <a:blip r:embed="rId27"/>
              <a:stretch>
                <a:fillRect/>
              </a:stretch>
            </p:blipFill>
            <p:spPr>
              <a:xfrm>
                <a:off x="4990985" y="1084403"/>
                <a:ext cx="98136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Tinta 17">
                <a:extLst>
                  <a:ext uri="{FF2B5EF4-FFF2-40B4-BE49-F238E27FC236}">
                    <a16:creationId xmlns:a16="http://schemas.microsoft.com/office/drawing/2014/main" id="{848536E0-4716-4006-93CD-94CED13C4177}"/>
                  </a:ext>
                </a:extLst>
              </p14:cNvPr>
              <p14:cNvContentPartPr/>
              <p14:nvPr/>
            </p14:nvContentPartPr>
            <p14:xfrm>
              <a:off x="5709905" y="937523"/>
              <a:ext cx="326880" cy="302400"/>
            </p14:xfrm>
          </p:contentPart>
        </mc:Choice>
        <mc:Fallback>
          <p:pic>
            <p:nvPicPr>
              <p:cNvPr id="18" name="Tinta 17">
                <a:extLst>
                  <a:ext uri="{FF2B5EF4-FFF2-40B4-BE49-F238E27FC236}">
                    <a16:creationId xmlns:a16="http://schemas.microsoft.com/office/drawing/2014/main" id="{848536E0-4716-4006-93CD-94CED13C4177}"/>
                  </a:ext>
                </a:extLst>
              </p:cNvPr>
              <p:cNvPicPr/>
              <p:nvPr/>
            </p:nvPicPr>
            <p:blipFill>
              <a:blip r:embed="rId29"/>
              <a:stretch>
                <a:fillRect/>
              </a:stretch>
            </p:blipFill>
            <p:spPr>
              <a:xfrm>
                <a:off x="5692265" y="919523"/>
                <a:ext cx="36252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Tinta 18">
                <a:extLst>
                  <a:ext uri="{FF2B5EF4-FFF2-40B4-BE49-F238E27FC236}">
                    <a16:creationId xmlns:a16="http://schemas.microsoft.com/office/drawing/2014/main" id="{6D3DDEAC-F9DD-4E87-8F4F-BEDB45F2C725}"/>
                  </a:ext>
                </a:extLst>
              </p14:cNvPr>
              <p14:cNvContentPartPr/>
              <p14:nvPr/>
            </p14:nvContentPartPr>
            <p14:xfrm>
              <a:off x="6184745" y="1106723"/>
              <a:ext cx="354960" cy="166680"/>
            </p14:xfrm>
          </p:contentPart>
        </mc:Choice>
        <mc:Fallback>
          <p:pic>
            <p:nvPicPr>
              <p:cNvPr id="19" name="Tinta 18">
                <a:extLst>
                  <a:ext uri="{FF2B5EF4-FFF2-40B4-BE49-F238E27FC236}">
                    <a16:creationId xmlns:a16="http://schemas.microsoft.com/office/drawing/2014/main" id="{6D3DDEAC-F9DD-4E87-8F4F-BEDB45F2C725}"/>
                  </a:ext>
                </a:extLst>
              </p:cNvPr>
              <p:cNvPicPr/>
              <p:nvPr/>
            </p:nvPicPr>
            <p:blipFill>
              <a:blip r:embed="rId31"/>
              <a:stretch>
                <a:fillRect/>
              </a:stretch>
            </p:blipFill>
            <p:spPr>
              <a:xfrm>
                <a:off x="6167105" y="1089083"/>
                <a:ext cx="390600" cy="202320"/>
              </a:xfrm>
              <a:prstGeom prst="rect">
                <a:avLst/>
              </a:prstGeom>
            </p:spPr>
          </p:pic>
        </mc:Fallback>
      </mc:AlternateContent>
      <p:grpSp>
        <p:nvGrpSpPr>
          <p:cNvPr id="33" name="Agrupar 32">
            <a:extLst>
              <a:ext uri="{FF2B5EF4-FFF2-40B4-BE49-F238E27FC236}">
                <a16:creationId xmlns:a16="http://schemas.microsoft.com/office/drawing/2014/main" id="{96CCD8FF-7692-4F53-86D5-05B9F9E036A9}"/>
              </a:ext>
            </a:extLst>
          </p:cNvPr>
          <p:cNvGrpSpPr/>
          <p:nvPr/>
        </p:nvGrpSpPr>
        <p:grpSpPr>
          <a:xfrm>
            <a:off x="6870545" y="845363"/>
            <a:ext cx="3197520" cy="633960"/>
            <a:chOff x="6870545" y="845363"/>
            <a:chExt cx="3197520" cy="633960"/>
          </a:xfrm>
        </p:grpSpPr>
        <mc:AlternateContent xmlns:mc="http://schemas.openxmlformats.org/markup-compatibility/2006">
          <mc:Choice xmlns:p14="http://schemas.microsoft.com/office/powerpoint/2010/main" Requires="p14">
            <p:contentPart p14:bwMode="auto" r:id="rId32">
              <p14:nvContentPartPr>
                <p14:cNvPr id="21" name="Tinta 20">
                  <a:extLst>
                    <a:ext uri="{FF2B5EF4-FFF2-40B4-BE49-F238E27FC236}">
                      <a16:creationId xmlns:a16="http://schemas.microsoft.com/office/drawing/2014/main" id="{7A8D5C01-B119-458D-8764-BB2EF7EE1AA2}"/>
                    </a:ext>
                  </a:extLst>
                </p14:cNvPr>
                <p14:cNvContentPartPr/>
                <p14:nvPr/>
              </p14:nvContentPartPr>
              <p14:xfrm>
                <a:off x="6870545" y="1309403"/>
                <a:ext cx="10440" cy="169920"/>
              </p14:xfrm>
            </p:contentPart>
          </mc:Choice>
          <mc:Fallback>
            <p:pic>
              <p:nvPicPr>
                <p:cNvPr id="21" name="Tinta 20">
                  <a:extLst>
                    <a:ext uri="{FF2B5EF4-FFF2-40B4-BE49-F238E27FC236}">
                      <a16:creationId xmlns:a16="http://schemas.microsoft.com/office/drawing/2014/main" id="{7A8D5C01-B119-458D-8764-BB2EF7EE1AA2}"/>
                    </a:ext>
                  </a:extLst>
                </p:cNvPr>
                <p:cNvPicPr/>
                <p:nvPr/>
              </p:nvPicPr>
              <p:blipFill>
                <a:blip r:embed="rId33"/>
                <a:stretch>
                  <a:fillRect/>
                </a:stretch>
              </p:blipFill>
              <p:spPr>
                <a:xfrm>
                  <a:off x="6852905" y="1291403"/>
                  <a:ext cx="4608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Tinta 21">
                  <a:extLst>
                    <a:ext uri="{FF2B5EF4-FFF2-40B4-BE49-F238E27FC236}">
                      <a16:creationId xmlns:a16="http://schemas.microsoft.com/office/drawing/2014/main" id="{E6368C89-9E12-4302-9276-5F6F4DF5F2EE}"/>
                    </a:ext>
                  </a:extLst>
                </p14:cNvPr>
                <p14:cNvContentPartPr/>
                <p14:nvPr/>
              </p14:nvContentPartPr>
              <p14:xfrm>
                <a:off x="7168985" y="1140203"/>
                <a:ext cx="531360" cy="193680"/>
              </p14:xfrm>
            </p:contentPart>
          </mc:Choice>
          <mc:Fallback>
            <p:pic>
              <p:nvPicPr>
                <p:cNvPr id="22" name="Tinta 21">
                  <a:extLst>
                    <a:ext uri="{FF2B5EF4-FFF2-40B4-BE49-F238E27FC236}">
                      <a16:creationId xmlns:a16="http://schemas.microsoft.com/office/drawing/2014/main" id="{E6368C89-9E12-4302-9276-5F6F4DF5F2EE}"/>
                    </a:ext>
                  </a:extLst>
                </p:cNvPr>
                <p:cNvPicPr/>
                <p:nvPr/>
              </p:nvPicPr>
              <p:blipFill>
                <a:blip r:embed="rId35"/>
                <a:stretch>
                  <a:fillRect/>
                </a:stretch>
              </p:blipFill>
              <p:spPr>
                <a:xfrm>
                  <a:off x="7151345" y="1122203"/>
                  <a:ext cx="5670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Tinta 22">
                  <a:extLst>
                    <a:ext uri="{FF2B5EF4-FFF2-40B4-BE49-F238E27FC236}">
                      <a16:creationId xmlns:a16="http://schemas.microsoft.com/office/drawing/2014/main" id="{D3F0007E-09A2-41E7-A263-FB073E5488A7}"/>
                    </a:ext>
                  </a:extLst>
                </p14:cNvPr>
                <p14:cNvContentPartPr/>
                <p14:nvPr/>
              </p14:nvContentPartPr>
              <p14:xfrm>
                <a:off x="7554545" y="1064963"/>
                <a:ext cx="360" cy="360"/>
              </p14:xfrm>
            </p:contentPart>
          </mc:Choice>
          <mc:Fallback>
            <p:pic>
              <p:nvPicPr>
                <p:cNvPr id="23" name="Tinta 22">
                  <a:extLst>
                    <a:ext uri="{FF2B5EF4-FFF2-40B4-BE49-F238E27FC236}">
                      <a16:creationId xmlns:a16="http://schemas.microsoft.com/office/drawing/2014/main" id="{D3F0007E-09A2-41E7-A263-FB073E5488A7}"/>
                    </a:ext>
                  </a:extLst>
                </p:cNvPr>
                <p:cNvPicPr/>
                <p:nvPr/>
              </p:nvPicPr>
              <p:blipFill>
                <a:blip r:embed="rId7"/>
                <a:stretch>
                  <a:fillRect/>
                </a:stretch>
              </p:blipFill>
              <p:spPr>
                <a:xfrm>
                  <a:off x="7536905" y="104696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Tinta 23">
                  <a:extLst>
                    <a:ext uri="{FF2B5EF4-FFF2-40B4-BE49-F238E27FC236}">
                      <a16:creationId xmlns:a16="http://schemas.microsoft.com/office/drawing/2014/main" id="{25732874-2368-466B-B8B7-44B275F04B6E}"/>
                    </a:ext>
                  </a:extLst>
                </p14:cNvPr>
                <p14:cNvContentPartPr/>
                <p14:nvPr/>
              </p14:nvContentPartPr>
              <p14:xfrm>
                <a:off x="7693865" y="1089803"/>
                <a:ext cx="626040" cy="196920"/>
              </p14:xfrm>
            </p:contentPart>
          </mc:Choice>
          <mc:Fallback>
            <p:pic>
              <p:nvPicPr>
                <p:cNvPr id="24" name="Tinta 23">
                  <a:extLst>
                    <a:ext uri="{FF2B5EF4-FFF2-40B4-BE49-F238E27FC236}">
                      <a16:creationId xmlns:a16="http://schemas.microsoft.com/office/drawing/2014/main" id="{25732874-2368-466B-B8B7-44B275F04B6E}"/>
                    </a:ext>
                  </a:extLst>
                </p:cNvPr>
                <p:cNvPicPr/>
                <p:nvPr/>
              </p:nvPicPr>
              <p:blipFill>
                <a:blip r:embed="rId38"/>
                <a:stretch>
                  <a:fillRect/>
                </a:stretch>
              </p:blipFill>
              <p:spPr>
                <a:xfrm>
                  <a:off x="7675865" y="1072163"/>
                  <a:ext cx="6616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Tinta 25">
                  <a:extLst>
                    <a:ext uri="{FF2B5EF4-FFF2-40B4-BE49-F238E27FC236}">
                      <a16:creationId xmlns:a16="http://schemas.microsoft.com/office/drawing/2014/main" id="{45942205-4626-4833-A080-D0E9DCC3BE9E}"/>
                    </a:ext>
                  </a:extLst>
                </p14:cNvPr>
                <p14:cNvContentPartPr/>
                <p14:nvPr/>
              </p14:nvContentPartPr>
              <p14:xfrm>
                <a:off x="8354825" y="894323"/>
                <a:ext cx="83880" cy="53640"/>
              </p14:xfrm>
            </p:contentPart>
          </mc:Choice>
          <mc:Fallback>
            <p:pic>
              <p:nvPicPr>
                <p:cNvPr id="26" name="Tinta 25">
                  <a:extLst>
                    <a:ext uri="{FF2B5EF4-FFF2-40B4-BE49-F238E27FC236}">
                      <a16:creationId xmlns:a16="http://schemas.microsoft.com/office/drawing/2014/main" id="{45942205-4626-4833-A080-D0E9DCC3BE9E}"/>
                    </a:ext>
                  </a:extLst>
                </p:cNvPr>
                <p:cNvPicPr/>
                <p:nvPr/>
              </p:nvPicPr>
              <p:blipFill>
                <a:blip r:embed="rId40"/>
                <a:stretch>
                  <a:fillRect/>
                </a:stretch>
              </p:blipFill>
              <p:spPr>
                <a:xfrm>
                  <a:off x="8337185" y="876323"/>
                  <a:ext cx="1195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Tinta 26">
                  <a:extLst>
                    <a:ext uri="{FF2B5EF4-FFF2-40B4-BE49-F238E27FC236}">
                      <a16:creationId xmlns:a16="http://schemas.microsoft.com/office/drawing/2014/main" id="{4743ED7A-D176-446F-A7C0-290071885E68}"/>
                    </a:ext>
                  </a:extLst>
                </p14:cNvPr>
                <p14:cNvContentPartPr/>
                <p14:nvPr/>
              </p14:nvContentPartPr>
              <p14:xfrm>
                <a:off x="8538065" y="878483"/>
                <a:ext cx="499680" cy="340920"/>
              </p14:xfrm>
            </p:contentPart>
          </mc:Choice>
          <mc:Fallback>
            <p:pic>
              <p:nvPicPr>
                <p:cNvPr id="27" name="Tinta 26">
                  <a:extLst>
                    <a:ext uri="{FF2B5EF4-FFF2-40B4-BE49-F238E27FC236}">
                      <a16:creationId xmlns:a16="http://schemas.microsoft.com/office/drawing/2014/main" id="{4743ED7A-D176-446F-A7C0-290071885E68}"/>
                    </a:ext>
                  </a:extLst>
                </p:cNvPr>
                <p:cNvPicPr/>
                <p:nvPr/>
              </p:nvPicPr>
              <p:blipFill>
                <a:blip r:embed="rId42"/>
                <a:stretch>
                  <a:fillRect/>
                </a:stretch>
              </p:blipFill>
              <p:spPr>
                <a:xfrm>
                  <a:off x="8520425" y="860483"/>
                  <a:ext cx="5353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Tinta 27">
                  <a:extLst>
                    <a:ext uri="{FF2B5EF4-FFF2-40B4-BE49-F238E27FC236}">
                      <a16:creationId xmlns:a16="http://schemas.microsoft.com/office/drawing/2014/main" id="{7882BFFF-092C-41F4-BEF6-3743FEA6C224}"/>
                    </a:ext>
                  </a:extLst>
                </p14:cNvPr>
                <p14:cNvContentPartPr/>
                <p14:nvPr/>
              </p14:nvContentPartPr>
              <p14:xfrm>
                <a:off x="8928665" y="932843"/>
                <a:ext cx="360" cy="360"/>
              </p14:xfrm>
            </p:contentPart>
          </mc:Choice>
          <mc:Fallback>
            <p:pic>
              <p:nvPicPr>
                <p:cNvPr id="28" name="Tinta 27">
                  <a:extLst>
                    <a:ext uri="{FF2B5EF4-FFF2-40B4-BE49-F238E27FC236}">
                      <a16:creationId xmlns:a16="http://schemas.microsoft.com/office/drawing/2014/main" id="{7882BFFF-092C-41F4-BEF6-3743FEA6C224}"/>
                    </a:ext>
                  </a:extLst>
                </p:cNvPr>
                <p:cNvPicPr/>
                <p:nvPr/>
              </p:nvPicPr>
              <p:blipFill>
                <a:blip r:embed="rId7"/>
                <a:stretch>
                  <a:fillRect/>
                </a:stretch>
              </p:blipFill>
              <p:spPr>
                <a:xfrm>
                  <a:off x="8911025" y="91520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Tinta 28">
                  <a:extLst>
                    <a:ext uri="{FF2B5EF4-FFF2-40B4-BE49-F238E27FC236}">
                      <a16:creationId xmlns:a16="http://schemas.microsoft.com/office/drawing/2014/main" id="{EEA3206A-D217-4069-8910-DB2B4A878AF2}"/>
                    </a:ext>
                  </a:extLst>
                </p14:cNvPr>
                <p14:cNvContentPartPr/>
                <p14:nvPr/>
              </p14:nvContentPartPr>
              <p14:xfrm>
                <a:off x="8491265" y="1004483"/>
                <a:ext cx="350640" cy="34560"/>
              </p14:xfrm>
            </p:contentPart>
          </mc:Choice>
          <mc:Fallback>
            <p:pic>
              <p:nvPicPr>
                <p:cNvPr id="29" name="Tinta 28">
                  <a:extLst>
                    <a:ext uri="{FF2B5EF4-FFF2-40B4-BE49-F238E27FC236}">
                      <a16:creationId xmlns:a16="http://schemas.microsoft.com/office/drawing/2014/main" id="{EEA3206A-D217-4069-8910-DB2B4A878AF2}"/>
                    </a:ext>
                  </a:extLst>
                </p:cNvPr>
                <p:cNvPicPr/>
                <p:nvPr/>
              </p:nvPicPr>
              <p:blipFill>
                <a:blip r:embed="rId45"/>
                <a:stretch>
                  <a:fillRect/>
                </a:stretch>
              </p:blipFill>
              <p:spPr>
                <a:xfrm>
                  <a:off x="8473625" y="986843"/>
                  <a:ext cx="386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Tinta 29">
                  <a:extLst>
                    <a:ext uri="{FF2B5EF4-FFF2-40B4-BE49-F238E27FC236}">
                      <a16:creationId xmlns:a16="http://schemas.microsoft.com/office/drawing/2014/main" id="{5E04E1B5-5BBC-4AD9-9778-E5CB7E35BE15}"/>
                    </a:ext>
                  </a:extLst>
                </p14:cNvPr>
                <p14:cNvContentPartPr/>
                <p14:nvPr/>
              </p14:nvContentPartPr>
              <p14:xfrm>
                <a:off x="9118745" y="1039763"/>
                <a:ext cx="335160" cy="150840"/>
              </p14:xfrm>
            </p:contentPart>
          </mc:Choice>
          <mc:Fallback>
            <p:pic>
              <p:nvPicPr>
                <p:cNvPr id="30" name="Tinta 29">
                  <a:extLst>
                    <a:ext uri="{FF2B5EF4-FFF2-40B4-BE49-F238E27FC236}">
                      <a16:creationId xmlns:a16="http://schemas.microsoft.com/office/drawing/2014/main" id="{5E04E1B5-5BBC-4AD9-9778-E5CB7E35BE15}"/>
                    </a:ext>
                  </a:extLst>
                </p:cNvPr>
                <p:cNvPicPr/>
                <p:nvPr/>
              </p:nvPicPr>
              <p:blipFill>
                <a:blip r:embed="rId47"/>
                <a:stretch>
                  <a:fillRect/>
                </a:stretch>
              </p:blipFill>
              <p:spPr>
                <a:xfrm>
                  <a:off x="9101105" y="1022123"/>
                  <a:ext cx="3708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Tinta 30">
                  <a:extLst>
                    <a:ext uri="{FF2B5EF4-FFF2-40B4-BE49-F238E27FC236}">
                      <a16:creationId xmlns:a16="http://schemas.microsoft.com/office/drawing/2014/main" id="{A98809CA-9439-466C-96B7-C56377DD98CF}"/>
                    </a:ext>
                  </a:extLst>
                </p14:cNvPr>
                <p14:cNvContentPartPr/>
                <p14:nvPr/>
              </p14:nvContentPartPr>
              <p14:xfrm>
                <a:off x="9633545" y="1011323"/>
                <a:ext cx="63720" cy="177120"/>
              </p14:xfrm>
            </p:contentPart>
          </mc:Choice>
          <mc:Fallback>
            <p:pic>
              <p:nvPicPr>
                <p:cNvPr id="31" name="Tinta 30">
                  <a:extLst>
                    <a:ext uri="{FF2B5EF4-FFF2-40B4-BE49-F238E27FC236}">
                      <a16:creationId xmlns:a16="http://schemas.microsoft.com/office/drawing/2014/main" id="{A98809CA-9439-466C-96B7-C56377DD98CF}"/>
                    </a:ext>
                  </a:extLst>
                </p:cNvPr>
                <p:cNvPicPr/>
                <p:nvPr/>
              </p:nvPicPr>
              <p:blipFill>
                <a:blip r:embed="rId49"/>
                <a:stretch>
                  <a:fillRect/>
                </a:stretch>
              </p:blipFill>
              <p:spPr>
                <a:xfrm>
                  <a:off x="9615545" y="993683"/>
                  <a:ext cx="993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Tinta 31">
                  <a:extLst>
                    <a:ext uri="{FF2B5EF4-FFF2-40B4-BE49-F238E27FC236}">
                      <a16:creationId xmlns:a16="http://schemas.microsoft.com/office/drawing/2014/main" id="{C3C2EE50-8884-4DCD-9DFF-77F233D988E4}"/>
                    </a:ext>
                  </a:extLst>
                </p14:cNvPr>
                <p14:cNvContentPartPr/>
                <p14:nvPr/>
              </p14:nvContentPartPr>
              <p14:xfrm>
                <a:off x="9889505" y="845363"/>
                <a:ext cx="178560" cy="520920"/>
              </p14:xfrm>
            </p:contentPart>
          </mc:Choice>
          <mc:Fallback>
            <p:pic>
              <p:nvPicPr>
                <p:cNvPr id="32" name="Tinta 31">
                  <a:extLst>
                    <a:ext uri="{FF2B5EF4-FFF2-40B4-BE49-F238E27FC236}">
                      <a16:creationId xmlns:a16="http://schemas.microsoft.com/office/drawing/2014/main" id="{C3C2EE50-8884-4DCD-9DFF-77F233D988E4}"/>
                    </a:ext>
                  </a:extLst>
                </p:cNvPr>
                <p:cNvPicPr/>
                <p:nvPr/>
              </p:nvPicPr>
              <p:blipFill>
                <a:blip r:embed="rId51"/>
                <a:stretch>
                  <a:fillRect/>
                </a:stretch>
              </p:blipFill>
              <p:spPr>
                <a:xfrm>
                  <a:off x="9871865" y="827363"/>
                  <a:ext cx="214200" cy="556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34" name="Tinta 33">
                <a:extLst>
                  <a:ext uri="{FF2B5EF4-FFF2-40B4-BE49-F238E27FC236}">
                    <a16:creationId xmlns:a16="http://schemas.microsoft.com/office/drawing/2014/main" id="{22975098-EBB4-4FE9-A619-D8702080C816}"/>
                  </a:ext>
                </a:extLst>
              </p14:cNvPr>
              <p14:cNvContentPartPr/>
              <p14:nvPr/>
            </p14:nvContentPartPr>
            <p14:xfrm>
              <a:off x="1249145" y="2155403"/>
              <a:ext cx="334800" cy="383400"/>
            </p14:xfrm>
          </p:contentPart>
        </mc:Choice>
        <mc:Fallback>
          <p:pic>
            <p:nvPicPr>
              <p:cNvPr id="34" name="Tinta 33">
                <a:extLst>
                  <a:ext uri="{FF2B5EF4-FFF2-40B4-BE49-F238E27FC236}">
                    <a16:creationId xmlns:a16="http://schemas.microsoft.com/office/drawing/2014/main" id="{22975098-EBB4-4FE9-A619-D8702080C816}"/>
                  </a:ext>
                </a:extLst>
              </p:cNvPr>
              <p:cNvPicPr/>
              <p:nvPr/>
            </p:nvPicPr>
            <p:blipFill>
              <a:blip r:embed="rId53"/>
              <a:stretch>
                <a:fillRect/>
              </a:stretch>
            </p:blipFill>
            <p:spPr>
              <a:xfrm>
                <a:off x="1231145" y="2137403"/>
                <a:ext cx="370440" cy="419040"/>
              </a:xfrm>
              <a:prstGeom prst="rect">
                <a:avLst/>
              </a:prstGeom>
            </p:spPr>
          </p:pic>
        </mc:Fallback>
      </mc:AlternateContent>
      <p:grpSp>
        <p:nvGrpSpPr>
          <p:cNvPr id="38" name="Agrupar 37">
            <a:extLst>
              <a:ext uri="{FF2B5EF4-FFF2-40B4-BE49-F238E27FC236}">
                <a16:creationId xmlns:a16="http://schemas.microsoft.com/office/drawing/2014/main" id="{5EBBFBD8-91C2-4B46-B993-ACFBD340CA69}"/>
              </a:ext>
            </a:extLst>
          </p:cNvPr>
          <p:cNvGrpSpPr/>
          <p:nvPr/>
        </p:nvGrpSpPr>
        <p:grpSpPr>
          <a:xfrm>
            <a:off x="2317265" y="2200043"/>
            <a:ext cx="648360" cy="289800"/>
            <a:chOff x="2317265" y="2200043"/>
            <a:chExt cx="648360" cy="289800"/>
          </a:xfrm>
        </p:grpSpPr>
        <mc:AlternateContent xmlns:mc="http://schemas.openxmlformats.org/markup-compatibility/2006">
          <mc:Choice xmlns:p14="http://schemas.microsoft.com/office/powerpoint/2010/main" Requires="p14">
            <p:contentPart p14:bwMode="auto" r:id="rId54">
              <p14:nvContentPartPr>
                <p14:cNvPr id="35" name="Tinta 34">
                  <a:extLst>
                    <a:ext uri="{FF2B5EF4-FFF2-40B4-BE49-F238E27FC236}">
                      <a16:creationId xmlns:a16="http://schemas.microsoft.com/office/drawing/2014/main" id="{86F8CAE5-81C0-4A46-B1C8-0E12148B2517}"/>
                    </a:ext>
                  </a:extLst>
                </p14:cNvPr>
                <p14:cNvContentPartPr/>
                <p14:nvPr/>
              </p14:nvContentPartPr>
              <p14:xfrm>
                <a:off x="2317265" y="2263763"/>
                <a:ext cx="325080" cy="22680"/>
              </p14:xfrm>
            </p:contentPart>
          </mc:Choice>
          <mc:Fallback>
            <p:pic>
              <p:nvPicPr>
                <p:cNvPr id="35" name="Tinta 34">
                  <a:extLst>
                    <a:ext uri="{FF2B5EF4-FFF2-40B4-BE49-F238E27FC236}">
                      <a16:creationId xmlns:a16="http://schemas.microsoft.com/office/drawing/2014/main" id="{86F8CAE5-81C0-4A46-B1C8-0E12148B2517}"/>
                    </a:ext>
                  </a:extLst>
                </p:cNvPr>
                <p:cNvPicPr/>
                <p:nvPr/>
              </p:nvPicPr>
              <p:blipFill>
                <a:blip r:embed="rId55"/>
                <a:stretch>
                  <a:fillRect/>
                </a:stretch>
              </p:blipFill>
              <p:spPr>
                <a:xfrm>
                  <a:off x="2299265" y="2246123"/>
                  <a:ext cx="360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Tinta 35">
                  <a:extLst>
                    <a:ext uri="{FF2B5EF4-FFF2-40B4-BE49-F238E27FC236}">
                      <a16:creationId xmlns:a16="http://schemas.microsoft.com/office/drawing/2014/main" id="{1ED38EC0-96B4-4718-B5F4-8DE855B0FB9C}"/>
                    </a:ext>
                  </a:extLst>
                </p14:cNvPr>
                <p14:cNvContentPartPr/>
                <p14:nvPr/>
              </p14:nvContentPartPr>
              <p14:xfrm>
                <a:off x="2332385" y="2340803"/>
                <a:ext cx="364320" cy="95760"/>
              </p14:xfrm>
            </p:contentPart>
          </mc:Choice>
          <mc:Fallback>
            <p:pic>
              <p:nvPicPr>
                <p:cNvPr id="36" name="Tinta 35">
                  <a:extLst>
                    <a:ext uri="{FF2B5EF4-FFF2-40B4-BE49-F238E27FC236}">
                      <a16:creationId xmlns:a16="http://schemas.microsoft.com/office/drawing/2014/main" id="{1ED38EC0-96B4-4718-B5F4-8DE855B0FB9C}"/>
                    </a:ext>
                  </a:extLst>
                </p:cNvPr>
                <p:cNvPicPr/>
                <p:nvPr/>
              </p:nvPicPr>
              <p:blipFill>
                <a:blip r:embed="rId57"/>
                <a:stretch>
                  <a:fillRect/>
                </a:stretch>
              </p:blipFill>
              <p:spPr>
                <a:xfrm>
                  <a:off x="2314745" y="2322803"/>
                  <a:ext cx="3999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Tinta 36">
                  <a:extLst>
                    <a:ext uri="{FF2B5EF4-FFF2-40B4-BE49-F238E27FC236}">
                      <a16:creationId xmlns:a16="http://schemas.microsoft.com/office/drawing/2014/main" id="{811481D4-6C23-4BA8-AA66-69010710C60E}"/>
                    </a:ext>
                  </a:extLst>
                </p14:cNvPr>
                <p14:cNvContentPartPr/>
                <p14:nvPr/>
              </p14:nvContentPartPr>
              <p14:xfrm>
                <a:off x="2647385" y="2200043"/>
                <a:ext cx="318240" cy="289800"/>
              </p14:xfrm>
            </p:contentPart>
          </mc:Choice>
          <mc:Fallback>
            <p:pic>
              <p:nvPicPr>
                <p:cNvPr id="37" name="Tinta 36">
                  <a:extLst>
                    <a:ext uri="{FF2B5EF4-FFF2-40B4-BE49-F238E27FC236}">
                      <a16:creationId xmlns:a16="http://schemas.microsoft.com/office/drawing/2014/main" id="{811481D4-6C23-4BA8-AA66-69010710C60E}"/>
                    </a:ext>
                  </a:extLst>
                </p:cNvPr>
                <p:cNvPicPr/>
                <p:nvPr/>
              </p:nvPicPr>
              <p:blipFill>
                <a:blip r:embed="rId59"/>
                <a:stretch>
                  <a:fillRect/>
                </a:stretch>
              </p:blipFill>
              <p:spPr>
                <a:xfrm>
                  <a:off x="2629745" y="2182403"/>
                  <a:ext cx="353880" cy="325440"/>
                </a:xfrm>
                <a:prstGeom prst="rect">
                  <a:avLst/>
                </a:prstGeom>
              </p:spPr>
            </p:pic>
          </mc:Fallback>
        </mc:AlternateContent>
      </p:grpSp>
      <p:grpSp>
        <p:nvGrpSpPr>
          <p:cNvPr id="42" name="Agrupar 41">
            <a:extLst>
              <a:ext uri="{FF2B5EF4-FFF2-40B4-BE49-F238E27FC236}">
                <a16:creationId xmlns:a16="http://schemas.microsoft.com/office/drawing/2014/main" id="{39C15DF3-36B9-41EE-B138-5D731724F13C}"/>
              </a:ext>
            </a:extLst>
          </p:cNvPr>
          <p:cNvGrpSpPr/>
          <p:nvPr/>
        </p:nvGrpSpPr>
        <p:grpSpPr>
          <a:xfrm>
            <a:off x="3381785" y="2049563"/>
            <a:ext cx="327960" cy="348480"/>
            <a:chOff x="3381785" y="2049563"/>
            <a:chExt cx="327960" cy="348480"/>
          </a:xfrm>
        </p:grpSpPr>
        <mc:AlternateContent xmlns:mc="http://schemas.openxmlformats.org/markup-compatibility/2006">
          <mc:Choice xmlns:p14="http://schemas.microsoft.com/office/powerpoint/2010/main" Requires="p14">
            <p:contentPart p14:bwMode="auto" r:id="rId60">
              <p14:nvContentPartPr>
                <p14:cNvPr id="39" name="Tinta 38">
                  <a:extLst>
                    <a:ext uri="{FF2B5EF4-FFF2-40B4-BE49-F238E27FC236}">
                      <a16:creationId xmlns:a16="http://schemas.microsoft.com/office/drawing/2014/main" id="{C9872818-B32F-43D0-8C76-66745D2161E4}"/>
                    </a:ext>
                  </a:extLst>
                </p14:cNvPr>
                <p14:cNvContentPartPr/>
                <p14:nvPr/>
              </p14:nvContentPartPr>
              <p14:xfrm>
                <a:off x="3478985" y="2049563"/>
                <a:ext cx="41400" cy="276480"/>
              </p14:xfrm>
            </p:contentPart>
          </mc:Choice>
          <mc:Fallback>
            <p:pic>
              <p:nvPicPr>
                <p:cNvPr id="39" name="Tinta 38">
                  <a:extLst>
                    <a:ext uri="{FF2B5EF4-FFF2-40B4-BE49-F238E27FC236}">
                      <a16:creationId xmlns:a16="http://schemas.microsoft.com/office/drawing/2014/main" id="{C9872818-B32F-43D0-8C76-66745D2161E4}"/>
                    </a:ext>
                  </a:extLst>
                </p:cNvPr>
                <p:cNvPicPr/>
                <p:nvPr/>
              </p:nvPicPr>
              <p:blipFill>
                <a:blip r:embed="rId61"/>
                <a:stretch>
                  <a:fillRect/>
                </a:stretch>
              </p:blipFill>
              <p:spPr>
                <a:xfrm>
                  <a:off x="3461345" y="2031923"/>
                  <a:ext cx="7704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Tinta 39">
                  <a:extLst>
                    <a:ext uri="{FF2B5EF4-FFF2-40B4-BE49-F238E27FC236}">
                      <a16:creationId xmlns:a16="http://schemas.microsoft.com/office/drawing/2014/main" id="{5DEB8113-1B4D-4C9D-B6D0-21199EF75EA5}"/>
                    </a:ext>
                  </a:extLst>
                </p14:cNvPr>
                <p14:cNvContentPartPr/>
                <p14:nvPr/>
              </p14:nvContentPartPr>
              <p14:xfrm>
                <a:off x="3381785" y="2356643"/>
                <a:ext cx="327960" cy="41400"/>
              </p14:xfrm>
            </p:contentPart>
          </mc:Choice>
          <mc:Fallback>
            <p:pic>
              <p:nvPicPr>
                <p:cNvPr id="40" name="Tinta 39">
                  <a:extLst>
                    <a:ext uri="{FF2B5EF4-FFF2-40B4-BE49-F238E27FC236}">
                      <a16:creationId xmlns:a16="http://schemas.microsoft.com/office/drawing/2014/main" id="{5DEB8113-1B4D-4C9D-B6D0-21199EF75EA5}"/>
                    </a:ext>
                  </a:extLst>
                </p:cNvPr>
                <p:cNvPicPr/>
                <p:nvPr/>
              </p:nvPicPr>
              <p:blipFill>
                <a:blip r:embed="rId63"/>
                <a:stretch>
                  <a:fillRect/>
                </a:stretch>
              </p:blipFill>
              <p:spPr>
                <a:xfrm>
                  <a:off x="3363785" y="2338643"/>
                  <a:ext cx="36360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41" name="Tinta 40">
                <a:extLst>
                  <a:ext uri="{FF2B5EF4-FFF2-40B4-BE49-F238E27FC236}">
                    <a16:creationId xmlns:a16="http://schemas.microsoft.com/office/drawing/2014/main" id="{8C450115-039C-4880-B581-73324AD87D92}"/>
                  </a:ext>
                </a:extLst>
              </p14:cNvPr>
              <p14:cNvContentPartPr/>
              <p14:nvPr/>
            </p14:nvContentPartPr>
            <p14:xfrm>
              <a:off x="3478265" y="2646083"/>
              <a:ext cx="214920" cy="351720"/>
            </p14:xfrm>
          </p:contentPart>
        </mc:Choice>
        <mc:Fallback>
          <p:pic>
            <p:nvPicPr>
              <p:cNvPr id="41" name="Tinta 40">
                <a:extLst>
                  <a:ext uri="{FF2B5EF4-FFF2-40B4-BE49-F238E27FC236}">
                    <a16:creationId xmlns:a16="http://schemas.microsoft.com/office/drawing/2014/main" id="{8C450115-039C-4880-B581-73324AD87D92}"/>
                  </a:ext>
                </a:extLst>
              </p:cNvPr>
              <p:cNvPicPr/>
              <p:nvPr/>
            </p:nvPicPr>
            <p:blipFill>
              <a:blip r:embed="rId65"/>
              <a:stretch>
                <a:fillRect/>
              </a:stretch>
            </p:blipFill>
            <p:spPr>
              <a:xfrm>
                <a:off x="3460625" y="2628443"/>
                <a:ext cx="250560" cy="387360"/>
              </a:xfrm>
              <a:prstGeom prst="rect">
                <a:avLst/>
              </a:prstGeom>
            </p:spPr>
          </p:pic>
        </mc:Fallback>
      </mc:AlternateContent>
      <p:grpSp>
        <p:nvGrpSpPr>
          <p:cNvPr id="51" name="Agrupar 50">
            <a:extLst>
              <a:ext uri="{FF2B5EF4-FFF2-40B4-BE49-F238E27FC236}">
                <a16:creationId xmlns:a16="http://schemas.microsoft.com/office/drawing/2014/main" id="{D07DBB8D-4BDC-4693-B24F-A14A6A6537B7}"/>
              </a:ext>
            </a:extLst>
          </p:cNvPr>
          <p:cNvGrpSpPr/>
          <p:nvPr/>
        </p:nvGrpSpPr>
        <p:grpSpPr>
          <a:xfrm>
            <a:off x="4607945" y="2090603"/>
            <a:ext cx="2219760" cy="409320"/>
            <a:chOff x="4607945" y="2090603"/>
            <a:chExt cx="2219760" cy="409320"/>
          </a:xfrm>
        </p:grpSpPr>
        <mc:AlternateContent xmlns:mc="http://schemas.openxmlformats.org/markup-compatibility/2006">
          <mc:Choice xmlns:p14="http://schemas.microsoft.com/office/powerpoint/2010/main" Requires="p14">
            <p:contentPart p14:bwMode="auto" r:id="rId66">
              <p14:nvContentPartPr>
                <p14:cNvPr id="43" name="Tinta 42">
                  <a:extLst>
                    <a:ext uri="{FF2B5EF4-FFF2-40B4-BE49-F238E27FC236}">
                      <a16:creationId xmlns:a16="http://schemas.microsoft.com/office/drawing/2014/main" id="{A1CABBC8-F490-42CD-AF0A-772113862C35}"/>
                    </a:ext>
                  </a:extLst>
                </p14:cNvPr>
                <p14:cNvContentPartPr/>
                <p14:nvPr/>
              </p14:nvContentPartPr>
              <p14:xfrm>
                <a:off x="4607945" y="2090603"/>
                <a:ext cx="113040" cy="409320"/>
              </p14:xfrm>
            </p:contentPart>
          </mc:Choice>
          <mc:Fallback>
            <p:pic>
              <p:nvPicPr>
                <p:cNvPr id="43" name="Tinta 42">
                  <a:extLst>
                    <a:ext uri="{FF2B5EF4-FFF2-40B4-BE49-F238E27FC236}">
                      <a16:creationId xmlns:a16="http://schemas.microsoft.com/office/drawing/2014/main" id="{A1CABBC8-F490-42CD-AF0A-772113862C35}"/>
                    </a:ext>
                  </a:extLst>
                </p:cNvPr>
                <p:cNvPicPr/>
                <p:nvPr/>
              </p:nvPicPr>
              <p:blipFill>
                <a:blip r:embed="rId67"/>
                <a:stretch>
                  <a:fillRect/>
                </a:stretch>
              </p:blipFill>
              <p:spPr>
                <a:xfrm>
                  <a:off x="4589945" y="2072603"/>
                  <a:ext cx="1486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Tinta 43">
                  <a:extLst>
                    <a:ext uri="{FF2B5EF4-FFF2-40B4-BE49-F238E27FC236}">
                      <a16:creationId xmlns:a16="http://schemas.microsoft.com/office/drawing/2014/main" id="{C6CC56D0-EDF6-4C68-ACEE-FB15B89DF6C7}"/>
                    </a:ext>
                  </a:extLst>
                </p14:cNvPr>
                <p14:cNvContentPartPr/>
                <p14:nvPr/>
              </p14:nvContentPartPr>
              <p14:xfrm>
                <a:off x="4815305" y="2289683"/>
                <a:ext cx="278640" cy="162000"/>
              </p14:xfrm>
            </p:contentPart>
          </mc:Choice>
          <mc:Fallback>
            <p:pic>
              <p:nvPicPr>
                <p:cNvPr id="44" name="Tinta 43">
                  <a:extLst>
                    <a:ext uri="{FF2B5EF4-FFF2-40B4-BE49-F238E27FC236}">
                      <a16:creationId xmlns:a16="http://schemas.microsoft.com/office/drawing/2014/main" id="{C6CC56D0-EDF6-4C68-ACEE-FB15B89DF6C7}"/>
                    </a:ext>
                  </a:extLst>
                </p:cNvPr>
                <p:cNvPicPr/>
                <p:nvPr/>
              </p:nvPicPr>
              <p:blipFill>
                <a:blip r:embed="rId69"/>
                <a:stretch>
                  <a:fillRect/>
                </a:stretch>
              </p:blipFill>
              <p:spPr>
                <a:xfrm>
                  <a:off x="4797305" y="2271683"/>
                  <a:ext cx="3142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Tinta 44">
                  <a:extLst>
                    <a:ext uri="{FF2B5EF4-FFF2-40B4-BE49-F238E27FC236}">
                      <a16:creationId xmlns:a16="http://schemas.microsoft.com/office/drawing/2014/main" id="{C44CD7CF-2221-414B-AD69-A753EFDE6281}"/>
                    </a:ext>
                  </a:extLst>
                </p14:cNvPr>
                <p14:cNvContentPartPr/>
                <p14:nvPr/>
              </p14:nvContentPartPr>
              <p14:xfrm>
                <a:off x="4968305" y="2177003"/>
                <a:ext cx="360" cy="360"/>
              </p14:xfrm>
            </p:contentPart>
          </mc:Choice>
          <mc:Fallback>
            <p:pic>
              <p:nvPicPr>
                <p:cNvPr id="45" name="Tinta 44">
                  <a:extLst>
                    <a:ext uri="{FF2B5EF4-FFF2-40B4-BE49-F238E27FC236}">
                      <a16:creationId xmlns:a16="http://schemas.microsoft.com/office/drawing/2014/main" id="{C44CD7CF-2221-414B-AD69-A753EFDE6281}"/>
                    </a:ext>
                  </a:extLst>
                </p:cNvPr>
                <p:cNvPicPr/>
                <p:nvPr/>
              </p:nvPicPr>
              <p:blipFill>
                <a:blip r:embed="rId7"/>
                <a:stretch>
                  <a:fillRect/>
                </a:stretch>
              </p:blipFill>
              <p:spPr>
                <a:xfrm>
                  <a:off x="4950305" y="215900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6" name="Tinta 45">
                  <a:extLst>
                    <a:ext uri="{FF2B5EF4-FFF2-40B4-BE49-F238E27FC236}">
                      <a16:creationId xmlns:a16="http://schemas.microsoft.com/office/drawing/2014/main" id="{E0134497-74FF-46DD-AB5D-42FE4961A74B}"/>
                    </a:ext>
                  </a:extLst>
                </p14:cNvPr>
                <p14:cNvContentPartPr/>
                <p14:nvPr/>
              </p14:nvContentPartPr>
              <p14:xfrm>
                <a:off x="5133905" y="2303003"/>
                <a:ext cx="316440" cy="114120"/>
              </p14:xfrm>
            </p:contentPart>
          </mc:Choice>
          <mc:Fallback>
            <p:pic>
              <p:nvPicPr>
                <p:cNvPr id="46" name="Tinta 45">
                  <a:extLst>
                    <a:ext uri="{FF2B5EF4-FFF2-40B4-BE49-F238E27FC236}">
                      <a16:creationId xmlns:a16="http://schemas.microsoft.com/office/drawing/2014/main" id="{E0134497-74FF-46DD-AB5D-42FE4961A74B}"/>
                    </a:ext>
                  </a:extLst>
                </p:cNvPr>
                <p:cNvPicPr/>
                <p:nvPr/>
              </p:nvPicPr>
              <p:blipFill>
                <a:blip r:embed="rId72"/>
                <a:stretch>
                  <a:fillRect/>
                </a:stretch>
              </p:blipFill>
              <p:spPr>
                <a:xfrm>
                  <a:off x="5115905" y="2285363"/>
                  <a:ext cx="35208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7" name="Tinta 46">
                  <a:extLst>
                    <a:ext uri="{FF2B5EF4-FFF2-40B4-BE49-F238E27FC236}">
                      <a16:creationId xmlns:a16="http://schemas.microsoft.com/office/drawing/2014/main" id="{F2C4EE75-7E96-44A6-ADBB-60DD00372B7C}"/>
                    </a:ext>
                  </a:extLst>
                </p14:cNvPr>
                <p14:cNvContentPartPr/>
                <p14:nvPr/>
              </p14:nvContentPartPr>
              <p14:xfrm>
                <a:off x="5486345" y="2252963"/>
                <a:ext cx="167760" cy="166320"/>
              </p14:xfrm>
            </p:contentPart>
          </mc:Choice>
          <mc:Fallback>
            <p:pic>
              <p:nvPicPr>
                <p:cNvPr id="47" name="Tinta 46">
                  <a:extLst>
                    <a:ext uri="{FF2B5EF4-FFF2-40B4-BE49-F238E27FC236}">
                      <a16:creationId xmlns:a16="http://schemas.microsoft.com/office/drawing/2014/main" id="{F2C4EE75-7E96-44A6-ADBB-60DD00372B7C}"/>
                    </a:ext>
                  </a:extLst>
                </p:cNvPr>
                <p:cNvPicPr/>
                <p:nvPr/>
              </p:nvPicPr>
              <p:blipFill>
                <a:blip r:embed="rId74"/>
                <a:stretch>
                  <a:fillRect/>
                </a:stretch>
              </p:blipFill>
              <p:spPr>
                <a:xfrm>
                  <a:off x="5468705" y="2235323"/>
                  <a:ext cx="2034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8" name="Tinta 47">
                  <a:extLst>
                    <a:ext uri="{FF2B5EF4-FFF2-40B4-BE49-F238E27FC236}">
                      <a16:creationId xmlns:a16="http://schemas.microsoft.com/office/drawing/2014/main" id="{F57AB019-A987-4C6C-8E18-ED4F7E16A101}"/>
                    </a:ext>
                  </a:extLst>
                </p14:cNvPr>
                <p14:cNvContentPartPr/>
                <p14:nvPr/>
              </p14:nvContentPartPr>
              <p14:xfrm>
                <a:off x="5768225" y="2238203"/>
                <a:ext cx="405000" cy="220320"/>
              </p14:xfrm>
            </p:contentPart>
          </mc:Choice>
          <mc:Fallback>
            <p:pic>
              <p:nvPicPr>
                <p:cNvPr id="48" name="Tinta 47">
                  <a:extLst>
                    <a:ext uri="{FF2B5EF4-FFF2-40B4-BE49-F238E27FC236}">
                      <a16:creationId xmlns:a16="http://schemas.microsoft.com/office/drawing/2014/main" id="{F57AB019-A987-4C6C-8E18-ED4F7E16A101}"/>
                    </a:ext>
                  </a:extLst>
                </p:cNvPr>
                <p:cNvPicPr/>
                <p:nvPr/>
              </p:nvPicPr>
              <p:blipFill>
                <a:blip r:embed="rId76"/>
                <a:stretch>
                  <a:fillRect/>
                </a:stretch>
              </p:blipFill>
              <p:spPr>
                <a:xfrm>
                  <a:off x="5750585" y="2220563"/>
                  <a:ext cx="4406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9" name="Tinta 48">
                  <a:extLst>
                    <a:ext uri="{FF2B5EF4-FFF2-40B4-BE49-F238E27FC236}">
                      <a16:creationId xmlns:a16="http://schemas.microsoft.com/office/drawing/2014/main" id="{2308642E-E6BF-4CDF-B109-F97E07479CAD}"/>
                    </a:ext>
                  </a:extLst>
                </p14:cNvPr>
                <p14:cNvContentPartPr/>
                <p14:nvPr/>
              </p14:nvContentPartPr>
              <p14:xfrm>
                <a:off x="6234425" y="2174483"/>
                <a:ext cx="593280" cy="257760"/>
              </p14:xfrm>
            </p:contentPart>
          </mc:Choice>
          <mc:Fallback>
            <p:pic>
              <p:nvPicPr>
                <p:cNvPr id="49" name="Tinta 48">
                  <a:extLst>
                    <a:ext uri="{FF2B5EF4-FFF2-40B4-BE49-F238E27FC236}">
                      <a16:creationId xmlns:a16="http://schemas.microsoft.com/office/drawing/2014/main" id="{2308642E-E6BF-4CDF-B109-F97E07479CAD}"/>
                    </a:ext>
                  </a:extLst>
                </p:cNvPr>
                <p:cNvPicPr/>
                <p:nvPr/>
              </p:nvPicPr>
              <p:blipFill>
                <a:blip r:embed="rId78"/>
                <a:stretch>
                  <a:fillRect/>
                </a:stretch>
              </p:blipFill>
              <p:spPr>
                <a:xfrm>
                  <a:off x="6216425" y="2156843"/>
                  <a:ext cx="628920" cy="293400"/>
                </a:xfrm>
                <a:prstGeom prst="rect">
                  <a:avLst/>
                </a:prstGeom>
              </p:spPr>
            </p:pic>
          </mc:Fallback>
        </mc:AlternateContent>
      </p:grpSp>
      <p:grpSp>
        <p:nvGrpSpPr>
          <p:cNvPr id="59" name="Agrupar 58">
            <a:extLst>
              <a:ext uri="{FF2B5EF4-FFF2-40B4-BE49-F238E27FC236}">
                <a16:creationId xmlns:a16="http://schemas.microsoft.com/office/drawing/2014/main" id="{F67A8E70-5C83-4FB3-9506-D440DD38F2FB}"/>
              </a:ext>
            </a:extLst>
          </p:cNvPr>
          <p:cNvGrpSpPr/>
          <p:nvPr/>
        </p:nvGrpSpPr>
        <p:grpSpPr>
          <a:xfrm>
            <a:off x="7214705" y="1824563"/>
            <a:ext cx="3291840" cy="742680"/>
            <a:chOff x="7214705" y="1824563"/>
            <a:chExt cx="3291840" cy="742680"/>
          </a:xfrm>
        </p:grpSpPr>
        <mc:AlternateContent xmlns:mc="http://schemas.openxmlformats.org/markup-compatibility/2006">
          <mc:Choice xmlns:p14="http://schemas.microsoft.com/office/powerpoint/2010/main" Requires="p14">
            <p:contentPart p14:bwMode="auto" r:id="rId79">
              <p14:nvContentPartPr>
                <p14:cNvPr id="50" name="Tinta 49">
                  <a:extLst>
                    <a:ext uri="{FF2B5EF4-FFF2-40B4-BE49-F238E27FC236}">
                      <a16:creationId xmlns:a16="http://schemas.microsoft.com/office/drawing/2014/main" id="{323BB518-13A9-4340-9A56-F80FC6969F48}"/>
                    </a:ext>
                  </a:extLst>
                </p14:cNvPr>
                <p14:cNvContentPartPr/>
                <p14:nvPr/>
              </p14:nvContentPartPr>
              <p14:xfrm>
                <a:off x="7214705" y="2399843"/>
                <a:ext cx="74880" cy="167400"/>
              </p14:xfrm>
            </p:contentPart>
          </mc:Choice>
          <mc:Fallback>
            <p:pic>
              <p:nvPicPr>
                <p:cNvPr id="50" name="Tinta 49">
                  <a:extLst>
                    <a:ext uri="{FF2B5EF4-FFF2-40B4-BE49-F238E27FC236}">
                      <a16:creationId xmlns:a16="http://schemas.microsoft.com/office/drawing/2014/main" id="{323BB518-13A9-4340-9A56-F80FC6969F48}"/>
                    </a:ext>
                  </a:extLst>
                </p:cNvPr>
                <p:cNvPicPr/>
                <p:nvPr/>
              </p:nvPicPr>
              <p:blipFill>
                <a:blip r:embed="rId80"/>
                <a:stretch>
                  <a:fillRect/>
                </a:stretch>
              </p:blipFill>
              <p:spPr>
                <a:xfrm>
                  <a:off x="7196705" y="2381843"/>
                  <a:ext cx="11052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2" name="Tinta 51">
                  <a:extLst>
                    <a:ext uri="{FF2B5EF4-FFF2-40B4-BE49-F238E27FC236}">
                      <a16:creationId xmlns:a16="http://schemas.microsoft.com/office/drawing/2014/main" id="{1CFE2E69-094A-4CDD-AC1F-302ABCE7730B}"/>
                    </a:ext>
                  </a:extLst>
                </p14:cNvPr>
                <p14:cNvContentPartPr/>
                <p14:nvPr/>
              </p14:nvContentPartPr>
              <p14:xfrm>
                <a:off x="7552025" y="2124443"/>
                <a:ext cx="622440" cy="274680"/>
              </p14:xfrm>
            </p:contentPart>
          </mc:Choice>
          <mc:Fallback>
            <p:pic>
              <p:nvPicPr>
                <p:cNvPr id="52" name="Tinta 51">
                  <a:extLst>
                    <a:ext uri="{FF2B5EF4-FFF2-40B4-BE49-F238E27FC236}">
                      <a16:creationId xmlns:a16="http://schemas.microsoft.com/office/drawing/2014/main" id="{1CFE2E69-094A-4CDD-AC1F-302ABCE7730B}"/>
                    </a:ext>
                  </a:extLst>
                </p:cNvPr>
                <p:cNvPicPr/>
                <p:nvPr/>
              </p:nvPicPr>
              <p:blipFill>
                <a:blip r:embed="rId82"/>
                <a:stretch>
                  <a:fillRect/>
                </a:stretch>
              </p:blipFill>
              <p:spPr>
                <a:xfrm>
                  <a:off x="7534385" y="2106803"/>
                  <a:ext cx="65808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3" name="Tinta 52">
                  <a:extLst>
                    <a:ext uri="{FF2B5EF4-FFF2-40B4-BE49-F238E27FC236}">
                      <a16:creationId xmlns:a16="http://schemas.microsoft.com/office/drawing/2014/main" id="{230F0A63-6698-4EED-9AED-A2A0F6E9230F}"/>
                    </a:ext>
                  </a:extLst>
                </p14:cNvPr>
                <p14:cNvContentPartPr/>
                <p14:nvPr/>
              </p14:nvContentPartPr>
              <p14:xfrm>
                <a:off x="8238905" y="2172323"/>
                <a:ext cx="398520" cy="163080"/>
              </p14:xfrm>
            </p:contentPart>
          </mc:Choice>
          <mc:Fallback>
            <p:pic>
              <p:nvPicPr>
                <p:cNvPr id="53" name="Tinta 52">
                  <a:extLst>
                    <a:ext uri="{FF2B5EF4-FFF2-40B4-BE49-F238E27FC236}">
                      <a16:creationId xmlns:a16="http://schemas.microsoft.com/office/drawing/2014/main" id="{230F0A63-6698-4EED-9AED-A2A0F6E9230F}"/>
                    </a:ext>
                  </a:extLst>
                </p:cNvPr>
                <p:cNvPicPr/>
                <p:nvPr/>
              </p:nvPicPr>
              <p:blipFill>
                <a:blip r:embed="rId84"/>
                <a:stretch>
                  <a:fillRect/>
                </a:stretch>
              </p:blipFill>
              <p:spPr>
                <a:xfrm>
                  <a:off x="8220905" y="2154683"/>
                  <a:ext cx="4341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4" name="Tinta 53">
                  <a:extLst>
                    <a:ext uri="{FF2B5EF4-FFF2-40B4-BE49-F238E27FC236}">
                      <a16:creationId xmlns:a16="http://schemas.microsoft.com/office/drawing/2014/main" id="{3A418B4B-B7F7-4B95-AF9E-C9F8649688EE}"/>
                    </a:ext>
                  </a:extLst>
                </p14:cNvPr>
                <p14:cNvContentPartPr/>
                <p14:nvPr/>
              </p14:nvContentPartPr>
              <p14:xfrm>
                <a:off x="8491265" y="2016443"/>
                <a:ext cx="63720" cy="34560"/>
              </p14:xfrm>
            </p:contentPart>
          </mc:Choice>
          <mc:Fallback>
            <p:pic>
              <p:nvPicPr>
                <p:cNvPr id="54" name="Tinta 53">
                  <a:extLst>
                    <a:ext uri="{FF2B5EF4-FFF2-40B4-BE49-F238E27FC236}">
                      <a16:creationId xmlns:a16="http://schemas.microsoft.com/office/drawing/2014/main" id="{3A418B4B-B7F7-4B95-AF9E-C9F8649688EE}"/>
                    </a:ext>
                  </a:extLst>
                </p:cNvPr>
                <p:cNvPicPr/>
                <p:nvPr/>
              </p:nvPicPr>
              <p:blipFill>
                <a:blip r:embed="rId86"/>
                <a:stretch>
                  <a:fillRect/>
                </a:stretch>
              </p:blipFill>
              <p:spPr>
                <a:xfrm>
                  <a:off x="8473625" y="1998803"/>
                  <a:ext cx="99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5" name="Tinta 54">
                  <a:extLst>
                    <a:ext uri="{FF2B5EF4-FFF2-40B4-BE49-F238E27FC236}">
                      <a16:creationId xmlns:a16="http://schemas.microsoft.com/office/drawing/2014/main" id="{691A3C31-6720-4EE5-8734-7EC83EB5A7C8}"/>
                    </a:ext>
                  </a:extLst>
                </p14:cNvPr>
                <p14:cNvContentPartPr/>
                <p14:nvPr/>
              </p14:nvContentPartPr>
              <p14:xfrm>
                <a:off x="8673425" y="2172323"/>
                <a:ext cx="789840" cy="377280"/>
              </p14:xfrm>
            </p:contentPart>
          </mc:Choice>
          <mc:Fallback>
            <p:pic>
              <p:nvPicPr>
                <p:cNvPr id="55" name="Tinta 54">
                  <a:extLst>
                    <a:ext uri="{FF2B5EF4-FFF2-40B4-BE49-F238E27FC236}">
                      <a16:creationId xmlns:a16="http://schemas.microsoft.com/office/drawing/2014/main" id="{691A3C31-6720-4EE5-8734-7EC83EB5A7C8}"/>
                    </a:ext>
                  </a:extLst>
                </p:cNvPr>
                <p:cNvPicPr/>
                <p:nvPr/>
              </p:nvPicPr>
              <p:blipFill>
                <a:blip r:embed="rId88"/>
                <a:stretch>
                  <a:fillRect/>
                </a:stretch>
              </p:blipFill>
              <p:spPr>
                <a:xfrm>
                  <a:off x="8655425" y="2154323"/>
                  <a:ext cx="8254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6" name="Tinta 55">
                  <a:extLst>
                    <a:ext uri="{FF2B5EF4-FFF2-40B4-BE49-F238E27FC236}">
                      <a16:creationId xmlns:a16="http://schemas.microsoft.com/office/drawing/2014/main" id="{57E1AB83-9CB8-4923-BAD4-CC99B05F2FC0}"/>
                    </a:ext>
                  </a:extLst>
                </p14:cNvPr>
                <p14:cNvContentPartPr/>
                <p14:nvPr/>
              </p14:nvContentPartPr>
              <p14:xfrm>
                <a:off x="9579545" y="2170163"/>
                <a:ext cx="563400" cy="184680"/>
              </p14:xfrm>
            </p:contentPart>
          </mc:Choice>
          <mc:Fallback>
            <p:pic>
              <p:nvPicPr>
                <p:cNvPr id="56" name="Tinta 55">
                  <a:extLst>
                    <a:ext uri="{FF2B5EF4-FFF2-40B4-BE49-F238E27FC236}">
                      <a16:creationId xmlns:a16="http://schemas.microsoft.com/office/drawing/2014/main" id="{57E1AB83-9CB8-4923-BAD4-CC99B05F2FC0}"/>
                    </a:ext>
                  </a:extLst>
                </p:cNvPr>
                <p:cNvPicPr/>
                <p:nvPr/>
              </p:nvPicPr>
              <p:blipFill>
                <a:blip r:embed="rId90"/>
                <a:stretch>
                  <a:fillRect/>
                </a:stretch>
              </p:blipFill>
              <p:spPr>
                <a:xfrm>
                  <a:off x="9561905" y="2152163"/>
                  <a:ext cx="599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8" name="Tinta 57">
                  <a:extLst>
                    <a:ext uri="{FF2B5EF4-FFF2-40B4-BE49-F238E27FC236}">
                      <a16:creationId xmlns:a16="http://schemas.microsoft.com/office/drawing/2014/main" id="{FFFFFF4E-D479-4421-932E-ADFADE0B118E}"/>
                    </a:ext>
                  </a:extLst>
                </p14:cNvPr>
                <p14:cNvContentPartPr/>
                <p14:nvPr/>
              </p14:nvContentPartPr>
              <p14:xfrm>
                <a:off x="10214585" y="1824563"/>
                <a:ext cx="291960" cy="560160"/>
              </p14:xfrm>
            </p:contentPart>
          </mc:Choice>
          <mc:Fallback>
            <p:pic>
              <p:nvPicPr>
                <p:cNvPr id="58" name="Tinta 57">
                  <a:extLst>
                    <a:ext uri="{FF2B5EF4-FFF2-40B4-BE49-F238E27FC236}">
                      <a16:creationId xmlns:a16="http://schemas.microsoft.com/office/drawing/2014/main" id="{FFFFFF4E-D479-4421-932E-ADFADE0B118E}"/>
                    </a:ext>
                  </a:extLst>
                </p:cNvPr>
                <p:cNvPicPr/>
                <p:nvPr/>
              </p:nvPicPr>
              <p:blipFill>
                <a:blip r:embed="rId92"/>
                <a:stretch>
                  <a:fillRect/>
                </a:stretch>
              </p:blipFill>
              <p:spPr>
                <a:xfrm>
                  <a:off x="10196585" y="1806563"/>
                  <a:ext cx="327600" cy="59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3">
            <p14:nvContentPartPr>
              <p14:cNvPr id="62" name="Tinta 61">
                <a:extLst>
                  <a:ext uri="{FF2B5EF4-FFF2-40B4-BE49-F238E27FC236}">
                    <a16:creationId xmlns:a16="http://schemas.microsoft.com/office/drawing/2014/main" id="{B8E4D4F9-DDEC-4263-87AA-A46D8BB3080F}"/>
                  </a:ext>
                </a:extLst>
              </p14:cNvPr>
              <p14:cNvContentPartPr/>
              <p14:nvPr/>
            </p14:nvContentPartPr>
            <p14:xfrm>
              <a:off x="1306745" y="3728603"/>
              <a:ext cx="493920" cy="345600"/>
            </p14:xfrm>
          </p:contentPart>
        </mc:Choice>
        <mc:Fallback>
          <p:pic>
            <p:nvPicPr>
              <p:cNvPr id="62" name="Tinta 61">
                <a:extLst>
                  <a:ext uri="{FF2B5EF4-FFF2-40B4-BE49-F238E27FC236}">
                    <a16:creationId xmlns:a16="http://schemas.microsoft.com/office/drawing/2014/main" id="{B8E4D4F9-DDEC-4263-87AA-A46D8BB3080F}"/>
                  </a:ext>
                </a:extLst>
              </p:cNvPr>
              <p:cNvPicPr/>
              <p:nvPr/>
            </p:nvPicPr>
            <p:blipFill>
              <a:blip r:embed="rId94"/>
              <a:stretch>
                <a:fillRect/>
              </a:stretch>
            </p:blipFill>
            <p:spPr>
              <a:xfrm>
                <a:off x="1289105" y="3710603"/>
                <a:ext cx="529560" cy="381240"/>
              </a:xfrm>
              <a:prstGeom prst="rect">
                <a:avLst/>
              </a:prstGeom>
            </p:spPr>
          </p:pic>
        </mc:Fallback>
      </mc:AlternateContent>
      <p:grpSp>
        <p:nvGrpSpPr>
          <p:cNvPr id="65" name="Agrupar 64">
            <a:extLst>
              <a:ext uri="{FF2B5EF4-FFF2-40B4-BE49-F238E27FC236}">
                <a16:creationId xmlns:a16="http://schemas.microsoft.com/office/drawing/2014/main" id="{A55A88D4-4D8D-4740-89CD-72471359882A}"/>
              </a:ext>
            </a:extLst>
          </p:cNvPr>
          <p:cNvGrpSpPr/>
          <p:nvPr/>
        </p:nvGrpSpPr>
        <p:grpSpPr>
          <a:xfrm>
            <a:off x="1884185" y="3391283"/>
            <a:ext cx="420840" cy="301680"/>
            <a:chOff x="1884185" y="3391283"/>
            <a:chExt cx="420840" cy="301680"/>
          </a:xfrm>
        </p:grpSpPr>
        <mc:AlternateContent xmlns:mc="http://schemas.openxmlformats.org/markup-compatibility/2006">
          <mc:Choice xmlns:p14="http://schemas.microsoft.com/office/powerpoint/2010/main" Requires="p14">
            <p:contentPart p14:bwMode="auto" r:id="rId95">
              <p14:nvContentPartPr>
                <p14:cNvPr id="63" name="Tinta 62">
                  <a:extLst>
                    <a:ext uri="{FF2B5EF4-FFF2-40B4-BE49-F238E27FC236}">
                      <a16:creationId xmlns:a16="http://schemas.microsoft.com/office/drawing/2014/main" id="{F99AA4F4-09A0-4D86-808B-A9C4E991D827}"/>
                    </a:ext>
                  </a:extLst>
                </p14:cNvPr>
                <p14:cNvContentPartPr/>
                <p14:nvPr/>
              </p14:nvContentPartPr>
              <p14:xfrm>
                <a:off x="1884185" y="3541403"/>
                <a:ext cx="171360" cy="21240"/>
              </p14:xfrm>
            </p:contentPart>
          </mc:Choice>
          <mc:Fallback>
            <p:pic>
              <p:nvPicPr>
                <p:cNvPr id="63" name="Tinta 62">
                  <a:extLst>
                    <a:ext uri="{FF2B5EF4-FFF2-40B4-BE49-F238E27FC236}">
                      <a16:creationId xmlns:a16="http://schemas.microsoft.com/office/drawing/2014/main" id="{F99AA4F4-09A0-4D86-808B-A9C4E991D827}"/>
                    </a:ext>
                  </a:extLst>
                </p:cNvPr>
                <p:cNvPicPr/>
                <p:nvPr/>
              </p:nvPicPr>
              <p:blipFill>
                <a:blip r:embed="rId96"/>
                <a:stretch>
                  <a:fillRect/>
                </a:stretch>
              </p:blipFill>
              <p:spPr>
                <a:xfrm>
                  <a:off x="1866185" y="3523403"/>
                  <a:ext cx="20700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4" name="Tinta 63">
                  <a:extLst>
                    <a:ext uri="{FF2B5EF4-FFF2-40B4-BE49-F238E27FC236}">
                      <a16:creationId xmlns:a16="http://schemas.microsoft.com/office/drawing/2014/main" id="{1C7D10BB-3626-4B88-8BC0-4FA535FAEFA5}"/>
                    </a:ext>
                  </a:extLst>
                </p14:cNvPr>
                <p14:cNvContentPartPr/>
                <p14:nvPr/>
              </p14:nvContentPartPr>
              <p14:xfrm>
                <a:off x="2180825" y="3391283"/>
                <a:ext cx="124200" cy="301680"/>
              </p14:xfrm>
            </p:contentPart>
          </mc:Choice>
          <mc:Fallback>
            <p:pic>
              <p:nvPicPr>
                <p:cNvPr id="64" name="Tinta 63">
                  <a:extLst>
                    <a:ext uri="{FF2B5EF4-FFF2-40B4-BE49-F238E27FC236}">
                      <a16:creationId xmlns:a16="http://schemas.microsoft.com/office/drawing/2014/main" id="{1C7D10BB-3626-4B88-8BC0-4FA535FAEFA5}"/>
                    </a:ext>
                  </a:extLst>
                </p:cNvPr>
                <p:cNvPicPr/>
                <p:nvPr/>
              </p:nvPicPr>
              <p:blipFill>
                <a:blip r:embed="rId98"/>
                <a:stretch>
                  <a:fillRect/>
                </a:stretch>
              </p:blipFill>
              <p:spPr>
                <a:xfrm>
                  <a:off x="2162825" y="3373643"/>
                  <a:ext cx="159840" cy="337320"/>
                </a:xfrm>
                <a:prstGeom prst="rect">
                  <a:avLst/>
                </a:prstGeom>
              </p:spPr>
            </p:pic>
          </mc:Fallback>
        </mc:AlternateContent>
      </p:grpSp>
      <p:grpSp>
        <p:nvGrpSpPr>
          <p:cNvPr id="68" name="Agrupar 67">
            <a:extLst>
              <a:ext uri="{FF2B5EF4-FFF2-40B4-BE49-F238E27FC236}">
                <a16:creationId xmlns:a16="http://schemas.microsoft.com/office/drawing/2014/main" id="{6F767360-40DE-43E3-BA8A-DE1150E3479D}"/>
              </a:ext>
            </a:extLst>
          </p:cNvPr>
          <p:cNvGrpSpPr/>
          <p:nvPr/>
        </p:nvGrpSpPr>
        <p:grpSpPr>
          <a:xfrm>
            <a:off x="2717945" y="3968003"/>
            <a:ext cx="174960" cy="131040"/>
            <a:chOff x="2717945" y="3968003"/>
            <a:chExt cx="174960" cy="131040"/>
          </a:xfrm>
        </p:grpSpPr>
        <mc:AlternateContent xmlns:mc="http://schemas.openxmlformats.org/markup-compatibility/2006">
          <mc:Choice xmlns:p14="http://schemas.microsoft.com/office/powerpoint/2010/main" Requires="p14">
            <p:contentPart p14:bwMode="auto" r:id="rId99">
              <p14:nvContentPartPr>
                <p14:cNvPr id="66" name="Tinta 65">
                  <a:extLst>
                    <a:ext uri="{FF2B5EF4-FFF2-40B4-BE49-F238E27FC236}">
                      <a16:creationId xmlns:a16="http://schemas.microsoft.com/office/drawing/2014/main" id="{7A73C0D1-5978-4F24-89C1-6FD8E9CF56ED}"/>
                    </a:ext>
                  </a:extLst>
                </p14:cNvPr>
                <p14:cNvContentPartPr/>
                <p14:nvPr/>
              </p14:nvContentPartPr>
              <p14:xfrm>
                <a:off x="2717945" y="3968003"/>
                <a:ext cx="174960" cy="17280"/>
              </p14:xfrm>
            </p:contentPart>
          </mc:Choice>
          <mc:Fallback>
            <p:pic>
              <p:nvPicPr>
                <p:cNvPr id="66" name="Tinta 65">
                  <a:extLst>
                    <a:ext uri="{FF2B5EF4-FFF2-40B4-BE49-F238E27FC236}">
                      <a16:creationId xmlns:a16="http://schemas.microsoft.com/office/drawing/2014/main" id="{7A73C0D1-5978-4F24-89C1-6FD8E9CF56ED}"/>
                    </a:ext>
                  </a:extLst>
                </p:cNvPr>
                <p:cNvPicPr/>
                <p:nvPr/>
              </p:nvPicPr>
              <p:blipFill>
                <a:blip r:embed="rId100"/>
                <a:stretch>
                  <a:fillRect/>
                </a:stretch>
              </p:blipFill>
              <p:spPr>
                <a:xfrm>
                  <a:off x="2700305" y="3950003"/>
                  <a:ext cx="2106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7" name="Tinta 66">
                  <a:extLst>
                    <a:ext uri="{FF2B5EF4-FFF2-40B4-BE49-F238E27FC236}">
                      <a16:creationId xmlns:a16="http://schemas.microsoft.com/office/drawing/2014/main" id="{694A461C-0D37-47CD-BA54-9C1D6BEB45C5}"/>
                    </a:ext>
                  </a:extLst>
                </p14:cNvPr>
                <p14:cNvContentPartPr/>
                <p14:nvPr/>
              </p14:nvContentPartPr>
              <p14:xfrm>
                <a:off x="2730545" y="4096523"/>
                <a:ext cx="148320" cy="2520"/>
              </p14:xfrm>
            </p:contentPart>
          </mc:Choice>
          <mc:Fallback>
            <p:pic>
              <p:nvPicPr>
                <p:cNvPr id="67" name="Tinta 66">
                  <a:extLst>
                    <a:ext uri="{FF2B5EF4-FFF2-40B4-BE49-F238E27FC236}">
                      <a16:creationId xmlns:a16="http://schemas.microsoft.com/office/drawing/2014/main" id="{694A461C-0D37-47CD-BA54-9C1D6BEB45C5}"/>
                    </a:ext>
                  </a:extLst>
                </p:cNvPr>
                <p:cNvPicPr/>
                <p:nvPr/>
              </p:nvPicPr>
              <p:blipFill>
                <a:blip r:embed="rId102"/>
                <a:stretch>
                  <a:fillRect/>
                </a:stretch>
              </p:blipFill>
              <p:spPr>
                <a:xfrm>
                  <a:off x="2712905" y="4078523"/>
                  <a:ext cx="183960" cy="38160"/>
                </a:xfrm>
                <a:prstGeom prst="rect">
                  <a:avLst/>
                </a:prstGeom>
              </p:spPr>
            </p:pic>
          </mc:Fallback>
        </mc:AlternateContent>
      </p:grpSp>
      <p:grpSp>
        <p:nvGrpSpPr>
          <p:cNvPr id="72" name="Agrupar 71">
            <a:extLst>
              <a:ext uri="{FF2B5EF4-FFF2-40B4-BE49-F238E27FC236}">
                <a16:creationId xmlns:a16="http://schemas.microsoft.com/office/drawing/2014/main" id="{A9E67A3F-36F6-415E-A7C6-EE92FE66ED5C}"/>
              </a:ext>
            </a:extLst>
          </p:cNvPr>
          <p:cNvGrpSpPr/>
          <p:nvPr/>
        </p:nvGrpSpPr>
        <p:grpSpPr>
          <a:xfrm>
            <a:off x="3408065" y="3799163"/>
            <a:ext cx="541440" cy="410040"/>
            <a:chOff x="3408065" y="3799163"/>
            <a:chExt cx="541440" cy="410040"/>
          </a:xfrm>
        </p:grpSpPr>
        <mc:AlternateContent xmlns:mc="http://schemas.openxmlformats.org/markup-compatibility/2006">
          <mc:Choice xmlns:p14="http://schemas.microsoft.com/office/powerpoint/2010/main" Requires="p14">
            <p:contentPart p14:bwMode="auto" r:id="rId103">
              <p14:nvContentPartPr>
                <p14:cNvPr id="69" name="Tinta 68">
                  <a:extLst>
                    <a:ext uri="{FF2B5EF4-FFF2-40B4-BE49-F238E27FC236}">
                      <a16:creationId xmlns:a16="http://schemas.microsoft.com/office/drawing/2014/main" id="{D29411F2-9A49-4949-9C47-63C4ACF30A66}"/>
                    </a:ext>
                  </a:extLst>
                </p14:cNvPr>
                <p14:cNvContentPartPr/>
                <p14:nvPr/>
              </p14:nvContentPartPr>
              <p14:xfrm>
                <a:off x="3630545" y="3799163"/>
                <a:ext cx="62280" cy="285840"/>
              </p14:xfrm>
            </p:contentPart>
          </mc:Choice>
          <mc:Fallback>
            <p:pic>
              <p:nvPicPr>
                <p:cNvPr id="69" name="Tinta 68">
                  <a:extLst>
                    <a:ext uri="{FF2B5EF4-FFF2-40B4-BE49-F238E27FC236}">
                      <a16:creationId xmlns:a16="http://schemas.microsoft.com/office/drawing/2014/main" id="{D29411F2-9A49-4949-9C47-63C4ACF30A66}"/>
                    </a:ext>
                  </a:extLst>
                </p:cNvPr>
                <p:cNvPicPr/>
                <p:nvPr/>
              </p:nvPicPr>
              <p:blipFill>
                <a:blip r:embed="rId104"/>
                <a:stretch>
                  <a:fillRect/>
                </a:stretch>
              </p:blipFill>
              <p:spPr>
                <a:xfrm>
                  <a:off x="3612905" y="3781163"/>
                  <a:ext cx="979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0" name="Tinta 69">
                  <a:extLst>
                    <a:ext uri="{FF2B5EF4-FFF2-40B4-BE49-F238E27FC236}">
                      <a16:creationId xmlns:a16="http://schemas.microsoft.com/office/drawing/2014/main" id="{D29D113A-15C6-481B-A463-EE984BC450DD}"/>
                    </a:ext>
                  </a:extLst>
                </p14:cNvPr>
                <p14:cNvContentPartPr/>
                <p14:nvPr/>
              </p14:nvContentPartPr>
              <p14:xfrm>
                <a:off x="3408065" y="4171403"/>
                <a:ext cx="541440" cy="37800"/>
              </p14:xfrm>
            </p:contentPart>
          </mc:Choice>
          <mc:Fallback>
            <p:pic>
              <p:nvPicPr>
                <p:cNvPr id="70" name="Tinta 69">
                  <a:extLst>
                    <a:ext uri="{FF2B5EF4-FFF2-40B4-BE49-F238E27FC236}">
                      <a16:creationId xmlns:a16="http://schemas.microsoft.com/office/drawing/2014/main" id="{D29D113A-15C6-481B-A463-EE984BC450DD}"/>
                    </a:ext>
                  </a:extLst>
                </p:cNvPr>
                <p:cNvPicPr/>
                <p:nvPr/>
              </p:nvPicPr>
              <p:blipFill>
                <a:blip r:embed="rId106"/>
                <a:stretch>
                  <a:fillRect/>
                </a:stretch>
              </p:blipFill>
              <p:spPr>
                <a:xfrm>
                  <a:off x="3390425" y="4153763"/>
                  <a:ext cx="577080" cy="7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7">
            <p14:nvContentPartPr>
              <p14:cNvPr id="71" name="Tinta 70">
                <a:extLst>
                  <a:ext uri="{FF2B5EF4-FFF2-40B4-BE49-F238E27FC236}">
                    <a16:creationId xmlns:a16="http://schemas.microsoft.com/office/drawing/2014/main" id="{31713F88-1181-49CB-8EDD-660A8CC92C1C}"/>
                  </a:ext>
                </a:extLst>
              </p14:cNvPr>
              <p14:cNvContentPartPr/>
              <p14:nvPr/>
            </p14:nvContentPartPr>
            <p14:xfrm>
              <a:off x="3651065" y="4582163"/>
              <a:ext cx="329040" cy="157680"/>
            </p14:xfrm>
          </p:contentPart>
        </mc:Choice>
        <mc:Fallback>
          <p:pic>
            <p:nvPicPr>
              <p:cNvPr id="71" name="Tinta 70">
                <a:extLst>
                  <a:ext uri="{FF2B5EF4-FFF2-40B4-BE49-F238E27FC236}">
                    <a16:creationId xmlns:a16="http://schemas.microsoft.com/office/drawing/2014/main" id="{31713F88-1181-49CB-8EDD-660A8CC92C1C}"/>
                  </a:ext>
                </a:extLst>
              </p:cNvPr>
              <p:cNvPicPr/>
              <p:nvPr/>
            </p:nvPicPr>
            <p:blipFill>
              <a:blip r:embed="rId108"/>
              <a:stretch>
                <a:fillRect/>
              </a:stretch>
            </p:blipFill>
            <p:spPr>
              <a:xfrm>
                <a:off x="3633065" y="4564163"/>
                <a:ext cx="364680" cy="193320"/>
              </a:xfrm>
              <a:prstGeom prst="rect">
                <a:avLst/>
              </a:prstGeom>
            </p:spPr>
          </p:pic>
        </mc:Fallback>
      </mc:AlternateContent>
      <p:grpSp>
        <p:nvGrpSpPr>
          <p:cNvPr id="77" name="Agrupar 76">
            <a:extLst>
              <a:ext uri="{FF2B5EF4-FFF2-40B4-BE49-F238E27FC236}">
                <a16:creationId xmlns:a16="http://schemas.microsoft.com/office/drawing/2014/main" id="{E71A194D-F12B-4041-A49A-4620AAF9EF6A}"/>
              </a:ext>
            </a:extLst>
          </p:cNvPr>
          <p:cNvGrpSpPr/>
          <p:nvPr/>
        </p:nvGrpSpPr>
        <p:grpSpPr>
          <a:xfrm>
            <a:off x="1095785" y="3673523"/>
            <a:ext cx="1052280" cy="1212480"/>
            <a:chOff x="1095785" y="3673523"/>
            <a:chExt cx="1052280" cy="1212480"/>
          </a:xfrm>
        </p:grpSpPr>
        <mc:AlternateContent xmlns:mc="http://schemas.openxmlformats.org/markup-compatibility/2006">
          <mc:Choice xmlns:p14="http://schemas.microsoft.com/office/powerpoint/2010/main" Requires="p14">
            <p:contentPart p14:bwMode="auto" r:id="rId109">
              <p14:nvContentPartPr>
                <p14:cNvPr id="73" name="Tinta 72">
                  <a:extLst>
                    <a:ext uri="{FF2B5EF4-FFF2-40B4-BE49-F238E27FC236}">
                      <a16:creationId xmlns:a16="http://schemas.microsoft.com/office/drawing/2014/main" id="{FD344AE0-44B5-4B12-B258-7E08B7D0B079}"/>
                    </a:ext>
                  </a:extLst>
                </p14:cNvPr>
                <p14:cNvContentPartPr/>
                <p14:nvPr/>
              </p14:nvContentPartPr>
              <p14:xfrm>
                <a:off x="1324745" y="4240883"/>
                <a:ext cx="446760" cy="19800"/>
              </p14:xfrm>
            </p:contentPart>
          </mc:Choice>
          <mc:Fallback>
            <p:pic>
              <p:nvPicPr>
                <p:cNvPr id="73" name="Tinta 72">
                  <a:extLst>
                    <a:ext uri="{FF2B5EF4-FFF2-40B4-BE49-F238E27FC236}">
                      <a16:creationId xmlns:a16="http://schemas.microsoft.com/office/drawing/2014/main" id="{FD344AE0-44B5-4B12-B258-7E08B7D0B079}"/>
                    </a:ext>
                  </a:extLst>
                </p:cNvPr>
                <p:cNvPicPr/>
                <p:nvPr/>
              </p:nvPicPr>
              <p:blipFill>
                <a:blip r:embed="rId110"/>
                <a:stretch>
                  <a:fillRect/>
                </a:stretch>
              </p:blipFill>
              <p:spPr>
                <a:xfrm>
                  <a:off x="1316105" y="4231883"/>
                  <a:ext cx="464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4" name="Tinta 73">
                  <a:extLst>
                    <a:ext uri="{FF2B5EF4-FFF2-40B4-BE49-F238E27FC236}">
                      <a16:creationId xmlns:a16="http://schemas.microsoft.com/office/drawing/2014/main" id="{B2CFB326-D47C-4FE0-A5D2-701E593C6792}"/>
                    </a:ext>
                  </a:extLst>
                </p14:cNvPr>
                <p14:cNvContentPartPr/>
                <p14:nvPr/>
              </p14:nvContentPartPr>
              <p14:xfrm>
                <a:off x="1522745" y="4376243"/>
                <a:ext cx="120960" cy="299520"/>
              </p14:xfrm>
            </p:contentPart>
          </mc:Choice>
          <mc:Fallback>
            <p:pic>
              <p:nvPicPr>
                <p:cNvPr id="74" name="Tinta 73">
                  <a:extLst>
                    <a:ext uri="{FF2B5EF4-FFF2-40B4-BE49-F238E27FC236}">
                      <a16:creationId xmlns:a16="http://schemas.microsoft.com/office/drawing/2014/main" id="{B2CFB326-D47C-4FE0-A5D2-701E593C6792}"/>
                    </a:ext>
                  </a:extLst>
                </p:cNvPr>
                <p:cNvPicPr/>
                <p:nvPr/>
              </p:nvPicPr>
              <p:blipFill>
                <a:blip r:embed="rId112"/>
                <a:stretch>
                  <a:fillRect/>
                </a:stretch>
              </p:blipFill>
              <p:spPr>
                <a:xfrm>
                  <a:off x="1513745" y="4367603"/>
                  <a:ext cx="13860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5" name="Tinta 74">
                  <a:extLst>
                    <a:ext uri="{FF2B5EF4-FFF2-40B4-BE49-F238E27FC236}">
                      <a16:creationId xmlns:a16="http://schemas.microsoft.com/office/drawing/2014/main" id="{C3F9C00E-852A-4B4C-AB9E-07214E6313A4}"/>
                    </a:ext>
                  </a:extLst>
                </p14:cNvPr>
                <p14:cNvContentPartPr/>
                <p14:nvPr/>
              </p14:nvContentPartPr>
              <p14:xfrm>
                <a:off x="1095785" y="3682523"/>
                <a:ext cx="374760" cy="1162440"/>
              </p14:xfrm>
            </p:contentPart>
          </mc:Choice>
          <mc:Fallback>
            <p:pic>
              <p:nvPicPr>
                <p:cNvPr id="75" name="Tinta 74">
                  <a:extLst>
                    <a:ext uri="{FF2B5EF4-FFF2-40B4-BE49-F238E27FC236}">
                      <a16:creationId xmlns:a16="http://schemas.microsoft.com/office/drawing/2014/main" id="{C3F9C00E-852A-4B4C-AB9E-07214E6313A4}"/>
                    </a:ext>
                  </a:extLst>
                </p:cNvPr>
                <p:cNvPicPr/>
                <p:nvPr/>
              </p:nvPicPr>
              <p:blipFill>
                <a:blip r:embed="rId114"/>
                <a:stretch>
                  <a:fillRect/>
                </a:stretch>
              </p:blipFill>
              <p:spPr>
                <a:xfrm>
                  <a:off x="1086785" y="3673523"/>
                  <a:ext cx="392400" cy="11800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6" name="Tinta 75">
                  <a:extLst>
                    <a:ext uri="{FF2B5EF4-FFF2-40B4-BE49-F238E27FC236}">
                      <a16:creationId xmlns:a16="http://schemas.microsoft.com/office/drawing/2014/main" id="{FF6F4D27-1F51-4E03-992F-8D3A14A417DA}"/>
                    </a:ext>
                  </a:extLst>
                </p14:cNvPr>
                <p14:cNvContentPartPr/>
                <p14:nvPr/>
              </p14:nvContentPartPr>
              <p14:xfrm>
                <a:off x="1729385" y="3673523"/>
                <a:ext cx="418680" cy="1212480"/>
              </p14:xfrm>
            </p:contentPart>
          </mc:Choice>
          <mc:Fallback>
            <p:pic>
              <p:nvPicPr>
                <p:cNvPr id="76" name="Tinta 75">
                  <a:extLst>
                    <a:ext uri="{FF2B5EF4-FFF2-40B4-BE49-F238E27FC236}">
                      <a16:creationId xmlns:a16="http://schemas.microsoft.com/office/drawing/2014/main" id="{FF6F4D27-1F51-4E03-992F-8D3A14A417DA}"/>
                    </a:ext>
                  </a:extLst>
                </p:cNvPr>
                <p:cNvPicPr/>
                <p:nvPr/>
              </p:nvPicPr>
              <p:blipFill>
                <a:blip r:embed="rId116"/>
                <a:stretch>
                  <a:fillRect/>
                </a:stretch>
              </p:blipFill>
              <p:spPr>
                <a:xfrm>
                  <a:off x="1720745" y="3664523"/>
                  <a:ext cx="436320" cy="123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7">
            <p14:nvContentPartPr>
              <p14:cNvPr id="78" name="Tinta 77">
                <a:extLst>
                  <a:ext uri="{FF2B5EF4-FFF2-40B4-BE49-F238E27FC236}">
                    <a16:creationId xmlns:a16="http://schemas.microsoft.com/office/drawing/2014/main" id="{3FAEC4B6-16F2-4703-BE87-4D35C5315060}"/>
                  </a:ext>
                </a:extLst>
              </p14:cNvPr>
              <p14:cNvContentPartPr/>
              <p14:nvPr/>
            </p14:nvContentPartPr>
            <p14:xfrm>
              <a:off x="3162545" y="3723563"/>
              <a:ext cx="335880" cy="1191600"/>
            </p14:xfrm>
          </p:contentPart>
        </mc:Choice>
        <mc:Fallback>
          <p:pic>
            <p:nvPicPr>
              <p:cNvPr id="78" name="Tinta 77">
                <a:extLst>
                  <a:ext uri="{FF2B5EF4-FFF2-40B4-BE49-F238E27FC236}">
                    <a16:creationId xmlns:a16="http://schemas.microsoft.com/office/drawing/2014/main" id="{3FAEC4B6-16F2-4703-BE87-4D35C5315060}"/>
                  </a:ext>
                </a:extLst>
              </p:cNvPr>
              <p:cNvPicPr/>
              <p:nvPr/>
            </p:nvPicPr>
            <p:blipFill>
              <a:blip r:embed="rId118"/>
              <a:stretch>
                <a:fillRect/>
              </a:stretch>
            </p:blipFill>
            <p:spPr>
              <a:xfrm>
                <a:off x="3153545" y="3714563"/>
                <a:ext cx="353520" cy="1209240"/>
              </a:xfrm>
              <a:prstGeom prst="rect">
                <a:avLst/>
              </a:prstGeom>
            </p:spPr>
          </p:pic>
        </mc:Fallback>
      </mc:AlternateContent>
      <p:grpSp>
        <p:nvGrpSpPr>
          <p:cNvPr id="83" name="Agrupar 82">
            <a:extLst>
              <a:ext uri="{FF2B5EF4-FFF2-40B4-BE49-F238E27FC236}">
                <a16:creationId xmlns:a16="http://schemas.microsoft.com/office/drawing/2014/main" id="{438AE744-DEA9-4A73-A232-26FFA36E28A9}"/>
              </a:ext>
            </a:extLst>
          </p:cNvPr>
          <p:cNvGrpSpPr/>
          <p:nvPr/>
        </p:nvGrpSpPr>
        <p:grpSpPr>
          <a:xfrm>
            <a:off x="3999905" y="3526283"/>
            <a:ext cx="378000" cy="1395000"/>
            <a:chOff x="3999905" y="3526283"/>
            <a:chExt cx="378000" cy="1395000"/>
          </a:xfrm>
        </p:grpSpPr>
        <mc:AlternateContent xmlns:mc="http://schemas.openxmlformats.org/markup-compatibility/2006">
          <mc:Choice xmlns:p14="http://schemas.microsoft.com/office/powerpoint/2010/main" Requires="p14">
            <p:contentPart p14:bwMode="auto" r:id="rId119">
              <p14:nvContentPartPr>
                <p14:cNvPr id="79" name="Tinta 78">
                  <a:extLst>
                    <a:ext uri="{FF2B5EF4-FFF2-40B4-BE49-F238E27FC236}">
                      <a16:creationId xmlns:a16="http://schemas.microsoft.com/office/drawing/2014/main" id="{033D34CB-2672-44D1-8F3F-68AA1E362B3B}"/>
                    </a:ext>
                  </a:extLst>
                </p14:cNvPr>
                <p14:cNvContentPartPr/>
                <p14:nvPr/>
              </p14:nvContentPartPr>
              <p14:xfrm>
                <a:off x="3999905" y="3739403"/>
                <a:ext cx="254520" cy="1181880"/>
              </p14:xfrm>
            </p:contentPart>
          </mc:Choice>
          <mc:Fallback>
            <p:pic>
              <p:nvPicPr>
                <p:cNvPr id="79" name="Tinta 78">
                  <a:extLst>
                    <a:ext uri="{FF2B5EF4-FFF2-40B4-BE49-F238E27FC236}">
                      <a16:creationId xmlns:a16="http://schemas.microsoft.com/office/drawing/2014/main" id="{033D34CB-2672-44D1-8F3F-68AA1E362B3B}"/>
                    </a:ext>
                  </a:extLst>
                </p:cNvPr>
                <p:cNvPicPr/>
                <p:nvPr/>
              </p:nvPicPr>
              <p:blipFill>
                <a:blip r:embed="rId120"/>
                <a:stretch>
                  <a:fillRect/>
                </a:stretch>
              </p:blipFill>
              <p:spPr>
                <a:xfrm>
                  <a:off x="3990905" y="3730403"/>
                  <a:ext cx="272160" cy="1199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0" name="Tinta 79">
                  <a:extLst>
                    <a:ext uri="{FF2B5EF4-FFF2-40B4-BE49-F238E27FC236}">
                      <a16:creationId xmlns:a16="http://schemas.microsoft.com/office/drawing/2014/main" id="{97074142-B777-46E8-93D3-AEEA86C5C90D}"/>
                    </a:ext>
                  </a:extLst>
                </p14:cNvPr>
                <p14:cNvContentPartPr/>
                <p14:nvPr/>
              </p14:nvContentPartPr>
              <p14:xfrm>
                <a:off x="4261625" y="3526283"/>
                <a:ext cx="116280" cy="266760"/>
              </p14:xfrm>
            </p:contentPart>
          </mc:Choice>
          <mc:Fallback>
            <p:pic>
              <p:nvPicPr>
                <p:cNvPr id="80" name="Tinta 79">
                  <a:extLst>
                    <a:ext uri="{FF2B5EF4-FFF2-40B4-BE49-F238E27FC236}">
                      <a16:creationId xmlns:a16="http://schemas.microsoft.com/office/drawing/2014/main" id="{97074142-B777-46E8-93D3-AEEA86C5C90D}"/>
                    </a:ext>
                  </a:extLst>
                </p:cNvPr>
                <p:cNvPicPr/>
                <p:nvPr/>
              </p:nvPicPr>
              <p:blipFill>
                <a:blip r:embed="rId122"/>
                <a:stretch>
                  <a:fillRect/>
                </a:stretch>
              </p:blipFill>
              <p:spPr>
                <a:xfrm>
                  <a:off x="4252625" y="3517283"/>
                  <a:ext cx="1339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1" name="Tinta 80">
                  <a:extLst>
                    <a:ext uri="{FF2B5EF4-FFF2-40B4-BE49-F238E27FC236}">
                      <a16:creationId xmlns:a16="http://schemas.microsoft.com/office/drawing/2014/main" id="{3B0A3E5D-BD7E-4E4E-B036-5F5978879165}"/>
                    </a:ext>
                  </a:extLst>
                </p14:cNvPr>
                <p14:cNvContentPartPr/>
                <p14:nvPr/>
              </p14:nvContentPartPr>
              <p14:xfrm>
                <a:off x="4064345" y="3605123"/>
                <a:ext cx="106560" cy="12960"/>
              </p14:xfrm>
            </p:contentPart>
          </mc:Choice>
          <mc:Fallback>
            <p:pic>
              <p:nvPicPr>
                <p:cNvPr id="81" name="Tinta 80">
                  <a:extLst>
                    <a:ext uri="{FF2B5EF4-FFF2-40B4-BE49-F238E27FC236}">
                      <a16:creationId xmlns:a16="http://schemas.microsoft.com/office/drawing/2014/main" id="{3B0A3E5D-BD7E-4E4E-B036-5F5978879165}"/>
                    </a:ext>
                  </a:extLst>
                </p:cNvPr>
                <p:cNvPicPr/>
                <p:nvPr/>
              </p:nvPicPr>
              <p:blipFill>
                <a:blip r:embed="rId124"/>
                <a:stretch>
                  <a:fillRect/>
                </a:stretch>
              </p:blipFill>
              <p:spPr>
                <a:xfrm>
                  <a:off x="4055345" y="3596483"/>
                  <a:ext cx="1242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2" name="Tinta 81">
                  <a:extLst>
                    <a:ext uri="{FF2B5EF4-FFF2-40B4-BE49-F238E27FC236}">
                      <a16:creationId xmlns:a16="http://schemas.microsoft.com/office/drawing/2014/main" id="{1B2EDB40-2135-405E-AB2D-E37A925F96FC}"/>
                    </a:ext>
                  </a:extLst>
                </p14:cNvPr>
                <p14:cNvContentPartPr/>
                <p14:nvPr/>
              </p14:nvContentPartPr>
              <p14:xfrm>
                <a:off x="4113665" y="3534563"/>
                <a:ext cx="21240" cy="183960"/>
              </p14:xfrm>
            </p:contentPart>
          </mc:Choice>
          <mc:Fallback>
            <p:pic>
              <p:nvPicPr>
                <p:cNvPr id="82" name="Tinta 81">
                  <a:extLst>
                    <a:ext uri="{FF2B5EF4-FFF2-40B4-BE49-F238E27FC236}">
                      <a16:creationId xmlns:a16="http://schemas.microsoft.com/office/drawing/2014/main" id="{1B2EDB40-2135-405E-AB2D-E37A925F96FC}"/>
                    </a:ext>
                  </a:extLst>
                </p:cNvPr>
                <p:cNvPicPr/>
                <p:nvPr/>
              </p:nvPicPr>
              <p:blipFill>
                <a:blip r:embed="rId126"/>
                <a:stretch>
                  <a:fillRect/>
                </a:stretch>
              </p:blipFill>
              <p:spPr>
                <a:xfrm>
                  <a:off x="4104665" y="3525923"/>
                  <a:ext cx="38880" cy="201600"/>
                </a:xfrm>
                <a:prstGeom prst="rect">
                  <a:avLst/>
                </a:prstGeom>
              </p:spPr>
            </p:pic>
          </mc:Fallback>
        </mc:AlternateContent>
      </p:grpSp>
      <p:grpSp>
        <p:nvGrpSpPr>
          <p:cNvPr id="90" name="Agrupar 89">
            <a:extLst>
              <a:ext uri="{FF2B5EF4-FFF2-40B4-BE49-F238E27FC236}">
                <a16:creationId xmlns:a16="http://schemas.microsoft.com/office/drawing/2014/main" id="{3D825173-35D4-4C99-A034-93C4175FD597}"/>
              </a:ext>
            </a:extLst>
          </p:cNvPr>
          <p:cNvGrpSpPr/>
          <p:nvPr/>
        </p:nvGrpSpPr>
        <p:grpSpPr>
          <a:xfrm>
            <a:off x="5905025" y="3210563"/>
            <a:ext cx="2004120" cy="501840"/>
            <a:chOff x="5905025" y="3210563"/>
            <a:chExt cx="2004120" cy="501840"/>
          </a:xfrm>
        </p:grpSpPr>
        <mc:AlternateContent xmlns:mc="http://schemas.openxmlformats.org/markup-compatibility/2006">
          <mc:Choice xmlns:p14="http://schemas.microsoft.com/office/powerpoint/2010/main" Requires="p14">
            <p:contentPart p14:bwMode="auto" r:id="rId127">
              <p14:nvContentPartPr>
                <p14:cNvPr id="84" name="Tinta 83">
                  <a:extLst>
                    <a:ext uri="{FF2B5EF4-FFF2-40B4-BE49-F238E27FC236}">
                      <a16:creationId xmlns:a16="http://schemas.microsoft.com/office/drawing/2014/main" id="{825B53EB-7E95-4DE4-A308-54B7B6686208}"/>
                    </a:ext>
                  </a:extLst>
                </p14:cNvPr>
                <p14:cNvContentPartPr/>
                <p14:nvPr/>
              </p14:nvContentPartPr>
              <p14:xfrm>
                <a:off x="5905025" y="3210563"/>
                <a:ext cx="232920" cy="378000"/>
              </p14:xfrm>
            </p:contentPart>
          </mc:Choice>
          <mc:Fallback>
            <p:pic>
              <p:nvPicPr>
                <p:cNvPr id="84" name="Tinta 83">
                  <a:extLst>
                    <a:ext uri="{FF2B5EF4-FFF2-40B4-BE49-F238E27FC236}">
                      <a16:creationId xmlns:a16="http://schemas.microsoft.com/office/drawing/2014/main" id="{825B53EB-7E95-4DE4-A308-54B7B6686208}"/>
                    </a:ext>
                  </a:extLst>
                </p:cNvPr>
                <p:cNvPicPr/>
                <p:nvPr/>
              </p:nvPicPr>
              <p:blipFill>
                <a:blip r:embed="rId128"/>
                <a:stretch>
                  <a:fillRect/>
                </a:stretch>
              </p:blipFill>
              <p:spPr>
                <a:xfrm>
                  <a:off x="5896025" y="3201563"/>
                  <a:ext cx="2505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5" name="Tinta 84">
                  <a:extLst>
                    <a:ext uri="{FF2B5EF4-FFF2-40B4-BE49-F238E27FC236}">
                      <a16:creationId xmlns:a16="http://schemas.microsoft.com/office/drawing/2014/main" id="{402EF10F-4905-48C7-BFCC-6064DD7256C1}"/>
                    </a:ext>
                  </a:extLst>
                </p14:cNvPr>
                <p14:cNvContentPartPr/>
                <p14:nvPr/>
              </p14:nvContentPartPr>
              <p14:xfrm>
                <a:off x="6203105" y="3422243"/>
                <a:ext cx="61200" cy="129600"/>
              </p14:xfrm>
            </p:contentPart>
          </mc:Choice>
          <mc:Fallback>
            <p:pic>
              <p:nvPicPr>
                <p:cNvPr id="85" name="Tinta 84">
                  <a:extLst>
                    <a:ext uri="{FF2B5EF4-FFF2-40B4-BE49-F238E27FC236}">
                      <a16:creationId xmlns:a16="http://schemas.microsoft.com/office/drawing/2014/main" id="{402EF10F-4905-48C7-BFCC-6064DD7256C1}"/>
                    </a:ext>
                  </a:extLst>
                </p:cNvPr>
                <p:cNvPicPr/>
                <p:nvPr/>
              </p:nvPicPr>
              <p:blipFill>
                <a:blip r:embed="rId130"/>
                <a:stretch>
                  <a:fillRect/>
                </a:stretch>
              </p:blipFill>
              <p:spPr>
                <a:xfrm>
                  <a:off x="6194465" y="3413243"/>
                  <a:ext cx="7884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6" name="Tinta 85">
                  <a:extLst>
                    <a:ext uri="{FF2B5EF4-FFF2-40B4-BE49-F238E27FC236}">
                      <a16:creationId xmlns:a16="http://schemas.microsoft.com/office/drawing/2014/main" id="{D75FB2AF-33A1-4FCA-B3BA-5C19DA250086}"/>
                    </a:ext>
                  </a:extLst>
                </p14:cNvPr>
                <p14:cNvContentPartPr/>
                <p14:nvPr/>
              </p14:nvContentPartPr>
              <p14:xfrm>
                <a:off x="6174305" y="3462923"/>
                <a:ext cx="178560" cy="108000"/>
              </p14:xfrm>
            </p:contentPart>
          </mc:Choice>
          <mc:Fallback>
            <p:pic>
              <p:nvPicPr>
                <p:cNvPr id="86" name="Tinta 85">
                  <a:extLst>
                    <a:ext uri="{FF2B5EF4-FFF2-40B4-BE49-F238E27FC236}">
                      <a16:creationId xmlns:a16="http://schemas.microsoft.com/office/drawing/2014/main" id="{D75FB2AF-33A1-4FCA-B3BA-5C19DA250086}"/>
                    </a:ext>
                  </a:extLst>
                </p:cNvPr>
                <p:cNvPicPr/>
                <p:nvPr/>
              </p:nvPicPr>
              <p:blipFill>
                <a:blip r:embed="rId132"/>
                <a:stretch>
                  <a:fillRect/>
                </a:stretch>
              </p:blipFill>
              <p:spPr>
                <a:xfrm>
                  <a:off x="6165305" y="3454283"/>
                  <a:ext cx="1962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7" name="Tinta 86">
                  <a:extLst>
                    <a:ext uri="{FF2B5EF4-FFF2-40B4-BE49-F238E27FC236}">
                      <a16:creationId xmlns:a16="http://schemas.microsoft.com/office/drawing/2014/main" id="{CDDFB3A8-4223-415A-AE57-9F79EAD08408}"/>
                    </a:ext>
                  </a:extLst>
                </p14:cNvPr>
                <p14:cNvContentPartPr/>
                <p14:nvPr/>
              </p14:nvContentPartPr>
              <p14:xfrm>
                <a:off x="6387785" y="3357803"/>
                <a:ext cx="1346040" cy="354600"/>
              </p14:xfrm>
            </p:contentPart>
          </mc:Choice>
          <mc:Fallback>
            <p:pic>
              <p:nvPicPr>
                <p:cNvPr id="87" name="Tinta 86">
                  <a:extLst>
                    <a:ext uri="{FF2B5EF4-FFF2-40B4-BE49-F238E27FC236}">
                      <a16:creationId xmlns:a16="http://schemas.microsoft.com/office/drawing/2014/main" id="{CDDFB3A8-4223-415A-AE57-9F79EAD08408}"/>
                    </a:ext>
                  </a:extLst>
                </p:cNvPr>
                <p:cNvPicPr/>
                <p:nvPr/>
              </p:nvPicPr>
              <p:blipFill>
                <a:blip r:embed="rId134"/>
                <a:stretch>
                  <a:fillRect/>
                </a:stretch>
              </p:blipFill>
              <p:spPr>
                <a:xfrm>
                  <a:off x="6379145" y="3349163"/>
                  <a:ext cx="1363680" cy="37224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8" name="Tinta 87">
                  <a:extLst>
                    <a:ext uri="{FF2B5EF4-FFF2-40B4-BE49-F238E27FC236}">
                      <a16:creationId xmlns:a16="http://schemas.microsoft.com/office/drawing/2014/main" id="{8B75142F-8357-4457-B665-4D3C48621286}"/>
                    </a:ext>
                  </a:extLst>
                </p14:cNvPr>
                <p14:cNvContentPartPr/>
                <p14:nvPr/>
              </p14:nvContentPartPr>
              <p14:xfrm>
                <a:off x="7884665" y="3501803"/>
                <a:ext cx="24480" cy="169920"/>
              </p14:xfrm>
            </p:contentPart>
          </mc:Choice>
          <mc:Fallback>
            <p:pic>
              <p:nvPicPr>
                <p:cNvPr id="88" name="Tinta 87">
                  <a:extLst>
                    <a:ext uri="{FF2B5EF4-FFF2-40B4-BE49-F238E27FC236}">
                      <a16:creationId xmlns:a16="http://schemas.microsoft.com/office/drawing/2014/main" id="{8B75142F-8357-4457-B665-4D3C48621286}"/>
                    </a:ext>
                  </a:extLst>
                </p:cNvPr>
                <p:cNvPicPr/>
                <p:nvPr/>
              </p:nvPicPr>
              <p:blipFill>
                <a:blip r:embed="rId136"/>
                <a:stretch>
                  <a:fillRect/>
                </a:stretch>
              </p:blipFill>
              <p:spPr>
                <a:xfrm>
                  <a:off x="7875665" y="3492803"/>
                  <a:ext cx="42120" cy="187560"/>
                </a:xfrm>
                <a:prstGeom prst="rect">
                  <a:avLst/>
                </a:prstGeom>
              </p:spPr>
            </p:pic>
          </mc:Fallback>
        </mc:AlternateContent>
      </p:grpSp>
      <p:grpSp>
        <p:nvGrpSpPr>
          <p:cNvPr id="106" name="Agrupar 105">
            <a:extLst>
              <a:ext uri="{FF2B5EF4-FFF2-40B4-BE49-F238E27FC236}">
                <a16:creationId xmlns:a16="http://schemas.microsoft.com/office/drawing/2014/main" id="{11FC57B0-FA81-455C-83A0-0DD282D177D9}"/>
              </a:ext>
            </a:extLst>
          </p:cNvPr>
          <p:cNvGrpSpPr/>
          <p:nvPr/>
        </p:nvGrpSpPr>
        <p:grpSpPr>
          <a:xfrm>
            <a:off x="5790545" y="3860003"/>
            <a:ext cx="2115720" cy="1574280"/>
            <a:chOff x="5790545" y="3860003"/>
            <a:chExt cx="2115720" cy="1574280"/>
          </a:xfrm>
        </p:grpSpPr>
        <mc:AlternateContent xmlns:mc="http://schemas.openxmlformats.org/markup-compatibility/2006">
          <mc:Choice xmlns:p14="http://schemas.microsoft.com/office/powerpoint/2010/main" Requires="p14">
            <p:contentPart p14:bwMode="auto" r:id="rId137">
              <p14:nvContentPartPr>
                <p14:cNvPr id="89" name="Tinta 88">
                  <a:extLst>
                    <a:ext uri="{FF2B5EF4-FFF2-40B4-BE49-F238E27FC236}">
                      <a16:creationId xmlns:a16="http://schemas.microsoft.com/office/drawing/2014/main" id="{D7C33E23-6954-47B8-8302-1D7AFE4C99AC}"/>
                    </a:ext>
                  </a:extLst>
                </p14:cNvPr>
                <p14:cNvContentPartPr/>
                <p14:nvPr/>
              </p14:nvContentPartPr>
              <p14:xfrm>
                <a:off x="5942825" y="3860003"/>
                <a:ext cx="1891800" cy="51480"/>
              </p14:xfrm>
            </p:contentPart>
          </mc:Choice>
          <mc:Fallback>
            <p:pic>
              <p:nvPicPr>
                <p:cNvPr id="89" name="Tinta 88">
                  <a:extLst>
                    <a:ext uri="{FF2B5EF4-FFF2-40B4-BE49-F238E27FC236}">
                      <a16:creationId xmlns:a16="http://schemas.microsoft.com/office/drawing/2014/main" id="{D7C33E23-6954-47B8-8302-1D7AFE4C99AC}"/>
                    </a:ext>
                  </a:extLst>
                </p:cNvPr>
                <p:cNvPicPr/>
                <p:nvPr/>
              </p:nvPicPr>
              <p:blipFill>
                <a:blip r:embed="rId138"/>
                <a:stretch>
                  <a:fillRect/>
                </a:stretch>
              </p:blipFill>
              <p:spPr>
                <a:xfrm>
                  <a:off x="5934185" y="3851003"/>
                  <a:ext cx="190944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1" name="Tinta 90">
                  <a:extLst>
                    <a:ext uri="{FF2B5EF4-FFF2-40B4-BE49-F238E27FC236}">
                      <a16:creationId xmlns:a16="http://schemas.microsoft.com/office/drawing/2014/main" id="{55230B10-52A8-4338-AEF5-1AEA380214CA}"/>
                    </a:ext>
                  </a:extLst>
                </p14:cNvPr>
                <p14:cNvContentPartPr/>
                <p14:nvPr/>
              </p14:nvContentPartPr>
              <p14:xfrm>
                <a:off x="6102305" y="4336283"/>
                <a:ext cx="215640" cy="240480"/>
              </p14:xfrm>
            </p:contentPart>
          </mc:Choice>
          <mc:Fallback>
            <p:pic>
              <p:nvPicPr>
                <p:cNvPr id="91" name="Tinta 90">
                  <a:extLst>
                    <a:ext uri="{FF2B5EF4-FFF2-40B4-BE49-F238E27FC236}">
                      <a16:creationId xmlns:a16="http://schemas.microsoft.com/office/drawing/2014/main" id="{55230B10-52A8-4338-AEF5-1AEA380214CA}"/>
                    </a:ext>
                  </a:extLst>
                </p:cNvPr>
                <p:cNvPicPr/>
                <p:nvPr/>
              </p:nvPicPr>
              <p:blipFill>
                <a:blip r:embed="rId140"/>
                <a:stretch>
                  <a:fillRect/>
                </a:stretch>
              </p:blipFill>
              <p:spPr>
                <a:xfrm>
                  <a:off x="6093305" y="4327283"/>
                  <a:ext cx="2332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2" name="Tinta 91">
                  <a:extLst>
                    <a:ext uri="{FF2B5EF4-FFF2-40B4-BE49-F238E27FC236}">
                      <a16:creationId xmlns:a16="http://schemas.microsoft.com/office/drawing/2014/main" id="{82FA3671-FCFC-4353-86C0-5BB9DB1CD796}"/>
                    </a:ext>
                  </a:extLst>
                </p14:cNvPr>
                <p14:cNvContentPartPr/>
                <p14:nvPr/>
              </p14:nvContentPartPr>
              <p14:xfrm>
                <a:off x="5954345" y="4715723"/>
                <a:ext cx="502200" cy="32400"/>
              </p14:xfrm>
            </p:contentPart>
          </mc:Choice>
          <mc:Fallback>
            <p:pic>
              <p:nvPicPr>
                <p:cNvPr id="92" name="Tinta 91">
                  <a:extLst>
                    <a:ext uri="{FF2B5EF4-FFF2-40B4-BE49-F238E27FC236}">
                      <a16:creationId xmlns:a16="http://schemas.microsoft.com/office/drawing/2014/main" id="{82FA3671-FCFC-4353-86C0-5BB9DB1CD796}"/>
                    </a:ext>
                  </a:extLst>
                </p:cNvPr>
                <p:cNvPicPr/>
                <p:nvPr/>
              </p:nvPicPr>
              <p:blipFill>
                <a:blip r:embed="rId142"/>
                <a:stretch>
                  <a:fillRect/>
                </a:stretch>
              </p:blipFill>
              <p:spPr>
                <a:xfrm>
                  <a:off x="5945345" y="4707083"/>
                  <a:ext cx="5198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3" name="Tinta 92">
                  <a:extLst>
                    <a:ext uri="{FF2B5EF4-FFF2-40B4-BE49-F238E27FC236}">
                      <a16:creationId xmlns:a16="http://schemas.microsoft.com/office/drawing/2014/main" id="{2EBF4106-4F8A-4339-ADB6-B99C71A9BA11}"/>
                    </a:ext>
                  </a:extLst>
                </p14:cNvPr>
                <p14:cNvContentPartPr/>
                <p14:nvPr/>
              </p14:nvContentPartPr>
              <p14:xfrm>
                <a:off x="6153785" y="4929923"/>
                <a:ext cx="240840" cy="325440"/>
              </p14:xfrm>
            </p:contentPart>
          </mc:Choice>
          <mc:Fallback>
            <p:pic>
              <p:nvPicPr>
                <p:cNvPr id="93" name="Tinta 92">
                  <a:extLst>
                    <a:ext uri="{FF2B5EF4-FFF2-40B4-BE49-F238E27FC236}">
                      <a16:creationId xmlns:a16="http://schemas.microsoft.com/office/drawing/2014/main" id="{2EBF4106-4F8A-4339-ADB6-B99C71A9BA11}"/>
                    </a:ext>
                  </a:extLst>
                </p:cNvPr>
                <p:cNvPicPr/>
                <p:nvPr/>
              </p:nvPicPr>
              <p:blipFill>
                <a:blip r:embed="rId144"/>
                <a:stretch>
                  <a:fillRect/>
                </a:stretch>
              </p:blipFill>
              <p:spPr>
                <a:xfrm>
                  <a:off x="6145145" y="4921283"/>
                  <a:ext cx="2584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4" name="Tinta 93">
                  <a:extLst>
                    <a:ext uri="{FF2B5EF4-FFF2-40B4-BE49-F238E27FC236}">
                      <a16:creationId xmlns:a16="http://schemas.microsoft.com/office/drawing/2014/main" id="{A3CBC8A0-9532-465C-A4EB-783152FA5619}"/>
                    </a:ext>
                  </a:extLst>
                </p14:cNvPr>
                <p14:cNvContentPartPr/>
                <p14:nvPr/>
              </p14:nvContentPartPr>
              <p14:xfrm>
                <a:off x="5790545" y="4240883"/>
                <a:ext cx="238680" cy="1193400"/>
              </p14:xfrm>
            </p:contentPart>
          </mc:Choice>
          <mc:Fallback>
            <p:pic>
              <p:nvPicPr>
                <p:cNvPr id="94" name="Tinta 93">
                  <a:extLst>
                    <a:ext uri="{FF2B5EF4-FFF2-40B4-BE49-F238E27FC236}">
                      <a16:creationId xmlns:a16="http://schemas.microsoft.com/office/drawing/2014/main" id="{A3CBC8A0-9532-465C-A4EB-783152FA5619}"/>
                    </a:ext>
                  </a:extLst>
                </p:cNvPr>
                <p:cNvPicPr/>
                <p:nvPr/>
              </p:nvPicPr>
              <p:blipFill>
                <a:blip r:embed="rId146"/>
                <a:stretch>
                  <a:fillRect/>
                </a:stretch>
              </p:blipFill>
              <p:spPr>
                <a:xfrm>
                  <a:off x="5781545" y="4231883"/>
                  <a:ext cx="256320" cy="12110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5" name="Tinta 94">
                  <a:extLst>
                    <a:ext uri="{FF2B5EF4-FFF2-40B4-BE49-F238E27FC236}">
                      <a16:creationId xmlns:a16="http://schemas.microsoft.com/office/drawing/2014/main" id="{96B217AE-2658-4D86-A129-C1897DEF3137}"/>
                    </a:ext>
                  </a:extLst>
                </p14:cNvPr>
                <p14:cNvContentPartPr/>
                <p14:nvPr/>
              </p14:nvContentPartPr>
              <p14:xfrm>
                <a:off x="6511625" y="4200923"/>
                <a:ext cx="232920" cy="1079640"/>
              </p14:xfrm>
            </p:contentPart>
          </mc:Choice>
          <mc:Fallback>
            <p:pic>
              <p:nvPicPr>
                <p:cNvPr id="95" name="Tinta 94">
                  <a:extLst>
                    <a:ext uri="{FF2B5EF4-FFF2-40B4-BE49-F238E27FC236}">
                      <a16:creationId xmlns:a16="http://schemas.microsoft.com/office/drawing/2014/main" id="{96B217AE-2658-4D86-A129-C1897DEF3137}"/>
                    </a:ext>
                  </a:extLst>
                </p:cNvPr>
                <p:cNvPicPr/>
                <p:nvPr/>
              </p:nvPicPr>
              <p:blipFill>
                <a:blip r:embed="rId148"/>
                <a:stretch>
                  <a:fillRect/>
                </a:stretch>
              </p:blipFill>
              <p:spPr>
                <a:xfrm>
                  <a:off x="6502985" y="4192283"/>
                  <a:ext cx="250560" cy="10972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7" name="Tinta 96">
                  <a:extLst>
                    <a:ext uri="{FF2B5EF4-FFF2-40B4-BE49-F238E27FC236}">
                      <a16:creationId xmlns:a16="http://schemas.microsoft.com/office/drawing/2014/main" id="{481EAFB4-4AFE-4227-97C3-09BF6F7FFD52}"/>
                    </a:ext>
                  </a:extLst>
                </p14:cNvPr>
                <p14:cNvContentPartPr/>
                <p14:nvPr/>
              </p14:nvContentPartPr>
              <p14:xfrm>
                <a:off x="6751745" y="4139723"/>
                <a:ext cx="143280" cy="12240"/>
              </p14:xfrm>
            </p:contentPart>
          </mc:Choice>
          <mc:Fallback>
            <p:pic>
              <p:nvPicPr>
                <p:cNvPr id="97" name="Tinta 96">
                  <a:extLst>
                    <a:ext uri="{FF2B5EF4-FFF2-40B4-BE49-F238E27FC236}">
                      <a16:creationId xmlns:a16="http://schemas.microsoft.com/office/drawing/2014/main" id="{481EAFB4-4AFE-4227-97C3-09BF6F7FFD52}"/>
                    </a:ext>
                  </a:extLst>
                </p:cNvPr>
                <p:cNvPicPr/>
                <p:nvPr/>
              </p:nvPicPr>
              <p:blipFill>
                <a:blip r:embed="rId150"/>
                <a:stretch>
                  <a:fillRect/>
                </a:stretch>
              </p:blipFill>
              <p:spPr>
                <a:xfrm>
                  <a:off x="6743105" y="4130723"/>
                  <a:ext cx="1609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98" name="Tinta 97">
                  <a:extLst>
                    <a:ext uri="{FF2B5EF4-FFF2-40B4-BE49-F238E27FC236}">
                      <a16:creationId xmlns:a16="http://schemas.microsoft.com/office/drawing/2014/main" id="{F581D04F-0068-49FC-9389-FD9DDF5BA32D}"/>
                    </a:ext>
                  </a:extLst>
                </p14:cNvPr>
                <p14:cNvContentPartPr/>
                <p14:nvPr/>
              </p14:nvContentPartPr>
              <p14:xfrm>
                <a:off x="7055585" y="4028123"/>
                <a:ext cx="143640" cy="207360"/>
              </p14:xfrm>
            </p:contentPart>
          </mc:Choice>
          <mc:Fallback>
            <p:pic>
              <p:nvPicPr>
                <p:cNvPr id="98" name="Tinta 97">
                  <a:extLst>
                    <a:ext uri="{FF2B5EF4-FFF2-40B4-BE49-F238E27FC236}">
                      <a16:creationId xmlns:a16="http://schemas.microsoft.com/office/drawing/2014/main" id="{F581D04F-0068-49FC-9389-FD9DDF5BA32D}"/>
                    </a:ext>
                  </a:extLst>
                </p:cNvPr>
                <p:cNvPicPr/>
                <p:nvPr/>
              </p:nvPicPr>
              <p:blipFill>
                <a:blip r:embed="rId152"/>
                <a:stretch>
                  <a:fillRect/>
                </a:stretch>
              </p:blipFill>
              <p:spPr>
                <a:xfrm>
                  <a:off x="7046585" y="4019483"/>
                  <a:ext cx="1612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9" name="Tinta 98">
                  <a:extLst>
                    <a:ext uri="{FF2B5EF4-FFF2-40B4-BE49-F238E27FC236}">
                      <a16:creationId xmlns:a16="http://schemas.microsoft.com/office/drawing/2014/main" id="{77E5B718-7211-4F6B-9936-7B6FF883025E}"/>
                    </a:ext>
                  </a:extLst>
                </p14:cNvPr>
                <p14:cNvContentPartPr/>
                <p14:nvPr/>
              </p14:nvContentPartPr>
              <p14:xfrm>
                <a:off x="7100945" y="4034963"/>
                <a:ext cx="164880" cy="28800"/>
              </p14:xfrm>
            </p:contentPart>
          </mc:Choice>
          <mc:Fallback>
            <p:pic>
              <p:nvPicPr>
                <p:cNvPr id="99" name="Tinta 98">
                  <a:extLst>
                    <a:ext uri="{FF2B5EF4-FFF2-40B4-BE49-F238E27FC236}">
                      <a16:creationId xmlns:a16="http://schemas.microsoft.com/office/drawing/2014/main" id="{77E5B718-7211-4F6B-9936-7B6FF883025E}"/>
                    </a:ext>
                  </a:extLst>
                </p:cNvPr>
                <p:cNvPicPr/>
                <p:nvPr/>
              </p:nvPicPr>
              <p:blipFill>
                <a:blip r:embed="rId154"/>
                <a:stretch>
                  <a:fillRect/>
                </a:stretch>
              </p:blipFill>
              <p:spPr>
                <a:xfrm>
                  <a:off x="7091945" y="4026323"/>
                  <a:ext cx="1825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0" name="Tinta 99">
                  <a:extLst>
                    <a:ext uri="{FF2B5EF4-FFF2-40B4-BE49-F238E27FC236}">
                      <a16:creationId xmlns:a16="http://schemas.microsoft.com/office/drawing/2014/main" id="{A87DB7B7-E117-4EA4-814F-3CE57E2C12E6}"/>
                    </a:ext>
                  </a:extLst>
                </p14:cNvPr>
                <p14:cNvContentPartPr/>
                <p14:nvPr/>
              </p14:nvContentPartPr>
              <p14:xfrm>
                <a:off x="7061705" y="4290923"/>
                <a:ext cx="280800" cy="25200"/>
              </p14:xfrm>
            </p:contentPart>
          </mc:Choice>
          <mc:Fallback>
            <p:pic>
              <p:nvPicPr>
                <p:cNvPr id="100" name="Tinta 99">
                  <a:extLst>
                    <a:ext uri="{FF2B5EF4-FFF2-40B4-BE49-F238E27FC236}">
                      <a16:creationId xmlns:a16="http://schemas.microsoft.com/office/drawing/2014/main" id="{A87DB7B7-E117-4EA4-814F-3CE57E2C12E6}"/>
                    </a:ext>
                  </a:extLst>
                </p:cNvPr>
                <p:cNvPicPr/>
                <p:nvPr/>
              </p:nvPicPr>
              <p:blipFill>
                <a:blip r:embed="rId156"/>
                <a:stretch>
                  <a:fillRect/>
                </a:stretch>
              </p:blipFill>
              <p:spPr>
                <a:xfrm>
                  <a:off x="7052705" y="4281923"/>
                  <a:ext cx="2984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1" name="Tinta 100">
                  <a:extLst>
                    <a:ext uri="{FF2B5EF4-FFF2-40B4-BE49-F238E27FC236}">
                      <a16:creationId xmlns:a16="http://schemas.microsoft.com/office/drawing/2014/main" id="{B446EC85-90A7-432F-AC10-8ADB9FE3950B}"/>
                    </a:ext>
                  </a:extLst>
                </p14:cNvPr>
                <p14:cNvContentPartPr/>
                <p14:nvPr/>
              </p14:nvContentPartPr>
              <p14:xfrm>
                <a:off x="7185545" y="4404683"/>
                <a:ext cx="115560" cy="111960"/>
              </p14:xfrm>
            </p:contentPart>
          </mc:Choice>
          <mc:Fallback>
            <p:pic>
              <p:nvPicPr>
                <p:cNvPr id="101" name="Tinta 100">
                  <a:extLst>
                    <a:ext uri="{FF2B5EF4-FFF2-40B4-BE49-F238E27FC236}">
                      <a16:creationId xmlns:a16="http://schemas.microsoft.com/office/drawing/2014/main" id="{B446EC85-90A7-432F-AC10-8ADB9FE3950B}"/>
                    </a:ext>
                  </a:extLst>
                </p:cNvPr>
                <p:cNvPicPr/>
                <p:nvPr/>
              </p:nvPicPr>
              <p:blipFill>
                <a:blip r:embed="rId158"/>
                <a:stretch>
                  <a:fillRect/>
                </a:stretch>
              </p:blipFill>
              <p:spPr>
                <a:xfrm>
                  <a:off x="7176545" y="4395683"/>
                  <a:ext cx="13320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2" name="Tinta 101">
                  <a:extLst>
                    <a:ext uri="{FF2B5EF4-FFF2-40B4-BE49-F238E27FC236}">
                      <a16:creationId xmlns:a16="http://schemas.microsoft.com/office/drawing/2014/main" id="{92CD1A36-EB7E-4B71-8C2C-0462C291F5BE}"/>
                    </a:ext>
                  </a:extLst>
                </p14:cNvPr>
                <p14:cNvContentPartPr/>
                <p14:nvPr/>
              </p14:nvContentPartPr>
              <p14:xfrm>
                <a:off x="7280225" y="4402163"/>
                <a:ext cx="52200" cy="207720"/>
              </p14:xfrm>
            </p:contentPart>
          </mc:Choice>
          <mc:Fallback>
            <p:pic>
              <p:nvPicPr>
                <p:cNvPr id="102" name="Tinta 101">
                  <a:extLst>
                    <a:ext uri="{FF2B5EF4-FFF2-40B4-BE49-F238E27FC236}">
                      <a16:creationId xmlns:a16="http://schemas.microsoft.com/office/drawing/2014/main" id="{92CD1A36-EB7E-4B71-8C2C-0462C291F5BE}"/>
                    </a:ext>
                  </a:extLst>
                </p:cNvPr>
                <p:cNvPicPr/>
                <p:nvPr/>
              </p:nvPicPr>
              <p:blipFill>
                <a:blip r:embed="rId160"/>
                <a:stretch>
                  <a:fillRect/>
                </a:stretch>
              </p:blipFill>
              <p:spPr>
                <a:xfrm>
                  <a:off x="7271585" y="4393523"/>
                  <a:ext cx="698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4" name="Tinta 103">
                  <a:extLst>
                    <a:ext uri="{FF2B5EF4-FFF2-40B4-BE49-F238E27FC236}">
                      <a16:creationId xmlns:a16="http://schemas.microsoft.com/office/drawing/2014/main" id="{1FECAE0D-5AD0-45A2-8E81-789DD44ED17D}"/>
                    </a:ext>
                  </a:extLst>
                </p14:cNvPr>
                <p14:cNvContentPartPr/>
                <p14:nvPr/>
              </p14:nvContentPartPr>
              <p14:xfrm>
                <a:off x="7665785" y="4590083"/>
                <a:ext cx="240480" cy="30960"/>
              </p14:xfrm>
            </p:contentPart>
          </mc:Choice>
          <mc:Fallback>
            <p:pic>
              <p:nvPicPr>
                <p:cNvPr id="104" name="Tinta 103">
                  <a:extLst>
                    <a:ext uri="{FF2B5EF4-FFF2-40B4-BE49-F238E27FC236}">
                      <a16:creationId xmlns:a16="http://schemas.microsoft.com/office/drawing/2014/main" id="{1FECAE0D-5AD0-45A2-8E81-789DD44ED17D}"/>
                    </a:ext>
                  </a:extLst>
                </p:cNvPr>
                <p:cNvPicPr/>
                <p:nvPr/>
              </p:nvPicPr>
              <p:blipFill>
                <a:blip r:embed="rId162"/>
                <a:stretch>
                  <a:fillRect/>
                </a:stretch>
              </p:blipFill>
              <p:spPr>
                <a:xfrm>
                  <a:off x="7657145" y="4581083"/>
                  <a:ext cx="2581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5" name="Tinta 104">
                  <a:extLst>
                    <a:ext uri="{FF2B5EF4-FFF2-40B4-BE49-F238E27FC236}">
                      <a16:creationId xmlns:a16="http://schemas.microsoft.com/office/drawing/2014/main" id="{92CFB0BC-C023-456F-8659-591FD878F180}"/>
                    </a:ext>
                  </a:extLst>
                </p14:cNvPr>
                <p14:cNvContentPartPr/>
                <p14:nvPr/>
              </p14:nvContentPartPr>
              <p14:xfrm>
                <a:off x="7707545" y="4703843"/>
                <a:ext cx="150840" cy="18360"/>
              </p14:xfrm>
            </p:contentPart>
          </mc:Choice>
          <mc:Fallback>
            <p:pic>
              <p:nvPicPr>
                <p:cNvPr id="105" name="Tinta 104">
                  <a:extLst>
                    <a:ext uri="{FF2B5EF4-FFF2-40B4-BE49-F238E27FC236}">
                      <a16:creationId xmlns:a16="http://schemas.microsoft.com/office/drawing/2014/main" id="{92CFB0BC-C023-456F-8659-591FD878F180}"/>
                    </a:ext>
                  </a:extLst>
                </p:cNvPr>
                <p:cNvPicPr/>
                <p:nvPr/>
              </p:nvPicPr>
              <p:blipFill>
                <a:blip r:embed="rId164"/>
                <a:stretch>
                  <a:fillRect/>
                </a:stretch>
              </p:blipFill>
              <p:spPr>
                <a:xfrm>
                  <a:off x="7698905" y="4695203"/>
                  <a:ext cx="168480" cy="36000"/>
                </a:xfrm>
                <a:prstGeom prst="rect">
                  <a:avLst/>
                </a:prstGeom>
              </p:spPr>
            </p:pic>
          </mc:Fallback>
        </mc:AlternateContent>
      </p:grpSp>
      <p:grpSp>
        <p:nvGrpSpPr>
          <p:cNvPr id="132" name="Agrupar 131">
            <a:extLst>
              <a:ext uri="{FF2B5EF4-FFF2-40B4-BE49-F238E27FC236}">
                <a16:creationId xmlns:a16="http://schemas.microsoft.com/office/drawing/2014/main" id="{9E31441A-2787-412A-B435-3F1EE782B484}"/>
              </a:ext>
            </a:extLst>
          </p:cNvPr>
          <p:cNvGrpSpPr/>
          <p:nvPr/>
        </p:nvGrpSpPr>
        <p:grpSpPr>
          <a:xfrm>
            <a:off x="8341865" y="3671003"/>
            <a:ext cx="3411360" cy="1601640"/>
            <a:chOff x="8341865" y="3671003"/>
            <a:chExt cx="3411360" cy="1601640"/>
          </a:xfrm>
        </p:grpSpPr>
        <mc:AlternateContent xmlns:mc="http://schemas.openxmlformats.org/markup-compatibility/2006">
          <mc:Choice xmlns:p14="http://schemas.microsoft.com/office/powerpoint/2010/main" Requires="p14">
            <p:contentPart p14:bwMode="auto" r:id="rId165">
              <p14:nvContentPartPr>
                <p14:cNvPr id="107" name="Tinta 106">
                  <a:extLst>
                    <a:ext uri="{FF2B5EF4-FFF2-40B4-BE49-F238E27FC236}">
                      <a16:creationId xmlns:a16="http://schemas.microsoft.com/office/drawing/2014/main" id="{F5A063A9-6B9D-4873-8DB2-6F5B493E2E38}"/>
                    </a:ext>
                  </a:extLst>
                </p14:cNvPr>
                <p14:cNvContentPartPr/>
                <p14:nvPr/>
              </p14:nvContentPartPr>
              <p14:xfrm>
                <a:off x="8341865" y="3937403"/>
                <a:ext cx="264960" cy="1335240"/>
              </p14:xfrm>
            </p:contentPart>
          </mc:Choice>
          <mc:Fallback>
            <p:pic>
              <p:nvPicPr>
                <p:cNvPr id="107" name="Tinta 106">
                  <a:extLst>
                    <a:ext uri="{FF2B5EF4-FFF2-40B4-BE49-F238E27FC236}">
                      <a16:creationId xmlns:a16="http://schemas.microsoft.com/office/drawing/2014/main" id="{F5A063A9-6B9D-4873-8DB2-6F5B493E2E38}"/>
                    </a:ext>
                  </a:extLst>
                </p:cNvPr>
                <p:cNvPicPr/>
                <p:nvPr/>
              </p:nvPicPr>
              <p:blipFill>
                <a:blip r:embed="rId166"/>
                <a:stretch>
                  <a:fillRect/>
                </a:stretch>
              </p:blipFill>
              <p:spPr>
                <a:xfrm>
                  <a:off x="8332865" y="3928403"/>
                  <a:ext cx="282600" cy="13528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8" name="Tinta 107">
                  <a:extLst>
                    <a:ext uri="{FF2B5EF4-FFF2-40B4-BE49-F238E27FC236}">
                      <a16:creationId xmlns:a16="http://schemas.microsoft.com/office/drawing/2014/main" id="{F5F77483-5577-4913-B0BA-B50C7A3E6976}"/>
                    </a:ext>
                  </a:extLst>
                </p14:cNvPr>
                <p14:cNvContentPartPr/>
                <p14:nvPr/>
              </p14:nvContentPartPr>
              <p14:xfrm>
                <a:off x="8732825" y="4274723"/>
                <a:ext cx="169200" cy="307440"/>
              </p14:xfrm>
            </p:contentPart>
          </mc:Choice>
          <mc:Fallback>
            <p:pic>
              <p:nvPicPr>
                <p:cNvPr id="108" name="Tinta 107">
                  <a:extLst>
                    <a:ext uri="{FF2B5EF4-FFF2-40B4-BE49-F238E27FC236}">
                      <a16:creationId xmlns:a16="http://schemas.microsoft.com/office/drawing/2014/main" id="{F5F77483-5577-4913-B0BA-B50C7A3E6976}"/>
                    </a:ext>
                  </a:extLst>
                </p:cNvPr>
                <p:cNvPicPr/>
                <p:nvPr/>
              </p:nvPicPr>
              <p:blipFill>
                <a:blip r:embed="rId168"/>
                <a:stretch>
                  <a:fillRect/>
                </a:stretch>
              </p:blipFill>
              <p:spPr>
                <a:xfrm>
                  <a:off x="8724185" y="4265723"/>
                  <a:ext cx="18684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9" name="Tinta 108">
                  <a:extLst>
                    <a:ext uri="{FF2B5EF4-FFF2-40B4-BE49-F238E27FC236}">
                      <a16:creationId xmlns:a16="http://schemas.microsoft.com/office/drawing/2014/main" id="{50A2147B-1593-4EB3-9285-83D59081B8EF}"/>
                    </a:ext>
                  </a:extLst>
                </p14:cNvPr>
                <p14:cNvContentPartPr/>
                <p14:nvPr/>
              </p14:nvContentPartPr>
              <p14:xfrm>
                <a:off x="8607545" y="4662803"/>
                <a:ext cx="322560" cy="29880"/>
              </p14:xfrm>
            </p:contentPart>
          </mc:Choice>
          <mc:Fallback>
            <p:pic>
              <p:nvPicPr>
                <p:cNvPr id="109" name="Tinta 108">
                  <a:extLst>
                    <a:ext uri="{FF2B5EF4-FFF2-40B4-BE49-F238E27FC236}">
                      <a16:creationId xmlns:a16="http://schemas.microsoft.com/office/drawing/2014/main" id="{50A2147B-1593-4EB3-9285-83D59081B8EF}"/>
                    </a:ext>
                  </a:extLst>
                </p:cNvPr>
                <p:cNvPicPr/>
                <p:nvPr/>
              </p:nvPicPr>
              <p:blipFill>
                <a:blip r:embed="rId170"/>
                <a:stretch>
                  <a:fillRect/>
                </a:stretch>
              </p:blipFill>
              <p:spPr>
                <a:xfrm>
                  <a:off x="8598905" y="4653803"/>
                  <a:ext cx="3402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0" name="Tinta 109">
                  <a:extLst>
                    <a:ext uri="{FF2B5EF4-FFF2-40B4-BE49-F238E27FC236}">
                      <a16:creationId xmlns:a16="http://schemas.microsoft.com/office/drawing/2014/main" id="{345C8612-B52D-46C9-9C10-3711BCA1961B}"/>
                    </a:ext>
                  </a:extLst>
                </p14:cNvPr>
                <p14:cNvContentPartPr/>
                <p14:nvPr/>
              </p14:nvContentPartPr>
              <p14:xfrm>
                <a:off x="8749025" y="4886363"/>
                <a:ext cx="316800" cy="280440"/>
              </p14:xfrm>
            </p:contentPart>
          </mc:Choice>
          <mc:Fallback>
            <p:pic>
              <p:nvPicPr>
                <p:cNvPr id="110" name="Tinta 109">
                  <a:extLst>
                    <a:ext uri="{FF2B5EF4-FFF2-40B4-BE49-F238E27FC236}">
                      <a16:creationId xmlns:a16="http://schemas.microsoft.com/office/drawing/2014/main" id="{345C8612-B52D-46C9-9C10-3711BCA1961B}"/>
                    </a:ext>
                  </a:extLst>
                </p:cNvPr>
                <p:cNvPicPr/>
                <p:nvPr/>
              </p:nvPicPr>
              <p:blipFill>
                <a:blip r:embed="rId172"/>
                <a:stretch>
                  <a:fillRect/>
                </a:stretch>
              </p:blipFill>
              <p:spPr>
                <a:xfrm>
                  <a:off x="8740025" y="4877723"/>
                  <a:ext cx="3344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1" name="Tinta 110">
                  <a:extLst>
                    <a:ext uri="{FF2B5EF4-FFF2-40B4-BE49-F238E27FC236}">
                      <a16:creationId xmlns:a16="http://schemas.microsoft.com/office/drawing/2014/main" id="{9BD0AAFE-00D0-4192-8BF9-5E91618E1A64}"/>
                    </a:ext>
                  </a:extLst>
                </p14:cNvPr>
                <p14:cNvContentPartPr/>
                <p14:nvPr/>
              </p14:nvContentPartPr>
              <p14:xfrm>
                <a:off x="8997065" y="4068083"/>
                <a:ext cx="311400" cy="1172880"/>
              </p14:xfrm>
            </p:contentPart>
          </mc:Choice>
          <mc:Fallback>
            <p:pic>
              <p:nvPicPr>
                <p:cNvPr id="111" name="Tinta 110">
                  <a:extLst>
                    <a:ext uri="{FF2B5EF4-FFF2-40B4-BE49-F238E27FC236}">
                      <a16:creationId xmlns:a16="http://schemas.microsoft.com/office/drawing/2014/main" id="{9BD0AAFE-00D0-4192-8BF9-5E91618E1A64}"/>
                    </a:ext>
                  </a:extLst>
                </p:cNvPr>
                <p:cNvPicPr/>
                <p:nvPr/>
              </p:nvPicPr>
              <p:blipFill>
                <a:blip r:embed="rId174"/>
                <a:stretch>
                  <a:fillRect/>
                </a:stretch>
              </p:blipFill>
              <p:spPr>
                <a:xfrm>
                  <a:off x="8988065" y="4059083"/>
                  <a:ext cx="329040" cy="11905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3" name="Tinta 112">
                  <a:extLst>
                    <a:ext uri="{FF2B5EF4-FFF2-40B4-BE49-F238E27FC236}">
                      <a16:creationId xmlns:a16="http://schemas.microsoft.com/office/drawing/2014/main" id="{7B6C0461-A905-4FE4-A2DD-E479B315EDAA}"/>
                    </a:ext>
                  </a:extLst>
                </p14:cNvPr>
                <p14:cNvContentPartPr/>
                <p14:nvPr/>
              </p14:nvContentPartPr>
              <p14:xfrm>
                <a:off x="9399185" y="3938123"/>
                <a:ext cx="104400" cy="196200"/>
              </p14:xfrm>
            </p:contentPart>
          </mc:Choice>
          <mc:Fallback>
            <p:pic>
              <p:nvPicPr>
                <p:cNvPr id="113" name="Tinta 112">
                  <a:extLst>
                    <a:ext uri="{FF2B5EF4-FFF2-40B4-BE49-F238E27FC236}">
                      <a16:creationId xmlns:a16="http://schemas.microsoft.com/office/drawing/2014/main" id="{7B6C0461-A905-4FE4-A2DD-E479B315EDAA}"/>
                    </a:ext>
                  </a:extLst>
                </p:cNvPr>
                <p:cNvPicPr/>
                <p:nvPr/>
              </p:nvPicPr>
              <p:blipFill>
                <a:blip r:embed="rId176"/>
                <a:stretch>
                  <a:fillRect/>
                </a:stretch>
              </p:blipFill>
              <p:spPr>
                <a:xfrm>
                  <a:off x="9390545" y="3929483"/>
                  <a:ext cx="1220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4" name="Tinta 113">
                  <a:extLst>
                    <a:ext uri="{FF2B5EF4-FFF2-40B4-BE49-F238E27FC236}">
                      <a16:creationId xmlns:a16="http://schemas.microsoft.com/office/drawing/2014/main" id="{73F78860-9370-44C7-8E40-C264F6A8103A}"/>
                    </a:ext>
                  </a:extLst>
                </p14:cNvPr>
                <p14:cNvContentPartPr/>
                <p14:nvPr/>
              </p14:nvContentPartPr>
              <p14:xfrm>
                <a:off x="9394145" y="3946403"/>
                <a:ext cx="174960" cy="10440"/>
              </p14:xfrm>
            </p:contentPart>
          </mc:Choice>
          <mc:Fallback>
            <p:pic>
              <p:nvPicPr>
                <p:cNvPr id="114" name="Tinta 113">
                  <a:extLst>
                    <a:ext uri="{FF2B5EF4-FFF2-40B4-BE49-F238E27FC236}">
                      <a16:creationId xmlns:a16="http://schemas.microsoft.com/office/drawing/2014/main" id="{73F78860-9370-44C7-8E40-C264F6A8103A}"/>
                    </a:ext>
                  </a:extLst>
                </p:cNvPr>
                <p:cNvPicPr/>
                <p:nvPr/>
              </p:nvPicPr>
              <p:blipFill>
                <a:blip r:embed="rId178"/>
                <a:stretch>
                  <a:fillRect/>
                </a:stretch>
              </p:blipFill>
              <p:spPr>
                <a:xfrm>
                  <a:off x="9385145" y="3937403"/>
                  <a:ext cx="1926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15" name="Tinta 114">
                  <a:extLst>
                    <a:ext uri="{FF2B5EF4-FFF2-40B4-BE49-F238E27FC236}">
                      <a16:creationId xmlns:a16="http://schemas.microsoft.com/office/drawing/2014/main" id="{CAEEBB42-487B-4FCD-8F7B-C9D7EC728E52}"/>
                    </a:ext>
                  </a:extLst>
                </p14:cNvPr>
                <p14:cNvContentPartPr/>
                <p14:nvPr/>
              </p14:nvContentPartPr>
              <p14:xfrm>
                <a:off x="9330785" y="4155923"/>
                <a:ext cx="285840" cy="35280"/>
              </p14:xfrm>
            </p:contentPart>
          </mc:Choice>
          <mc:Fallback>
            <p:pic>
              <p:nvPicPr>
                <p:cNvPr id="115" name="Tinta 114">
                  <a:extLst>
                    <a:ext uri="{FF2B5EF4-FFF2-40B4-BE49-F238E27FC236}">
                      <a16:creationId xmlns:a16="http://schemas.microsoft.com/office/drawing/2014/main" id="{CAEEBB42-487B-4FCD-8F7B-C9D7EC728E52}"/>
                    </a:ext>
                  </a:extLst>
                </p:cNvPr>
                <p:cNvPicPr/>
                <p:nvPr/>
              </p:nvPicPr>
              <p:blipFill>
                <a:blip r:embed="rId180"/>
                <a:stretch>
                  <a:fillRect/>
                </a:stretch>
              </p:blipFill>
              <p:spPr>
                <a:xfrm>
                  <a:off x="9321785" y="4147283"/>
                  <a:ext cx="3034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6" name="Tinta 115">
                  <a:extLst>
                    <a:ext uri="{FF2B5EF4-FFF2-40B4-BE49-F238E27FC236}">
                      <a16:creationId xmlns:a16="http://schemas.microsoft.com/office/drawing/2014/main" id="{DC5B0824-9F13-4E9D-A488-C9E0DBF5629A}"/>
                    </a:ext>
                  </a:extLst>
                </p14:cNvPr>
                <p14:cNvContentPartPr/>
                <p14:nvPr/>
              </p14:nvContentPartPr>
              <p14:xfrm>
                <a:off x="9409265" y="4313603"/>
                <a:ext cx="145800" cy="113400"/>
              </p14:xfrm>
            </p:contentPart>
          </mc:Choice>
          <mc:Fallback>
            <p:pic>
              <p:nvPicPr>
                <p:cNvPr id="116" name="Tinta 115">
                  <a:extLst>
                    <a:ext uri="{FF2B5EF4-FFF2-40B4-BE49-F238E27FC236}">
                      <a16:creationId xmlns:a16="http://schemas.microsoft.com/office/drawing/2014/main" id="{DC5B0824-9F13-4E9D-A488-C9E0DBF5629A}"/>
                    </a:ext>
                  </a:extLst>
                </p:cNvPr>
                <p:cNvPicPr/>
                <p:nvPr/>
              </p:nvPicPr>
              <p:blipFill>
                <a:blip r:embed="rId182"/>
                <a:stretch>
                  <a:fillRect/>
                </a:stretch>
              </p:blipFill>
              <p:spPr>
                <a:xfrm>
                  <a:off x="9400265" y="4304963"/>
                  <a:ext cx="1634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7" name="Tinta 116">
                  <a:extLst>
                    <a:ext uri="{FF2B5EF4-FFF2-40B4-BE49-F238E27FC236}">
                      <a16:creationId xmlns:a16="http://schemas.microsoft.com/office/drawing/2014/main" id="{E1428A99-8B0E-4060-90CE-93A5105C8479}"/>
                    </a:ext>
                  </a:extLst>
                </p14:cNvPr>
                <p14:cNvContentPartPr/>
                <p14:nvPr/>
              </p14:nvContentPartPr>
              <p14:xfrm>
                <a:off x="9541745" y="4323683"/>
                <a:ext cx="45720" cy="217080"/>
              </p14:xfrm>
            </p:contentPart>
          </mc:Choice>
          <mc:Fallback>
            <p:pic>
              <p:nvPicPr>
                <p:cNvPr id="117" name="Tinta 116">
                  <a:extLst>
                    <a:ext uri="{FF2B5EF4-FFF2-40B4-BE49-F238E27FC236}">
                      <a16:creationId xmlns:a16="http://schemas.microsoft.com/office/drawing/2014/main" id="{E1428A99-8B0E-4060-90CE-93A5105C8479}"/>
                    </a:ext>
                  </a:extLst>
                </p:cNvPr>
                <p:cNvPicPr/>
                <p:nvPr/>
              </p:nvPicPr>
              <p:blipFill>
                <a:blip r:embed="rId184"/>
                <a:stretch>
                  <a:fillRect/>
                </a:stretch>
              </p:blipFill>
              <p:spPr>
                <a:xfrm>
                  <a:off x="9533105" y="4315043"/>
                  <a:ext cx="633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3" name="Tinta 122">
                  <a:extLst>
                    <a:ext uri="{FF2B5EF4-FFF2-40B4-BE49-F238E27FC236}">
                      <a16:creationId xmlns:a16="http://schemas.microsoft.com/office/drawing/2014/main" id="{42E8397C-0F39-46C7-8D59-128F991DE9FA}"/>
                    </a:ext>
                  </a:extLst>
                </p14:cNvPr>
                <p14:cNvContentPartPr/>
                <p14:nvPr/>
              </p14:nvContentPartPr>
              <p14:xfrm>
                <a:off x="10907225" y="4133603"/>
                <a:ext cx="209160" cy="279720"/>
              </p14:xfrm>
            </p:contentPart>
          </mc:Choice>
          <mc:Fallback>
            <p:pic>
              <p:nvPicPr>
                <p:cNvPr id="123" name="Tinta 122">
                  <a:extLst>
                    <a:ext uri="{FF2B5EF4-FFF2-40B4-BE49-F238E27FC236}">
                      <a16:creationId xmlns:a16="http://schemas.microsoft.com/office/drawing/2014/main" id="{42E8397C-0F39-46C7-8D59-128F991DE9FA}"/>
                    </a:ext>
                  </a:extLst>
                </p:cNvPr>
                <p:cNvPicPr/>
                <p:nvPr/>
              </p:nvPicPr>
              <p:blipFill>
                <a:blip r:embed="rId186"/>
                <a:stretch>
                  <a:fillRect/>
                </a:stretch>
              </p:blipFill>
              <p:spPr>
                <a:xfrm>
                  <a:off x="10898225" y="4124963"/>
                  <a:ext cx="2268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4" name="Tinta 123">
                  <a:extLst>
                    <a:ext uri="{FF2B5EF4-FFF2-40B4-BE49-F238E27FC236}">
                      <a16:creationId xmlns:a16="http://schemas.microsoft.com/office/drawing/2014/main" id="{5A8754B0-0F41-42B5-AA8F-8CDCC5BC3404}"/>
                    </a:ext>
                  </a:extLst>
                </p14:cNvPr>
                <p14:cNvContentPartPr/>
                <p14:nvPr/>
              </p14:nvContentPartPr>
              <p14:xfrm>
                <a:off x="10838825" y="4480643"/>
                <a:ext cx="372600" cy="33480"/>
              </p14:xfrm>
            </p:contentPart>
          </mc:Choice>
          <mc:Fallback>
            <p:pic>
              <p:nvPicPr>
                <p:cNvPr id="124" name="Tinta 123">
                  <a:extLst>
                    <a:ext uri="{FF2B5EF4-FFF2-40B4-BE49-F238E27FC236}">
                      <a16:creationId xmlns:a16="http://schemas.microsoft.com/office/drawing/2014/main" id="{5A8754B0-0F41-42B5-AA8F-8CDCC5BC3404}"/>
                    </a:ext>
                  </a:extLst>
                </p:cNvPr>
                <p:cNvPicPr/>
                <p:nvPr/>
              </p:nvPicPr>
              <p:blipFill>
                <a:blip r:embed="rId188"/>
                <a:stretch>
                  <a:fillRect/>
                </a:stretch>
              </p:blipFill>
              <p:spPr>
                <a:xfrm>
                  <a:off x="10830185" y="4472003"/>
                  <a:ext cx="3902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6" name="Tinta 125">
                  <a:extLst>
                    <a:ext uri="{FF2B5EF4-FFF2-40B4-BE49-F238E27FC236}">
                      <a16:creationId xmlns:a16="http://schemas.microsoft.com/office/drawing/2014/main" id="{AB0C8681-D5BC-422E-A046-FB17F1114E71}"/>
                    </a:ext>
                  </a:extLst>
                </p14:cNvPr>
                <p14:cNvContentPartPr/>
                <p14:nvPr/>
              </p14:nvContentPartPr>
              <p14:xfrm>
                <a:off x="10996505" y="4673243"/>
                <a:ext cx="325800" cy="283320"/>
              </p14:xfrm>
            </p:contentPart>
          </mc:Choice>
          <mc:Fallback>
            <p:pic>
              <p:nvPicPr>
                <p:cNvPr id="126" name="Tinta 125">
                  <a:extLst>
                    <a:ext uri="{FF2B5EF4-FFF2-40B4-BE49-F238E27FC236}">
                      <a16:creationId xmlns:a16="http://schemas.microsoft.com/office/drawing/2014/main" id="{AB0C8681-D5BC-422E-A046-FB17F1114E71}"/>
                    </a:ext>
                  </a:extLst>
                </p:cNvPr>
                <p:cNvPicPr/>
                <p:nvPr/>
              </p:nvPicPr>
              <p:blipFill>
                <a:blip r:embed="rId190"/>
                <a:stretch>
                  <a:fillRect/>
                </a:stretch>
              </p:blipFill>
              <p:spPr>
                <a:xfrm>
                  <a:off x="10987505" y="4664243"/>
                  <a:ext cx="34344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8" name="Tinta 127">
                  <a:extLst>
                    <a:ext uri="{FF2B5EF4-FFF2-40B4-BE49-F238E27FC236}">
                      <a16:creationId xmlns:a16="http://schemas.microsoft.com/office/drawing/2014/main" id="{835192F2-C9CB-4BDC-BE59-E6FD8D542872}"/>
                    </a:ext>
                  </a:extLst>
                </p14:cNvPr>
                <p14:cNvContentPartPr/>
                <p14:nvPr/>
              </p14:nvContentPartPr>
              <p14:xfrm>
                <a:off x="9693665" y="4592603"/>
                <a:ext cx="163080" cy="2880"/>
              </p14:xfrm>
            </p:contentPart>
          </mc:Choice>
          <mc:Fallback>
            <p:pic>
              <p:nvPicPr>
                <p:cNvPr id="128" name="Tinta 127">
                  <a:extLst>
                    <a:ext uri="{FF2B5EF4-FFF2-40B4-BE49-F238E27FC236}">
                      <a16:creationId xmlns:a16="http://schemas.microsoft.com/office/drawing/2014/main" id="{835192F2-C9CB-4BDC-BE59-E6FD8D542872}"/>
                    </a:ext>
                  </a:extLst>
                </p:cNvPr>
                <p:cNvPicPr/>
                <p:nvPr/>
              </p:nvPicPr>
              <p:blipFill>
                <a:blip r:embed="rId192"/>
                <a:stretch>
                  <a:fillRect/>
                </a:stretch>
              </p:blipFill>
              <p:spPr>
                <a:xfrm>
                  <a:off x="9684665" y="4583603"/>
                  <a:ext cx="1807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29" name="Tinta 128">
                  <a:extLst>
                    <a:ext uri="{FF2B5EF4-FFF2-40B4-BE49-F238E27FC236}">
                      <a16:creationId xmlns:a16="http://schemas.microsoft.com/office/drawing/2014/main" id="{B9CED706-021C-41EB-BCFE-A679CBBE830A}"/>
                    </a:ext>
                  </a:extLst>
                </p14:cNvPr>
                <p14:cNvContentPartPr/>
                <p14:nvPr/>
              </p14:nvContentPartPr>
              <p14:xfrm>
                <a:off x="9718865" y="4684763"/>
                <a:ext cx="151920" cy="15840"/>
              </p14:xfrm>
            </p:contentPart>
          </mc:Choice>
          <mc:Fallback>
            <p:pic>
              <p:nvPicPr>
                <p:cNvPr id="129" name="Tinta 128">
                  <a:extLst>
                    <a:ext uri="{FF2B5EF4-FFF2-40B4-BE49-F238E27FC236}">
                      <a16:creationId xmlns:a16="http://schemas.microsoft.com/office/drawing/2014/main" id="{B9CED706-021C-41EB-BCFE-A679CBBE830A}"/>
                    </a:ext>
                  </a:extLst>
                </p:cNvPr>
                <p:cNvPicPr/>
                <p:nvPr/>
              </p:nvPicPr>
              <p:blipFill>
                <a:blip r:embed="rId194"/>
                <a:stretch>
                  <a:fillRect/>
                </a:stretch>
              </p:blipFill>
              <p:spPr>
                <a:xfrm>
                  <a:off x="9710225" y="4675763"/>
                  <a:ext cx="1695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1" name="Tinta 130">
                  <a:extLst>
                    <a:ext uri="{FF2B5EF4-FFF2-40B4-BE49-F238E27FC236}">
                      <a16:creationId xmlns:a16="http://schemas.microsoft.com/office/drawing/2014/main" id="{750951AC-3BEC-4D22-9E7F-D50B835E3805}"/>
                    </a:ext>
                  </a:extLst>
                </p14:cNvPr>
                <p14:cNvContentPartPr/>
                <p14:nvPr/>
              </p14:nvContentPartPr>
              <p14:xfrm>
                <a:off x="9988145" y="3671003"/>
                <a:ext cx="1765080" cy="1479600"/>
              </p14:xfrm>
            </p:contentPart>
          </mc:Choice>
          <mc:Fallback>
            <p:pic>
              <p:nvPicPr>
                <p:cNvPr id="131" name="Tinta 130">
                  <a:extLst>
                    <a:ext uri="{FF2B5EF4-FFF2-40B4-BE49-F238E27FC236}">
                      <a16:creationId xmlns:a16="http://schemas.microsoft.com/office/drawing/2014/main" id="{750951AC-3BEC-4D22-9E7F-D50B835E3805}"/>
                    </a:ext>
                  </a:extLst>
                </p:cNvPr>
                <p:cNvPicPr/>
                <p:nvPr/>
              </p:nvPicPr>
              <p:blipFill>
                <a:blip r:embed="rId196"/>
                <a:stretch>
                  <a:fillRect/>
                </a:stretch>
              </p:blipFill>
              <p:spPr>
                <a:xfrm>
                  <a:off x="9979145" y="3662363"/>
                  <a:ext cx="1782720" cy="1497240"/>
                </a:xfrm>
                <a:prstGeom prst="rect">
                  <a:avLst/>
                </a:prstGeom>
              </p:spPr>
            </p:pic>
          </mc:Fallback>
        </mc:AlternateContent>
      </p:grpSp>
      <p:grpSp>
        <p:nvGrpSpPr>
          <p:cNvPr id="136" name="Agrupar 135">
            <a:extLst>
              <a:ext uri="{FF2B5EF4-FFF2-40B4-BE49-F238E27FC236}">
                <a16:creationId xmlns:a16="http://schemas.microsoft.com/office/drawing/2014/main" id="{01B7A977-953A-44F4-A13E-BDF2259A5E09}"/>
              </a:ext>
            </a:extLst>
          </p:cNvPr>
          <p:cNvGrpSpPr/>
          <p:nvPr/>
        </p:nvGrpSpPr>
        <p:grpSpPr>
          <a:xfrm>
            <a:off x="11414105" y="3829043"/>
            <a:ext cx="178560" cy="214200"/>
            <a:chOff x="11414105" y="3829043"/>
            <a:chExt cx="178560" cy="214200"/>
          </a:xfrm>
        </p:grpSpPr>
        <mc:AlternateContent xmlns:mc="http://schemas.openxmlformats.org/markup-compatibility/2006">
          <mc:Choice xmlns:p14="http://schemas.microsoft.com/office/powerpoint/2010/main" Requires="p14">
            <p:contentPart p14:bwMode="auto" r:id="rId197">
              <p14:nvContentPartPr>
                <p14:cNvPr id="133" name="Tinta 132">
                  <a:extLst>
                    <a:ext uri="{FF2B5EF4-FFF2-40B4-BE49-F238E27FC236}">
                      <a16:creationId xmlns:a16="http://schemas.microsoft.com/office/drawing/2014/main" id="{68953EA8-E433-4257-91E9-B9208891395E}"/>
                    </a:ext>
                  </a:extLst>
                </p14:cNvPr>
                <p14:cNvContentPartPr/>
                <p14:nvPr/>
              </p14:nvContentPartPr>
              <p14:xfrm>
                <a:off x="11414105" y="3829043"/>
                <a:ext cx="124560" cy="214200"/>
              </p14:xfrm>
            </p:contentPart>
          </mc:Choice>
          <mc:Fallback>
            <p:pic>
              <p:nvPicPr>
                <p:cNvPr id="133" name="Tinta 132">
                  <a:extLst>
                    <a:ext uri="{FF2B5EF4-FFF2-40B4-BE49-F238E27FC236}">
                      <a16:creationId xmlns:a16="http://schemas.microsoft.com/office/drawing/2014/main" id="{68953EA8-E433-4257-91E9-B9208891395E}"/>
                    </a:ext>
                  </a:extLst>
                </p:cNvPr>
                <p:cNvPicPr/>
                <p:nvPr/>
              </p:nvPicPr>
              <p:blipFill>
                <a:blip r:embed="rId198"/>
                <a:stretch>
                  <a:fillRect/>
                </a:stretch>
              </p:blipFill>
              <p:spPr>
                <a:xfrm>
                  <a:off x="11405465" y="3820403"/>
                  <a:ext cx="14220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4" name="Tinta 133">
                  <a:extLst>
                    <a:ext uri="{FF2B5EF4-FFF2-40B4-BE49-F238E27FC236}">
                      <a16:creationId xmlns:a16="http://schemas.microsoft.com/office/drawing/2014/main" id="{CFF07DD5-1F8B-48D6-A04D-84EEDF49484F}"/>
                    </a:ext>
                  </a:extLst>
                </p14:cNvPr>
                <p14:cNvContentPartPr/>
                <p14:nvPr/>
              </p14:nvContentPartPr>
              <p14:xfrm>
                <a:off x="11483585" y="3841643"/>
                <a:ext cx="109080" cy="4680"/>
              </p14:xfrm>
            </p:contentPart>
          </mc:Choice>
          <mc:Fallback>
            <p:pic>
              <p:nvPicPr>
                <p:cNvPr id="134" name="Tinta 133">
                  <a:extLst>
                    <a:ext uri="{FF2B5EF4-FFF2-40B4-BE49-F238E27FC236}">
                      <a16:creationId xmlns:a16="http://schemas.microsoft.com/office/drawing/2014/main" id="{CFF07DD5-1F8B-48D6-A04D-84EEDF49484F}"/>
                    </a:ext>
                  </a:extLst>
                </p:cNvPr>
                <p:cNvPicPr/>
                <p:nvPr/>
              </p:nvPicPr>
              <p:blipFill>
                <a:blip r:embed="rId200"/>
                <a:stretch>
                  <a:fillRect/>
                </a:stretch>
              </p:blipFill>
              <p:spPr>
                <a:xfrm>
                  <a:off x="11474945" y="3833003"/>
                  <a:ext cx="126720" cy="22320"/>
                </a:xfrm>
                <a:prstGeom prst="rect">
                  <a:avLst/>
                </a:prstGeom>
              </p:spPr>
            </p:pic>
          </mc:Fallback>
        </mc:AlternateContent>
      </p:grpSp>
      <p:grpSp>
        <p:nvGrpSpPr>
          <p:cNvPr id="140" name="Agrupar 139">
            <a:extLst>
              <a:ext uri="{FF2B5EF4-FFF2-40B4-BE49-F238E27FC236}">
                <a16:creationId xmlns:a16="http://schemas.microsoft.com/office/drawing/2014/main" id="{3795C3E4-09A3-4A60-8B10-8940A0774307}"/>
              </a:ext>
            </a:extLst>
          </p:cNvPr>
          <p:cNvGrpSpPr/>
          <p:nvPr/>
        </p:nvGrpSpPr>
        <p:grpSpPr>
          <a:xfrm>
            <a:off x="10168865" y="3680723"/>
            <a:ext cx="190080" cy="331920"/>
            <a:chOff x="10168865" y="3680723"/>
            <a:chExt cx="190080" cy="331920"/>
          </a:xfrm>
        </p:grpSpPr>
        <mc:AlternateContent xmlns:mc="http://schemas.openxmlformats.org/markup-compatibility/2006">
          <mc:Choice xmlns:p14="http://schemas.microsoft.com/office/powerpoint/2010/main" Requires="p14">
            <p:contentPart p14:bwMode="auto" r:id="rId201">
              <p14:nvContentPartPr>
                <p14:cNvPr id="135" name="Tinta 134">
                  <a:extLst>
                    <a:ext uri="{FF2B5EF4-FFF2-40B4-BE49-F238E27FC236}">
                      <a16:creationId xmlns:a16="http://schemas.microsoft.com/office/drawing/2014/main" id="{4DE8251D-F42F-430B-8E03-1298DE3D18FE}"/>
                    </a:ext>
                  </a:extLst>
                </p14:cNvPr>
                <p14:cNvContentPartPr/>
                <p14:nvPr/>
              </p14:nvContentPartPr>
              <p14:xfrm>
                <a:off x="10168865" y="3680723"/>
                <a:ext cx="110160" cy="193680"/>
              </p14:xfrm>
            </p:contentPart>
          </mc:Choice>
          <mc:Fallback>
            <p:pic>
              <p:nvPicPr>
                <p:cNvPr id="135" name="Tinta 134">
                  <a:extLst>
                    <a:ext uri="{FF2B5EF4-FFF2-40B4-BE49-F238E27FC236}">
                      <a16:creationId xmlns:a16="http://schemas.microsoft.com/office/drawing/2014/main" id="{4DE8251D-F42F-430B-8E03-1298DE3D18FE}"/>
                    </a:ext>
                  </a:extLst>
                </p:cNvPr>
                <p:cNvPicPr/>
                <p:nvPr/>
              </p:nvPicPr>
              <p:blipFill>
                <a:blip r:embed="rId202"/>
                <a:stretch>
                  <a:fillRect/>
                </a:stretch>
              </p:blipFill>
              <p:spPr>
                <a:xfrm>
                  <a:off x="10160225" y="3671723"/>
                  <a:ext cx="1278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7" name="Tinta 136">
                  <a:extLst>
                    <a:ext uri="{FF2B5EF4-FFF2-40B4-BE49-F238E27FC236}">
                      <a16:creationId xmlns:a16="http://schemas.microsoft.com/office/drawing/2014/main" id="{890B07C1-6C8A-4DEC-8598-3CB17BD6226A}"/>
                    </a:ext>
                  </a:extLst>
                </p14:cNvPr>
                <p14:cNvContentPartPr/>
                <p14:nvPr/>
              </p14:nvContentPartPr>
              <p14:xfrm>
                <a:off x="10299185" y="3786563"/>
                <a:ext cx="59760" cy="226080"/>
              </p14:xfrm>
            </p:contentPart>
          </mc:Choice>
          <mc:Fallback>
            <p:pic>
              <p:nvPicPr>
                <p:cNvPr id="137" name="Tinta 136">
                  <a:extLst>
                    <a:ext uri="{FF2B5EF4-FFF2-40B4-BE49-F238E27FC236}">
                      <a16:creationId xmlns:a16="http://schemas.microsoft.com/office/drawing/2014/main" id="{890B07C1-6C8A-4DEC-8598-3CB17BD6226A}"/>
                    </a:ext>
                  </a:extLst>
                </p:cNvPr>
                <p:cNvPicPr/>
                <p:nvPr/>
              </p:nvPicPr>
              <p:blipFill>
                <a:blip r:embed="rId204"/>
                <a:stretch>
                  <a:fillRect/>
                </a:stretch>
              </p:blipFill>
              <p:spPr>
                <a:xfrm>
                  <a:off x="10290185" y="3777563"/>
                  <a:ext cx="774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8" name="Tinta 137">
                  <a:extLst>
                    <a:ext uri="{FF2B5EF4-FFF2-40B4-BE49-F238E27FC236}">
                      <a16:creationId xmlns:a16="http://schemas.microsoft.com/office/drawing/2014/main" id="{F7D20E9C-6FFA-43C2-9EEF-768C2656FFB0}"/>
                    </a:ext>
                  </a:extLst>
                </p14:cNvPr>
                <p14:cNvContentPartPr/>
                <p14:nvPr/>
              </p14:nvContentPartPr>
              <p14:xfrm>
                <a:off x="10254905" y="3879083"/>
                <a:ext cx="78480" cy="16200"/>
              </p14:xfrm>
            </p:contentPart>
          </mc:Choice>
          <mc:Fallback>
            <p:pic>
              <p:nvPicPr>
                <p:cNvPr id="138" name="Tinta 137">
                  <a:extLst>
                    <a:ext uri="{FF2B5EF4-FFF2-40B4-BE49-F238E27FC236}">
                      <a16:creationId xmlns:a16="http://schemas.microsoft.com/office/drawing/2014/main" id="{F7D20E9C-6FFA-43C2-9EEF-768C2656FFB0}"/>
                    </a:ext>
                  </a:extLst>
                </p:cNvPr>
                <p:cNvPicPr/>
                <p:nvPr/>
              </p:nvPicPr>
              <p:blipFill>
                <a:blip r:embed="rId206"/>
                <a:stretch>
                  <a:fillRect/>
                </a:stretch>
              </p:blipFill>
              <p:spPr>
                <a:xfrm>
                  <a:off x="10245905" y="3870443"/>
                  <a:ext cx="961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9" name="Tinta 138">
                  <a:extLst>
                    <a:ext uri="{FF2B5EF4-FFF2-40B4-BE49-F238E27FC236}">
                      <a16:creationId xmlns:a16="http://schemas.microsoft.com/office/drawing/2014/main" id="{C74D6927-8A22-4FC3-AB15-C667F84AF6CE}"/>
                    </a:ext>
                  </a:extLst>
                </p14:cNvPr>
                <p14:cNvContentPartPr/>
                <p14:nvPr/>
              </p14:nvContentPartPr>
              <p14:xfrm>
                <a:off x="10312865" y="3751283"/>
                <a:ext cx="30600" cy="111600"/>
              </p14:xfrm>
            </p:contentPart>
          </mc:Choice>
          <mc:Fallback>
            <p:pic>
              <p:nvPicPr>
                <p:cNvPr id="139" name="Tinta 138">
                  <a:extLst>
                    <a:ext uri="{FF2B5EF4-FFF2-40B4-BE49-F238E27FC236}">
                      <a16:creationId xmlns:a16="http://schemas.microsoft.com/office/drawing/2014/main" id="{C74D6927-8A22-4FC3-AB15-C667F84AF6CE}"/>
                    </a:ext>
                  </a:extLst>
                </p:cNvPr>
                <p:cNvPicPr/>
                <p:nvPr/>
              </p:nvPicPr>
              <p:blipFill>
                <a:blip r:embed="rId208"/>
                <a:stretch>
                  <a:fillRect/>
                </a:stretch>
              </p:blipFill>
              <p:spPr>
                <a:xfrm>
                  <a:off x="10304225" y="3742283"/>
                  <a:ext cx="48240" cy="12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9">
            <p14:nvContentPartPr>
              <p14:cNvPr id="141" name="Tinta 140">
                <a:extLst>
                  <a:ext uri="{FF2B5EF4-FFF2-40B4-BE49-F238E27FC236}">
                    <a16:creationId xmlns:a16="http://schemas.microsoft.com/office/drawing/2014/main" id="{FEE0901B-A6F2-4C05-ADDB-E37D8111DB8C}"/>
                  </a:ext>
                </a:extLst>
              </p14:cNvPr>
              <p14:cNvContentPartPr/>
              <p14:nvPr/>
            </p14:nvContentPartPr>
            <p14:xfrm>
              <a:off x="10174985" y="3731123"/>
              <a:ext cx="177480" cy="254520"/>
            </p14:xfrm>
          </p:contentPart>
        </mc:Choice>
        <mc:Fallback>
          <p:pic>
            <p:nvPicPr>
              <p:cNvPr id="141" name="Tinta 140">
                <a:extLst>
                  <a:ext uri="{FF2B5EF4-FFF2-40B4-BE49-F238E27FC236}">
                    <a16:creationId xmlns:a16="http://schemas.microsoft.com/office/drawing/2014/main" id="{FEE0901B-A6F2-4C05-ADDB-E37D8111DB8C}"/>
                  </a:ext>
                </a:extLst>
              </p:cNvPr>
              <p:cNvPicPr/>
              <p:nvPr/>
            </p:nvPicPr>
            <p:blipFill>
              <a:blip r:embed="rId210"/>
              <a:stretch>
                <a:fillRect/>
              </a:stretch>
            </p:blipFill>
            <p:spPr>
              <a:xfrm>
                <a:off x="10120985" y="3623123"/>
                <a:ext cx="28512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2" name="Tinta 141">
                <a:extLst>
                  <a:ext uri="{FF2B5EF4-FFF2-40B4-BE49-F238E27FC236}">
                    <a16:creationId xmlns:a16="http://schemas.microsoft.com/office/drawing/2014/main" id="{3FD78568-EF5C-45DD-81D4-5A8F9F7DB274}"/>
                  </a:ext>
                </a:extLst>
              </p14:cNvPr>
              <p14:cNvContentPartPr/>
              <p14:nvPr/>
            </p14:nvContentPartPr>
            <p14:xfrm>
              <a:off x="9421505" y="4364723"/>
              <a:ext cx="180360" cy="142560"/>
            </p14:xfrm>
          </p:contentPart>
        </mc:Choice>
        <mc:Fallback>
          <p:pic>
            <p:nvPicPr>
              <p:cNvPr id="142" name="Tinta 141">
                <a:extLst>
                  <a:ext uri="{FF2B5EF4-FFF2-40B4-BE49-F238E27FC236}">
                    <a16:creationId xmlns:a16="http://schemas.microsoft.com/office/drawing/2014/main" id="{3FD78568-EF5C-45DD-81D4-5A8F9F7DB274}"/>
                  </a:ext>
                </a:extLst>
              </p:cNvPr>
              <p:cNvPicPr/>
              <p:nvPr/>
            </p:nvPicPr>
            <p:blipFill>
              <a:blip r:embed="rId212"/>
              <a:stretch>
                <a:fillRect/>
              </a:stretch>
            </p:blipFill>
            <p:spPr>
              <a:xfrm>
                <a:off x="9367505" y="4257083"/>
                <a:ext cx="28800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3" name="Tinta 142">
                <a:extLst>
                  <a:ext uri="{FF2B5EF4-FFF2-40B4-BE49-F238E27FC236}">
                    <a16:creationId xmlns:a16="http://schemas.microsoft.com/office/drawing/2014/main" id="{2990F330-C9E7-4570-AE68-FD0446FFEA92}"/>
                  </a:ext>
                </a:extLst>
              </p14:cNvPr>
              <p14:cNvContentPartPr/>
              <p14:nvPr/>
            </p14:nvContentPartPr>
            <p14:xfrm>
              <a:off x="11377025" y="3878003"/>
              <a:ext cx="180360" cy="164880"/>
            </p14:xfrm>
          </p:contentPart>
        </mc:Choice>
        <mc:Fallback>
          <p:pic>
            <p:nvPicPr>
              <p:cNvPr id="143" name="Tinta 142">
                <a:extLst>
                  <a:ext uri="{FF2B5EF4-FFF2-40B4-BE49-F238E27FC236}">
                    <a16:creationId xmlns:a16="http://schemas.microsoft.com/office/drawing/2014/main" id="{2990F330-C9E7-4570-AE68-FD0446FFEA92}"/>
                  </a:ext>
                </a:extLst>
              </p:cNvPr>
              <p:cNvPicPr/>
              <p:nvPr/>
            </p:nvPicPr>
            <p:blipFill>
              <a:blip r:embed="rId214"/>
              <a:stretch>
                <a:fillRect/>
              </a:stretch>
            </p:blipFill>
            <p:spPr>
              <a:xfrm>
                <a:off x="11323385" y="3770363"/>
                <a:ext cx="2880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4" name="Tinta 143">
                <a:extLst>
                  <a:ext uri="{FF2B5EF4-FFF2-40B4-BE49-F238E27FC236}">
                    <a16:creationId xmlns:a16="http://schemas.microsoft.com/office/drawing/2014/main" id="{BE8C615C-0A6E-4B29-93A2-65C4440D7EB9}"/>
                  </a:ext>
                </a:extLst>
              </p14:cNvPr>
              <p14:cNvContentPartPr/>
              <p14:nvPr/>
            </p14:nvContentPartPr>
            <p14:xfrm>
              <a:off x="9378305" y="3926963"/>
              <a:ext cx="157680" cy="120960"/>
            </p14:xfrm>
          </p:contentPart>
        </mc:Choice>
        <mc:Fallback>
          <p:pic>
            <p:nvPicPr>
              <p:cNvPr id="144" name="Tinta 143">
                <a:extLst>
                  <a:ext uri="{FF2B5EF4-FFF2-40B4-BE49-F238E27FC236}">
                    <a16:creationId xmlns:a16="http://schemas.microsoft.com/office/drawing/2014/main" id="{BE8C615C-0A6E-4B29-93A2-65C4440D7EB9}"/>
                  </a:ext>
                </a:extLst>
              </p:cNvPr>
              <p:cNvPicPr/>
              <p:nvPr/>
            </p:nvPicPr>
            <p:blipFill>
              <a:blip r:embed="rId216"/>
              <a:stretch>
                <a:fillRect/>
              </a:stretch>
            </p:blipFill>
            <p:spPr>
              <a:xfrm>
                <a:off x="9324665" y="3818963"/>
                <a:ext cx="265320" cy="336600"/>
              </a:xfrm>
              <a:prstGeom prst="rect">
                <a:avLst/>
              </a:prstGeom>
            </p:spPr>
          </p:pic>
        </mc:Fallback>
      </mc:AlternateContent>
      <p:grpSp>
        <p:nvGrpSpPr>
          <p:cNvPr id="154" name="Agrupar 153">
            <a:extLst>
              <a:ext uri="{FF2B5EF4-FFF2-40B4-BE49-F238E27FC236}">
                <a16:creationId xmlns:a16="http://schemas.microsoft.com/office/drawing/2014/main" id="{9DCC55B9-984B-45EF-893B-99F5BB2F326C}"/>
              </a:ext>
            </a:extLst>
          </p:cNvPr>
          <p:cNvGrpSpPr/>
          <p:nvPr/>
        </p:nvGrpSpPr>
        <p:grpSpPr>
          <a:xfrm>
            <a:off x="585305" y="5221163"/>
            <a:ext cx="1777680" cy="786960"/>
            <a:chOff x="585305" y="5221163"/>
            <a:chExt cx="1777680" cy="786960"/>
          </a:xfrm>
        </p:grpSpPr>
        <mc:AlternateContent xmlns:mc="http://schemas.openxmlformats.org/markup-compatibility/2006">
          <mc:Choice xmlns:p14="http://schemas.microsoft.com/office/powerpoint/2010/main" Requires="p14">
            <p:contentPart p14:bwMode="auto" r:id="rId217">
              <p14:nvContentPartPr>
                <p14:cNvPr id="145" name="Tinta 144">
                  <a:extLst>
                    <a:ext uri="{FF2B5EF4-FFF2-40B4-BE49-F238E27FC236}">
                      <a16:creationId xmlns:a16="http://schemas.microsoft.com/office/drawing/2014/main" id="{C440B817-5DAF-4DE7-8243-B237D50E54C7}"/>
                    </a:ext>
                  </a:extLst>
                </p14:cNvPr>
                <p14:cNvContentPartPr/>
                <p14:nvPr/>
              </p14:nvContentPartPr>
              <p14:xfrm>
                <a:off x="735425" y="5647403"/>
                <a:ext cx="436680" cy="232920"/>
              </p14:xfrm>
            </p:contentPart>
          </mc:Choice>
          <mc:Fallback>
            <p:pic>
              <p:nvPicPr>
                <p:cNvPr id="145" name="Tinta 144">
                  <a:extLst>
                    <a:ext uri="{FF2B5EF4-FFF2-40B4-BE49-F238E27FC236}">
                      <a16:creationId xmlns:a16="http://schemas.microsoft.com/office/drawing/2014/main" id="{C440B817-5DAF-4DE7-8243-B237D50E54C7}"/>
                    </a:ext>
                  </a:extLst>
                </p:cNvPr>
                <p:cNvPicPr/>
                <p:nvPr/>
              </p:nvPicPr>
              <p:blipFill>
                <a:blip r:embed="rId218"/>
                <a:stretch>
                  <a:fillRect/>
                </a:stretch>
              </p:blipFill>
              <p:spPr>
                <a:xfrm>
                  <a:off x="717785" y="5629403"/>
                  <a:ext cx="4723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6" name="Tinta 145">
                  <a:extLst>
                    <a:ext uri="{FF2B5EF4-FFF2-40B4-BE49-F238E27FC236}">
                      <a16:creationId xmlns:a16="http://schemas.microsoft.com/office/drawing/2014/main" id="{01794DBD-EEC6-4DC4-86B7-1197A28DAC0B}"/>
                    </a:ext>
                  </a:extLst>
                </p14:cNvPr>
                <p14:cNvContentPartPr/>
                <p14:nvPr/>
              </p14:nvContentPartPr>
              <p14:xfrm>
                <a:off x="1198385" y="5336003"/>
                <a:ext cx="235080" cy="255960"/>
              </p14:xfrm>
            </p:contentPart>
          </mc:Choice>
          <mc:Fallback>
            <p:pic>
              <p:nvPicPr>
                <p:cNvPr id="146" name="Tinta 145">
                  <a:extLst>
                    <a:ext uri="{FF2B5EF4-FFF2-40B4-BE49-F238E27FC236}">
                      <a16:creationId xmlns:a16="http://schemas.microsoft.com/office/drawing/2014/main" id="{01794DBD-EEC6-4DC4-86B7-1197A28DAC0B}"/>
                    </a:ext>
                  </a:extLst>
                </p:cNvPr>
                <p:cNvPicPr/>
                <p:nvPr/>
              </p:nvPicPr>
              <p:blipFill>
                <a:blip r:embed="rId220"/>
                <a:stretch>
                  <a:fillRect/>
                </a:stretch>
              </p:blipFill>
              <p:spPr>
                <a:xfrm>
                  <a:off x="1180745" y="5318003"/>
                  <a:ext cx="2707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48" name="Tinta 147">
                  <a:extLst>
                    <a:ext uri="{FF2B5EF4-FFF2-40B4-BE49-F238E27FC236}">
                      <a16:creationId xmlns:a16="http://schemas.microsoft.com/office/drawing/2014/main" id="{FA5752E0-4E75-4C76-9C37-F81684906F4C}"/>
                    </a:ext>
                  </a:extLst>
                </p14:cNvPr>
                <p14:cNvContentPartPr/>
                <p14:nvPr/>
              </p14:nvContentPartPr>
              <p14:xfrm>
                <a:off x="1429865" y="5274443"/>
                <a:ext cx="262800" cy="595080"/>
              </p14:xfrm>
            </p:contentPart>
          </mc:Choice>
          <mc:Fallback>
            <p:pic>
              <p:nvPicPr>
                <p:cNvPr id="148" name="Tinta 147">
                  <a:extLst>
                    <a:ext uri="{FF2B5EF4-FFF2-40B4-BE49-F238E27FC236}">
                      <a16:creationId xmlns:a16="http://schemas.microsoft.com/office/drawing/2014/main" id="{FA5752E0-4E75-4C76-9C37-F81684906F4C}"/>
                    </a:ext>
                  </a:extLst>
                </p:cNvPr>
                <p:cNvPicPr/>
                <p:nvPr/>
              </p:nvPicPr>
              <p:blipFill>
                <a:blip r:embed="rId222"/>
                <a:stretch>
                  <a:fillRect/>
                </a:stretch>
              </p:blipFill>
              <p:spPr>
                <a:xfrm>
                  <a:off x="1411865" y="5256803"/>
                  <a:ext cx="29844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49" name="Tinta 148">
                  <a:extLst>
                    <a:ext uri="{FF2B5EF4-FFF2-40B4-BE49-F238E27FC236}">
                      <a16:creationId xmlns:a16="http://schemas.microsoft.com/office/drawing/2014/main" id="{D3D29CA1-002B-47F3-9847-DC4E7CCCC928}"/>
                    </a:ext>
                  </a:extLst>
                </p14:cNvPr>
                <p14:cNvContentPartPr/>
                <p14:nvPr/>
              </p14:nvContentPartPr>
              <p14:xfrm>
                <a:off x="1771865" y="5221163"/>
                <a:ext cx="199080" cy="169560"/>
              </p14:xfrm>
            </p:contentPart>
          </mc:Choice>
          <mc:Fallback>
            <p:pic>
              <p:nvPicPr>
                <p:cNvPr id="149" name="Tinta 148">
                  <a:extLst>
                    <a:ext uri="{FF2B5EF4-FFF2-40B4-BE49-F238E27FC236}">
                      <a16:creationId xmlns:a16="http://schemas.microsoft.com/office/drawing/2014/main" id="{D3D29CA1-002B-47F3-9847-DC4E7CCCC928}"/>
                    </a:ext>
                  </a:extLst>
                </p:cNvPr>
                <p:cNvPicPr/>
                <p:nvPr/>
              </p:nvPicPr>
              <p:blipFill>
                <a:blip r:embed="rId224"/>
                <a:stretch>
                  <a:fillRect/>
                </a:stretch>
              </p:blipFill>
              <p:spPr>
                <a:xfrm>
                  <a:off x="1754225" y="5203163"/>
                  <a:ext cx="2347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0" name="Tinta 149">
                  <a:extLst>
                    <a:ext uri="{FF2B5EF4-FFF2-40B4-BE49-F238E27FC236}">
                      <a16:creationId xmlns:a16="http://schemas.microsoft.com/office/drawing/2014/main" id="{F019F17E-755B-42A9-9D57-8CB4C804002E}"/>
                    </a:ext>
                  </a:extLst>
                </p14:cNvPr>
                <p14:cNvContentPartPr/>
                <p14:nvPr/>
              </p14:nvContentPartPr>
              <p14:xfrm>
                <a:off x="585305" y="5310443"/>
                <a:ext cx="160920" cy="697680"/>
              </p14:xfrm>
            </p:contentPart>
          </mc:Choice>
          <mc:Fallback>
            <p:pic>
              <p:nvPicPr>
                <p:cNvPr id="150" name="Tinta 149">
                  <a:extLst>
                    <a:ext uri="{FF2B5EF4-FFF2-40B4-BE49-F238E27FC236}">
                      <a16:creationId xmlns:a16="http://schemas.microsoft.com/office/drawing/2014/main" id="{F019F17E-755B-42A9-9D57-8CB4C804002E}"/>
                    </a:ext>
                  </a:extLst>
                </p:cNvPr>
                <p:cNvPicPr/>
                <p:nvPr/>
              </p:nvPicPr>
              <p:blipFill>
                <a:blip r:embed="rId226"/>
                <a:stretch>
                  <a:fillRect/>
                </a:stretch>
              </p:blipFill>
              <p:spPr>
                <a:xfrm>
                  <a:off x="567665" y="5292803"/>
                  <a:ext cx="196560" cy="7333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1" name="Tinta 150">
                  <a:extLst>
                    <a:ext uri="{FF2B5EF4-FFF2-40B4-BE49-F238E27FC236}">
                      <a16:creationId xmlns:a16="http://schemas.microsoft.com/office/drawing/2014/main" id="{5243BBB2-BC32-4B55-A2F6-1A8C0BF4B5D5}"/>
                    </a:ext>
                  </a:extLst>
                </p14:cNvPr>
                <p14:cNvContentPartPr/>
                <p14:nvPr/>
              </p14:nvContentPartPr>
              <p14:xfrm>
                <a:off x="2121425" y="5683763"/>
                <a:ext cx="190800" cy="38880"/>
              </p14:xfrm>
            </p:contentPart>
          </mc:Choice>
          <mc:Fallback>
            <p:pic>
              <p:nvPicPr>
                <p:cNvPr id="151" name="Tinta 150">
                  <a:extLst>
                    <a:ext uri="{FF2B5EF4-FFF2-40B4-BE49-F238E27FC236}">
                      <a16:creationId xmlns:a16="http://schemas.microsoft.com/office/drawing/2014/main" id="{5243BBB2-BC32-4B55-A2F6-1A8C0BF4B5D5}"/>
                    </a:ext>
                  </a:extLst>
                </p:cNvPr>
                <p:cNvPicPr/>
                <p:nvPr/>
              </p:nvPicPr>
              <p:blipFill>
                <a:blip r:embed="rId228"/>
                <a:stretch>
                  <a:fillRect/>
                </a:stretch>
              </p:blipFill>
              <p:spPr>
                <a:xfrm>
                  <a:off x="2103425" y="5666123"/>
                  <a:ext cx="22644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2" name="Tinta 151">
                  <a:extLst>
                    <a:ext uri="{FF2B5EF4-FFF2-40B4-BE49-F238E27FC236}">
                      <a16:creationId xmlns:a16="http://schemas.microsoft.com/office/drawing/2014/main" id="{E33220CE-BFFD-44FA-B088-BC840B6A0E93}"/>
                    </a:ext>
                  </a:extLst>
                </p14:cNvPr>
                <p14:cNvContentPartPr/>
                <p14:nvPr/>
              </p14:nvContentPartPr>
              <p14:xfrm>
                <a:off x="2179385" y="5818403"/>
                <a:ext cx="183600" cy="2520"/>
              </p14:xfrm>
            </p:contentPart>
          </mc:Choice>
          <mc:Fallback>
            <p:pic>
              <p:nvPicPr>
                <p:cNvPr id="152" name="Tinta 151">
                  <a:extLst>
                    <a:ext uri="{FF2B5EF4-FFF2-40B4-BE49-F238E27FC236}">
                      <a16:creationId xmlns:a16="http://schemas.microsoft.com/office/drawing/2014/main" id="{E33220CE-BFFD-44FA-B088-BC840B6A0E93}"/>
                    </a:ext>
                  </a:extLst>
                </p:cNvPr>
                <p:cNvPicPr/>
                <p:nvPr/>
              </p:nvPicPr>
              <p:blipFill>
                <a:blip r:embed="rId230"/>
                <a:stretch>
                  <a:fillRect/>
                </a:stretch>
              </p:blipFill>
              <p:spPr>
                <a:xfrm>
                  <a:off x="2161745" y="5800403"/>
                  <a:ext cx="219240" cy="38160"/>
                </a:xfrm>
                <a:prstGeom prst="rect">
                  <a:avLst/>
                </a:prstGeom>
              </p:spPr>
            </p:pic>
          </mc:Fallback>
        </mc:AlternateContent>
      </p:grpSp>
      <p:grpSp>
        <p:nvGrpSpPr>
          <p:cNvPr id="159" name="Agrupar 158">
            <a:extLst>
              <a:ext uri="{FF2B5EF4-FFF2-40B4-BE49-F238E27FC236}">
                <a16:creationId xmlns:a16="http://schemas.microsoft.com/office/drawing/2014/main" id="{A668426A-1A45-4F21-8B77-997C70ED2886}"/>
              </a:ext>
            </a:extLst>
          </p:cNvPr>
          <p:cNvGrpSpPr/>
          <p:nvPr/>
        </p:nvGrpSpPr>
        <p:grpSpPr>
          <a:xfrm>
            <a:off x="2793905" y="5309723"/>
            <a:ext cx="1121760" cy="623880"/>
            <a:chOff x="2793905" y="5309723"/>
            <a:chExt cx="1121760" cy="623880"/>
          </a:xfrm>
        </p:grpSpPr>
        <mc:AlternateContent xmlns:mc="http://schemas.openxmlformats.org/markup-compatibility/2006">
          <mc:Choice xmlns:p14="http://schemas.microsoft.com/office/powerpoint/2010/main" Requires="p14">
            <p:contentPart p14:bwMode="auto" r:id="rId231">
              <p14:nvContentPartPr>
                <p14:cNvPr id="155" name="Tinta 154">
                  <a:extLst>
                    <a:ext uri="{FF2B5EF4-FFF2-40B4-BE49-F238E27FC236}">
                      <a16:creationId xmlns:a16="http://schemas.microsoft.com/office/drawing/2014/main" id="{AB82E502-8110-486D-8801-604D2BBB3ACF}"/>
                    </a:ext>
                  </a:extLst>
                </p14:cNvPr>
                <p14:cNvContentPartPr/>
                <p14:nvPr/>
              </p14:nvContentPartPr>
              <p14:xfrm>
                <a:off x="2793905" y="5695643"/>
                <a:ext cx="335160" cy="237960"/>
              </p14:xfrm>
            </p:contentPart>
          </mc:Choice>
          <mc:Fallback>
            <p:pic>
              <p:nvPicPr>
                <p:cNvPr id="155" name="Tinta 154">
                  <a:extLst>
                    <a:ext uri="{FF2B5EF4-FFF2-40B4-BE49-F238E27FC236}">
                      <a16:creationId xmlns:a16="http://schemas.microsoft.com/office/drawing/2014/main" id="{AB82E502-8110-486D-8801-604D2BBB3ACF}"/>
                    </a:ext>
                  </a:extLst>
                </p:cNvPr>
                <p:cNvPicPr/>
                <p:nvPr/>
              </p:nvPicPr>
              <p:blipFill>
                <a:blip r:embed="rId232"/>
                <a:stretch>
                  <a:fillRect/>
                </a:stretch>
              </p:blipFill>
              <p:spPr>
                <a:xfrm>
                  <a:off x="2775905" y="5678003"/>
                  <a:ext cx="3708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6" name="Tinta 155">
                  <a:extLst>
                    <a:ext uri="{FF2B5EF4-FFF2-40B4-BE49-F238E27FC236}">
                      <a16:creationId xmlns:a16="http://schemas.microsoft.com/office/drawing/2014/main" id="{BC082D0B-8933-40E5-8CB9-BA59B5E0E7B8}"/>
                    </a:ext>
                  </a:extLst>
                </p14:cNvPr>
                <p14:cNvContentPartPr/>
                <p14:nvPr/>
              </p14:nvContentPartPr>
              <p14:xfrm>
                <a:off x="3213665" y="5309723"/>
                <a:ext cx="212760" cy="281880"/>
              </p14:xfrm>
            </p:contentPart>
          </mc:Choice>
          <mc:Fallback>
            <p:pic>
              <p:nvPicPr>
                <p:cNvPr id="156" name="Tinta 155">
                  <a:extLst>
                    <a:ext uri="{FF2B5EF4-FFF2-40B4-BE49-F238E27FC236}">
                      <a16:creationId xmlns:a16="http://schemas.microsoft.com/office/drawing/2014/main" id="{BC082D0B-8933-40E5-8CB9-BA59B5E0E7B8}"/>
                    </a:ext>
                  </a:extLst>
                </p:cNvPr>
                <p:cNvPicPr/>
                <p:nvPr/>
              </p:nvPicPr>
              <p:blipFill>
                <a:blip r:embed="rId234"/>
                <a:stretch>
                  <a:fillRect/>
                </a:stretch>
              </p:blipFill>
              <p:spPr>
                <a:xfrm>
                  <a:off x="3195665" y="5292083"/>
                  <a:ext cx="24840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57" name="Tinta 156">
                  <a:extLst>
                    <a:ext uri="{FF2B5EF4-FFF2-40B4-BE49-F238E27FC236}">
                      <a16:creationId xmlns:a16="http://schemas.microsoft.com/office/drawing/2014/main" id="{4AE07C21-D498-4C23-8A67-7FA7DCEB79FB}"/>
                    </a:ext>
                  </a:extLst>
                </p14:cNvPr>
                <p14:cNvContentPartPr/>
                <p14:nvPr/>
              </p14:nvContentPartPr>
              <p14:xfrm>
                <a:off x="3550985" y="5529683"/>
                <a:ext cx="6840" cy="19440"/>
              </p14:xfrm>
            </p:contentPart>
          </mc:Choice>
          <mc:Fallback>
            <p:pic>
              <p:nvPicPr>
                <p:cNvPr id="157" name="Tinta 156">
                  <a:extLst>
                    <a:ext uri="{FF2B5EF4-FFF2-40B4-BE49-F238E27FC236}">
                      <a16:creationId xmlns:a16="http://schemas.microsoft.com/office/drawing/2014/main" id="{4AE07C21-D498-4C23-8A67-7FA7DCEB79FB}"/>
                    </a:ext>
                  </a:extLst>
                </p:cNvPr>
                <p:cNvPicPr/>
                <p:nvPr/>
              </p:nvPicPr>
              <p:blipFill>
                <a:blip r:embed="rId236"/>
                <a:stretch>
                  <a:fillRect/>
                </a:stretch>
              </p:blipFill>
              <p:spPr>
                <a:xfrm>
                  <a:off x="3532985" y="5511683"/>
                  <a:ext cx="424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58" name="Tinta 157">
                  <a:extLst>
                    <a:ext uri="{FF2B5EF4-FFF2-40B4-BE49-F238E27FC236}">
                      <a16:creationId xmlns:a16="http://schemas.microsoft.com/office/drawing/2014/main" id="{333EC6E3-0116-42E1-910F-5272EDC88981}"/>
                    </a:ext>
                  </a:extLst>
                </p14:cNvPr>
                <p14:cNvContentPartPr/>
                <p14:nvPr/>
              </p14:nvContentPartPr>
              <p14:xfrm>
                <a:off x="3710465" y="5409803"/>
                <a:ext cx="205200" cy="151920"/>
              </p14:xfrm>
            </p:contentPart>
          </mc:Choice>
          <mc:Fallback>
            <p:pic>
              <p:nvPicPr>
                <p:cNvPr id="158" name="Tinta 157">
                  <a:extLst>
                    <a:ext uri="{FF2B5EF4-FFF2-40B4-BE49-F238E27FC236}">
                      <a16:creationId xmlns:a16="http://schemas.microsoft.com/office/drawing/2014/main" id="{333EC6E3-0116-42E1-910F-5272EDC88981}"/>
                    </a:ext>
                  </a:extLst>
                </p:cNvPr>
                <p:cNvPicPr/>
                <p:nvPr/>
              </p:nvPicPr>
              <p:blipFill>
                <a:blip r:embed="rId238"/>
                <a:stretch>
                  <a:fillRect/>
                </a:stretch>
              </p:blipFill>
              <p:spPr>
                <a:xfrm>
                  <a:off x="3692465" y="5391803"/>
                  <a:ext cx="240840" cy="187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9">
            <p14:nvContentPartPr>
              <p14:cNvPr id="160" name="Tinta 159">
                <a:extLst>
                  <a:ext uri="{FF2B5EF4-FFF2-40B4-BE49-F238E27FC236}">
                    <a16:creationId xmlns:a16="http://schemas.microsoft.com/office/drawing/2014/main" id="{9A67E1E6-13A1-4BE9-9103-9F4E35B4B2D0}"/>
                  </a:ext>
                </a:extLst>
              </p14:cNvPr>
              <p14:cNvContentPartPr/>
              <p14:nvPr/>
            </p14:nvContentPartPr>
            <p14:xfrm>
              <a:off x="11339225" y="3817883"/>
              <a:ext cx="269280" cy="219960"/>
            </p14:xfrm>
          </p:contentPart>
        </mc:Choice>
        <mc:Fallback>
          <p:pic>
            <p:nvPicPr>
              <p:cNvPr id="160" name="Tinta 159">
                <a:extLst>
                  <a:ext uri="{FF2B5EF4-FFF2-40B4-BE49-F238E27FC236}">
                    <a16:creationId xmlns:a16="http://schemas.microsoft.com/office/drawing/2014/main" id="{9A67E1E6-13A1-4BE9-9103-9F4E35B4B2D0}"/>
                  </a:ext>
                </a:extLst>
              </p:cNvPr>
              <p:cNvPicPr/>
              <p:nvPr/>
            </p:nvPicPr>
            <p:blipFill>
              <a:blip r:embed="rId240"/>
              <a:stretch>
                <a:fillRect/>
              </a:stretch>
            </p:blipFill>
            <p:spPr>
              <a:xfrm>
                <a:off x="11285225" y="3709883"/>
                <a:ext cx="37692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1" name="Tinta 160">
                <a:extLst>
                  <a:ext uri="{FF2B5EF4-FFF2-40B4-BE49-F238E27FC236}">
                    <a16:creationId xmlns:a16="http://schemas.microsoft.com/office/drawing/2014/main" id="{5D3E1EB0-F4EA-4C7D-BA99-36680499FD11}"/>
                  </a:ext>
                </a:extLst>
              </p14:cNvPr>
              <p14:cNvContentPartPr/>
              <p14:nvPr/>
            </p14:nvContentPartPr>
            <p14:xfrm>
              <a:off x="10109465" y="3697283"/>
              <a:ext cx="326520" cy="245880"/>
            </p14:xfrm>
          </p:contentPart>
        </mc:Choice>
        <mc:Fallback>
          <p:pic>
            <p:nvPicPr>
              <p:cNvPr id="161" name="Tinta 160">
                <a:extLst>
                  <a:ext uri="{FF2B5EF4-FFF2-40B4-BE49-F238E27FC236}">
                    <a16:creationId xmlns:a16="http://schemas.microsoft.com/office/drawing/2014/main" id="{5D3E1EB0-F4EA-4C7D-BA99-36680499FD11}"/>
                  </a:ext>
                </a:extLst>
              </p:cNvPr>
              <p:cNvPicPr/>
              <p:nvPr/>
            </p:nvPicPr>
            <p:blipFill>
              <a:blip r:embed="rId242"/>
              <a:stretch>
                <a:fillRect/>
              </a:stretch>
            </p:blipFill>
            <p:spPr>
              <a:xfrm>
                <a:off x="10055825" y="3589283"/>
                <a:ext cx="43416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2" name="Tinta 161">
                <a:extLst>
                  <a:ext uri="{FF2B5EF4-FFF2-40B4-BE49-F238E27FC236}">
                    <a16:creationId xmlns:a16="http://schemas.microsoft.com/office/drawing/2014/main" id="{676B1297-2CD7-4F58-A2BA-CBD6F5B43BB6}"/>
                  </a:ext>
                </a:extLst>
              </p14:cNvPr>
              <p14:cNvContentPartPr/>
              <p14:nvPr/>
            </p14:nvContentPartPr>
            <p14:xfrm>
              <a:off x="9352385" y="3911123"/>
              <a:ext cx="183600" cy="151200"/>
            </p14:xfrm>
          </p:contentPart>
        </mc:Choice>
        <mc:Fallback>
          <p:pic>
            <p:nvPicPr>
              <p:cNvPr id="162" name="Tinta 161">
                <a:extLst>
                  <a:ext uri="{FF2B5EF4-FFF2-40B4-BE49-F238E27FC236}">
                    <a16:creationId xmlns:a16="http://schemas.microsoft.com/office/drawing/2014/main" id="{676B1297-2CD7-4F58-A2BA-CBD6F5B43BB6}"/>
                  </a:ext>
                </a:extLst>
              </p:cNvPr>
              <p:cNvPicPr/>
              <p:nvPr/>
            </p:nvPicPr>
            <p:blipFill>
              <a:blip r:embed="rId244"/>
              <a:stretch>
                <a:fillRect/>
              </a:stretch>
            </p:blipFill>
            <p:spPr>
              <a:xfrm>
                <a:off x="9298745" y="3803123"/>
                <a:ext cx="29124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3" name="Tinta 162">
                <a:extLst>
                  <a:ext uri="{FF2B5EF4-FFF2-40B4-BE49-F238E27FC236}">
                    <a16:creationId xmlns:a16="http://schemas.microsoft.com/office/drawing/2014/main" id="{3543335E-703F-43A4-AA02-7CD99C016688}"/>
                  </a:ext>
                </a:extLst>
              </p14:cNvPr>
              <p14:cNvContentPartPr/>
              <p14:nvPr/>
            </p14:nvContentPartPr>
            <p14:xfrm>
              <a:off x="9491345" y="4491083"/>
              <a:ext cx="360" cy="360"/>
            </p14:xfrm>
          </p:contentPart>
        </mc:Choice>
        <mc:Fallback>
          <p:pic>
            <p:nvPicPr>
              <p:cNvPr id="163" name="Tinta 162">
                <a:extLst>
                  <a:ext uri="{FF2B5EF4-FFF2-40B4-BE49-F238E27FC236}">
                    <a16:creationId xmlns:a16="http://schemas.microsoft.com/office/drawing/2014/main" id="{3543335E-703F-43A4-AA02-7CD99C016688}"/>
                  </a:ext>
                </a:extLst>
              </p:cNvPr>
              <p:cNvPicPr/>
              <p:nvPr/>
            </p:nvPicPr>
            <p:blipFill>
              <a:blip r:embed="rId246"/>
              <a:stretch>
                <a:fillRect/>
              </a:stretch>
            </p:blipFill>
            <p:spPr>
              <a:xfrm>
                <a:off x="9437345" y="4383083"/>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4" name="Tinta 163">
                <a:extLst>
                  <a:ext uri="{FF2B5EF4-FFF2-40B4-BE49-F238E27FC236}">
                    <a16:creationId xmlns:a16="http://schemas.microsoft.com/office/drawing/2014/main" id="{97410D7E-4AE1-4FD9-A648-3E8F7252D72E}"/>
                  </a:ext>
                </a:extLst>
              </p14:cNvPr>
              <p14:cNvContentPartPr/>
              <p14:nvPr/>
            </p14:nvContentPartPr>
            <p14:xfrm>
              <a:off x="11603825" y="3966923"/>
              <a:ext cx="5400" cy="20880"/>
            </p14:xfrm>
          </p:contentPart>
        </mc:Choice>
        <mc:Fallback>
          <p:pic>
            <p:nvPicPr>
              <p:cNvPr id="164" name="Tinta 163">
                <a:extLst>
                  <a:ext uri="{FF2B5EF4-FFF2-40B4-BE49-F238E27FC236}">
                    <a16:creationId xmlns:a16="http://schemas.microsoft.com/office/drawing/2014/main" id="{97410D7E-4AE1-4FD9-A648-3E8F7252D72E}"/>
                  </a:ext>
                </a:extLst>
              </p:cNvPr>
              <p:cNvPicPr/>
              <p:nvPr/>
            </p:nvPicPr>
            <p:blipFill>
              <a:blip r:embed="rId248"/>
              <a:stretch>
                <a:fillRect/>
              </a:stretch>
            </p:blipFill>
            <p:spPr>
              <a:xfrm>
                <a:off x="11549825" y="3858923"/>
                <a:ext cx="1130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5" name="Tinta 164">
                <a:extLst>
                  <a:ext uri="{FF2B5EF4-FFF2-40B4-BE49-F238E27FC236}">
                    <a16:creationId xmlns:a16="http://schemas.microsoft.com/office/drawing/2014/main" id="{B91FF183-6115-4A88-B296-8A9CA2A29D3F}"/>
                  </a:ext>
                </a:extLst>
              </p14:cNvPr>
              <p14:cNvContentPartPr/>
              <p14:nvPr/>
            </p14:nvContentPartPr>
            <p14:xfrm>
              <a:off x="10283705" y="3917603"/>
              <a:ext cx="720" cy="3960"/>
            </p14:xfrm>
          </p:contentPart>
        </mc:Choice>
        <mc:Fallback>
          <p:pic>
            <p:nvPicPr>
              <p:cNvPr id="165" name="Tinta 164">
                <a:extLst>
                  <a:ext uri="{FF2B5EF4-FFF2-40B4-BE49-F238E27FC236}">
                    <a16:creationId xmlns:a16="http://schemas.microsoft.com/office/drawing/2014/main" id="{B91FF183-6115-4A88-B296-8A9CA2A29D3F}"/>
                  </a:ext>
                </a:extLst>
              </p:cNvPr>
              <p:cNvPicPr/>
              <p:nvPr/>
            </p:nvPicPr>
            <p:blipFill>
              <a:blip r:embed="rId250"/>
              <a:stretch>
                <a:fillRect/>
              </a:stretch>
            </p:blipFill>
            <p:spPr>
              <a:xfrm>
                <a:off x="10229705" y="3809603"/>
                <a:ext cx="10836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66" name="Tinta 165">
                <a:extLst>
                  <a:ext uri="{FF2B5EF4-FFF2-40B4-BE49-F238E27FC236}">
                    <a16:creationId xmlns:a16="http://schemas.microsoft.com/office/drawing/2014/main" id="{A1E7FE1C-DEB5-4D23-BD45-BC466B81D59E}"/>
                  </a:ext>
                </a:extLst>
              </p14:cNvPr>
              <p14:cNvContentPartPr/>
              <p14:nvPr/>
            </p14:nvContentPartPr>
            <p14:xfrm>
              <a:off x="5991425" y="4344923"/>
              <a:ext cx="496080" cy="874080"/>
            </p14:xfrm>
          </p:contentPart>
        </mc:Choice>
        <mc:Fallback>
          <p:pic>
            <p:nvPicPr>
              <p:cNvPr id="166" name="Tinta 165">
                <a:extLst>
                  <a:ext uri="{FF2B5EF4-FFF2-40B4-BE49-F238E27FC236}">
                    <a16:creationId xmlns:a16="http://schemas.microsoft.com/office/drawing/2014/main" id="{A1E7FE1C-DEB5-4D23-BD45-BC466B81D59E}"/>
                  </a:ext>
                </a:extLst>
              </p:cNvPr>
              <p:cNvPicPr/>
              <p:nvPr/>
            </p:nvPicPr>
            <p:blipFill>
              <a:blip r:embed="rId252"/>
              <a:stretch>
                <a:fillRect/>
              </a:stretch>
            </p:blipFill>
            <p:spPr>
              <a:xfrm>
                <a:off x="5937785" y="4236923"/>
                <a:ext cx="603720" cy="10897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67" name="Tinta 166">
                <a:extLst>
                  <a:ext uri="{FF2B5EF4-FFF2-40B4-BE49-F238E27FC236}">
                    <a16:creationId xmlns:a16="http://schemas.microsoft.com/office/drawing/2014/main" id="{D83C3837-21D0-4064-8E48-20DE1E5482BF}"/>
                  </a:ext>
                </a:extLst>
              </p14:cNvPr>
              <p14:cNvContentPartPr/>
              <p14:nvPr/>
            </p14:nvContentPartPr>
            <p14:xfrm>
              <a:off x="8697905" y="4265723"/>
              <a:ext cx="298800" cy="1004400"/>
            </p14:xfrm>
          </p:contentPart>
        </mc:Choice>
        <mc:Fallback>
          <p:pic>
            <p:nvPicPr>
              <p:cNvPr id="167" name="Tinta 166">
                <a:extLst>
                  <a:ext uri="{FF2B5EF4-FFF2-40B4-BE49-F238E27FC236}">
                    <a16:creationId xmlns:a16="http://schemas.microsoft.com/office/drawing/2014/main" id="{D83C3837-21D0-4064-8E48-20DE1E5482BF}"/>
                  </a:ext>
                </a:extLst>
              </p:cNvPr>
              <p:cNvPicPr/>
              <p:nvPr/>
            </p:nvPicPr>
            <p:blipFill>
              <a:blip r:embed="rId254"/>
              <a:stretch>
                <a:fillRect/>
              </a:stretch>
            </p:blipFill>
            <p:spPr>
              <a:xfrm>
                <a:off x="8644265" y="4158083"/>
                <a:ext cx="406440" cy="12200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68" name="Tinta 167">
                <a:extLst>
                  <a:ext uri="{FF2B5EF4-FFF2-40B4-BE49-F238E27FC236}">
                    <a16:creationId xmlns:a16="http://schemas.microsoft.com/office/drawing/2014/main" id="{5A16CCCF-010A-41B1-B2C6-551D9E7D2204}"/>
                  </a:ext>
                </a:extLst>
              </p14:cNvPr>
              <p14:cNvContentPartPr/>
              <p14:nvPr/>
            </p14:nvContentPartPr>
            <p14:xfrm>
              <a:off x="6810065" y="4054043"/>
              <a:ext cx="541800" cy="585360"/>
            </p14:xfrm>
          </p:contentPart>
        </mc:Choice>
        <mc:Fallback>
          <p:pic>
            <p:nvPicPr>
              <p:cNvPr id="168" name="Tinta 167">
                <a:extLst>
                  <a:ext uri="{FF2B5EF4-FFF2-40B4-BE49-F238E27FC236}">
                    <a16:creationId xmlns:a16="http://schemas.microsoft.com/office/drawing/2014/main" id="{5A16CCCF-010A-41B1-B2C6-551D9E7D2204}"/>
                  </a:ext>
                </a:extLst>
              </p:cNvPr>
              <p:cNvPicPr/>
              <p:nvPr/>
            </p:nvPicPr>
            <p:blipFill>
              <a:blip r:embed="rId256"/>
              <a:stretch>
                <a:fillRect/>
              </a:stretch>
            </p:blipFill>
            <p:spPr>
              <a:xfrm>
                <a:off x="6756065" y="3946043"/>
                <a:ext cx="64944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69" name="Tinta 168">
                <a:extLst>
                  <a:ext uri="{FF2B5EF4-FFF2-40B4-BE49-F238E27FC236}">
                    <a16:creationId xmlns:a16="http://schemas.microsoft.com/office/drawing/2014/main" id="{3D0DCA88-9A8B-41D0-8546-7970819602D2}"/>
                  </a:ext>
                </a:extLst>
              </p14:cNvPr>
              <p14:cNvContentPartPr/>
              <p14:nvPr/>
            </p14:nvContentPartPr>
            <p14:xfrm>
              <a:off x="9331865" y="3937403"/>
              <a:ext cx="331560" cy="725760"/>
            </p14:xfrm>
          </p:contentPart>
        </mc:Choice>
        <mc:Fallback>
          <p:pic>
            <p:nvPicPr>
              <p:cNvPr id="169" name="Tinta 168">
                <a:extLst>
                  <a:ext uri="{FF2B5EF4-FFF2-40B4-BE49-F238E27FC236}">
                    <a16:creationId xmlns:a16="http://schemas.microsoft.com/office/drawing/2014/main" id="{3D0DCA88-9A8B-41D0-8546-7970819602D2}"/>
                  </a:ext>
                </a:extLst>
              </p:cNvPr>
              <p:cNvPicPr/>
              <p:nvPr/>
            </p:nvPicPr>
            <p:blipFill>
              <a:blip r:embed="rId258"/>
              <a:stretch>
                <a:fillRect/>
              </a:stretch>
            </p:blipFill>
            <p:spPr>
              <a:xfrm>
                <a:off x="9277865" y="3829403"/>
                <a:ext cx="439200" cy="9414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0" name="Tinta 169">
                <a:extLst>
                  <a:ext uri="{FF2B5EF4-FFF2-40B4-BE49-F238E27FC236}">
                    <a16:creationId xmlns:a16="http://schemas.microsoft.com/office/drawing/2014/main" id="{8A705C88-52F2-4D3E-AF90-DA1ED3EDC3F2}"/>
                  </a:ext>
                </a:extLst>
              </p14:cNvPr>
              <p14:cNvContentPartPr/>
              <p14:nvPr/>
            </p14:nvContentPartPr>
            <p14:xfrm>
              <a:off x="1196945" y="5392163"/>
              <a:ext cx="210960" cy="171720"/>
            </p14:xfrm>
          </p:contentPart>
        </mc:Choice>
        <mc:Fallback>
          <p:pic>
            <p:nvPicPr>
              <p:cNvPr id="170" name="Tinta 169">
                <a:extLst>
                  <a:ext uri="{FF2B5EF4-FFF2-40B4-BE49-F238E27FC236}">
                    <a16:creationId xmlns:a16="http://schemas.microsoft.com/office/drawing/2014/main" id="{8A705C88-52F2-4D3E-AF90-DA1ED3EDC3F2}"/>
                  </a:ext>
                </a:extLst>
              </p:cNvPr>
              <p:cNvPicPr/>
              <p:nvPr/>
            </p:nvPicPr>
            <p:blipFill>
              <a:blip r:embed="rId260"/>
              <a:stretch>
                <a:fillRect/>
              </a:stretch>
            </p:blipFill>
            <p:spPr>
              <a:xfrm>
                <a:off x="1143305" y="5284163"/>
                <a:ext cx="3186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1" name="Tinta 170">
                <a:extLst>
                  <a:ext uri="{FF2B5EF4-FFF2-40B4-BE49-F238E27FC236}">
                    <a16:creationId xmlns:a16="http://schemas.microsoft.com/office/drawing/2014/main" id="{EC6302BB-7490-477C-9BFA-2EA0CC0C5722}"/>
                  </a:ext>
                </a:extLst>
              </p14:cNvPr>
              <p14:cNvContentPartPr/>
              <p14:nvPr/>
            </p14:nvContentPartPr>
            <p14:xfrm>
              <a:off x="1734425" y="5226923"/>
              <a:ext cx="282960" cy="189000"/>
            </p14:xfrm>
          </p:contentPart>
        </mc:Choice>
        <mc:Fallback>
          <p:pic>
            <p:nvPicPr>
              <p:cNvPr id="171" name="Tinta 170">
                <a:extLst>
                  <a:ext uri="{FF2B5EF4-FFF2-40B4-BE49-F238E27FC236}">
                    <a16:creationId xmlns:a16="http://schemas.microsoft.com/office/drawing/2014/main" id="{EC6302BB-7490-477C-9BFA-2EA0CC0C5722}"/>
                  </a:ext>
                </a:extLst>
              </p:cNvPr>
              <p:cNvPicPr/>
              <p:nvPr/>
            </p:nvPicPr>
            <p:blipFill>
              <a:blip r:embed="rId262"/>
              <a:stretch>
                <a:fillRect/>
              </a:stretch>
            </p:blipFill>
            <p:spPr>
              <a:xfrm>
                <a:off x="1680785" y="5118923"/>
                <a:ext cx="39060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2" name="Tinta 171">
                <a:extLst>
                  <a:ext uri="{FF2B5EF4-FFF2-40B4-BE49-F238E27FC236}">
                    <a16:creationId xmlns:a16="http://schemas.microsoft.com/office/drawing/2014/main" id="{DD8700EC-C770-4EAE-9978-8EE61C5DACBC}"/>
                  </a:ext>
                </a:extLst>
              </p14:cNvPr>
              <p14:cNvContentPartPr/>
              <p14:nvPr/>
            </p14:nvContentPartPr>
            <p14:xfrm>
              <a:off x="3235265" y="5365523"/>
              <a:ext cx="762480" cy="226440"/>
            </p14:xfrm>
          </p:contentPart>
        </mc:Choice>
        <mc:Fallback>
          <p:pic>
            <p:nvPicPr>
              <p:cNvPr id="172" name="Tinta 171">
                <a:extLst>
                  <a:ext uri="{FF2B5EF4-FFF2-40B4-BE49-F238E27FC236}">
                    <a16:creationId xmlns:a16="http://schemas.microsoft.com/office/drawing/2014/main" id="{DD8700EC-C770-4EAE-9978-8EE61C5DACBC}"/>
                  </a:ext>
                </a:extLst>
              </p:cNvPr>
              <p:cNvPicPr/>
              <p:nvPr/>
            </p:nvPicPr>
            <p:blipFill>
              <a:blip r:embed="rId264"/>
              <a:stretch>
                <a:fillRect/>
              </a:stretch>
            </p:blipFill>
            <p:spPr>
              <a:xfrm>
                <a:off x="3181625" y="5257883"/>
                <a:ext cx="870120" cy="44208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3" name="Tinta 172">
                <a:extLst>
                  <a:ext uri="{FF2B5EF4-FFF2-40B4-BE49-F238E27FC236}">
                    <a16:creationId xmlns:a16="http://schemas.microsoft.com/office/drawing/2014/main" id="{00660CDC-8DCB-471F-85BE-C432C917AB0D}"/>
                  </a:ext>
                </a:extLst>
              </p14:cNvPr>
              <p14:cNvContentPartPr/>
              <p14:nvPr/>
            </p14:nvContentPartPr>
            <p14:xfrm>
              <a:off x="4438385" y="5553083"/>
              <a:ext cx="78840" cy="1146960"/>
            </p14:xfrm>
          </p:contentPart>
        </mc:Choice>
        <mc:Fallback>
          <p:pic>
            <p:nvPicPr>
              <p:cNvPr id="173" name="Tinta 172">
                <a:extLst>
                  <a:ext uri="{FF2B5EF4-FFF2-40B4-BE49-F238E27FC236}">
                    <a16:creationId xmlns:a16="http://schemas.microsoft.com/office/drawing/2014/main" id="{00660CDC-8DCB-471F-85BE-C432C917AB0D}"/>
                  </a:ext>
                </a:extLst>
              </p:cNvPr>
              <p:cNvPicPr/>
              <p:nvPr/>
            </p:nvPicPr>
            <p:blipFill>
              <a:blip r:embed="rId266"/>
              <a:stretch>
                <a:fillRect/>
              </a:stretch>
            </p:blipFill>
            <p:spPr>
              <a:xfrm>
                <a:off x="4429745" y="5544443"/>
                <a:ext cx="96480" cy="1164600"/>
              </a:xfrm>
              <a:prstGeom prst="rect">
                <a:avLst/>
              </a:prstGeom>
            </p:spPr>
          </p:pic>
        </mc:Fallback>
      </mc:AlternateContent>
      <p:grpSp>
        <p:nvGrpSpPr>
          <p:cNvPr id="177" name="Agrupar 176">
            <a:extLst>
              <a:ext uri="{FF2B5EF4-FFF2-40B4-BE49-F238E27FC236}">
                <a16:creationId xmlns:a16="http://schemas.microsoft.com/office/drawing/2014/main" id="{27FCB0D5-CBFD-4D7B-828F-713326005B23}"/>
              </a:ext>
            </a:extLst>
          </p:cNvPr>
          <p:cNvGrpSpPr/>
          <p:nvPr/>
        </p:nvGrpSpPr>
        <p:grpSpPr>
          <a:xfrm>
            <a:off x="4958225" y="5776283"/>
            <a:ext cx="566640" cy="802800"/>
            <a:chOff x="4958225" y="5776283"/>
            <a:chExt cx="566640" cy="802800"/>
          </a:xfrm>
        </p:grpSpPr>
        <mc:AlternateContent xmlns:mc="http://schemas.openxmlformats.org/markup-compatibility/2006">
          <mc:Choice xmlns:p14="http://schemas.microsoft.com/office/powerpoint/2010/main" Requires="p14">
            <p:contentPart p14:bwMode="auto" r:id="rId267">
              <p14:nvContentPartPr>
                <p14:cNvPr id="174" name="Tinta 173">
                  <a:extLst>
                    <a:ext uri="{FF2B5EF4-FFF2-40B4-BE49-F238E27FC236}">
                      <a16:creationId xmlns:a16="http://schemas.microsoft.com/office/drawing/2014/main" id="{9410519A-3F94-4D49-90A4-1CD89FE53B21}"/>
                    </a:ext>
                  </a:extLst>
                </p14:cNvPr>
                <p14:cNvContentPartPr/>
                <p14:nvPr/>
              </p14:nvContentPartPr>
              <p14:xfrm>
                <a:off x="5027705" y="5776283"/>
                <a:ext cx="416160" cy="214920"/>
              </p14:xfrm>
            </p:contentPart>
          </mc:Choice>
          <mc:Fallback>
            <p:pic>
              <p:nvPicPr>
                <p:cNvPr id="174" name="Tinta 173">
                  <a:extLst>
                    <a:ext uri="{FF2B5EF4-FFF2-40B4-BE49-F238E27FC236}">
                      <a16:creationId xmlns:a16="http://schemas.microsoft.com/office/drawing/2014/main" id="{9410519A-3F94-4D49-90A4-1CD89FE53B21}"/>
                    </a:ext>
                  </a:extLst>
                </p:cNvPr>
                <p:cNvPicPr/>
                <p:nvPr/>
              </p:nvPicPr>
              <p:blipFill>
                <a:blip r:embed="rId268"/>
                <a:stretch>
                  <a:fillRect/>
                </a:stretch>
              </p:blipFill>
              <p:spPr>
                <a:xfrm>
                  <a:off x="5018705" y="5767283"/>
                  <a:ext cx="4338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75" name="Tinta 174">
                  <a:extLst>
                    <a:ext uri="{FF2B5EF4-FFF2-40B4-BE49-F238E27FC236}">
                      <a16:creationId xmlns:a16="http://schemas.microsoft.com/office/drawing/2014/main" id="{63F2AF62-8914-44A9-9AC1-B6FE1BA29CD7}"/>
                    </a:ext>
                  </a:extLst>
                </p14:cNvPr>
                <p14:cNvContentPartPr/>
                <p14:nvPr/>
              </p14:nvContentPartPr>
              <p14:xfrm>
                <a:off x="4958225" y="6120803"/>
                <a:ext cx="566640" cy="19440"/>
              </p14:xfrm>
            </p:contentPart>
          </mc:Choice>
          <mc:Fallback>
            <p:pic>
              <p:nvPicPr>
                <p:cNvPr id="175" name="Tinta 174">
                  <a:extLst>
                    <a:ext uri="{FF2B5EF4-FFF2-40B4-BE49-F238E27FC236}">
                      <a16:creationId xmlns:a16="http://schemas.microsoft.com/office/drawing/2014/main" id="{63F2AF62-8914-44A9-9AC1-B6FE1BA29CD7}"/>
                    </a:ext>
                  </a:extLst>
                </p:cNvPr>
                <p:cNvPicPr/>
                <p:nvPr/>
              </p:nvPicPr>
              <p:blipFill>
                <a:blip r:embed="rId270"/>
                <a:stretch>
                  <a:fillRect/>
                </a:stretch>
              </p:blipFill>
              <p:spPr>
                <a:xfrm>
                  <a:off x="4949225" y="6111803"/>
                  <a:ext cx="5842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76" name="Tinta 175">
                  <a:extLst>
                    <a:ext uri="{FF2B5EF4-FFF2-40B4-BE49-F238E27FC236}">
                      <a16:creationId xmlns:a16="http://schemas.microsoft.com/office/drawing/2014/main" id="{0C591F53-2247-48E9-839E-19F3DDF4DD30}"/>
                    </a:ext>
                  </a:extLst>
                </p14:cNvPr>
                <p14:cNvContentPartPr/>
                <p14:nvPr/>
              </p14:nvContentPartPr>
              <p14:xfrm>
                <a:off x="5131385" y="6254723"/>
                <a:ext cx="298800" cy="324360"/>
              </p14:xfrm>
            </p:contentPart>
          </mc:Choice>
          <mc:Fallback>
            <p:pic>
              <p:nvPicPr>
                <p:cNvPr id="176" name="Tinta 175">
                  <a:extLst>
                    <a:ext uri="{FF2B5EF4-FFF2-40B4-BE49-F238E27FC236}">
                      <a16:creationId xmlns:a16="http://schemas.microsoft.com/office/drawing/2014/main" id="{0C591F53-2247-48E9-839E-19F3DDF4DD30}"/>
                    </a:ext>
                  </a:extLst>
                </p:cNvPr>
                <p:cNvPicPr/>
                <p:nvPr/>
              </p:nvPicPr>
              <p:blipFill>
                <a:blip r:embed="rId272"/>
                <a:stretch>
                  <a:fillRect/>
                </a:stretch>
              </p:blipFill>
              <p:spPr>
                <a:xfrm>
                  <a:off x="5122385" y="6245723"/>
                  <a:ext cx="316440" cy="34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3">
            <p14:nvContentPartPr>
              <p14:cNvPr id="178" name="Tinta 177">
                <a:extLst>
                  <a:ext uri="{FF2B5EF4-FFF2-40B4-BE49-F238E27FC236}">
                    <a16:creationId xmlns:a16="http://schemas.microsoft.com/office/drawing/2014/main" id="{4DC3FE8B-C455-4003-8DE4-7C70B5502124}"/>
                  </a:ext>
                </a:extLst>
              </p14:cNvPr>
              <p14:cNvContentPartPr/>
              <p14:nvPr/>
            </p14:nvContentPartPr>
            <p14:xfrm>
              <a:off x="6073145" y="5940083"/>
              <a:ext cx="124200" cy="166320"/>
            </p14:xfrm>
          </p:contentPart>
        </mc:Choice>
        <mc:Fallback>
          <p:pic>
            <p:nvPicPr>
              <p:cNvPr id="178" name="Tinta 177">
                <a:extLst>
                  <a:ext uri="{FF2B5EF4-FFF2-40B4-BE49-F238E27FC236}">
                    <a16:creationId xmlns:a16="http://schemas.microsoft.com/office/drawing/2014/main" id="{4DC3FE8B-C455-4003-8DE4-7C70B5502124}"/>
                  </a:ext>
                </a:extLst>
              </p:cNvPr>
              <p:cNvPicPr/>
              <p:nvPr/>
            </p:nvPicPr>
            <p:blipFill>
              <a:blip r:embed="rId274"/>
              <a:stretch>
                <a:fillRect/>
              </a:stretch>
            </p:blipFill>
            <p:spPr>
              <a:xfrm>
                <a:off x="6064145" y="5931083"/>
                <a:ext cx="141840" cy="183960"/>
              </a:xfrm>
              <a:prstGeom prst="rect">
                <a:avLst/>
              </a:prstGeom>
            </p:spPr>
          </p:pic>
        </mc:Fallback>
      </mc:AlternateContent>
      <p:grpSp>
        <p:nvGrpSpPr>
          <p:cNvPr id="185" name="Agrupar 184">
            <a:extLst>
              <a:ext uri="{FF2B5EF4-FFF2-40B4-BE49-F238E27FC236}">
                <a16:creationId xmlns:a16="http://schemas.microsoft.com/office/drawing/2014/main" id="{62BC23C3-D179-4F50-A280-E8C8A651B770}"/>
              </a:ext>
            </a:extLst>
          </p:cNvPr>
          <p:cNvGrpSpPr/>
          <p:nvPr/>
        </p:nvGrpSpPr>
        <p:grpSpPr>
          <a:xfrm>
            <a:off x="6541865" y="5760803"/>
            <a:ext cx="452520" cy="502200"/>
            <a:chOff x="6541865" y="5760803"/>
            <a:chExt cx="452520" cy="502200"/>
          </a:xfrm>
        </p:grpSpPr>
        <mc:AlternateContent xmlns:mc="http://schemas.openxmlformats.org/markup-compatibility/2006">
          <mc:Choice xmlns:p14="http://schemas.microsoft.com/office/powerpoint/2010/main" Requires="p14">
            <p:contentPart p14:bwMode="auto" r:id="rId275">
              <p14:nvContentPartPr>
                <p14:cNvPr id="179" name="Tinta 178">
                  <a:extLst>
                    <a:ext uri="{FF2B5EF4-FFF2-40B4-BE49-F238E27FC236}">
                      <a16:creationId xmlns:a16="http://schemas.microsoft.com/office/drawing/2014/main" id="{20B722C6-2BFC-41BA-82A6-AAE55081E632}"/>
                    </a:ext>
                  </a:extLst>
                </p14:cNvPr>
                <p14:cNvContentPartPr/>
                <p14:nvPr/>
              </p14:nvContentPartPr>
              <p14:xfrm>
                <a:off x="6640145" y="5760803"/>
                <a:ext cx="257760" cy="372960"/>
              </p14:xfrm>
            </p:contentPart>
          </mc:Choice>
          <mc:Fallback>
            <p:pic>
              <p:nvPicPr>
                <p:cNvPr id="179" name="Tinta 178">
                  <a:extLst>
                    <a:ext uri="{FF2B5EF4-FFF2-40B4-BE49-F238E27FC236}">
                      <a16:creationId xmlns:a16="http://schemas.microsoft.com/office/drawing/2014/main" id="{20B722C6-2BFC-41BA-82A6-AAE55081E632}"/>
                    </a:ext>
                  </a:extLst>
                </p:cNvPr>
                <p:cNvPicPr/>
                <p:nvPr/>
              </p:nvPicPr>
              <p:blipFill>
                <a:blip r:embed="rId276"/>
                <a:stretch>
                  <a:fillRect/>
                </a:stretch>
              </p:blipFill>
              <p:spPr>
                <a:xfrm>
                  <a:off x="6631505" y="5752163"/>
                  <a:ext cx="2754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80" name="Tinta 179">
                  <a:extLst>
                    <a:ext uri="{FF2B5EF4-FFF2-40B4-BE49-F238E27FC236}">
                      <a16:creationId xmlns:a16="http://schemas.microsoft.com/office/drawing/2014/main" id="{502258EA-D54F-4AAC-9603-3739FB42C98F}"/>
                    </a:ext>
                  </a:extLst>
                </p14:cNvPr>
                <p14:cNvContentPartPr/>
                <p14:nvPr/>
              </p14:nvContentPartPr>
              <p14:xfrm>
                <a:off x="6541865" y="6211883"/>
                <a:ext cx="452520" cy="51120"/>
              </p14:xfrm>
            </p:contentPart>
          </mc:Choice>
          <mc:Fallback>
            <p:pic>
              <p:nvPicPr>
                <p:cNvPr id="180" name="Tinta 179">
                  <a:extLst>
                    <a:ext uri="{FF2B5EF4-FFF2-40B4-BE49-F238E27FC236}">
                      <a16:creationId xmlns:a16="http://schemas.microsoft.com/office/drawing/2014/main" id="{502258EA-D54F-4AAC-9603-3739FB42C98F}"/>
                    </a:ext>
                  </a:extLst>
                </p:cNvPr>
                <p:cNvPicPr/>
                <p:nvPr/>
              </p:nvPicPr>
              <p:blipFill>
                <a:blip r:embed="rId278"/>
                <a:stretch>
                  <a:fillRect/>
                </a:stretch>
              </p:blipFill>
              <p:spPr>
                <a:xfrm>
                  <a:off x="6533225" y="6202883"/>
                  <a:ext cx="470160" cy="68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9">
            <p14:nvContentPartPr>
              <p14:cNvPr id="181" name="Tinta 180">
                <a:extLst>
                  <a:ext uri="{FF2B5EF4-FFF2-40B4-BE49-F238E27FC236}">
                    <a16:creationId xmlns:a16="http://schemas.microsoft.com/office/drawing/2014/main" id="{EB4ECCF4-27C6-433A-8E42-48B1E0B60889}"/>
                  </a:ext>
                </a:extLst>
              </p14:cNvPr>
              <p14:cNvContentPartPr/>
              <p14:nvPr/>
            </p14:nvContentPartPr>
            <p14:xfrm>
              <a:off x="6659945" y="6483683"/>
              <a:ext cx="342720" cy="190080"/>
            </p14:xfrm>
          </p:contentPart>
        </mc:Choice>
        <mc:Fallback>
          <p:pic>
            <p:nvPicPr>
              <p:cNvPr id="181" name="Tinta 180">
                <a:extLst>
                  <a:ext uri="{FF2B5EF4-FFF2-40B4-BE49-F238E27FC236}">
                    <a16:creationId xmlns:a16="http://schemas.microsoft.com/office/drawing/2014/main" id="{EB4ECCF4-27C6-433A-8E42-48B1E0B60889}"/>
                  </a:ext>
                </a:extLst>
              </p:cNvPr>
              <p:cNvPicPr/>
              <p:nvPr/>
            </p:nvPicPr>
            <p:blipFill>
              <a:blip r:embed="rId280"/>
              <a:stretch>
                <a:fillRect/>
              </a:stretch>
            </p:blipFill>
            <p:spPr>
              <a:xfrm>
                <a:off x="6650945" y="6475043"/>
                <a:ext cx="360360" cy="207720"/>
              </a:xfrm>
              <a:prstGeom prst="rect">
                <a:avLst/>
              </a:prstGeom>
            </p:spPr>
          </p:pic>
        </mc:Fallback>
      </mc:AlternateContent>
      <p:grpSp>
        <p:nvGrpSpPr>
          <p:cNvPr id="184" name="Agrupar 183">
            <a:extLst>
              <a:ext uri="{FF2B5EF4-FFF2-40B4-BE49-F238E27FC236}">
                <a16:creationId xmlns:a16="http://schemas.microsoft.com/office/drawing/2014/main" id="{14C569B5-C2CD-4F0F-AD31-038E95B64288}"/>
              </a:ext>
            </a:extLst>
          </p:cNvPr>
          <p:cNvGrpSpPr/>
          <p:nvPr/>
        </p:nvGrpSpPr>
        <p:grpSpPr>
          <a:xfrm>
            <a:off x="7514225" y="6062483"/>
            <a:ext cx="307440" cy="214200"/>
            <a:chOff x="7514225" y="6062483"/>
            <a:chExt cx="307440" cy="214200"/>
          </a:xfrm>
        </p:grpSpPr>
        <mc:AlternateContent xmlns:mc="http://schemas.openxmlformats.org/markup-compatibility/2006">
          <mc:Choice xmlns:p14="http://schemas.microsoft.com/office/powerpoint/2010/main" Requires="p14">
            <p:contentPart p14:bwMode="auto" r:id="rId281">
              <p14:nvContentPartPr>
                <p14:cNvPr id="182" name="Tinta 181">
                  <a:extLst>
                    <a:ext uri="{FF2B5EF4-FFF2-40B4-BE49-F238E27FC236}">
                      <a16:creationId xmlns:a16="http://schemas.microsoft.com/office/drawing/2014/main" id="{D74B36FA-291E-43C4-930D-D55A17311146}"/>
                    </a:ext>
                  </a:extLst>
                </p14:cNvPr>
                <p14:cNvContentPartPr/>
                <p14:nvPr/>
              </p14:nvContentPartPr>
              <p14:xfrm>
                <a:off x="7514225" y="6062483"/>
                <a:ext cx="258120" cy="63000"/>
              </p14:xfrm>
            </p:contentPart>
          </mc:Choice>
          <mc:Fallback>
            <p:pic>
              <p:nvPicPr>
                <p:cNvPr id="182" name="Tinta 181">
                  <a:extLst>
                    <a:ext uri="{FF2B5EF4-FFF2-40B4-BE49-F238E27FC236}">
                      <a16:creationId xmlns:a16="http://schemas.microsoft.com/office/drawing/2014/main" id="{D74B36FA-291E-43C4-930D-D55A17311146}"/>
                    </a:ext>
                  </a:extLst>
                </p:cNvPr>
                <p:cNvPicPr/>
                <p:nvPr/>
              </p:nvPicPr>
              <p:blipFill>
                <a:blip r:embed="rId282"/>
                <a:stretch>
                  <a:fillRect/>
                </a:stretch>
              </p:blipFill>
              <p:spPr>
                <a:xfrm>
                  <a:off x="7505225" y="6053843"/>
                  <a:ext cx="2757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83" name="Tinta 182">
                  <a:extLst>
                    <a:ext uri="{FF2B5EF4-FFF2-40B4-BE49-F238E27FC236}">
                      <a16:creationId xmlns:a16="http://schemas.microsoft.com/office/drawing/2014/main" id="{DF800332-BD43-495B-8BA4-AA56A0143153}"/>
                    </a:ext>
                  </a:extLst>
                </p14:cNvPr>
                <p14:cNvContentPartPr/>
                <p14:nvPr/>
              </p14:nvContentPartPr>
              <p14:xfrm>
                <a:off x="7598825" y="6266243"/>
                <a:ext cx="222840" cy="10440"/>
              </p14:xfrm>
            </p:contentPart>
          </mc:Choice>
          <mc:Fallback>
            <p:pic>
              <p:nvPicPr>
                <p:cNvPr id="183" name="Tinta 182">
                  <a:extLst>
                    <a:ext uri="{FF2B5EF4-FFF2-40B4-BE49-F238E27FC236}">
                      <a16:creationId xmlns:a16="http://schemas.microsoft.com/office/drawing/2014/main" id="{DF800332-BD43-495B-8BA4-AA56A0143153}"/>
                    </a:ext>
                  </a:extLst>
                </p:cNvPr>
                <p:cNvPicPr/>
                <p:nvPr/>
              </p:nvPicPr>
              <p:blipFill>
                <a:blip r:embed="rId284"/>
                <a:stretch>
                  <a:fillRect/>
                </a:stretch>
              </p:blipFill>
              <p:spPr>
                <a:xfrm>
                  <a:off x="7590185" y="6257243"/>
                  <a:ext cx="240480" cy="28080"/>
                </a:xfrm>
                <a:prstGeom prst="rect">
                  <a:avLst/>
                </a:prstGeom>
              </p:spPr>
            </p:pic>
          </mc:Fallback>
        </mc:AlternateContent>
      </p:grpSp>
      <p:grpSp>
        <p:nvGrpSpPr>
          <p:cNvPr id="190" name="Agrupar 189">
            <a:extLst>
              <a:ext uri="{FF2B5EF4-FFF2-40B4-BE49-F238E27FC236}">
                <a16:creationId xmlns:a16="http://schemas.microsoft.com/office/drawing/2014/main" id="{0B1EDFFD-3B82-4DB2-A992-7D990AEF31A5}"/>
              </a:ext>
            </a:extLst>
          </p:cNvPr>
          <p:cNvGrpSpPr/>
          <p:nvPr/>
        </p:nvGrpSpPr>
        <p:grpSpPr>
          <a:xfrm>
            <a:off x="8285345" y="5730563"/>
            <a:ext cx="685440" cy="536040"/>
            <a:chOff x="8285345" y="5730563"/>
            <a:chExt cx="685440" cy="536040"/>
          </a:xfrm>
        </p:grpSpPr>
        <mc:AlternateContent xmlns:mc="http://schemas.openxmlformats.org/markup-compatibility/2006">
          <mc:Choice xmlns:p14="http://schemas.microsoft.com/office/powerpoint/2010/main" Requires="p14">
            <p:contentPart p14:bwMode="auto" r:id="rId285">
              <p14:nvContentPartPr>
                <p14:cNvPr id="186" name="Tinta 185">
                  <a:extLst>
                    <a:ext uri="{FF2B5EF4-FFF2-40B4-BE49-F238E27FC236}">
                      <a16:creationId xmlns:a16="http://schemas.microsoft.com/office/drawing/2014/main" id="{2296EB55-10C4-47B6-96E4-4828023A1D65}"/>
                    </a:ext>
                  </a:extLst>
                </p14:cNvPr>
                <p14:cNvContentPartPr/>
                <p14:nvPr/>
              </p14:nvContentPartPr>
              <p14:xfrm>
                <a:off x="8296505" y="5878883"/>
                <a:ext cx="417600" cy="203040"/>
              </p14:xfrm>
            </p:contentPart>
          </mc:Choice>
          <mc:Fallback>
            <p:pic>
              <p:nvPicPr>
                <p:cNvPr id="186" name="Tinta 185">
                  <a:extLst>
                    <a:ext uri="{FF2B5EF4-FFF2-40B4-BE49-F238E27FC236}">
                      <a16:creationId xmlns:a16="http://schemas.microsoft.com/office/drawing/2014/main" id="{2296EB55-10C4-47B6-96E4-4828023A1D65}"/>
                    </a:ext>
                  </a:extLst>
                </p:cNvPr>
                <p:cNvPicPr/>
                <p:nvPr/>
              </p:nvPicPr>
              <p:blipFill>
                <a:blip r:embed="rId286"/>
                <a:stretch>
                  <a:fillRect/>
                </a:stretch>
              </p:blipFill>
              <p:spPr>
                <a:xfrm>
                  <a:off x="8287865" y="5870243"/>
                  <a:ext cx="4352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87" name="Tinta 186">
                  <a:extLst>
                    <a:ext uri="{FF2B5EF4-FFF2-40B4-BE49-F238E27FC236}">
                      <a16:creationId xmlns:a16="http://schemas.microsoft.com/office/drawing/2014/main" id="{CBE0C003-215A-425E-A4E5-57A50E8EE925}"/>
                    </a:ext>
                  </a:extLst>
                </p14:cNvPr>
                <p14:cNvContentPartPr/>
                <p14:nvPr/>
              </p14:nvContentPartPr>
              <p14:xfrm>
                <a:off x="8718785" y="5730563"/>
                <a:ext cx="252000" cy="370440"/>
              </p14:xfrm>
            </p:contentPart>
          </mc:Choice>
          <mc:Fallback>
            <p:pic>
              <p:nvPicPr>
                <p:cNvPr id="187" name="Tinta 186">
                  <a:extLst>
                    <a:ext uri="{FF2B5EF4-FFF2-40B4-BE49-F238E27FC236}">
                      <a16:creationId xmlns:a16="http://schemas.microsoft.com/office/drawing/2014/main" id="{CBE0C003-215A-425E-A4E5-57A50E8EE925}"/>
                    </a:ext>
                  </a:extLst>
                </p:cNvPr>
                <p:cNvPicPr/>
                <p:nvPr/>
              </p:nvPicPr>
              <p:blipFill>
                <a:blip r:embed="rId288"/>
                <a:stretch>
                  <a:fillRect/>
                </a:stretch>
              </p:blipFill>
              <p:spPr>
                <a:xfrm>
                  <a:off x="8710145" y="5721563"/>
                  <a:ext cx="269640" cy="3880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88" name="Tinta 187">
                  <a:extLst>
                    <a:ext uri="{FF2B5EF4-FFF2-40B4-BE49-F238E27FC236}">
                      <a16:creationId xmlns:a16="http://schemas.microsoft.com/office/drawing/2014/main" id="{BF237EBE-0642-4306-AFB6-54891A8EAC78}"/>
                    </a:ext>
                  </a:extLst>
                </p14:cNvPr>
                <p14:cNvContentPartPr/>
                <p14:nvPr/>
              </p14:nvContentPartPr>
              <p14:xfrm>
                <a:off x="8285345" y="6224123"/>
                <a:ext cx="673920" cy="42480"/>
              </p14:xfrm>
            </p:contentPart>
          </mc:Choice>
          <mc:Fallback>
            <p:pic>
              <p:nvPicPr>
                <p:cNvPr id="188" name="Tinta 187">
                  <a:extLst>
                    <a:ext uri="{FF2B5EF4-FFF2-40B4-BE49-F238E27FC236}">
                      <a16:creationId xmlns:a16="http://schemas.microsoft.com/office/drawing/2014/main" id="{BF237EBE-0642-4306-AFB6-54891A8EAC78}"/>
                    </a:ext>
                  </a:extLst>
                </p:cNvPr>
                <p:cNvPicPr/>
                <p:nvPr/>
              </p:nvPicPr>
              <p:blipFill>
                <a:blip r:embed="rId290"/>
                <a:stretch>
                  <a:fillRect/>
                </a:stretch>
              </p:blipFill>
              <p:spPr>
                <a:xfrm>
                  <a:off x="8276345" y="6215123"/>
                  <a:ext cx="691560" cy="60120"/>
                </a:xfrm>
                <a:prstGeom prst="rect">
                  <a:avLst/>
                </a:prstGeom>
              </p:spPr>
            </p:pic>
          </mc:Fallback>
        </mc:AlternateContent>
      </p:grpSp>
      <p:grpSp>
        <p:nvGrpSpPr>
          <p:cNvPr id="192" name="Agrupar 191">
            <a:extLst>
              <a:ext uri="{FF2B5EF4-FFF2-40B4-BE49-F238E27FC236}">
                <a16:creationId xmlns:a16="http://schemas.microsoft.com/office/drawing/2014/main" id="{485C27D7-21B8-406B-997A-B49599EB67DE}"/>
              </a:ext>
            </a:extLst>
          </p:cNvPr>
          <p:cNvGrpSpPr/>
          <p:nvPr/>
        </p:nvGrpSpPr>
        <p:grpSpPr>
          <a:xfrm>
            <a:off x="8378945" y="6434363"/>
            <a:ext cx="702000" cy="262080"/>
            <a:chOff x="8378945" y="6434363"/>
            <a:chExt cx="702000" cy="262080"/>
          </a:xfrm>
        </p:grpSpPr>
        <mc:AlternateContent xmlns:mc="http://schemas.openxmlformats.org/markup-compatibility/2006">
          <mc:Choice xmlns:p14="http://schemas.microsoft.com/office/powerpoint/2010/main" Requires="p14">
            <p:contentPart p14:bwMode="auto" r:id="rId291">
              <p14:nvContentPartPr>
                <p14:cNvPr id="189" name="Tinta 188">
                  <a:extLst>
                    <a:ext uri="{FF2B5EF4-FFF2-40B4-BE49-F238E27FC236}">
                      <a16:creationId xmlns:a16="http://schemas.microsoft.com/office/drawing/2014/main" id="{1E8C5B15-010D-4205-9F5C-A9A62B3B80B1}"/>
                    </a:ext>
                  </a:extLst>
                </p14:cNvPr>
                <p14:cNvContentPartPr/>
                <p14:nvPr/>
              </p14:nvContentPartPr>
              <p14:xfrm>
                <a:off x="8378945" y="6434363"/>
                <a:ext cx="240480" cy="256320"/>
              </p14:xfrm>
            </p:contentPart>
          </mc:Choice>
          <mc:Fallback>
            <p:pic>
              <p:nvPicPr>
                <p:cNvPr id="189" name="Tinta 188">
                  <a:extLst>
                    <a:ext uri="{FF2B5EF4-FFF2-40B4-BE49-F238E27FC236}">
                      <a16:creationId xmlns:a16="http://schemas.microsoft.com/office/drawing/2014/main" id="{1E8C5B15-010D-4205-9F5C-A9A62B3B80B1}"/>
                    </a:ext>
                  </a:extLst>
                </p:cNvPr>
                <p:cNvPicPr/>
                <p:nvPr/>
              </p:nvPicPr>
              <p:blipFill>
                <a:blip r:embed="rId292"/>
                <a:stretch>
                  <a:fillRect/>
                </a:stretch>
              </p:blipFill>
              <p:spPr>
                <a:xfrm>
                  <a:off x="8369945" y="6425723"/>
                  <a:ext cx="2581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91" name="Tinta 190">
                  <a:extLst>
                    <a:ext uri="{FF2B5EF4-FFF2-40B4-BE49-F238E27FC236}">
                      <a16:creationId xmlns:a16="http://schemas.microsoft.com/office/drawing/2014/main" id="{4A4AA454-A46D-4032-89B1-D0EFD71B994F}"/>
                    </a:ext>
                  </a:extLst>
                </p14:cNvPr>
                <p14:cNvContentPartPr/>
                <p14:nvPr/>
              </p14:nvContentPartPr>
              <p14:xfrm>
                <a:off x="8796905" y="6531203"/>
                <a:ext cx="284040" cy="165240"/>
              </p14:xfrm>
            </p:contentPart>
          </mc:Choice>
          <mc:Fallback>
            <p:pic>
              <p:nvPicPr>
                <p:cNvPr id="191" name="Tinta 190">
                  <a:extLst>
                    <a:ext uri="{FF2B5EF4-FFF2-40B4-BE49-F238E27FC236}">
                      <a16:creationId xmlns:a16="http://schemas.microsoft.com/office/drawing/2014/main" id="{4A4AA454-A46D-4032-89B1-D0EFD71B994F}"/>
                    </a:ext>
                  </a:extLst>
                </p:cNvPr>
                <p:cNvPicPr/>
                <p:nvPr/>
              </p:nvPicPr>
              <p:blipFill>
                <a:blip r:embed="rId294"/>
                <a:stretch>
                  <a:fillRect/>
                </a:stretch>
              </p:blipFill>
              <p:spPr>
                <a:xfrm>
                  <a:off x="8787905" y="6522203"/>
                  <a:ext cx="301680" cy="182880"/>
                </a:xfrm>
                <a:prstGeom prst="rect">
                  <a:avLst/>
                </a:prstGeom>
              </p:spPr>
            </p:pic>
          </mc:Fallback>
        </mc:AlternateContent>
      </p:grpSp>
      <p:grpSp>
        <p:nvGrpSpPr>
          <p:cNvPr id="198" name="Agrupar 197">
            <a:extLst>
              <a:ext uri="{FF2B5EF4-FFF2-40B4-BE49-F238E27FC236}">
                <a16:creationId xmlns:a16="http://schemas.microsoft.com/office/drawing/2014/main" id="{83029703-7984-4E4B-AE8D-006512578348}"/>
              </a:ext>
            </a:extLst>
          </p:cNvPr>
          <p:cNvGrpSpPr/>
          <p:nvPr/>
        </p:nvGrpSpPr>
        <p:grpSpPr>
          <a:xfrm>
            <a:off x="9447065" y="5645243"/>
            <a:ext cx="1201680" cy="794520"/>
            <a:chOff x="9447065" y="5645243"/>
            <a:chExt cx="1201680" cy="794520"/>
          </a:xfrm>
        </p:grpSpPr>
        <mc:AlternateContent xmlns:mc="http://schemas.openxmlformats.org/markup-compatibility/2006">
          <mc:Choice xmlns:p14="http://schemas.microsoft.com/office/powerpoint/2010/main" Requires="p14">
            <p:contentPart p14:bwMode="auto" r:id="rId295">
              <p14:nvContentPartPr>
                <p14:cNvPr id="193" name="Tinta 192">
                  <a:extLst>
                    <a:ext uri="{FF2B5EF4-FFF2-40B4-BE49-F238E27FC236}">
                      <a16:creationId xmlns:a16="http://schemas.microsoft.com/office/drawing/2014/main" id="{C5C2EE32-BE5B-4CBA-A272-741AE1657C0F}"/>
                    </a:ext>
                  </a:extLst>
                </p14:cNvPr>
                <p14:cNvContentPartPr/>
                <p14:nvPr/>
              </p14:nvContentPartPr>
              <p14:xfrm>
                <a:off x="9447065" y="6064643"/>
                <a:ext cx="226440" cy="51480"/>
              </p14:xfrm>
            </p:contentPart>
          </mc:Choice>
          <mc:Fallback>
            <p:pic>
              <p:nvPicPr>
                <p:cNvPr id="193" name="Tinta 192">
                  <a:extLst>
                    <a:ext uri="{FF2B5EF4-FFF2-40B4-BE49-F238E27FC236}">
                      <a16:creationId xmlns:a16="http://schemas.microsoft.com/office/drawing/2014/main" id="{C5C2EE32-BE5B-4CBA-A272-741AE1657C0F}"/>
                    </a:ext>
                  </a:extLst>
                </p:cNvPr>
                <p:cNvPicPr/>
                <p:nvPr/>
              </p:nvPicPr>
              <p:blipFill>
                <a:blip r:embed="rId296"/>
                <a:stretch>
                  <a:fillRect/>
                </a:stretch>
              </p:blipFill>
              <p:spPr>
                <a:xfrm>
                  <a:off x="9438425" y="6056003"/>
                  <a:ext cx="2440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94" name="Tinta 193">
                  <a:extLst>
                    <a:ext uri="{FF2B5EF4-FFF2-40B4-BE49-F238E27FC236}">
                      <a16:creationId xmlns:a16="http://schemas.microsoft.com/office/drawing/2014/main" id="{98E9F556-F263-4623-B041-922B7AF6F875}"/>
                    </a:ext>
                  </a:extLst>
                </p14:cNvPr>
                <p14:cNvContentPartPr/>
                <p14:nvPr/>
              </p14:nvContentPartPr>
              <p14:xfrm>
                <a:off x="9474785" y="6244643"/>
                <a:ext cx="230400" cy="12960"/>
              </p14:xfrm>
            </p:contentPart>
          </mc:Choice>
          <mc:Fallback>
            <p:pic>
              <p:nvPicPr>
                <p:cNvPr id="194" name="Tinta 193">
                  <a:extLst>
                    <a:ext uri="{FF2B5EF4-FFF2-40B4-BE49-F238E27FC236}">
                      <a16:creationId xmlns:a16="http://schemas.microsoft.com/office/drawing/2014/main" id="{98E9F556-F263-4623-B041-922B7AF6F875}"/>
                    </a:ext>
                  </a:extLst>
                </p:cNvPr>
                <p:cNvPicPr/>
                <p:nvPr/>
              </p:nvPicPr>
              <p:blipFill>
                <a:blip r:embed="rId298"/>
                <a:stretch>
                  <a:fillRect/>
                </a:stretch>
              </p:blipFill>
              <p:spPr>
                <a:xfrm>
                  <a:off x="9466145" y="6235643"/>
                  <a:ext cx="2480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96" name="Tinta 195">
                  <a:extLst>
                    <a:ext uri="{FF2B5EF4-FFF2-40B4-BE49-F238E27FC236}">
                      <a16:creationId xmlns:a16="http://schemas.microsoft.com/office/drawing/2014/main" id="{4D730752-12A5-41E4-BED2-B53B9D572F5C}"/>
                    </a:ext>
                  </a:extLst>
                </p14:cNvPr>
                <p14:cNvContentPartPr/>
                <p14:nvPr/>
              </p14:nvContentPartPr>
              <p14:xfrm>
                <a:off x="10264985" y="5854043"/>
                <a:ext cx="90000" cy="394200"/>
              </p14:xfrm>
            </p:contentPart>
          </mc:Choice>
          <mc:Fallback>
            <p:pic>
              <p:nvPicPr>
                <p:cNvPr id="196" name="Tinta 195">
                  <a:extLst>
                    <a:ext uri="{FF2B5EF4-FFF2-40B4-BE49-F238E27FC236}">
                      <a16:creationId xmlns:a16="http://schemas.microsoft.com/office/drawing/2014/main" id="{4D730752-12A5-41E4-BED2-B53B9D572F5C}"/>
                    </a:ext>
                  </a:extLst>
                </p:cNvPr>
                <p:cNvPicPr/>
                <p:nvPr/>
              </p:nvPicPr>
              <p:blipFill>
                <a:blip r:embed="rId300"/>
                <a:stretch>
                  <a:fillRect/>
                </a:stretch>
              </p:blipFill>
              <p:spPr>
                <a:xfrm>
                  <a:off x="10256345" y="5845043"/>
                  <a:ext cx="10764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97" name="Tinta 196">
                  <a:extLst>
                    <a:ext uri="{FF2B5EF4-FFF2-40B4-BE49-F238E27FC236}">
                      <a16:creationId xmlns:a16="http://schemas.microsoft.com/office/drawing/2014/main" id="{1E656982-B54D-4178-8F1E-ACB363BC296C}"/>
                    </a:ext>
                  </a:extLst>
                </p14:cNvPr>
                <p14:cNvContentPartPr/>
                <p14:nvPr/>
              </p14:nvContentPartPr>
              <p14:xfrm>
                <a:off x="9803465" y="5645243"/>
                <a:ext cx="845280" cy="794520"/>
              </p14:xfrm>
            </p:contentPart>
          </mc:Choice>
          <mc:Fallback>
            <p:pic>
              <p:nvPicPr>
                <p:cNvPr id="197" name="Tinta 196">
                  <a:extLst>
                    <a:ext uri="{FF2B5EF4-FFF2-40B4-BE49-F238E27FC236}">
                      <a16:creationId xmlns:a16="http://schemas.microsoft.com/office/drawing/2014/main" id="{1E656982-B54D-4178-8F1E-ACB363BC296C}"/>
                    </a:ext>
                  </a:extLst>
                </p:cNvPr>
                <p:cNvPicPr/>
                <p:nvPr/>
              </p:nvPicPr>
              <p:blipFill>
                <a:blip r:embed="rId302"/>
                <a:stretch>
                  <a:fillRect/>
                </a:stretch>
              </p:blipFill>
              <p:spPr>
                <a:xfrm>
                  <a:off x="9794465" y="5636243"/>
                  <a:ext cx="862920" cy="812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3">
            <p14:nvContentPartPr>
              <p14:cNvPr id="199" name="Tinta 198">
                <a:extLst>
                  <a:ext uri="{FF2B5EF4-FFF2-40B4-BE49-F238E27FC236}">
                    <a16:creationId xmlns:a16="http://schemas.microsoft.com/office/drawing/2014/main" id="{8C8EBED0-CA35-498E-9A98-395C0BA6D7EC}"/>
                  </a:ext>
                </a:extLst>
              </p14:cNvPr>
              <p14:cNvContentPartPr/>
              <p14:nvPr/>
            </p14:nvContentPartPr>
            <p14:xfrm>
              <a:off x="4938065" y="5783123"/>
              <a:ext cx="568800" cy="780840"/>
            </p14:xfrm>
          </p:contentPart>
        </mc:Choice>
        <mc:Fallback>
          <p:pic>
            <p:nvPicPr>
              <p:cNvPr id="199" name="Tinta 198">
                <a:extLst>
                  <a:ext uri="{FF2B5EF4-FFF2-40B4-BE49-F238E27FC236}">
                    <a16:creationId xmlns:a16="http://schemas.microsoft.com/office/drawing/2014/main" id="{8C8EBED0-CA35-498E-9A98-395C0BA6D7EC}"/>
                  </a:ext>
                </a:extLst>
              </p:cNvPr>
              <p:cNvPicPr/>
              <p:nvPr/>
            </p:nvPicPr>
            <p:blipFill>
              <a:blip r:embed="rId304"/>
              <a:stretch>
                <a:fillRect/>
              </a:stretch>
            </p:blipFill>
            <p:spPr>
              <a:xfrm>
                <a:off x="4884065" y="5675483"/>
                <a:ext cx="676440" cy="9964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200" name="Tinta 199">
                <a:extLst>
                  <a:ext uri="{FF2B5EF4-FFF2-40B4-BE49-F238E27FC236}">
                    <a16:creationId xmlns:a16="http://schemas.microsoft.com/office/drawing/2014/main" id="{831FA4F9-BA9F-404D-B469-3519223C839B}"/>
                  </a:ext>
                </a:extLst>
              </p14:cNvPr>
              <p14:cNvContentPartPr/>
              <p14:nvPr/>
            </p14:nvContentPartPr>
            <p14:xfrm>
              <a:off x="6590825" y="5807963"/>
              <a:ext cx="466560" cy="820800"/>
            </p14:xfrm>
          </p:contentPart>
        </mc:Choice>
        <mc:Fallback>
          <p:pic>
            <p:nvPicPr>
              <p:cNvPr id="200" name="Tinta 199">
                <a:extLst>
                  <a:ext uri="{FF2B5EF4-FFF2-40B4-BE49-F238E27FC236}">
                    <a16:creationId xmlns:a16="http://schemas.microsoft.com/office/drawing/2014/main" id="{831FA4F9-BA9F-404D-B469-3519223C839B}"/>
                  </a:ext>
                </a:extLst>
              </p:cNvPr>
              <p:cNvPicPr/>
              <p:nvPr/>
            </p:nvPicPr>
            <p:blipFill>
              <a:blip r:embed="rId306"/>
              <a:stretch>
                <a:fillRect/>
              </a:stretch>
            </p:blipFill>
            <p:spPr>
              <a:xfrm>
                <a:off x="6536825" y="5699963"/>
                <a:ext cx="574200" cy="103644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201" name="Tinta 200">
                <a:extLst>
                  <a:ext uri="{FF2B5EF4-FFF2-40B4-BE49-F238E27FC236}">
                    <a16:creationId xmlns:a16="http://schemas.microsoft.com/office/drawing/2014/main" id="{2FE5B196-B6F7-4762-A943-FE2A826B6BBE}"/>
                  </a:ext>
                </a:extLst>
              </p14:cNvPr>
              <p14:cNvContentPartPr/>
              <p14:nvPr/>
            </p14:nvContentPartPr>
            <p14:xfrm>
              <a:off x="10109465" y="5890763"/>
              <a:ext cx="375120" cy="380520"/>
            </p14:xfrm>
          </p:contentPart>
        </mc:Choice>
        <mc:Fallback>
          <p:pic>
            <p:nvPicPr>
              <p:cNvPr id="201" name="Tinta 200">
                <a:extLst>
                  <a:ext uri="{FF2B5EF4-FFF2-40B4-BE49-F238E27FC236}">
                    <a16:creationId xmlns:a16="http://schemas.microsoft.com/office/drawing/2014/main" id="{2FE5B196-B6F7-4762-A943-FE2A826B6BBE}"/>
                  </a:ext>
                </a:extLst>
              </p:cNvPr>
              <p:cNvPicPr/>
              <p:nvPr/>
            </p:nvPicPr>
            <p:blipFill>
              <a:blip r:embed="rId308"/>
              <a:stretch>
                <a:fillRect/>
              </a:stretch>
            </p:blipFill>
            <p:spPr>
              <a:xfrm>
                <a:off x="10055825" y="5783123"/>
                <a:ext cx="482760" cy="5961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202" name="Tinta 201">
                <a:extLst>
                  <a:ext uri="{FF2B5EF4-FFF2-40B4-BE49-F238E27FC236}">
                    <a16:creationId xmlns:a16="http://schemas.microsoft.com/office/drawing/2014/main" id="{3059DF10-7272-489C-B860-9B4DF9CE5B0C}"/>
                  </a:ext>
                </a:extLst>
              </p14:cNvPr>
              <p14:cNvContentPartPr/>
              <p14:nvPr/>
            </p14:nvContentPartPr>
            <p14:xfrm>
              <a:off x="4808825" y="2304803"/>
              <a:ext cx="1589760" cy="40680"/>
            </p14:xfrm>
          </p:contentPart>
        </mc:Choice>
        <mc:Fallback>
          <p:pic>
            <p:nvPicPr>
              <p:cNvPr id="202" name="Tinta 201">
                <a:extLst>
                  <a:ext uri="{FF2B5EF4-FFF2-40B4-BE49-F238E27FC236}">
                    <a16:creationId xmlns:a16="http://schemas.microsoft.com/office/drawing/2014/main" id="{3059DF10-7272-489C-B860-9B4DF9CE5B0C}"/>
                  </a:ext>
                </a:extLst>
              </p:cNvPr>
              <p:cNvPicPr/>
              <p:nvPr/>
            </p:nvPicPr>
            <p:blipFill>
              <a:blip r:embed="rId310"/>
              <a:stretch>
                <a:fillRect/>
              </a:stretch>
            </p:blipFill>
            <p:spPr>
              <a:xfrm>
                <a:off x="4755185" y="2197163"/>
                <a:ext cx="169740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203" name="Tinta 202">
                <a:extLst>
                  <a:ext uri="{FF2B5EF4-FFF2-40B4-BE49-F238E27FC236}">
                    <a16:creationId xmlns:a16="http://schemas.microsoft.com/office/drawing/2014/main" id="{CB58665C-EE7B-429F-9877-7CF4E27DC0B8}"/>
                  </a:ext>
                </a:extLst>
              </p14:cNvPr>
              <p14:cNvContentPartPr/>
              <p14:nvPr/>
            </p14:nvContentPartPr>
            <p14:xfrm>
              <a:off x="1285505" y="2159723"/>
              <a:ext cx="461160" cy="374400"/>
            </p14:xfrm>
          </p:contentPart>
        </mc:Choice>
        <mc:Fallback>
          <p:pic>
            <p:nvPicPr>
              <p:cNvPr id="203" name="Tinta 202">
                <a:extLst>
                  <a:ext uri="{FF2B5EF4-FFF2-40B4-BE49-F238E27FC236}">
                    <a16:creationId xmlns:a16="http://schemas.microsoft.com/office/drawing/2014/main" id="{CB58665C-EE7B-429F-9877-7CF4E27DC0B8}"/>
                  </a:ext>
                </a:extLst>
              </p:cNvPr>
              <p:cNvPicPr/>
              <p:nvPr/>
            </p:nvPicPr>
            <p:blipFill>
              <a:blip r:embed="rId312"/>
              <a:stretch>
                <a:fillRect/>
              </a:stretch>
            </p:blipFill>
            <p:spPr>
              <a:xfrm>
                <a:off x="1231865" y="2052083"/>
                <a:ext cx="56880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204" name="Tinta 203">
                <a:extLst>
                  <a:ext uri="{FF2B5EF4-FFF2-40B4-BE49-F238E27FC236}">
                    <a16:creationId xmlns:a16="http://schemas.microsoft.com/office/drawing/2014/main" id="{B744C1EC-126E-4A04-8BC3-BF0679C31B05}"/>
                  </a:ext>
                </a:extLst>
              </p14:cNvPr>
              <p14:cNvContentPartPr/>
              <p14:nvPr/>
            </p14:nvContentPartPr>
            <p14:xfrm>
              <a:off x="3253985" y="2102123"/>
              <a:ext cx="493200" cy="883080"/>
            </p14:xfrm>
          </p:contentPart>
        </mc:Choice>
        <mc:Fallback>
          <p:pic>
            <p:nvPicPr>
              <p:cNvPr id="204" name="Tinta 203">
                <a:extLst>
                  <a:ext uri="{FF2B5EF4-FFF2-40B4-BE49-F238E27FC236}">
                    <a16:creationId xmlns:a16="http://schemas.microsoft.com/office/drawing/2014/main" id="{B744C1EC-126E-4A04-8BC3-BF0679C31B05}"/>
                  </a:ext>
                </a:extLst>
              </p:cNvPr>
              <p:cNvPicPr/>
              <p:nvPr/>
            </p:nvPicPr>
            <p:blipFill>
              <a:blip r:embed="rId314"/>
              <a:stretch>
                <a:fillRect/>
              </a:stretch>
            </p:blipFill>
            <p:spPr>
              <a:xfrm>
                <a:off x="3200345" y="1994123"/>
                <a:ext cx="600840" cy="1098720"/>
              </a:xfrm>
              <a:prstGeom prst="rect">
                <a:avLst/>
              </a:prstGeom>
            </p:spPr>
          </p:pic>
        </mc:Fallback>
      </mc:AlternateContent>
    </p:spTree>
    <p:extLst>
      <p:ext uri="{BB962C8B-B14F-4D97-AF65-F5344CB8AC3E}">
        <p14:creationId xmlns:p14="http://schemas.microsoft.com/office/powerpoint/2010/main" val="1637507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41D9D037-D6F4-4EA6-8A4D-DE390E8F111B}"/>
              </a:ext>
            </a:extLst>
          </p:cNvPr>
          <p:cNvSpPr txBox="1"/>
          <p:nvPr/>
        </p:nvSpPr>
        <p:spPr>
          <a:xfrm>
            <a:off x="516988" y="0"/>
            <a:ext cx="6098344" cy="2031325"/>
          </a:xfrm>
          <a:prstGeom prst="rect">
            <a:avLst/>
          </a:prstGeom>
          <a:noFill/>
        </p:spPr>
        <p:txBody>
          <a:bodyPr wrap="square">
            <a:spAutoFit/>
          </a:bodyPr>
          <a:lstStyle/>
          <a:p>
            <a:endParaRPr lang="pt-BR" b="0" i="0" u="sng" dirty="0">
              <a:solidFill>
                <a:srgbClr val="3367D6"/>
              </a:solidFill>
              <a:effectLst/>
              <a:latin typeface="Roboto"/>
              <a:hlinkClick r:id="rId2"/>
            </a:endParaRPr>
          </a:p>
          <a:p>
            <a:r>
              <a:rPr lang="pt-BR" u="sng" dirty="0" err="1">
                <a:solidFill>
                  <a:srgbClr val="3367D6"/>
                </a:solidFill>
                <a:latin typeface="Roboto"/>
                <a:hlinkClick r:id="rId2"/>
              </a:rPr>
              <a:t>Pré</a:t>
            </a:r>
            <a:r>
              <a:rPr lang="pt-BR" u="sng" dirty="0">
                <a:solidFill>
                  <a:srgbClr val="3367D6"/>
                </a:solidFill>
                <a:latin typeface="Roboto"/>
                <a:hlinkClick r:id="rId2"/>
              </a:rPr>
              <a:t> Calculo para quem interessar:</a:t>
            </a:r>
          </a:p>
          <a:p>
            <a:endParaRPr lang="pt-BR" b="0" i="0" u="sng" dirty="0">
              <a:solidFill>
                <a:srgbClr val="3367D6"/>
              </a:solidFill>
              <a:effectLst/>
              <a:latin typeface="Roboto"/>
              <a:hlinkClick r:id="rId2"/>
            </a:endParaRPr>
          </a:p>
          <a:p>
            <a:endParaRPr lang="pt-BR" u="sng" dirty="0">
              <a:solidFill>
                <a:srgbClr val="3367D6"/>
              </a:solidFill>
              <a:latin typeface="Roboto"/>
              <a:hlinkClick r:id="rId2"/>
            </a:endParaRPr>
          </a:p>
          <a:p>
            <a:endParaRPr lang="pt-BR" b="0" i="0" u="sng" dirty="0">
              <a:solidFill>
                <a:srgbClr val="3367D6"/>
              </a:solidFill>
              <a:effectLst/>
              <a:latin typeface="Roboto"/>
              <a:hlinkClick r:id="rId2"/>
            </a:endParaRPr>
          </a:p>
          <a:p>
            <a:r>
              <a:rPr lang="pt-BR" b="0" i="0" u="sng" dirty="0">
                <a:solidFill>
                  <a:srgbClr val="3367D6"/>
                </a:solidFill>
                <a:effectLst/>
                <a:latin typeface="Roboto"/>
                <a:hlinkClick r:id="rId2"/>
              </a:rPr>
              <a:t>https://www.youtube.com/watch?v=pYmnNGVh5P8&amp;list=PLLxIAh7NuabjHLCm1N46FqRXUELUMpe6P</a:t>
            </a:r>
            <a:r>
              <a:rPr lang="pt-BR" b="0" i="0" dirty="0">
                <a:solidFill>
                  <a:srgbClr val="202124"/>
                </a:solidFill>
                <a:effectLst/>
                <a:latin typeface="Roboto"/>
              </a:rPr>
              <a:t> - </a:t>
            </a:r>
            <a:endParaRPr lang="pt-BR" dirty="0"/>
          </a:p>
        </p:txBody>
      </p:sp>
    </p:spTree>
    <p:extLst>
      <p:ext uri="{BB962C8B-B14F-4D97-AF65-F5344CB8AC3E}">
        <p14:creationId xmlns:p14="http://schemas.microsoft.com/office/powerpoint/2010/main" val="1701087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F2D9141-F5C9-4AE5-AD36-42C3D1688522}"/>
              </a:ext>
            </a:extLst>
          </p:cNvPr>
          <p:cNvSpPr txBox="1"/>
          <p:nvPr/>
        </p:nvSpPr>
        <p:spPr>
          <a:xfrm>
            <a:off x="182881" y="0"/>
            <a:ext cx="6231987" cy="8338437"/>
          </a:xfrm>
          <a:prstGeom prst="rect">
            <a:avLst/>
          </a:prstGeom>
          <a:noFill/>
        </p:spPr>
        <p:txBody>
          <a:bodyPr wrap="square">
            <a:spAutoFit/>
          </a:bodyPr>
          <a:lstStyle/>
          <a:p>
            <a:pPr lvl="0" algn="just">
              <a:lnSpc>
                <a:spcPct val="150000"/>
              </a:lnSpc>
              <a:tabLst>
                <a:tab pos="457200" algn="l"/>
              </a:tabLst>
            </a:pPr>
            <a:r>
              <a:rPr lang="pt-BR" sz="3200" b="1" dirty="0">
                <a:effectLst/>
                <a:latin typeface="Arial" panose="020B0604020202020204" pitchFamily="34" charset="0"/>
                <a:ea typeface="Calibri" panose="020F0502020204030204" pitchFamily="34" charset="0"/>
                <a:cs typeface="Times New Roman" panose="02020603050405020304" pitchFamily="18" charset="0"/>
              </a:rPr>
              <a:t>Exemplos: </a:t>
            </a:r>
          </a:p>
          <a:p>
            <a:pPr lvl="0" algn="just">
              <a:lnSpc>
                <a:spcPct val="150000"/>
              </a:lnSpc>
              <a:tabLst>
                <a:tab pos="457200" algn="l"/>
              </a:tabLst>
            </a:pPr>
            <a:r>
              <a:rPr lang="pt-BR" sz="2400" dirty="0">
                <a:latin typeface="Arial" panose="020B0604020202020204" pitchFamily="34" charset="0"/>
                <a:ea typeface="Calibri" panose="020F0502020204030204" pitchFamily="34" charset="0"/>
                <a:cs typeface="Times New Roman" panose="02020603050405020304" pitchFamily="18" charset="0"/>
              </a:rPr>
              <a:t>1) </a:t>
            </a:r>
            <a:r>
              <a:rPr lang="pt-BR" sz="2400" dirty="0">
                <a:effectLst/>
                <a:latin typeface="Arial" panose="020B0604020202020204" pitchFamily="34" charset="0"/>
                <a:ea typeface="Calibri" panose="020F0502020204030204" pitchFamily="34" charset="0"/>
                <a:cs typeface="Times New Roman" panose="02020603050405020304" pitchFamily="18" charset="0"/>
              </a:rPr>
              <a:t>Utilizando as propriedades de logaritmos, explicitar y como função de x, no seguinte caso:         </a:t>
            </a:r>
            <a:r>
              <a:rPr lang="pt-BR" sz="24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2log y = 5 log x + </a:t>
            </a:r>
            <a:r>
              <a:rPr lang="pt-BR" sz="2400" b="1" dirty="0">
                <a:solidFill>
                  <a:srgbClr val="FF0000"/>
                </a:solidFill>
                <a:latin typeface="Arial" panose="020B0604020202020204" pitchFamily="34" charset="0"/>
                <a:ea typeface="Calibri" panose="020F0502020204030204" pitchFamily="34" charset="0"/>
                <a:cs typeface="Times New Roman" panose="02020603050405020304" pitchFamily="18" charset="0"/>
              </a:rPr>
              <a:t>4</a:t>
            </a:r>
            <a:r>
              <a:rPr lang="pt-BR" sz="2400" b="1"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log 3</a:t>
            </a: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dirty="0">
              <a:latin typeface="Arial" panose="020B060402020202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endParaRPr lang="pt-BR"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sz="16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sz="16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sz="160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endParaRPr lang="pt-BR" sz="1600" dirty="0">
              <a:latin typeface="Arial" panose="020B060402020202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F3D72ECC-CBD1-46D8-BCB9-C70B695EC830}"/>
                  </a:ext>
                </a:extLst>
              </p:cNvPr>
              <p:cNvSpPr txBox="1"/>
              <p:nvPr/>
            </p:nvSpPr>
            <p:spPr>
              <a:xfrm>
                <a:off x="7099495" y="478301"/>
                <a:ext cx="4909624" cy="1595950"/>
              </a:xfrm>
              <a:prstGeom prst="rect">
                <a:avLst/>
              </a:prstGeom>
              <a:noFill/>
            </p:spPr>
            <p:txBody>
              <a:bodyPr wrap="square">
                <a:spAutoFit/>
              </a:bodyPr>
              <a:lstStyle/>
              <a:p>
                <a:pPr lvl="0" algn="just">
                  <a:lnSpc>
                    <a:spcPct val="150000"/>
                  </a:lnSpc>
                  <a:tabLst>
                    <a:tab pos="457200" algn="l"/>
                  </a:tabLst>
                </a:pPr>
                <a:r>
                  <a:rPr lang="pt-BR" sz="2400" dirty="0">
                    <a:latin typeface="Arial" panose="020B0604020202020204" pitchFamily="34" charset="0"/>
                    <a:ea typeface="Calibri" panose="020F0502020204030204" pitchFamily="34" charset="0"/>
                    <a:cs typeface="Times New Roman" panose="02020603050405020304" pitchFamily="18" charset="0"/>
                  </a:rPr>
                  <a:t>2) Determinar o valor de x, no seguinte caso:      </a:t>
                </a:r>
                <a14:m>
                  <m:oMath xmlns:m="http://schemas.openxmlformats.org/officeDocument/2006/math">
                    <m:sSub>
                      <m:sSubPr>
                        <m:ctrlPr>
                          <a:rPr lang="pt-BR" sz="2400" b="1" i="1" smtClean="0">
                            <a:solidFill>
                              <a:srgbClr val="FF0000"/>
                            </a:solidFill>
                            <a:effectLst/>
                            <a:latin typeface="Cambria Math" panose="02040503050406030204" pitchFamily="18" charset="0"/>
                            <a:cs typeface="Arial" panose="020B0604020202020204" pitchFamily="34" charset="0"/>
                          </a:rPr>
                        </m:ctrlPr>
                      </m:sSubPr>
                      <m:e>
                        <m:r>
                          <a:rPr lang="pt-BR" sz="24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𝒍</m:t>
                        </m:r>
                        <m:r>
                          <a:rPr lang="pt-BR" sz="24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𝒐𝒈</m:t>
                        </m:r>
                      </m:e>
                      <m:sub>
                        <m:f>
                          <m:fPr>
                            <m:ctrlPr>
                              <a:rPr lang="pt-BR" sz="2400" b="1" i="1">
                                <a:solidFill>
                                  <a:srgbClr val="FF0000"/>
                                </a:solidFill>
                                <a:effectLst/>
                                <a:latin typeface="Cambria Math" panose="02040503050406030204" pitchFamily="18" charset="0"/>
                                <a:cs typeface="Arial" panose="020B0604020202020204" pitchFamily="34" charset="0"/>
                              </a:rPr>
                            </m:ctrlPr>
                          </m:fPr>
                          <m:num>
                            <m:r>
                              <a:rPr lang="pt-BR" sz="24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𝟏</m:t>
                            </m:r>
                          </m:num>
                          <m:den>
                            <m:r>
                              <a:rPr lang="pt-BR" sz="24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𝒙</m:t>
                            </m:r>
                          </m:den>
                        </m:f>
                      </m:sub>
                    </m:sSub>
                    <m:r>
                      <a:rPr lang="pt-BR" sz="24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r>
                      <a:rPr lang="pt-BR" sz="24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𝟐𝟕</m:t>
                    </m:r>
                    <m:r>
                      <a:rPr lang="pt-BR" sz="2400" b="1" i="1">
                        <a:solidFill>
                          <a:srgbClr val="FF0000"/>
                        </a:solidFill>
                        <a:effectLst/>
                        <a:latin typeface="Cambria Math" panose="02040503050406030204" pitchFamily="18" charset="0"/>
                        <a:ea typeface="Calibri" panose="020F0502020204030204" pitchFamily="34" charset="0"/>
                        <a:cs typeface="Arial" panose="020B0604020202020204" pitchFamily="34" charset="0"/>
                      </a:rPr>
                      <m:t>= −</m:t>
                    </m:r>
                    <m:f>
                      <m:fPr>
                        <m:ctrlPr>
                          <a:rPr lang="pt-BR" sz="2400" b="1" i="1">
                            <a:solidFill>
                              <a:srgbClr val="FF0000"/>
                            </a:solidFill>
                            <a:effectLst/>
                            <a:latin typeface="Cambria Math" panose="02040503050406030204" pitchFamily="18" charset="0"/>
                            <a:cs typeface="Arial" panose="020B0604020202020204" pitchFamily="34" charset="0"/>
                          </a:rPr>
                        </m:ctrlPr>
                      </m:fPr>
                      <m:num>
                        <m:r>
                          <a:rPr lang="pt-BR" sz="2400" b="1" i="1" smtClean="0">
                            <a:solidFill>
                              <a:srgbClr val="FF0000"/>
                            </a:solidFill>
                            <a:effectLst/>
                            <a:latin typeface="Cambria Math" panose="02040503050406030204" pitchFamily="18" charset="0"/>
                            <a:cs typeface="Arial" panose="020B0604020202020204" pitchFamily="34" charset="0"/>
                          </a:rPr>
                          <m:t>𝟑</m:t>
                        </m:r>
                      </m:num>
                      <m:den>
                        <m:r>
                          <a:rPr lang="pt-BR" sz="2400" b="1" i="1" smtClean="0">
                            <a:solidFill>
                              <a:srgbClr val="FF0000"/>
                            </a:solidFill>
                            <a:effectLst/>
                            <a:latin typeface="Cambria Math" panose="02040503050406030204" pitchFamily="18" charset="0"/>
                            <a:ea typeface="Calibri" panose="020F0502020204030204" pitchFamily="34" charset="0"/>
                            <a:cs typeface="Arial" panose="020B0604020202020204" pitchFamily="34" charset="0"/>
                          </a:rPr>
                          <m:t>𝟓</m:t>
                        </m:r>
                      </m:den>
                    </m:f>
                  </m:oMath>
                </a14:m>
                <a:endParaRPr lang="pt-BR" sz="2400" b="1" dirty="0">
                  <a:effectLst/>
                  <a:latin typeface="Arial" panose="020B0604020202020204" pitchFamily="34" charset="0"/>
                  <a:ea typeface="Calibri" panose="020F0502020204030204" pitchFamily="34" charset="0"/>
                  <a:cs typeface="Times New Roman" panose="02020603050405020304" pitchFamily="18" charset="0"/>
                </a:endParaRPr>
              </a:p>
            </p:txBody>
          </p:sp>
        </mc:Choice>
        <mc:Fallback>
          <p:sp>
            <p:nvSpPr>
              <p:cNvPr id="5" name="CaixaDeTexto 4">
                <a:extLst>
                  <a:ext uri="{FF2B5EF4-FFF2-40B4-BE49-F238E27FC236}">
                    <a16:creationId xmlns:a16="http://schemas.microsoft.com/office/drawing/2014/main" id="{F3D72ECC-CBD1-46D8-BCB9-C70B695EC830}"/>
                  </a:ext>
                </a:extLst>
              </p:cNvPr>
              <p:cNvSpPr txBox="1">
                <a:spLocks noRot="1" noChangeAspect="1" noMove="1" noResize="1" noEditPoints="1" noAdjustHandles="1" noChangeArrowheads="1" noChangeShapeType="1" noTextEdit="1"/>
              </p:cNvSpPr>
              <p:nvPr/>
            </p:nvSpPr>
            <p:spPr>
              <a:xfrm>
                <a:off x="7099495" y="478301"/>
                <a:ext cx="4909624" cy="1595950"/>
              </a:xfrm>
              <a:prstGeom prst="rect">
                <a:avLst/>
              </a:prstGeom>
              <a:blipFill>
                <a:blip r:embed="rId2"/>
                <a:stretch>
                  <a:fillRect l="-1988" r="-1863"/>
                </a:stretch>
              </a:blipFill>
            </p:spPr>
            <p:txBody>
              <a:bodyPr/>
              <a:lstStyle/>
              <a:p>
                <a:r>
                  <a:rPr lang="pt-BR">
                    <a:noFill/>
                  </a:rPr>
                  <a:t> </a:t>
                </a:r>
              </a:p>
            </p:txBody>
          </p:sp>
        </mc:Fallback>
      </mc:AlternateContent>
      <p:cxnSp>
        <p:nvCxnSpPr>
          <p:cNvPr id="7" name="Conector reto 6">
            <a:extLst>
              <a:ext uri="{FF2B5EF4-FFF2-40B4-BE49-F238E27FC236}">
                <a16:creationId xmlns:a16="http://schemas.microsoft.com/office/drawing/2014/main" id="{983AA35E-896D-4F42-934D-AB6F6B50E28D}"/>
              </a:ext>
            </a:extLst>
          </p:cNvPr>
          <p:cNvCxnSpPr>
            <a:cxnSpLocks/>
          </p:cNvCxnSpPr>
          <p:nvPr/>
        </p:nvCxnSpPr>
        <p:spPr>
          <a:xfrm>
            <a:off x="6836898" y="478301"/>
            <a:ext cx="126610" cy="6049108"/>
          </a:xfrm>
          <a:prstGeom prst="line">
            <a:avLst/>
          </a:prstGeom>
          <a:ln w="38100"/>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2" name="Tinta 1">
                <a:extLst>
                  <a:ext uri="{FF2B5EF4-FFF2-40B4-BE49-F238E27FC236}">
                    <a16:creationId xmlns:a16="http://schemas.microsoft.com/office/drawing/2014/main" id="{6CD380AB-1CC4-416D-9F2D-C3E598D7B29F}"/>
                  </a:ext>
                </a:extLst>
              </p14:cNvPr>
              <p14:cNvContentPartPr/>
              <p14:nvPr/>
            </p14:nvContentPartPr>
            <p14:xfrm>
              <a:off x="1633265" y="1540938"/>
              <a:ext cx="155160" cy="188280"/>
            </p14:xfrm>
          </p:contentPart>
        </mc:Choice>
        <mc:Fallback>
          <p:pic>
            <p:nvPicPr>
              <p:cNvPr id="2" name="Tinta 1">
                <a:extLst>
                  <a:ext uri="{FF2B5EF4-FFF2-40B4-BE49-F238E27FC236}">
                    <a16:creationId xmlns:a16="http://schemas.microsoft.com/office/drawing/2014/main" id="{6CD380AB-1CC4-416D-9F2D-C3E598D7B29F}"/>
                  </a:ext>
                </a:extLst>
              </p:cNvPr>
              <p:cNvPicPr/>
              <p:nvPr/>
            </p:nvPicPr>
            <p:blipFill>
              <a:blip r:embed="rId4"/>
              <a:stretch>
                <a:fillRect/>
              </a:stretch>
            </p:blipFill>
            <p:spPr>
              <a:xfrm>
                <a:off x="1579265" y="1432938"/>
                <a:ext cx="2628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Tinta 3">
                <a:extLst>
                  <a:ext uri="{FF2B5EF4-FFF2-40B4-BE49-F238E27FC236}">
                    <a16:creationId xmlns:a16="http://schemas.microsoft.com/office/drawing/2014/main" id="{E4010804-AEC1-4758-823E-50FD771C7F6C}"/>
                  </a:ext>
                </a:extLst>
              </p14:cNvPr>
              <p14:cNvContentPartPr/>
              <p14:nvPr/>
            </p14:nvContentPartPr>
            <p14:xfrm>
              <a:off x="4355225" y="1531218"/>
              <a:ext cx="87480" cy="115920"/>
            </p14:xfrm>
          </p:contentPart>
        </mc:Choice>
        <mc:Fallback>
          <p:pic>
            <p:nvPicPr>
              <p:cNvPr id="4" name="Tinta 3">
                <a:extLst>
                  <a:ext uri="{FF2B5EF4-FFF2-40B4-BE49-F238E27FC236}">
                    <a16:creationId xmlns:a16="http://schemas.microsoft.com/office/drawing/2014/main" id="{E4010804-AEC1-4758-823E-50FD771C7F6C}"/>
                  </a:ext>
                </a:extLst>
              </p:cNvPr>
              <p:cNvPicPr/>
              <p:nvPr/>
            </p:nvPicPr>
            <p:blipFill>
              <a:blip r:embed="rId6"/>
              <a:stretch>
                <a:fillRect/>
              </a:stretch>
            </p:blipFill>
            <p:spPr>
              <a:xfrm>
                <a:off x="4301225" y="1423218"/>
                <a:ext cx="1951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Tinta 7">
                <a:extLst>
                  <a:ext uri="{FF2B5EF4-FFF2-40B4-BE49-F238E27FC236}">
                    <a16:creationId xmlns:a16="http://schemas.microsoft.com/office/drawing/2014/main" id="{7489C852-4139-449D-A977-587EE55E7A88}"/>
                  </a:ext>
                </a:extLst>
              </p14:cNvPr>
              <p14:cNvContentPartPr/>
              <p14:nvPr/>
            </p14:nvContentPartPr>
            <p14:xfrm>
              <a:off x="3210425" y="2214138"/>
              <a:ext cx="2520" cy="360"/>
            </p14:xfrm>
          </p:contentPart>
        </mc:Choice>
        <mc:Fallback>
          <p:pic>
            <p:nvPicPr>
              <p:cNvPr id="8" name="Tinta 7">
                <a:extLst>
                  <a:ext uri="{FF2B5EF4-FFF2-40B4-BE49-F238E27FC236}">
                    <a16:creationId xmlns:a16="http://schemas.microsoft.com/office/drawing/2014/main" id="{7489C852-4139-449D-A977-587EE55E7A88}"/>
                  </a:ext>
                </a:extLst>
              </p:cNvPr>
              <p:cNvPicPr/>
              <p:nvPr/>
            </p:nvPicPr>
            <p:blipFill>
              <a:blip r:embed="rId8"/>
              <a:stretch>
                <a:fillRect/>
              </a:stretch>
            </p:blipFill>
            <p:spPr>
              <a:xfrm>
                <a:off x="3192425" y="2196498"/>
                <a:ext cx="38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Tinta 8">
                <a:extLst>
                  <a:ext uri="{FF2B5EF4-FFF2-40B4-BE49-F238E27FC236}">
                    <a16:creationId xmlns:a16="http://schemas.microsoft.com/office/drawing/2014/main" id="{AD91C4F6-413B-4AA0-99EC-265E14F70543}"/>
                  </a:ext>
                </a:extLst>
              </p14:cNvPr>
              <p14:cNvContentPartPr/>
              <p14:nvPr/>
            </p14:nvContentPartPr>
            <p14:xfrm>
              <a:off x="4506785" y="2269938"/>
              <a:ext cx="360" cy="360"/>
            </p14:xfrm>
          </p:contentPart>
        </mc:Choice>
        <mc:Fallback>
          <p:pic>
            <p:nvPicPr>
              <p:cNvPr id="9" name="Tinta 8">
                <a:extLst>
                  <a:ext uri="{FF2B5EF4-FFF2-40B4-BE49-F238E27FC236}">
                    <a16:creationId xmlns:a16="http://schemas.microsoft.com/office/drawing/2014/main" id="{AD91C4F6-413B-4AA0-99EC-265E14F70543}"/>
                  </a:ext>
                </a:extLst>
              </p:cNvPr>
              <p:cNvPicPr/>
              <p:nvPr/>
            </p:nvPicPr>
            <p:blipFill>
              <a:blip r:embed="rId10"/>
              <a:stretch>
                <a:fillRect/>
              </a:stretch>
            </p:blipFill>
            <p:spPr>
              <a:xfrm>
                <a:off x="4488785" y="2251938"/>
                <a:ext cx="36000" cy="36000"/>
              </a:xfrm>
              <a:prstGeom prst="rect">
                <a:avLst/>
              </a:prstGeom>
            </p:spPr>
          </p:pic>
        </mc:Fallback>
      </mc:AlternateContent>
      <p:grpSp>
        <p:nvGrpSpPr>
          <p:cNvPr id="12" name="Agrupar 11">
            <a:extLst>
              <a:ext uri="{FF2B5EF4-FFF2-40B4-BE49-F238E27FC236}">
                <a16:creationId xmlns:a16="http://schemas.microsoft.com/office/drawing/2014/main" id="{BC678537-5124-4C5F-98B3-2AF9736E8846}"/>
              </a:ext>
            </a:extLst>
          </p:cNvPr>
          <p:cNvGrpSpPr/>
          <p:nvPr/>
        </p:nvGrpSpPr>
        <p:grpSpPr>
          <a:xfrm>
            <a:off x="565145" y="2816058"/>
            <a:ext cx="1356840" cy="669960"/>
            <a:chOff x="565145" y="2816058"/>
            <a:chExt cx="1356840" cy="669960"/>
          </a:xfrm>
        </p:grpSpPr>
        <mc:AlternateContent xmlns:mc="http://schemas.openxmlformats.org/markup-compatibility/2006">
          <mc:Choice xmlns:p14="http://schemas.microsoft.com/office/powerpoint/2010/main" Requires="p14">
            <p:contentPart p14:bwMode="auto" r:id="rId11">
              <p14:nvContentPartPr>
                <p14:cNvPr id="10" name="Tinta 9">
                  <a:extLst>
                    <a:ext uri="{FF2B5EF4-FFF2-40B4-BE49-F238E27FC236}">
                      <a16:creationId xmlns:a16="http://schemas.microsoft.com/office/drawing/2014/main" id="{BA781C75-0CD3-4CBE-BC64-FBFEB1FC13F0}"/>
                    </a:ext>
                  </a:extLst>
                </p14:cNvPr>
                <p14:cNvContentPartPr/>
                <p14:nvPr/>
              </p14:nvContentPartPr>
              <p14:xfrm>
                <a:off x="565145" y="2816058"/>
                <a:ext cx="870120" cy="651240"/>
              </p14:xfrm>
            </p:contentPart>
          </mc:Choice>
          <mc:Fallback>
            <p:pic>
              <p:nvPicPr>
                <p:cNvPr id="10" name="Tinta 9">
                  <a:extLst>
                    <a:ext uri="{FF2B5EF4-FFF2-40B4-BE49-F238E27FC236}">
                      <a16:creationId xmlns:a16="http://schemas.microsoft.com/office/drawing/2014/main" id="{BA781C75-0CD3-4CBE-BC64-FBFEB1FC13F0}"/>
                    </a:ext>
                  </a:extLst>
                </p:cNvPr>
                <p:cNvPicPr/>
                <p:nvPr/>
              </p:nvPicPr>
              <p:blipFill>
                <a:blip r:embed="rId12"/>
                <a:stretch>
                  <a:fillRect/>
                </a:stretch>
              </p:blipFill>
              <p:spPr>
                <a:xfrm>
                  <a:off x="547145" y="2798418"/>
                  <a:ext cx="905760" cy="686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Tinta 10">
                  <a:extLst>
                    <a:ext uri="{FF2B5EF4-FFF2-40B4-BE49-F238E27FC236}">
                      <a16:creationId xmlns:a16="http://schemas.microsoft.com/office/drawing/2014/main" id="{547820C5-0A37-4F9C-8880-C41B6AD8D69B}"/>
                    </a:ext>
                  </a:extLst>
                </p14:cNvPr>
                <p14:cNvContentPartPr/>
                <p14:nvPr/>
              </p14:nvContentPartPr>
              <p14:xfrm>
                <a:off x="1636865" y="3036378"/>
                <a:ext cx="285120" cy="449640"/>
              </p14:xfrm>
            </p:contentPart>
          </mc:Choice>
          <mc:Fallback>
            <p:pic>
              <p:nvPicPr>
                <p:cNvPr id="11" name="Tinta 10">
                  <a:extLst>
                    <a:ext uri="{FF2B5EF4-FFF2-40B4-BE49-F238E27FC236}">
                      <a16:creationId xmlns:a16="http://schemas.microsoft.com/office/drawing/2014/main" id="{547820C5-0A37-4F9C-8880-C41B6AD8D69B}"/>
                    </a:ext>
                  </a:extLst>
                </p:cNvPr>
                <p:cNvPicPr/>
                <p:nvPr/>
              </p:nvPicPr>
              <p:blipFill>
                <a:blip r:embed="rId14"/>
                <a:stretch>
                  <a:fillRect/>
                </a:stretch>
              </p:blipFill>
              <p:spPr>
                <a:xfrm>
                  <a:off x="1619225" y="3018378"/>
                  <a:ext cx="320760" cy="48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
            <p14:nvContentPartPr>
              <p14:cNvPr id="13" name="Tinta 12">
                <a:extLst>
                  <a:ext uri="{FF2B5EF4-FFF2-40B4-BE49-F238E27FC236}">
                    <a16:creationId xmlns:a16="http://schemas.microsoft.com/office/drawing/2014/main" id="{7395566E-4F11-4346-8988-8987A6B08A83}"/>
                  </a:ext>
                </a:extLst>
              </p14:cNvPr>
              <p14:cNvContentPartPr/>
              <p14:nvPr/>
            </p14:nvContentPartPr>
            <p14:xfrm>
              <a:off x="1957985" y="2648658"/>
              <a:ext cx="178560" cy="202680"/>
            </p14:xfrm>
          </p:contentPart>
        </mc:Choice>
        <mc:Fallback>
          <p:pic>
            <p:nvPicPr>
              <p:cNvPr id="13" name="Tinta 12">
                <a:extLst>
                  <a:ext uri="{FF2B5EF4-FFF2-40B4-BE49-F238E27FC236}">
                    <a16:creationId xmlns:a16="http://schemas.microsoft.com/office/drawing/2014/main" id="{7395566E-4F11-4346-8988-8987A6B08A83}"/>
                  </a:ext>
                </a:extLst>
              </p:cNvPr>
              <p:cNvPicPr/>
              <p:nvPr/>
            </p:nvPicPr>
            <p:blipFill>
              <a:blip r:embed="rId16"/>
              <a:stretch>
                <a:fillRect/>
              </a:stretch>
            </p:blipFill>
            <p:spPr>
              <a:xfrm>
                <a:off x="1939985" y="2630658"/>
                <a:ext cx="214200" cy="238320"/>
              </a:xfrm>
              <a:prstGeom prst="rect">
                <a:avLst/>
              </a:prstGeom>
            </p:spPr>
          </p:pic>
        </mc:Fallback>
      </mc:AlternateContent>
      <p:grpSp>
        <p:nvGrpSpPr>
          <p:cNvPr id="16" name="Agrupar 15">
            <a:extLst>
              <a:ext uri="{FF2B5EF4-FFF2-40B4-BE49-F238E27FC236}">
                <a16:creationId xmlns:a16="http://schemas.microsoft.com/office/drawing/2014/main" id="{53035A8D-3642-43DC-B76C-69E650DE30B2}"/>
              </a:ext>
            </a:extLst>
          </p:cNvPr>
          <p:cNvGrpSpPr/>
          <p:nvPr/>
        </p:nvGrpSpPr>
        <p:grpSpPr>
          <a:xfrm>
            <a:off x="2365145" y="3056898"/>
            <a:ext cx="264600" cy="114120"/>
            <a:chOff x="2365145" y="3056898"/>
            <a:chExt cx="264600" cy="114120"/>
          </a:xfrm>
        </p:grpSpPr>
        <mc:AlternateContent xmlns:mc="http://schemas.openxmlformats.org/markup-compatibility/2006">
          <mc:Choice xmlns:p14="http://schemas.microsoft.com/office/powerpoint/2010/main" Requires="p14">
            <p:contentPart p14:bwMode="auto" r:id="rId17">
              <p14:nvContentPartPr>
                <p14:cNvPr id="14" name="Tinta 13">
                  <a:extLst>
                    <a:ext uri="{FF2B5EF4-FFF2-40B4-BE49-F238E27FC236}">
                      <a16:creationId xmlns:a16="http://schemas.microsoft.com/office/drawing/2014/main" id="{314B3ECC-3E12-4A41-B584-392BF8507673}"/>
                    </a:ext>
                  </a:extLst>
                </p14:cNvPr>
                <p14:cNvContentPartPr/>
                <p14:nvPr/>
              </p14:nvContentPartPr>
              <p14:xfrm>
                <a:off x="2365145" y="3056898"/>
                <a:ext cx="180000" cy="21960"/>
              </p14:xfrm>
            </p:contentPart>
          </mc:Choice>
          <mc:Fallback>
            <p:pic>
              <p:nvPicPr>
                <p:cNvPr id="14" name="Tinta 13">
                  <a:extLst>
                    <a:ext uri="{FF2B5EF4-FFF2-40B4-BE49-F238E27FC236}">
                      <a16:creationId xmlns:a16="http://schemas.microsoft.com/office/drawing/2014/main" id="{314B3ECC-3E12-4A41-B584-392BF8507673}"/>
                    </a:ext>
                  </a:extLst>
                </p:cNvPr>
                <p:cNvPicPr/>
                <p:nvPr/>
              </p:nvPicPr>
              <p:blipFill>
                <a:blip r:embed="rId18"/>
                <a:stretch>
                  <a:fillRect/>
                </a:stretch>
              </p:blipFill>
              <p:spPr>
                <a:xfrm>
                  <a:off x="2347505" y="3038898"/>
                  <a:ext cx="2156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Tinta 14">
                  <a:extLst>
                    <a:ext uri="{FF2B5EF4-FFF2-40B4-BE49-F238E27FC236}">
                      <a16:creationId xmlns:a16="http://schemas.microsoft.com/office/drawing/2014/main" id="{321F053C-AC43-40FF-AECB-A21FCC7D562B}"/>
                    </a:ext>
                  </a:extLst>
                </p14:cNvPr>
                <p14:cNvContentPartPr/>
                <p14:nvPr/>
              </p14:nvContentPartPr>
              <p14:xfrm>
                <a:off x="2431025" y="3165978"/>
                <a:ext cx="198720" cy="5040"/>
              </p14:xfrm>
            </p:contentPart>
          </mc:Choice>
          <mc:Fallback>
            <p:pic>
              <p:nvPicPr>
                <p:cNvPr id="15" name="Tinta 14">
                  <a:extLst>
                    <a:ext uri="{FF2B5EF4-FFF2-40B4-BE49-F238E27FC236}">
                      <a16:creationId xmlns:a16="http://schemas.microsoft.com/office/drawing/2014/main" id="{321F053C-AC43-40FF-AECB-A21FCC7D562B}"/>
                    </a:ext>
                  </a:extLst>
                </p:cNvPr>
                <p:cNvPicPr/>
                <p:nvPr/>
              </p:nvPicPr>
              <p:blipFill>
                <a:blip r:embed="rId20"/>
                <a:stretch>
                  <a:fillRect/>
                </a:stretch>
              </p:blipFill>
              <p:spPr>
                <a:xfrm>
                  <a:off x="2413025" y="3147978"/>
                  <a:ext cx="234360" cy="40680"/>
                </a:xfrm>
                <a:prstGeom prst="rect">
                  <a:avLst/>
                </a:prstGeom>
              </p:spPr>
            </p:pic>
          </mc:Fallback>
        </mc:AlternateContent>
      </p:grpSp>
      <p:grpSp>
        <p:nvGrpSpPr>
          <p:cNvPr id="28" name="Agrupar 27">
            <a:extLst>
              <a:ext uri="{FF2B5EF4-FFF2-40B4-BE49-F238E27FC236}">
                <a16:creationId xmlns:a16="http://schemas.microsoft.com/office/drawing/2014/main" id="{35775D92-97B9-4C4D-B041-8123B230D760}"/>
              </a:ext>
            </a:extLst>
          </p:cNvPr>
          <p:cNvGrpSpPr/>
          <p:nvPr/>
        </p:nvGrpSpPr>
        <p:grpSpPr>
          <a:xfrm>
            <a:off x="2992265" y="2725698"/>
            <a:ext cx="3558600" cy="847800"/>
            <a:chOff x="2992265" y="2725698"/>
            <a:chExt cx="3558600" cy="847800"/>
          </a:xfrm>
        </p:grpSpPr>
        <mc:AlternateContent xmlns:mc="http://schemas.openxmlformats.org/markup-compatibility/2006">
          <mc:Choice xmlns:p14="http://schemas.microsoft.com/office/powerpoint/2010/main" Requires="p14">
            <p:contentPart p14:bwMode="auto" r:id="rId21">
              <p14:nvContentPartPr>
                <p14:cNvPr id="17" name="Tinta 16">
                  <a:extLst>
                    <a:ext uri="{FF2B5EF4-FFF2-40B4-BE49-F238E27FC236}">
                      <a16:creationId xmlns:a16="http://schemas.microsoft.com/office/drawing/2014/main" id="{26BF7790-0FF8-40E3-B67E-2BAE9F0B0806}"/>
                    </a:ext>
                  </a:extLst>
                </p14:cNvPr>
                <p14:cNvContentPartPr/>
                <p14:nvPr/>
              </p14:nvContentPartPr>
              <p14:xfrm>
                <a:off x="2992265" y="2889138"/>
                <a:ext cx="786600" cy="633240"/>
              </p14:xfrm>
            </p:contentPart>
          </mc:Choice>
          <mc:Fallback>
            <p:pic>
              <p:nvPicPr>
                <p:cNvPr id="17" name="Tinta 16">
                  <a:extLst>
                    <a:ext uri="{FF2B5EF4-FFF2-40B4-BE49-F238E27FC236}">
                      <a16:creationId xmlns:a16="http://schemas.microsoft.com/office/drawing/2014/main" id="{26BF7790-0FF8-40E3-B67E-2BAE9F0B0806}"/>
                    </a:ext>
                  </a:extLst>
                </p:cNvPr>
                <p:cNvPicPr/>
                <p:nvPr/>
              </p:nvPicPr>
              <p:blipFill>
                <a:blip r:embed="rId22"/>
                <a:stretch>
                  <a:fillRect/>
                </a:stretch>
              </p:blipFill>
              <p:spPr>
                <a:xfrm>
                  <a:off x="2974625" y="2871138"/>
                  <a:ext cx="822240" cy="668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Tinta 17">
                  <a:extLst>
                    <a:ext uri="{FF2B5EF4-FFF2-40B4-BE49-F238E27FC236}">
                      <a16:creationId xmlns:a16="http://schemas.microsoft.com/office/drawing/2014/main" id="{3D410558-AF41-4AA0-BC4A-21ECD34AB328}"/>
                    </a:ext>
                  </a:extLst>
                </p14:cNvPr>
                <p14:cNvContentPartPr/>
                <p14:nvPr/>
              </p14:nvContentPartPr>
              <p14:xfrm>
                <a:off x="3834305" y="3067698"/>
                <a:ext cx="341640" cy="156600"/>
              </p14:xfrm>
            </p:contentPart>
          </mc:Choice>
          <mc:Fallback>
            <p:pic>
              <p:nvPicPr>
                <p:cNvPr id="18" name="Tinta 17">
                  <a:extLst>
                    <a:ext uri="{FF2B5EF4-FFF2-40B4-BE49-F238E27FC236}">
                      <a16:creationId xmlns:a16="http://schemas.microsoft.com/office/drawing/2014/main" id="{3D410558-AF41-4AA0-BC4A-21ECD34AB328}"/>
                    </a:ext>
                  </a:extLst>
                </p:cNvPr>
                <p:cNvPicPr/>
                <p:nvPr/>
              </p:nvPicPr>
              <p:blipFill>
                <a:blip r:embed="rId24"/>
                <a:stretch>
                  <a:fillRect/>
                </a:stretch>
              </p:blipFill>
              <p:spPr>
                <a:xfrm>
                  <a:off x="3816305" y="3049698"/>
                  <a:ext cx="3772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Tinta 18">
                  <a:extLst>
                    <a:ext uri="{FF2B5EF4-FFF2-40B4-BE49-F238E27FC236}">
                      <a16:creationId xmlns:a16="http://schemas.microsoft.com/office/drawing/2014/main" id="{0AE3950B-4F02-4809-9007-53958D399E91}"/>
                    </a:ext>
                  </a:extLst>
                </p14:cNvPr>
                <p14:cNvContentPartPr/>
                <p14:nvPr/>
              </p14:nvContentPartPr>
              <p14:xfrm>
                <a:off x="4215905" y="2746218"/>
                <a:ext cx="178560" cy="224640"/>
              </p14:xfrm>
            </p:contentPart>
          </mc:Choice>
          <mc:Fallback>
            <p:pic>
              <p:nvPicPr>
                <p:cNvPr id="19" name="Tinta 18">
                  <a:extLst>
                    <a:ext uri="{FF2B5EF4-FFF2-40B4-BE49-F238E27FC236}">
                      <a16:creationId xmlns:a16="http://schemas.microsoft.com/office/drawing/2014/main" id="{0AE3950B-4F02-4809-9007-53958D399E91}"/>
                    </a:ext>
                  </a:extLst>
                </p:cNvPr>
                <p:cNvPicPr/>
                <p:nvPr/>
              </p:nvPicPr>
              <p:blipFill>
                <a:blip r:embed="rId26"/>
                <a:stretch>
                  <a:fillRect/>
                </a:stretch>
              </p:blipFill>
              <p:spPr>
                <a:xfrm>
                  <a:off x="4198265" y="2728578"/>
                  <a:ext cx="2142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Tinta 19">
                  <a:extLst>
                    <a:ext uri="{FF2B5EF4-FFF2-40B4-BE49-F238E27FC236}">
                      <a16:creationId xmlns:a16="http://schemas.microsoft.com/office/drawing/2014/main" id="{F60C1518-B2D5-4CC8-9696-035F0DB0B714}"/>
                    </a:ext>
                  </a:extLst>
                </p14:cNvPr>
                <p14:cNvContentPartPr/>
                <p14:nvPr/>
              </p14:nvContentPartPr>
              <p14:xfrm>
                <a:off x="4176665" y="2747298"/>
                <a:ext cx="162720" cy="19800"/>
              </p14:xfrm>
            </p:contentPart>
          </mc:Choice>
          <mc:Fallback>
            <p:pic>
              <p:nvPicPr>
                <p:cNvPr id="20" name="Tinta 19">
                  <a:extLst>
                    <a:ext uri="{FF2B5EF4-FFF2-40B4-BE49-F238E27FC236}">
                      <a16:creationId xmlns:a16="http://schemas.microsoft.com/office/drawing/2014/main" id="{F60C1518-B2D5-4CC8-9696-035F0DB0B714}"/>
                    </a:ext>
                  </a:extLst>
                </p:cNvPr>
                <p:cNvPicPr/>
                <p:nvPr/>
              </p:nvPicPr>
              <p:blipFill>
                <a:blip r:embed="rId28"/>
                <a:stretch>
                  <a:fillRect/>
                </a:stretch>
              </p:blipFill>
              <p:spPr>
                <a:xfrm>
                  <a:off x="4159025" y="2729298"/>
                  <a:ext cx="1983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Tinta 21">
                  <a:extLst>
                    <a:ext uri="{FF2B5EF4-FFF2-40B4-BE49-F238E27FC236}">
                      <a16:creationId xmlns:a16="http://schemas.microsoft.com/office/drawing/2014/main" id="{1F314BE6-55CA-48B0-8E23-043896965BD2}"/>
                    </a:ext>
                  </a:extLst>
                </p14:cNvPr>
                <p14:cNvContentPartPr/>
                <p14:nvPr/>
              </p14:nvContentPartPr>
              <p14:xfrm>
                <a:off x="4650785" y="3208098"/>
                <a:ext cx="249480" cy="35640"/>
              </p14:xfrm>
            </p:contentPart>
          </mc:Choice>
          <mc:Fallback>
            <p:pic>
              <p:nvPicPr>
                <p:cNvPr id="22" name="Tinta 21">
                  <a:extLst>
                    <a:ext uri="{FF2B5EF4-FFF2-40B4-BE49-F238E27FC236}">
                      <a16:creationId xmlns:a16="http://schemas.microsoft.com/office/drawing/2014/main" id="{1F314BE6-55CA-48B0-8E23-043896965BD2}"/>
                    </a:ext>
                  </a:extLst>
                </p:cNvPr>
                <p:cNvPicPr/>
                <p:nvPr/>
              </p:nvPicPr>
              <p:blipFill>
                <a:blip r:embed="rId30"/>
                <a:stretch>
                  <a:fillRect/>
                </a:stretch>
              </p:blipFill>
              <p:spPr>
                <a:xfrm>
                  <a:off x="4633145" y="3190098"/>
                  <a:ext cx="2851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Tinta 22">
                  <a:extLst>
                    <a:ext uri="{FF2B5EF4-FFF2-40B4-BE49-F238E27FC236}">
                      <a16:creationId xmlns:a16="http://schemas.microsoft.com/office/drawing/2014/main" id="{8F61DCDF-ADE2-4E0B-A977-825222021F13}"/>
                    </a:ext>
                  </a:extLst>
                </p14:cNvPr>
                <p14:cNvContentPartPr/>
                <p14:nvPr/>
              </p14:nvContentPartPr>
              <p14:xfrm>
                <a:off x="4735025" y="3130698"/>
                <a:ext cx="93240" cy="283320"/>
              </p14:xfrm>
            </p:contentPart>
          </mc:Choice>
          <mc:Fallback>
            <p:pic>
              <p:nvPicPr>
                <p:cNvPr id="23" name="Tinta 22">
                  <a:extLst>
                    <a:ext uri="{FF2B5EF4-FFF2-40B4-BE49-F238E27FC236}">
                      <a16:creationId xmlns:a16="http://schemas.microsoft.com/office/drawing/2014/main" id="{8F61DCDF-ADE2-4E0B-A977-825222021F13}"/>
                    </a:ext>
                  </a:extLst>
                </p:cNvPr>
                <p:cNvPicPr/>
                <p:nvPr/>
              </p:nvPicPr>
              <p:blipFill>
                <a:blip r:embed="rId32"/>
                <a:stretch>
                  <a:fillRect/>
                </a:stretch>
              </p:blipFill>
              <p:spPr>
                <a:xfrm>
                  <a:off x="4717025" y="3112698"/>
                  <a:ext cx="1288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Tinta 23">
                  <a:extLst>
                    <a:ext uri="{FF2B5EF4-FFF2-40B4-BE49-F238E27FC236}">
                      <a16:creationId xmlns:a16="http://schemas.microsoft.com/office/drawing/2014/main" id="{3EC4D20D-8D4D-4386-A44D-FEA7BDA55514}"/>
                    </a:ext>
                  </a:extLst>
                </p14:cNvPr>
                <p14:cNvContentPartPr/>
                <p14:nvPr/>
              </p14:nvContentPartPr>
              <p14:xfrm>
                <a:off x="5156585" y="2920818"/>
                <a:ext cx="789840" cy="652680"/>
              </p14:xfrm>
            </p:contentPart>
          </mc:Choice>
          <mc:Fallback>
            <p:pic>
              <p:nvPicPr>
                <p:cNvPr id="24" name="Tinta 23">
                  <a:extLst>
                    <a:ext uri="{FF2B5EF4-FFF2-40B4-BE49-F238E27FC236}">
                      <a16:creationId xmlns:a16="http://schemas.microsoft.com/office/drawing/2014/main" id="{3EC4D20D-8D4D-4386-A44D-FEA7BDA55514}"/>
                    </a:ext>
                  </a:extLst>
                </p:cNvPr>
                <p:cNvPicPr/>
                <p:nvPr/>
              </p:nvPicPr>
              <p:blipFill>
                <a:blip r:embed="rId34"/>
                <a:stretch>
                  <a:fillRect/>
                </a:stretch>
              </p:blipFill>
              <p:spPr>
                <a:xfrm>
                  <a:off x="5138585" y="2903178"/>
                  <a:ext cx="82548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Tinta 24">
                  <a:extLst>
                    <a:ext uri="{FF2B5EF4-FFF2-40B4-BE49-F238E27FC236}">
                      <a16:creationId xmlns:a16="http://schemas.microsoft.com/office/drawing/2014/main" id="{BDBF550C-BAAD-476F-A8F8-928830B667FD}"/>
                    </a:ext>
                  </a:extLst>
                </p14:cNvPr>
                <p14:cNvContentPartPr/>
                <p14:nvPr/>
              </p14:nvContentPartPr>
              <p14:xfrm>
                <a:off x="6126065" y="2982738"/>
                <a:ext cx="225360" cy="305280"/>
              </p14:xfrm>
            </p:contentPart>
          </mc:Choice>
          <mc:Fallback>
            <p:pic>
              <p:nvPicPr>
                <p:cNvPr id="25" name="Tinta 24">
                  <a:extLst>
                    <a:ext uri="{FF2B5EF4-FFF2-40B4-BE49-F238E27FC236}">
                      <a16:creationId xmlns:a16="http://schemas.microsoft.com/office/drawing/2014/main" id="{BDBF550C-BAAD-476F-A8F8-928830B667FD}"/>
                    </a:ext>
                  </a:extLst>
                </p:cNvPr>
                <p:cNvPicPr/>
                <p:nvPr/>
              </p:nvPicPr>
              <p:blipFill>
                <a:blip r:embed="rId36"/>
                <a:stretch>
                  <a:fillRect/>
                </a:stretch>
              </p:blipFill>
              <p:spPr>
                <a:xfrm>
                  <a:off x="6108425" y="2965098"/>
                  <a:ext cx="26100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Tinta 25">
                  <a:extLst>
                    <a:ext uri="{FF2B5EF4-FFF2-40B4-BE49-F238E27FC236}">
                      <a16:creationId xmlns:a16="http://schemas.microsoft.com/office/drawing/2014/main" id="{0A8390F0-8779-4EA1-9E80-549A121BAAE4}"/>
                    </a:ext>
                  </a:extLst>
                </p14:cNvPr>
                <p14:cNvContentPartPr/>
                <p14:nvPr/>
              </p14:nvContentPartPr>
              <p14:xfrm>
                <a:off x="6377705" y="2725698"/>
                <a:ext cx="164520" cy="158400"/>
              </p14:xfrm>
            </p:contentPart>
          </mc:Choice>
          <mc:Fallback>
            <p:pic>
              <p:nvPicPr>
                <p:cNvPr id="26" name="Tinta 25">
                  <a:extLst>
                    <a:ext uri="{FF2B5EF4-FFF2-40B4-BE49-F238E27FC236}">
                      <a16:creationId xmlns:a16="http://schemas.microsoft.com/office/drawing/2014/main" id="{0A8390F0-8779-4EA1-9E80-549A121BAAE4}"/>
                    </a:ext>
                  </a:extLst>
                </p:cNvPr>
                <p:cNvPicPr/>
                <p:nvPr/>
              </p:nvPicPr>
              <p:blipFill>
                <a:blip r:embed="rId38"/>
                <a:stretch>
                  <a:fillRect/>
                </a:stretch>
              </p:blipFill>
              <p:spPr>
                <a:xfrm>
                  <a:off x="6360065" y="2708058"/>
                  <a:ext cx="2001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Tinta 26">
                  <a:extLst>
                    <a:ext uri="{FF2B5EF4-FFF2-40B4-BE49-F238E27FC236}">
                      <a16:creationId xmlns:a16="http://schemas.microsoft.com/office/drawing/2014/main" id="{3B5534B2-E8B2-48D8-9107-E580F4CD5587}"/>
                    </a:ext>
                  </a:extLst>
                </p14:cNvPr>
                <p14:cNvContentPartPr/>
                <p14:nvPr/>
              </p14:nvContentPartPr>
              <p14:xfrm>
                <a:off x="6524225" y="2754138"/>
                <a:ext cx="26640" cy="249480"/>
              </p14:xfrm>
            </p:contentPart>
          </mc:Choice>
          <mc:Fallback>
            <p:pic>
              <p:nvPicPr>
                <p:cNvPr id="27" name="Tinta 26">
                  <a:extLst>
                    <a:ext uri="{FF2B5EF4-FFF2-40B4-BE49-F238E27FC236}">
                      <a16:creationId xmlns:a16="http://schemas.microsoft.com/office/drawing/2014/main" id="{3B5534B2-E8B2-48D8-9107-E580F4CD5587}"/>
                    </a:ext>
                  </a:extLst>
                </p:cNvPr>
                <p:cNvPicPr/>
                <p:nvPr/>
              </p:nvPicPr>
              <p:blipFill>
                <a:blip r:embed="rId40"/>
                <a:stretch>
                  <a:fillRect/>
                </a:stretch>
              </p:blipFill>
              <p:spPr>
                <a:xfrm>
                  <a:off x="6506585" y="2736498"/>
                  <a:ext cx="62280" cy="285120"/>
                </a:xfrm>
                <a:prstGeom prst="rect">
                  <a:avLst/>
                </a:prstGeom>
              </p:spPr>
            </p:pic>
          </mc:Fallback>
        </mc:AlternateContent>
      </p:grpSp>
      <p:grpSp>
        <p:nvGrpSpPr>
          <p:cNvPr id="32" name="Agrupar 31">
            <a:extLst>
              <a:ext uri="{FF2B5EF4-FFF2-40B4-BE49-F238E27FC236}">
                <a16:creationId xmlns:a16="http://schemas.microsoft.com/office/drawing/2014/main" id="{D2E740EB-5E74-4593-A428-AAE34E1D1F92}"/>
              </a:ext>
            </a:extLst>
          </p:cNvPr>
          <p:cNvGrpSpPr/>
          <p:nvPr/>
        </p:nvGrpSpPr>
        <p:grpSpPr>
          <a:xfrm>
            <a:off x="269225" y="3791658"/>
            <a:ext cx="1670400" cy="785880"/>
            <a:chOff x="269225" y="3791658"/>
            <a:chExt cx="1670400" cy="785880"/>
          </a:xfrm>
        </p:grpSpPr>
        <mc:AlternateContent xmlns:mc="http://schemas.openxmlformats.org/markup-compatibility/2006">
          <mc:Choice xmlns:p14="http://schemas.microsoft.com/office/powerpoint/2010/main" Requires="p14">
            <p:contentPart p14:bwMode="auto" r:id="rId41">
              <p14:nvContentPartPr>
                <p14:cNvPr id="29" name="Tinta 28">
                  <a:extLst>
                    <a:ext uri="{FF2B5EF4-FFF2-40B4-BE49-F238E27FC236}">
                      <a16:creationId xmlns:a16="http://schemas.microsoft.com/office/drawing/2014/main" id="{37C5DCD1-C4EF-4E0C-AB29-ECA7ACA87936}"/>
                    </a:ext>
                  </a:extLst>
                </p14:cNvPr>
                <p14:cNvContentPartPr/>
                <p14:nvPr/>
              </p14:nvContentPartPr>
              <p14:xfrm>
                <a:off x="269225" y="3891378"/>
                <a:ext cx="889200" cy="649800"/>
              </p14:xfrm>
            </p:contentPart>
          </mc:Choice>
          <mc:Fallback>
            <p:pic>
              <p:nvPicPr>
                <p:cNvPr id="29" name="Tinta 28">
                  <a:extLst>
                    <a:ext uri="{FF2B5EF4-FFF2-40B4-BE49-F238E27FC236}">
                      <a16:creationId xmlns:a16="http://schemas.microsoft.com/office/drawing/2014/main" id="{37C5DCD1-C4EF-4E0C-AB29-ECA7ACA87936}"/>
                    </a:ext>
                  </a:extLst>
                </p:cNvPr>
                <p:cNvPicPr/>
                <p:nvPr/>
              </p:nvPicPr>
              <p:blipFill>
                <a:blip r:embed="rId42"/>
                <a:stretch>
                  <a:fillRect/>
                </a:stretch>
              </p:blipFill>
              <p:spPr>
                <a:xfrm>
                  <a:off x="251585" y="3873738"/>
                  <a:ext cx="92484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Tinta 29">
                  <a:extLst>
                    <a:ext uri="{FF2B5EF4-FFF2-40B4-BE49-F238E27FC236}">
                      <a16:creationId xmlns:a16="http://schemas.microsoft.com/office/drawing/2014/main" id="{11AE2600-DAF8-4B20-AF0D-75247973DE8C}"/>
                    </a:ext>
                  </a:extLst>
                </p14:cNvPr>
                <p14:cNvContentPartPr/>
                <p14:nvPr/>
              </p14:nvContentPartPr>
              <p14:xfrm>
                <a:off x="1328345" y="4092618"/>
                <a:ext cx="267840" cy="484920"/>
              </p14:xfrm>
            </p:contentPart>
          </mc:Choice>
          <mc:Fallback>
            <p:pic>
              <p:nvPicPr>
                <p:cNvPr id="30" name="Tinta 29">
                  <a:extLst>
                    <a:ext uri="{FF2B5EF4-FFF2-40B4-BE49-F238E27FC236}">
                      <a16:creationId xmlns:a16="http://schemas.microsoft.com/office/drawing/2014/main" id="{11AE2600-DAF8-4B20-AF0D-75247973DE8C}"/>
                    </a:ext>
                  </a:extLst>
                </p:cNvPr>
                <p:cNvPicPr/>
                <p:nvPr/>
              </p:nvPicPr>
              <p:blipFill>
                <a:blip r:embed="rId44"/>
                <a:stretch>
                  <a:fillRect/>
                </a:stretch>
              </p:blipFill>
              <p:spPr>
                <a:xfrm>
                  <a:off x="1310705" y="4074978"/>
                  <a:ext cx="30348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Tinta 30">
                  <a:extLst>
                    <a:ext uri="{FF2B5EF4-FFF2-40B4-BE49-F238E27FC236}">
                      <a16:creationId xmlns:a16="http://schemas.microsoft.com/office/drawing/2014/main" id="{3746978C-80C5-4C5E-8322-5CECC6E28826}"/>
                    </a:ext>
                  </a:extLst>
                </p14:cNvPr>
                <p14:cNvContentPartPr/>
                <p14:nvPr/>
              </p14:nvContentPartPr>
              <p14:xfrm>
                <a:off x="1645865" y="3791658"/>
                <a:ext cx="293760" cy="177840"/>
              </p14:xfrm>
            </p:contentPart>
          </mc:Choice>
          <mc:Fallback>
            <p:pic>
              <p:nvPicPr>
                <p:cNvPr id="31" name="Tinta 30">
                  <a:extLst>
                    <a:ext uri="{FF2B5EF4-FFF2-40B4-BE49-F238E27FC236}">
                      <a16:creationId xmlns:a16="http://schemas.microsoft.com/office/drawing/2014/main" id="{3746978C-80C5-4C5E-8322-5CECC6E28826}"/>
                    </a:ext>
                  </a:extLst>
                </p:cNvPr>
                <p:cNvPicPr/>
                <p:nvPr/>
              </p:nvPicPr>
              <p:blipFill>
                <a:blip r:embed="rId46"/>
                <a:stretch>
                  <a:fillRect/>
                </a:stretch>
              </p:blipFill>
              <p:spPr>
                <a:xfrm>
                  <a:off x="1628225" y="3774018"/>
                  <a:ext cx="329400" cy="213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7">
            <p14:nvContentPartPr>
              <p14:cNvPr id="33" name="Tinta 32">
                <a:extLst>
                  <a:ext uri="{FF2B5EF4-FFF2-40B4-BE49-F238E27FC236}">
                    <a16:creationId xmlns:a16="http://schemas.microsoft.com/office/drawing/2014/main" id="{4972ECD6-6F84-4FFB-A4AC-23F5B3FBAF3C}"/>
                  </a:ext>
                </a:extLst>
              </p14:cNvPr>
              <p14:cNvContentPartPr/>
              <p14:nvPr/>
            </p14:nvContentPartPr>
            <p14:xfrm>
              <a:off x="4667345" y="3153018"/>
              <a:ext cx="305280" cy="273600"/>
            </p14:xfrm>
          </p:contentPart>
        </mc:Choice>
        <mc:Fallback>
          <p:pic>
            <p:nvPicPr>
              <p:cNvPr id="33" name="Tinta 32">
                <a:extLst>
                  <a:ext uri="{FF2B5EF4-FFF2-40B4-BE49-F238E27FC236}">
                    <a16:creationId xmlns:a16="http://schemas.microsoft.com/office/drawing/2014/main" id="{4972ECD6-6F84-4FFB-A4AC-23F5B3FBAF3C}"/>
                  </a:ext>
                </a:extLst>
              </p:cNvPr>
              <p:cNvPicPr/>
              <p:nvPr/>
            </p:nvPicPr>
            <p:blipFill>
              <a:blip r:embed="rId48"/>
              <a:stretch>
                <a:fillRect/>
              </a:stretch>
            </p:blipFill>
            <p:spPr>
              <a:xfrm>
                <a:off x="4613345" y="3045378"/>
                <a:ext cx="412920" cy="489240"/>
              </a:xfrm>
              <a:prstGeom prst="rect">
                <a:avLst/>
              </a:prstGeom>
            </p:spPr>
          </p:pic>
        </mc:Fallback>
      </mc:AlternateContent>
      <p:grpSp>
        <p:nvGrpSpPr>
          <p:cNvPr id="36" name="Agrupar 35">
            <a:extLst>
              <a:ext uri="{FF2B5EF4-FFF2-40B4-BE49-F238E27FC236}">
                <a16:creationId xmlns:a16="http://schemas.microsoft.com/office/drawing/2014/main" id="{BEFC23CC-4325-46EA-A198-12CF072258C6}"/>
              </a:ext>
            </a:extLst>
          </p:cNvPr>
          <p:cNvGrpSpPr/>
          <p:nvPr/>
        </p:nvGrpSpPr>
        <p:grpSpPr>
          <a:xfrm>
            <a:off x="2252825" y="4135818"/>
            <a:ext cx="177480" cy="157680"/>
            <a:chOff x="2252825" y="4135818"/>
            <a:chExt cx="177480" cy="157680"/>
          </a:xfrm>
        </p:grpSpPr>
        <mc:AlternateContent xmlns:mc="http://schemas.openxmlformats.org/markup-compatibility/2006">
          <mc:Choice xmlns:p14="http://schemas.microsoft.com/office/powerpoint/2010/main" Requires="p14">
            <p:contentPart p14:bwMode="auto" r:id="rId49">
              <p14:nvContentPartPr>
                <p14:cNvPr id="34" name="Tinta 33">
                  <a:extLst>
                    <a:ext uri="{FF2B5EF4-FFF2-40B4-BE49-F238E27FC236}">
                      <a16:creationId xmlns:a16="http://schemas.microsoft.com/office/drawing/2014/main" id="{3D62BFF9-C0EE-4ED5-9A66-B9DCA553E7C7}"/>
                    </a:ext>
                  </a:extLst>
                </p14:cNvPr>
                <p14:cNvContentPartPr/>
                <p14:nvPr/>
              </p14:nvContentPartPr>
              <p14:xfrm>
                <a:off x="2265425" y="4135818"/>
                <a:ext cx="133560" cy="24120"/>
              </p14:xfrm>
            </p:contentPart>
          </mc:Choice>
          <mc:Fallback>
            <p:pic>
              <p:nvPicPr>
                <p:cNvPr id="34" name="Tinta 33">
                  <a:extLst>
                    <a:ext uri="{FF2B5EF4-FFF2-40B4-BE49-F238E27FC236}">
                      <a16:creationId xmlns:a16="http://schemas.microsoft.com/office/drawing/2014/main" id="{3D62BFF9-C0EE-4ED5-9A66-B9DCA553E7C7}"/>
                    </a:ext>
                  </a:extLst>
                </p:cNvPr>
                <p:cNvPicPr/>
                <p:nvPr/>
              </p:nvPicPr>
              <p:blipFill>
                <a:blip r:embed="rId50"/>
                <a:stretch>
                  <a:fillRect/>
                </a:stretch>
              </p:blipFill>
              <p:spPr>
                <a:xfrm>
                  <a:off x="2247425" y="4118178"/>
                  <a:ext cx="169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Tinta 34">
                  <a:extLst>
                    <a:ext uri="{FF2B5EF4-FFF2-40B4-BE49-F238E27FC236}">
                      <a16:creationId xmlns:a16="http://schemas.microsoft.com/office/drawing/2014/main" id="{67207B81-A738-4F82-B85E-B3CD7B4B28ED}"/>
                    </a:ext>
                  </a:extLst>
                </p14:cNvPr>
                <p14:cNvContentPartPr/>
                <p14:nvPr/>
              </p14:nvContentPartPr>
              <p14:xfrm>
                <a:off x="2252825" y="4288458"/>
                <a:ext cx="177480" cy="5040"/>
              </p14:xfrm>
            </p:contentPart>
          </mc:Choice>
          <mc:Fallback>
            <p:pic>
              <p:nvPicPr>
                <p:cNvPr id="35" name="Tinta 34">
                  <a:extLst>
                    <a:ext uri="{FF2B5EF4-FFF2-40B4-BE49-F238E27FC236}">
                      <a16:creationId xmlns:a16="http://schemas.microsoft.com/office/drawing/2014/main" id="{67207B81-A738-4F82-B85E-B3CD7B4B28ED}"/>
                    </a:ext>
                  </a:extLst>
                </p:cNvPr>
                <p:cNvPicPr/>
                <p:nvPr/>
              </p:nvPicPr>
              <p:blipFill>
                <a:blip r:embed="rId52"/>
                <a:stretch>
                  <a:fillRect/>
                </a:stretch>
              </p:blipFill>
              <p:spPr>
                <a:xfrm>
                  <a:off x="2234825" y="4270458"/>
                  <a:ext cx="213120" cy="40680"/>
                </a:xfrm>
                <a:prstGeom prst="rect">
                  <a:avLst/>
                </a:prstGeom>
              </p:spPr>
            </p:pic>
          </mc:Fallback>
        </mc:AlternateContent>
      </p:grpSp>
      <p:grpSp>
        <p:nvGrpSpPr>
          <p:cNvPr id="47" name="Agrupar 46">
            <a:extLst>
              <a:ext uri="{FF2B5EF4-FFF2-40B4-BE49-F238E27FC236}">
                <a16:creationId xmlns:a16="http://schemas.microsoft.com/office/drawing/2014/main" id="{E8418546-6289-46F0-B2F9-6A6AB3A34DFC}"/>
              </a:ext>
            </a:extLst>
          </p:cNvPr>
          <p:cNvGrpSpPr/>
          <p:nvPr/>
        </p:nvGrpSpPr>
        <p:grpSpPr>
          <a:xfrm>
            <a:off x="3009905" y="3826578"/>
            <a:ext cx="2742840" cy="771480"/>
            <a:chOff x="3009905" y="3826578"/>
            <a:chExt cx="2742840" cy="771480"/>
          </a:xfrm>
        </p:grpSpPr>
        <mc:AlternateContent xmlns:mc="http://schemas.openxmlformats.org/markup-compatibility/2006">
          <mc:Choice xmlns:p14="http://schemas.microsoft.com/office/powerpoint/2010/main" Requires="p14">
            <p:contentPart p14:bwMode="auto" r:id="rId53">
              <p14:nvContentPartPr>
                <p14:cNvPr id="37" name="Tinta 36">
                  <a:extLst>
                    <a:ext uri="{FF2B5EF4-FFF2-40B4-BE49-F238E27FC236}">
                      <a16:creationId xmlns:a16="http://schemas.microsoft.com/office/drawing/2014/main" id="{B65E6D58-DDAA-4FB0-9F18-B9AA0E14FE80}"/>
                    </a:ext>
                  </a:extLst>
                </p14:cNvPr>
                <p14:cNvContentPartPr/>
                <p14:nvPr/>
              </p14:nvContentPartPr>
              <p14:xfrm>
                <a:off x="3009905" y="3912978"/>
                <a:ext cx="824760" cy="662040"/>
              </p14:xfrm>
            </p:contentPart>
          </mc:Choice>
          <mc:Fallback>
            <p:pic>
              <p:nvPicPr>
                <p:cNvPr id="37" name="Tinta 36">
                  <a:extLst>
                    <a:ext uri="{FF2B5EF4-FFF2-40B4-BE49-F238E27FC236}">
                      <a16:creationId xmlns:a16="http://schemas.microsoft.com/office/drawing/2014/main" id="{B65E6D58-DDAA-4FB0-9F18-B9AA0E14FE80}"/>
                    </a:ext>
                  </a:extLst>
                </p:cNvPr>
                <p:cNvPicPr/>
                <p:nvPr/>
              </p:nvPicPr>
              <p:blipFill>
                <a:blip r:embed="rId54"/>
                <a:stretch>
                  <a:fillRect/>
                </a:stretch>
              </p:blipFill>
              <p:spPr>
                <a:xfrm>
                  <a:off x="2992265" y="3895338"/>
                  <a:ext cx="860400" cy="6976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8" name="Tinta 37">
                  <a:extLst>
                    <a:ext uri="{FF2B5EF4-FFF2-40B4-BE49-F238E27FC236}">
                      <a16:creationId xmlns:a16="http://schemas.microsoft.com/office/drawing/2014/main" id="{C640E597-4500-42DA-98CB-4A65C226B802}"/>
                    </a:ext>
                  </a:extLst>
                </p14:cNvPr>
                <p14:cNvContentPartPr/>
                <p14:nvPr/>
              </p14:nvContentPartPr>
              <p14:xfrm>
                <a:off x="4174145" y="4092978"/>
                <a:ext cx="302400" cy="207360"/>
              </p14:xfrm>
            </p:contentPart>
          </mc:Choice>
          <mc:Fallback>
            <p:pic>
              <p:nvPicPr>
                <p:cNvPr id="38" name="Tinta 37">
                  <a:extLst>
                    <a:ext uri="{FF2B5EF4-FFF2-40B4-BE49-F238E27FC236}">
                      <a16:creationId xmlns:a16="http://schemas.microsoft.com/office/drawing/2014/main" id="{C640E597-4500-42DA-98CB-4A65C226B802}"/>
                    </a:ext>
                  </a:extLst>
                </p:cNvPr>
                <p:cNvPicPr/>
                <p:nvPr/>
              </p:nvPicPr>
              <p:blipFill>
                <a:blip r:embed="rId56"/>
                <a:stretch>
                  <a:fillRect/>
                </a:stretch>
              </p:blipFill>
              <p:spPr>
                <a:xfrm>
                  <a:off x="4156505" y="4074978"/>
                  <a:ext cx="338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9" name="Tinta 38">
                  <a:extLst>
                    <a:ext uri="{FF2B5EF4-FFF2-40B4-BE49-F238E27FC236}">
                      <a16:creationId xmlns:a16="http://schemas.microsoft.com/office/drawing/2014/main" id="{3ACB0953-D2FB-4373-B073-B2F17BA674AF}"/>
                    </a:ext>
                  </a:extLst>
                </p14:cNvPr>
                <p14:cNvContentPartPr/>
                <p14:nvPr/>
              </p14:nvContentPartPr>
              <p14:xfrm>
                <a:off x="4551065" y="3902178"/>
                <a:ext cx="169920" cy="191160"/>
              </p14:xfrm>
            </p:contentPart>
          </mc:Choice>
          <mc:Fallback>
            <p:pic>
              <p:nvPicPr>
                <p:cNvPr id="39" name="Tinta 38">
                  <a:extLst>
                    <a:ext uri="{FF2B5EF4-FFF2-40B4-BE49-F238E27FC236}">
                      <a16:creationId xmlns:a16="http://schemas.microsoft.com/office/drawing/2014/main" id="{3ACB0953-D2FB-4373-B073-B2F17BA674AF}"/>
                    </a:ext>
                  </a:extLst>
                </p:cNvPr>
                <p:cNvPicPr/>
                <p:nvPr/>
              </p:nvPicPr>
              <p:blipFill>
                <a:blip r:embed="rId58"/>
                <a:stretch>
                  <a:fillRect/>
                </a:stretch>
              </p:blipFill>
              <p:spPr>
                <a:xfrm>
                  <a:off x="4533065" y="3884178"/>
                  <a:ext cx="20556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0" name="Tinta 39">
                  <a:extLst>
                    <a:ext uri="{FF2B5EF4-FFF2-40B4-BE49-F238E27FC236}">
                      <a16:creationId xmlns:a16="http://schemas.microsoft.com/office/drawing/2014/main" id="{A443E321-982A-475F-B7DF-750C2750A866}"/>
                    </a:ext>
                  </a:extLst>
                </p14:cNvPr>
                <p14:cNvContentPartPr/>
                <p14:nvPr/>
              </p14:nvContentPartPr>
              <p14:xfrm>
                <a:off x="4562225" y="3889218"/>
                <a:ext cx="169920" cy="6120"/>
              </p14:xfrm>
            </p:contentPart>
          </mc:Choice>
          <mc:Fallback>
            <p:pic>
              <p:nvPicPr>
                <p:cNvPr id="40" name="Tinta 39">
                  <a:extLst>
                    <a:ext uri="{FF2B5EF4-FFF2-40B4-BE49-F238E27FC236}">
                      <a16:creationId xmlns:a16="http://schemas.microsoft.com/office/drawing/2014/main" id="{A443E321-982A-475F-B7DF-750C2750A866}"/>
                    </a:ext>
                  </a:extLst>
                </p:cNvPr>
                <p:cNvPicPr/>
                <p:nvPr/>
              </p:nvPicPr>
              <p:blipFill>
                <a:blip r:embed="rId60"/>
                <a:stretch>
                  <a:fillRect/>
                </a:stretch>
              </p:blipFill>
              <p:spPr>
                <a:xfrm>
                  <a:off x="4544585" y="3871218"/>
                  <a:ext cx="2055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1" name="Tinta 40">
                  <a:extLst>
                    <a:ext uri="{FF2B5EF4-FFF2-40B4-BE49-F238E27FC236}">
                      <a16:creationId xmlns:a16="http://schemas.microsoft.com/office/drawing/2014/main" id="{7BB2489B-541A-47C0-8201-461FBBF57D58}"/>
                    </a:ext>
                  </a:extLst>
                </p14:cNvPr>
                <p14:cNvContentPartPr/>
                <p14:nvPr/>
              </p14:nvContentPartPr>
              <p14:xfrm>
                <a:off x="4854545" y="4315458"/>
                <a:ext cx="33120" cy="31680"/>
              </p14:xfrm>
            </p:contentPart>
          </mc:Choice>
          <mc:Fallback>
            <p:pic>
              <p:nvPicPr>
                <p:cNvPr id="41" name="Tinta 40">
                  <a:extLst>
                    <a:ext uri="{FF2B5EF4-FFF2-40B4-BE49-F238E27FC236}">
                      <a16:creationId xmlns:a16="http://schemas.microsoft.com/office/drawing/2014/main" id="{7BB2489B-541A-47C0-8201-461FBBF57D58}"/>
                    </a:ext>
                  </a:extLst>
                </p:cNvPr>
                <p:cNvPicPr/>
                <p:nvPr/>
              </p:nvPicPr>
              <p:blipFill>
                <a:blip r:embed="rId62"/>
                <a:stretch>
                  <a:fillRect/>
                </a:stretch>
              </p:blipFill>
              <p:spPr>
                <a:xfrm>
                  <a:off x="4836905" y="4297818"/>
                  <a:ext cx="687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2" name="Tinta 41">
                  <a:extLst>
                    <a:ext uri="{FF2B5EF4-FFF2-40B4-BE49-F238E27FC236}">
                      <a16:creationId xmlns:a16="http://schemas.microsoft.com/office/drawing/2014/main" id="{C11447E4-9568-4BF5-A8A7-2130CAE2F893}"/>
                    </a:ext>
                  </a:extLst>
                </p14:cNvPr>
                <p14:cNvContentPartPr/>
                <p14:nvPr/>
              </p14:nvContentPartPr>
              <p14:xfrm>
                <a:off x="5097185" y="4039698"/>
                <a:ext cx="227160" cy="363600"/>
              </p14:xfrm>
            </p:contentPart>
          </mc:Choice>
          <mc:Fallback>
            <p:pic>
              <p:nvPicPr>
                <p:cNvPr id="42" name="Tinta 41">
                  <a:extLst>
                    <a:ext uri="{FF2B5EF4-FFF2-40B4-BE49-F238E27FC236}">
                      <a16:creationId xmlns:a16="http://schemas.microsoft.com/office/drawing/2014/main" id="{C11447E4-9568-4BF5-A8A7-2130CAE2F893}"/>
                    </a:ext>
                  </a:extLst>
                </p:cNvPr>
                <p:cNvPicPr/>
                <p:nvPr/>
              </p:nvPicPr>
              <p:blipFill>
                <a:blip r:embed="rId64"/>
                <a:stretch>
                  <a:fillRect/>
                </a:stretch>
              </p:blipFill>
              <p:spPr>
                <a:xfrm>
                  <a:off x="5079185" y="4021698"/>
                  <a:ext cx="26280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3" name="Tinta 42">
                  <a:extLst>
                    <a:ext uri="{FF2B5EF4-FFF2-40B4-BE49-F238E27FC236}">
                      <a16:creationId xmlns:a16="http://schemas.microsoft.com/office/drawing/2014/main" id="{1D5E8B3A-B815-426F-B9B0-454C0A3D0464}"/>
                    </a:ext>
                  </a:extLst>
                </p14:cNvPr>
                <p14:cNvContentPartPr/>
                <p14:nvPr/>
              </p14:nvContentPartPr>
              <p14:xfrm>
                <a:off x="5366105" y="3871938"/>
                <a:ext cx="130680" cy="101520"/>
              </p14:xfrm>
            </p:contentPart>
          </mc:Choice>
          <mc:Fallback>
            <p:pic>
              <p:nvPicPr>
                <p:cNvPr id="43" name="Tinta 42">
                  <a:extLst>
                    <a:ext uri="{FF2B5EF4-FFF2-40B4-BE49-F238E27FC236}">
                      <a16:creationId xmlns:a16="http://schemas.microsoft.com/office/drawing/2014/main" id="{1D5E8B3A-B815-426F-B9B0-454C0A3D0464}"/>
                    </a:ext>
                  </a:extLst>
                </p:cNvPr>
                <p:cNvPicPr/>
                <p:nvPr/>
              </p:nvPicPr>
              <p:blipFill>
                <a:blip r:embed="rId66"/>
                <a:stretch>
                  <a:fillRect/>
                </a:stretch>
              </p:blipFill>
              <p:spPr>
                <a:xfrm>
                  <a:off x="5348465" y="3854298"/>
                  <a:ext cx="166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4" name="Tinta 43">
                  <a:extLst>
                    <a:ext uri="{FF2B5EF4-FFF2-40B4-BE49-F238E27FC236}">
                      <a16:creationId xmlns:a16="http://schemas.microsoft.com/office/drawing/2014/main" id="{478A98E0-BA56-499C-BE82-849DA69A953D}"/>
                    </a:ext>
                  </a:extLst>
                </p14:cNvPr>
                <p14:cNvContentPartPr/>
                <p14:nvPr/>
              </p14:nvContentPartPr>
              <p14:xfrm>
                <a:off x="5470145" y="3876618"/>
                <a:ext cx="7920" cy="245880"/>
              </p14:xfrm>
            </p:contentPart>
          </mc:Choice>
          <mc:Fallback>
            <p:pic>
              <p:nvPicPr>
                <p:cNvPr id="44" name="Tinta 43">
                  <a:extLst>
                    <a:ext uri="{FF2B5EF4-FFF2-40B4-BE49-F238E27FC236}">
                      <a16:creationId xmlns:a16="http://schemas.microsoft.com/office/drawing/2014/main" id="{478A98E0-BA56-499C-BE82-849DA69A953D}"/>
                    </a:ext>
                  </a:extLst>
                </p:cNvPr>
                <p:cNvPicPr/>
                <p:nvPr/>
              </p:nvPicPr>
              <p:blipFill>
                <a:blip r:embed="rId68"/>
                <a:stretch>
                  <a:fillRect/>
                </a:stretch>
              </p:blipFill>
              <p:spPr>
                <a:xfrm>
                  <a:off x="5452145" y="3858978"/>
                  <a:ext cx="435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5" name="Tinta 44">
                  <a:extLst>
                    <a:ext uri="{FF2B5EF4-FFF2-40B4-BE49-F238E27FC236}">
                      <a16:creationId xmlns:a16="http://schemas.microsoft.com/office/drawing/2014/main" id="{93560797-BF8F-4BDB-912A-BD13C696449D}"/>
                    </a:ext>
                  </a:extLst>
                </p14:cNvPr>
                <p14:cNvContentPartPr/>
                <p14:nvPr/>
              </p14:nvContentPartPr>
              <p14:xfrm>
                <a:off x="4095665" y="3838098"/>
                <a:ext cx="201600" cy="759960"/>
              </p14:xfrm>
            </p:contentPart>
          </mc:Choice>
          <mc:Fallback>
            <p:pic>
              <p:nvPicPr>
                <p:cNvPr id="45" name="Tinta 44">
                  <a:extLst>
                    <a:ext uri="{FF2B5EF4-FFF2-40B4-BE49-F238E27FC236}">
                      <a16:creationId xmlns:a16="http://schemas.microsoft.com/office/drawing/2014/main" id="{93560797-BF8F-4BDB-912A-BD13C696449D}"/>
                    </a:ext>
                  </a:extLst>
                </p:cNvPr>
                <p:cNvPicPr/>
                <p:nvPr/>
              </p:nvPicPr>
              <p:blipFill>
                <a:blip r:embed="rId70"/>
                <a:stretch>
                  <a:fillRect/>
                </a:stretch>
              </p:blipFill>
              <p:spPr>
                <a:xfrm>
                  <a:off x="4078025" y="3820098"/>
                  <a:ext cx="237240" cy="795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6" name="Tinta 45">
                  <a:extLst>
                    <a:ext uri="{FF2B5EF4-FFF2-40B4-BE49-F238E27FC236}">
                      <a16:creationId xmlns:a16="http://schemas.microsoft.com/office/drawing/2014/main" id="{8BCBC683-37EA-4A88-8021-A79F108A2CA5}"/>
                    </a:ext>
                  </a:extLst>
                </p14:cNvPr>
                <p14:cNvContentPartPr/>
                <p14:nvPr/>
              </p14:nvContentPartPr>
              <p14:xfrm>
                <a:off x="5605145" y="3826578"/>
                <a:ext cx="147600" cy="717840"/>
              </p14:xfrm>
            </p:contentPart>
          </mc:Choice>
          <mc:Fallback>
            <p:pic>
              <p:nvPicPr>
                <p:cNvPr id="46" name="Tinta 45">
                  <a:extLst>
                    <a:ext uri="{FF2B5EF4-FFF2-40B4-BE49-F238E27FC236}">
                      <a16:creationId xmlns:a16="http://schemas.microsoft.com/office/drawing/2014/main" id="{8BCBC683-37EA-4A88-8021-A79F108A2CA5}"/>
                    </a:ext>
                  </a:extLst>
                </p:cNvPr>
                <p:cNvPicPr/>
                <p:nvPr/>
              </p:nvPicPr>
              <p:blipFill>
                <a:blip r:embed="rId72"/>
                <a:stretch>
                  <a:fillRect/>
                </a:stretch>
              </p:blipFill>
              <p:spPr>
                <a:xfrm>
                  <a:off x="5587505" y="3808938"/>
                  <a:ext cx="183240" cy="753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3">
            <p14:nvContentPartPr>
              <p14:cNvPr id="48" name="Tinta 47">
                <a:extLst>
                  <a:ext uri="{FF2B5EF4-FFF2-40B4-BE49-F238E27FC236}">
                    <a16:creationId xmlns:a16="http://schemas.microsoft.com/office/drawing/2014/main" id="{30793708-E05E-4C81-B37E-232524762CD1}"/>
                  </a:ext>
                </a:extLst>
              </p14:cNvPr>
              <p14:cNvContentPartPr/>
              <p14:nvPr/>
            </p14:nvContentPartPr>
            <p14:xfrm>
              <a:off x="2313305" y="2359578"/>
              <a:ext cx="42120" cy="360"/>
            </p14:xfrm>
          </p:contentPart>
        </mc:Choice>
        <mc:Fallback>
          <p:pic>
            <p:nvPicPr>
              <p:cNvPr id="48" name="Tinta 47">
                <a:extLst>
                  <a:ext uri="{FF2B5EF4-FFF2-40B4-BE49-F238E27FC236}">
                    <a16:creationId xmlns:a16="http://schemas.microsoft.com/office/drawing/2014/main" id="{30793708-E05E-4C81-B37E-232524762CD1}"/>
                  </a:ext>
                </a:extLst>
              </p:cNvPr>
              <p:cNvPicPr/>
              <p:nvPr/>
            </p:nvPicPr>
            <p:blipFill>
              <a:blip r:embed="rId74"/>
              <a:stretch>
                <a:fillRect/>
              </a:stretch>
            </p:blipFill>
            <p:spPr>
              <a:xfrm>
                <a:off x="2295665" y="2341938"/>
                <a:ext cx="777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9" name="Tinta 48">
                <a:extLst>
                  <a:ext uri="{FF2B5EF4-FFF2-40B4-BE49-F238E27FC236}">
                    <a16:creationId xmlns:a16="http://schemas.microsoft.com/office/drawing/2014/main" id="{E939533A-DE7E-46E2-85DD-B2D68F1CE941}"/>
                  </a:ext>
                </a:extLst>
              </p14:cNvPr>
              <p14:cNvContentPartPr/>
              <p14:nvPr/>
            </p14:nvContentPartPr>
            <p14:xfrm>
              <a:off x="1909745" y="1828578"/>
              <a:ext cx="798480" cy="138960"/>
            </p14:xfrm>
          </p:contentPart>
        </mc:Choice>
        <mc:Fallback>
          <p:pic>
            <p:nvPicPr>
              <p:cNvPr id="49" name="Tinta 48">
                <a:extLst>
                  <a:ext uri="{FF2B5EF4-FFF2-40B4-BE49-F238E27FC236}">
                    <a16:creationId xmlns:a16="http://schemas.microsoft.com/office/drawing/2014/main" id="{E939533A-DE7E-46E2-85DD-B2D68F1CE941}"/>
                  </a:ext>
                </a:extLst>
              </p:cNvPr>
              <p:cNvPicPr/>
              <p:nvPr/>
            </p:nvPicPr>
            <p:blipFill>
              <a:blip r:embed="rId76"/>
              <a:stretch>
                <a:fillRect/>
              </a:stretch>
            </p:blipFill>
            <p:spPr>
              <a:xfrm>
                <a:off x="1901105" y="1819938"/>
                <a:ext cx="81612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0" name="Tinta 49">
                <a:extLst>
                  <a:ext uri="{FF2B5EF4-FFF2-40B4-BE49-F238E27FC236}">
                    <a16:creationId xmlns:a16="http://schemas.microsoft.com/office/drawing/2014/main" id="{19C3E4B4-0515-474B-B453-91B73F2A52FC}"/>
                  </a:ext>
                </a:extLst>
              </p14:cNvPr>
              <p14:cNvContentPartPr/>
              <p14:nvPr/>
            </p14:nvContentPartPr>
            <p14:xfrm>
              <a:off x="3130145" y="1891578"/>
              <a:ext cx="911880" cy="121320"/>
            </p14:xfrm>
          </p:contentPart>
        </mc:Choice>
        <mc:Fallback>
          <p:pic>
            <p:nvPicPr>
              <p:cNvPr id="50" name="Tinta 49">
                <a:extLst>
                  <a:ext uri="{FF2B5EF4-FFF2-40B4-BE49-F238E27FC236}">
                    <a16:creationId xmlns:a16="http://schemas.microsoft.com/office/drawing/2014/main" id="{19C3E4B4-0515-474B-B453-91B73F2A52FC}"/>
                  </a:ext>
                </a:extLst>
              </p:cNvPr>
              <p:cNvPicPr/>
              <p:nvPr/>
            </p:nvPicPr>
            <p:blipFill>
              <a:blip r:embed="rId78"/>
              <a:stretch>
                <a:fillRect/>
              </a:stretch>
            </p:blipFill>
            <p:spPr>
              <a:xfrm>
                <a:off x="3121145" y="1882938"/>
                <a:ext cx="929520" cy="138960"/>
              </a:xfrm>
              <a:prstGeom prst="rect">
                <a:avLst/>
              </a:prstGeom>
            </p:spPr>
          </p:pic>
        </mc:Fallback>
      </mc:AlternateContent>
      <p:grpSp>
        <p:nvGrpSpPr>
          <p:cNvPr id="53" name="Agrupar 52">
            <a:extLst>
              <a:ext uri="{FF2B5EF4-FFF2-40B4-BE49-F238E27FC236}">
                <a16:creationId xmlns:a16="http://schemas.microsoft.com/office/drawing/2014/main" id="{BA82CF26-5267-44ED-AB7F-4B3D15E967C4}"/>
              </a:ext>
            </a:extLst>
          </p:cNvPr>
          <p:cNvGrpSpPr/>
          <p:nvPr/>
        </p:nvGrpSpPr>
        <p:grpSpPr>
          <a:xfrm>
            <a:off x="4466465" y="1866018"/>
            <a:ext cx="751320" cy="163080"/>
            <a:chOff x="4466465" y="1866018"/>
            <a:chExt cx="751320" cy="163080"/>
          </a:xfrm>
        </p:grpSpPr>
        <mc:AlternateContent xmlns:mc="http://schemas.openxmlformats.org/markup-compatibility/2006">
          <mc:Choice xmlns:p14="http://schemas.microsoft.com/office/powerpoint/2010/main" Requires="p14">
            <p:contentPart p14:bwMode="auto" r:id="rId79">
              <p14:nvContentPartPr>
                <p14:cNvPr id="51" name="Tinta 50">
                  <a:extLst>
                    <a:ext uri="{FF2B5EF4-FFF2-40B4-BE49-F238E27FC236}">
                      <a16:creationId xmlns:a16="http://schemas.microsoft.com/office/drawing/2014/main" id="{0EA4EAD9-EA73-43EF-B360-02517A8E2602}"/>
                    </a:ext>
                  </a:extLst>
                </p14:cNvPr>
                <p14:cNvContentPartPr/>
                <p14:nvPr/>
              </p14:nvContentPartPr>
              <p14:xfrm>
                <a:off x="4466465" y="1886538"/>
                <a:ext cx="657720" cy="91440"/>
              </p14:xfrm>
            </p:contentPart>
          </mc:Choice>
          <mc:Fallback>
            <p:pic>
              <p:nvPicPr>
                <p:cNvPr id="51" name="Tinta 50">
                  <a:extLst>
                    <a:ext uri="{FF2B5EF4-FFF2-40B4-BE49-F238E27FC236}">
                      <a16:creationId xmlns:a16="http://schemas.microsoft.com/office/drawing/2014/main" id="{0EA4EAD9-EA73-43EF-B360-02517A8E2602}"/>
                    </a:ext>
                  </a:extLst>
                </p:cNvPr>
                <p:cNvPicPr/>
                <p:nvPr/>
              </p:nvPicPr>
              <p:blipFill>
                <a:blip r:embed="rId80"/>
                <a:stretch>
                  <a:fillRect/>
                </a:stretch>
              </p:blipFill>
              <p:spPr>
                <a:xfrm>
                  <a:off x="4457465" y="1877898"/>
                  <a:ext cx="67536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2" name="Tinta 51">
                  <a:extLst>
                    <a:ext uri="{FF2B5EF4-FFF2-40B4-BE49-F238E27FC236}">
                      <a16:creationId xmlns:a16="http://schemas.microsoft.com/office/drawing/2014/main" id="{F1BDC434-9DBA-4BB6-94A7-622F95F133C7}"/>
                    </a:ext>
                  </a:extLst>
                </p14:cNvPr>
                <p14:cNvContentPartPr/>
                <p14:nvPr/>
              </p14:nvContentPartPr>
              <p14:xfrm>
                <a:off x="5074505" y="1866018"/>
                <a:ext cx="143280" cy="163080"/>
              </p14:xfrm>
            </p:contentPart>
          </mc:Choice>
          <mc:Fallback>
            <p:pic>
              <p:nvPicPr>
                <p:cNvPr id="52" name="Tinta 51">
                  <a:extLst>
                    <a:ext uri="{FF2B5EF4-FFF2-40B4-BE49-F238E27FC236}">
                      <a16:creationId xmlns:a16="http://schemas.microsoft.com/office/drawing/2014/main" id="{F1BDC434-9DBA-4BB6-94A7-622F95F133C7}"/>
                    </a:ext>
                  </a:extLst>
                </p:cNvPr>
                <p:cNvPicPr/>
                <p:nvPr/>
              </p:nvPicPr>
              <p:blipFill>
                <a:blip r:embed="rId82"/>
                <a:stretch>
                  <a:fillRect/>
                </a:stretch>
              </p:blipFill>
              <p:spPr>
                <a:xfrm>
                  <a:off x="5065505" y="1857378"/>
                  <a:ext cx="160920" cy="18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3">
            <p14:nvContentPartPr>
              <p14:cNvPr id="54" name="Tinta 53">
                <a:extLst>
                  <a:ext uri="{FF2B5EF4-FFF2-40B4-BE49-F238E27FC236}">
                    <a16:creationId xmlns:a16="http://schemas.microsoft.com/office/drawing/2014/main" id="{F8E1EB3F-A2CC-4CCE-9EBF-B9046A8F7A23}"/>
                  </a:ext>
                </a:extLst>
              </p14:cNvPr>
              <p14:cNvContentPartPr/>
              <p14:nvPr/>
            </p14:nvContentPartPr>
            <p14:xfrm>
              <a:off x="1949705" y="2685738"/>
              <a:ext cx="245160" cy="213480"/>
            </p14:xfrm>
          </p:contentPart>
        </mc:Choice>
        <mc:Fallback>
          <p:pic>
            <p:nvPicPr>
              <p:cNvPr id="54" name="Tinta 53">
                <a:extLst>
                  <a:ext uri="{FF2B5EF4-FFF2-40B4-BE49-F238E27FC236}">
                    <a16:creationId xmlns:a16="http://schemas.microsoft.com/office/drawing/2014/main" id="{F8E1EB3F-A2CC-4CCE-9EBF-B9046A8F7A23}"/>
                  </a:ext>
                </a:extLst>
              </p:cNvPr>
              <p:cNvPicPr/>
              <p:nvPr/>
            </p:nvPicPr>
            <p:blipFill>
              <a:blip r:embed="rId84"/>
              <a:stretch>
                <a:fillRect/>
              </a:stretch>
            </p:blipFill>
            <p:spPr>
              <a:xfrm>
                <a:off x="1895705" y="2577738"/>
                <a:ext cx="35280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5" name="Tinta 54">
                <a:extLst>
                  <a:ext uri="{FF2B5EF4-FFF2-40B4-BE49-F238E27FC236}">
                    <a16:creationId xmlns:a16="http://schemas.microsoft.com/office/drawing/2014/main" id="{63459F04-AEB6-4CC4-B6EC-6AFD4EA38AC4}"/>
                  </a:ext>
                </a:extLst>
              </p14:cNvPr>
              <p14:cNvContentPartPr/>
              <p14:nvPr/>
            </p14:nvContentPartPr>
            <p14:xfrm>
              <a:off x="4168385" y="2728578"/>
              <a:ext cx="314280" cy="271440"/>
            </p14:xfrm>
          </p:contentPart>
        </mc:Choice>
        <mc:Fallback>
          <p:pic>
            <p:nvPicPr>
              <p:cNvPr id="55" name="Tinta 54">
                <a:extLst>
                  <a:ext uri="{FF2B5EF4-FFF2-40B4-BE49-F238E27FC236}">
                    <a16:creationId xmlns:a16="http://schemas.microsoft.com/office/drawing/2014/main" id="{63459F04-AEB6-4CC4-B6EC-6AFD4EA38AC4}"/>
                  </a:ext>
                </a:extLst>
              </p:cNvPr>
              <p:cNvPicPr/>
              <p:nvPr/>
            </p:nvPicPr>
            <p:blipFill>
              <a:blip r:embed="rId86"/>
              <a:stretch>
                <a:fillRect/>
              </a:stretch>
            </p:blipFill>
            <p:spPr>
              <a:xfrm>
                <a:off x="4114745" y="2620578"/>
                <a:ext cx="42192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6" name="Tinta 55">
                <a:extLst>
                  <a:ext uri="{FF2B5EF4-FFF2-40B4-BE49-F238E27FC236}">
                    <a16:creationId xmlns:a16="http://schemas.microsoft.com/office/drawing/2014/main" id="{6A45CCAD-A87B-416B-A215-9416BD9529AC}"/>
                  </a:ext>
                </a:extLst>
              </p14:cNvPr>
              <p14:cNvContentPartPr/>
              <p14:nvPr/>
            </p14:nvContentPartPr>
            <p14:xfrm>
              <a:off x="6333425" y="2742258"/>
              <a:ext cx="342720" cy="237600"/>
            </p14:xfrm>
          </p:contentPart>
        </mc:Choice>
        <mc:Fallback>
          <p:pic>
            <p:nvPicPr>
              <p:cNvPr id="56" name="Tinta 55">
                <a:extLst>
                  <a:ext uri="{FF2B5EF4-FFF2-40B4-BE49-F238E27FC236}">
                    <a16:creationId xmlns:a16="http://schemas.microsoft.com/office/drawing/2014/main" id="{6A45CCAD-A87B-416B-A215-9416BD9529AC}"/>
                  </a:ext>
                </a:extLst>
              </p:cNvPr>
              <p:cNvPicPr/>
              <p:nvPr/>
            </p:nvPicPr>
            <p:blipFill>
              <a:blip r:embed="rId88"/>
              <a:stretch>
                <a:fillRect/>
              </a:stretch>
            </p:blipFill>
            <p:spPr>
              <a:xfrm>
                <a:off x="6279785" y="2634258"/>
                <a:ext cx="450360" cy="453240"/>
              </a:xfrm>
              <a:prstGeom prst="rect">
                <a:avLst/>
              </a:prstGeom>
            </p:spPr>
          </p:pic>
        </mc:Fallback>
      </mc:AlternateContent>
      <p:grpSp>
        <p:nvGrpSpPr>
          <p:cNvPr id="60" name="Agrupar 59">
            <a:extLst>
              <a:ext uri="{FF2B5EF4-FFF2-40B4-BE49-F238E27FC236}">
                <a16:creationId xmlns:a16="http://schemas.microsoft.com/office/drawing/2014/main" id="{DDA352FF-1773-4748-ACDF-3E3D3E5D472F}"/>
              </a:ext>
            </a:extLst>
          </p:cNvPr>
          <p:cNvGrpSpPr/>
          <p:nvPr/>
        </p:nvGrpSpPr>
        <p:grpSpPr>
          <a:xfrm>
            <a:off x="3049865" y="3752418"/>
            <a:ext cx="1036800" cy="912600"/>
            <a:chOff x="3049865" y="3752418"/>
            <a:chExt cx="1036800" cy="912600"/>
          </a:xfrm>
        </p:grpSpPr>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58" name="Tinta 57">
                  <a:extLst>
                    <a:ext uri="{FF2B5EF4-FFF2-40B4-BE49-F238E27FC236}">
                      <a16:creationId xmlns:a16="http://schemas.microsoft.com/office/drawing/2014/main" id="{BCC44D20-B1C4-4394-A84E-8D7AE9327693}"/>
                    </a:ext>
                  </a:extLst>
                </p14:cNvPr>
                <p14:cNvContentPartPr/>
                <p14:nvPr/>
              </p14:nvContentPartPr>
              <p14:xfrm>
                <a:off x="3049865" y="3890658"/>
                <a:ext cx="1036800" cy="774360"/>
              </p14:xfrm>
            </p:contentPart>
          </mc:Choice>
          <mc:Fallback>
            <p:pic>
              <p:nvPicPr>
                <p:cNvPr id="58" name="Tinta 57">
                  <a:extLst>
                    <a:ext uri="{FF2B5EF4-FFF2-40B4-BE49-F238E27FC236}">
                      <a16:creationId xmlns:a16="http://schemas.microsoft.com/office/drawing/2014/main" id="{BCC44D20-B1C4-4394-A84E-8D7AE9327693}"/>
                    </a:ext>
                  </a:extLst>
                </p:cNvPr>
                <p:cNvPicPr/>
                <p:nvPr/>
              </p:nvPicPr>
              <p:blipFill>
                <a:blip r:embed="rId90"/>
                <a:stretch>
                  <a:fillRect/>
                </a:stretch>
              </p:blipFill>
              <p:spPr>
                <a:xfrm>
                  <a:off x="3040865" y="3836658"/>
                  <a:ext cx="1054440" cy="88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59" name="Tinta 58">
                  <a:extLst>
                    <a:ext uri="{FF2B5EF4-FFF2-40B4-BE49-F238E27FC236}">
                      <a16:creationId xmlns:a16="http://schemas.microsoft.com/office/drawing/2014/main" id="{AC6956DA-18DD-4DFD-AB24-BFB775AE94F5}"/>
                    </a:ext>
                  </a:extLst>
                </p14:cNvPr>
                <p14:cNvContentPartPr/>
                <p14:nvPr/>
              </p14:nvContentPartPr>
              <p14:xfrm>
                <a:off x="3192065" y="3752418"/>
                <a:ext cx="670320" cy="903600"/>
              </p14:xfrm>
            </p:contentPart>
          </mc:Choice>
          <mc:Fallback>
            <p:pic>
              <p:nvPicPr>
                <p:cNvPr id="59" name="Tinta 58">
                  <a:extLst>
                    <a:ext uri="{FF2B5EF4-FFF2-40B4-BE49-F238E27FC236}">
                      <a16:creationId xmlns:a16="http://schemas.microsoft.com/office/drawing/2014/main" id="{AC6956DA-18DD-4DFD-AB24-BFB775AE94F5}"/>
                    </a:ext>
                  </a:extLst>
                </p:cNvPr>
                <p:cNvPicPr/>
                <p:nvPr/>
              </p:nvPicPr>
              <p:blipFill>
                <a:blip r:embed="rId92"/>
                <a:stretch>
                  <a:fillRect/>
                </a:stretch>
              </p:blipFill>
              <p:spPr>
                <a:xfrm>
                  <a:off x="3183065" y="3698778"/>
                  <a:ext cx="687960" cy="1011240"/>
                </a:xfrm>
                <a:prstGeom prst="rect">
                  <a:avLst/>
                </a:prstGeom>
              </p:spPr>
            </p:pic>
          </mc:Fallback>
        </mc:AlternateContent>
      </p:grpSp>
      <p:grpSp>
        <p:nvGrpSpPr>
          <p:cNvPr id="62" name="Agrupar 61">
            <a:extLst>
              <a:ext uri="{FF2B5EF4-FFF2-40B4-BE49-F238E27FC236}">
                <a16:creationId xmlns:a16="http://schemas.microsoft.com/office/drawing/2014/main" id="{1DA8A37E-E85F-48C2-9117-4ABFF779A2B6}"/>
              </a:ext>
            </a:extLst>
          </p:cNvPr>
          <p:cNvGrpSpPr/>
          <p:nvPr/>
        </p:nvGrpSpPr>
        <p:grpSpPr>
          <a:xfrm>
            <a:off x="102545" y="3495738"/>
            <a:ext cx="970920" cy="1153440"/>
            <a:chOff x="102545" y="3495738"/>
            <a:chExt cx="970920" cy="1153440"/>
          </a:xfrm>
        </p:grpSpPr>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57" name="Tinta 56">
                  <a:extLst>
                    <a:ext uri="{FF2B5EF4-FFF2-40B4-BE49-F238E27FC236}">
                      <a16:creationId xmlns:a16="http://schemas.microsoft.com/office/drawing/2014/main" id="{90F39EBF-9DCC-4B40-8936-5F46DED434C2}"/>
                    </a:ext>
                  </a:extLst>
                </p14:cNvPr>
                <p14:cNvContentPartPr/>
                <p14:nvPr/>
              </p14:nvContentPartPr>
              <p14:xfrm>
                <a:off x="102545" y="3495738"/>
                <a:ext cx="970920" cy="1099440"/>
              </p14:xfrm>
            </p:contentPart>
          </mc:Choice>
          <mc:Fallback>
            <p:pic>
              <p:nvPicPr>
                <p:cNvPr id="57" name="Tinta 56">
                  <a:extLst>
                    <a:ext uri="{FF2B5EF4-FFF2-40B4-BE49-F238E27FC236}">
                      <a16:creationId xmlns:a16="http://schemas.microsoft.com/office/drawing/2014/main" id="{90F39EBF-9DCC-4B40-8936-5F46DED434C2}"/>
                    </a:ext>
                  </a:extLst>
                </p:cNvPr>
                <p:cNvPicPr/>
                <p:nvPr/>
              </p:nvPicPr>
              <p:blipFill>
                <a:blip r:embed="rId94"/>
                <a:stretch>
                  <a:fillRect/>
                </a:stretch>
              </p:blipFill>
              <p:spPr>
                <a:xfrm>
                  <a:off x="93545" y="3441738"/>
                  <a:ext cx="988560" cy="120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61" name="Tinta 60">
                  <a:extLst>
                    <a:ext uri="{FF2B5EF4-FFF2-40B4-BE49-F238E27FC236}">
                      <a16:creationId xmlns:a16="http://schemas.microsoft.com/office/drawing/2014/main" id="{6C1C6578-E218-4205-8C54-47BE6752D61E}"/>
                    </a:ext>
                  </a:extLst>
                </p14:cNvPr>
                <p14:cNvContentPartPr/>
                <p14:nvPr/>
              </p14:nvContentPartPr>
              <p14:xfrm>
                <a:off x="295865" y="3782298"/>
                <a:ext cx="697320" cy="866880"/>
              </p14:xfrm>
            </p:contentPart>
          </mc:Choice>
          <mc:Fallback>
            <p:pic>
              <p:nvPicPr>
                <p:cNvPr id="61" name="Tinta 60">
                  <a:extLst>
                    <a:ext uri="{FF2B5EF4-FFF2-40B4-BE49-F238E27FC236}">
                      <a16:creationId xmlns:a16="http://schemas.microsoft.com/office/drawing/2014/main" id="{6C1C6578-E218-4205-8C54-47BE6752D61E}"/>
                    </a:ext>
                  </a:extLst>
                </p:cNvPr>
                <p:cNvPicPr/>
                <p:nvPr/>
              </p:nvPicPr>
              <p:blipFill>
                <a:blip r:embed="rId96"/>
                <a:stretch>
                  <a:fillRect/>
                </a:stretch>
              </p:blipFill>
              <p:spPr>
                <a:xfrm>
                  <a:off x="286865" y="3728658"/>
                  <a:ext cx="714960" cy="974520"/>
                </a:xfrm>
                <a:prstGeom prst="rect">
                  <a:avLst/>
                </a:prstGeom>
              </p:spPr>
            </p:pic>
          </mc:Fallback>
        </mc:AlternateContent>
      </p:grpSp>
      <p:grpSp>
        <p:nvGrpSpPr>
          <p:cNvPr id="68" name="Agrupar 67">
            <a:extLst>
              <a:ext uri="{FF2B5EF4-FFF2-40B4-BE49-F238E27FC236}">
                <a16:creationId xmlns:a16="http://schemas.microsoft.com/office/drawing/2014/main" id="{FBEE3AA4-8DFF-4B86-B6E9-3FD70E62F3AA}"/>
              </a:ext>
            </a:extLst>
          </p:cNvPr>
          <p:cNvGrpSpPr/>
          <p:nvPr/>
        </p:nvGrpSpPr>
        <p:grpSpPr>
          <a:xfrm>
            <a:off x="1371545" y="4743498"/>
            <a:ext cx="1062360" cy="776880"/>
            <a:chOff x="1371545" y="4743498"/>
            <a:chExt cx="1062360" cy="776880"/>
          </a:xfrm>
        </p:grpSpPr>
        <mc:AlternateContent xmlns:mc="http://schemas.openxmlformats.org/markup-compatibility/2006">
          <mc:Choice xmlns:p14="http://schemas.microsoft.com/office/powerpoint/2010/main" Requires="p14">
            <p:contentPart p14:bwMode="auto" r:id="rId97">
              <p14:nvContentPartPr>
                <p14:cNvPr id="63" name="Tinta 62">
                  <a:extLst>
                    <a:ext uri="{FF2B5EF4-FFF2-40B4-BE49-F238E27FC236}">
                      <a16:creationId xmlns:a16="http://schemas.microsoft.com/office/drawing/2014/main" id="{9109818A-844C-4649-8F7B-8440A3B1A4E3}"/>
                    </a:ext>
                  </a:extLst>
                </p14:cNvPr>
                <p14:cNvContentPartPr/>
                <p14:nvPr/>
              </p14:nvContentPartPr>
              <p14:xfrm>
                <a:off x="1371545" y="5032578"/>
                <a:ext cx="285120" cy="487800"/>
              </p14:xfrm>
            </p:contentPart>
          </mc:Choice>
          <mc:Fallback>
            <p:pic>
              <p:nvPicPr>
                <p:cNvPr id="63" name="Tinta 62">
                  <a:extLst>
                    <a:ext uri="{FF2B5EF4-FFF2-40B4-BE49-F238E27FC236}">
                      <a16:creationId xmlns:a16="http://schemas.microsoft.com/office/drawing/2014/main" id="{9109818A-844C-4649-8F7B-8440A3B1A4E3}"/>
                    </a:ext>
                  </a:extLst>
                </p:cNvPr>
                <p:cNvPicPr/>
                <p:nvPr/>
              </p:nvPicPr>
              <p:blipFill>
                <a:blip r:embed="rId98"/>
                <a:stretch>
                  <a:fillRect/>
                </a:stretch>
              </p:blipFill>
              <p:spPr>
                <a:xfrm>
                  <a:off x="1362905" y="5023578"/>
                  <a:ext cx="30276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4" name="Tinta 63">
                  <a:extLst>
                    <a:ext uri="{FF2B5EF4-FFF2-40B4-BE49-F238E27FC236}">
                      <a16:creationId xmlns:a16="http://schemas.microsoft.com/office/drawing/2014/main" id="{C64A7843-42DA-4AE6-8AD3-641A06392607}"/>
                    </a:ext>
                  </a:extLst>
                </p14:cNvPr>
                <p14:cNvContentPartPr/>
                <p14:nvPr/>
              </p14:nvContentPartPr>
              <p14:xfrm>
                <a:off x="1689065" y="4743498"/>
                <a:ext cx="197640" cy="163440"/>
              </p14:xfrm>
            </p:contentPart>
          </mc:Choice>
          <mc:Fallback>
            <p:pic>
              <p:nvPicPr>
                <p:cNvPr id="64" name="Tinta 63">
                  <a:extLst>
                    <a:ext uri="{FF2B5EF4-FFF2-40B4-BE49-F238E27FC236}">
                      <a16:creationId xmlns:a16="http://schemas.microsoft.com/office/drawing/2014/main" id="{C64A7843-42DA-4AE6-8AD3-641A06392607}"/>
                    </a:ext>
                  </a:extLst>
                </p:cNvPr>
                <p:cNvPicPr/>
                <p:nvPr/>
              </p:nvPicPr>
              <p:blipFill>
                <a:blip r:embed="rId100"/>
                <a:stretch>
                  <a:fillRect/>
                </a:stretch>
              </p:blipFill>
              <p:spPr>
                <a:xfrm>
                  <a:off x="1680065" y="4734858"/>
                  <a:ext cx="2152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5" name="Tinta 64">
                  <a:extLst>
                    <a:ext uri="{FF2B5EF4-FFF2-40B4-BE49-F238E27FC236}">
                      <a16:creationId xmlns:a16="http://schemas.microsoft.com/office/drawing/2014/main" id="{7B0D8017-66AE-4B2F-8E69-ECCDB7D074EF}"/>
                    </a:ext>
                  </a:extLst>
                </p14:cNvPr>
                <p14:cNvContentPartPr/>
                <p14:nvPr/>
              </p14:nvContentPartPr>
              <p14:xfrm>
                <a:off x="2223665" y="5092338"/>
                <a:ext cx="154440" cy="44640"/>
              </p14:xfrm>
            </p:contentPart>
          </mc:Choice>
          <mc:Fallback>
            <p:pic>
              <p:nvPicPr>
                <p:cNvPr id="65" name="Tinta 64">
                  <a:extLst>
                    <a:ext uri="{FF2B5EF4-FFF2-40B4-BE49-F238E27FC236}">
                      <a16:creationId xmlns:a16="http://schemas.microsoft.com/office/drawing/2014/main" id="{7B0D8017-66AE-4B2F-8E69-ECCDB7D074EF}"/>
                    </a:ext>
                  </a:extLst>
                </p:cNvPr>
                <p:cNvPicPr/>
                <p:nvPr/>
              </p:nvPicPr>
              <p:blipFill>
                <a:blip r:embed="rId102"/>
                <a:stretch>
                  <a:fillRect/>
                </a:stretch>
              </p:blipFill>
              <p:spPr>
                <a:xfrm>
                  <a:off x="2215025" y="5083338"/>
                  <a:ext cx="1720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6" name="Tinta 65">
                  <a:extLst>
                    <a:ext uri="{FF2B5EF4-FFF2-40B4-BE49-F238E27FC236}">
                      <a16:creationId xmlns:a16="http://schemas.microsoft.com/office/drawing/2014/main" id="{1688E0D0-60E4-4EAF-8DF6-601A2FA3FBA0}"/>
                    </a:ext>
                  </a:extLst>
                </p14:cNvPr>
                <p14:cNvContentPartPr/>
                <p14:nvPr/>
              </p14:nvContentPartPr>
              <p14:xfrm>
                <a:off x="2242745" y="5250378"/>
                <a:ext cx="191160" cy="18720"/>
              </p14:xfrm>
            </p:contentPart>
          </mc:Choice>
          <mc:Fallback>
            <p:pic>
              <p:nvPicPr>
                <p:cNvPr id="66" name="Tinta 65">
                  <a:extLst>
                    <a:ext uri="{FF2B5EF4-FFF2-40B4-BE49-F238E27FC236}">
                      <a16:creationId xmlns:a16="http://schemas.microsoft.com/office/drawing/2014/main" id="{1688E0D0-60E4-4EAF-8DF6-601A2FA3FBA0}"/>
                    </a:ext>
                  </a:extLst>
                </p:cNvPr>
                <p:cNvPicPr/>
                <p:nvPr/>
              </p:nvPicPr>
              <p:blipFill>
                <a:blip r:embed="rId104"/>
                <a:stretch>
                  <a:fillRect/>
                </a:stretch>
              </p:blipFill>
              <p:spPr>
                <a:xfrm>
                  <a:off x="2233745" y="5241378"/>
                  <a:ext cx="208800" cy="36360"/>
                </a:xfrm>
                <a:prstGeom prst="rect">
                  <a:avLst/>
                </a:prstGeom>
              </p:spPr>
            </p:pic>
          </mc:Fallback>
        </mc:AlternateContent>
      </p:grpSp>
      <p:grpSp>
        <p:nvGrpSpPr>
          <p:cNvPr id="76" name="Agrupar 75">
            <a:extLst>
              <a:ext uri="{FF2B5EF4-FFF2-40B4-BE49-F238E27FC236}">
                <a16:creationId xmlns:a16="http://schemas.microsoft.com/office/drawing/2014/main" id="{07400D02-2E73-4099-99A2-A52BA69F2C03}"/>
              </a:ext>
            </a:extLst>
          </p:cNvPr>
          <p:cNvGrpSpPr/>
          <p:nvPr/>
        </p:nvGrpSpPr>
        <p:grpSpPr>
          <a:xfrm>
            <a:off x="2755745" y="4754658"/>
            <a:ext cx="1370160" cy="538560"/>
            <a:chOff x="2755745" y="4754658"/>
            <a:chExt cx="1370160" cy="538560"/>
          </a:xfrm>
        </p:grpSpPr>
        <mc:AlternateContent xmlns:mc="http://schemas.openxmlformats.org/markup-compatibility/2006">
          <mc:Choice xmlns:p14="http://schemas.microsoft.com/office/powerpoint/2010/main" Requires="p14">
            <p:contentPart p14:bwMode="auto" r:id="rId105">
              <p14:nvContentPartPr>
                <p14:cNvPr id="69" name="Tinta 68">
                  <a:extLst>
                    <a:ext uri="{FF2B5EF4-FFF2-40B4-BE49-F238E27FC236}">
                      <a16:creationId xmlns:a16="http://schemas.microsoft.com/office/drawing/2014/main" id="{2202DFD0-3A1E-43A2-B31D-8FE8F91548C9}"/>
                    </a:ext>
                  </a:extLst>
                </p14:cNvPr>
                <p14:cNvContentPartPr/>
                <p14:nvPr/>
              </p14:nvContentPartPr>
              <p14:xfrm>
                <a:off x="2755745" y="5021418"/>
                <a:ext cx="333000" cy="222840"/>
              </p14:xfrm>
            </p:contentPart>
          </mc:Choice>
          <mc:Fallback>
            <p:pic>
              <p:nvPicPr>
                <p:cNvPr id="69" name="Tinta 68">
                  <a:extLst>
                    <a:ext uri="{FF2B5EF4-FFF2-40B4-BE49-F238E27FC236}">
                      <a16:creationId xmlns:a16="http://schemas.microsoft.com/office/drawing/2014/main" id="{2202DFD0-3A1E-43A2-B31D-8FE8F91548C9}"/>
                    </a:ext>
                  </a:extLst>
                </p:cNvPr>
                <p:cNvPicPr/>
                <p:nvPr/>
              </p:nvPicPr>
              <p:blipFill>
                <a:blip r:embed="rId106"/>
                <a:stretch>
                  <a:fillRect/>
                </a:stretch>
              </p:blipFill>
              <p:spPr>
                <a:xfrm>
                  <a:off x="2747105" y="5012778"/>
                  <a:ext cx="3506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0" name="Tinta 69">
                  <a:extLst>
                    <a:ext uri="{FF2B5EF4-FFF2-40B4-BE49-F238E27FC236}">
                      <a16:creationId xmlns:a16="http://schemas.microsoft.com/office/drawing/2014/main" id="{FD65F8C3-D3B3-4163-9E29-8B24BDF533D3}"/>
                    </a:ext>
                  </a:extLst>
                </p14:cNvPr>
                <p14:cNvContentPartPr/>
                <p14:nvPr/>
              </p14:nvContentPartPr>
              <p14:xfrm>
                <a:off x="3128705" y="4816938"/>
                <a:ext cx="147240" cy="150120"/>
              </p14:xfrm>
            </p:contentPart>
          </mc:Choice>
          <mc:Fallback>
            <p:pic>
              <p:nvPicPr>
                <p:cNvPr id="70" name="Tinta 69">
                  <a:extLst>
                    <a:ext uri="{FF2B5EF4-FFF2-40B4-BE49-F238E27FC236}">
                      <a16:creationId xmlns:a16="http://schemas.microsoft.com/office/drawing/2014/main" id="{FD65F8C3-D3B3-4163-9E29-8B24BDF533D3}"/>
                    </a:ext>
                  </a:extLst>
                </p:cNvPr>
                <p:cNvPicPr/>
                <p:nvPr/>
              </p:nvPicPr>
              <p:blipFill>
                <a:blip r:embed="rId108"/>
                <a:stretch>
                  <a:fillRect/>
                </a:stretch>
              </p:blipFill>
              <p:spPr>
                <a:xfrm>
                  <a:off x="3120065" y="4808298"/>
                  <a:ext cx="1648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1" name="Tinta 70">
                  <a:extLst>
                    <a:ext uri="{FF2B5EF4-FFF2-40B4-BE49-F238E27FC236}">
                      <a16:creationId xmlns:a16="http://schemas.microsoft.com/office/drawing/2014/main" id="{92985737-3D98-4169-95C2-E7CBAB556610}"/>
                    </a:ext>
                  </a:extLst>
                </p14:cNvPr>
                <p14:cNvContentPartPr/>
                <p14:nvPr/>
              </p14:nvContentPartPr>
              <p14:xfrm>
                <a:off x="3116105" y="4822338"/>
                <a:ext cx="173520" cy="36000"/>
              </p14:xfrm>
            </p:contentPart>
          </mc:Choice>
          <mc:Fallback>
            <p:pic>
              <p:nvPicPr>
                <p:cNvPr id="71" name="Tinta 70">
                  <a:extLst>
                    <a:ext uri="{FF2B5EF4-FFF2-40B4-BE49-F238E27FC236}">
                      <a16:creationId xmlns:a16="http://schemas.microsoft.com/office/drawing/2014/main" id="{92985737-3D98-4169-95C2-E7CBAB556610}"/>
                    </a:ext>
                  </a:extLst>
                </p:cNvPr>
                <p:cNvPicPr/>
                <p:nvPr/>
              </p:nvPicPr>
              <p:blipFill>
                <a:blip r:embed="rId110"/>
                <a:stretch>
                  <a:fillRect/>
                </a:stretch>
              </p:blipFill>
              <p:spPr>
                <a:xfrm>
                  <a:off x="3107465" y="4813338"/>
                  <a:ext cx="19116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2" name="Tinta 71">
                  <a:extLst>
                    <a:ext uri="{FF2B5EF4-FFF2-40B4-BE49-F238E27FC236}">
                      <a16:creationId xmlns:a16="http://schemas.microsoft.com/office/drawing/2014/main" id="{9B489533-16F7-46D9-B28F-D061337CA1FF}"/>
                    </a:ext>
                  </a:extLst>
                </p14:cNvPr>
                <p14:cNvContentPartPr/>
                <p14:nvPr/>
              </p14:nvContentPartPr>
              <p14:xfrm>
                <a:off x="3442265" y="5183778"/>
                <a:ext cx="3240" cy="78120"/>
              </p14:xfrm>
            </p:contentPart>
          </mc:Choice>
          <mc:Fallback>
            <p:pic>
              <p:nvPicPr>
                <p:cNvPr id="72" name="Tinta 71">
                  <a:extLst>
                    <a:ext uri="{FF2B5EF4-FFF2-40B4-BE49-F238E27FC236}">
                      <a16:creationId xmlns:a16="http://schemas.microsoft.com/office/drawing/2014/main" id="{9B489533-16F7-46D9-B28F-D061337CA1FF}"/>
                    </a:ext>
                  </a:extLst>
                </p:cNvPr>
                <p:cNvPicPr/>
                <p:nvPr/>
              </p:nvPicPr>
              <p:blipFill>
                <a:blip r:embed="rId112"/>
                <a:stretch>
                  <a:fillRect/>
                </a:stretch>
              </p:blipFill>
              <p:spPr>
                <a:xfrm>
                  <a:off x="3433265" y="5175138"/>
                  <a:ext cx="2088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3" name="Tinta 72">
                  <a:extLst>
                    <a:ext uri="{FF2B5EF4-FFF2-40B4-BE49-F238E27FC236}">
                      <a16:creationId xmlns:a16="http://schemas.microsoft.com/office/drawing/2014/main" id="{AC640859-9B0A-41E5-B433-CF6D2F860AF9}"/>
                    </a:ext>
                  </a:extLst>
                </p14:cNvPr>
                <p14:cNvContentPartPr/>
                <p14:nvPr/>
              </p14:nvContentPartPr>
              <p14:xfrm>
                <a:off x="3651065" y="4952298"/>
                <a:ext cx="213120" cy="340920"/>
              </p14:xfrm>
            </p:contentPart>
          </mc:Choice>
          <mc:Fallback>
            <p:pic>
              <p:nvPicPr>
                <p:cNvPr id="73" name="Tinta 72">
                  <a:extLst>
                    <a:ext uri="{FF2B5EF4-FFF2-40B4-BE49-F238E27FC236}">
                      <a16:creationId xmlns:a16="http://schemas.microsoft.com/office/drawing/2014/main" id="{AC640859-9B0A-41E5-B433-CF6D2F860AF9}"/>
                    </a:ext>
                  </a:extLst>
                </p:cNvPr>
                <p:cNvPicPr/>
                <p:nvPr/>
              </p:nvPicPr>
              <p:blipFill>
                <a:blip r:embed="rId114"/>
                <a:stretch>
                  <a:fillRect/>
                </a:stretch>
              </p:blipFill>
              <p:spPr>
                <a:xfrm>
                  <a:off x="3642065" y="4943658"/>
                  <a:ext cx="2307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4" name="Tinta 73">
                  <a:extLst>
                    <a:ext uri="{FF2B5EF4-FFF2-40B4-BE49-F238E27FC236}">
                      <a16:creationId xmlns:a16="http://schemas.microsoft.com/office/drawing/2014/main" id="{9C48A067-51F9-4AE9-B0E8-CD59120B619A}"/>
                    </a:ext>
                  </a:extLst>
                </p14:cNvPr>
                <p14:cNvContentPartPr/>
                <p14:nvPr/>
              </p14:nvContentPartPr>
              <p14:xfrm>
                <a:off x="3949145" y="4754658"/>
                <a:ext cx="133200" cy="124200"/>
              </p14:xfrm>
            </p:contentPart>
          </mc:Choice>
          <mc:Fallback>
            <p:pic>
              <p:nvPicPr>
                <p:cNvPr id="74" name="Tinta 73">
                  <a:extLst>
                    <a:ext uri="{FF2B5EF4-FFF2-40B4-BE49-F238E27FC236}">
                      <a16:creationId xmlns:a16="http://schemas.microsoft.com/office/drawing/2014/main" id="{9C48A067-51F9-4AE9-B0E8-CD59120B619A}"/>
                    </a:ext>
                  </a:extLst>
                </p:cNvPr>
                <p:cNvPicPr/>
                <p:nvPr/>
              </p:nvPicPr>
              <p:blipFill>
                <a:blip r:embed="rId116"/>
                <a:stretch>
                  <a:fillRect/>
                </a:stretch>
              </p:blipFill>
              <p:spPr>
                <a:xfrm>
                  <a:off x="3940145" y="4745658"/>
                  <a:ext cx="15084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5" name="Tinta 74">
                  <a:extLst>
                    <a:ext uri="{FF2B5EF4-FFF2-40B4-BE49-F238E27FC236}">
                      <a16:creationId xmlns:a16="http://schemas.microsoft.com/office/drawing/2014/main" id="{A88EBD05-0517-443B-A749-83A21D8F6DBC}"/>
                    </a:ext>
                  </a:extLst>
                </p14:cNvPr>
                <p14:cNvContentPartPr/>
                <p14:nvPr/>
              </p14:nvContentPartPr>
              <p14:xfrm>
                <a:off x="4055345" y="4781658"/>
                <a:ext cx="70560" cy="261360"/>
              </p14:xfrm>
            </p:contentPart>
          </mc:Choice>
          <mc:Fallback>
            <p:pic>
              <p:nvPicPr>
                <p:cNvPr id="75" name="Tinta 74">
                  <a:extLst>
                    <a:ext uri="{FF2B5EF4-FFF2-40B4-BE49-F238E27FC236}">
                      <a16:creationId xmlns:a16="http://schemas.microsoft.com/office/drawing/2014/main" id="{A88EBD05-0517-443B-A749-83A21D8F6DBC}"/>
                    </a:ext>
                  </a:extLst>
                </p:cNvPr>
                <p:cNvPicPr/>
                <p:nvPr/>
              </p:nvPicPr>
              <p:blipFill>
                <a:blip r:embed="rId118"/>
                <a:stretch>
                  <a:fillRect/>
                </a:stretch>
              </p:blipFill>
              <p:spPr>
                <a:xfrm>
                  <a:off x="4046705" y="4773018"/>
                  <a:ext cx="88200" cy="279000"/>
                </a:xfrm>
                <a:prstGeom prst="rect">
                  <a:avLst/>
                </a:prstGeom>
              </p:spPr>
            </p:pic>
          </mc:Fallback>
        </mc:AlternateContent>
      </p:grpSp>
      <p:grpSp>
        <p:nvGrpSpPr>
          <p:cNvPr id="84" name="Agrupar 83">
            <a:extLst>
              <a:ext uri="{FF2B5EF4-FFF2-40B4-BE49-F238E27FC236}">
                <a16:creationId xmlns:a16="http://schemas.microsoft.com/office/drawing/2014/main" id="{5FCC447D-AD9C-4D03-9A83-B59916664D4F}"/>
              </a:ext>
            </a:extLst>
          </p:cNvPr>
          <p:cNvGrpSpPr/>
          <p:nvPr/>
        </p:nvGrpSpPr>
        <p:grpSpPr>
          <a:xfrm>
            <a:off x="611945" y="5867418"/>
            <a:ext cx="626040" cy="472680"/>
            <a:chOff x="611945" y="5867418"/>
            <a:chExt cx="626040" cy="472680"/>
          </a:xfrm>
        </p:grpSpPr>
        <mc:AlternateContent xmlns:mc="http://schemas.openxmlformats.org/markup-compatibility/2006">
          <mc:Choice xmlns:p14="http://schemas.microsoft.com/office/powerpoint/2010/main" Requires="p14">
            <p:contentPart p14:bwMode="auto" r:id="rId119">
              <p14:nvContentPartPr>
                <p14:cNvPr id="77" name="Tinta 76">
                  <a:extLst>
                    <a:ext uri="{FF2B5EF4-FFF2-40B4-BE49-F238E27FC236}">
                      <a16:creationId xmlns:a16="http://schemas.microsoft.com/office/drawing/2014/main" id="{1958E7D4-DF81-47D8-A70D-08234645FF1C}"/>
                    </a:ext>
                  </a:extLst>
                </p14:cNvPr>
                <p14:cNvContentPartPr/>
                <p14:nvPr/>
              </p14:nvContentPartPr>
              <p14:xfrm>
                <a:off x="611945" y="5867418"/>
                <a:ext cx="359280" cy="472680"/>
              </p14:xfrm>
            </p:contentPart>
          </mc:Choice>
          <mc:Fallback>
            <p:pic>
              <p:nvPicPr>
                <p:cNvPr id="77" name="Tinta 76">
                  <a:extLst>
                    <a:ext uri="{FF2B5EF4-FFF2-40B4-BE49-F238E27FC236}">
                      <a16:creationId xmlns:a16="http://schemas.microsoft.com/office/drawing/2014/main" id="{1958E7D4-DF81-47D8-A70D-08234645FF1C}"/>
                    </a:ext>
                  </a:extLst>
                </p:cNvPr>
                <p:cNvPicPr/>
                <p:nvPr/>
              </p:nvPicPr>
              <p:blipFill>
                <a:blip r:embed="rId120"/>
                <a:stretch>
                  <a:fillRect/>
                </a:stretch>
              </p:blipFill>
              <p:spPr>
                <a:xfrm>
                  <a:off x="593945" y="5849418"/>
                  <a:ext cx="39492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8" name="Tinta 77">
                  <a:extLst>
                    <a:ext uri="{FF2B5EF4-FFF2-40B4-BE49-F238E27FC236}">
                      <a16:creationId xmlns:a16="http://schemas.microsoft.com/office/drawing/2014/main" id="{EF969B61-65DD-4BB6-B5C3-E8E123F9E189}"/>
                    </a:ext>
                  </a:extLst>
                </p14:cNvPr>
                <p14:cNvContentPartPr/>
                <p14:nvPr/>
              </p14:nvContentPartPr>
              <p14:xfrm>
                <a:off x="1073465" y="5943018"/>
                <a:ext cx="144360" cy="16560"/>
              </p14:xfrm>
            </p:contentPart>
          </mc:Choice>
          <mc:Fallback>
            <p:pic>
              <p:nvPicPr>
                <p:cNvPr id="78" name="Tinta 77">
                  <a:extLst>
                    <a:ext uri="{FF2B5EF4-FFF2-40B4-BE49-F238E27FC236}">
                      <a16:creationId xmlns:a16="http://schemas.microsoft.com/office/drawing/2014/main" id="{EF969B61-65DD-4BB6-B5C3-E8E123F9E189}"/>
                    </a:ext>
                  </a:extLst>
                </p:cNvPr>
                <p:cNvPicPr/>
                <p:nvPr/>
              </p:nvPicPr>
              <p:blipFill>
                <a:blip r:embed="rId122"/>
                <a:stretch>
                  <a:fillRect/>
                </a:stretch>
              </p:blipFill>
              <p:spPr>
                <a:xfrm>
                  <a:off x="1055465" y="5925018"/>
                  <a:ext cx="1800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9" name="Tinta 78">
                  <a:extLst>
                    <a:ext uri="{FF2B5EF4-FFF2-40B4-BE49-F238E27FC236}">
                      <a16:creationId xmlns:a16="http://schemas.microsoft.com/office/drawing/2014/main" id="{BEE7B1DF-47AE-4700-8A4E-A5E59C04546A}"/>
                    </a:ext>
                  </a:extLst>
                </p14:cNvPr>
                <p14:cNvContentPartPr/>
                <p14:nvPr/>
              </p14:nvContentPartPr>
              <p14:xfrm>
                <a:off x="1141505" y="6053538"/>
                <a:ext cx="96480" cy="3240"/>
              </p14:xfrm>
            </p:contentPart>
          </mc:Choice>
          <mc:Fallback>
            <p:pic>
              <p:nvPicPr>
                <p:cNvPr id="79" name="Tinta 78">
                  <a:extLst>
                    <a:ext uri="{FF2B5EF4-FFF2-40B4-BE49-F238E27FC236}">
                      <a16:creationId xmlns:a16="http://schemas.microsoft.com/office/drawing/2014/main" id="{BEE7B1DF-47AE-4700-8A4E-A5E59C04546A}"/>
                    </a:ext>
                  </a:extLst>
                </p:cNvPr>
                <p:cNvPicPr/>
                <p:nvPr/>
              </p:nvPicPr>
              <p:blipFill>
                <a:blip r:embed="rId124"/>
                <a:stretch>
                  <a:fillRect/>
                </a:stretch>
              </p:blipFill>
              <p:spPr>
                <a:xfrm>
                  <a:off x="1123865" y="6035538"/>
                  <a:ext cx="132120" cy="38880"/>
                </a:xfrm>
                <a:prstGeom prst="rect">
                  <a:avLst/>
                </a:prstGeom>
              </p:spPr>
            </p:pic>
          </mc:Fallback>
        </mc:AlternateContent>
      </p:grpSp>
      <p:grpSp>
        <p:nvGrpSpPr>
          <p:cNvPr id="86" name="Agrupar 85">
            <a:extLst>
              <a:ext uri="{FF2B5EF4-FFF2-40B4-BE49-F238E27FC236}">
                <a16:creationId xmlns:a16="http://schemas.microsoft.com/office/drawing/2014/main" id="{B056D9CD-81C1-4701-B5A2-902A122C4B31}"/>
              </a:ext>
            </a:extLst>
          </p:cNvPr>
          <p:cNvGrpSpPr/>
          <p:nvPr/>
        </p:nvGrpSpPr>
        <p:grpSpPr>
          <a:xfrm>
            <a:off x="1662425" y="5556378"/>
            <a:ext cx="2628720" cy="723240"/>
            <a:chOff x="1662425" y="5556378"/>
            <a:chExt cx="2628720" cy="723240"/>
          </a:xfrm>
        </p:grpSpPr>
        <mc:AlternateContent xmlns:mc="http://schemas.openxmlformats.org/markup-compatibility/2006">
          <mc:Choice xmlns:p14="http://schemas.microsoft.com/office/powerpoint/2010/main" Requires="p14">
            <p:contentPart p14:bwMode="auto" r:id="rId125">
              <p14:nvContentPartPr>
                <p14:cNvPr id="80" name="Tinta 79">
                  <a:extLst>
                    <a:ext uri="{FF2B5EF4-FFF2-40B4-BE49-F238E27FC236}">
                      <a16:creationId xmlns:a16="http://schemas.microsoft.com/office/drawing/2014/main" id="{4F8F31AA-8BE7-4236-B3DA-7C80993C4E5E}"/>
                    </a:ext>
                  </a:extLst>
                </p14:cNvPr>
                <p14:cNvContentPartPr/>
                <p14:nvPr/>
              </p14:nvContentPartPr>
              <p14:xfrm>
                <a:off x="1662425" y="5894058"/>
                <a:ext cx="228240" cy="26640"/>
              </p14:xfrm>
            </p:contentPart>
          </mc:Choice>
          <mc:Fallback>
            <p:pic>
              <p:nvPicPr>
                <p:cNvPr id="80" name="Tinta 79">
                  <a:extLst>
                    <a:ext uri="{FF2B5EF4-FFF2-40B4-BE49-F238E27FC236}">
                      <a16:creationId xmlns:a16="http://schemas.microsoft.com/office/drawing/2014/main" id="{4F8F31AA-8BE7-4236-B3DA-7C80993C4E5E}"/>
                    </a:ext>
                  </a:extLst>
                </p:cNvPr>
                <p:cNvPicPr/>
                <p:nvPr/>
              </p:nvPicPr>
              <p:blipFill>
                <a:blip r:embed="rId126"/>
                <a:stretch>
                  <a:fillRect/>
                </a:stretch>
              </p:blipFill>
              <p:spPr>
                <a:xfrm>
                  <a:off x="1644425" y="5876058"/>
                  <a:ext cx="2638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1" name="Tinta 80">
                  <a:extLst>
                    <a:ext uri="{FF2B5EF4-FFF2-40B4-BE49-F238E27FC236}">
                      <a16:creationId xmlns:a16="http://schemas.microsoft.com/office/drawing/2014/main" id="{41331EBF-19D4-4B41-82FB-E03B0C3EFDA3}"/>
                    </a:ext>
                  </a:extLst>
                </p14:cNvPr>
                <p14:cNvContentPartPr/>
                <p14:nvPr/>
              </p14:nvContentPartPr>
              <p14:xfrm>
                <a:off x="1748465" y="5825658"/>
                <a:ext cx="59760" cy="193320"/>
              </p14:xfrm>
            </p:contentPart>
          </mc:Choice>
          <mc:Fallback>
            <p:pic>
              <p:nvPicPr>
                <p:cNvPr id="81" name="Tinta 80">
                  <a:extLst>
                    <a:ext uri="{FF2B5EF4-FFF2-40B4-BE49-F238E27FC236}">
                      <a16:creationId xmlns:a16="http://schemas.microsoft.com/office/drawing/2014/main" id="{41331EBF-19D4-4B41-82FB-E03B0C3EFDA3}"/>
                    </a:ext>
                  </a:extLst>
                </p:cNvPr>
                <p:cNvPicPr/>
                <p:nvPr/>
              </p:nvPicPr>
              <p:blipFill>
                <a:blip r:embed="rId128"/>
                <a:stretch>
                  <a:fillRect/>
                </a:stretch>
              </p:blipFill>
              <p:spPr>
                <a:xfrm>
                  <a:off x="1730465" y="5808018"/>
                  <a:ext cx="9540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2" name="Tinta 81">
                  <a:extLst>
                    <a:ext uri="{FF2B5EF4-FFF2-40B4-BE49-F238E27FC236}">
                      <a16:creationId xmlns:a16="http://schemas.microsoft.com/office/drawing/2014/main" id="{967D2BD5-638A-4946-86EE-65CD9ABCEA59}"/>
                    </a:ext>
                  </a:extLst>
                </p14:cNvPr>
                <p14:cNvContentPartPr/>
                <p14:nvPr/>
              </p14:nvContentPartPr>
              <p14:xfrm>
                <a:off x="1731905" y="6069018"/>
                <a:ext cx="167400" cy="2520"/>
              </p14:xfrm>
            </p:contentPart>
          </mc:Choice>
          <mc:Fallback>
            <p:pic>
              <p:nvPicPr>
                <p:cNvPr id="82" name="Tinta 81">
                  <a:extLst>
                    <a:ext uri="{FF2B5EF4-FFF2-40B4-BE49-F238E27FC236}">
                      <a16:creationId xmlns:a16="http://schemas.microsoft.com/office/drawing/2014/main" id="{967D2BD5-638A-4946-86EE-65CD9ABCEA59}"/>
                    </a:ext>
                  </a:extLst>
                </p:cNvPr>
                <p:cNvPicPr/>
                <p:nvPr/>
              </p:nvPicPr>
              <p:blipFill>
                <a:blip r:embed="rId60"/>
                <a:stretch>
                  <a:fillRect/>
                </a:stretch>
              </p:blipFill>
              <p:spPr>
                <a:xfrm>
                  <a:off x="1714265" y="6051378"/>
                  <a:ext cx="2030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5" name="Tinta 84">
                  <a:extLst>
                    <a:ext uri="{FF2B5EF4-FFF2-40B4-BE49-F238E27FC236}">
                      <a16:creationId xmlns:a16="http://schemas.microsoft.com/office/drawing/2014/main" id="{4C131845-37FA-4960-BDA6-7AD060047CAA}"/>
                    </a:ext>
                  </a:extLst>
                </p14:cNvPr>
                <p14:cNvContentPartPr/>
                <p14:nvPr/>
              </p14:nvContentPartPr>
              <p14:xfrm>
                <a:off x="2159225" y="5556378"/>
                <a:ext cx="2131920" cy="723240"/>
              </p14:xfrm>
            </p:contentPart>
          </mc:Choice>
          <mc:Fallback>
            <p:pic>
              <p:nvPicPr>
                <p:cNvPr id="85" name="Tinta 84">
                  <a:extLst>
                    <a:ext uri="{FF2B5EF4-FFF2-40B4-BE49-F238E27FC236}">
                      <a16:creationId xmlns:a16="http://schemas.microsoft.com/office/drawing/2014/main" id="{4C131845-37FA-4960-BDA6-7AD060047CAA}"/>
                    </a:ext>
                  </a:extLst>
                </p:cNvPr>
                <p:cNvPicPr/>
                <p:nvPr/>
              </p:nvPicPr>
              <p:blipFill>
                <a:blip r:embed="rId131"/>
                <a:stretch>
                  <a:fillRect/>
                </a:stretch>
              </p:blipFill>
              <p:spPr>
                <a:xfrm>
                  <a:off x="2141225" y="5538378"/>
                  <a:ext cx="2167560" cy="758880"/>
                </a:xfrm>
                <a:prstGeom prst="rect">
                  <a:avLst/>
                </a:prstGeom>
              </p:spPr>
            </p:pic>
          </mc:Fallback>
        </mc:AlternateContent>
      </p:grpSp>
      <p:grpSp>
        <p:nvGrpSpPr>
          <p:cNvPr id="97" name="Agrupar 96">
            <a:extLst>
              <a:ext uri="{FF2B5EF4-FFF2-40B4-BE49-F238E27FC236}">
                <a16:creationId xmlns:a16="http://schemas.microsoft.com/office/drawing/2014/main" id="{7A966B72-314C-407A-8426-C24B034B93F1}"/>
              </a:ext>
            </a:extLst>
          </p:cNvPr>
          <p:cNvGrpSpPr/>
          <p:nvPr/>
        </p:nvGrpSpPr>
        <p:grpSpPr>
          <a:xfrm>
            <a:off x="2652065" y="5745018"/>
            <a:ext cx="1579320" cy="470880"/>
            <a:chOff x="2652065" y="5745018"/>
            <a:chExt cx="1579320" cy="470880"/>
          </a:xfrm>
        </p:grpSpPr>
        <mc:AlternateContent xmlns:mc="http://schemas.openxmlformats.org/markup-compatibility/2006">
          <mc:Choice xmlns:p14="http://schemas.microsoft.com/office/powerpoint/2010/main" Requires="p14">
            <p:contentPart p14:bwMode="auto" r:id="rId132">
              <p14:nvContentPartPr>
                <p14:cNvPr id="87" name="Tinta 86">
                  <a:extLst>
                    <a:ext uri="{FF2B5EF4-FFF2-40B4-BE49-F238E27FC236}">
                      <a16:creationId xmlns:a16="http://schemas.microsoft.com/office/drawing/2014/main" id="{335BA6A5-7894-4C20-8FDD-654CFA9D967F}"/>
                    </a:ext>
                  </a:extLst>
                </p14:cNvPr>
                <p14:cNvContentPartPr/>
                <p14:nvPr/>
              </p14:nvContentPartPr>
              <p14:xfrm>
                <a:off x="2652065" y="5964618"/>
                <a:ext cx="218880" cy="223200"/>
              </p14:xfrm>
            </p:contentPart>
          </mc:Choice>
          <mc:Fallback>
            <p:pic>
              <p:nvPicPr>
                <p:cNvPr id="87" name="Tinta 86">
                  <a:extLst>
                    <a:ext uri="{FF2B5EF4-FFF2-40B4-BE49-F238E27FC236}">
                      <a16:creationId xmlns:a16="http://schemas.microsoft.com/office/drawing/2014/main" id="{335BA6A5-7894-4C20-8FDD-654CFA9D967F}"/>
                    </a:ext>
                  </a:extLst>
                </p:cNvPr>
                <p:cNvPicPr/>
                <p:nvPr/>
              </p:nvPicPr>
              <p:blipFill>
                <a:blip r:embed="rId133"/>
                <a:stretch>
                  <a:fillRect/>
                </a:stretch>
              </p:blipFill>
              <p:spPr>
                <a:xfrm>
                  <a:off x="2634425" y="5946618"/>
                  <a:ext cx="25452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8" name="Tinta 87">
                  <a:extLst>
                    <a:ext uri="{FF2B5EF4-FFF2-40B4-BE49-F238E27FC236}">
                      <a16:creationId xmlns:a16="http://schemas.microsoft.com/office/drawing/2014/main" id="{5A42C175-862C-4FCD-9BD8-DF7826A334DC}"/>
                    </a:ext>
                  </a:extLst>
                </p14:cNvPr>
                <p14:cNvContentPartPr/>
                <p14:nvPr/>
              </p14:nvContentPartPr>
              <p14:xfrm>
                <a:off x="2905145" y="5782458"/>
                <a:ext cx="113400" cy="125280"/>
              </p14:xfrm>
            </p:contentPart>
          </mc:Choice>
          <mc:Fallback>
            <p:pic>
              <p:nvPicPr>
                <p:cNvPr id="88" name="Tinta 87">
                  <a:extLst>
                    <a:ext uri="{FF2B5EF4-FFF2-40B4-BE49-F238E27FC236}">
                      <a16:creationId xmlns:a16="http://schemas.microsoft.com/office/drawing/2014/main" id="{5A42C175-862C-4FCD-9BD8-DF7826A334DC}"/>
                    </a:ext>
                  </a:extLst>
                </p:cNvPr>
                <p:cNvPicPr/>
                <p:nvPr/>
              </p:nvPicPr>
              <p:blipFill>
                <a:blip r:embed="rId135"/>
                <a:stretch>
                  <a:fillRect/>
                </a:stretch>
              </p:blipFill>
              <p:spPr>
                <a:xfrm>
                  <a:off x="2887145" y="5764818"/>
                  <a:ext cx="1490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9" name="Tinta 88">
                  <a:extLst>
                    <a:ext uri="{FF2B5EF4-FFF2-40B4-BE49-F238E27FC236}">
                      <a16:creationId xmlns:a16="http://schemas.microsoft.com/office/drawing/2014/main" id="{75E7AC39-6329-452B-93BF-492C3C22E970}"/>
                    </a:ext>
                  </a:extLst>
                </p14:cNvPr>
                <p14:cNvContentPartPr/>
                <p14:nvPr/>
              </p14:nvContentPartPr>
              <p14:xfrm>
                <a:off x="3004865" y="5805138"/>
                <a:ext cx="30960" cy="159840"/>
              </p14:xfrm>
            </p:contentPart>
          </mc:Choice>
          <mc:Fallback>
            <p:pic>
              <p:nvPicPr>
                <p:cNvPr id="89" name="Tinta 88">
                  <a:extLst>
                    <a:ext uri="{FF2B5EF4-FFF2-40B4-BE49-F238E27FC236}">
                      <a16:creationId xmlns:a16="http://schemas.microsoft.com/office/drawing/2014/main" id="{75E7AC39-6329-452B-93BF-492C3C22E970}"/>
                    </a:ext>
                  </a:extLst>
                </p:cNvPr>
                <p:cNvPicPr/>
                <p:nvPr/>
              </p:nvPicPr>
              <p:blipFill>
                <a:blip r:embed="rId137"/>
                <a:stretch>
                  <a:fillRect/>
                </a:stretch>
              </p:blipFill>
              <p:spPr>
                <a:xfrm>
                  <a:off x="2987225" y="5787498"/>
                  <a:ext cx="666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0" name="Tinta 89">
                  <a:extLst>
                    <a:ext uri="{FF2B5EF4-FFF2-40B4-BE49-F238E27FC236}">
                      <a16:creationId xmlns:a16="http://schemas.microsoft.com/office/drawing/2014/main" id="{57470807-8443-4AA8-8578-B69B30E530B7}"/>
                    </a:ext>
                  </a:extLst>
                </p14:cNvPr>
                <p14:cNvContentPartPr/>
                <p14:nvPr/>
              </p14:nvContentPartPr>
              <p14:xfrm>
                <a:off x="3109985" y="6157578"/>
                <a:ext cx="15480" cy="21960"/>
              </p14:xfrm>
            </p:contentPart>
          </mc:Choice>
          <mc:Fallback>
            <p:pic>
              <p:nvPicPr>
                <p:cNvPr id="90" name="Tinta 89">
                  <a:extLst>
                    <a:ext uri="{FF2B5EF4-FFF2-40B4-BE49-F238E27FC236}">
                      <a16:creationId xmlns:a16="http://schemas.microsoft.com/office/drawing/2014/main" id="{57470807-8443-4AA8-8578-B69B30E530B7}"/>
                    </a:ext>
                  </a:extLst>
                </p:cNvPr>
                <p:cNvPicPr/>
                <p:nvPr/>
              </p:nvPicPr>
              <p:blipFill>
                <a:blip r:embed="rId139"/>
                <a:stretch>
                  <a:fillRect/>
                </a:stretch>
              </p:blipFill>
              <p:spPr>
                <a:xfrm>
                  <a:off x="3091985" y="6139938"/>
                  <a:ext cx="5112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1" name="Tinta 90">
                  <a:extLst>
                    <a:ext uri="{FF2B5EF4-FFF2-40B4-BE49-F238E27FC236}">
                      <a16:creationId xmlns:a16="http://schemas.microsoft.com/office/drawing/2014/main" id="{4380F3FF-EF21-4394-9F15-E806BC21C94D}"/>
                    </a:ext>
                  </a:extLst>
                </p14:cNvPr>
                <p14:cNvContentPartPr/>
                <p14:nvPr/>
              </p14:nvContentPartPr>
              <p14:xfrm>
                <a:off x="3197105" y="5980458"/>
                <a:ext cx="303120" cy="235440"/>
              </p14:xfrm>
            </p:contentPart>
          </mc:Choice>
          <mc:Fallback>
            <p:pic>
              <p:nvPicPr>
                <p:cNvPr id="91" name="Tinta 90">
                  <a:extLst>
                    <a:ext uri="{FF2B5EF4-FFF2-40B4-BE49-F238E27FC236}">
                      <a16:creationId xmlns:a16="http://schemas.microsoft.com/office/drawing/2014/main" id="{4380F3FF-EF21-4394-9F15-E806BC21C94D}"/>
                    </a:ext>
                  </a:extLst>
                </p:cNvPr>
                <p:cNvPicPr/>
                <p:nvPr/>
              </p:nvPicPr>
              <p:blipFill>
                <a:blip r:embed="rId141"/>
                <a:stretch>
                  <a:fillRect/>
                </a:stretch>
              </p:blipFill>
              <p:spPr>
                <a:xfrm>
                  <a:off x="3179105" y="5962458"/>
                  <a:ext cx="3387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3" name="Tinta 92">
                  <a:extLst>
                    <a:ext uri="{FF2B5EF4-FFF2-40B4-BE49-F238E27FC236}">
                      <a16:creationId xmlns:a16="http://schemas.microsoft.com/office/drawing/2014/main" id="{6E8A02A8-EA2B-477F-B623-36B73F1FCA71}"/>
                    </a:ext>
                  </a:extLst>
                </p14:cNvPr>
                <p14:cNvContentPartPr/>
                <p14:nvPr/>
              </p14:nvContentPartPr>
              <p14:xfrm>
                <a:off x="3721625" y="6082698"/>
                <a:ext cx="14400" cy="55080"/>
              </p14:xfrm>
            </p:contentPart>
          </mc:Choice>
          <mc:Fallback>
            <p:pic>
              <p:nvPicPr>
                <p:cNvPr id="93" name="Tinta 92">
                  <a:extLst>
                    <a:ext uri="{FF2B5EF4-FFF2-40B4-BE49-F238E27FC236}">
                      <a16:creationId xmlns:a16="http://schemas.microsoft.com/office/drawing/2014/main" id="{6E8A02A8-EA2B-477F-B623-36B73F1FCA71}"/>
                    </a:ext>
                  </a:extLst>
                </p:cNvPr>
                <p:cNvPicPr/>
                <p:nvPr/>
              </p:nvPicPr>
              <p:blipFill>
                <a:blip r:embed="rId143"/>
                <a:stretch>
                  <a:fillRect/>
                </a:stretch>
              </p:blipFill>
              <p:spPr>
                <a:xfrm>
                  <a:off x="3703985" y="6065058"/>
                  <a:ext cx="500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4" name="Tinta 93">
                  <a:extLst>
                    <a:ext uri="{FF2B5EF4-FFF2-40B4-BE49-F238E27FC236}">
                      <a16:creationId xmlns:a16="http://schemas.microsoft.com/office/drawing/2014/main" id="{B1BFE78B-F65A-4091-B140-FCC208790587}"/>
                    </a:ext>
                  </a:extLst>
                </p14:cNvPr>
                <p14:cNvContentPartPr/>
                <p14:nvPr/>
              </p14:nvContentPartPr>
              <p14:xfrm>
                <a:off x="3884705" y="5868858"/>
                <a:ext cx="190440" cy="327960"/>
              </p14:xfrm>
            </p:contentPart>
          </mc:Choice>
          <mc:Fallback>
            <p:pic>
              <p:nvPicPr>
                <p:cNvPr id="94" name="Tinta 93">
                  <a:extLst>
                    <a:ext uri="{FF2B5EF4-FFF2-40B4-BE49-F238E27FC236}">
                      <a16:creationId xmlns:a16="http://schemas.microsoft.com/office/drawing/2014/main" id="{B1BFE78B-F65A-4091-B140-FCC208790587}"/>
                    </a:ext>
                  </a:extLst>
                </p:cNvPr>
                <p:cNvPicPr/>
                <p:nvPr/>
              </p:nvPicPr>
              <p:blipFill>
                <a:blip r:embed="rId145"/>
                <a:stretch>
                  <a:fillRect/>
                </a:stretch>
              </p:blipFill>
              <p:spPr>
                <a:xfrm>
                  <a:off x="3867065" y="5850858"/>
                  <a:ext cx="22608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5" name="Tinta 94">
                  <a:extLst>
                    <a:ext uri="{FF2B5EF4-FFF2-40B4-BE49-F238E27FC236}">
                      <a16:creationId xmlns:a16="http://schemas.microsoft.com/office/drawing/2014/main" id="{3EDCADEA-4539-4409-A653-0BCB683320E3}"/>
                    </a:ext>
                  </a:extLst>
                </p14:cNvPr>
                <p14:cNvContentPartPr/>
                <p14:nvPr/>
              </p14:nvContentPartPr>
              <p14:xfrm>
                <a:off x="4101065" y="5745018"/>
                <a:ext cx="91440" cy="111240"/>
              </p14:xfrm>
            </p:contentPart>
          </mc:Choice>
          <mc:Fallback>
            <p:pic>
              <p:nvPicPr>
                <p:cNvPr id="95" name="Tinta 94">
                  <a:extLst>
                    <a:ext uri="{FF2B5EF4-FFF2-40B4-BE49-F238E27FC236}">
                      <a16:creationId xmlns:a16="http://schemas.microsoft.com/office/drawing/2014/main" id="{3EDCADEA-4539-4409-A653-0BCB683320E3}"/>
                    </a:ext>
                  </a:extLst>
                </p:cNvPr>
                <p:cNvPicPr/>
                <p:nvPr/>
              </p:nvPicPr>
              <p:blipFill>
                <a:blip r:embed="rId147"/>
                <a:stretch>
                  <a:fillRect/>
                </a:stretch>
              </p:blipFill>
              <p:spPr>
                <a:xfrm>
                  <a:off x="4083065" y="5727018"/>
                  <a:ext cx="1270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Tinta 95">
                  <a:extLst>
                    <a:ext uri="{FF2B5EF4-FFF2-40B4-BE49-F238E27FC236}">
                      <a16:creationId xmlns:a16="http://schemas.microsoft.com/office/drawing/2014/main" id="{17353CA6-D73E-4369-827E-0C3DE61C60B8}"/>
                    </a:ext>
                  </a:extLst>
                </p14:cNvPr>
                <p14:cNvContentPartPr/>
                <p14:nvPr/>
              </p14:nvContentPartPr>
              <p14:xfrm>
                <a:off x="4183145" y="5750778"/>
                <a:ext cx="48240" cy="212040"/>
              </p14:xfrm>
            </p:contentPart>
          </mc:Choice>
          <mc:Fallback>
            <p:pic>
              <p:nvPicPr>
                <p:cNvPr id="96" name="Tinta 95">
                  <a:extLst>
                    <a:ext uri="{FF2B5EF4-FFF2-40B4-BE49-F238E27FC236}">
                      <a16:creationId xmlns:a16="http://schemas.microsoft.com/office/drawing/2014/main" id="{17353CA6-D73E-4369-827E-0C3DE61C60B8}"/>
                    </a:ext>
                  </a:extLst>
                </p:cNvPr>
                <p:cNvPicPr/>
                <p:nvPr/>
              </p:nvPicPr>
              <p:blipFill>
                <a:blip r:embed="rId149"/>
                <a:stretch>
                  <a:fillRect/>
                </a:stretch>
              </p:blipFill>
              <p:spPr>
                <a:xfrm>
                  <a:off x="4165145" y="5732778"/>
                  <a:ext cx="83880" cy="24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0">
            <p14:nvContentPartPr>
              <p14:cNvPr id="98" name="Tinta 97">
                <a:extLst>
                  <a:ext uri="{FF2B5EF4-FFF2-40B4-BE49-F238E27FC236}">
                    <a16:creationId xmlns:a16="http://schemas.microsoft.com/office/drawing/2014/main" id="{41E8D18E-624F-461A-BABA-A1735B8B4E18}"/>
                  </a:ext>
                </a:extLst>
              </p14:cNvPr>
              <p14:cNvContentPartPr/>
              <p14:nvPr/>
            </p14:nvContentPartPr>
            <p14:xfrm>
              <a:off x="2176865" y="5563938"/>
              <a:ext cx="106560" cy="164160"/>
            </p14:xfrm>
          </p:contentPart>
        </mc:Choice>
        <mc:Fallback>
          <p:pic>
            <p:nvPicPr>
              <p:cNvPr id="98" name="Tinta 97">
                <a:extLst>
                  <a:ext uri="{FF2B5EF4-FFF2-40B4-BE49-F238E27FC236}">
                    <a16:creationId xmlns:a16="http://schemas.microsoft.com/office/drawing/2014/main" id="{41E8D18E-624F-461A-BABA-A1735B8B4E18}"/>
                  </a:ext>
                </a:extLst>
              </p:cNvPr>
              <p:cNvPicPr/>
              <p:nvPr/>
            </p:nvPicPr>
            <p:blipFill>
              <a:blip r:embed="rId151"/>
              <a:stretch>
                <a:fillRect/>
              </a:stretch>
            </p:blipFill>
            <p:spPr>
              <a:xfrm>
                <a:off x="2159225" y="5545938"/>
                <a:ext cx="14220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Tinta 98">
                <a:extLst>
                  <a:ext uri="{FF2B5EF4-FFF2-40B4-BE49-F238E27FC236}">
                    <a16:creationId xmlns:a16="http://schemas.microsoft.com/office/drawing/2014/main" id="{A1200E8A-AAFC-4F69-A48A-C09F2CE99581}"/>
                  </a:ext>
                </a:extLst>
              </p14:cNvPr>
              <p14:cNvContentPartPr/>
              <p14:nvPr/>
            </p14:nvContentPartPr>
            <p14:xfrm>
              <a:off x="4481585" y="6072618"/>
              <a:ext cx="141840" cy="28800"/>
            </p14:xfrm>
          </p:contentPart>
        </mc:Choice>
        <mc:Fallback>
          <p:pic>
            <p:nvPicPr>
              <p:cNvPr id="99" name="Tinta 98">
                <a:extLst>
                  <a:ext uri="{FF2B5EF4-FFF2-40B4-BE49-F238E27FC236}">
                    <a16:creationId xmlns:a16="http://schemas.microsoft.com/office/drawing/2014/main" id="{A1200E8A-AAFC-4F69-A48A-C09F2CE99581}"/>
                  </a:ext>
                </a:extLst>
              </p:cNvPr>
              <p:cNvPicPr/>
              <p:nvPr/>
            </p:nvPicPr>
            <p:blipFill>
              <a:blip r:embed="rId153"/>
              <a:stretch>
                <a:fillRect/>
              </a:stretch>
            </p:blipFill>
            <p:spPr>
              <a:xfrm>
                <a:off x="4463585" y="6054618"/>
                <a:ext cx="17748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Tinta 99">
                <a:extLst>
                  <a:ext uri="{FF2B5EF4-FFF2-40B4-BE49-F238E27FC236}">
                    <a16:creationId xmlns:a16="http://schemas.microsoft.com/office/drawing/2014/main" id="{936504F8-70E4-402F-BEBE-24E2BA0D43BC}"/>
                  </a:ext>
                </a:extLst>
              </p14:cNvPr>
              <p14:cNvContentPartPr/>
              <p14:nvPr/>
            </p14:nvContentPartPr>
            <p14:xfrm>
              <a:off x="4462505" y="6188538"/>
              <a:ext cx="159480" cy="12960"/>
            </p14:xfrm>
          </p:contentPart>
        </mc:Choice>
        <mc:Fallback>
          <p:pic>
            <p:nvPicPr>
              <p:cNvPr id="100" name="Tinta 99">
                <a:extLst>
                  <a:ext uri="{FF2B5EF4-FFF2-40B4-BE49-F238E27FC236}">
                    <a16:creationId xmlns:a16="http://schemas.microsoft.com/office/drawing/2014/main" id="{936504F8-70E4-402F-BEBE-24E2BA0D43BC}"/>
                  </a:ext>
                </a:extLst>
              </p:cNvPr>
              <p:cNvPicPr/>
              <p:nvPr/>
            </p:nvPicPr>
            <p:blipFill>
              <a:blip r:embed="rId155"/>
              <a:stretch>
                <a:fillRect/>
              </a:stretch>
            </p:blipFill>
            <p:spPr>
              <a:xfrm>
                <a:off x="4444505" y="6170538"/>
                <a:ext cx="1951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Tinta 100">
                <a:extLst>
                  <a:ext uri="{FF2B5EF4-FFF2-40B4-BE49-F238E27FC236}">
                    <a16:creationId xmlns:a16="http://schemas.microsoft.com/office/drawing/2014/main" id="{20B86738-DCDA-46D5-B9D0-78B55BDB4D69}"/>
                  </a:ext>
                </a:extLst>
              </p14:cNvPr>
              <p14:cNvContentPartPr/>
              <p14:nvPr/>
            </p14:nvContentPartPr>
            <p14:xfrm>
              <a:off x="4783625" y="5938338"/>
              <a:ext cx="157680" cy="16200"/>
            </p14:xfrm>
          </p:contentPart>
        </mc:Choice>
        <mc:Fallback>
          <p:pic>
            <p:nvPicPr>
              <p:cNvPr id="101" name="Tinta 100">
                <a:extLst>
                  <a:ext uri="{FF2B5EF4-FFF2-40B4-BE49-F238E27FC236}">
                    <a16:creationId xmlns:a16="http://schemas.microsoft.com/office/drawing/2014/main" id="{20B86738-DCDA-46D5-B9D0-78B55BDB4D69}"/>
                  </a:ext>
                </a:extLst>
              </p:cNvPr>
              <p:cNvPicPr/>
              <p:nvPr/>
            </p:nvPicPr>
            <p:blipFill>
              <a:blip r:embed="rId157"/>
              <a:stretch>
                <a:fillRect/>
              </a:stretch>
            </p:blipFill>
            <p:spPr>
              <a:xfrm>
                <a:off x="4765625" y="5920338"/>
                <a:ext cx="1933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2" name="Tinta 101">
                <a:extLst>
                  <a:ext uri="{FF2B5EF4-FFF2-40B4-BE49-F238E27FC236}">
                    <a16:creationId xmlns:a16="http://schemas.microsoft.com/office/drawing/2014/main" id="{0EDB6719-A6B0-4D60-9341-561C799A6E4A}"/>
                  </a:ext>
                </a:extLst>
              </p14:cNvPr>
              <p14:cNvContentPartPr/>
              <p14:nvPr/>
            </p14:nvContentPartPr>
            <p14:xfrm>
              <a:off x="4860665" y="5844018"/>
              <a:ext cx="25560" cy="222120"/>
            </p14:xfrm>
          </p:contentPart>
        </mc:Choice>
        <mc:Fallback>
          <p:pic>
            <p:nvPicPr>
              <p:cNvPr id="102" name="Tinta 101">
                <a:extLst>
                  <a:ext uri="{FF2B5EF4-FFF2-40B4-BE49-F238E27FC236}">
                    <a16:creationId xmlns:a16="http://schemas.microsoft.com/office/drawing/2014/main" id="{0EDB6719-A6B0-4D60-9341-561C799A6E4A}"/>
                  </a:ext>
                </a:extLst>
              </p:cNvPr>
              <p:cNvPicPr/>
              <p:nvPr/>
            </p:nvPicPr>
            <p:blipFill>
              <a:blip r:embed="rId159"/>
              <a:stretch>
                <a:fillRect/>
              </a:stretch>
            </p:blipFill>
            <p:spPr>
              <a:xfrm>
                <a:off x="4843025" y="5826018"/>
                <a:ext cx="612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3" name="Tinta 102">
                <a:extLst>
                  <a:ext uri="{FF2B5EF4-FFF2-40B4-BE49-F238E27FC236}">
                    <a16:creationId xmlns:a16="http://schemas.microsoft.com/office/drawing/2014/main" id="{E9B6E245-6610-4A22-99B5-559D568E32B2}"/>
                  </a:ext>
                </a:extLst>
              </p14:cNvPr>
              <p14:cNvContentPartPr/>
              <p14:nvPr/>
            </p14:nvContentPartPr>
            <p14:xfrm>
              <a:off x="4846985" y="6183858"/>
              <a:ext cx="126720" cy="6120"/>
            </p14:xfrm>
          </p:contentPart>
        </mc:Choice>
        <mc:Fallback>
          <p:pic>
            <p:nvPicPr>
              <p:cNvPr id="103" name="Tinta 102">
                <a:extLst>
                  <a:ext uri="{FF2B5EF4-FFF2-40B4-BE49-F238E27FC236}">
                    <a16:creationId xmlns:a16="http://schemas.microsoft.com/office/drawing/2014/main" id="{E9B6E245-6610-4A22-99B5-559D568E32B2}"/>
                  </a:ext>
                </a:extLst>
              </p:cNvPr>
              <p:cNvPicPr/>
              <p:nvPr/>
            </p:nvPicPr>
            <p:blipFill>
              <a:blip r:embed="rId161"/>
              <a:stretch>
                <a:fillRect/>
              </a:stretch>
            </p:blipFill>
            <p:spPr>
              <a:xfrm>
                <a:off x="4828985" y="6166218"/>
                <a:ext cx="162360" cy="41760"/>
              </a:xfrm>
              <a:prstGeom prst="rect">
                <a:avLst/>
              </a:prstGeom>
            </p:spPr>
          </p:pic>
        </mc:Fallback>
      </mc:AlternateContent>
      <p:grpSp>
        <p:nvGrpSpPr>
          <p:cNvPr id="111" name="Agrupar 110">
            <a:extLst>
              <a:ext uri="{FF2B5EF4-FFF2-40B4-BE49-F238E27FC236}">
                <a16:creationId xmlns:a16="http://schemas.microsoft.com/office/drawing/2014/main" id="{190533DA-E599-4B6A-ABEB-4448A096BA17}"/>
              </a:ext>
            </a:extLst>
          </p:cNvPr>
          <p:cNvGrpSpPr/>
          <p:nvPr/>
        </p:nvGrpSpPr>
        <p:grpSpPr>
          <a:xfrm>
            <a:off x="6002225" y="5721618"/>
            <a:ext cx="813240" cy="523800"/>
            <a:chOff x="6002225" y="5721618"/>
            <a:chExt cx="813240" cy="523800"/>
          </a:xfrm>
        </p:grpSpPr>
        <mc:AlternateContent xmlns:mc="http://schemas.openxmlformats.org/markup-compatibility/2006">
          <mc:Choice xmlns:p14="http://schemas.microsoft.com/office/powerpoint/2010/main" Requires="p14">
            <p:contentPart p14:bwMode="auto" r:id="rId162">
              <p14:nvContentPartPr>
                <p14:cNvPr id="109" name="Tinta 108">
                  <a:extLst>
                    <a:ext uri="{FF2B5EF4-FFF2-40B4-BE49-F238E27FC236}">
                      <a16:creationId xmlns:a16="http://schemas.microsoft.com/office/drawing/2014/main" id="{DE673F13-196A-4104-811F-67FEAC539F2F}"/>
                    </a:ext>
                  </a:extLst>
                </p14:cNvPr>
                <p14:cNvContentPartPr/>
                <p14:nvPr/>
              </p14:nvContentPartPr>
              <p14:xfrm>
                <a:off x="6002225" y="5721618"/>
                <a:ext cx="813240" cy="523800"/>
              </p14:xfrm>
            </p:contentPart>
          </mc:Choice>
          <mc:Fallback>
            <p:pic>
              <p:nvPicPr>
                <p:cNvPr id="109" name="Tinta 108">
                  <a:extLst>
                    <a:ext uri="{FF2B5EF4-FFF2-40B4-BE49-F238E27FC236}">
                      <a16:creationId xmlns:a16="http://schemas.microsoft.com/office/drawing/2014/main" id="{DE673F13-196A-4104-811F-67FEAC539F2F}"/>
                    </a:ext>
                  </a:extLst>
                </p:cNvPr>
                <p:cNvPicPr/>
                <p:nvPr/>
              </p:nvPicPr>
              <p:blipFill>
                <a:blip r:embed="rId163"/>
                <a:stretch>
                  <a:fillRect/>
                </a:stretch>
              </p:blipFill>
              <p:spPr>
                <a:xfrm>
                  <a:off x="5984585" y="5703618"/>
                  <a:ext cx="84888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0" name="Tinta 109">
                  <a:extLst>
                    <a:ext uri="{FF2B5EF4-FFF2-40B4-BE49-F238E27FC236}">
                      <a16:creationId xmlns:a16="http://schemas.microsoft.com/office/drawing/2014/main" id="{5C848A37-9AE2-412F-A4FA-CB64CFD1DC14}"/>
                    </a:ext>
                  </a:extLst>
                </p14:cNvPr>
                <p14:cNvContentPartPr/>
                <p14:nvPr/>
              </p14:nvContentPartPr>
              <p14:xfrm>
                <a:off x="6478865" y="5970018"/>
                <a:ext cx="273240" cy="229680"/>
              </p14:xfrm>
            </p:contentPart>
          </mc:Choice>
          <mc:Fallback>
            <p:pic>
              <p:nvPicPr>
                <p:cNvPr id="110" name="Tinta 109">
                  <a:extLst>
                    <a:ext uri="{FF2B5EF4-FFF2-40B4-BE49-F238E27FC236}">
                      <a16:creationId xmlns:a16="http://schemas.microsoft.com/office/drawing/2014/main" id="{5C848A37-9AE2-412F-A4FA-CB64CFD1DC14}"/>
                    </a:ext>
                  </a:extLst>
                </p:cNvPr>
                <p:cNvPicPr/>
                <p:nvPr/>
              </p:nvPicPr>
              <p:blipFill>
                <a:blip r:embed="rId165"/>
                <a:stretch>
                  <a:fillRect/>
                </a:stretch>
              </p:blipFill>
              <p:spPr>
                <a:xfrm>
                  <a:off x="6460865" y="5952378"/>
                  <a:ext cx="308880" cy="265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6">
            <p14:nvContentPartPr>
              <p14:cNvPr id="112" name="Tinta 111">
                <a:extLst>
                  <a:ext uri="{FF2B5EF4-FFF2-40B4-BE49-F238E27FC236}">
                    <a16:creationId xmlns:a16="http://schemas.microsoft.com/office/drawing/2014/main" id="{AF0FF6EB-815B-43D7-82B5-9F58CD4404A1}"/>
                  </a:ext>
                </a:extLst>
              </p14:cNvPr>
              <p14:cNvContentPartPr/>
              <p14:nvPr/>
            </p14:nvContentPartPr>
            <p14:xfrm>
              <a:off x="2928905" y="5775258"/>
              <a:ext cx="137520" cy="132840"/>
            </p14:xfrm>
          </p:contentPart>
        </mc:Choice>
        <mc:Fallback>
          <p:pic>
            <p:nvPicPr>
              <p:cNvPr id="112" name="Tinta 111">
                <a:extLst>
                  <a:ext uri="{FF2B5EF4-FFF2-40B4-BE49-F238E27FC236}">
                    <a16:creationId xmlns:a16="http://schemas.microsoft.com/office/drawing/2014/main" id="{AF0FF6EB-815B-43D7-82B5-9F58CD4404A1}"/>
                  </a:ext>
                </a:extLst>
              </p:cNvPr>
              <p:cNvPicPr/>
              <p:nvPr/>
            </p:nvPicPr>
            <p:blipFill>
              <a:blip r:embed="rId167"/>
              <a:stretch>
                <a:fillRect/>
              </a:stretch>
            </p:blipFill>
            <p:spPr>
              <a:xfrm>
                <a:off x="2875265" y="5667618"/>
                <a:ext cx="24516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3" name="Tinta 112">
                <a:extLst>
                  <a:ext uri="{FF2B5EF4-FFF2-40B4-BE49-F238E27FC236}">
                    <a16:creationId xmlns:a16="http://schemas.microsoft.com/office/drawing/2014/main" id="{63F5BF31-75A0-486B-ABA6-C838E9389237}"/>
                  </a:ext>
                </a:extLst>
              </p14:cNvPr>
              <p14:cNvContentPartPr/>
              <p14:nvPr/>
            </p14:nvContentPartPr>
            <p14:xfrm>
              <a:off x="2169305" y="5534778"/>
              <a:ext cx="131040" cy="161280"/>
            </p14:xfrm>
          </p:contentPart>
        </mc:Choice>
        <mc:Fallback>
          <p:pic>
            <p:nvPicPr>
              <p:cNvPr id="113" name="Tinta 112">
                <a:extLst>
                  <a:ext uri="{FF2B5EF4-FFF2-40B4-BE49-F238E27FC236}">
                    <a16:creationId xmlns:a16="http://schemas.microsoft.com/office/drawing/2014/main" id="{63F5BF31-75A0-486B-ABA6-C838E9389237}"/>
                  </a:ext>
                </a:extLst>
              </p:cNvPr>
              <p:cNvPicPr/>
              <p:nvPr/>
            </p:nvPicPr>
            <p:blipFill>
              <a:blip r:embed="rId169"/>
              <a:stretch>
                <a:fillRect/>
              </a:stretch>
            </p:blipFill>
            <p:spPr>
              <a:xfrm>
                <a:off x="2115665" y="5426778"/>
                <a:ext cx="23868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4" name="Tinta 113">
                <a:extLst>
                  <a:ext uri="{FF2B5EF4-FFF2-40B4-BE49-F238E27FC236}">
                    <a16:creationId xmlns:a16="http://schemas.microsoft.com/office/drawing/2014/main" id="{F15BFE4F-1AEE-408F-AAFE-15CB48FD36F1}"/>
                  </a:ext>
                </a:extLst>
              </p14:cNvPr>
              <p14:cNvContentPartPr/>
              <p14:nvPr/>
            </p14:nvContentPartPr>
            <p14:xfrm>
              <a:off x="4126265" y="5794698"/>
              <a:ext cx="113040" cy="126720"/>
            </p14:xfrm>
          </p:contentPart>
        </mc:Choice>
        <mc:Fallback>
          <p:pic>
            <p:nvPicPr>
              <p:cNvPr id="114" name="Tinta 113">
                <a:extLst>
                  <a:ext uri="{FF2B5EF4-FFF2-40B4-BE49-F238E27FC236}">
                    <a16:creationId xmlns:a16="http://schemas.microsoft.com/office/drawing/2014/main" id="{F15BFE4F-1AEE-408F-AAFE-15CB48FD36F1}"/>
                  </a:ext>
                </a:extLst>
              </p:cNvPr>
              <p:cNvPicPr/>
              <p:nvPr/>
            </p:nvPicPr>
            <p:blipFill>
              <a:blip r:embed="rId171"/>
              <a:stretch>
                <a:fillRect/>
              </a:stretch>
            </p:blipFill>
            <p:spPr>
              <a:xfrm>
                <a:off x="4072265" y="5687058"/>
                <a:ext cx="22068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5" name="Tinta 114">
                <a:extLst>
                  <a:ext uri="{FF2B5EF4-FFF2-40B4-BE49-F238E27FC236}">
                    <a16:creationId xmlns:a16="http://schemas.microsoft.com/office/drawing/2014/main" id="{C4D4F47B-E753-40DF-8224-98074DA89199}"/>
                  </a:ext>
                </a:extLst>
              </p14:cNvPr>
              <p14:cNvContentPartPr/>
              <p14:nvPr/>
            </p14:nvContentPartPr>
            <p14:xfrm>
              <a:off x="2164265" y="5592378"/>
              <a:ext cx="91800" cy="96120"/>
            </p14:xfrm>
          </p:contentPart>
        </mc:Choice>
        <mc:Fallback>
          <p:pic>
            <p:nvPicPr>
              <p:cNvPr id="115" name="Tinta 114">
                <a:extLst>
                  <a:ext uri="{FF2B5EF4-FFF2-40B4-BE49-F238E27FC236}">
                    <a16:creationId xmlns:a16="http://schemas.microsoft.com/office/drawing/2014/main" id="{C4D4F47B-E753-40DF-8224-98074DA89199}"/>
                  </a:ext>
                </a:extLst>
              </p:cNvPr>
              <p:cNvPicPr/>
              <p:nvPr/>
            </p:nvPicPr>
            <p:blipFill>
              <a:blip r:embed="rId173"/>
              <a:stretch>
                <a:fillRect/>
              </a:stretch>
            </p:blipFill>
            <p:spPr>
              <a:xfrm>
                <a:off x="2110625" y="5484378"/>
                <a:ext cx="199440" cy="311760"/>
              </a:xfrm>
              <a:prstGeom prst="rect">
                <a:avLst/>
              </a:prstGeom>
            </p:spPr>
          </p:pic>
        </mc:Fallback>
      </mc:AlternateContent>
      <p:grpSp>
        <p:nvGrpSpPr>
          <p:cNvPr id="119" name="Agrupar 118">
            <a:extLst>
              <a:ext uri="{FF2B5EF4-FFF2-40B4-BE49-F238E27FC236}">
                <a16:creationId xmlns:a16="http://schemas.microsoft.com/office/drawing/2014/main" id="{9E86B0E5-9A38-43BD-8BB6-BEBC942D87DC}"/>
              </a:ext>
            </a:extLst>
          </p:cNvPr>
          <p:cNvGrpSpPr/>
          <p:nvPr/>
        </p:nvGrpSpPr>
        <p:grpSpPr>
          <a:xfrm>
            <a:off x="5191865" y="5710818"/>
            <a:ext cx="770400" cy="525960"/>
            <a:chOff x="5191865" y="5710818"/>
            <a:chExt cx="770400" cy="525960"/>
          </a:xfrm>
        </p:grpSpPr>
        <mc:AlternateContent xmlns:mc="http://schemas.openxmlformats.org/markup-compatibility/2006">
          <mc:Choice xmlns:p14="http://schemas.microsoft.com/office/powerpoint/2010/main" Requires="p14">
            <p:contentPart p14:bwMode="auto" r:id="rId174">
              <p14:nvContentPartPr>
                <p14:cNvPr id="106" name="Tinta 105">
                  <a:extLst>
                    <a:ext uri="{FF2B5EF4-FFF2-40B4-BE49-F238E27FC236}">
                      <a16:creationId xmlns:a16="http://schemas.microsoft.com/office/drawing/2014/main" id="{70CA9F0A-42D4-4D4F-B760-C4371236402B}"/>
                    </a:ext>
                  </a:extLst>
                </p14:cNvPr>
                <p14:cNvContentPartPr/>
                <p14:nvPr/>
              </p14:nvContentPartPr>
              <p14:xfrm>
                <a:off x="5191865" y="6006378"/>
                <a:ext cx="255600" cy="205560"/>
              </p14:xfrm>
            </p:contentPart>
          </mc:Choice>
          <mc:Fallback>
            <p:pic>
              <p:nvPicPr>
                <p:cNvPr id="106" name="Tinta 105">
                  <a:extLst>
                    <a:ext uri="{FF2B5EF4-FFF2-40B4-BE49-F238E27FC236}">
                      <a16:creationId xmlns:a16="http://schemas.microsoft.com/office/drawing/2014/main" id="{70CA9F0A-42D4-4D4F-B760-C4371236402B}"/>
                    </a:ext>
                  </a:extLst>
                </p:cNvPr>
                <p:cNvPicPr/>
                <p:nvPr/>
              </p:nvPicPr>
              <p:blipFill>
                <a:blip r:embed="rId175"/>
                <a:stretch>
                  <a:fillRect/>
                </a:stretch>
              </p:blipFill>
              <p:spPr>
                <a:xfrm>
                  <a:off x="5174225" y="5988738"/>
                  <a:ext cx="29124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Tinta 106">
                  <a:extLst>
                    <a:ext uri="{FF2B5EF4-FFF2-40B4-BE49-F238E27FC236}">
                      <a16:creationId xmlns:a16="http://schemas.microsoft.com/office/drawing/2014/main" id="{7F010D10-C511-4BFD-86A6-0665CCC10CE0}"/>
                    </a:ext>
                  </a:extLst>
                </p14:cNvPr>
                <p14:cNvContentPartPr/>
                <p14:nvPr/>
              </p14:nvContentPartPr>
              <p14:xfrm>
                <a:off x="5430905" y="5730258"/>
                <a:ext cx="234360" cy="158040"/>
              </p14:xfrm>
            </p:contentPart>
          </mc:Choice>
          <mc:Fallback>
            <p:pic>
              <p:nvPicPr>
                <p:cNvPr id="107" name="Tinta 106">
                  <a:extLst>
                    <a:ext uri="{FF2B5EF4-FFF2-40B4-BE49-F238E27FC236}">
                      <a16:creationId xmlns:a16="http://schemas.microsoft.com/office/drawing/2014/main" id="{7F010D10-C511-4BFD-86A6-0665CCC10CE0}"/>
                    </a:ext>
                  </a:extLst>
                </p:cNvPr>
                <p:cNvPicPr/>
                <p:nvPr/>
              </p:nvPicPr>
              <p:blipFill>
                <a:blip r:embed="rId177"/>
                <a:stretch>
                  <a:fillRect/>
                </a:stretch>
              </p:blipFill>
              <p:spPr>
                <a:xfrm>
                  <a:off x="5412905" y="5712258"/>
                  <a:ext cx="2700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6" name="Tinta 115">
                  <a:extLst>
                    <a:ext uri="{FF2B5EF4-FFF2-40B4-BE49-F238E27FC236}">
                      <a16:creationId xmlns:a16="http://schemas.microsoft.com/office/drawing/2014/main" id="{746E10AC-33D8-4F9C-9C67-F7C01AFBF50D}"/>
                    </a:ext>
                  </a:extLst>
                </p14:cNvPr>
                <p14:cNvContentPartPr/>
                <p14:nvPr/>
              </p14:nvContentPartPr>
              <p14:xfrm>
                <a:off x="5677505" y="6175578"/>
                <a:ext cx="21240" cy="29160"/>
              </p14:xfrm>
            </p:contentPart>
          </mc:Choice>
          <mc:Fallback>
            <p:pic>
              <p:nvPicPr>
                <p:cNvPr id="116" name="Tinta 115">
                  <a:extLst>
                    <a:ext uri="{FF2B5EF4-FFF2-40B4-BE49-F238E27FC236}">
                      <a16:creationId xmlns:a16="http://schemas.microsoft.com/office/drawing/2014/main" id="{746E10AC-33D8-4F9C-9C67-F7C01AFBF50D}"/>
                    </a:ext>
                  </a:extLst>
                </p:cNvPr>
                <p:cNvPicPr/>
                <p:nvPr/>
              </p:nvPicPr>
              <p:blipFill>
                <a:blip r:embed="rId179"/>
                <a:stretch>
                  <a:fillRect/>
                </a:stretch>
              </p:blipFill>
              <p:spPr>
                <a:xfrm>
                  <a:off x="5659505" y="6157938"/>
                  <a:ext cx="5688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7" name="Tinta 116">
                  <a:extLst>
                    <a:ext uri="{FF2B5EF4-FFF2-40B4-BE49-F238E27FC236}">
                      <a16:creationId xmlns:a16="http://schemas.microsoft.com/office/drawing/2014/main" id="{0BD9EDF6-2636-4830-A4DF-BCBBC91D5E22}"/>
                    </a:ext>
                  </a:extLst>
                </p14:cNvPr>
                <p14:cNvContentPartPr/>
                <p14:nvPr/>
              </p14:nvContentPartPr>
              <p14:xfrm>
                <a:off x="5752025" y="5943378"/>
                <a:ext cx="156600" cy="293400"/>
              </p14:xfrm>
            </p:contentPart>
          </mc:Choice>
          <mc:Fallback>
            <p:pic>
              <p:nvPicPr>
                <p:cNvPr id="117" name="Tinta 116">
                  <a:extLst>
                    <a:ext uri="{FF2B5EF4-FFF2-40B4-BE49-F238E27FC236}">
                      <a16:creationId xmlns:a16="http://schemas.microsoft.com/office/drawing/2014/main" id="{0BD9EDF6-2636-4830-A4DF-BCBBC91D5E22}"/>
                    </a:ext>
                  </a:extLst>
                </p:cNvPr>
                <p:cNvPicPr/>
                <p:nvPr/>
              </p:nvPicPr>
              <p:blipFill>
                <a:blip r:embed="rId181"/>
                <a:stretch>
                  <a:fillRect/>
                </a:stretch>
              </p:blipFill>
              <p:spPr>
                <a:xfrm>
                  <a:off x="5734025" y="5925738"/>
                  <a:ext cx="19224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8" name="Tinta 117">
                  <a:extLst>
                    <a:ext uri="{FF2B5EF4-FFF2-40B4-BE49-F238E27FC236}">
                      <a16:creationId xmlns:a16="http://schemas.microsoft.com/office/drawing/2014/main" id="{6CE2B65F-F269-4B04-A204-44B8200BFA15}"/>
                    </a:ext>
                  </a:extLst>
                </p14:cNvPr>
                <p14:cNvContentPartPr/>
                <p14:nvPr/>
              </p14:nvContentPartPr>
              <p14:xfrm>
                <a:off x="5835545" y="5710818"/>
                <a:ext cx="126720" cy="159480"/>
              </p14:xfrm>
            </p:contentPart>
          </mc:Choice>
          <mc:Fallback>
            <p:pic>
              <p:nvPicPr>
                <p:cNvPr id="118" name="Tinta 117">
                  <a:extLst>
                    <a:ext uri="{FF2B5EF4-FFF2-40B4-BE49-F238E27FC236}">
                      <a16:creationId xmlns:a16="http://schemas.microsoft.com/office/drawing/2014/main" id="{6CE2B65F-F269-4B04-A204-44B8200BFA15}"/>
                    </a:ext>
                  </a:extLst>
                </p:cNvPr>
                <p:cNvPicPr/>
                <p:nvPr/>
              </p:nvPicPr>
              <p:blipFill>
                <a:blip r:embed="rId183"/>
                <a:stretch>
                  <a:fillRect/>
                </a:stretch>
              </p:blipFill>
              <p:spPr>
                <a:xfrm>
                  <a:off x="5817545" y="5692818"/>
                  <a:ext cx="162360" cy="195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4">
            <p14:nvContentPartPr>
              <p14:cNvPr id="120" name="Tinta 119">
                <a:extLst>
                  <a:ext uri="{FF2B5EF4-FFF2-40B4-BE49-F238E27FC236}">
                    <a16:creationId xmlns:a16="http://schemas.microsoft.com/office/drawing/2014/main" id="{CF53503E-7079-4625-936B-40074F6407E0}"/>
                  </a:ext>
                </a:extLst>
              </p14:cNvPr>
              <p14:cNvContentPartPr/>
              <p14:nvPr/>
            </p14:nvContentPartPr>
            <p14:xfrm>
              <a:off x="381545" y="6434058"/>
              <a:ext cx="110160" cy="99360"/>
            </p14:xfrm>
          </p:contentPart>
        </mc:Choice>
        <mc:Fallback>
          <p:pic>
            <p:nvPicPr>
              <p:cNvPr id="120" name="Tinta 119">
                <a:extLst>
                  <a:ext uri="{FF2B5EF4-FFF2-40B4-BE49-F238E27FC236}">
                    <a16:creationId xmlns:a16="http://schemas.microsoft.com/office/drawing/2014/main" id="{CF53503E-7079-4625-936B-40074F6407E0}"/>
                  </a:ext>
                </a:extLst>
              </p:cNvPr>
              <p:cNvPicPr/>
              <p:nvPr/>
            </p:nvPicPr>
            <p:blipFill>
              <a:blip r:embed="rId185"/>
              <a:stretch>
                <a:fillRect/>
              </a:stretch>
            </p:blipFill>
            <p:spPr>
              <a:xfrm>
                <a:off x="372905" y="6425058"/>
                <a:ext cx="127800" cy="117000"/>
              </a:xfrm>
              <a:prstGeom prst="rect">
                <a:avLst/>
              </a:prstGeom>
            </p:spPr>
          </p:pic>
        </mc:Fallback>
      </mc:AlternateContent>
      <p:grpSp>
        <p:nvGrpSpPr>
          <p:cNvPr id="127" name="Agrupar 126">
            <a:extLst>
              <a:ext uri="{FF2B5EF4-FFF2-40B4-BE49-F238E27FC236}">
                <a16:creationId xmlns:a16="http://schemas.microsoft.com/office/drawing/2014/main" id="{1ECC2F49-95FA-4A0B-B565-FCF898932222}"/>
              </a:ext>
            </a:extLst>
          </p:cNvPr>
          <p:cNvGrpSpPr/>
          <p:nvPr/>
        </p:nvGrpSpPr>
        <p:grpSpPr>
          <a:xfrm>
            <a:off x="382625" y="6695418"/>
            <a:ext cx="326160" cy="110880"/>
            <a:chOff x="382625" y="6695418"/>
            <a:chExt cx="326160" cy="110880"/>
          </a:xfrm>
        </p:grpSpPr>
        <mc:AlternateContent xmlns:mc="http://schemas.openxmlformats.org/markup-compatibility/2006">
          <mc:Choice xmlns:p14="http://schemas.microsoft.com/office/powerpoint/2010/main" Requires="p14">
            <p:contentPart p14:bwMode="auto" r:id="rId186">
              <p14:nvContentPartPr>
                <p14:cNvPr id="121" name="Tinta 120">
                  <a:extLst>
                    <a:ext uri="{FF2B5EF4-FFF2-40B4-BE49-F238E27FC236}">
                      <a16:creationId xmlns:a16="http://schemas.microsoft.com/office/drawing/2014/main" id="{55AA283E-CB12-4F1D-973C-14BD903E605F}"/>
                    </a:ext>
                  </a:extLst>
                </p14:cNvPr>
                <p14:cNvContentPartPr/>
                <p14:nvPr/>
              </p14:nvContentPartPr>
              <p14:xfrm>
                <a:off x="382625" y="6695418"/>
                <a:ext cx="113040" cy="110880"/>
              </p14:xfrm>
            </p:contentPart>
          </mc:Choice>
          <mc:Fallback>
            <p:pic>
              <p:nvPicPr>
                <p:cNvPr id="121" name="Tinta 120">
                  <a:extLst>
                    <a:ext uri="{FF2B5EF4-FFF2-40B4-BE49-F238E27FC236}">
                      <a16:creationId xmlns:a16="http://schemas.microsoft.com/office/drawing/2014/main" id="{55AA283E-CB12-4F1D-973C-14BD903E605F}"/>
                    </a:ext>
                  </a:extLst>
                </p:cNvPr>
                <p:cNvPicPr/>
                <p:nvPr/>
              </p:nvPicPr>
              <p:blipFill>
                <a:blip r:embed="rId187"/>
                <a:stretch>
                  <a:fillRect/>
                </a:stretch>
              </p:blipFill>
              <p:spPr>
                <a:xfrm>
                  <a:off x="373985" y="6686778"/>
                  <a:ext cx="1306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2" name="Tinta 121">
                  <a:extLst>
                    <a:ext uri="{FF2B5EF4-FFF2-40B4-BE49-F238E27FC236}">
                      <a16:creationId xmlns:a16="http://schemas.microsoft.com/office/drawing/2014/main" id="{1FE9F6D6-1FFF-4DC2-A49B-9DC17F06C740}"/>
                    </a:ext>
                  </a:extLst>
                </p14:cNvPr>
                <p14:cNvContentPartPr/>
                <p14:nvPr/>
              </p14:nvContentPartPr>
              <p14:xfrm>
                <a:off x="664505" y="6713778"/>
                <a:ext cx="44280" cy="79920"/>
              </p14:xfrm>
            </p:contentPart>
          </mc:Choice>
          <mc:Fallback>
            <p:pic>
              <p:nvPicPr>
                <p:cNvPr id="122" name="Tinta 121">
                  <a:extLst>
                    <a:ext uri="{FF2B5EF4-FFF2-40B4-BE49-F238E27FC236}">
                      <a16:creationId xmlns:a16="http://schemas.microsoft.com/office/drawing/2014/main" id="{1FE9F6D6-1FFF-4DC2-A49B-9DC17F06C740}"/>
                    </a:ext>
                  </a:extLst>
                </p:cNvPr>
                <p:cNvPicPr/>
                <p:nvPr/>
              </p:nvPicPr>
              <p:blipFill>
                <a:blip r:embed="rId189"/>
                <a:stretch>
                  <a:fillRect/>
                </a:stretch>
              </p:blipFill>
              <p:spPr>
                <a:xfrm>
                  <a:off x="655865" y="6705138"/>
                  <a:ext cx="61920" cy="97560"/>
                </a:xfrm>
                <a:prstGeom prst="rect">
                  <a:avLst/>
                </a:prstGeom>
              </p:spPr>
            </p:pic>
          </mc:Fallback>
        </mc:AlternateContent>
      </p:grpSp>
      <p:grpSp>
        <p:nvGrpSpPr>
          <p:cNvPr id="126" name="Agrupar 125">
            <a:extLst>
              <a:ext uri="{FF2B5EF4-FFF2-40B4-BE49-F238E27FC236}">
                <a16:creationId xmlns:a16="http://schemas.microsoft.com/office/drawing/2014/main" id="{E872877B-4980-4672-B132-281662E91776}"/>
              </a:ext>
            </a:extLst>
          </p:cNvPr>
          <p:cNvGrpSpPr/>
          <p:nvPr/>
        </p:nvGrpSpPr>
        <p:grpSpPr>
          <a:xfrm>
            <a:off x="1239065" y="6483018"/>
            <a:ext cx="886320" cy="555120"/>
            <a:chOff x="1239065" y="6483018"/>
            <a:chExt cx="886320" cy="555120"/>
          </a:xfrm>
        </p:grpSpPr>
        <mc:AlternateContent xmlns:mc="http://schemas.openxmlformats.org/markup-compatibility/2006">
          <mc:Choice xmlns:p14="http://schemas.microsoft.com/office/powerpoint/2010/main" Requires="p14">
            <p:contentPart p14:bwMode="auto" r:id="rId190">
              <p14:nvContentPartPr>
                <p14:cNvPr id="123" name="Tinta 122">
                  <a:extLst>
                    <a:ext uri="{FF2B5EF4-FFF2-40B4-BE49-F238E27FC236}">
                      <a16:creationId xmlns:a16="http://schemas.microsoft.com/office/drawing/2014/main" id="{5C386D8C-2E3F-476B-81E5-843A6426B0D5}"/>
                    </a:ext>
                  </a:extLst>
                </p14:cNvPr>
                <p14:cNvContentPartPr/>
                <p14:nvPr/>
              </p14:nvContentPartPr>
              <p14:xfrm>
                <a:off x="1239065" y="6483018"/>
                <a:ext cx="413640" cy="555120"/>
              </p14:xfrm>
            </p:contentPart>
          </mc:Choice>
          <mc:Fallback>
            <p:pic>
              <p:nvPicPr>
                <p:cNvPr id="123" name="Tinta 122">
                  <a:extLst>
                    <a:ext uri="{FF2B5EF4-FFF2-40B4-BE49-F238E27FC236}">
                      <a16:creationId xmlns:a16="http://schemas.microsoft.com/office/drawing/2014/main" id="{5C386D8C-2E3F-476B-81E5-843A6426B0D5}"/>
                    </a:ext>
                  </a:extLst>
                </p:cNvPr>
                <p:cNvPicPr/>
                <p:nvPr/>
              </p:nvPicPr>
              <p:blipFill>
                <a:blip r:embed="rId191"/>
                <a:stretch>
                  <a:fillRect/>
                </a:stretch>
              </p:blipFill>
              <p:spPr>
                <a:xfrm>
                  <a:off x="1230065" y="6474018"/>
                  <a:ext cx="43128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4" name="Tinta 123">
                  <a:extLst>
                    <a:ext uri="{FF2B5EF4-FFF2-40B4-BE49-F238E27FC236}">
                      <a16:creationId xmlns:a16="http://schemas.microsoft.com/office/drawing/2014/main" id="{BCCE13ED-C22D-425A-9212-4E687A869894}"/>
                    </a:ext>
                  </a:extLst>
                </p14:cNvPr>
                <p14:cNvContentPartPr/>
                <p14:nvPr/>
              </p14:nvContentPartPr>
              <p14:xfrm>
                <a:off x="1822985" y="6561498"/>
                <a:ext cx="240480" cy="32040"/>
              </p14:xfrm>
            </p:contentPart>
          </mc:Choice>
          <mc:Fallback>
            <p:pic>
              <p:nvPicPr>
                <p:cNvPr id="124" name="Tinta 123">
                  <a:extLst>
                    <a:ext uri="{FF2B5EF4-FFF2-40B4-BE49-F238E27FC236}">
                      <a16:creationId xmlns:a16="http://schemas.microsoft.com/office/drawing/2014/main" id="{BCCE13ED-C22D-425A-9212-4E687A869894}"/>
                    </a:ext>
                  </a:extLst>
                </p:cNvPr>
                <p:cNvPicPr/>
                <p:nvPr/>
              </p:nvPicPr>
              <p:blipFill>
                <a:blip r:embed="rId193"/>
                <a:stretch>
                  <a:fillRect/>
                </a:stretch>
              </p:blipFill>
              <p:spPr>
                <a:xfrm>
                  <a:off x="1813985" y="6552498"/>
                  <a:ext cx="2581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5" name="Tinta 124">
                  <a:extLst>
                    <a:ext uri="{FF2B5EF4-FFF2-40B4-BE49-F238E27FC236}">
                      <a16:creationId xmlns:a16="http://schemas.microsoft.com/office/drawing/2014/main" id="{D9DC82F0-1B72-42A1-821A-5041C110C904}"/>
                    </a:ext>
                  </a:extLst>
                </p14:cNvPr>
                <p14:cNvContentPartPr/>
                <p14:nvPr/>
              </p14:nvContentPartPr>
              <p14:xfrm>
                <a:off x="1920185" y="6677418"/>
                <a:ext cx="205200" cy="23040"/>
              </p14:xfrm>
            </p:contentPart>
          </mc:Choice>
          <mc:Fallback>
            <p:pic>
              <p:nvPicPr>
                <p:cNvPr id="125" name="Tinta 124">
                  <a:extLst>
                    <a:ext uri="{FF2B5EF4-FFF2-40B4-BE49-F238E27FC236}">
                      <a16:creationId xmlns:a16="http://schemas.microsoft.com/office/drawing/2014/main" id="{D9DC82F0-1B72-42A1-821A-5041C110C904}"/>
                    </a:ext>
                  </a:extLst>
                </p:cNvPr>
                <p:cNvPicPr/>
                <p:nvPr/>
              </p:nvPicPr>
              <p:blipFill>
                <a:blip r:embed="rId195"/>
                <a:stretch>
                  <a:fillRect/>
                </a:stretch>
              </p:blipFill>
              <p:spPr>
                <a:xfrm>
                  <a:off x="1911545" y="6668778"/>
                  <a:ext cx="222840" cy="40680"/>
                </a:xfrm>
                <a:prstGeom prst="rect">
                  <a:avLst/>
                </a:prstGeom>
              </p:spPr>
            </p:pic>
          </mc:Fallback>
        </mc:AlternateContent>
      </p:grpSp>
      <p:grpSp>
        <p:nvGrpSpPr>
          <p:cNvPr id="131" name="Agrupar 130">
            <a:extLst>
              <a:ext uri="{FF2B5EF4-FFF2-40B4-BE49-F238E27FC236}">
                <a16:creationId xmlns:a16="http://schemas.microsoft.com/office/drawing/2014/main" id="{B0B174B9-1A97-4AB3-BAB1-0D33159C9BB4}"/>
              </a:ext>
            </a:extLst>
          </p:cNvPr>
          <p:cNvGrpSpPr/>
          <p:nvPr/>
        </p:nvGrpSpPr>
        <p:grpSpPr>
          <a:xfrm>
            <a:off x="2385665" y="6536298"/>
            <a:ext cx="311040" cy="240480"/>
            <a:chOff x="2385665" y="6536298"/>
            <a:chExt cx="311040" cy="240480"/>
          </a:xfrm>
        </p:grpSpPr>
        <mc:AlternateContent xmlns:mc="http://schemas.openxmlformats.org/markup-compatibility/2006">
          <mc:Choice xmlns:p14="http://schemas.microsoft.com/office/powerpoint/2010/main" Requires="p14">
            <p:contentPart p14:bwMode="auto" r:id="rId196">
              <p14:nvContentPartPr>
                <p14:cNvPr id="128" name="Tinta 127">
                  <a:extLst>
                    <a:ext uri="{FF2B5EF4-FFF2-40B4-BE49-F238E27FC236}">
                      <a16:creationId xmlns:a16="http://schemas.microsoft.com/office/drawing/2014/main" id="{938ECDF0-9E4F-4590-9F76-9DDECA10B711}"/>
                    </a:ext>
                  </a:extLst>
                </p14:cNvPr>
                <p14:cNvContentPartPr/>
                <p14:nvPr/>
              </p14:nvContentPartPr>
              <p14:xfrm>
                <a:off x="2385665" y="6590658"/>
                <a:ext cx="230760" cy="11160"/>
              </p14:xfrm>
            </p:contentPart>
          </mc:Choice>
          <mc:Fallback>
            <p:pic>
              <p:nvPicPr>
                <p:cNvPr id="128" name="Tinta 127">
                  <a:extLst>
                    <a:ext uri="{FF2B5EF4-FFF2-40B4-BE49-F238E27FC236}">
                      <a16:creationId xmlns:a16="http://schemas.microsoft.com/office/drawing/2014/main" id="{938ECDF0-9E4F-4590-9F76-9DDECA10B711}"/>
                    </a:ext>
                  </a:extLst>
                </p:cNvPr>
                <p:cNvPicPr/>
                <p:nvPr/>
              </p:nvPicPr>
              <p:blipFill>
                <a:blip r:embed="rId197"/>
                <a:stretch>
                  <a:fillRect/>
                </a:stretch>
              </p:blipFill>
              <p:spPr>
                <a:xfrm>
                  <a:off x="2376665" y="6581658"/>
                  <a:ext cx="248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9" name="Tinta 128">
                  <a:extLst>
                    <a:ext uri="{FF2B5EF4-FFF2-40B4-BE49-F238E27FC236}">
                      <a16:creationId xmlns:a16="http://schemas.microsoft.com/office/drawing/2014/main" id="{E85917D5-2C94-41EA-A5AA-26FE8E7BAA5A}"/>
                    </a:ext>
                  </a:extLst>
                </p14:cNvPr>
                <p14:cNvContentPartPr/>
                <p14:nvPr/>
              </p14:nvContentPartPr>
              <p14:xfrm>
                <a:off x="2478905" y="6536298"/>
                <a:ext cx="88920" cy="166320"/>
              </p14:xfrm>
            </p:contentPart>
          </mc:Choice>
          <mc:Fallback>
            <p:pic>
              <p:nvPicPr>
                <p:cNvPr id="129" name="Tinta 128">
                  <a:extLst>
                    <a:ext uri="{FF2B5EF4-FFF2-40B4-BE49-F238E27FC236}">
                      <a16:creationId xmlns:a16="http://schemas.microsoft.com/office/drawing/2014/main" id="{E85917D5-2C94-41EA-A5AA-26FE8E7BAA5A}"/>
                    </a:ext>
                  </a:extLst>
                </p:cNvPr>
                <p:cNvPicPr/>
                <p:nvPr/>
              </p:nvPicPr>
              <p:blipFill>
                <a:blip r:embed="rId199"/>
                <a:stretch>
                  <a:fillRect/>
                </a:stretch>
              </p:blipFill>
              <p:spPr>
                <a:xfrm>
                  <a:off x="2470265" y="6527658"/>
                  <a:ext cx="10656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0" name="Tinta 129">
                  <a:extLst>
                    <a:ext uri="{FF2B5EF4-FFF2-40B4-BE49-F238E27FC236}">
                      <a16:creationId xmlns:a16="http://schemas.microsoft.com/office/drawing/2014/main" id="{A6DE7994-7AF6-43EA-AA22-CCBA0891835A}"/>
                    </a:ext>
                  </a:extLst>
                </p14:cNvPr>
                <p14:cNvContentPartPr/>
                <p14:nvPr/>
              </p14:nvContentPartPr>
              <p14:xfrm>
                <a:off x="2480345" y="6743298"/>
                <a:ext cx="216360" cy="33480"/>
              </p14:xfrm>
            </p:contentPart>
          </mc:Choice>
          <mc:Fallback>
            <p:pic>
              <p:nvPicPr>
                <p:cNvPr id="130" name="Tinta 129">
                  <a:extLst>
                    <a:ext uri="{FF2B5EF4-FFF2-40B4-BE49-F238E27FC236}">
                      <a16:creationId xmlns:a16="http://schemas.microsoft.com/office/drawing/2014/main" id="{A6DE7994-7AF6-43EA-AA22-CCBA0891835A}"/>
                    </a:ext>
                  </a:extLst>
                </p:cNvPr>
                <p:cNvPicPr/>
                <p:nvPr/>
              </p:nvPicPr>
              <p:blipFill>
                <a:blip r:embed="rId201"/>
                <a:stretch>
                  <a:fillRect/>
                </a:stretch>
              </p:blipFill>
              <p:spPr>
                <a:xfrm>
                  <a:off x="2471345" y="6734658"/>
                  <a:ext cx="234000" cy="51120"/>
                </a:xfrm>
                <a:prstGeom prst="rect">
                  <a:avLst/>
                </a:prstGeom>
              </p:spPr>
            </p:pic>
          </mc:Fallback>
        </mc:AlternateContent>
      </p:grpSp>
      <p:grpSp>
        <p:nvGrpSpPr>
          <p:cNvPr id="137" name="Agrupar 136">
            <a:extLst>
              <a:ext uri="{FF2B5EF4-FFF2-40B4-BE49-F238E27FC236}">
                <a16:creationId xmlns:a16="http://schemas.microsoft.com/office/drawing/2014/main" id="{BE8107D3-366F-462A-BDC3-B812D1D5B64A}"/>
              </a:ext>
            </a:extLst>
          </p:cNvPr>
          <p:cNvGrpSpPr/>
          <p:nvPr/>
        </p:nvGrpSpPr>
        <p:grpSpPr>
          <a:xfrm>
            <a:off x="3032945" y="6396618"/>
            <a:ext cx="2039760" cy="380160"/>
            <a:chOff x="3032945" y="6396618"/>
            <a:chExt cx="2039760" cy="380160"/>
          </a:xfrm>
        </p:grpSpPr>
        <mc:AlternateContent xmlns:mc="http://schemas.openxmlformats.org/markup-compatibility/2006">
          <mc:Choice xmlns:p14="http://schemas.microsoft.com/office/powerpoint/2010/main" Requires="p14">
            <p:contentPart p14:bwMode="auto" r:id="rId202">
              <p14:nvContentPartPr>
                <p14:cNvPr id="132" name="Tinta 131">
                  <a:extLst>
                    <a:ext uri="{FF2B5EF4-FFF2-40B4-BE49-F238E27FC236}">
                      <a16:creationId xmlns:a16="http://schemas.microsoft.com/office/drawing/2014/main" id="{05F58E60-45F8-4B1C-9CBA-D9D6A0B3667D}"/>
                    </a:ext>
                  </a:extLst>
                </p14:cNvPr>
                <p14:cNvContentPartPr/>
                <p14:nvPr/>
              </p14:nvContentPartPr>
              <p14:xfrm>
                <a:off x="3032945" y="6522618"/>
                <a:ext cx="241560" cy="250920"/>
              </p14:xfrm>
            </p:contentPart>
          </mc:Choice>
          <mc:Fallback>
            <p:pic>
              <p:nvPicPr>
                <p:cNvPr id="132" name="Tinta 131">
                  <a:extLst>
                    <a:ext uri="{FF2B5EF4-FFF2-40B4-BE49-F238E27FC236}">
                      <a16:creationId xmlns:a16="http://schemas.microsoft.com/office/drawing/2014/main" id="{05F58E60-45F8-4B1C-9CBA-D9D6A0B3667D}"/>
                    </a:ext>
                  </a:extLst>
                </p:cNvPr>
                <p:cNvPicPr/>
                <p:nvPr/>
              </p:nvPicPr>
              <p:blipFill>
                <a:blip r:embed="rId203"/>
                <a:stretch>
                  <a:fillRect/>
                </a:stretch>
              </p:blipFill>
              <p:spPr>
                <a:xfrm>
                  <a:off x="3023945" y="6513618"/>
                  <a:ext cx="2592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3" name="Tinta 132">
                  <a:extLst>
                    <a:ext uri="{FF2B5EF4-FFF2-40B4-BE49-F238E27FC236}">
                      <a16:creationId xmlns:a16="http://schemas.microsoft.com/office/drawing/2014/main" id="{B5BE7EBA-C258-4A77-B24C-9A4C5AF434ED}"/>
                    </a:ext>
                  </a:extLst>
                </p14:cNvPr>
                <p14:cNvContentPartPr/>
                <p14:nvPr/>
              </p14:nvContentPartPr>
              <p14:xfrm>
                <a:off x="3475025" y="6591018"/>
                <a:ext cx="356760" cy="178920"/>
              </p14:xfrm>
            </p:contentPart>
          </mc:Choice>
          <mc:Fallback>
            <p:pic>
              <p:nvPicPr>
                <p:cNvPr id="133" name="Tinta 132">
                  <a:extLst>
                    <a:ext uri="{FF2B5EF4-FFF2-40B4-BE49-F238E27FC236}">
                      <a16:creationId xmlns:a16="http://schemas.microsoft.com/office/drawing/2014/main" id="{B5BE7EBA-C258-4A77-B24C-9A4C5AF434ED}"/>
                    </a:ext>
                  </a:extLst>
                </p:cNvPr>
                <p:cNvPicPr/>
                <p:nvPr/>
              </p:nvPicPr>
              <p:blipFill>
                <a:blip r:embed="rId205"/>
                <a:stretch>
                  <a:fillRect/>
                </a:stretch>
              </p:blipFill>
              <p:spPr>
                <a:xfrm>
                  <a:off x="3466385" y="6582378"/>
                  <a:ext cx="3744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4" name="Tinta 133">
                  <a:extLst>
                    <a:ext uri="{FF2B5EF4-FFF2-40B4-BE49-F238E27FC236}">
                      <a16:creationId xmlns:a16="http://schemas.microsoft.com/office/drawing/2014/main" id="{164F8CD2-89C4-497F-A603-ADF0C1AC3112}"/>
                    </a:ext>
                  </a:extLst>
                </p14:cNvPr>
                <p14:cNvContentPartPr/>
                <p14:nvPr/>
              </p14:nvContentPartPr>
              <p14:xfrm>
                <a:off x="3826745" y="6439458"/>
                <a:ext cx="244440" cy="126720"/>
              </p14:xfrm>
            </p:contentPart>
          </mc:Choice>
          <mc:Fallback>
            <p:pic>
              <p:nvPicPr>
                <p:cNvPr id="134" name="Tinta 133">
                  <a:extLst>
                    <a:ext uri="{FF2B5EF4-FFF2-40B4-BE49-F238E27FC236}">
                      <a16:creationId xmlns:a16="http://schemas.microsoft.com/office/drawing/2014/main" id="{164F8CD2-89C4-497F-A603-ADF0C1AC3112}"/>
                    </a:ext>
                  </a:extLst>
                </p:cNvPr>
                <p:cNvPicPr/>
                <p:nvPr/>
              </p:nvPicPr>
              <p:blipFill>
                <a:blip r:embed="rId207"/>
                <a:stretch>
                  <a:fillRect/>
                </a:stretch>
              </p:blipFill>
              <p:spPr>
                <a:xfrm>
                  <a:off x="3817745" y="6430818"/>
                  <a:ext cx="2620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5" name="Tinta 134">
                  <a:extLst>
                    <a:ext uri="{FF2B5EF4-FFF2-40B4-BE49-F238E27FC236}">
                      <a16:creationId xmlns:a16="http://schemas.microsoft.com/office/drawing/2014/main" id="{EBAB48CC-4516-4588-8C66-E280556C129B}"/>
                    </a:ext>
                  </a:extLst>
                </p14:cNvPr>
                <p14:cNvContentPartPr/>
                <p14:nvPr/>
              </p14:nvContentPartPr>
              <p14:xfrm>
                <a:off x="4219865" y="6396618"/>
                <a:ext cx="852840" cy="372960"/>
              </p14:xfrm>
            </p:contentPart>
          </mc:Choice>
          <mc:Fallback>
            <p:pic>
              <p:nvPicPr>
                <p:cNvPr id="135" name="Tinta 134">
                  <a:extLst>
                    <a:ext uri="{FF2B5EF4-FFF2-40B4-BE49-F238E27FC236}">
                      <a16:creationId xmlns:a16="http://schemas.microsoft.com/office/drawing/2014/main" id="{EBAB48CC-4516-4588-8C66-E280556C129B}"/>
                    </a:ext>
                  </a:extLst>
                </p:cNvPr>
                <p:cNvPicPr/>
                <p:nvPr/>
              </p:nvPicPr>
              <p:blipFill>
                <a:blip r:embed="rId209"/>
                <a:stretch>
                  <a:fillRect/>
                </a:stretch>
              </p:blipFill>
              <p:spPr>
                <a:xfrm>
                  <a:off x="4210865" y="6387618"/>
                  <a:ext cx="87048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6" name="Tinta 135">
                  <a:extLst>
                    <a:ext uri="{FF2B5EF4-FFF2-40B4-BE49-F238E27FC236}">
                      <a16:creationId xmlns:a16="http://schemas.microsoft.com/office/drawing/2014/main" id="{D7C3D484-DC76-48FA-9E85-F322411FE747}"/>
                    </a:ext>
                  </a:extLst>
                </p14:cNvPr>
                <p14:cNvContentPartPr/>
                <p14:nvPr/>
              </p14:nvContentPartPr>
              <p14:xfrm>
                <a:off x="4649705" y="6588858"/>
                <a:ext cx="384840" cy="187920"/>
              </p14:xfrm>
            </p:contentPart>
          </mc:Choice>
          <mc:Fallback>
            <p:pic>
              <p:nvPicPr>
                <p:cNvPr id="136" name="Tinta 135">
                  <a:extLst>
                    <a:ext uri="{FF2B5EF4-FFF2-40B4-BE49-F238E27FC236}">
                      <a16:creationId xmlns:a16="http://schemas.microsoft.com/office/drawing/2014/main" id="{D7C3D484-DC76-48FA-9E85-F322411FE747}"/>
                    </a:ext>
                  </a:extLst>
                </p:cNvPr>
                <p:cNvPicPr/>
                <p:nvPr/>
              </p:nvPicPr>
              <p:blipFill>
                <a:blip r:embed="rId211"/>
                <a:stretch>
                  <a:fillRect/>
                </a:stretch>
              </p:blipFill>
              <p:spPr>
                <a:xfrm>
                  <a:off x="4640705" y="6579858"/>
                  <a:ext cx="402480" cy="20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2">
            <p14:nvContentPartPr>
              <p14:cNvPr id="138" name="Tinta 137">
                <a:extLst>
                  <a:ext uri="{FF2B5EF4-FFF2-40B4-BE49-F238E27FC236}">
                    <a16:creationId xmlns:a16="http://schemas.microsoft.com/office/drawing/2014/main" id="{2B501CB5-BA61-4BD1-B2F3-C17CBEFF2436}"/>
                  </a:ext>
                </a:extLst>
              </p14:cNvPr>
              <p14:cNvContentPartPr/>
              <p14:nvPr/>
            </p14:nvContentPartPr>
            <p14:xfrm>
              <a:off x="1085705" y="6454578"/>
              <a:ext cx="3953160" cy="504000"/>
            </p14:xfrm>
          </p:contentPart>
        </mc:Choice>
        <mc:Fallback>
          <p:pic>
            <p:nvPicPr>
              <p:cNvPr id="138" name="Tinta 137">
                <a:extLst>
                  <a:ext uri="{FF2B5EF4-FFF2-40B4-BE49-F238E27FC236}">
                    <a16:creationId xmlns:a16="http://schemas.microsoft.com/office/drawing/2014/main" id="{2B501CB5-BA61-4BD1-B2F3-C17CBEFF2436}"/>
                  </a:ext>
                </a:extLst>
              </p:cNvPr>
              <p:cNvPicPr/>
              <p:nvPr/>
            </p:nvPicPr>
            <p:blipFill>
              <a:blip r:embed="rId213"/>
              <a:stretch>
                <a:fillRect/>
              </a:stretch>
            </p:blipFill>
            <p:spPr>
              <a:xfrm>
                <a:off x="1031705" y="6346578"/>
                <a:ext cx="406080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Tinta 138">
                <a:extLst>
                  <a:ext uri="{FF2B5EF4-FFF2-40B4-BE49-F238E27FC236}">
                    <a16:creationId xmlns:a16="http://schemas.microsoft.com/office/drawing/2014/main" id="{D8A7B88D-57F8-4264-BEE6-A0590253E6E0}"/>
                  </a:ext>
                </a:extLst>
              </p14:cNvPr>
              <p14:cNvContentPartPr/>
              <p14:nvPr/>
            </p14:nvContentPartPr>
            <p14:xfrm>
              <a:off x="10212065" y="1769898"/>
              <a:ext cx="41400" cy="207360"/>
            </p14:xfrm>
          </p:contentPart>
        </mc:Choice>
        <mc:Fallback>
          <p:pic>
            <p:nvPicPr>
              <p:cNvPr id="139" name="Tinta 138">
                <a:extLst>
                  <a:ext uri="{FF2B5EF4-FFF2-40B4-BE49-F238E27FC236}">
                    <a16:creationId xmlns:a16="http://schemas.microsoft.com/office/drawing/2014/main" id="{D8A7B88D-57F8-4264-BEE6-A0590253E6E0}"/>
                  </a:ext>
                </a:extLst>
              </p:cNvPr>
              <p:cNvPicPr/>
              <p:nvPr/>
            </p:nvPicPr>
            <p:blipFill>
              <a:blip r:embed="rId215"/>
              <a:stretch>
                <a:fillRect/>
              </a:stretch>
            </p:blipFill>
            <p:spPr>
              <a:xfrm>
                <a:off x="10158065" y="1661898"/>
                <a:ext cx="14904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0" name="Tinta 139">
                <a:extLst>
                  <a:ext uri="{FF2B5EF4-FFF2-40B4-BE49-F238E27FC236}">
                    <a16:creationId xmlns:a16="http://schemas.microsoft.com/office/drawing/2014/main" id="{AB171BC3-C860-42CC-8836-267361944BEF}"/>
                  </a:ext>
                </a:extLst>
              </p14:cNvPr>
              <p14:cNvContentPartPr/>
              <p14:nvPr/>
            </p14:nvContentPartPr>
            <p14:xfrm>
              <a:off x="10421585" y="1919658"/>
              <a:ext cx="965520" cy="253800"/>
            </p14:xfrm>
          </p:contentPart>
        </mc:Choice>
        <mc:Fallback>
          <p:pic>
            <p:nvPicPr>
              <p:cNvPr id="140" name="Tinta 139">
                <a:extLst>
                  <a:ext uri="{FF2B5EF4-FFF2-40B4-BE49-F238E27FC236}">
                    <a16:creationId xmlns:a16="http://schemas.microsoft.com/office/drawing/2014/main" id="{AB171BC3-C860-42CC-8836-267361944BEF}"/>
                  </a:ext>
                </a:extLst>
              </p:cNvPr>
              <p:cNvPicPr/>
              <p:nvPr/>
            </p:nvPicPr>
            <p:blipFill>
              <a:blip r:embed="rId217"/>
              <a:stretch>
                <a:fillRect/>
              </a:stretch>
            </p:blipFill>
            <p:spPr>
              <a:xfrm>
                <a:off x="10403945" y="1901658"/>
                <a:ext cx="1001160" cy="289440"/>
              </a:xfrm>
              <a:prstGeom prst="rect">
                <a:avLst/>
              </a:prstGeom>
            </p:spPr>
          </p:pic>
        </mc:Fallback>
      </mc:AlternateContent>
      <p:grpSp>
        <p:nvGrpSpPr>
          <p:cNvPr id="143" name="Agrupar 142">
            <a:extLst>
              <a:ext uri="{FF2B5EF4-FFF2-40B4-BE49-F238E27FC236}">
                <a16:creationId xmlns:a16="http://schemas.microsoft.com/office/drawing/2014/main" id="{7305799B-DE59-4509-9194-C2ECCAEC0845}"/>
              </a:ext>
            </a:extLst>
          </p:cNvPr>
          <p:cNvGrpSpPr/>
          <p:nvPr/>
        </p:nvGrpSpPr>
        <p:grpSpPr>
          <a:xfrm>
            <a:off x="10491425" y="1128018"/>
            <a:ext cx="1047960" cy="248400"/>
            <a:chOff x="10491425" y="1128018"/>
            <a:chExt cx="1047960" cy="248400"/>
          </a:xfrm>
        </p:grpSpPr>
        <mc:AlternateContent xmlns:mc="http://schemas.openxmlformats.org/markup-compatibility/2006">
          <mc:Choice xmlns:p14="http://schemas.microsoft.com/office/powerpoint/2010/main" Requires="p14">
            <p:contentPart p14:bwMode="auto" r:id="rId218">
              <p14:nvContentPartPr>
                <p14:cNvPr id="141" name="Tinta 140">
                  <a:extLst>
                    <a:ext uri="{FF2B5EF4-FFF2-40B4-BE49-F238E27FC236}">
                      <a16:creationId xmlns:a16="http://schemas.microsoft.com/office/drawing/2014/main" id="{5B4A4909-E024-468D-9EC0-99D7BA461498}"/>
                    </a:ext>
                  </a:extLst>
                </p14:cNvPr>
                <p14:cNvContentPartPr/>
                <p14:nvPr/>
              </p14:nvContentPartPr>
              <p14:xfrm>
                <a:off x="10616345" y="1128018"/>
                <a:ext cx="923040" cy="154080"/>
              </p14:xfrm>
            </p:contentPart>
          </mc:Choice>
          <mc:Fallback>
            <p:pic>
              <p:nvPicPr>
                <p:cNvPr id="141" name="Tinta 140">
                  <a:extLst>
                    <a:ext uri="{FF2B5EF4-FFF2-40B4-BE49-F238E27FC236}">
                      <a16:creationId xmlns:a16="http://schemas.microsoft.com/office/drawing/2014/main" id="{5B4A4909-E024-468D-9EC0-99D7BA461498}"/>
                    </a:ext>
                  </a:extLst>
                </p:cNvPr>
                <p:cNvPicPr/>
                <p:nvPr/>
              </p:nvPicPr>
              <p:blipFill>
                <a:blip r:embed="rId219"/>
                <a:stretch>
                  <a:fillRect/>
                </a:stretch>
              </p:blipFill>
              <p:spPr>
                <a:xfrm>
                  <a:off x="10598705" y="1110378"/>
                  <a:ext cx="9586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2" name="Tinta 141">
                  <a:extLst>
                    <a:ext uri="{FF2B5EF4-FFF2-40B4-BE49-F238E27FC236}">
                      <a16:creationId xmlns:a16="http://schemas.microsoft.com/office/drawing/2014/main" id="{57429AD5-57AF-4AEF-BE52-8EBB133BE92B}"/>
                    </a:ext>
                  </a:extLst>
                </p14:cNvPr>
                <p14:cNvContentPartPr/>
                <p14:nvPr/>
              </p14:nvContentPartPr>
              <p14:xfrm>
                <a:off x="10491425" y="1189578"/>
                <a:ext cx="302400" cy="186840"/>
              </p14:xfrm>
            </p:contentPart>
          </mc:Choice>
          <mc:Fallback>
            <p:pic>
              <p:nvPicPr>
                <p:cNvPr id="142" name="Tinta 141">
                  <a:extLst>
                    <a:ext uri="{FF2B5EF4-FFF2-40B4-BE49-F238E27FC236}">
                      <a16:creationId xmlns:a16="http://schemas.microsoft.com/office/drawing/2014/main" id="{57429AD5-57AF-4AEF-BE52-8EBB133BE92B}"/>
                    </a:ext>
                  </a:extLst>
                </p:cNvPr>
                <p:cNvPicPr/>
                <p:nvPr/>
              </p:nvPicPr>
              <p:blipFill>
                <a:blip r:embed="rId221"/>
                <a:stretch>
                  <a:fillRect/>
                </a:stretch>
              </p:blipFill>
              <p:spPr>
                <a:xfrm>
                  <a:off x="10473785" y="1171938"/>
                  <a:ext cx="338040" cy="222480"/>
                </a:xfrm>
                <a:prstGeom prst="rect">
                  <a:avLst/>
                </a:prstGeom>
              </p:spPr>
            </p:pic>
          </mc:Fallback>
        </mc:AlternateContent>
      </p:grpSp>
      <p:grpSp>
        <p:nvGrpSpPr>
          <p:cNvPr id="159" name="Agrupar 158">
            <a:extLst>
              <a:ext uri="{FF2B5EF4-FFF2-40B4-BE49-F238E27FC236}">
                <a16:creationId xmlns:a16="http://schemas.microsoft.com/office/drawing/2014/main" id="{9EA778EB-8A56-40A0-995B-81E28CBDE550}"/>
              </a:ext>
            </a:extLst>
          </p:cNvPr>
          <p:cNvGrpSpPr/>
          <p:nvPr/>
        </p:nvGrpSpPr>
        <p:grpSpPr>
          <a:xfrm>
            <a:off x="7279145" y="1967538"/>
            <a:ext cx="2049480" cy="1207800"/>
            <a:chOff x="7279145" y="1967538"/>
            <a:chExt cx="2049480" cy="1207800"/>
          </a:xfrm>
        </p:grpSpPr>
        <mc:AlternateContent xmlns:mc="http://schemas.openxmlformats.org/markup-compatibility/2006">
          <mc:Choice xmlns:p14="http://schemas.microsoft.com/office/powerpoint/2010/main" Requires="p14">
            <p:contentPart p14:bwMode="auto" r:id="rId222">
              <p14:nvContentPartPr>
                <p14:cNvPr id="144" name="Tinta 143">
                  <a:extLst>
                    <a:ext uri="{FF2B5EF4-FFF2-40B4-BE49-F238E27FC236}">
                      <a16:creationId xmlns:a16="http://schemas.microsoft.com/office/drawing/2014/main" id="{7DCB9C86-9B4C-46E6-973A-FCE3EDB08245}"/>
                    </a:ext>
                  </a:extLst>
                </p14:cNvPr>
                <p14:cNvContentPartPr/>
                <p14:nvPr/>
              </p14:nvContentPartPr>
              <p14:xfrm>
                <a:off x="7697465" y="2284698"/>
                <a:ext cx="53280" cy="305280"/>
              </p14:xfrm>
            </p:contentPart>
          </mc:Choice>
          <mc:Fallback>
            <p:pic>
              <p:nvPicPr>
                <p:cNvPr id="144" name="Tinta 143">
                  <a:extLst>
                    <a:ext uri="{FF2B5EF4-FFF2-40B4-BE49-F238E27FC236}">
                      <a16:creationId xmlns:a16="http://schemas.microsoft.com/office/drawing/2014/main" id="{7DCB9C86-9B4C-46E6-973A-FCE3EDB08245}"/>
                    </a:ext>
                  </a:extLst>
                </p:cNvPr>
                <p:cNvPicPr/>
                <p:nvPr/>
              </p:nvPicPr>
              <p:blipFill>
                <a:blip r:embed="rId223"/>
                <a:stretch>
                  <a:fillRect/>
                </a:stretch>
              </p:blipFill>
              <p:spPr>
                <a:xfrm>
                  <a:off x="7679825" y="2266698"/>
                  <a:ext cx="8892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5" name="Tinta 144">
                  <a:extLst>
                    <a:ext uri="{FF2B5EF4-FFF2-40B4-BE49-F238E27FC236}">
                      <a16:creationId xmlns:a16="http://schemas.microsoft.com/office/drawing/2014/main" id="{0E32C953-15C5-49F1-BC18-CC2B40E22E65}"/>
                    </a:ext>
                  </a:extLst>
                </p14:cNvPr>
                <p14:cNvContentPartPr/>
                <p14:nvPr/>
              </p14:nvContentPartPr>
              <p14:xfrm>
                <a:off x="7506665" y="2679258"/>
                <a:ext cx="401760" cy="17280"/>
              </p14:xfrm>
            </p:contentPart>
          </mc:Choice>
          <mc:Fallback>
            <p:pic>
              <p:nvPicPr>
                <p:cNvPr id="145" name="Tinta 144">
                  <a:extLst>
                    <a:ext uri="{FF2B5EF4-FFF2-40B4-BE49-F238E27FC236}">
                      <a16:creationId xmlns:a16="http://schemas.microsoft.com/office/drawing/2014/main" id="{0E32C953-15C5-49F1-BC18-CC2B40E22E65}"/>
                    </a:ext>
                  </a:extLst>
                </p:cNvPr>
                <p:cNvPicPr/>
                <p:nvPr/>
              </p:nvPicPr>
              <p:blipFill>
                <a:blip r:embed="rId225"/>
                <a:stretch>
                  <a:fillRect/>
                </a:stretch>
              </p:blipFill>
              <p:spPr>
                <a:xfrm>
                  <a:off x="7488665" y="2661258"/>
                  <a:ext cx="4374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6" name="Tinta 145">
                  <a:extLst>
                    <a:ext uri="{FF2B5EF4-FFF2-40B4-BE49-F238E27FC236}">
                      <a16:creationId xmlns:a16="http://schemas.microsoft.com/office/drawing/2014/main" id="{B3930633-4887-45FE-9EF2-AA0DA1FDB5B0}"/>
                    </a:ext>
                  </a:extLst>
                </p14:cNvPr>
                <p14:cNvContentPartPr/>
                <p14:nvPr/>
              </p14:nvContentPartPr>
              <p14:xfrm>
                <a:off x="7595225" y="2907858"/>
                <a:ext cx="411120" cy="216720"/>
              </p14:xfrm>
            </p:contentPart>
          </mc:Choice>
          <mc:Fallback>
            <p:pic>
              <p:nvPicPr>
                <p:cNvPr id="146" name="Tinta 145">
                  <a:extLst>
                    <a:ext uri="{FF2B5EF4-FFF2-40B4-BE49-F238E27FC236}">
                      <a16:creationId xmlns:a16="http://schemas.microsoft.com/office/drawing/2014/main" id="{B3930633-4887-45FE-9EF2-AA0DA1FDB5B0}"/>
                    </a:ext>
                  </a:extLst>
                </p:cNvPr>
                <p:cNvPicPr/>
                <p:nvPr/>
              </p:nvPicPr>
              <p:blipFill>
                <a:blip r:embed="rId227"/>
                <a:stretch>
                  <a:fillRect/>
                </a:stretch>
              </p:blipFill>
              <p:spPr>
                <a:xfrm>
                  <a:off x="7577225" y="2889858"/>
                  <a:ext cx="446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8" name="Tinta 147">
                  <a:extLst>
                    <a:ext uri="{FF2B5EF4-FFF2-40B4-BE49-F238E27FC236}">
                      <a16:creationId xmlns:a16="http://schemas.microsoft.com/office/drawing/2014/main" id="{E6A1E430-B8E8-4572-ACF3-019A78E1F246}"/>
                    </a:ext>
                  </a:extLst>
                </p14:cNvPr>
                <p14:cNvContentPartPr/>
                <p14:nvPr/>
              </p14:nvContentPartPr>
              <p14:xfrm>
                <a:off x="7279145" y="2161938"/>
                <a:ext cx="248040" cy="932760"/>
              </p14:xfrm>
            </p:contentPart>
          </mc:Choice>
          <mc:Fallback>
            <p:pic>
              <p:nvPicPr>
                <p:cNvPr id="148" name="Tinta 147">
                  <a:extLst>
                    <a:ext uri="{FF2B5EF4-FFF2-40B4-BE49-F238E27FC236}">
                      <a16:creationId xmlns:a16="http://schemas.microsoft.com/office/drawing/2014/main" id="{E6A1E430-B8E8-4572-ACF3-019A78E1F246}"/>
                    </a:ext>
                  </a:extLst>
                </p:cNvPr>
                <p:cNvPicPr/>
                <p:nvPr/>
              </p:nvPicPr>
              <p:blipFill>
                <a:blip r:embed="rId229"/>
                <a:stretch>
                  <a:fillRect/>
                </a:stretch>
              </p:blipFill>
              <p:spPr>
                <a:xfrm>
                  <a:off x="7261145" y="2143938"/>
                  <a:ext cx="283680" cy="9684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9" name="Tinta 148">
                  <a:extLst>
                    <a:ext uri="{FF2B5EF4-FFF2-40B4-BE49-F238E27FC236}">
                      <a16:creationId xmlns:a16="http://schemas.microsoft.com/office/drawing/2014/main" id="{19F27666-3A7E-4F47-8EC1-29FF1ACB69F1}"/>
                    </a:ext>
                  </a:extLst>
                </p14:cNvPr>
                <p14:cNvContentPartPr/>
                <p14:nvPr/>
              </p14:nvContentPartPr>
              <p14:xfrm>
                <a:off x="8074025" y="2144658"/>
                <a:ext cx="223200" cy="1030680"/>
              </p14:xfrm>
            </p:contentPart>
          </mc:Choice>
          <mc:Fallback>
            <p:pic>
              <p:nvPicPr>
                <p:cNvPr id="149" name="Tinta 148">
                  <a:extLst>
                    <a:ext uri="{FF2B5EF4-FFF2-40B4-BE49-F238E27FC236}">
                      <a16:creationId xmlns:a16="http://schemas.microsoft.com/office/drawing/2014/main" id="{19F27666-3A7E-4F47-8EC1-29FF1ACB69F1}"/>
                    </a:ext>
                  </a:extLst>
                </p:cNvPr>
                <p:cNvPicPr/>
                <p:nvPr/>
              </p:nvPicPr>
              <p:blipFill>
                <a:blip r:embed="rId231"/>
                <a:stretch>
                  <a:fillRect/>
                </a:stretch>
              </p:blipFill>
              <p:spPr>
                <a:xfrm>
                  <a:off x="8056385" y="2127018"/>
                  <a:ext cx="258840" cy="10663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1" name="Tinta 150">
                  <a:extLst>
                    <a:ext uri="{FF2B5EF4-FFF2-40B4-BE49-F238E27FC236}">
                      <a16:creationId xmlns:a16="http://schemas.microsoft.com/office/drawing/2014/main" id="{85D7F14F-E52F-4AB1-8FEE-9637C57FD95B}"/>
                    </a:ext>
                  </a:extLst>
                </p14:cNvPr>
                <p14:cNvContentPartPr/>
                <p14:nvPr/>
              </p14:nvContentPartPr>
              <p14:xfrm>
                <a:off x="8290385" y="2107218"/>
                <a:ext cx="156960" cy="1440"/>
              </p14:xfrm>
            </p:contentPart>
          </mc:Choice>
          <mc:Fallback>
            <p:pic>
              <p:nvPicPr>
                <p:cNvPr id="151" name="Tinta 150">
                  <a:extLst>
                    <a:ext uri="{FF2B5EF4-FFF2-40B4-BE49-F238E27FC236}">
                      <a16:creationId xmlns:a16="http://schemas.microsoft.com/office/drawing/2014/main" id="{85D7F14F-E52F-4AB1-8FEE-9637C57FD95B}"/>
                    </a:ext>
                  </a:extLst>
                </p:cNvPr>
                <p:cNvPicPr/>
                <p:nvPr/>
              </p:nvPicPr>
              <p:blipFill>
                <a:blip r:embed="rId233"/>
                <a:stretch>
                  <a:fillRect/>
                </a:stretch>
              </p:blipFill>
              <p:spPr>
                <a:xfrm>
                  <a:off x="8272385" y="2089578"/>
                  <a:ext cx="1926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2" name="Tinta 151">
                  <a:extLst>
                    <a:ext uri="{FF2B5EF4-FFF2-40B4-BE49-F238E27FC236}">
                      <a16:creationId xmlns:a16="http://schemas.microsoft.com/office/drawing/2014/main" id="{6769E1C3-658C-409E-A3D4-AA5AB5E802FC}"/>
                    </a:ext>
                  </a:extLst>
                </p14:cNvPr>
                <p14:cNvContentPartPr/>
                <p14:nvPr/>
              </p14:nvContentPartPr>
              <p14:xfrm>
                <a:off x="8516825" y="1967538"/>
                <a:ext cx="158040" cy="196920"/>
              </p14:xfrm>
            </p:contentPart>
          </mc:Choice>
          <mc:Fallback>
            <p:pic>
              <p:nvPicPr>
                <p:cNvPr id="152" name="Tinta 151">
                  <a:extLst>
                    <a:ext uri="{FF2B5EF4-FFF2-40B4-BE49-F238E27FC236}">
                      <a16:creationId xmlns:a16="http://schemas.microsoft.com/office/drawing/2014/main" id="{6769E1C3-658C-409E-A3D4-AA5AB5E802FC}"/>
                    </a:ext>
                  </a:extLst>
                </p:cNvPr>
                <p:cNvPicPr/>
                <p:nvPr/>
              </p:nvPicPr>
              <p:blipFill>
                <a:blip r:embed="rId235"/>
                <a:stretch>
                  <a:fillRect/>
                </a:stretch>
              </p:blipFill>
              <p:spPr>
                <a:xfrm>
                  <a:off x="8498825" y="1949538"/>
                  <a:ext cx="1936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3" name="Tinta 152">
                  <a:extLst>
                    <a:ext uri="{FF2B5EF4-FFF2-40B4-BE49-F238E27FC236}">
                      <a16:creationId xmlns:a16="http://schemas.microsoft.com/office/drawing/2014/main" id="{BEC0781C-31DB-44F1-8379-22274280A16F}"/>
                    </a:ext>
                  </a:extLst>
                </p14:cNvPr>
                <p14:cNvContentPartPr/>
                <p14:nvPr/>
              </p14:nvContentPartPr>
              <p14:xfrm>
                <a:off x="8568665" y="2038098"/>
                <a:ext cx="361080" cy="255960"/>
              </p14:xfrm>
            </p:contentPart>
          </mc:Choice>
          <mc:Fallback>
            <p:pic>
              <p:nvPicPr>
                <p:cNvPr id="153" name="Tinta 152">
                  <a:extLst>
                    <a:ext uri="{FF2B5EF4-FFF2-40B4-BE49-F238E27FC236}">
                      <a16:creationId xmlns:a16="http://schemas.microsoft.com/office/drawing/2014/main" id="{BEC0781C-31DB-44F1-8379-22274280A16F}"/>
                    </a:ext>
                  </a:extLst>
                </p:cNvPr>
                <p:cNvPicPr/>
                <p:nvPr/>
              </p:nvPicPr>
              <p:blipFill>
                <a:blip r:embed="rId237"/>
                <a:stretch>
                  <a:fillRect/>
                </a:stretch>
              </p:blipFill>
              <p:spPr>
                <a:xfrm>
                  <a:off x="8550665" y="2020098"/>
                  <a:ext cx="3967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Tinta 153">
                  <a:extLst>
                    <a:ext uri="{FF2B5EF4-FFF2-40B4-BE49-F238E27FC236}">
                      <a16:creationId xmlns:a16="http://schemas.microsoft.com/office/drawing/2014/main" id="{3021F157-6001-41B7-AF37-1C1D1B9418FA}"/>
                    </a:ext>
                  </a:extLst>
                </p14:cNvPr>
                <p14:cNvContentPartPr/>
                <p14:nvPr/>
              </p14:nvContentPartPr>
              <p14:xfrm>
                <a:off x="8823905" y="2204058"/>
                <a:ext cx="115200" cy="191520"/>
              </p14:xfrm>
            </p:contentPart>
          </mc:Choice>
          <mc:Fallback>
            <p:pic>
              <p:nvPicPr>
                <p:cNvPr id="154" name="Tinta 153">
                  <a:extLst>
                    <a:ext uri="{FF2B5EF4-FFF2-40B4-BE49-F238E27FC236}">
                      <a16:creationId xmlns:a16="http://schemas.microsoft.com/office/drawing/2014/main" id="{3021F157-6001-41B7-AF37-1C1D1B9418FA}"/>
                    </a:ext>
                  </a:extLst>
                </p:cNvPr>
                <p:cNvPicPr/>
                <p:nvPr/>
              </p:nvPicPr>
              <p:blipFill>
                <a:blip r:embed="rId239"/>
                <a:stretch>
                  <a:fillRect/>
                </a:stretch>
              </p:blipFill>
              <p:spPr>
                <a:xfrm>
                  <a:off x="8806265" y="2186058"/>
                  <a:ext cx="1508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Tinta 154">
                  <a:extLst>
                    <a:ext uri="{FF2B5EF4-FFF2-40B4-BE49-F238E27FC236}">
                      <a16:creationId xmlns:a16="http://schemas.microsoft.com/office/drawing/2014/main" id="{35600F8C-716B-4568-B9D4-44496EB61675}"/>
                    </a:ext>
                  </a:extLst>
                </p14:cNvPr>
                <p14:cNvContentPartPr/>
                <p14:nvPr/>
              </p14:nvContentPartPr>
              <p14:xfrm>
                <a:off x="8908505" y="2197218"/>
                <a:ext cx="123480" cy="29880"/>
              </p14:xfrm>
            </p:contentPart>
          </mc:Choice>
          <mc:Fallback>
            <p:pic>
              <p:nvPicPr>
                <p:cNvPr id="155" name="Tinta 154">
                  <a:extLst>
                    <a:ext uri="{FF2B5EF4-FFF2-40B4-BE49-F238E27FC236}">
                      <a16:creationId xmlns:a16="http://schemas.microsoft.com/office/drawing/2014/main" id="{35600F8C-716B-4568-B9D4-44496EB61675}"/>
                    </a:ext>
                  </a:extLst>
                </p:cNvPr>
                <p:cNvPicPr/>
                <p:nvPr/>
              </p:nvPicPr>
              <p:blipFill>
                <a:blip r:embed="rId241"/>
                <a:stretch>
                  <a:fillRect/>
                </a:stretch>
              </p:blipFill>
              <p:spPr>
                <a:xfrm>
                  <a:off x="8890865" y="2179218"/>
                  <a:ext cx="1591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6" name="Tinta 155">
                  <a:extLst>
                    <a:ext uri="{FF2B5EF4-FFF2-40B4-BE49-F238E27FC236}">
                      <a16:creationId xmlns:a16="http://schemas.microsoft.com/office/drawing/2014/main" id="{16DC28D4-EDAE-4DB6-B040-C3E37488B33D}"/>
                    </a:ext>
                  </a:extLst>
                </p14:cNvPr>
                <p14:cNvContentPartPr/>
                <p14:nvPr/>
              </p14:nvContentPartPr>
              <p14:xfrm>
                <a:off x="9120905" y="2733258"/>
                <a:ext cx="186120" cy="24840"/>
              </p14:xfrm>
            </p:contentPart>
          </mc:Choice>
          <mc:Fallback>
            <p:pic>
              <p:nvPicPr>
                <p:cNvPr id="156" name="Tinta 155">
                  <a:extLst>
                    <a:ext uri="{FF2B5EF4-FFF2-40B4-BE49-F238E27FC236}">
                      <a16:creationId xmlns:a16="http://schemas.microsoft.com/office/drawing/2014/main" id="{16DC28D4-EDAE-4DB6-B040-C3E37488B33D}"/>
                    </a:ext>
                  </a:extLst>
                </p:cNvPr>
                <p:cNvPicPr/>
                <p:nvPr/>
              </p:nvPicPr>
              <p:blipFill>
                <a:blip r:embed="rId243"/>
                <a:stretch>
                  <a:fillRect/>
                </a:stretch>
              </p:blipFill>
              <p:spPr>
                <a:xfrm>
                  <a:off x="9103265" y="2715258"/>
                  <a:ext cx="221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7" name="Tinta 156">
                  <a:extLst>
                    <a:ext uri="{FF2B5EF4-FFF2-40B4-BE49-F238E27FC236}">
                      <a16:creationId xmlns:a16="http://schemas.microsoft.com/office/drawing/2014/main" id="{529532C3-A431-4FAE-A09D-1056D4DD7DF2}"/>
                    </a:ext>
                  </a:extLst>
                </p14:cNvPr>
                <p14:cNvContentPartPr/>
                <p14:nvPr/>
              </p14:nvContentPartPr>
              <p14:xfrm>
                <a:off x="9156185" y="2849898"/>
                <a:ext cx="172440" cy="27720"/>
              </p14:xfrm>
            </p:contentPart>
          </mc:Choice>
          <mc:Fallback>
            <p:pic>
              <p:nvPicPr>
                <p:cNvPr id="157" name="Tinta 156">
                  <a:extLst>
                    <a:ext uri="{FF2B5EF4-FFF2-40B4-BE49-F238E27FC236}">
                      <a16:creationId xmlns:a16="http://schemas.microsoft.com/office/drawing/2014/main" id="{529532C3-A431-4FAE-A09D-1056D4DD7DF2}"/>
                    </a:ext>
                  </a:extLst>
                </p:cNvPr>
                <p:cNvPicPr/>
                <p:nvPr/>
              </p:nvPicPr>
              <p:blipFill>
                <a:blip r:embed="rId245"/>
                <a:stretch>
                  <a:fillRect/>
                </a:stretch>
              </p:blipFill>
              <p:spPr>
                <a:xfrm>
                  <a:off x="9138545" y="2831898"/>
                  <a:ext cx="208080" cy="63360"/>
                </a:xfrm>
                <a:prstGeom prst="rect">
                  <a:avLst/>
                </a:prstGeom>
              </p:spPr>
            </p:pic>
          </mc:Fallback>
        </mc:AlternateContent>
      </p:grpSp>
      <p:grpSp>
        <p:nvGrpSpPr>
          <p:cNvPr id="163" name="Agrupar 162">
            <a:extLst>
              <a:ext uri="{FF2B5EF4-FFF2-40B4-BE49-F238E27FC236}">
                <a16:creationId xmlns:a16="http://schemas.microsoft.com/office/drawing/2014/main" id="{25DB7982-B110-411C-B0D9-38F32B9860F4}"/>
              </a:ext>
            </a:extLst>
          </p:cNvPr>
          <p:cNvGrpSpPr/>
          <p:nvPr/>
        </p:nvGrpSpPr>
        <p:grpSpPr>
          <a:xfrm>
            <a:off x="9843785" y="2525898"/>
            <a:ext cx="511200" cy="363960"/>
            <a:chOff x="9843785" y="2525898"/>
            <a:chExt cx="511200" cy="363960"/>
          </a:xfrm>
        </p:grpSpPr>
        <mc:AlternateContent xmlns:mc="http://schemas.openxmlformats.org/markup-compatibility/2006">
          <mc:Choice xmlns:p14="http://schemas.microsoft.com/office/powerpoint/2010/main" Requires="p14">
            <p:contentPart p14:bwMode="auto" r:id="rId246">
              <p14:nvContentPartPr>
                <p14:cNvPr id="160" name="Tinta 159">
                  <a:extLst>
                    <a:ext uri="{FF2B5EF4-FFF2-40B4-BE49-F238E27FC236}">
                      <a16:creationId xmlns:a16="http://schemas.microsoft.com/office/drawing/2014/main" id="{CFC52EAA-56E9-4811-9B43-2D375FED02E0}"/>
                    </a:ext>
                  </a:extLst>
                </p14:cNvPr>
                <p14:cNvContentPartPr/>
                <p14:nvPr/>
              </p14:nvContentPartPr>
              <p14:xfrm>
                <a:off x="9843785" y="2603658"/>
                <a:ext cx="257040" cy="264600"/>
              </p14:xfrm>
            </p:contentPart>
          </mc:Choice>
          <mc:Fallback>
            <p:pic>
              <p:nvPicPr>
                <p:cNvPr id="160" name="Tinta 159">
                  <a:extLst>
                    <a:ext uri="{FF2B5EF4-FFF2-40B4-BE49-F238E27FC236}">
                      <a16:creationId xmlns:a16="http://schemas.microsoft.com/office/drawing/2014/main" id="{CFC52EAA-56E9-4811-9B43-2D375FED02E0}"/>
                    </a:ext>
                  </a:extLst>
                </p:cNvPr>
                <p:cNvPicPr/>
                <p:nvPr/>
              </p:nvPicPr>
              <p:blipFill>
                <a:blip r:embed="rId247"/>
                <a:stretch>
                  <a:fillRect/>
                </a:stretch>
              </p:blipFill>
              <p:spPr>
                <a:xfrm>
                  <a:off x="9826145" y="2586018"/>
                  <a:ext cx="2926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1" name="Tinta 160">
                  <a:extLst>
                    <a:ext uri="{FF2B5EF4-FFF2-40B4-BE49-F238E27FC236}">
                      <a16:creationId xmlns:a16="http://schemas.microsoft.com/office/drawing/2014/main" id="{CC54095D-054C-4F5B-8A6A-1AA6DFA13660}"/>
                    </a:ext>
                  </a:extLst>
                </p14:cNvPr>
                <p14:cNvContentPartPr/>
                <p14:nvPr/>
              </p14:nvContentPartPr>
              <p14:xfrm>
                <a:off x="10129625" y="2525898"/>
                <a:ext cx="160560" cy="363960"/>
              </p14:xfrm>
            </p:contentPart>
          </mc:Choice>
          <mc:Fallback>
            <p:pic>
              <p:nvPicPr>
                <p:cNvPr id="161" name="Tinta 160">
                  <a:extLst>
                    <a:ext uri="{FF2B5EF4-FFF2-40B4-BE49-F238E27FC236}">
                      <a16:creationId xmlns:a16="http://schemas.microsoft.com/office/drawing/2014/main" id="{CC54095D-054C-4F5B-8A6A-1AA6DFA13660}"/>
                    </a:ext>
                  </a:extLst>
                </p:cNvPr>
                <p:cNvPicPr/>
                <p:nvPr/>
              </p:nvPicPr>
              <p:blipFill>
                <a:blip r:embed="rId249"/>
                <a:stretch>
                  <a:fillRect/>
                </a:stretch>
              </p:blipFill>
              <p:spPr>
                <a:xfrm>
                  <a:off x="10111985" y="2507898"/>
                  <a:ext cx="19620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2" name="Tinta 161">
                  <a:extLst>
                    <a:ext uri="{FF2B5EF4-FFF2-40B4-BE49-F238E27FC236}">
                      <a16:creationId xmlns:a16="http://schemas.microsoft.com/office/drawing/2014/main" id="{54D3CCBD-761B-4788-BE87-87D36BE3D571}"/>
                    </a:ext>
                  </a:extLst>
                </p14:cNvPr>
                <p14:cNvContentPartPr/>
                <p14:nvPr/>
              </p14:nvContentPartPr>
              <p14:xfrm>
                <a:off x="10148705" y="2772498"/>
                <a:ext cx="206280" cy="9360"/>
              </p14:xfrm>
            </p:contentPart>
          </mc:Choice>
          <mc:Fallback>
            <p:pic>
              <p:nvPicPr>
                <p:cNvPr id="162" name="Tinta 161">
                  <a:extLst>
                    <a:ext uri="{FF2B5EF4-FFF2-40B4-BE49-F238E27FC236}">
                      <a16:creationId xmlns:a16="http://schemas.microsoft.com/office/drawing/2014/main" id="{54D3CCBD-761B-4788-BE87-87D36BE3D571}"/>
                    </a:ext>
                  </a:extLst>
                </p:cNvPr>
                <p:cNvPicPr/>
                <p:nvPr/>
              </p:nvPicPr>
              <p:blipFill>
                <a:blip r:embed="rId251"/>
                <a:stretch>
                  <a:fillRect/>
                </a:stretch>
              </p:blipFill>
              <p:spPr>
                <a:xfrm>
                  <a:off x="10130705" y="2754498"/>
                  <a:ext cx="241920" cy="45000"/>
                </a:xfrm>
                <a:prstGeom prst="rect">
                  <a:avLst/>
                </a:prstGeom>
              </p:spPr>
            </p:pic>
          </mc:Fallback>
        </mc:AlternateContent>
      </p:grpSp>
      <p:grpSp>
        <p:nvGrpSpPr>
          <p:cNvPr id="175" name="Agrupar 174">
            <a:extLst>
              <a:ext uri="{FF2B5EF4-FFF2-40B4-BE49-F238E27FC236}">
                <a16:creationId xmlns:a16="http://schemas.microsoft.com/office/drawing/2014/main" id="{2B4D7E4A-2633-44B1-9A74-D9F143BC3E73}"/>
              </a:ext>
            </a:extLst>
          </p:cNvPr>
          <p:cNvGrpSpPr/>
          <p:nvPr/>
        </p:nvGrpSpPr>
        <p:grpSpPr>
          <a:xfrm>
            <a:off x="7510625" y="3370458"/>
            <a:ext cx="1113840" cy="1082880"/>
            <a:chOff x="7510625" y="3370458"/>
            <a:chExt cx="1113840" cy="1082880"/>
          </a:xfrm>
        </p:grpSpPr>
        <mc:AlternateContent xmlns:mc="http://schemas.openxmlformats.org/markup-compatibility/2006">
          <mc:Choice xmlns:p14="http://schemas.microsoft.com/office/powerpoint/2010/main" Requires="p14">
            <p:contentPart p14:bwMode="auto" r:id="rId252">
              <p14:nvContentPartPr>
                <p14:cNvPr id="164" name="Tinta 163">
                  <a:extLst>
                    <a:ext uri="{FF2B5EF4-FFF2-40B4-BE49-F238E27FC236}">
                      <a16:creationId xmlns:a16="http://schemas.microsoft.com/office/drawing/2014/main" id="{DA5806FC-7D92-4057-A2CD-72211466348D}"/>
                    </a:ext>
                  </a:extLst>
                </p14:cNvPr>
                <p14:cNvContentPartPr/>
                <p14:nvPr/>
              </p14:nvContentPartPr>
              <p14:xfrm>
                <a:off x="7746785" y="3683658"/>
                <a:ext cx="232560" cy="192960"/>
              </p14:xfrm>
            </p:contentPart>
          </mc:Choice>
          <mc:Fallback>
            <p:pic>
              <p:nvPicPr>
                <p:cNvPr id="164" name="Tinta 163">
                  <a:extLst>
                    <a:ext uri="{FF2B5EF4-FFF2-40B4-BE49-F238E27FC236}">
                      <a16:creationId xmlns:a16="http://schemas.microsoft.com/office/drawing/2014/main" id="{DA5806FC-7D92-4057-A2CD-72211466348D}"/>
                    </a:ext>
                  </a:extLst>
                </p:cNvPr>
                <p:cNvPicPr/>
                <p:nvPr/>
              </p:nvPicPr>
              <p:blipFill>
                <a:blip r:embed="rId253"/>
                <a:stretch>
                  <a:fillRect/>
                </a:stretch>
              </p:blipFill>
              <p:spPr>
                <a:xfrm>
                  <a:off x="7729145" y="3666018"/>
                  <a:ext cx="26820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5" name="Tinta 164">
                  <a:extLst>
                    <a:ext uri="{FF2B5EF4-FFF2-40B4-BE49-F238E27FC236}">
                      <a16:creationId xmlns:a16="http://schemas.microsoft.com/office/drawing/2014/main" id="{CAD7FA64-47FD-45B5-A1EC-E0241F76EC16}"/>
                    </a:ext>
                  </a:extLst>
                </p14:cNvPr>
                <p14:cNvContentPartPr/>
                <p14:nvPr/>
              </p14:nvContentPartPr>
              <p14:xfrm>
                <a:off x="7777025" y="3982458"/>
                <a:ext cx="255600" cy="7200"/>
              </p14:xfrm>
            </p:contentPart>
          </mc:Choice>
          <mc:Fallback>
            <p:pic>
              <p:nvPicPr>
                <p:cNvPr id="165" name="Tinta 164">
                  <a:extLst>
                    <a:ext uri="{FF2B5EF4-FFF2-40B4-BE49-F238E27FC236}">
                      <a16:creationId xmlns:a16="http://schemas.microsoft.com/office/drawing/2014/main" id="{CAD7FA64-47FD-45B5-A1EC-E0241F76EC16}"/>
                    </a:ext>
                  </a:extLst>
                </p:cNvPr>
                <p:cNvPicPr/>
                <p:nvPr/>
              </p:nvPicPr>
              <p:blipFill>
                <a:blip r:embed="rId255"/>
                <a:stretch>
                  <a:fillRect/>
                </a:stretch>
              </p:blipFill>
              <p:spPr>
                <a:xfrm>
                  <a:off x="7759385" y="3964458"/>
                  <a:ext cx="2912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6" name="Tinta 165">
                  <a:extLst>
                    <a:ext uri="{FF2B5EF4-FFF2-40B4-BE49-F238E27FC236}">
                      <a16:creationId xmlns:a16="http://schemas.microsoft.com/office/drawing/2014/main" id="{663032BC-2D9A-4E2B-9ADB-2735C03643F2}"/>
                    </a:ext>
                  </a:extLst>
                </p14:cNvPr>
                <p14:cNvContentPartPr/>
                <p14:nvPr/>
              </p14:nvContentPartPr>
              <p14:xfrm>
                <a:off x="7907345" y="4186938"/>
                <a:ext cx="360" cy="178920"/>
              </p14:xfrm>
            </p:contentPart>
          </mc:Choice>
          <mc:Fallback>
            <p:pic>
              <p:nvPicPr>
                <p:cNvPr id="166" name="Tinta 165">
                  <a:extLst>
                    <a:ext uri="{FF2B5EF4-FFF2-40B4-BE49-F238E27FC236}">
                      <a16:creationId xmlns:a16="http://schemas.microsoft.com/office/drawing/2014/main" id="{663032BC-2D9A-4E2B-9ADB-2735C03643F2}"/>
                    </a:ext>
                  </a:extLst>
                </p:cNvPr>
                <p:cNvPicPr/>
                <p:nvPr/>
              </p:nvPicPr>
              <p:blipFill>
                <a:blip r:embed="rId257"/>
                <a:stretch>
                  <a:fillRect/>
                </a:stretch>
              </p:blipFill>
              <p:spPr>
                <a:xfrm>
                  <a:off x="7889345" y="4169298"/>
                  <a:ext cx="360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7" name="Tinta 166">
                  <a:extLst>
                    <a:ext uri="{FF2B5EF4-FFF2-40B4-BE49-F238E27FC236}">
                      <a16:creationId xmlns:a16="http://schemas.microsoft.com/office/drawing/2014/main" id="{9D21AB2F-48E6-4DC4-868D-2B692BA58AE5}"/>
                    </a:ext>
                  </a:extLst>
                </p14:cNvPr>
                <p14:cNvContentPartPr/>
                <p14:nvPr/>
              </p14:nvContentPartPr>
              <p14:xfrm>
                <a:off x="7510625" y="3590058"/>
                <a:ext cx="164520" cy="863280"/>
              </p14:xfrm>
            </p:contentPart>
          </mc:Choice>
          <mc:Fallback>
            <p:pic>
              <p:nvPicPr>
                <p:cNvPr id="167" name="Tinta 166">
                  <a:extLst>
                    <a:ext uri="{FF2B5EF4-FFF2-40B4-BE49-F238E27FC236}">
                      <a16:creationId xmlns:a16="http://schemas.microsoft.com/office/drawing/2014/main" id="{9D21AB2F-48E6-4DC4-868D-2B692BA58AE5}"/>
                    </a:ext>
                  </a:extLst>
                </p:cNvPr>
                <p:cNvPicPr/>
                <p:nvPr/>
              </p:nvPicPr>
              <p:blipFill>
                <a:blip r:embed="rId259"/>
                <a:stretch>
                  <a:fillRect/>
                </a:stretch>
              </p:blipFill>
              <p:spPr>
                <a:xfrm>
                  <a:off x="7492625" y="3572418"/>
                  <a:ext cx="200160" cy="898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9" name="Tinta 168">
                  <a:extLst>
                    <a:ext uri="{FF2B5EF4-FFF2-40B4-BE49-F238E27FC236}">
                      <a16:creationId xmlns:a16="http://schemas.microsoft.com/office/drawing/2014/main" id="{3EBACF6C-3B90-46C2-9A37-EC482D252F10}"/>
                    </a:ext>
                  </a:extLst>
                </p14:cNvPr>
                <p14:cNvContentPartPr/>
                <p14:nvPr/>
              </p14:nvContentPartPr>
              <p14:xfrm>
                <a:off x="8137385" y="3582138"/>
                <a:ext cx="133920" cy="868320"/>
              </p14:xfrm>
            </p:contentPart>
          </mc:Choice>
          <mc:Fallback>
            <p:pic>
              <p:nvPicPr>
                <p:cNvPr id="169" name="Tinta 168">
                  <a:extLst>
                    <a:ext uri="{FF2B5EF4-FFF2-40B4-BE49-F238E27FC236}">
                      <a16:creationId xmlns:a16="http://schemas.microsoft.com/office/drawing/2014/main" id="{3EBACF6C-3B90-46C2-9A37-EC482D252F10}"/>
                    </a:ext>
                  </a:extLst>
                </p:cNvPr>
                <p:cNvPicPr/>
                <p:nvPr/>
              </p:nvPicPr>
              <p:blipFill>
                <a:blip r:embed="rId261"/>
                <a:stretch>
                  <a:fillRect/>
                </a:stretch>
              </p:blipFill>
              <p:spPr>
                <a:xfrm>
                  <a:off x="8119745" y="3564498"/>
                  <a:ext cx="169560" cy="903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1" name="Tinta 170">
                  <a:extLst>
                    <a:ext uri="{FF2B5EF4-FFF2-40B4-BE49-F238E27FC236}">
                      <a16:creationId xmlns:a16="http://schemas.microsoft.com/office/drawing/2014/main" id="{F4CDBFEE-8F54-48A3-BA09-B662AE042CAD}"/>
                    </a:ext>
                  </a:extLst>
                </p14:cNvPr>
                <p14:cNvContentPartPr/>
                <p14:nvPr/>
              </p14:nvContentPartPr>
              <p14:xfrm>
                <a:off x="8344745" y="3370458"/>
                <a:ext cx="86400" cy="207000"/>
              </p14:xfrm>
            </p:contentPart>
          </mc:Choice>
          <mc:Fallback>
            <p:pic>
              <p:nvPicPr>
                <p:cNvPr id="171" name="Tinta 170">
                  <a:extLst>
                    <a:ext uri="{FF2B5EF4-FFF2-40B4-BE49-F238E27FC236}">
                      <a16:creationId xmlns:a16="http://schemas.microsoft.com/office/drawing/2014/main" id="{F4CDBFEE-8F54-48A3-BA09-B662AE042CAD}"/>
                    </a:ext>
                  </a:extLst>
                </p:cNvPr>
                <p:cNvPicPr/>
                <p:nvPr/>
              </p:nvPicPr>
              <p:blipFill>
                <a:blip r:embed="rId263"/>
                <a:stretch>
                  <a:fillRect/>
                </a:stretch>
              </p:blipFill>
              <p:spPr>
                <a:xfrm>
                  <a:off x="8326745" y="3352818"/>
                  <a:ext cx="12204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2" name="Tinta 171">
                  <a:extLst>
                    <a:ext uri="{FF2B5EF4-FFF2-40B4-BE49-F238E27FC236}">
                      <a16:creationId xmlns:a16="http://schemas.microsoft.com/office/drawing/2014/main" id="{22EF730E-61AE-4DC1-9BAF-13BC7D012B7D}"/>
                    </a:ext>
                  </a:extLst>
                </p14:cNvPr>
                <p14:cNvContentPartPr/>
                <p14:nvPr/>
              </p14:nvContentPartPr>
              <p14:xfrm>
                <a:off x="8302985" y="3504018"/>
                <a:ext cx="316080" cy="146520"/>
              </p14:xfrm>
            </p:contentPart>
          </mc:Choice>
          <mc:Fallback>
            <p:pic>
              <p:nvPicPr>
                <p:cNvPr id="172" name="Tinta 171">
                  <a:extLst>
                    <a:ext uri="{FF2B5EF4-FFF2-40B4-BE49-F238E27FC236}">
                      <a16:creationId xmlns:a16="http://schemas.microsoft.com/office/drawing/2014/main" id="{22EF730E-61AE-4DC1-9BAF-13BC7D012B7D}"/>
                    </a:ext>
                  </a:extLst>
                </p:cNvPr>
                <p:cNvPicPr/>
                <p:nvPr/>
              </p:nvPicPr>
              <p:blipFill>
                <a:blip r:embed="rId265"/>
                <a:stretch>
                  <a:fillRect/>
                </a:stretch>
              </p:blipFill>
              <p:spPr>
                <a:xfrm>
                  <a:off x="8285345" y="3486378"/>
                  <a:ext cx="3517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3" name="Tinta 172">
                  <a:extLst>
                    <a:ext uri="{FF2B5EF4-FFF2-40B4-BE49-F238E27FC236}">
                      <a16:creationId xmlns:a16="http://schemas.microsoft.com/office/drawing/2014/main" id="{39D97800-0B5E-4E23-8641-FFC3C6001517}"/>
                    </a:ext>
                  </a:extLst>
                </p14:cNvPr>
                <p14:cNvContentPartPr/>
                <p14:nvPr/>
              </p14:nvContentPartPr>
              <p14:xfrm>
                <a:off x="8450225" y="3663858"/>
                <a:ext cx="129960" cy="169920"/>
              </p14:xfrm>
            </p:contentPart>
          </mc:Choice>
          <mc:Fallback>
            <p:pic>
              <p:nvPicPr>
                <p:cNvPr id="173" name="Tinta 172">
                  <a:extLst>
                    <a:ext uri="{FF2B5EF4-FFF2-40B4-BE49-F238E27FC236}">
                      <a16:creationId xmlns:a16="http://schemas.microsoft.com/office/drawing/2014/main" id="{39D97800-0B5E-4E23-8641-FFC3C6001517}"/>
                    </a:ext>
                  </a:extLst>
                </p:cNvPr>
                <p:cNvPicPr/>
                <p:nvPr/>
              </p:nvPicPr>
              <p:blipFill>
                <a:blip r:embed="rId267"/>
                <a:stretch>
                  <a:fillRect/>
                </a:stretch>
              </p:blipFill>
              <p:spPr>
                <a:xfrm>
                  <a:off x="8432585" y="3646218"/>
                  <a:ext cx="1656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4" name="Tinta 173">
                  <a:extLst>
                    <a:ext uri="{FF2B5EF4-FFF2-40B4-BE49-F238E27FC236}">
                      <a16:creationId xmlns:a16="http://schemas.microsoft.com/office/drawing/2014/main" id="{68AC1A5F-4E80-4BD2-BF76-6B3139AE98E0}"/>
                    </a:ext>
                  </a:extLst>
                </p14:cNvPr>
                <p14:cNvContentPartPr/>
                <p14:nvPr/>
              </p14:nvContentPartPr>
              <p14:xfrm>
                <a:off x="8501345" y="3659538"/>
                <a:ext cx="123120" cy="1440"/>
              </p14:xfrm>
            </p:contentPart>
          </mc:Choice>
          <mc:Fallback>
            <p:pic>
              <p:nvPicPr>
                <p:cNvPr id="174" name="Tinta 173">
                  <a:extLst>
                    <a:ext uri="{FF2B5EF4-FFF2-40B4-BE49-F238E27FC236}">
                      <a16:creationId xmlns:a16="http://schemas.microsoft.com/office/drawing/2014/main" id="{68AC1A5F-4E80-4BD2-BF76-6B3139AE98E0}"/>
                    </a:ext>
                  </a:extLst>
                </p:cNvPr>
                <p:cNvPicPr/>
                <p:nvPr/>
              </p:nvPicPr>
              <p:blipFill>
                <a:blip r:embed="rId269"/>
                <a:stretch>
                  <a:fillRect/>
                </a:stretch>
              </p:blipFill>
              <p:spPr>
                <a:xfrm>
                  <a:off x="8483705" y="3641538"/>
                  <a:ext cx="158760" cy="37080"/>
                </a:xfrm>
                <a:prstGeom prst="rect">
                  <a:avLst/>
                </a:prstGeom>
              </p:spPr>
            </p:pic>
          </mc:Fallback>
        </mc:AlternateContent>
      </p:grpSp>
      <p:grpSp>
        <p:nvGrpSpPr>
          <p:cNvPr id="178" name="Agrupar 177">
            <a:extLst>
              <a:ext uri="{FF2B5EF4-FFF2-40B4-BE49-F238E27FC236}">
                <a16:creationId xmlns:a16="http://schemas.microsoft.com/office/drawing/2014/main" id="{C5F329AF-D210-4F66-82FF-D7DCBF87399E}"/>
              </a:ext>
            </a:extLst>
          </p:cNvPr>
          <p:cNvGrpSpPr/>
          <p:nvPr/>
        </p:nvGrpSpPr>
        <p:grpSpPr>
          <a:xfrm>
            <a:off x="9012185" y="3921978"/>
            <a:ext cx="285840" cy="118800"/>
            <a:chOff x="9012185" y="3921978"/>
            <a:chExt cx="285840" cy="118800"/>
          </a:xfrm>
        </p:grpSpPr>
        <mc:AlternateContent xmlns:mc="http://schemas.openxmlformats.org/markup-compatibility/2006">
          <mc:Choice xmlns:p14="http://schemas.microsoft.com/office/powerpoint/2010/main" Requires="p14">
            <p:contentPart p14:bwMode="auto" r:id="rId270">
              <p14:nvContentPartPr>
                <p14:cNvPr id="176" name="Tinta 175">
                  <a:extLst>
                    <a:ext uri="{FF2B5EF4-FFF2-40B4-BE49-F238E27FC236}">
                      <a16:creationId xmlns:a16="http://schemas.microsoft.com/office/drawing/2014/main" id="{998B534F-64EC-4BDA-A1B1-BA75A051E7CE}"/>
                    </a:ext>
                  </a:extLst>
                </p14:cNvPr>
                <p14:cNvContentPartPr/>
                <p14:nvPr/>
              </p14:nvContentPartPr>
              <p14:xfrm>
                <a:off x="9012185" y="3921978"/>
                <a:ext cx="196200" cy="3600"/>
              </p14:xfrm>
            </p:contentPart>
          </mc:Choice>
          <mc:Fallback>
            <p:pic>
              <p:nvPicPr>
                <p:cNvPr id="176" name="Tinta 175">
                  <a:extLst>
                    <a:ext uri="{FF2B5EF4-FFF2-40B4-BE49-F238E27FC236}">
                      <a16:creationId xmlns:a16="http://schemas.microsoft.com/office/drawing/2014/main" id="{998B534F-64EC-4BDA-A1B1-BA75A051E7CE}"/>
                    </a:ext>
                  </a:extLst>
                </p:cNvPr>
                <p:cNvPicPr/>
                <p:nvPr/>
              </p:nvPicPr>
              <p:blipFill>
                <a:blip r:embed="rId271"/>
                <a:stretch>
                  <a:fillRect/>
                </a:stretch>
              </p:blipFill>
              <p:spPr>
                <a:xfrm>
                  <a:off x="8994545" y="3904338"/>
                  <a:ext cx="2318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7" name="Tinta 176">
                  <a:extLst>
                    <a:ext uri="{FF2B5EF4-FFF2-40B4-BE49-F238E27FC236}">
                      <a16:creationId xmlns:a16="http://schemas.microsoft.com/office/drawing/2014/main" id="{40A6255A-079B-409B-9F45-D3980DF1F5C1}"/>
                    </a:ext>
                  </a:extLst>
                </p14:cNvPr>
                <p14:cNvContentPartPr/>
                <p14:nvPr/>
              </p14:nvContentPartPr>
              <p14:xfrm>
                <a:off x="9080585" y="4032138"/>
                <a:ext cx="217440" cy="8640"/>
              </p14:xfrm>
            </p:contentPart>
          </mc:Choice>
          <mc:Fallback>
            <p:pic>
              <p:nvPicPr>
                <p:cNvPr id="177" name="Tinta 176">
                  <a:extLst>
                    <a:ext uri="{FF2B5EF4-FFF2-40B4-BE49-F238E27FC236}">
                      <a16:creationId xmlns:a16="http://schemas.microsoft.com/office/drawing/2014/main" id="{40A6255A-079B-409B-9F45-D3980DF1F5C1}"/>
                    </a:ext>
                  </a:extLst>
                </p:cNvPr>
                <p:cNvPicPr/>
                <p:nvPr/>
              </p:nvPicPr>
              <p:blipFill>
                <a:blip r:embed="rId273"/>
                <a:stretch>
                  <a:fillRect/>
                </a:stretch>
              </p:blipFill>
              <p:spPr>
                <a:xfrm>
                  <a:off x="9062585" y="4014498"/>
                  <a:ext cx="253080" cy="44280"/>
                </a:xfrm>
                <a:prstGeom prst="rect">
                  <a:avLst/>
                </a:prstGeom>
              </p:spPr>
            </p:pic>
          </mc:Fallback>
        </mc:AlternateContent>
      </p:grpSp>
      <p:grpSp>
        <p:nvGrpSpPr>
          <p:cNvPr id="181" name="Agrupar 180">
            <a:extLst>
              <a:ext uri="{FF2B5EF4-FFF2-40B4-BE49-F238E27FC236}">
                <a16:creationId xmlns:a16="http://schemas.microsoft.com/office/drawing/2014/main" id="{EA22E3FB-558C-4787-95F6-3CE0E201ABCD}"/>
              </a:ext>
            </a:extLst>
          </p:cNvPr>
          <p:cNvGrpSpPr/>
          <p:nvPr/>
        </p:nvGrpSpPr>
        <p:grpSpPr>
          <a:xfrm>
            <a:off x="9777185" y="3428778"/>
            <a:ext cx="534240" cy="587160"/>
            <a:chOff x="9777185" y="3428778"/>
            <a:chExt cx="534240" cy="587160"/>
          </a:xfrm>
        </p:grpSpPr>
        <mc:AlternateContent xmlns:mc="http://schemas.openxmlformats.org/markup-compatibility/2006">
          <mc:Choice xmlns:p14="http://schemas.microsoft.com/office/powerpoint/2010/main" Requires="p14">
            <p:contentPart p14:bwMode="auto" r:id="rId274">
              <p14:nvContentPartPr>
                <p14:cNvPr id="179" name="Tinta 178">
                  <a:extLst>
                    <a:ext uri="{FF2B5EF4-FFF2-40B4-BE49-F238E27FC236}">
                      <a16:creationId xmlns:a16="http://schemas.microsoft.com/office/drawing/2014/main" id="{CAC49DB8-9952-42F6-B55C-8EA6B2C2D20E}"/>
                    </a:ext>
                  </a:extLst>
                </p14:cNvPr>
                <p14:cNvContentPartPr/>
                <p14:nvPr/>
              </p14:nvContentPartPr>
              <p14:xfrm>
                <a:off x="9777185" y="3658458"/>
                <a:ext cx="224280" cy="357480"/>
              </p14:xfrm>
            </p:contentPart>
          </mc:Choice>
          <mc:Fallback>
            <p:pic>
              <p:nvPicPr>
                <p:cNvPr id="179" name="Tinta 178">
                  <a:extLst>
                    <a:ext uri="{FF2B5EF4-FFF2-40B4-BE49-F238E27FC236}">
                      <a16:creationId xmlns:a16="http://schemas.microsoft.com/office/drawing/2014/main" id="{CAC49DB8-9952-42F6-B55C-8EA6B2C2D20E}"/>
                    </a:ext>
                  </a:extLst>
                </p:cNvPr>
                <p:cNvPicPr/>
                <p:nvPr/>
              </p:nvPicPr>
              <p:blipFill>
                <a:blip r:embed="rId275"/>
                <a:stretch>
                  <a:fillRect/>
                </a:stretch>
              </p:blipFill>
              <p:spPr>
                <a:xfrm>
                  <a:off x="9759185" y="3640458"/>
                  <a:ext cx="25992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80" name="Tinta 179">
                  <a:extLst>
                    <a:ext uri="{FF2B5EF4-FFF2-40B4-BE49-F238E27FC236}">
                      <a16:creationId xmlns:a16="http://schemas.microsoft.com/office/drawing/2014/main" id="{49A01626-5CAE-4A89-8EAA-95750657CC24}"/>
                    </a:ext>
                  </a:extLst>
                </p14:cNvPr>
                <p14:cNvContentPartPr/>
                <p14:nvPr/>
              </p14:nvContentPartPr>
              <p14:xfrm>
                <a:off x="10120985" y="3428778"/>
                <a:ext cx="190440" cy="225360"/>
              </p14:xfrm>
            </p:contentPart>
          </mc:Choice>
          <mc:Fallback>
            <p:pic>
              <p:nvPicPr>
                <p:cNvPr id="180" name="Tinta 179">
                  <a:extLst>
                    <a:ext uri="{FF2B5EF4-FFF2-40B4-BE49-F238E27FC236}">
                      <a16:creationId xmlns:a16="http://schemas.microsoft.com/office/drawing/2014/main" id="{49A01626-5CAE-4A89-8EAA-95750657CC24}"/>
                    </a:ext>
                  </a:extLst>
                </p:cNvPr>
                <p:cNvPicPr/>
                <p:nvPr/>
              </p:nvPicPr>
              <p:blipFill>
                <a:blip r:embed="rId277"/>
                <a:stretch>
                  <a:fillRect/>
                </a:stretch>
              </p:blipFill>
              <p:spPr>
                <a:xfrm>
                  <a:off x="10103345" y="3410778"/>
                  <a:ext cx="226080" cy="26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8">
            <p14:nvContentPartPr>
              <p14:cNvPr id="182" name="Tinta 181">
                <a:extLst>
                  <a:ext uri="{FF2B5EF4-FFF2-40B4-BE49-F238E27FC236}">
                    <a16:creationId xmlns:a16="http://schemas.microsoft.com/office/drawing/2014/main" id="{B128EC5D-1C84-4677-A5F1-DED4B728519B}"/>
                  </a:ext>
                </a:extLst>
              </p14:cNvPr>
              <p14:cNvContentPartPr/>
              <p14:nvPr/>
            </p14:nvContentPartPr>
            <p14:xfrm>
              <a:off x="7191665" y="3351738"/>
              <a:ext cx="313920" cy="1166760"/>
            </p14:xfrm>
          </p:contentPart>
        </mc:Choice>
        <mc:Fallback>
          <p:pic>
            <p:nvPicPr>
              <p:cNvPr id="182" name="Tinta 181">
                <a:extLst>
                  <a:ext uri="{FF2B5EF4-FFF2-40B4-BE49-F238E27FC236}">
                    <a16:creationId xmlns:a16="http://schemas.microsoft.com/office/drawing/2014/main" id="{B128EC5D-1C84-4677-A5F1-DED4B728519B}"/>
                  </a:ext>
                </a:extLst>
              </p:cNvPr>
              <p:cNvPicPr/>
              <p:nvPr/>
            </p:nvPicPr>
            <p:blipFill>
              <a:blip r:embed="rId279"/>
              <a:stretch>
                <a:fillRect/>
              </a:stretch>
            </p:blipFill>
            <p:spPr>
              <a:xfrm>
                <a:off x="7182665" y="3342738"/>
                <a:ext cx="331560" cy="1184400"/>
              </a:xfrm>
              <a:prstGeom prst="rect">
                <a:avLst/>
              </a:prstGeom>
            </p:spPr>
          </p:pic>
        </mc:Fallback>
      </mc:AlternateContent>
      <p:grpSp>
        <p:nvGrpSpPr>
          <p:cNvPr id="188" name="Agrupar 187">
            <a:extLst>
              <a:ext uri="{FF2B5EF4-FFF2-40B4-BE49-F238E27FC236}">
                <a16:creationId xmlns:a16="http://schemas.microsoft.com/office/drawing/2014/main" id="{817E0D96-C98B-48C1-8E1D-828BE0D34D70}"/>
              </a:ext>
            </a:extLst>
          </p:cNvPr>
          <p:cNvGrpSpPr/>
          <p:nvPr/>
        </p:nvGrpSpPr>
        <p:grpSpPr>
          <a:xfrm>
            <a:off x="8400185" y="3142938"/>
            <a:ext cx="745200" cy="1300320"/>
            <a:chOff x="8400185" y="3142938"/>
            <a:chExt cx="745200" cy="1300320"/>
          </a:xfrm>
        </p:grpSpPr>
        <mc:AlternateContent xmlns:mc="http://schemas.openxmlformats.org/markup-compatibility/2006">
          <mc:Choice xmlns:p14="http://schemas.microsoft.com/office/powerpoint/2010/main" Requires="p14">
            <p:contentPart p14:bwMode="auto" r:id="rId280">
              <p14:nvContentPartPr>
                <p14:cNvPr id="183" name="Tinta 182">
                  <a:extLst>
                    <a:ext uri="{FF2B5EF4-FFF2-40B4-BE49-F238E27FC236}">
                      <a16:creationId xmlns:a16="http://schemas.microsoft.com/office/drawing/2014/main" id="{19610BC2-77F3-4297-A19E-C297CC8CEA2F}"/>
                    </a:ext>
                  </a:extLst>
                </p14:cNvPr>
                <p14:cNvContentPartPr/>
                <p14:nvPr/>
              </p14:nvContentPartPr>
              <p14:xfrm>
                <a:off x="8400185" y="3194418"/>
                <a:ext cx="366480" cy="1248840"/>
              </p14:xfrm>
            </p:contentPart>
          </mc:Choice>
          <mc:Fallback>
            <p:pic>
              <p:nvPicPr>
                <p:cNvPr id="183" name="Tinta 182">
                  <a:extLst>
                    <a:ext uri="{FF2B5EF4-FFF2-40B4-BE49-F238E27FC236}">
                      <a16:creationId xmlns:a16="http://schemas.microsoft.com/office/drawing/2014/main" id="{19610BC2-77F3-4297-A19E-C297CC8CEA2F}"/>
                    </a:ext>
                  </a:extLst>
                </p:cNvPr>
                <p:cNvPicPr/>
                <p:nvPr/>
              </p:nvPicPr>
              <p:blipFill>
                <a:blip r:embed="rId281"/>
                <a:stretch>
                  <a:fillRect/>
                </a:stretch>
              </p:blipFill>
              <p:spPr>
                <a:xfrm>
                  <a:off x="8391545" y="3185418"/>
                  <a:ext cx="384120" cy="12664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4" name="Tinta 183">
                  <a:extLst>
                    <a:ext uri="{FF2B5EF4-FFF2-40B4-BE49-F238E27FC236}">
                      <a16:creationId xmlns:a16="http://schemas.microsoft.com/office/drawing/2014/main" id="{71C0B501-EF5E-44A5-B8FB-DAE3B0F7A45F}"/>
                    </a:ext>
                  </a:extLst>
                </p14:cNvPr>
                <p14:cNvContentPartPr/>
                <p14:nvPr/>
              </p14:nvContentPartPr>
              <p14:xfrm>
                <a:off x="8884385" y="3162378"/>
                <a:ext cx="132120" cy="196920"/>
              </p14:xfrm>
            </p:contentPart>
          </mc:Choice>
          <mc:Fallback>
            <p:pic>
              <p:nvPicPr>
                <p:cNvPr id="184" name="Tinta 183">
                  <a:extLst>
                    <a:ext uri="{FF2B5EF4-FFF2-40B4-BE49-F238E27FC236}">
                      <a16:creationId xmlns:a16="http://schemas.microsoft.com/office/drawing/2014/main" id="{71C0B501-EF5E-44A5-B8FB-DAE3B0F7A45F}"/>
                    </a:ext>
                  </a:extLst>
                </p:cNvPr>
                <p:cNvPicPr/>
                <p:nvPr/>
              </p:nvPicPr>
              <p:blipFill>
                <a:blip r:embed="rId283"/>
                <a:stretch>
                  <a:fillRect/>
                </a:stretch>
              </p:blipFill>
              <p:spPr>
                <a:xfrm>
                  <a:off x="8875745" y="3153738"/>
                  <a:ext cx="1497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85" name="Tinta 184">
                  <a:extLst>
                    <a:ext uri="{FF2B5EF4-FFF2-40B4-BE49-F238E27FC236}">
                      <a16:creationId xmlns:a16="http://schemas.microsoft.com/office/drawing/2014/main" id="{FCDEB556-9491-478F-B1F7-3BA023DBFD7D}"/>
                    </a:ext>
                  </a:extLst>
                </p14:cNvPr>
                <p14:cNvContentPartPr/>
                <p14:nvPr/>
              </p14:nvContentPartPr>
              <p14:xfrm>
                <a:off x="8904905" y="3142938"/>
                <a:ext cx="129600" cy="27720"/>
              </p14:xfrm>
            </p:contentPart>
          </mc:Choice>
          <mc:Fallback>
            <p:pic>
              <p:nvPicPr>
                <p:cNvPr id="185" name="Tinta 184">
                  <a:extLst>
                    <a:ext uri="{FF2B5EF4-FFF2-40B4-BE49-F238E27FC236}">
                      <a16:creationId xmlns:a16="http://schemas.microsoft.com/office/drawing/2014/main" id="{FCDEB556-9491-478F-B1F7-3BA023DBFD7D}"/>
                    </a:ext>
                  </a:extLst>
                </p:cNvPr>
                <p:cNvPicPr/>
                <p:nvPr/>
              </p:nvPicPr>
              <p:blipFill>
                <a:blip r:embed="rId285"/>
                <a:stretch>
                  <a:fillRect/>
                </a:stretch>
              </p:blipFill>
              <p:spPr>
                <a:xfrm>
                  <a:off x="8895905" y="3134298"/>
                  <a:ext cx="1472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6" name="Tinta 185">
                  <a:extLst>
                    <a:ext uri="{FF2B5EF4-FFF2-40B4-BE49-F238E27FC236}">
                      <a16:creationId xmlns:a16="http://schemas.microsoft.com/office/drawing/2014/main" id="{5DC0A4DD-ACD9-40CC-9257-EF44C3D61281}"/>
                    </a:ext>
                  </a:extLst>
                </p14:cNvPr>
                <p14:cNvContentPartPr/>
                <p14:nvPr/>
              </p14:nvContentPartPr>
              <p14:xfrm>
                <a:off x="8848025" y="3303498"/>
                <a:ext cx="269640" cy="214200"/>
              </p14:xfrm>
            </p:contentPart>
          </mc:Choice>
          <mc:Fallback>
            <p:pic>
              <p:nvPicPr>
                <p:cNvPr id="186" name="Tinta 185">
                  <a:extLst>
                    <a:ext uri="{FF2B5EF4-FFF2-40B4-BE49-F238E27FC236}">
                      <a16:creationId xmlns:a16="http://schemas.microsoft.com/office/drawing/2014/main" id="{5DC0A4DD-ACD9-40CC-9257-EF44C3D61281}"/>
                    </a:ext>
                  </a:extLst>
                </p:cNvPr>
                <p:cNvPicPr/>
                <p:nvPr/>
              </p:nvPicPr>
              <p:blipFill>
                <a:blip r:embed="rId287"/>
                <a:stretch>
                  <a:fillRect/>
                </a:stretch>
              </p:blipFill>
              <p:spPr>
                <a:xfrm>
                  <a:off x="8839025" y="3294858"/>
                  <a:ext cx="2872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7" name="Tinta 186">
                  <a:extLst>
                    <a:ext uri="{FF2B5EF4-FFF2-40B4-BE49-F238E27FC236}">
                      <a16:creationId xmlns:a16="http://schemas.microsoft.com/office/drawing/2014/main" id="{E0548409-DF3A-471C-BDFE-7A9B621BEC65}"/>
                    </a:ext>
                  </a:extLst>
                </p14:cNvPr>
                <p14:cNvContentPartPr/>
                <p14:nvPr/>
              </p14:nvContentPartPr>
              <p14:xfrm>
                <a:off x="8972945" y="3491418"/>
                <a:ext cx="172440" cy="189360"/>
              </p14:xfrm>
            </p:contentPart>
          </mc:Choice>
          <mc:Fallback>
            <p:pic>
              <p:nvPicPr>
                <p:cNvPr id="187" name="Tinta 186">
                  <a:extLst>
                    <a:ext uri="{FF2B5EF4-FFF2-40B4-BE49-F238E27FC236}">
                      <a16:creationId xmlns:a16="http://schemas.microsoft.com/office/drawing/2014/main" id="{E0548409-DF3A-471C-BDFE-7A9B621BEC65}"/>
                    </a:ext>
                  </a:extLst>
                </p:cNvPr>
                <p:cNvPicPr/>
                <p:nvPr/>
              </p:nvPicPr>
              <p:blipFill>
                <a:blip r:embed="rId289"/>
                <a:stretch>
                  <a:fillRect/>
                </a:stretch>
              </p:blipFill>
              <p:spPr>
                <a:xfrm>
                  <a:off x="8964305" y="3482778"/>
                  <a:ext cx="190080" cy="20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0">
            <p14:nvContentPartPr>
              <p14:cNvPr id="189" name="Tinta 188">
                <a:extLst>
                  <a:ext uri="{FF2B5EF4-FFF2-40B4-BE49-F238E27FC236}">
                    <a16:creationId xmlns:a16="http://schemas.microsoft.com/office/drawing/2014/main" id="{A1D28E5E-0AC1-4BD1-915C-7A4CD8C03688}"/>
                  </a:ext>
                </a:extLst>
              </p14:cNvPr>
              <p14:cNvContentPartPr/>
              <p14:nvPr/>
            </p14:nvContentPartPr>
            <p14:xfrm>
              <a:off x="11104505" y="697818"/>
              <a:ext cx="163080" cy="172800"/>
            </p14:xfrm>
          </p:contentPart>
        </mc:Choice>
        <mc:Fallback>
          <p:pic>
            <p:nvPicPr>
              <p:cNvPr id="189" name="Tinta 188">
                <a:extLst>
                  <a:ext uri="{FF2B5EF4-FFF2-40B4-BE49-F238E27FC236}">
                    <a16:creationId xmlns:a16="http://schemas.microsoft.com/office/drawing/2014/main" id="{A1D28E5E-0AC1-4BD1-915C-7A4CD8C03688}"/>
                  </a:ext>
                </a:extLst>
              </p:cNvPr>
              <p:cNvPicPr/>
              <p:nvPr/>
            </p:nvPicPr>
            <p:blipFill>
              <a:blip r:embed="rId291"/>
              <a:stretch>
                <a:fillRect/>
              </a:stretch>
            </p:blipFill>
            <p:spPr>
              <a:xfrm>
                <a:off x="11050505" y="589818"/>
                <a:ext cx="27072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90" name="Tinta 189">
                <a:extLst>
                  <a:ext uri="{FF2B5EF4-FFF2-40B4-BE49-F238E27FC236}">
                    <a16:creationId xmlns:a16="http://schemas.microsoft.com/office/drawing/2014/main" id="{97BE1B0F-4803-4D6B-961B-36AAD04365AC}"/>
                  </a:ext>
                </a:extLst>
              </p14:cNvPr>
              <p14:cNvContentPartPr/>
              <p14:nvPr/>
            </p14:nvContentPartPr>
            <p14:xfrm>
              <a:off x="7635545" y="5181978"/>
              <a:ext cx="349200" cy="234360"/>
            </p14:xfrm>
          </p:contentPart>
        </mc:Choice>
        <mc:Fallback>
          <p:pic>
            <p:nvPicPr>
              <p:cNvPr id="190" name="Tinta 189">
                <a:extLst>
                  <a:ext uri="{FF2B5EF4-FFF2-40B4-BE49-F238E27FC236}">
                    <a16:creationId xmlns:a16="http://schemas.microsoft.com/office/drawing/2014/main" id="{97BE1B0F-4803-4D6B-961B-36AAD04365AC}"/>
                  </a:ext>
                </a:extLst>
              </p:cNvPr>
              <p:cNvPicPr/>
              <p:nvPr/>
            </p:nvPicPr>
            <p:blipFill>
              <a:blip r:embed="rId293"/>
              <a:stretch>
                <a:fillRect/>
              </a:stretch>
            </p:blipFill>
            <p:spPr>
              <a:xfrm>
                <a:off x="7617545" y="5163978"/>
                <a:ext cx="384840" cy="270000"/>
              </a:xfrm>
              <a:prstGeom prst="rect">
                <a:avLst/>
              </a:prstGeom>
            </p:spPr>
          </p:pic>
        </mc:Fallback>
      </mc:AlternateContent>
      <p:grpSp>
        <p:nvGrpSpPr>
          <p:cNvPr id="193" name="Agrupar 192">
            <a:extLst>
              <a:ext uri="{FF2B5EF4-FFF2-40B4-BE49-F238E27FC236}">
                <a16:creationId xmlns:a16="http://schemas.microsoft.com/office/drawing/2014/main" id="{DF90238B-43CA-4E53-AB46-BC968DF02C51}"/>
              </a:ext>
            </a:extLst>
          </p:cNvPr>
          <p:cNvGrpSpPr/>
          <p:nvPr/>
        </p:nvGrpSpPr>
        <p:grpSpPr>
          <a:xfrm>
            <a:off x="8648225" y="5283138"/>
            <a:ext cx="211320" cy="123480"/>
            <a:chOff x="8648225" y="5283138"/>
            <a:chExt cx="211320" cy="123480"/>
          </a:xfrm>
        </p:grpSpPr>
        <mc:AlternateContent xmlns:mc="http://schemas.openxmlformats.org/markup-compatibility/2006">
          <mc:Choice xmlns:p14="http://schemas.microsoft.com/office/powerpoint/2010/main" Requires="p14">
            <p:contentPart p14:bwMode="auto" r:id="rId294">
              <p14:nvContentPartPr>
                <p14:cNvPr id="191" name="Tinta 190">
                  <a:extLst>
                    <a:ext uri="{FF2B5EF4-FFF2-40B4-BE49-F238E27FC236}">
                      <a16:creationId xmlns:a16="http://schemas.microsoft.com/office/drawing/2014/main" id="{0C5B849B-F5E8-4830-AFAD-F29580B04C52}"/>
                    </a:ext>
                  </a:extLst>
                </p14:cNvPr>
                <p14:cNvContentPartPr/>
                <p14:nvPr/>
              </p14:nvContentPartPr>
              <p14:xfrm>
                <a:off x="8648225" y="5283138"/>
                <a:ext cx="207720" cy="24120"/>
              </p14:xfrm>
            </p:contentPart>
          </mc:Choice>
          <mc:Fallback>
            <p:pic>
              <p:nvPicPr>
                <p:cNvPr id="191" name="Tinta 190">
                  <a:extLst>
                    <a:ext uri="{FF2B5EF4-FFF2-40B4-BE49-F238E27FC236}">
                      <a16:creationId xmlns:a16="http://schemas.microsoft.com/office/drawing/2014/main" id="{0C5B849B-F5E8-4830-AFAD-F29580B04C52}"/>
                    </a:ext>
                  </a:extLst>
                </p:cNvPr>
                <p:cNvPicPr/>
                <p:nvPr/>
              </p:nvPicPr>
              <p:blipFill>
                <a:blip r:embed="rId295"/>
                <a:stretch>
                  <a:fillRect/>
                </a:stretch>
              </p:blipFill>
              <p:spPr>
                <a:xfrm>
                  <a:off x="8630225" y="5265498"/>
                  <a:ext cx="2433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2" name="Tinta 191">
                  <a:extLst>
                    <a:ext uri="{FF2B5EF4-FFF2-40B4-BE49-F238E27FC236}">
                      <a16:creationId xmlns:a16="http://schemas.microsoft.com/office/drawing/2014/main" id="{E79862F1-7538-4FD3-B544-B3720E75CF1A}"/>
                    </a:ext>
                  </a:extLst>
                </p14:cNvPr>
                <p14:cNvContentPartPr/>
                <p14:nvPr/>
              </p14:nvContentPartPr>
              <p14:xfrm>
                <a:off x="8670905" y="5389698"/>
                <a:ext cx="188640" cy="16920"/>
              </p14:xfrm>
            </p:contentPart>
          </mc:Choice>
          <mc:Fallback>
            <p:pic>
              <p:nvPicPr>
                <p:cNvPr id="192" name="Tinta 191">
                  <a:extLst>
                    <a:ext uri="{FF2B5EF4-FFF2-40B4-BE49-F238E27FC236}">
                      <a16:creationId xmlns:a16="http://schemas.microsoft.com/office/drawing/2014/main" id="{E79862F1-7538-4FD3-B544-B3720E75CF1A}"/>
                    </a:ext>
                  </a:extLst>
                </p:cNvPr>
                <p:cNvPicPr/>
                <p:nvPr/>
              </p:nvPicPr>
              <p:blipFill>
                <a:blip r:embed="rId297"/>
                <a:stretch>
                  <a:fillRect/>
                </a:stretch>
              </p:blipFill>
              <p:spPr>
                <a:xfrm>
                  <a:off x="8652905" y="5372058"/>
                  <a:ext cx="224280" cy="5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8">
            <p14:nvContentPartPr>
              <p14:cNvPr id="194" name="Tinta 193">
                <a:extLst>
                  <a:ext uri="{FF2B5EF4-FFF2-40B4-BE49-F238E27FC236}">
                    <a16:creationId xmlns:a16="http://schemas.microsoft.com/office/drawing/2014/main" id="{65851C75-DA0C-4A8B-A211-53E8D5FFD2E9}"/>
                  </a:ext>
                </a:extLst>
              </p14:cNvPr>
              <p14:cNvContentPartPr/>
              <p14:nvPr/>
            </p14:nvContentPartPr>
            <p14:xfrm>
              <a:off x="8145305" y="4875258"/>
              <a:ext cx="84600" cy="223920"/>
            </p14:xfrm>
          </p:contentPart>
        </mc:Choice>
        <mc:Fallback>
          <p:pic>
            <p:nvPicPr>
              <p:cNvPr id="194" name="Tinta 193">
                <a:extLst>
                  <a:ext uri="{FF2B5EF4-FFF2-40B4-BE49-F238E27FC236}">
                    <a16:creationId xmlns:a16="http://schemas.microsoft.com/office/drawing/2014/main" id="{65851C75-DA0C-4A8B-A211-53E8D5FFD2E9}"/>
                  </a:ext>
                </a:extLst>
              </p:cNvPr>
              <p:cNvPicPr/>
              <p:nvPr/>
            </p:nvPicPr>
            <p:blipFill>
              <a:blip r:embed="rId299"/>
              <a:stretch>
                <a:fillRect/>
              </a:stretch>
            </p:blipFill>
            <p:spPr>
              <a:xfrm>
                <a:off x="8127665" y="4857258"/>
                <a:ext cx="120240" cy="2595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0">
            <p14:nvContentPartPr>
              <p14:cNvPr id="195" name="Tinta 194">
                <a:extLst>
                  <a:ext uri="{FF2B5EF4-FFF2-40B4-BE49-F238E27FC236}">
                    <a16:creationId xmlns:a16="http://schemas.microsoft.com/office/drawing/2014/main" id="{F95536DB-CF5D-45B7-94F5-07A60DFA0774}"/>
                  </a:ext>
                </a:extLst>
              </p14:cNvPr>
              <p14:cNvContentPartPr/>
              <p14:nvPr/>
            </p14:nvContentPartPr>
            <p14:xfrm>
              <a:off x="8211905" y="3434178"/>
              <a:ext cx="344520" cy="34560"/>
            </p14:xfrm>
          </p:contentPart>
        </mc:Choice>
        <mc:Fallback>
          <p:pic>
            <p:nvPicPr>
              <p:cNvPr id="195" name="Tinta 194">
                <a:extLst>
                  <a:ext uri="{FF2B5EF4-FFF2-40B4-BE49-F238E27FC236}">
                    <a16:creationId xmlns:a16="http://schemas.microsoft.com/office/drawing/2014/main" id="{F95536DB-CF5D-45B7-94F5-07A60DFA0774}"/>
                  </a:ext>
                </a:extLst>
              </p:cNvPr>
              <p:cNvPicPr/>
              <p:nvPr/>
            </p:nvPicPr>
            <p:blipFill>
              <a:blip r:embed="rId301"/>
              <a:stretch>
                <a:fillRect/>
              </a:stretch>
            </p:blipFill>
            <p:spPr>
              <a:xfrm>
                <a:off x="8203265" y="3380178"/>
                <a:ext cx="362160" cy="142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2">
            <p14:nvContentPartPr>
              <p14:cNvPr id="196" name="Tinta 195">
                <a:extLst>
                  <a:ext uri="{FF2B5EF4-FFF2-40B4-BE49-F238E27FC236}">
                    <a16:creationId xmlns:a16="http://schemas.microsoft.com/office/drawing/2014/main" id="{FC17FCE7-ED1E-498D-8A4B-C5ACAE5C3169}"/>
                  </a:ext>
                </a:extLst>
              </p14:cNvPr>
              <p14:cNvContentPartPr/>
              <p14:nvPr/>
            </p14:nvContentPartPr>
            <p14:xfrm>
              <a:off x="8935145" y="3540018"/>
              <a:ext cx="278280" cy="12240"/>
            </p14:xfrm>
          </p:contentPart>
        </mc:Choice>
        <mc:Fallback>
          <p:pic>
            <p:nvPicPr>
              <p:cNvPr id="196" name="Tinta 195">
                <a:extLst>
                  <a:ext uri="{FF2B5EF4-FFF2-40B4-BE49-F238E27FC236}">
                    <a16:creationId xmlns:a16="http://schemas.microsoft.com/office/drawing/2014/main" id="{FC17FCE7-ED1E-498D-8A4B-C5ACAE5C3169}"/>
                  </a:ext>
                </a:extLst>
              </p:cNvPr>
              <p:cNvPicPr/>
              <p:nvPr/>
            </p:nvPicPr>
            <p:blipFill>
              <a:blip r:embed="rId303"/>
              <a:stretch>
                <a:fillRect/>
              </a:stretch>
            </p:blipFill>
            <p:spPr>
              <a:xfrm>
                <a:off x="8926145" y="3486018"/>
                <a:ext cx="295920" cy="119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4">
            <p14:nvContentPartPr>
              <p14:cNvPr id="197" name="Tinta 196">
                <a:extLst>
                  <a:ext uri="{FF2B5EF4-FFF2-40B4-BE49-F238E27FC236}">
                    <a16:creationId xmlns:a16="http://schemas.microsoft.com/office/drawing/2014/main" id="{63D85F67-1BAA-405D-AA8E-D31CB0731C92}"/>
                  </a:ext>
                </a:extLst>
              </p14:cNvPr>
              <p14:cNvContentPartPr/>
              <p14:nvPr/>
            </p14:nvContentPartPr>
            <p14:xfrm>
              <a:off x="8832545" y="3209178"/>
              <a:ext cx="297720" cy="58680"/>
            </p14:xfrm>
          </p:contentPart>
        </mc:Choice>
        <mc:Fallback>
          <p:pic>
            <p:nvPicPr>
              <p:cNvPr id="197" name="Tinta 196">
                <a:extLst>
                  <a:ext uri="{FF2B5EF4-FFF2-40B4-BE49-F238E27FC236}">
                    <a16:creationId xmlns:a16="http://schemas.microsoft.com/office/drawing/2014/main" id="{63D85F67-1BAA-405D-AA8E-D31CB0731C92}"/>
                  </a:ext>
                </a:extLst>
              </p:cNvPr>
              <p:cNvPicPr/>
              <p:nvPr/>
            </p:nvPicPr>
            <p:blipFill>
              <a:blip r:embed="rId305"/>
              <a:stretch>
                <a:fillRect/>
              </a:stretch>
            </p:blipFill>
            <p:spPr>
              <a:xfrm>
                <a:off x="8823905" y="3155178"/>
                <a:ext cx="315360" cy="166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06">
            <p14:nvContentPartPr>
              <p14:cNvPr id="198" name="Tinta 197">
                <a:extLst>
                  <a:ext uri="{FF2B5EF4-FFF2-40B4-BE49-F238E27FC236}">
                    <a16:creationId xmlns:a16="http://schemas.microsoft.com/office/drawing/2014/main" id="{A3F2244B-1A88-4171-BCEE-F1296A211BB6}"/>
                  </a:ext>
                </a:extLst>
              </p14:cNvPr>
              <p14:cNvContentPartPr/>
              <p14:nvPr/>
            </p14:nvContentPartPr>
            <p14:xfrm>
              <a:off x="8425385" y="3725418"/>
              <a:ext cx="277560" cy="39960"/>
            </p14:xfrm>
          </p:contentPart>
        </mc:Choice>
        <mc:Fallback>
          <p:pic>
            <p:nvPicPr>
              <p:cNvPr id="198" name="Tinta 197">
                <a:extLst>
                  <a:ext uri="{FF2B5EF4-FFF2-40B4-BE49-F238E27FC236}">
                    <a16:creationId xmlns:a16="http://schemas.microsoft.com/office/drawing/2014/main" id="{A3F2244B-1A88-4171-BCEE-F1296A211BB6}"/>
                  </a:ext>
                </a:extLst>
              </p:cNvPr>
              <p:cNvPicPr/>
              <p:nvPr/>
            </p:nvPicPr>
            <p:blipFill>
              <a:blip r:embed="rId307"/>
              <a:stretch>
                <a:fillRect/>
              </a:stretch>
            </p:blipFill>
            <p:spPr>
              <a:xfrm>
                <a:off x="8416745" y="3671778"/>
                <a:ext cx="295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9" name="Tinta 198">
                <a:extLst>
                  <a:ext uri="{FF2B5EF4-FFF2-40B4-BE49-F238E27FC236}">
                    <a16:creationId xmlns:a16="http://schemas.microsoft.com/office/drawing/2014/main" id="{85CB8465-D807-4FA8-B4D2-89C5C8812346}"/>
                  </a:ext>
                </a:extLst>
              </p14:cNvPr>
              <p14:cNvContentPartPr/>
              <p14:nvPr/>
            </p14:nvContentPartPr>
            <p14:xfrm>
              <a:off x="9509345" y="3208818"/>
              <a:ext cx="356400" cy="1367640"/>
            </p14:xfrm>
          </p:contentPart>
        </mc:Choice>
        <mc:Fallback>
          <p:pic>
            <p:nvPicPr>
              <p:cNvPr id="199" name="Tinta 198">
                <a:extLst>
                  <a:ext uri="{FF2B5EF4-FFF2-40B4-BE49-F238E27FC236}">
                    <a16:creationId xmlns:a16="http://schemas.microsoft.com/office/drawing/2014/main" id="{85CB8465-D807-4FA8-B4D2-89C5C8812346}"/>
                  </a:ext>
                </a:extLst>
              </p:cNvPr>
              <p:cNvPicPr/>
              <p:nvPr/>
            </p:nvPicPr>
            <p:blipFill>
              <a:blip r:embed="rId309"/>
              <a:stretch>
                <a:fillRect/>
              </a:stretch>
            </p:blipFill>
            <p:spPr>
              <a:xfrm>
                <a:off x="9500705" y="3199818"/>
                <a:ext cx="374040" cy="1385280"/>
              </a:xfrm>
              <a:prstGeom prst="rect">
                <a:avLst/>
              </a:prstGeom>
            </p:spPr>
          </p:pic>
        </mc:Fallback>
      </mc:AlternateContent>
      <p:grpSp>
        <p:nvGrpSpPr>
          <p:cNvPr id="205" name="Agrupar 204">
            <a:extLst>
              <a:ext uri="{FF2B5EF4-FFF2-40B4-BE49-F238E27FC236}">
                <a16:creationId xmlns:a16="http://schemas.microsoft.com/office/drawing/2014/main" id="{C51D623A-2BFC-4EE5-88A0-55A7B7B2E570}"/>
              </a:ext>
            </a:extLst>
          </p:cNvPr>
          <p:cNvGrpSpPr/>
          <p:nvPr/>
        </p:nvGrpSpPr>
        <p:grpSpPr>
          <a:xfrm>
            <a:off x="10255985" y="3074898"/>
            <a:ext cx="897480" cy="1419840"/>
            <a:chOff x="10255985" y="3074898"/>
            <a:chExt cx="897480" cy="1419840"/>
          </a:xfrm>
        </p:grpSpPr>
        <mc:AlternateContent xmlns:mc="http://schemas.openxmlformats.org/markup-compatibility/2006">
          <mc:Choice xmlns:p14="http://schemas.microsoft.com/office/powerpoint/2010/main" Requires="p14">
            <p:contentPart p14:bwMode="auto" r:id="rId310">
              <p14:nvContentPartPr>
                <p14:cNvPr id="200" name="Tinta 199">
                  <a:extLst>
                    <a:ext uri="{FF2B5EF4-FFF2-40B4-BE49-F238E27FC236}">
                      <a16:creationId xmlns:a16="http://schemas.microsoft.com/office/drawing/2014/main" id="{D0658BE3-F321-443C-8647-B1E16202D86C}"/>
                    </a:ext>
                  </a:extLst>
                </p14:cNvPr>
                <p14:cNvContentPartPr/>
                <p14:nvPr/>
              </p14:nvContentPartPr>
              <p14:xfrm>
                <a:off x="10255985" y="3158058"/>
                <a:ext cx="419040" cy="1336680"/>
              </p14:xfrm>
            </p:contentPart>
          </mc:Choice>
          <mc:Fallback>
            <p:pic>
              <p:nvPicPr>
                <p:cNvPr id="200" name="Tinta 199">
                  <a:extLst>
                    <a:ext uri="{FF2B5EF4-FFF2-40B4-BE49-F238E27FC236}">
                      <a16:creationId xmlns:a16="http://schemas.microsoft.com/office/drawing/2014/main" id="{D0658BE3-F321-443C-8647-B1E16202D86C}"/>
                    </a:ext>
                  </a:extLst>
                </p:cNvPr>
                <p:cNvPicPr/>
                <p:nvPr/>
              </p:nvPicPr>
              <p:blipFill>
                <a:blip r:embed="rId311"/>
                <a:stretch>
                  <a:fillRect/>
                </a:stretch>
              </p:blipFill>
              <p:spPr>
                <a:xfrm>
                  <a:off x="10247345" y="3149058"/>
                  <a:ext cx="436680" cy="1354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1" name="Tinta 200">
                  <a:extLst>
                    <a:ext uri="{FF2B5EF4-FFF2-40B4-BE49-F238E27FC236}">
                      <a16:creationId xmlns:a16="http://schemas.microsoft.com/office/drawing/2014/main" id="{D1DE044F-AAF6-439A-8652-FFD43BCE5C19}"/>
                    </a:ext>
                  </a:extLst>
                </p14:cNvPr>
                <p14:cNvContentPartPr/>
                <p14:nvPr/>
              </p14:nvContentPartPr>
              <p14:xfrm>
                <a:off x="10774385" y="3074898"/>
                <a:ext cx="142920" cy="280440"/>
              </p14:xfrm>
            </p:contentPart>
          </mc:Choice>
          <mc:Fallback>
            <p:pic>
              <p:nvPicPr>
                <p:cNvPr id="201" name="Tinta 200">
                  <a:extLst>
                    <a:ext uri="{FF2B5EF4-FFF2-40B4-BE49-F238E27FC236}">
                      <a16:creationId xmlns:a16="http://schemas.microsoft.com/office/drawing/2014/main" id="{D1DE044F-AAF6-439A-8652-FFD43BCE5C19}"/>
                    </a:ext>
                  </a:extLst>
                </p:cNvPr>
                <p:cNvPicPr/>
                <p:nvPr/>
              </p:nvPicPr>
              <p:blipFill>
                <a:blip r:embed="rId313"/>
                <a:stretch>
                  <a:fillRect/>
                </a:stretch>
              </p:blipFill>
              <p:spPr>
                <a:xfrm>
                  <a:off x="10765745" y="3066258"/>
                  <a:ext cx="1605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2" name="Tinta 201">
                  <a:extLst>
                    <a:ext uri="{FF2B5EF4-FFF2-40B4-BE49-F238E27FC236}">
                      <a16:creationId xmlns:a16="http://schemas.microsoft.com/office/drawing/2014/main" id="{5E1D66C5-B0D2-4435-8244-EC8D9906D912}"/>
                    </a:ext>
                  </a:extLst>
                </p14:cNvPr>
                <p14:cNvContentPartPr/>
                <p14:nvPr/>
              </p14:nvContentPartPr>
              <p14:xfrm>
                <a:off x="10788425" y="3092178"/>
                <a:ext cx="134280" cy="10440"/>
              </p14:xfrm>
            </p:contentPart>
          </mc:Choice>
          <mc:Fallback>
            <p:pic>
              <p:nvPicPr>
                <p:cNvPr id="202" name="Tinta 201">
                  <a:extLst>
                    <a:ext uri="{FF2B5EF4-FFF2-40B4-BE49-F238E27FC236}">
                      <a16:creationId xmlns:a16="http://schemas.microsoft.com/office/drawing/2014/main" id="{5E1D66C5-B0D2-4435-8244-EC8D9906D912}"/>
                    </a:ext>
                  </a:extLst>
                </p:cNvPr>
                <p:cNvPicPr/>
                <p:nvPr/>
              </p:nvPicPr>
              <p:blipFill>
                <a:blip r:embed="rId315"/>
                <a:stretch>
                  <a:fillRect/>
                </a:stretch>
              </p:blipFill>
              <p:spPr>
                <a:xfrm>
                  <a:off x="10779425" y="3083178"/>
                  <a:ext cx="151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3" name="Tinta 202">
                  <a:extLst>
                    <a:ext uri="{FF2B5EF4-FFF2-40B4-BE49-F238E27FC236}">
                      <a16:creationId xmlns:a16="http://schemas.microsoft.com/office/drawing/2014/main" id="{7A9D8CAD-95CC-45EA-B8E0-2C01C9F12871}"/>
                    </a:ext>
                  </a:extLst>
                </p14:cNvPr>
                <p14:cNvContentPartPr/>
                <p14:nvPr/>
              </p14:nvContentPartPr>
              <p14:xfrm>
                <a:off x="10775825" y="3159138"/>
                <a:ext cx="321480" cy="392760"/>
              </p14:xfrm>
            </p:contentPart>
          </mc:Choice>
          <mc:Fallback>
            <p:pic>
              <p:nvPicPr>
                <p:cNvPr id="203" name="Tinta 202">
                  <a:extLst>
                    <a:ext uri="{FF2B5EF4-FFF2-40B4-BE49-F238E27FC236}">
                      <a16:creationId xmlns:a16="http://schemas.microsoft.com/office/drawing/2014/main" id="{7A9D8CAD-95CC-45EA-B8E0-2C01C9F12871}"/>
                    </a:ext>
                  </a:extLst>
                </p:cNvPr>
                <p:cNvPicPr/>
                <p:nvPr/>
              </p:nvPicPr>
              <p:blipFill>
                <a:blip r:embed="rId317"/>
                <a:stretch>
                  <a:fillRect/>
                </a:stretch>
              </p:blipFill>
              <p:spPr>
                <a:xfrm>
                  <a:off x="10766825" y="3150138"/>
                  <a:ext cx="339120" cy="4104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04" name="Tinta 203">
                  <a:extLst>
                    <a:ext uri="{FF2B5EF4-FFF2-40B4-BE49-F238E27FC236}">
                      <a16:creationId xmlns:a16="http://schemas.microsoft.com/office/drawing/2014/main" id="{63662FB0-8DDD-4956-8454-689DE4DDCB9B}"/>
                    </a:ext>
                  </a:extLst>
                </p14:cNvPr>
                <p14:cNvContentPartPr/>
                <p14:nvPr/>
              </p14:nvContentPartPr>
              <p14:xfrm>
                <a:off x="10984265" y="3398898"/>
                <a:ext cx="169200" cy="249480"/>
              </p14:xfrm>
            </p:contentPart>
          </mc:Choice>
          <mc:Fallback>
            <p:pic>
              <p:nvPicPr>
                <p:cNvPr id="204" name="Tinta 203">
                  <a:extLst>
                    <a:ext uri="{FF2B5EF4-FFF2-40B4-BE49-F238E27FC236}">
                      <a16:creationId xmlns:a16="http://schemas.microsoft.com/office/drawing/2014/main" id="{63662FB0-8DDD-4956-8454-689DE4DDCB9B}"/>
                    </a:ext>
                  </a:extLst>
                </p:cNvPr>
                <p:cNvPicPr/>
                <p:nvPr/>
              </p:nvPicPr>
              <p:blipFill>
                <a:blip r:embed="rId319"/>
                <a:stretch>
                  <a:fillRect/>
                </a:stretch>
              </p:blipFill>
              <p:spPr>
                <a:xfrm>
                  <a:off x="10975625" y="3389898"/>
                  <a:ext cx="186840" cy="2671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320">
            <p14:nvContentPartPr>
              <p14:cNvPr id="206" name="Tinta 205">
                <a:extLst>
                  <a:ext uri="{FF2B5EF4-FFF2-40B4-BE49-F238E27FC236}">
                    <a16:creationId xmlns:a16="http://schemas.microsoft.com/office/drawing/2014/main" id="{70C0A854-CA23-43DC-9916-B78717EDFE75}"/>
                  </a:ext>
                </a:extLst>
              </p14:cNvPr>
              <p14:cNvContentPartPr/>
              <p14:nvPr/>
            </p14:nvContentPartPr>
            <p14:xfrm>
              <a:off x="9961505" y="3495738"/>
              <a:ext cx="471600" cy="64800"/>
            </p14:xfrm>
          </p:contentPart>
        </mc:Choice>
        <mc:Fallback>
          <p:pic>
            <p:nvPicPr>
              <p:cNvPr id="206" name="Tinta 205">
                <a:extLst>
                  <a:ext uri="{FF2B5EF4-FFF2-40B4-BE49-F238E27FC236}">
                    <a16:creationId xmlns:a16="http://schemas.microsoft.com/office/drawing/2014/main" id="{70C0A854-CA23-43DC-9916-B78717EDFE75}"/>
                  </a:ext>
                </a:extLst>
              </p:cNvPr>
              <p:cNvPicPr/>
              <p:nvPr/>
            </p:nvPicPr>
            <p:blipFill>
              <a:blip r:embed="rId321"/>
              <a:stretch>
                <a:fillRect/>
              </a:stretch>
            </p:blipFill>
            <p:spPr>
              <a:xfrm>
                <a:off x="9952865" y="3441738"/>
                <a:ext cx="489240" cy="172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22">
            <p14:nvContentPartPr>
              <p14:cNvPr id="207" name="Tinta 206">
                <a:extLst>
                  <a:ext uri="{FF2B5EF4-FFF2-40B4-BE49-F238E27FC236}">
                    <a16:creationId xmlns:a16="http://schemas.microsoft.com/office/drawing/2014/main" id="{410BF51E-EF0E-4115-B23B-CF9ECF9E2D00}"/>
                  </a:ext>
                </a:extLst>
              </p14:cNvPr>
              <p14:cNvContentPartPr/>
              <p14:nvPr/>
            </p14:nvContentPartPr>
            <p14:xfrm>
              <a:off x="10966265" y="3465498"/>
              <a:ext cx="353520" cy="33120"/>
            </p14:xfrm>
          </p:contentPart>
        </mc:Choice>
        <mc:Fallback>
          <p:pic>
            <p:nvPicPr>
              <p:cNvPr id="207" name="Tinta 206">
                <a:extLst>
                  <a:ext uri="{FF2B5EF4-FFF2-40B4-BE49-F238E27FC236}">
                    <a16:creationId xmlns:a16="http://schemas.microsoft.com/office/drawing/2014/main" id="{410BF51E-EF0E-4115-B23B-CF9ECF9E2D00}"/>
                  </a:ext>
                </a:extLst>
              </p:cNvPr>
              <p:cNvPicPr/>
              <p:nvPr/>
            </p:nvPicPr>
            <p:blipFill>
              <a:blip r:embed="rId323"/>
              <a:stretch>
                <a:fillRect/>
              </a:stretch>
            </p:blipFill>
            <p:spPr>
              <a:xfrm>
                <a:off x="10957625" y="3411498"/>
                <a:ext cx="3711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8" name="Tinta 207">
                <a:extLst>
                  <a:ext uri="{FF2B5EF4-FFF2-40B4-BE49-F238E27FC236}">
                    <a16:creationId xmlns:a16="http://schemas.microsoft.com/office/drawing/2014/main" id="{FE425C84-F51F-42EC-92AF-82CBC44F5079}"/>
                  </a:ext>
                </a:extLst>
              </p14:cNvPr>
              <p14:cNvContentPartPr/>
              <p14:nvPr/>
            </p14:nvContentPartPr>
            <p14:xfrm>
              <a:off x="9348425" y="5060298"/>
              <a:ext cx="184680" cy="342720"/>
            </p14:xfrm>
          </p:contentPart>
        </mc:Choice>
        <mc:Fallback>
          <p:pic>
            <p:nvPicPr>
              <p:cNvPr id="208" name="Tinta 207">
                <a:extLst>
                  <a:ext uri="{FF2B5EF4-FFF2-40B4-BE49-F238E27FC236}">
                    <a16:creationId xmlns:a16="http://schemas.microsoft.com/office/drawing/2014/main" id="{FE425C84-F51F-42EC-92AF-82CBC44F5079}"/>
                  </a:ext>
                </a:extLst>
              </p:cNvPr>
              <p:cNvPicPr/>
              <p:nvPr/>
            </p:nvPicPr>
            <p:blipFill>
              <a:blip r:embed="rId325"/>
              <a:stretch>
                <a:fillRect/>
              </a:stretch>
            </p:blipFill>
            <p:spPr>
              <a:xfrm>
                <a:off x="9330425" y="5042658"/>
                <a:ext cx="220320" cy="378360"/>
              </a:xfrm>
              <a:prstGeom prst="rect">
                <a:avLst/>
              </a:prstGeom>
            </p:spPr>
          </p:pic>
        </mc:Fallback>
      </mc:AlternateContent>
      <p:grpSp>
        <p:nvGrpSpPr>
          <p:cNvPr id="211" name="Agrupar 210">
            <a:extLst>
              <a:ext uri="{FF2B5EF4-FFF2-40B4-BE49-F238E27FC236}">
                <a16:creationId xmlns:a16="http://schemas.microsoft.com/office/drawing/2014/main" id="{3132B6DB-D6DF-49CA-8063-0B75929AB5D1}"/>
              </a:ext>
            </a:extLst>
          </p:cNvPr>
          <p:cNvGrpSpPr/>
          <p:nvPr/>
        </p:nvGrpSpPr>
        <p:grpSpPr>
          <a:xfrm>
            <a:off x="9792665" y="4845378"/>
            <a:ext cx="167760" cy="264600"/>
            <a:chOff x="9792665" y="4845378"/>
            <a:chExt cx="167760" cy="264600"/>
          </a:xfrm>
        </p:grpSpPr>
        <mc:AlternateContent xmlns:mc="http://schemas.openxmlformats.org/markup-compatibility/2006">
          <mc:Choice xmlns:p14="http://schemas.microsoft.com/office/powerpoint/2010/main" Requires="p14">
            <p:contentPart p14:bwMode="auto" r:id="rId326">
              <p14:nvContentPartPr>
                <p14:cNvPr id="209" name="Tinta 208">
                  <a:extLst>
                    <a:ext uri="{FF2B5EF4-FFF2-40B4-BE49-F238E27FC236}">
                      <a16:creationId xmlns:a16="http://schemas.microsoft.com/office/drawing/2014/main" id="{8A7C3E3C-1971-4D05-B79A-7C03CE4C179D}"/>
                    </a:ext>
                  </a:extLst>
                </p14:cNvPr>
                <p14:cNvContentPartPr/>
                <p14:nvPr/>
              </p14:nvContentPartPr>
              <p14:xfrm>
                <a:off x="9792665" y="4880658"/>
                <a:ext cx="126000" cy="229320"/>
              </p14:xfrm>
            </p:contentPart>
          </mc:Choice>
          <mc:Fallback>
            <p:pic>
              <p:nvPicPr>
                <p:cNvPr id="209" name="Tinta 208">
                  <a:extLst>
                    <a:ext uri="{FF2B5EF4-FFF2-40B4-BE49-F238E27FC236}">
                      <a16:creationId xmlns:a16="http://schemas.microsoft.com/office/drawing/2014/main" id="{8A7C3E3C-1971-4D05-B79A-7C03CE4C179D}"/>
                    </a:ext>
                  </a:extLst>
                </p:cNvPr>
                <p:cNvPicPr/>
                <p:nvPr/>
              </p:nvPicPr>
              <p:blipFill>
                <a:blip r:embed="rId327"/>
                <a:stretch>
                  <a:fillRect/>
                </a:stretch>
              </p:blipFill>
              <p:spPr>
                <a:xfrm>
                  <a:off x="9774665" y="4862658"/>
                  <a:ext cx="16164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0" name="Tinta 209">
                  <a:extLst>
                    <a:ext uri="{FF2B5EF4-FFF2-40B4-BE49-F238E27FC236}">
                      <a16:creationId xmlns:a16="http://schemas.microsoft.com/office/drawing/2014/main" id="{D6477EE2-56C0-4FE3-ACDC-5D61DA9C3424}"/>
                    </a:ext>
                  </a:extLst>
                </p14:cNvPr>
                <p14:cNvContentPartPr/>
                <p14:nvPr/>
              </p14:nvContentPartPr>
              <p14:xfrm>
                <a:off x="9852785" y="4845378"/>
                <a:ext cx="107640" cy="1440"/>
              </p14:xfrm>
            </p:contentPart>
          </mc:Choice>
          <mc:Fallback>
            <p:pic>
              <p:nvPicPr>
                <p:cNvPr id="210" name="Tinta 209">
                  <a:extLst>
                    <a:ext uri="{FF2B5EF4-FFF2-40B4-BE49-F238E27FC236}">
                      <a16:creationId xmlns:a16="http://schemas.microsoft.com/office/drawing/2014/main" id="{D6477EE2-56C0-4FE3-ACDC-5D61DA9C3424}"/>
                    </a:ext>
                  </a:extLst>
                </p:cNvPr>
                <p:cNvPicPr/>
                <p:nvPr/>
              </p:nvPicPr>
              <p:blipFill>
                <a:blip r:embed="rId329"/>
                <a:stretch>
                  <a:fillRect/>
                </a:stretch>
              </p:blipFill>
              <p:spPr>
                <a:xfrm>
                  <a:off x="9835145" y="4827738"/>
                  <a:ext cx="143280" cy="3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0">
            <p14:nvContentPartPr>
              <p14:cNvPr id="212" name="Tinta 211">
                <a:extLst>
                  <a:ext uri="{FF2B5EF4-FFF2-40B4-BE49-F238E27FC236}">
                    <a16:creationId xmlns:a16="http://schemas.microsoft.com/office/drawing/2014/main" id="{6E7B7BC6-EEAA-4234-95FA-B928C58CE1F9}"/>
                  </a:ext>
                </a:extLst>
              </p14:cNvPr>
              <p14:cNvContentPartPr/>
              <p14:nvPr/>
            </p14:nvContentPartPr>
            <p14:xfrm>
              <a:off x="7944065" y="6145698"/>
              <a:ext cx="356760" cy="230760"/>
            </p14:xfrm>
          </p:contentPart>
        </mc:Choice>
        <mc:Fallback>
          <p:pic>
            <p:nvPicPr>
              <p:cNvPr id="212" name="Tinta 211">
                <a:extLst>
                  <a:ext uri="{FF2B5EF4-FFF2-40B4-BE49-F238E27FC236}">
                    <a16:creationId xmlns:a16="http://schemas.microsoft.com/office/drawing/2014/main" id="{6E7B7BC6-EEAA-4234-95FA-B928C58CE1F9}"/>
                  </a:ext>
                </a:extLst>
              </p:cNvPr>
              <p:cNvPicPr/>
              <p:nvPr/>
            </p:nvPicPr>
            <p:blipFill>
              <a:blip r:embed="rId331"/>
              <a:stretch>
                <a:fillRect/>
              </a:stretch>
            </p:blipFill>
            <p:spPr>
              <a:xfrm>
                <a:off x="7935065" y="6137058"/>
                <a:ext cx="3744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3" name="Tinta 212">
                <a:extLst>
                  <a:ext uri="{FF2B5EF4-FFF2-40B4-BE49-F238E27FC236}">
                    <a16:creationId xmlns:a16="http://schemas.microsoft.com/office/drawing/2014/main" id="{461362B0-9B60-4108-82F1-3BB7A48712D1}"/>
                  </a:ext>
                </a:extLst>
              </p14:cNvPr>
              <p14:cNvContentPartPr/>
              <p14:nvPr/>
            </p14:nvContentPartPr>
            <p14:xfrm>
              <a:off x="7240985" y="6086658"/>
              <a:ext cx="55080" cy="94320"/>
            </p14:xfrm>
          </p:contentPart>
        </mc:Choice>
        <mc:Fallback>
          <p:pic>
            <p:nvPicPr>
              <p:cNvPr id="213" name="Tinta 212">
                <a:extLst>
                  <a:ext uri="{FF2B5EF4-FFF2-40B4-BE49-F238E27FC236}">
                    <a16:creationId xmlns:a16="http://schemas.microsoft.com/office/drawing/2014/main" id="{461362B0-9B60-4108-82F1-3BB7A48712D1}"/>
                  </a:ext>
                </a:extLst>
              </p:cNvPr>
              <p:cNvPicPr/>
              <p:nvPr/>
            </p:nvPicPr>
            <p:blipFill>
              <a:blip r:embed="rId333"/>
              <a:stretch>
                <a:fillRect/>
              </a:stretch>
            </p:blipFill>
            <p:spPr>
              <a:xfrm>
                <a:off x="7231985" y="6077658"/>
                <a:ext cx="72720" cy="111960"/>
              </a:xfrm>
              <a:prstGeom prst="rect">
                <a:avLst/>
              </a:prstGeom>
            </p:spPr>
          </p:pic>
        </mc:Fallback>
      </mc:AlternateContent>
      <p:grpSp>
        <p:nvGrpSpPr>
          <p:cNvPr id="219" name="Agrupar 218">
            <a:extLst>
              <a:ext uri="{FF2B5EF4-FFF2-40B4-BE49-F238E27FC236}">
                <a16:creationId xmlns:a16="http://schemas.microsoft.com/office/drawing/2014/main" id="{06B27892-BD5C-4B6B-A680-2560ADC18B1F}"/>
              </a:ext>
            </a:extLst>
          </p:cNvPr>
          <p:cNvGrpSpPr/>
          <p:nvPr/>
        </p:nvGrpSpPr>
        <p:grpSpPr>
          <a:xfrm>
            <a:off x="7147745" y="6385818"/>
            <a:ext cx="317520" cy="96120"/>
            <a:chOff x="7147745" y="6385818"/>
            <a:chExt cx="317520" cy="96120"/>
          </a:xfrm>
        </p:grpSpPr>
        <mc:AlternateContent xmlns:mc="http://schemas.openxmlformats.org/markup-compatibility/2006">
          <mc:Choice xmlns:p14="http://schemas.microsoft.com/office/powerpoint/2010/main" Requires="p14">
            <p:contentPart p14:bwMode="auto" r:id="rId334">
              <p14:nvContentPartPr>
                <p14:cNvPr id="214" name="Tinta 213">
                  <a:extLst>
                    <a:ext uri="{FF2B5EF4-FFF2-40B4-BE49-F238E27FC236}">
                      <a16:creationId xmlns:a16="http://schemas.microsoft.com/office/drawing/2014/main" id="{D4C33BE7-F1CF-4A9C-A65B-EEEBE5C92CE7}"/>
                    </a:ext>
                  </a:extLst>
                </p14:cNvPr>
                <p14:cNvContentPartPr/>
                <p14:nvPr/>
              </p14:nvContentPartPr>
              <p14:xfrm>
                <a:off x="7147745" y="6385818"/>
                <a:ext cx="45720" cy="96120"/>
              </p14:xfrm>
            </p:contentPart>
          </mc:Choice>
          <mc:Fallback>
            <p:pic>
              <p:nvPicPr>
                <p:cNvPr id="214" name="Tinta 213">
                  <a:extLst>
                    <a:ext uri="{FF2B5EF4-FFF2-40B4-BE49-F238E27FC236}">
                      <a16:creationId xmlns:a16="http://schemas.microsoft.com/office/drawing/2014/main" id="{D4C33BE7-F1CF-4A9C-A65B-EEEBE5C92CE7}"/>
                    </a:ext>
                  </a:extLst>
                </p:cNvPr>
                <p:cNvPicPr/>
                <p:nvPr/>
              </p:nvPicPr>
              <p:blipFill>
                <a:blip r:embed="rId335"/>
                <a:stretch>
                  <a:fillRect/>
                </a:stretch>
              </p:blipFill>
              <p:spPr>
                <a:xfrm>
                  <a:off x="7138745" y="6377178"/>
                  <a:ext cx="633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5" name="Tinta 214">
                  <a:extLst>
                    <a:ext uri="{FF2B5EF4-FFF2-40B4-BE49-F238E27FC236}">
                      <a16:creationId xmlns:a16="http://schemas.microsoft.com/office/drawing/2014/main" id="{2ADC7B69-9732-4396-8DEF-510FA77F2B27}"/>
                    </a:ext>
                  </a:extLst>
                </p14:cNvPr>
                <p14:cNvContentPartPr/>
                <p14:nvPr/>
              </p14:nvContentPartPr>
              <p14:xfrm>
                <a:off x="7438265" y="6400938"/>
                <a:ext cx="27000" cy="74520"/>
              </p14:xfrm>
            </p:contentPart>
          </mc:Choice>
          <mc:Fallback>
            <p:pic>
              <p:nvPicPr>
                <p:cNvPr id="215" name="Tinta 214">
                  <a:extLst>
                    <a:ext uri="{FF2B5EF4-FFF2-40B4-BE49-F238E27FC236}">
                      <a16:creationId xmlns:a16="http://schemas.microsoft.com/office/drawing/2014/main" id="{2ADC7B69-9732-4396-8DEF-510FA77F2B27}"/>
                    </a:ext>
                  </a:extLst>
                </p:cNvPr>
                <p:cNvPicPr/>
                <p:nvPr/>
              </p:nvPicPr>
              <p:blipFill>
                <a:blip r:embed="rId337"/>
                <a:stretch>
                  <a:fillRect/>
                </a:stretch>
              </p:blipFill>
              <p:spPr>
                <a:xfrm>
                  <a:off x="7429625" y="6392298"/>
                  <a:ext cx="44640" cy="92160"/>
                </a:xfrm>
                <a:prstGeom prst="rect">
                  <a:avLst/>
                </a:prstGeom>
              </p:spPr>
            </p:pic>
          </mc:Fallback>
        </mc:AlternateContent>
      </p:grpSp>
      <p:grpSp>
        <p:nvGrpSpPr>
          <p:cNvPr id="218" name="Agrupar 217">
            <a:extLst>
              <a:ext uri="{FF2B5EF4-FFF2-40B4-BE49-F238E27FC236}">
                <a16:creationId xmlns:a16="http://schemas.microsoft.com/office/drawing/2014/main" id="{B06357BF-A73A-4F2E-ABB7-632D3D697ACE}"/>
              </a:ext>
            </a:extLst>
          </p:cNvPr>
          <p:cNvGrpSpPr/>
          <p:nvPr/>
        </p:nvGrpSpPr>
        <p:grpSpPr>
          <a:xfrm>
            <a:off x="8592425" y="6224898"/>
            <a:ext cx="268560" cy="151560"/>
            <a:chOff x="8592425" y="6224898"/>
            <a:chExt cx="268560" cy="151560"/>
          </a:xfrm>
        </p:grpSpPr>
        <mc:AlternateContent xmlns:mc="http://schemas.openxmlformats.org/markup-compatibility/2006">
          <mc:Choice xmlns:p14="http://schemas.microsoft.com/office/powerpoint/2010/main" Requires="p14">
            <p:contentPart p14:bwMode="auto" r:id="rId338">
              <p14:nvContentPartPr>
                <p14:cNvPr id="216" name="Tinta 215">
                  <a:extLst>
                    <a:ext uri="{FF2B5EF4-FFF2-40B4-BE49-F238E27FC236}">
                      <a16:creationId xmlns:a16="http://schemas.microsoft.com/office/drawing/2014/main" id="{D9B37837-C033-4A8F-8C3C-F64778ACDC70}"/>
                    </a:ext>
                  </a:extLst>
                </p14:cNvPr>
                <p14:cNvContentPartPr/>
                <p14:nvPr/>
              </p14:nvContentPartPr>
              <p14:xfrm>
                <a:off x="8592425" y="6224898"/>
                <a:ext cx="170280" cy="42480"/>
              </p14:xfrm>
            </p:contentPart>
          </mc:Choice>
          <mc:Fallback>
            <p:pic>
              <p:nvPicPr>
                <p:cNvPr id="216" name="Tinta 215">
                  <a:extLst>
                    <a:ext uri="{FF2B5EF4-FFF2-40B4-BE49-F238E27FC236}">
                      <a16:creationId xmlns:a16="http://schemas.microsoft.com/office/drawing/2014/main" id="{D9B37837-C033-4A8F-8C3C-F64778ACDC70}"/>
                    </a:ext>
                  </a:extLst>
                </p:cNvPr>
                <p:cNvPicPr/>
                <p:nvPr/>
              </p:nvPicPr>
              <p:blipFill>
                <a:blip r:embed="rId339"/>
                <a:stretch>
                  <a:fillRect/>
                </a:stretch>
              </p:blipFill>
              <p:spPr>
                <a:xfrm>
                  <a:off x="8583785" y="6215898"/>
                  <a:ext cx="1879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17" name="Tinta 216">
                  <a:extLst>
                    <a:ext uri="{FF2B5EF4-FFF2-40B4-BE49-F238E27FC236}">
                      <a16:creationId xmlns:a16="http://schemas.microsoft.com/office/drawing/2014/main" id="{1FECE63E-2502-4A88-AF59-21236B7DBF72}"/>
                    </a:ext>
                  </a:extLst>
                </p14:cNvPr>
                <p14:cNvContentPartPr/>
                <p14:nvPr/>
              </p14:nvContentPartPr>
              <p14:xfrm>
                <a:off x="8639225" y="6368178"/>
                <a:ext cx="221760" cy="8280"/>
              </p14:xfrm>
            </p:contentPart>
          </mc:Choice>
          <mc:Fallback>
            <p:pic>
              <p:nvPicPr>
                <p:cNvPr id="217" name="Tinta 216">
                  <a:extLst>
                    <a:ext uri="{FF2B5EF4-FFF2-40B4-BE49-F238E27FC236}">
                      <a16:creationId xmlns:a16="http://schemas.microsoft.com/office/drawing/2014/main" id="{1FECE63E-2502-4A88-AF59-21236B7DBF72}"/>
                    </a:ext>
                  </a:extLst>
                </p:cNvPr>
                <p:cNvPicPr/>
                <p:nvPr/>
              </p:nvPicPr>
              <p:blipFill>
                <a:blip r:embed="rId341"/>
                <a:stretch>
                  <a:fillRect/>
                </a:stretch>
              </p:blipFill>
              <p:spPr>
                <a:xfrm>
                  <a:off x="8630585" y="6359178"/>
                  <a:ext cx="239400" cy="25920"/>
                </a:xfrm>
                <a:prstGeom prst="rect">
                  <a:avLst/>
                </a:prstGeom>
              </p:spPr>
            </p:pic>
          </mc:Fallback>
        </mc:AlternateContent>
      </p:grpSp>
      <p:grpSp>
        <p:nvGrpSpPr>
          <p:cNvPr id="224" name="Agrupar 223">
            <a:extLst>
              <a:ext uri="{FF2B5EF4-FFF2-40B4-BE49-F238E27FC236}">
                <a16:creationId xmlns:a16="http://schemas.microsoft.com/office/drawing/2014/main" id="{2C1172C8-48A5-4228-B0A2-0071D9AF9963}"/>
              </a:ext>
            </a:extLst>
          </p:cNvPr>
          <p:cNvGrpSpPr/>
          <p:nvPr/>
        </p:nvGrpSpPr>
        <p:grpSpPr>
          <a:xfrm>
            <a:off x="9201905" y="6053898"/>
            <a:ext cx="974160" cy="314280"/>
            <a:chOff x="9201905" y="6053898"/>
            <a:chExt cx="974160" cy="314280"/>
          </a:xfrm>
        </p:grpSpPr>
        <mc:AlternateContent xmlns:mc="http://schemas.openxmlformats.org/markup-compatibility/2006">
          <mc:Choice xmlns:p14="http://schemas.microsoft.com/office/powerpoint/2010/main" Requires="p14">
            <p:contentPart p14:bwMode="auto" r:id="rId342">
              <p14:nvContentPartPr>
                <p14:cNvPr id="220" name="Tinta 219">
                  <a:extLst>
                    <a:ext uri="{FF2B5EF4-FFF2-40B4-BE49-F238E27FC236}">
                      <a16:creationId xmlns:a16="http://schemas.microsoft.com/office/drawing/2014/main" id="{8492AE52-5C1B-42A7-A252-6AA944E6440B}"/>
                    </a:ext>
                  </a:extLst>
                </p14:cNvPr>
                <p14:cNvContentPartPr/>
                <p14:nvPr/>
              </p14:nvContentPartPr>
              <p14:xfrm>
                <a:off x="9201905" y="6053898"/>
                <a:ext cx="264600" cy="295200"/>
              </p14:xfrm>
            </p:contentPart>
          </mc:Choice>
          <mc:Fallback>
            <p:pic>
              <p:nvPicPr>
                <p:cNvPr id="220" name="Tinta 219">
                  <a:extLst>
                    <a:ext uri="{FF2B5EF4-FFF2-40B4-BE49-F238E27FC236}">
                      <a16:creationId xmlns:a16="http://schemas.microsoft.com/office/drawing/2014/main" id="{8492AE52-5C1B-42A7-A252-6AA944E6440B}"/>
                    </a:ext>
                  </a:extLst>
                </p:cNvPr>
                <p:cNvPicPr/>
                <p:nvPr/>
              </p:nvPicPr>
              <p:blipFill>
                <a:blip r:embed="rId343"/>
                <a:stretch>
                  <a:fillRect/>
                </a:stretch>
              </p:blipFill>
              <p:spPr>
                <a:xfrm>
                  <a:off x="9192905" y="6044898"/>
                  <a:ext cx="2822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21" name="Tinta 220">
                  <a:extLst>
                    <a:ext uri="{FF2B5EF4-FFF2-40B4-BE49-F238E27FC236}">
                      <a16:creationId xmlns:a16="http://schemas.microsoft.com/office/drawing/2014/main" id="{122DC2C7-4ADF-49D2-AA07-BC5BF9872E4B}"/>
                    </a:ext>
                  </a:extLst>
                </p14:cNvPr>
                <p14:cNvContentPartPr/>
                <p14:nvPr/>
              </p14:nvContentPartPr>
              <p14:xfrm>
                <a:off x="9560465" y="6064698"/>
                <a:ext cx="148680" cy="169920"/>
              </p14:xfrm>
            </p:contentPart>
          </mc:Choice>
          <mc:Fallback>
            <p:pic>
              <p:nvPicPr>
                <p:cNvPr id="221" name="Tinta 220">
                  <a:extLst>
                    <a:ext uri="{FF2B5EF4-FFF2-40B4-BE49-F238E27FC236}">
                      <a16:creationId xmlns:a16="http://schemas.microsoft.com/office/drawing/2014/main" id="{122DC2C7-4ADF-49D2-AA07-BC5BF9872E4B}"/>
                    </a:ext>
                  </a:extLst>
                </p:cNvPr>
                <p:cNvPicPr/>
                <p:nvPr/>
              </p:nvPicPr>
              <p:blipFill>
                <a:blip r:embed="rId345"/>
                <a:stretch>
                  <a:fillRect/>
                </a:stretch>
              </p:blipFill>
              <p:spPr>
                <a:xfrm>
                  <a:off x="9551825" y="6055698"/>
                  <a:ext cx="1663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22" name="Tinta 221">
                  <a:extLst>
                    <a:ext uri="{FF2B5EF4-FFF2-40B4-BE49-F238E27FC236}">
                      <a16:creationId xmlns:a16="http://schemas.microsoft.com/office/drawing/2014/main" id="{A6193BAF-BC3D-4884-8AFA-586303E5DACC}"/>
                    </a:ext>
                  </a:extLst>
                </p14:cNvPr>
                <p14:cNvContentPartPr/>
                <p14:nvPr/>
              </p14:nvContentPartPr>
              <p14:xfrm>
                <a:off x="9663425" y="6111138"/>
                <a:ext cx="47160" cy="257040"/>
              </p14:xfrm>
            </p:contentPart>
          </mc:Choice>
          <mc:Fallback>
            <p:pic>
              <p:nvPicPr>
                <p:cNvPr id="222" name="Tinta 221">
                  <a:extLst>
                    <a:ext uri="{FF2B5EF4-FFF2-40B4-BE49-F238E27FC236}">
                      <a16:creationId xmlns:a16="http://schemas.microsoft.com/office/drawing/2014/main" id="{A6193BAF-BC3D-4884-8AFA-586303E5DACC}"/>
                    </a:ext>
                  </a:extLst>
                </p:cNvPr>
                <p:cNvPicPr/>
                <p:nvPr/>
              </p:nvPicPr>
              <p:blipFill>
                <a:blip r:embed="rId347"/>
                <a:stretch>
                  <a:fillRect/>
                </a:stretch>
              </p:blipFill>
              <p:spPr>
                <a:xfrm>
                  <a:off x="9654425" y="6102498"/>
                  <a:ext cx="648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23" name="Tinta 222">
                  <a:extLst>
                    <a:ext uri="{FF2B5EF4-FFF2-40B4-BE49-F238E27FC236}">
                      <a16:creationId xmlns:a16="http://schemas.microsoft.com/office/drawing/2014/main" id="{B85C4CA0-1A55-48E6-AF20-4DA64807E99F}"/>
                    </a:ext>
                  </a:extLst>
                </p14:cNvPr>
                <p14:cNvContentPartPr/>
                <p14:nvPr/>
              </p14:nvContentPartPr>
              <p14:xfrm>
                <a:off x="9916145" y="6066138"/>
                <a:ext cx="259920" cy="294120"/>
              </p14:xfrm>
            </p:contentPart>
          </mc:Choice>
          <mc:Fallback>
            <p:pic>
              <p:nvPicPr>
                <p:cNvPr id="223" name="Tinta 222">
                  <a:extLst>
                    <a:ext uri="{FF2B5EF4-FFF2-40B4-BE49-F238E27FC236}">
                      <a16:creationId xmlns:a16="http://schemas.microsoft.com/office/drawing/2014/main" id="{B85C4CA0-1A55-48E6-AF20-4DA64807E99F}"/>
                    </a:ext>
                  </a:extLst>
                </p:cNvPr>
                <p:cNvPicPr/>
                <p:nvPr/>
              </p:nvPicPr>
              <p:blipFill>
                <a:blip r:embed="rId349"/>
                <a:stretch>
                  <a:fillRect/>
                </a:stretch>
              </p:blipFill>
              <p:spPr>
                <a:xfrm>
                  <a:off x="9907145" y="6057498"/>
                  <a:ext cx="277560" cy="311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0">
            <p14:nvContentPartPr>
              <p14:cNvPr id="225" name="Tinta 224">
                <a:extLst>
                  <a:ext uri="{FF2B5EF4-FFF2-40B4-BE49-F238E27FC236}">
                    <a16:creationId xmlns:a16="http://schemas.microsoft.com/office/drawing/2014/main" id="{733085D1-0031-4F0A-B384-74BC1A571F10}"/>
                  </a:ext>
                </a:extLst>
              </p14:cNvPr>
              <p14:cNvContentPartPr/>
              <p14:nvPr/>
            </p14:nvContentPartPr>
            <p14:xfrm>
              <a:off x="7903385" y="6054258"/>
              <a:ext cx="2270880" cy="520200"/>
            </p14:xfrm>
          </p:contentPart>
        </mc:Choice>
        <mc:Fallback>
          <p:pic>
            <p:nvPicPr>
              <p:cNvPr id="225" name="Tinta 224">
                <a:extLst>
                  <a:ext uri="{FF2B5EF4-FFF2-40B4-BE49-F238E27FC236}">
                    <a16:creationId xmlns:a16="http://schemas.microsoft.com/office/drawing/2014/main" id="{733085D1-0031-4F0A-B384-74BC1A571F10}"/>
                  </a:ext>
                </a:extLst>
              </p:cNvPr>
              <p:cNvPicPr/>
              <p:nvPr/>
            </p:nvPicPr>
            <p:blipFill>
              <a:blip r:embed="rId351"/>
              <a:stretch>
                <a:fillRect/>
              </a:stretch>
            </p:blipFill>
            <p:spPr>
              <a:xfrm>
                <a:off x="7849745" y="5946618"/>
                <a:ext cx="237852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26" name="Tinta 225">
                <a:extLst>
                  <a:ext uri="{FF2B5EF4-FFF2-40B4-BE49-F238E27FC236}">
                    <a16:creationId xmlns:a16="http://schemas.microsoft.com/office/drawing/2014/main" id="{26576DAF-5CAD-4C0F-A37B-83657FBC4AC6}"/>
                  </a:ext>
                </a:extLst>
              </p14:cNvPr>
              <p14:cNvContentPartPr/>
              <p14:nvPr/>
            </p14:nvContentPartPr>
            <p14:xfrm>
              <a:off x="8343305" y="3371898"/>
              <a:ext cx="240840" cy="385560"/>
            </p14:xfrm>
          </p:contentPart>
        </mc:Choice>
        <mc:Fallback>
          <p:pic>
            <p:nvPicPr>
              <p:cNvPr id="226" name="Tinta 225">
                <a:extLst>
                  <a:ext uri="{FF2B5EF4-FFF2-40B4-BE49-F238E27FC236}">
                    <a16:creationId xmlns:a16="http://schemas.microsoft.com/office/drawing/2014/main" id="{26576DAF-5CAD-4C0F-A37B-83657FBC4AC6}"/>
                  </a:ext>
                </a:extLst>
              </p:cNvPr>
              <p:cNvPicPr/>
              <p:nvPr/>
            </p:nvPicPr>
            <p:blipFill>
              <a:blip r:embed="rId353"/>
              <a:stretch>
                <a:fillRect/>
              </a:stretch>
            </p:blipFill>
            <p:spPr>
              <a:xfrm>
                <a:off x="8289665" y="3263898"/>
                <a:ext cx="34848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27" name="Tinta 226">
                <a:extLst>
                  <a:ext uri="{FF2B5EF4-FFF2-40B4-BE49-F238E27FC236}">
                    <a16:creationId xmlns:a16="http://schemas.microsoft.com/office/drawing/2014/main" id="{9B50D6CB-EA72-4FB6-8520-F4A3FA03CCF6}"/>
                  </a:ext>
                </a:extLst>
              </p14:cNvPr>
              <p14:cNvContentPartPr/>
              <p14:nvPr/>
            </p14:nvContentPartPr>
            <p14:xfrm>
              <a:off x="8927225" y="3200538"/>
              <a:ext cx="167400" cy="441000"/>
            </p14:xfrm>
          </p:contentPart>
        </mc:Choice>
        <mc:Fallback>
          <p:pic>
            <p:nvPicPr>
              <p:cNvPr id="227" name="Tinta 226">
                <a:extLst>
                  <a:ext uri="{FF2B5EF4-FFF2-40B4-BE49-F238E27FC236}">
                    <a16:creationId xmlns:a16="http://schemas.microsoft.com/office/drawing/2014/main" id="{9B50D6CB-EA72-4FB6-8520-F4A3FA03CCF6}"/>
                  </a:ext>
                </a:extLst>
              </p:cNvPr>
              <p:cNvPicPr/>
              <p:nvPr/>
            </p:nvPicPr>
            <p:blipFill>
              <a:blip r:embed="rId355"/>
              <a:stretch>
                <a:fillRect/>
              </a:stretch>
            </p:blipFill>
            <p:spPr>
              <a:xfrm>
                <a:off x="8873585" y="3092538"/>
                <a:ext cx="27504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28" name="Tinta 227">
                <a:extLst>
                  <a:ext uri="{FF2B5EF4-FFF2-40B4-BE49-F238E27FC236}">
                    <a16:creationId xmlns:a16="http://schemas.microsoft.com/office/drawing/2014/main" id="{BEEB37AC-F549-443C-8A72-08FC10CDCB78}"/>
                  </a:ext>
                </a:extLst>
              </p14:cNvPr>
              <p14:cNvContentPartPr/>
              <p14:nvPr/>
            </p14:nvContentPartPr>
            <p14:xfrm>
              <a:off x="8181665" y="4878858"/>
              <a:ext cx="67320" cy="149400"/>
            </p14:xfrm>
          </p:contentPart>
        </mc:Choice>
        <mc:Fallback>
          <p:pic>
            <p:nvPicPr>
              <p:cNvPr id="228" name="Tinta 227">
                <a:extLst>
                  <a:ext uri="{FF2B5EF4-FFF2-40B4-BE49-F238E27FC236}">
                    <a16:creationId xmlns:a16="http://schemas.microsoft.com/office/drawing/2014/main" id="{BEEB37AC-F549-443C-8A72-08FC10CDCB78}"/>
                  </a:ext>
                </a:extLst>
              </p:cNvPr>
              <p:cNvPicPr/>
              <p:nvPr/>
            </p:nvPicPr>
            <p:blipFill>
              <a:blip r:embed="rId357"/>
              <a:stretch>
                <a:fillRect/>
              </a:stretch>
            </p:blipFill>
            <p:spPr>
              <a:xfrm>
                <a:off x="8127665" y="4771218"/>
                <a:ext cx="174960" cy="365040"/>
              </a:xfrm>
              <a:prstGeom prst="rect">
                <a:avLst/>
              </a:prstGeom>
            </p:spPr>
          </p:pic>
        </mc:Fallback>
      </mc:AlternateContent>
    </p:spTree>
    <p:extLst>
      <p:ext uri="{BB962C8B-B14F-4D97-AF65-F5344CB8AC3E}">
        <p14:creationId xmlns:p14="http://schemas.microsoft.com/office/powerpoint/2010/main" val="202859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FUNÇÕES TRIGONOMÉTRICAS INVERSAS</a:t>
            </a:r>
            <a:endParaRPr kumimoji="0" lang="pt-BR" altLang="pt-BR" sz="3200" b="1" i="0" strike="noStrike" cap="none" normalizeH="0" baseline="0" dirty="0">
              <a:ln>
                <a:noFill/>
              </a:ln>
              <a:solidFill>
                <a:srgbClr val="0070C0"/>
              </a:solidFill>
              <a:effectLst/>
            </a:endParaRPr>
          </a:p>
        </p:txBody>
      </p:sp>
      <p:sp>
        <p:nvSpPr>
          <p:cNvPr id="4" name="CaixaDeTexto 3">
            <a:extLst>
              <a:ext uri="{FF2B5EF4-FFF2-40B4-BE49-F238E27FC236}">
                <a16:creationId xmlns:a16="http://schemas.microsoft.com/office/drawing/2014/main" id="{6E20AB4D-EF06-4120-BEC6-2F4B161F59AD}"/>
              </a:ext>
            </a:extLst>
          </p:cNvPr>
          <p:cNvSpPr txBox="1"/>
          <p:nvPr/>
        </p:nvSpPr>
        <p:spPr>
          <a:xfrm>
            <a:off x="525379" y="789114"/>
            <a:ext cx="11141242" cy="1973874"/>
          </a:xfrm>
          <a:prstGeom prst="rect">
            <a:avLst/>
          </a:prstGeom>
          <a:noFill/>
        </p:spPr>
        <p:txBody>
          <a:bodyPr wrap="square">
            <a:spAutoFit/>
          </a:bodyPr>
          <a:lstStyle/>
          <a:p>
            <a:pPr algn="just">
              <a:lnSpc>
                <a:spcPts val="3000"/>
              </a:lnSpc>
            </a:pPr>
            <a:r>
              <a:rPr lang="pt-BR" sz="1800" dirty="0">
                <a:solidFill>
                  <a:srgbClr val="666666"/>
                </a:solidFill>
                <a:effectLst/>
                <a:latin typeface="Comic Sans MS" panose="030F0702030302020204" pitchFamily="66" charset="0"/>
                <a:ea typeface="Times New Roman" panose="02020603050405020304" pitchFamily="18" charset="0"/>
                <a:cs typeface="Arial" panose="020B0604020202020204" pitchFamily="34" charset="0"/>
              </a:rPr>
              <a:t>Partindo do mesmo princípio das </a:t>
            </a:r>
            <a:r>
              <a:rPr lang="pt-BR" sz="1800" dirty="0" err="1">
                <a:solidFill>
                  <a:srgbClr val="666666"/>
                </a:solidFill>
                <a:effectLst/>
                <a:latin typeface="Comic Sans MS" panose="030F0702030302020204" pitchFamily="66" charset="0"/>
                <a:ea typeface="Times New Roman" panose="02020603050405020304" pitchFamily="18" charset="0"/>
                <a:cs typeface="Arial" panose="020B0604020202020204" pitchFamily="34" charset="0"/>
              </a:rPr>
              <a:t>funsões</a:t>
            </a:r>
            <a:r>
              <a:rPr lang="pt-BR" sz="1800" dirty="0">
                <a:solidFill>
                  <a:srgbClr val="666666"/>
                </a:solidFill>
                <a:effectLst/>
                <a:latin typeface="Comic Sans MS" panose="030F0702030302020204" pitchFamily="66" charset="0"/>
                <a:ea typeface="Times New Roman" panose="02020603050405020304" pitchFamily="18" charset="0"/>
                <a:cs typeface="Arial" panose="020B0604020202020204" pitchFamily="34" charset="0"/>
              </a:rPr>
              <a:t> inversas, buscaremos as funções inversas das funções trigonométricas.</a:t>
            </a:r>
          </a:p>
          <a:p>
            <a:pPr algn="ctr">
              <a:lnSpc>
                <a:spcPts val="3000"/>
              </a:lnSpc>
            </a:pPr>
            <a:r>
              <a:rPr lang="pt-BR" dirty="0">
                <a:solidFill>
                  <a:srgbClr val="666666"/>
                </a:solidFill>
                <a:latin typeface="Comic Sans MS" panose="030F0702030302020204" pitchFamily="66" charset="0"/>
                <a:ea typeface="Times New Roman" panose="02020603050405020304" pitchFamily="18" charset="0"/>
                <a:cs typeface="Arial" panose="020B0604020202020204" pitchFamily="34" charset="0"/>
              </a:rPr>
              <a:t> </a:t>
            </a:r>
            <a:r>
              <a:rPr lang="pt-BR" sz="2800" b="1" dirty="0">
                <a:solidFill>
                  <a:srgbClr val="FF0000"/>
                </a:solidFill>
                <a:latin typeface="Comic Sans MS" panose="030F0702030302020204" pitchFamily="66" charset="0"/>
                <a:ea typeface="Times New Roman" panose="02020603050405020304" pitchFamily="18" charset="0"/>
                <a:cs typeface="Arial" panose="020B0604020202020204" pitchFamily="34" charset="0"/>
              </a:rPr>
              <a:t>f(x) = </a:t>
            </a:r>
            <a:r>
              <a:rPr lang="pt-BR" sz="2800" b="1" dirty="0" err="1">
                <a:solidFill>
                  <a:srgbClr val="FF0000"/>
                </a:solidFill>
                <a:latin typeface="Comic Sans MS" panose="030F0702030302020204" pitchFamily="66" charset="0"/>
                <a:ea typeface="Times New Roman" panose="02020603050405020304" pitchFamily="18" charset="0"/>
                <a:cs typeface="Arial" panose="020B0604020202020204" pitchFamily="34" charset="0"/>
              </a:rPr>
              <a:t>sen</a:t>
            </a:r>
            <a:r>
              <a:rPr lang="pt-BR" sz="2800" b="1" dirty="0">
                <a:solidFill>
                  <a:srgbClr val="FF0000"/>
                </a:solidFill>
                <a:latin typeface="Comic Sans MS" panose="030F0702030302020204" pitchFamily="66" charset="0"/>
                <a:ea typeface="Times New Roman" panose="02020603050405020304" pitchFamily="18" charset="0"/>
                <a:cs typeface="Arial" panose="020B0604020202020204" pitchFamily="34" charset="0"/>
              </a:rPr>
              <a:t> x então g(x) = </a:t>
            </a:r>
            <a:r>
              <a:rPr lang="pt-BR" sz="2800" b="1" dirty="0" err="1">
                <a:solidFill>
                  <a:srgbClr val="FF0000"/>
                </a:solidFill>
                <a:latin typeface="Comic Sans MS" panose="030F0702030302020204" pitchFamily="66" charset="0"/>
                <a:ea typeface="Times New Roman" panose="02020603050405020304" pitchFamily="18" charset="0"/>
                <a:cs typeface="Arial" panose="020B0604020202020204" pitchFamily="34" charset="0"/>
              </a:rPr>
              <a:t>arcsen</a:t>
            </a:r>
            <a:r>
              <a:rPr lang="pt-BR" sz="2800" b="1" dirty="0">
                <a:solidFill>
                  <a:srgbClr val="FF0000"/>
                </a:solidFill>
                <a:latin typeface="Comic Sans MS" panose="030F0702030302020204" pitchFamily="66" charset="0"/>
                <a:ea typeface="Times New Roman" panose="02020603050405020304" pitchFamily="18" charset="0"/>
                <a:cs typeface="Arial" panose="020B0604020202020204" pitchFamily="34" charset="0"/>
              </a:rPr>
              <a:t> x = </a:t>
            </a:r>
            <a:r>
              <a:rPr lang="pt-BR" sz="28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sen</a:t>
            </a:r>
            <a:r>
              <a:rPr lang="pt-BR" sz="2800" baseline="300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-1</a:t>
            </a:r>
            <a:r>
              <a:rPr lang="pt-BR" sz="28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 x</a:t>
            </a:r>
            <a:endParaRPr lang="pt-BR" sz="2800" dirty="0">
              <a:solidFill>
                <a:srgbClr val="FF0000"/>
              </a:solidFill>
              <a:effectLst/>
              <a:latin typeface="Times New Roman" panose="02020603050405020304" pitchFamily="18" charset="0"/>
              <a:ea typeface="Times New Roman" panose="02020603050405020304" pitchFamily="18" charset="0"/>
            </a:endParaRPr>
          </a:p>
          <a:p>
            <a:pPr algn="ctr">
              <a:lnSpc>
                <a:spcPts val="3000"/>
              </a:lnSpc>
            </a:pPr>
            <a:endParaRPr lang="pt-BR" b="1" dirty="0">
              <a:solidFill>
                <a:srgbClr val="FF0000"/>
              </a:solidFill>
              <a:latin typeface="Comic Sans MS" panose="030F0702030302020204" pitchFamily="66" charset="0"/>
              <a:ea typeface="Times New Roman" panose="02020603050405020304" pitchFamily="18" charset="0"/>
              <a:cs typeface="Arial" panose="020B0604020202020204" pitchFamily="34" charset="0"/>
            </a:endParaRPr>
          </a:p>
          <a:p>
            <a:pPr algn="just">
              <a:lnSpc>
                <a:spcPts val="3000"/>
              </a:lnSpc>
            </a:pPr>
            <a:endParaRPr lang="pt-BR" sz="1800" dirty="0">
              <a:effectLst/>
              <a:latin typeface="Times New Roman" panose="02020603050405020304" pitchFamily="18" charset="0"/>
              <a:ea typeface="Times New Roman" panose="02020603050405020304" pitchFamily="18" charset="0"/>
            </a:endParaRPr>
          </a:p>
        </p:txBody>
      </p:sp>
      <p:pic>
        <p:nvPicPr>
          <p:cNvPr id="6" name="Imagem 5">
            <a:extLst>
              <a:ext uri="{FF2B5EF4-FFF2-40B4-BE49-F238E27FC236}">
                <a16:creationId xmlns:a16="http://schemas.microsoft.com/office/drawing/2014/main" id="{1F58D8B2-6FEE-48BE-A787-4A7BC129078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31518" y="2279793"/>
            <a:ext cx="4561645" cy="2835718"/>
          </a:xfrm>
          <a:prstGeom prst="rect">
            <a:avLst/>
          </a:prstGeom>
          <a:noFill/>
          <a:ln>
            <a:noFill/>
          </a:ln>
        </p:spPr>
      </p:pic>
      <p:pic>
        <p:nvPicPr>
          <p:cNvPr id="7" name="Imagem 6">
            <a:extLst>
              <a:ext uri="{FF2B5EF4-FFF2-40B4-BE49-F238E27FC236}">
                <a16:creationId xmlns:a16="http://schemas.microsoft.com/office/drawing/2014/main" id="{4E7F29D0-40B4-45A9-8B4B-3517C92040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98839" y="2089246"/>
            <a:ext cx="4089156" cy="3216812"/>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A7141695-9FB8-452E-B6D7-3F59644F5BDE}"/>
                  </a:ext>
                </a:extLst>
              </p14:cNvPr>
              <p14:cNvContentPartPr/>
              <p14:nvPr/>
            </p14:nvContentPartPr>
            <p14:xfrm>
              <a:off x="3525785" y="1614323"/>
              <a:ext cx="917280" cy="357120"/>
            </p14:xfrm>
          </p:contentPart>
        </mc:Choice>
        <mc:Fallback>
          <p:pic>
            <p:nvPicPr>
              <p:cNvPr id="3" name="Tinta 2">
                <a:extLst>
                  <a:ext uri="{FF2B5EF4-FFF2-40B4-BE49-F238E27FC236}">
                    <a16:creationId xmlns:a16="http://schemas.microsoft.com/office/drawing/2014/main" id="{A7141695-9FB8-452E-B6D7-3F59644F5BDE}"/>
                  </a:ext>
                </a:extLst>
              </p:cNvPr>
              <p:cNvPicPr/>
              <p:nvPr/>
            </p:nvPicPr>
            <p:blipFill>
              <a:blip r:embed="rId5"/>
              <a:stretch>
                <a:fillRect/>
              </a:stretch>
            </p:blipFill>
            <p:spPr>
              <a:xfrm>
                <a:off x="3471785" y="1506323"/>
                <a:ext cx="1024920" cy="57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Tinta 4">
                <a:extLst>
                  <a:ext uri="{FF2B5EF4-FFF2-40B4-BE49-F238E27FC236}">
                    <a16:creationId xmlns:a16="http://schemas.microsoft.com/office/drawing/2014/main" id="{AB7A320E-0273-4678-856F-02B08091F260}"/>
                  </a:ext>
                </a:extLst>
              </p14:cNvPr>
              <p14:cNvContentPartPr/>
              <p14:nvPr/>
            </p14:nvContentPartPr>
            <p14:xfrm>
              <a:off x="7594145" y="276203"/>
              <a:ext cx="1611000" cy="347760"/>
            </p14:xfrm>
          </p:contentPart>
        </mc:Choice>
        <mc:Fallback>
          <p:pic>
            <p:nvPicPr>
              <p:cNvPr id="5" name="Tinta 4">
                <a:extLst>
                  <a:ext uri="{FF2B5EF4-FFF2-40B4-BE49-F238E27FC236}">
                    <a16:creationId xmlns:a16="http://schemas.microsoft.com/office/drawing/2014/main" id="{AB7A320E-0273-4678-856F-02B08091F260}"/>
                  </a:ext>
                </a:extLst>
              </p:cNvPr>
              <p:cNvPicPr/>
              <p:nvPr/>
            </p:nvPicPr>
            <p:blipFill>
              <a:blip r:embed="rId7"/>
              <a:stretch>
                <a:fillRect/>
              </a:stretch>
            </p:blipFill>
            <p:spPr>
              <a:xfrm>
                <a:off x="7540145" y="168203"/>
                <a:ext cx="1718640" cy="563400"/>
              </a:xfrm>
              <a:prstGeom prst="rect">
                <a:avLst/>
              </a:prstGeom>
            </p:spPr>
          </p:pic>
        </mc:Fallback>
      </mc:AlternateContent>
      <p:grpSp>
        <p:nvGrpSpPr>
          <p:cNvPr id="18" name="Agrupar 17">
            <a:extLst>
              <a:ext uri="{FF2B5EF4-FFF2-40B4-BE49-F238E27FC236}">
                <a16:creationId xmlns:a16="http://schemas.microsoft.com/office/drawing/2014/main" id="{019030BD-EDDD-4B7E-82AF-263850C50294}"/>
              </a:ext>
            </a:extLst>
          </p:cNvPr>
          <p:cNvGrpSpPr/>
          <p:nvPr/>
        </p:nvGrpSpPr>
        <p:grpSpPr>
          <a:xfrm>
            <a:off x="2899025" y="3166643"/>
            <a:ext cx="831960" cy="704880"/>
            <a:chOff x="2899025" y="3166643"/>
            <a:chExt cx="831960" cy="704880"/>
          </a:xfrm>
        </p:grpSpPr>
        <mc:AlternateContent xmlns:mc="http://schemas.openxmlformats.org/markup-compatibility/2006">
          <mc:Choice xmlns:p14="http://schemas.microsoft.com/office/powerpoint/2010/main" Requires="p14">
            <p:contentPart p14:bwMode="auto" r:id="rId8">
              <p14:nvContentPartPr>
                <p14:cNvPr id="8" name="Tinta 7">
                  <a:extLst>
                    <a:ext uri="{FF2B5EF4-FFF2-40B4-BE49-F238E27FC236}">
                      <a16:creationId xmlns:a16="http://schemas.microsoft.com/office/drawing/2014/main" id="{FCAA7943-A988-4BAF-B785-1F127A077A97}"/>
                    </a:ext>
                  </a:extLst>
                </p14:cNvPr>
                <p14:cNvContentPartPr/>
                <p14:nvPr/>
              </p14:nvContentPartPr>
              <p14:xfrm>
                <a:off x="3706505" y="3832643"/>
                <a:ext cx="360" cy="9360"/>
              </p14:xfrm>
            </p:contentPart>
          </mc:Choice>
          <mc:Fallback>
            <p:pic>
              <p:nvPicPr>
                <p:cNvPr id="8" name="Tinta 7">
                  <a:extLst>
                    <a:ext uri="{FF2B5EF4-FFF2-40B4-BE49-F238E27FC236}">
                      <a16:creationId xmlns:a16="http://schemas.microsoft.com/office/drawing/2014/main" id="{FCAA7943-A988-4BAF-B785-1F127A077A97}"/>
                    </a:ext>
                  </a:extLst>
                </p:cNvPr>
                <p:cNvPicPr/>
                <p:nvPr/>
              </p:nvPicPr>
              <p:blipFill>
                <a:blip r:embed="rId9"/>
                <a:stretch>
                  <a:fillRect/>
                </a:stretch>
              </p:blipFill>
              <p:spPr>
                <a:xfrm>
                  <a:off x="3697865" y="3823643"/>
                  <a:ext cx="180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Tinta 8">
                  <a:extLst>
                    <a:ext uri="{FF2B5EF4-FFF2-40B4-BE49-F238E27FC236}">
                      <a16:creationId xmlns:a16="http://schemas.microsoft.com/office/drawing/2014/main" id="{A457E778-F969-477E-8C32-05B1F487A82F}"/>
                    </a:ext>
                  </a:extLst>
                </p14:cNvPr>
                <p14:cNvContentPartPr/>
                <p14:nvPr/>
              </p14:nvContentPartPr>
              <p14:xfrm>
                <a:off x="3706505" y="3789443"/>
                <a:ext cx="12960" cy="52560"/>
              </p14:xfrm>
            </p:contentPart>
          </mc:Choice>
          <mc:Fallback>
            <p:pic>
              <p:nvPicPr>
                <p:cNvPr id="9" name="Tinta 8">
                  <a:extLst>
                    <a:ext uri="{FF2B5EF4-FFF2-40B4-BE49-F238E27FC236}">
                      <a16:creationId xmlns:a16="http://schemas.microsoft.com/office/drawing/2014/main" id="{A457E778-F969-477E-8C32-05B1F487A82F}"/>
                    </a:ext>
                  </a:extLst>
                </p:cNvPr>
                <p:cNvPicPr/>
                <p:nvPr/>
              </p:nvPicPr>
              <p:blipFill>
                <a:blip r:embed="rId11"/>
                <a:stretch>
                  <a:fillRect/>
                </a:stretch>
              </p:blipFill>
              <p:spPr>
                <a:xfrm>
                  <a:off x="3697865" y="3780443"/>
                  <a:ext cx="306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Tinta 9">
                  <a:extLst>
                    <a:ext uri="{FF2B5EF4-FFF2-40B4-BE49-F238E27FC236}">
                      <a16:creationId xmlns:a16="http://schemas.microsoft.com/office/drawing/2014/main" id="{01DB0434-B88C-4464-9544-007FA18BFCC5}"/>
                    </a:ext>
                  </a:extLst>
                </p14:cNvPr>
                <p14:cNvContentPartPr/>
                <p14:nvPr/>
              </p14:nvContentPartPr>
              <p14:xfrm>
                <a:off x="3730625" y="3742643"/>
                <a:ext cx="360" cy="360"/>
              </p14:xfrm>
            </p:contentPart>
          </mc:Choice>
          <mc:Fallback>
            <p:pic>
              <p:nvPicPr>
                <p:cNvPr id="10" name="Tinta 9">
                  <a:extLst>
                    <a:ext uri="{FF2B5EF4-FFF2-40B4-BE49-F238E27FC236}">
                      <a16:creationId xmlns:a16="http://schemas.microsoft.com/office/drawing/2014/main" id="{01DB0434-B88C-4464-9544-007FA18BFCC5}"/>
                    </a:ext>
                  </a:extLst>
                </p:cNvPr>
                <p:cNvPicPr/>
                <p:nvPr/>
              </p:nvPicPr>
              <p:blipFill>
                <a:blip r:embed="rId13"/>
                <a:stretch>
                  <a:fillRect/>
                </a:stretch>
              </p:blipFill>
              <p:spPr>
                <a:xfrm>
                  <a:off x="3721625" y="373400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Tinta 10">
                  <a:extLst>
                    <a:ext uri="{FF2B5EF4-FFF2-40B4-BE49-F238E27FC236}">
                      <a16:creationId xmlns:a16="http://schemas.microsoft.com/office/drawing/2014/main" id="{28742288-A48B-4B5E-BC60-ED13DD391F99}"/>
                    </a:ext>
                  </a:extLst>
                </p14:cNvPr>
                <p14:cNvContentPartPr/>
                <p14:nvPr/>
              </p14:nvContentPartPr>
              <p14:xfrm>
                <a:off x="3702905" y="3592523"/>
                <a:ext cx="28080" cy="150480"/>
              </p14:xfrm>
            </p:contentPart>
          </mc:Choice>
          <mc:Fallback>
            <p:pic>
              <p:nvPicPr>
                <p:cNvPr id="11" name="Tinta 10">
                  <a:extLst>
                    <a:ext uri="{FF2B5EF4-FFF2-40B4-BE49-F238E27FC236}">
                      <a16:creationId xmlns:a16="http://schemas.microsoft.com/office/drawing/2014/main" id="{28742288-A48B-4B5E-BC60-ED13DD391F99}"/>
                    </a:ext>
                  </a:extLst>
                </p:cNvPr>
                <p:cNvPicPr/>
                <p:nvPr/>
              </p:nvPicPr>
              <p:blipFill>
                <a:blip r:embed="rId15"/>
                <a:stretch>
                  <a:fillRect/>
                </a:stretch>
              </p:blipFill>
              <p:spPr>
                <a:xfrm>
                  <a:off x="3693905" y="3583883"/>
                  <a:ext cx="45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Tinta 11">
                  <a:extLst>
                    <a:ext uri="{FF2B5EF4-FFF2-40B4-BE49-F238E27FC236}">
                      <a16:creationId xmlns:a16="http://schemas.microsoft.com/office/drawing/2014/main" id="{25BAB954-B515-4BAC-97E0-15DABBEE94ED}"/>
                    </a:ext>
                  </a:extLst>
                </p14:cNvPr>
                <p14:cNvContentPartPr/>
                <p14:nvPr/>
              </p14:nvContentPartPr>
              <p14:xfrm>
                <a:off x="3702905" y="3514043"/>
                <a:ext cx="360" cy="15120"/>
              </p14:xfrm>
            </p:contentPart>
          </mc:Choice>
          <mc:Fallback>
            <p:pic>
              <p:nvPicPr>
                <p:cNvPr id="12" name="Tinta 11">
                  <a:extLst>
                    <a:ext uri="{FF2B5EF4-FFF2-40B4-BE49-F238E27FC236}">
                      <a16:creationId xmlns:a16="http://schemas.microsoft.com/office/drawing/2014/main" id="{25BAB954-B515-4BAC-97E0-15DABBEE94ED}"/>
                    </a:ext>
                  </a:extLst>
                </p:cNvPr>
                <p:cNvPicPr/>
                <p:nvPr/>
              </p:nvPicPr>
              <p:blipFill>
                <a:blip r:embed="rId17"/>
                <a:stretch>
                  <a:fillRect/>
                </a:stretch>
              </p:blipFill>
              <p:spPr>
                <a:xfrm>
                  <a:off x="3693905" y="3505403"/>
                  <a:ext cx="180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Tinta 12">
                  <a:extLst>
                    <a:ext uri="{FF2B5EF4-FFF2-40B4-BE49-F238E27FC236}">
                      <a16:creationId xmlns:a16="http://schemas.microsoft.com/office/drawing/2014/main" id="{252E9C58-C410-4235-8927-9C405E947BE2}"/>
                    </a:ext>
                  </a:extLst>
                </p14:cNvPr>
                <p14:cNvContentPartPr/>
                <p14:nvPr/>
              </p14:nvContentPartPr>
              <p14:xfrm>
                <a:off x="3712985" y="3322163"/>
                <a:ext cx="5400" cy="101520"/>
              </p14:xfrm>
            </p:contentPart>
          </mc:Choice>
          <mc:Fallback>
            <p:pic>
              <p:nvPicPr>
                <p:cNvPr id="13" name="Tinta 12">
                  <a:extLst>
                    <a:ext uri="{FF2B5EF4-FFF2-40B4-BE49-F238E27FC236}">
                      <a16:creationId xmlns:a16="http://schemas.microsoft.com/office/drawing/2014/main" id="{252E9C58-C410-4235-8927-9C405E947BE2}"/>
                    </a:ext>
                  </a:extLst>
                </p:cNvPr>
                <p:cNvPicPr/>
                <p:nvPr/>
              </p:nvPicPr>
              <p:blipFill>
                <a:blip r:embed="rId19"/>
                <a:stretch>
                  <a:fillRect/>
                </a:stretch>
              </p:blipFill>
              <p:spPr>
                <a:xfrm>
                  <a:off x="3703985" y="3313163"/>
                  <a:ext cx="230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Tinta 13">
                  <a:extLst>
                    <a:ext uri="{FF2B5EF4-FFF2-40B4-BE49-F238E27FC236}">
                      <a16:creationId xmlns:a16="http://schemas.microsoft.com/office/drawing/2014/main" id="{DDF57758-E568-4CF2-A006-CEC41210B266}"/>
                    </a:ext>
                  </a:extLst>
                </p14:cNvPr>
                <p14:cNvContentPartPr/>
                <p14:nvPr/>
              </p14:nvContentPartPr>
              <p14:xfrm>
                <a:off x="3696425" y="3166643"/>
                <a:ext cx="18000" cy="179280"/>
              </p14:xfrm>
            </p:contentPart>
          </mc:Choice>
          <mc:Fallback>
            <p:pic>
              <p:nvPicPr>
                <p:cNvPr id="14" name="Tinta 13">
                  <a:extLst>
                    <a:ext uri="{FF2B5EF4-FFF2-40B4-BE49-F238E27FC236}">
                      <a16:creationId xmlns:a16="http://schemas.microsoft.com/office/drawing/2014/main" id="{DDF57758-E568-4CF2-A006-CEC41210B266}"/>
                    </a:ext>
                  </a:extLst>
                </p:cNvPr>
                <p:cNvPicPr/>
                <p:nvPr/>
              </p:nvPicPr>
              <p:blipFill>
                <a:blip r:embed="rId21"/>
                <a:stretch>
                  <a:fillRect/>
                </a:stretch>
              </p:blipFill>
              <p:spPr>
                <a:xfrm>
                  <a:off x="3687425" y="3158003"/>
                  <a:ext cx="356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Tinta 16">
                  <a:extLst>
                    <a:ext uri="{FF2B5EF4-FFF2-40B4-BE49-F238E27FC236}">
                      <a16:creationId xmlns:a16="http://schemas.microsoft.com/office/drawing/2014/main" id="{DD62CBCF-EB2F-41F9-B648-9D637FA824A0}"/>
                    </a:ext>
                  </a:extLst>
                </p14:cNvPr>
                <p14:cNvContentPartPr/>
                <p14:nvPr/>
              </p14:nvContentPartPr>
              <p14:xfrm>
                <a:off x="2899025" y="3219563"/>
                <a:ext cx="794160" cy="651960"/>
              </p14:xfrm>
            </p:contentPart>
          </mc:Choice>
          <mc:Fallback>
            <p:pic>
              <p:nvPicPr>
                <p:cNvPr id="17" name="Tinta 16">
                  <a:extLst>
                    <a:ext uri="{FF2B5EF4-FFF2-40B4-BE49-F238E27FC236}">
                      <a16:creationId xmlns:a16="http://schemas.microsoft.com/office/drawing/2014/main" id="{DD62CBCF-EB2F-41F9-B648-9D637FA824A0}"/>
                    </a:ext>
                  </a:extLst>
                </p:cNvPr>
                <p:cNvPicPr/>
                <p:nvPr/>
              </p:nvPicPr>
              <p:blipFill>
                <a:blip r:embed="rId23"/>
                <a:stretch>
                  <a:fillRect/>
                </a:stretch>
              </p:blipFill>
              <p:spPr>
                <a:xfrm>
                  <a:off x="2890025" y="3210923"/>
                  <a:ext cx="811800" cy="669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26" name="Tinta 25">
                <a:extLst>
                  <a:ext uri="{FF2B5EF4-FFF2-40B4-BE49-F238E27FC236}">
                    <a16:creationId xmlns:a16="http://schemas.microsoft.com/office/drawing/2014/main" id="{7E52A69B-EC4A-44DE-AD90-C4B9A4B594C2}"/>
                  </a:ext>
                </a:extLst>
              </p14:cNvPr>
              <p14:cNvContentPartPr/>
              <p14:nvPr/>
            </p14:nvContentPartPr>
            <p14:xfrm>
              <a:off x="8732825" y="2656523"/>
              <a:ext cx="773280" cy="1121040"/>
            </p14:xfrm>
          </p:contentPart>
        </mc:Choice>
        <mc:Fallback>
          <p:pic>
            <p:nvPicPr>
              <p:cNvPr id="26" name="Tinta 25">
                <a:extLst>
                  <a:ext uri="{FF2B5EF4-FFF2-40B4-BE49-F238E27FC236}">
                    <a16:creationId xmlns:a16="http://schemas.microsoft.com/office/drawing/2014/main" id="{7E52A69B-EC4A-44DE-AD90-C4B9A4B594C2}"/>
                  </a:ext>
                </a:extLst>
              </p:cNvPr>
              <p:cNvPicPr/>
              <p:nvPr/>
            </p:nvPicPr>
            <p:blipFill>
              <a:blip r:embed="rId25"/>
              <a:stretch>
                <a:fillRect/>
              </a:stretch>
            </p:blipFill>
            <p:spPr>
              <a:xfrm>
                <a:off x="8724185" y="2647883"/>
                <a:ext cx="790920" cy="1138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8" name="Tinta 27">
                <a:extLst>
                  <a:ext uri="{FF2B5EF4-FFF2-40B4-BE49-F238E27FC236}">
                    <a16:creationId xmlns:a16="http://schemas.microsoft.com/office/drawing/2014/main" id="{DB311107-382A-41A1-8C11-B7D6A3F40FD7}"/>
                  </a:ext>
                </a:extLst>
              </p14:cNvPr>
              <p14:cNvContentPartPr/>
              <p14:nvPr/>
            </p14:nvContentPartPr>
            <p14:xfrm>
              <a:off x="7183745" y="4851443"/>
              <a:ext cx="260280" cy="188640"/>
            </p14:xfrm>
          </p:contentPart>
        </mc:Choice>
        <mc:Fallback>
          <p:pic>
            <p:nvPicPr>
              <p:cNvPr id="28" name="Tinta 27">
                <a:extLst>
                  <a:ext uri="{FF2B5EF4-FFF2-40B4-BE49-F238E27FC236}">
                    <a16:creationId xmlns:a16="http://schemas.microsoft.com/office/drawing/2014/main" id="{DB311107-382A-41A1-8C11-B7D6A3F40FD7}"/>
                  </a:ext>
                </a:extLst>
              </p:cNvPr>
              <p:cNvPicPr/>
              <p:nvPr/>
            </p:nvPicPr>
            <p:blipFill>
              <a:blip r:embed="rId27"/>
              <a:stretch>
                <a:fillRect/>
              </a:stretch>
            </p:blipFill>
            <p:spPr>
              <a:xfrm>
                <a:off x="7130105" y="4743803"/>
                <a:ext cx="36792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9" name="Tinta 28">
                <a:extLst>
                  <a:ext uri="{FF2B5EF4-FFF2-40B4-BE49-F238E27FC236}">
                    <a16:creationId xmlns:a16="http://schemas.microsoft.com/office/drawing/2014/main" id="{C9A996CC-C9C0-4066-98D2-2FEE37FAA4C0}"/>
                  </a:ext>
                </a:extLst>
              </p14:cNvPr>
              <p14:cNvContentPartPr/>
              <p14:nvPr/>
            </p14:nvContentPartPr>
            <p14:xfrm>
              <a:off x="6912665" y="1719803"/>
              <a:ext cx="1348920" cy="245880"/>
            </p14:xfrm>
          </p:contentPart>
        </mc:Choice>
        <mc:Fallback>
          <p:pic>
            <p:nvPicPr>
              <p:cNvPr id="29" name="Tinta 28">
                <a:extLst>
                  <a:ext uri="{FF2B5EF4-FFF2-40B4-BE49-F238E27FC236}">
                    <a16:creationId xmlns:a16="http://schemas.microsoft.com/office/drawing/2014/main" id="{C9A996CC-C9C0-4066-98D2-2FEE37FAA4C0}"/>
                  </a:ext>
                </a:extLst>
              </p:cNvPr>
              <p:cNvPicPr/>
              <p:nvPr/>
            </p:nvPicPr>
            <p:blipFill>
              <a:blip r:embed="rId29"/>
              <a:stretch>
                <a:fillRect/>
              </a:stretch>
            </p:blipFill>
            <p:spPr>
              <a:xfrm>
                <a:off x="6858665" y="1611803"/>
                <a:ext cx="1456560" cy="461520"/>
              </a:xfrm>
              <a:prstGeom prst="rect">
                <a:avLst/>
              </a:prstGeom>
            </p:spPr>
          </p:pic>
        </mc:Fallback>
      </mc:AlternateContent>
      <p:grpSp>
        <p:nvGrpSpPr>
          <p:cNvPr id="37" name="Agrupar 36">
            <a:extLst>
              <a:ext uri="{FF2B5EF4-FFF2-40B4-BE49-F238E27FC236}">
                <a16:creationId xmlns:a16="http://schemas.microsoft.com/office/drawing/2014/main" id="{80238D90-003D-4BBC-85E4-A54BACD9C150}"/>
              </a:ext>
            </a:extLst>
          </p:cNvPr>
          <p:cNvGrpSpPr/>
          <p:nvPr/>
        </p:nvGrpSpPr>
        <p:grpSpPr>
          <a:xfrm>
            <a:off x="506825" y="5360843"/>
            <a:ext cx="1061280" cy="1203480"/>
            <a:chOff x="506825" y="5360843"/>
            <a:chExt cx="1061280" cy="1203480"/>
          </a:xfrm>
        </p:grpSpPr>
        <mc:AlternateContent xmlns:mc="http://schemas.openxmlformats.org/markup-compatibility/2006">
          <mc:Choice xmlns:p14="http://schemas.microsoft.com/office/powerpoint/2010/main" Requires="p14">
            <p:contentPart p14:bwMode="auto" r:id="rId30">
              <p14:nvContentPartPr>
                <p14:cNvPr id="30" name="Tinta 29">
                  <a:extLst>
                    <a:ext uri="{FF2B5EF4-FFF2-40B4-BE49-F238E27FC236}">
                      <a16:creationId xmlns:a16="http://schemas.microsoft.com/office/drawing/2014/main" id="{AD5C0BEB-E5AE-4A17-86B2-51E6F219ABAC}"/>
                    </a:ext>
                  </a:extLst>
                </p14:cNvPr>
                <p14:cNvContentPartPr/>
                <p14:nvPr/>
              </p14:nvContentPartPr>
              <p14:xfrm>
                <a:off x="816785" y="5386403"/>
                <a:ext cx="156960" cy="339840"/>
              </p14:xfrm>
            </p:contentPart>
          </mc:Choice>
          <mc:Fallback>
            <p:pic>
              <p:nvPicPr>
                <p:cNvPr id="30" name="Tinta 29">
                  <a:extLst>
                    <a:ext uri="{FF2B5EF4-FFF2-40B4-BE49-F238E27FC236}">
                      <a16:creationId xmlns:a16="http://schemas.microsoft.com/office/drawing/2014/main" id="{AD5C0BEB-E5AE-4A17-86B2-51E6F219ABAC}"/>
                    </a:ext>
                  </a:extLst>
                </p:cNvPr>
                <p:cNvPicPr/>
                <p:nvPr/>
              </p:nvPicPr>
              <p:blipFill>
                <a:blip r:embed="rId31"/>
                <a:stretch>
                  <a:fillRect/>
                </a:stretch>
              </p:blipFill>
              <p:spPr>
                <a:xfrm>
                  <a:off x="798785" y="5368763"/>
                  <a:ext cx="192600" cy="375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1" name="Tinta 30">
                  <a:extLst>
                    <a:ext uri="{FF2B5EF4-FFF2-40B4-BE49-F238E27FC236}">
                      <a16:creationId xmlns:a16="http://schemas.microsoft.com/office/drawing/2014/main" id="{4A44CE10-BA9C-45FD-B3AD-3EDDA857FD78}"/>
                    </a:ext>
                  </a:extLst>
                </p14:cNvPr>
                <p14:cNvContentPartPr/>
                <p14:nvPr/>
              </p14:nvContentPartPr>
              <p14:xfrm>
                <a:off x="546065" y="5761883"/>
                <a:ext cx="912960" cy="48240"/>
              </p14:xfrm>
            </p:contentPart>
          </mc:Choice>
          <mc:Fallback>
            <p:pic>
              <p:nvPicPr>
                <p:cNvPr id="31" name="Tinta 30">
                  <a:extLst>
                    <a:ext uri="{FF2B5EF4-FFF2-40B4-BE49-F238E27FC236}">
                      <a16:creationId xmlns:a16="http://schemas.microsoft.com/office/drawing/2014/main" id="{4A44CE10-BA9C-45FD-B3AD-3EDDA857FD78}"/>
                    </a:ext>
                  </a:extLst>
                </p:cNvPr>
                <p:cNvPicPr/>
                <p:nvPr/>
              </p:nvPicPr>
              <p:blipFill>
                <a:blip r:embed="rId33"/>
                <a:stretch>
                  <a:fillRect/>
                </a:stretch>
              </p:blipFill>
              <p:spPr>
                <a:xfrm>
                  <a:off x="528425" y="5744243"/>
                  <a:ext cx="9486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2" name="Tinta 31">
                  <a:extLst>
                    <a:ext uri="{FF2B5EF4-FFF2-40B4-BE49-F238E27FC236}">
                      <a16:creationId xmlns:a16="http://schemas.microsoft.com/office/drawing/2014/main" id="{6A5BBCB0-1E88-46D2-837F-F18461FF1FFF}"/>
                    </a:ext>
                  </a:extLst>
                </p14:cNvPr>
                <p14:cNvContentPartPr/>
                <p14:nvPr/>
              </p14:nvContentPartPr>
              <p14:xfrm>
                <a:off x="506825" y="6109643"/>
                <a:ext cx="810720" cy="232920"/>
              </p14:xfrm>
            </p:contentPart>
          </mc:Choice>
          <mc:Fallback>
            <p:pic>
              <p:nvPicPr>
                <p:cNvPr id="32" name="Tinta 31">
                  <a:extLst>
                    <a:ext uri="{FF2B5EF4-FFF2-40B4-BE49-F238E27FC236}">
                      <a16:creationId xmlns:a16="http://schemas.microsoft.com/office/drawing/2014/main" id="{6A5BBCB0-1E88-46D2-837F-F18461FF1FFF}"/>
                    </a:ext>
                  </a:extLst>
                </p:cNvPr>
                <p:cNvPicPr/>
                <p:nvPr/>
              </p:nvPicPr>
              <p:blipFill>
                <a:blip r:embed="rId35"/>
                <a:stretch>
                  <a:fillRect/>
                </a:stretch>
              </p:blipFill>
              <p:spPr>
                <a:xfrm>
                  <a:off x="489185" y="6092003"/>
                  <a:ext cx="8463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3" name="Tinta 32">
                  <a:extLst>
                    <a:ext uri="{FF2B5EF4-FFF2-40B4-BE49-F238E27FC236}">
                      <a16:creationId xmlns:a16="http://schemas.microsoft.com/office/drawing/2014/main" id="{4533F1F5-491A-4418-BF5E-8A94D42B0676}"/>
                    </a:ext>
                  </a:extLst>
                </p14:cNvPr>
                <p14:cNvContentPartPr/>
                <p14:nvPr/>
              </p14:nvContentPartPr>
              <p14:xfrm>
                <a:off x="1342385" y="6197843"/>
                <a:ext cx="164880" cy="140400"/>
              </p14:xfrm>
            </p:contentPart>
          </mc:Choice>
          <mc:Fallback>
            <p:pic>
              <p:nvPicPr>
                <p:cNvPr id="33" name="Tinta 32">
                  <a:extLst>
                    <a:ext uri="{FF2B5EF4-FFF2-40B4-BE49-F238E27FC236}">
                      <a16:creationId xmlns:a16="http://schemas.microsoft.com/office/drawing/2014/main" id="{4533F1F5-491A-4418-BF5E-8A94D42B0676}"/>
                    </a:ext>
                  </a:extLst>
                </p:cNvPr>
                <p:cNvPicPr/>
                <p:nvPr/>
              </p:nvPicPr>
              <p:blipFill>
                <a:blip r:embed="rId37"/>
                <a:stretch>
                  <a:fillRect/>
                </a:stretch>
              </p:blipFill>
              <p:spPr>
                <a:xfrm>
                  <a:off x="1324745" y="6180203"/>
                  <a:ext cx="20052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4" name="Tinta 33">
                  <a:extLst>
                    <a:ext uri="{FF2B5EF4-FFF2-40B4-BE49-F238E27FC236}">
                      <a16:creationId xmlns:a16="http://schemas.microsoft.com/office/drawing/2014/main" id="{2DDE3143-F4B8-4A3A-A7BC-FA3B2D3307E3}"/>
                    </a:ext>
                  </a:extLst>
                </p14:cNvPr>
                <p14:cNvContentPartPr/>
                <p14:nvPr/>
              </p14:nvContentPartPr>
              <p14:xfrm>
                <a:off x="1390625" y="6234203"/>
                <a:ext cx="177480" cy="124200"/>
              </p14:xfrm>
            </p:contentPart>
          </mc:Choice>
          <mc:Fallback>
            <p:pic>
              <p:nvPicPr>
                <p:cNvPr id="34" name="Tinta 33">
                  <a:extLst>
                    <a:ext uri="{FF2B5EF4-FFF2-40B4-BE49-F238E27FC236}">
                      <a16:creationId xmlns:a16="http://schemas.microsoft.com/office/drawing/2014/main" id="{2DDE3143-F4B8-4A3A-A7BC-FA3B2D3307E3}"/>
                    </a:ext>
                  </a:extLst>
                </p:cNvPr>
                <p:cNvPicPr/>
                <p:nvPr/>
              </p:nvPicPr>
              <p:blipFill>
                <a:blip r:embed="rId39"/>
                <a:stretch>
                  <a:fillRect/>
                </a:stretch>
              </p:blipFill>
              <p:spPr>
                <a:xfrm>
                  <a:off x="1372625" y="6216563"/>
                  <a:ext cx="21312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5" name="Tinta 34">
                  <a:extLst>
                    <a:ext uri="{FF2B5EF4-FFF2-40B4-BE49-F238E27FC236}">
                      <a16:creationId xmlns:a16="http://schemas.microsoft.com/office/drawing/2014/main" id="{66E8E893-992B-4BC9-8F7D-7E4CC78B6B0F}"/>
                    </a:ext>
                  </a:extLst>
                </p14:cNvPr>
                <p14:cNvContentPartPr/>
                <p14:nvPr/>
              </p14:nvContentPartPr>
              <p14:xfrm>
                <a:off x="688265" y="5360843"/>
                <a:ext cx="831600" cy="1197360"/>
              </p14:xfrm>
            </p:contentPart>
          </mc:Choice>
          <mc:Fallback>
            <p:pic>
              <p:nvPicPr>
                <p:cNvPr id="35" name="Tinta 34">
                  <a:extLst>
                    <a:ext uri="{FF2B5EF4-FFF2-40B4-BE49-F238E27FC236}">
                      <a16:creationId xmlns:a16="http://schemas.microsoft.com/office/drawing/2014/main" id="{66E8E893-992B-4BC9-8F7D-7E4CC78B6B0F}"/>
                    </a:ext>
                  </a:extLst>
                </p:cNvPr>
                <p:cNvPicPr/>
                <p:nvPr/>
              </p:nvPicPr>
              <p:blipFill>
                <a:blip r:embed="rId41"/>
                <a:stretch>
                  <a:fillRect/>
                </a:stretch>
              </p:blipFill>
              <p:spPr>
                <a:xfrm>
                  <a:off x="670265" y="5343203"/>
                  <a:ext cx="867240" cy="1233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6" name="Tinta 35">
                  <a:extLst>
                    <a:ext uri="{FF2B5EF4-FFF2-40B4-BE49-F238E27FC236}">
                      <a16:creationId xmlns:a16="http://schemas.microsoft.com/office/drawing/2014/main" id="{DBDB1904-FCCE-41AC-B417-87798D4FFFAC}"/>
                    </a:ext>
                  </a:extLst>
                </p14:cNvPr>
                <p14:cNvContentPartPr/>
                <p14:nvPr/>
              </p14:nvContentPartPr>
              <p14:xfrm>
                <a:off x="618065" y="5445083"/>
                <a:ext cx="881640" cy="1119240"/>
              </p14:xfrm>
            </p:contentPart>
          </mc:Choice>
          <mc:Fallback>
            <p:pic>
              <p:nvPicPr>
                <p:cNvPr id="36" name="Tinta 35">
                  <a:extLst>
                    <a:ext uri="{FF2B5EF4-FFF2-40B4-BE49-F238E27FC236}">
                      <a16:creationId xmlns:a16="http://schemas.microsoft.com/office/drawing/2014/main" id="{DBDB1904-FCCE-41AC-B417-87798D4FFFAC}"/>
                    </a:ext>
                  </a:extLst>
                </p:cNvPr>
                <p:cNvPicPr/>
                <p:nvPr/>
              </p:nvPicPr>
              <p:blipFill>
                <a:blip r:embed="rId43"/>
                <a:stretch>
                  <a:fillRect/>
                </a:stretch>
              </p:blipFill>
              <p:spPr>
                <a:xfrm>
                  <a:off x="600425" y="5427083"/>
                  <a:ext cx="917280" cy="1154880"/>
                </a:xfrm>
                <a:prstGeom prst="rect">
                  <a:avLst/>
                </a:prstGeom>
              </p:spPr>
            </p:pic>
          </mc:Fallback>
        </mc:AlternateContent>
      </p:grpSp>
      <p:grpSp>
        <p:nvGrpSpPr>
          <p:cNvPr id="42" name="Agrupar 41">
            <a:extLst>
              <a:ext uri="{FF2B5EF4-FFF2-40B4-BE49-F238E27FC236}">
                <a16:creationId xmlns:a16="http://schemas.microsoft.com/office/drawing/2014/main" id="{9FFF9379-A9CD-4711-9F1F-220B4E8C7B05}"/>
              </a:ext>
            </a:extLst>
          </p:cNvPr>
          <p:cNvGrpSpPr/>
          <p:nvPr/>
        </p:nvGrpSpPr>
        <p:grpSpPr>
          <a:xfrm>
            <a:off x="2554865" y="5246363"/>
            <a:ext cx="1606680" cy="424080"/>
            <a:chOff x="2554865" y="5246363"/>
            <a:chExt cx="1606680" cy="424080"/>
          </a:xfrm>
        </p:grpSpPr>
        <mc:AlternateContent xmlns:mc="http://schemas.openxmlformats.org/markup-compatibility/2006">
          <mc:Choice xmlns:p14="http://schemas.microsoft.com/office/powerpoint/2010/main" Requires="p14">
            <p:contentPart p14:bwMode="auto" r:id="rId44">
              <p14:nvContentPartPr>
                <p14:cNvPr id="38" name="Tinta 37">
                  <a:extLst>
                    <a:ext uri="{FF2B5EF4-FFF2-40B4-BE49-F238E27FC236}">
                      <a16:creationId xmlns:a16="http://schemas.microsoft.com/office/drawing/2014/main" id="{F0211FFD-FB6F-44B9-91A5-50F7B4AEA8F4}"/>
                    </a:ext>
                  </a:extLst>
                </p14:cNvPr>
                <p14:cNvContentPartPr/>
                <p14:nvPr/>
              </p14:nvContentPartPr>
              <p14:xfrm>
                <a:off x="2554865" y="5246363"/>
                <a:ext cx="244440" cy="424080"/>
              </p14:xfrm>
            </p:contentPart>
          </mc:Choice>
          <mc:Fallback>
            <p:pic>
              <p:nvPicPr>
                <p:cNvPr id="38" name="Tinta 37">
                  <a:extLst>
                    <a:ext uri="{FF2B5EF4-FFF2-40B4-BE49-F238E27FC236}">
                      <a16:creationId xmlns:a16="http://schemas.microsoft.com/office/drawing/2014/main" id="{F0211FFD-FB6F-44B9-91A5-50F7B4AEA8F4}"/>
                    </a:ext>
                  </a:extLst>
                </p:cNvPr>
                <p:cNvPicPr/>
                <p:nvPr/>
              </p:nvPicPr>
              <p:blipFill>
                <a:blip r:embed="rId45"/>
                <a:stretch>
                  <a:fillRect/>
                </a:stretch>
              </p:blipFill>
              <p:spPr>
                <a:xfrm>
                  <a:off x="2537225" y="5228363"/>
                  <a:ext cx="28008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Tinta 38">
                  <a:extLst>
                    <a:ext uri="{FF2B5EF4-FFF2-40B4-BE49-F238E27FC236}">
                      <a16:creationId xmlns:a16="http://schemas.microsoft.com/office/drawing/2014/main" id="{CE38211D-47BA-4A97-B87F-0A6B9A4654C6}"/>
                    </a:ext>
                  </a:extLst>
                </p14:cNvPr>
                <p14:cNvContentPartPr/>
                <p14:nvPr/>
              </p14:nvContentPartPr>
              <p14:xfrm>
                <a:off x="2956985" y="5388563"/>
                <a:ext cx="173520" cy="13680"/>
              </p14:xfrm>
            </p:contentPart>
          </mc:Choice>
          <mc:Fallback>
            <p:pic>
              <p:nvPicPr>
                <p:cNvPr id="39" name="Tinta 38">
                  <a:extLst>
                    <a:ext uri="{FF2B5EF4-FFF2-40B4-BE49-F238E27FC236}">
                      <a16:creationId xmlns:a16="http://schemas.microsoft.com/office/drawing/2014/main" id="{CE38211D-47BA-4A97-B87F-0A6B9A4654C6}"/>
                    </a:ext>
                  </a:extLst>
                </p:cNvPr>
                <p:cNvPicPr/>
                <p:nvPr/>
              </p:nvPicPr>
              <p:blipFill>
                <a:blip r:embed="rId47"/>
                <a:stretch>
                  <a:fillRect/>
                </a:stretch>
              </p:blipFill>
              <p:spPr>
                <a:xfrm>
                  <a:off x="2938985" y="5370563"/>
                  <a:ext cx="2091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0" name="Tinta 39">
                  <a:extLst>
                    <a:ext uri="{FF2B5EF4-FFF2-40B4-BE49-F238E27FC236}">
                      <a16:creationId xmlns:a16="http://schemas.microsoft.com/office/drawing/2014/main" id="{2BFE7099-A29B-4DC7-A68D-9CD3A2E13A96}"/>
                    </a:ext>
                  </a:extLst>
                </p14:cNvPr>
                <p14:cNvContentPartPr/>
                <p14:nvPr/>
              </p14:nvContentPartPr>
              <p14:xfrm>
                <a:off x="2998745" y="5491523"/>
                <a:ext cx="128160" cy="8280"/>
              </p14:xfrm>
            </p:contentPart>
          </mc:Choice>
          <mc:Fallback>
            <p:pic>
              <p:nvPicPr>
                <p:cNvPr id="40" name="Tinta 39">
                  <a:extLst>
                    <a:ext uri="{FF2B5EF4-FFF2-40B4-BE49-F238E27FC236}">
                      <a16:creationId xmlns:a16="http://schemas.microsoft.com/office/drawing/2014/main" id="{2BFE7099-A29B-4DC7-A68D-9CD3A2E13A96}"/>
                    </a:ext>
                  </a:extLst>
                </p:cNvPr>
                <p:cNvPicPr/>
                <p:nvPr/>
              </p:nvPicPr>
              <p:blipFill>
                <a:blip r:embed="rId49"/>
                <a:stretch>
                  <a:fillRect/>
                </a:stretch>
              </p:blipFill>
              <p:spPr>
                <a:xfrm>
                  <a:off x="2980745" y="5473883"/>
                  <a:ext cx="1638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 name="Tinta 40">
                  <a:extLst>
                    <a:ext uri="{FF2B5EF4-FFF2-40B4-BE49-F238E27FC236}">
                      <a16:creationId xmlns:a16="http://schemas.microsoft.com/office/drawing/2014/main" id="{ECCBF764-CB43-44E6-A653-9313912F0E55}"/>
                    </a:ext>
                  </a:extLst>
                </p14:cNvPr>
                <p14:cNvContentPartPr/>
                <p14:nvPr/>
              </p14:nvContentPartPr>
              <p14:xfrm>
                <a:off x="3341105" y="5322323"/>
                <a:ext cx="820440" cy="174600"/>
              </p14:xfrm>
            </p:contentPart>
          </mc:Choice>
          <mc:Fallback>
            <p:pic>
              <p:nvPicPr>
                <p:cNvPr id="41" name="Tinta 40">
                  <a:extLst>
                    <a:ext uri="{FF2B5EF4-FFF2-40B4-BE49-F238E27FC236}">
                      <a16:creationId xmlns:a16="http://schemas.microsoft.com/office/drawing/2014/main" id="{ECCBF764-CB43-44E6-A653-9313912F0E55}"/>
                    </a:ext>
                  </a:extLst>
                </p:cNvPr>
                <p:cNvPicPr/>
                <p:nvPr/>
              </p:nvPicPr>
              <p:blipFill>
                <a:blip r:embed="rId51"/>
                <a:stretch>
                  <a:fillRect/>
                </a:stretch>
              </p:blipFill>
              <p:spPr>
                <a:xfrm>
                  <a:off x="3323465" y="5304683"/>
                  <a:ext cx="856080" cy="21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43" name="Tinta 42">
                <a:extLst>
                  <a:ext uri="{FF2B5EF4-FFF2-40B4-BE49-F238E27FC236}">
                    <a16:creationId xmlns:a16="http://schemas.microsoft.com/office/drawing/2014/main" id="{FC76C972-5A91-4781-8143-F891AF4C4F53}"/>
                  </a:ext>
                </a:extLst>
              </p14:cNvPr>
              <p14:cNvContentPartPr/>
              <p14:nvPr/>
            </p14:nvContentPartPr>
            <p14:xfrm>
              <a:off x="3618665" y="4003283"/>
              <a:ext cx="211320" cy="50760"/>
            </p14:xfrm>
          </p:contentPart>
        </mc:Choice>
        <mc:Fallback>
          <p:pic>
            <p:nvPicPr>
              <p:cNvPr id="43" name="Tinta 42">
                <a:extLst>
                  <a:ext uri="{FF2B5EF4-FFF2-40B4-BE49-F238E27FC236}">
                    <a16:creationId xmlns:a16="http://schemas.microsoft.com/office/drawing/2014/main" id="{FC76C972-5A91-4781-8143-F891AF4C4F53}"/>
                  </a:ext>
                </a:extLst>
              </p:cNvPr>
              <p:cNvPicPr/>
              <p:nvPr/>
            </p:nvPicPr>
            <p:blipFill>
              <a:blip r:embed="rId53"/>
              <a:stretch>
                <a:fillRect/>
              </a:stretch>
            </p:blipFill>
            <p:spPr>
              <a:xfrm>
                <a:off x="3565025" y="3895283"/>
                <a:ext cx="3189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Tinta 44">
                <a:extLst>
                  <a:ext uri="{FF2B5EF4-FFF2-40B4-BE49-F238E27FC236}">
                    <a16:creationId xmlns:a16="http://schemas.microsoft.com/office/drawing/2014/main" id="{A01C60B4-854A-4F76-8DB8-856879AFDC9A}"/>
                  </a:ext>
                </a:extLst>
              </p14:cNvPr>
              <p14:cNvContentPartPr/>
              <p14:nvPr/>
            </p14:nvContentPartPr>
            <p14:xfrm>
              <a:off x="4478705" y="5324483"/>
              <a:ext cx="335880" cy="175320"/>
            </p14:xfrm>
          </p:contentPart>
        </mc:Choice>
        <mc:Fallback>
          <p:pic>
            <p:nvPicPr>
              <p:cNvPr id="45" name="Tinta 44">
                <a:extLst>
                  <a:ext uri="{FF2B5EF4-FFF2-40B4-BE49-F238E27FC236}">
                    <a16:creationId xmlns:a16="http://schemas.microsoft.com/office/drawing/2014/main" id="{A01C60B4-854A-4F76-8DB8-856879AFDC9A}"/>
                  </a:ext>
                </a:extLst>
              </p:cNvPr>
              <p:cNvPicPr/>
              <p:nvPr/>
            </p:nvPicPr>
            <p:blipFill>
              <a:blip r:embed="rId55"/>
              <a:stretch>
                <a:fillRect/>
              </a:stretch>
            </p:blipFill>
            <p:spPr>
              <a:xfrm>
                <a:off x="4461065" y="5306843"/>
                <a:ext cx="371520" cy="210960"/>
              </a:xfrm>
              <a:prstGeom prst="rect">
                <a:avLst/>
              </a:prstGeom>
            </p:spPr>
          </p:pic>
        </mc:Fallback>
      </mc:AlternateContent>
      <p:grpSp>
        <p:nvGrpSpPr>
          <p:cNvPr id="54" name="Agrupar 53">
            <a:extLst>
              <a:ext uri="{FF2B5EF4-FFF2-40B4-BE49-F238E27FC236}">
                <a16:creationId xmlns:a16="http://schemas.microsoft.com/office/drawing/2014/main" id="{4326CA90-735F-481E-96FA-C1460EA0F836}"/>
              </a:ext>
            </a:extLst>
          </p:cNvPr>
          <p:cNvGrpSpPr/>
          <p:nvPr/>
        </p:nvGrpSpPr>
        <p:grpSpPr>
          <a:xfrm>
            <a:off x="2577185" y="5747483"/>
            <a:ext cx="2605320" cy="641880"/>
            <a:chOff x="2577185" y="5747483"/>
            <a:chExt cx="2605320" cy="641880"/>
          </a:xfrm>
        </p:grpSpPr>
        <mc:AlternateContent xmlns:mc="http://schemas.openxmlformats.org/markup-compatibility/2006">
          <mc:Choice xmlns:p14="http://schemas.microsoft.com/office/powerpoint/2010/main" Requires="p14">
            <p:contentPart p14:bwMode="auto" r:id="rId56">
              <p14:nvContentPartPr>
                <p14:cNvPr id="46" name="Tinta 45">
                  <a:extLst>
                    <a:ext uri="{FF2B5EF4-FFF2-40B4-BE49-F238E27FC236}">
                      <a16:creationId xmlns:a16="http://schemas.microsoft.com/office/drawing/2014/main" id="{D449FFFE-DF19-4F97-8CAB-B9CB06589140}"/>
                    </a:ext>
                  </a:extLst>
                </p14:cNvPr>
                <p14:cNvContentPartPr/>
                <p14:nvPr/>
              </p14:nvContentPartPr>
              <p14:xfrm>
                <a:off x="2577185" y="5895443"/>
                <a:ext cx="246600" cy="493920"/>
              </p14:xfrm>
            </p:contentPart>
          </mc:Choice>
          <mc:Fallback>
            <p:pic>
              <p:nvPicPr>
                <p:cNvPr id="46" name="Tinta 45">
                  <a:extLst>
                    <a:ext uri="{FF2B5EF4-FFF2-40B4-BE49-F238E27FC236}">
                      <a16:creationId xmlns:a16="http://schemas.microsoft.com/office/drawing/2014/main" id="{D449FFFE-DF19-4F97-8CAB-B9CB06589140}"/>
                    </a:ext>
                  </a:extLst>
                </p:cNvPr>
                <p:cNvPicPr/>
                <p:nvPr/>
              </p:nvPicPr>
              <p:blipFill>
                <a:blip r:embed="rId57"/>
                <a:stretch>
                  <a:fillRect/>
                </a:stretch>
              </p:blipFill>
              <p:spPr>
                <a:xfrm>
                  <a:off x="2559545" y="5877443"/>
                  <a:ext cx="282240" cy="529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Tinta 46">
                  <a:extLst>
                    <a:ext uri="{FF2B5EF4-FFF2-40B4-BE49-F238E27FC236}">
                      <a16:creationId xmlns:a16="http://schemas.microsoft.com/office/drawing/2014/main" id="{8D30BC0E-26DC-4912-9617-D902B7D17846}"/>
                    </a:ext>
                  </a:extLst>
                </p14:cNvPr>
                <p14:cNvContentPartPr/>
                <p14:nvPr/>
              </p14:nvContentPartPr>
              <p14:xfrm>
                <a:off x="2969585" y="6054563"/>
                <a:ext cx="130680" cy="2520"/>
              </p14:xfrm>
            </p:contentPart>
          </mc:Choice>
          <mc:Fallback>
            <p:pic>
              <p:nvPicPr>
                <p:cNvPr id="47" name="Tinta 46">
                  <a:extLst>
                    <a:ext uri="{FF2B5EF4-FFF2-40B4-BE49-F238E27FC236}">
                      <a16:creationId xmlns:a16="http://schemas.microsoft.com/office/drawing/2014/main" id="{8D30BC0E-26DC-4912-9617-D902B7D17846}"/>
                    </a:ext>
                  </a:extLst>
                </p:cNvPr>
                <p:cNvPicPr/>
                <p:nvPr/>
              </p:nvPicPr>
              <p:blipFill>
                <a:blip r:embed="rId59"/>
                <a:stretch>
                  <a:fillRect/>
                </a:stretch>
              </p:blipFill>
              <p:spPr>
                <a:xfrm>
                  <a:off x="2951585" y="6036923"/>
                  <a:ext cx="166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Tinta 47">
                  <a:extLst>
                    <a:ext uri="{FF2B5EF4-FFF2-40B4-BE49-F238E27FC236}">
                      <a16:creationId xmlns:a16="http://schemas.microsoft.com/office/drawing/2014/main" id="{D0F0E13F-C605-4ABA-8CBA-196702E88CBB}"/>
                    </a:ext>
                  </a:extLst>
                </p14:cNvPr>
                <p14:cNvContentPartPr/>
                <p14:nvPr/>
              </p14:nvContentPartPr>
              <p14:xfrm>
                <a:off x="3021425" y="6180923"/>
                <a:ext cx="57240" cy="2520"/>
              </p14:xfrm>
            </p:contentPart>
          </mc:Choice>
          <mc:Fallback>
            <p:pic>
              <p:nvPicPr>
                <p:cNvPr id="48" name="Tinta 47">
                  <a:extLst>
                    <a:ext uri="{FF2B5EF4-FFF2-40B4-BE49-F238E27FC236}">
                      <a16:creationId xmlns:a16="http://schemas.microsoft.com/office/drawing/2014/main" id="{D0F0E13F-C605-4ABA-8CBA-196702E88CBB}"/>
                    </a:ext>
                  </a:extLst>
                </p:cNvPr>
                <p:cNvPicPr/>
                <p:nvPr/>
              </p:nvPicPr>
              <p:blipFill>
                <a:blip r:embed="rId61"/>
                <a:stretch>
                  <a:fillRect/>
                </a:stretch>
              </p:blipFill>
              <p:spPr>
                <a:xfrm>
                  <a:off x="3003425" y="6162923"/>
                  <a:ext cx="928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Tinta 48">
                  <a:extLst>
                    <a:ext uri="{FF2B5EF4-FFF2-40B4-BE49-F238E27FC236}">
                      <a16:creationId xmlns:a16="http://schemas.microsoft.com/office/drawing/2014/main" id="{983107CC-E917-4ECF-8163-BD4302A953F7}"/>
                    </a:ext>
                  </a:extLst>
                </p14:cNvPr>
                <p14:cNvContentPartPr/>
                <p14:nvPr/>
              </p14:nvContentPartPr>
              <p14:xfrm>
                <a:off x="3360185" y="5977163"/>
                <a:ext cx="753480" cy="193680"/>
              </p14:xfrm>
            </p:contentPart>
          </mc:Choice>
          <mc:Fallback>
            <p:pic>
              <p:nvPicPr>
                <p:cNvPr id="49" name="Tinta 48">
                  <a:extLst>
                    <a:ext uri="{FF2B5EF4-FFF2-40B4-BE49-F238E27FC236}">
                      <a16:creationId xmlns:a16="http://schemas.microsoft.com/office/drawing/2014/main" id="{983107CC-E917-4ECF-8163-BD4302A953F7}"/>
                    </a:ext>
                  </a:extLst>
                </p:cNvPr>
                <p:cNvPicPr/>
                <p:nvPr/>
              </p:nvPicPr>
              <p:blipFill>
                <a:blip r:embed="rId63"/>
                <a:stretch>
                  <a:fillRect/>
                </a:stretch>
              </p:blipFill>
              <p:spPr>
                <a:xfrm>
                  <a:off x="3342185" y="5959523"/>
                  <a:ext cx="78912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Tinta 49">
                  <a:extLst>
                    <a:ext uri="{FF2B5EF4-FFF2-40B4-BE49-F238E27FC236}">
                      <a16:creationId xmlns:a16="http://schemas.microsoft.com/office/drawing/2014/main" id="{7DC8B14C-BB02-4071-9C6B-A583599F8F33}"/>
                    </a:ext>
                  </a:extLst>
                </p14:cNvPr>
                <p14:cNvContentPartPr/>
                <p14:nvPr/>
              </p14:nvContentPartPr>
              <p14:xfrm>
                <a:off x="4438385" y="5940443"/>
                <a:ext cx="248760" cy="273960"/>
              </p14:xfrm>
            </p:contentPart>
          </mc:Choice>
          <mc:Fallback>
            <p:pic>
              <p:nvPicPr>
                <p:cNvPr id="50" name="Tinta 49">
                  <a:extLst>
                    <a:ext uri="{FF2B5EF4-FFF2-40B4-BE49-F238E27FC236}">
                      <a16:creationId xmlns:a16="http://schemas.microsoft.com/office/drawing/2014/main" id="{7DC8B14C-BB02-4071-9C6B-A583599F8F33}"/>
                    </a:ext>
                  </a:extLst>
                </p:cNvPr>
                <p:cNvPicPr/>
                <p:nvPr/>
              </p:nvPicPr>
              <p:blipFill>
                <a:blip r:embed="rId65"/>
                <a:stretch>
                  <a:fillRect/>
                </a:stretch>
              </p:blipFill>
              <p:spPr>
                <a:xfrm>
                  <a:off x="4420385" y="5922803"/>
                  <a:ext cx="28440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Tinta 50">
                  <a:extLst>
                    <a:ext uri="{FF2B5EF4-FFF2-40B4-BE49-F238E27FC236}">
                      <a16:creationId xmlns:a16="http://schemas.microsoft.com/office/drawing/2014/main" id="{3F98DEDD-226A-464B-AF52-82D3049CAEAF}"/>
                    </a:ext>
                  </a:extLst>
                </p14:cNvPr>
                <p14:cNvContentPartPr/>
                <p14:nvPr/>
              </p14:nvContentPartPr>
              <p14:xfrm>
                <a:off x="4756265" y="5949083"/>
                <a:ext cx="181800" cy="201600"/>
              </p14:xfrm>
            </p:contentPart>
          </mc:Choice>
          <mc:Fallback>
            <p:pic>
              <p:nvPicPr>
                <p:cNvPr id="51" name="Tinta 50">
                  <a:extLst>
                    <a:ext uri="{FF2B5EF4-FFF2-40B4-BE49-F238E27FC236}">
                      <a16:creationId xmlns:a16="http://schemas.microsoft.com/office/drawing/2014/main" id="{3F98DEDD-226A-464B-AF52-82D3049CAEAF}"/>
                    </a:ext>
                  </a:extLst>
                </p:cNvPr>
                <p:cNvPicPr/>
                <p:nvPr/>
              </p:nvPicPr>
              <p:blipFill>
                <a:blip r:embed="rId67"/>
                <a:stretch>
                  <a:fillRect/>
                </a:stretch>
              </p:blipFill>
              <p:spPr>
                <a:xfrm>
                  <a:off x="4738265" y="5931083"/>
                  <a:ext cx="2174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Tinta 51">
                  <a:extLst>
                    <a:ext uri="{FF2B5EF4-FFF2-40B4-BE49-F238E27FC236}">
                      <a16:creationId xmlns:a16="http://schemas.microsoft.com/office/drawing/2014/main" id="{174D7B22-6994-462F-B9EC-D0BC6794C617}"/>
                    </a:ext>
                  </a:extLst>
                </p14:cNvPr>
                <p14:cNvContentPartPr/>
                <p14:nvPr/>
              </p14:nvContentPartPr>
              <p14:xfrm>
                <a:off x="4921505" y="5747483"/>
                <a:ext cx="261000" cy="147600"/>
              </p14:xfrm>
            </p:contentPart>
          </mc:Choice>
          <mc:Fallback>
            <p:pic>
              <p:nvPicPr>
                <p:cNvPr id="52" name="Tinta 51">
                  <a:extLst>
                    <a:ext uri="{FF2B5EF4-FFF2-40B4-BE49-F238E27FC236}">
                      <a16:creationId xmlns:a16="http://schemas.microsoft.com/office/drawing/2014/main" id="{174D7B22-6994-462F-B9EC-D0BC6794C617}"/>
                    </a:ext>
                  </a:extLst>
                </p:cNvPr>
                <p:cNvPicPr/>
                <p:nvPr/>
              </p:nvPicPr>
              <p:blipFill>
                <a:blip r:embed="rId69"/>
                <a:stretch>
                  <a:fillRect/>
                </a:stretch>
              </p:blipFill>
              <p:spPr>
                <a:xfrm>
                  <a:off x="4903505" y="5729843"/>
                  <a:ext cx="296640" cy="183240"/>
                </a:xfrm>
                <a:prstGeom prst="rect">
                  <a:avLst/>
                </a:prstGeom>
              </p:spPr>
            </p:pic>
          </mc:Fallback>
        </mc:AlternateContent>
      </p:grpSp>
      <p:grpSp>
        <p:nvGrpSpPr>
          <p:cNvPr id="58" name="Agrupar 57">
            <a:extLst>
              <a:ext uri="{FF2B5EF4-FFF2-40B4-BE49-F238E27FC236}">
                <a16:creationId xmlns:a16="http://schemas.microsoft.com/office/drawing/2014/main" id="{CCFC859C-3FA2-4112-A414-FEB3A54C633C}"/>
              </a:ext>
            </a:extLst>
          </p:cNvPr>
          <p:cNvGrpSpPr/>
          <p:nvPr/>
        </p:nvGrpSpPr>
        <p:grpSpPr>
          <a:xfrm>
            <a:off x="2650985" y="6571163"/>
            <a:ext cx="705600" cy="370080"/>
            <a:chOff x="2650985" y="6571163"/>
            <a:chExt cx="705600" cy="370080"/>
          </a:xfrm>
        </p:grpSpPr>
        <mc:AlternateContent xmlns:mc="http://schemas.openxmlformats.org/markup-compatibility/2006">
          <mc:Choice xmlns:p14="http://schemas.microsoft.com/office/powerpoint/2010/main" Requires="p14">
            <p:contentPart p14:bwMode="auto" r:id="rId70">
              <p14:nvContentPartPr>
                <p14:cNvPr id="55" name="Tinta 54">
                  <a:extLst>
                    <a:ext uri="{FF2B5EF4-FFF2-40B4-BE49-F238E27FC236}">
                      <a16:creationId xmlns:a16="http://schemas.microsoft.com/office/drawing/2014/main" id="{B1483CD6-0219-4C39-932C-F8EFA03B69B9}"/>
                    </a:ext>
                  </a:extLst>
                </p14:cNvPr>
                <p14:cNvContentPartPr/>
                <p14:nvPr/>
              </p14:nvContentPartPr>
              <p14:xfrm>
                <a:off x="2650985" y="6571163"/>
                <a:ext cx="249480" cy="370080"/>
              </p14:xfrm>
            </p:contentPart>
          </mc:Choice>
          <mc:Fallback>
            <p:pic>
              <p:nvPicPr>
                <p:cNvPr id="55" name="Tinta 54">
                  <a:extLst>
                    <a:ext uri="{FF2B5EF4-FFF2-40B4-BE49-F238E27FC236}">
                      <a16:creationId xmlns:a16="http://schemas.microsoft.com/office/drawing/2014/main" id="{B1483CD6-0219-4C39-932C-F8EFA03B69B9}"/>
                    </a:ext>
                  </a:extLst>
                </p:cNvPr>
                <p:cNvPicPr/>
                <p:nvPr/>
              </p:nvPicPr>
              <p:blipFill>
                <a:blip r:embed="rId71"/>
                <a:stretch>
                  <a:fillRect/>
                </a:stretch>
              </p:blipFill>
              <p:spPr>
                <a:xfrm>
                  <a:off x="2632985" y="6553523"/>
                  <a:ext cx="28512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6" name="Tinta 55">
                  <a:extLst>
                    <a:ext uri="{FF2B5EF4-FFF2-40B4-BE49-F238E27FC236}">
                      <a16:creationId xmlns:a16="http://schemas.microsoft.com/office/drawing/2014/main" id="{8DBFEC40-6F58-4ED0-BA69-646B30414837}"/>
                    </a:ext>
                  </a:extLst>
                </p14:cNvPr>
                <p14:cNvContentPartPr/>
                <p14:nvPr/>
              </p14:nvContentPartPr>
              <p14:xfrm>
                <a:off x="3130145" y="6609378"/>
                <a:ext cx="192240" cy="17280"/>
              </p14:xfrm>
            </p:contentPart>
          </mc:Choice>
          <mc:Fallback>
            <p:pic>
              <p:nvPicPr>
                <p:cNvPr id="56" name="Tinta 55">
                  <a:extLst>
                    <a:ext uri="{FF2B5EF4-FFF2-40B4-BE49-F238E27FC236}">
                      <a16:creationId xmlns:a16="http://schemas.microsoft.com/office/drawing/2014/main" id="{8DBFEC40-6F58-4ED0-BA69-646B30414837}"/>
                    </a:ext>
                  </a:extLst>
                </p:cNvPr>
                <p:cNvPicPr/>
                <p:nvPr/>
              </p:nvPicPr>
              <p:blipFill>
                <a:blip r:embed="rId73"/>
                <a:stretch>
                  <a:fillRect/>
                </a:stretch>
              </p:blipFill>
              <p:spPr>
                <a:xfrm>
                  <a:off x="3112145" y="6591378"/>
                  <a:ext cx="2278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7" name="Tinta 56">
                  <a:extLst>
                    <a:ext uri="{FF2B5EF4-FFF2-40B4-BE49-F238E27FC236}">
                      <a16:creationId xmlns:a16="http://schemas.microsoft.com/office/drawing/2014/main" id="{A11381AB-CD93-44BE-AB09-3481EACD1F4E}"/>
                    </a:ext>
                  </a:extLst>
                </p14:cNvPr>
                <p14:cNvContentPartPr/>
                <p14:nvPr/>
              </p14:nvContentPartPr>
              <p14:xfrm>
                <a:off x="3204665" y="6733218"/>
                <a:ext cx="151920" cy="2520"/>
              </p14:xfrm>
            </p:contentPart>
          </mc:Choice>
          <mc:Fallback>
            <p:pic>
              <p:nvPicPr>
                <p:cNvPr id="57" name="Tinta 56">
                  <a:extLst>
                    <a:ext uri="{FF2B5EF4-FFF2-40B4-BE49-F238E27FC236}">
                      <a16:creationId xmlns:a16="http://schemas.microsoft.com/office/drawing/2014/main" id="{A11381AB-CD93-44BE-AB09-3481EACD1F4E}"/>
                    </a:ext>
                  </a:extLst>
                </p:cNvPr>
                <p:cNvPicPr/>
                <p:nvPr/>
              </p:nvPicPr>
              <p:blipFill>
                <a:blip r:embed="rId75"/>
                <a:stretch>
                  <a:fillRect/>
                </a:stretch>
              </p:blipFill>
              <p:spPr>
                <a:xfrm>
                  <a:off x="3186665" y="6715218"/>
                  <a:ext cx="18756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9" name="Tinta 58">
                <a:extLst>
                  <a:ext uri="{FF2B5EF4-FFF2-40B4-BE49-F238E27FC236}">
                    <a16:creationId xmlns:a16="http://schemas.microsoft.com/office/drawing/2014/main" id="{BE5D9E0C-FAAD-411E-A916-60D4EDE5528E}"/>
                  </a:ext>
                </a:extLst>
              </p14:cNvPr>
              <p14:cNvContentPartPr/>
              <p14:nvPr/>
            </p14:nvContentPartPr>
            <p14:xfrm>
              <a:off x="3819185" y="6446658"/>
              <a:ext cx="88920" cy="272160"/>
            </p14:xfrm>
          </p:contentPart>
        </mc:Choice>
        <mc:Fallback>
          <p:pic>
            <p:nvPicPr>
              <p:cNvPr id="59" name="Tinta 58">
                <a:extLst>
                  <a:ext uri="{FF2B5EF4-FFF2-40B4-BE49-F238E27FC236}">
                    <a16:creationId xmlns:a16="http://schemas.microsoft.com/office/drawing/2014/main" id="{BE5D9E0C-FAAD-411E-A916-60D4EDE5528E}"/>
                  </a:ext>
                </a:extLst>
              </p:cNvPr>
              <p:cNvPicPr/>
              <p:nvPr/>
            </p:nvPicPr>
            <p:blipFill>
              <a:blip r:embed="rId77"/>
              <a:stretch>
                <a:fillRect/>
              </a:stretch>
            </p:blipFill>
            <p:spPr>
              <a:xfrm>
                <a:off x="3801185" y="6428658"/>
                <a:ext cx="124560" cy="307800"/>
              </a:xfrm>
              <a:prstGeom prst="rect">
                <a:avLst/>
              </a:prstGeom>
            </p:spPr>
          </p:pic>
        </mc:Fallback>
      </mc:AlternateContent>
      <p:grpSp>
        <p:nvGrpSpPr>
          <p:cNvPr id="65" name="Agrupar 64">
            <a:extLst>
              <a:ext uri="{FF2B5EF4-FFF2-40B4-BE49-F238E27FC236}">
                <a16:creationId xmlns:a16="http://schemas.microsoft.com/office/drawing/2014/main" id="{40C7A432-00FB-4286-9E5C-74052BBD4428}"/>
              </a:ext>
            </a:extLst>
          </p:cNvPr>
          <p:cNvGrpSpPr/>
          <p:nvPr/>
        </p:nvGrpSpPr>
        <p:grpSpPr>
          <a:xfrm>
            <a:off x="2853305" y="3117018"/>
            <a:ext cx="775440" cy="202680"/>
            <a:chOff x="2853305" y="3117018"/>
            <a:chExt cx="775440" cy="202680"/>
          </a:xfrm>
        </p:grpSpPr>
        <mc:AlternateContent xmlns:mc="http://schemas.openxmlformats.org/markup-compatibility/2006">
          <mc:Choice xmlns:p14="http://schemas.microsoft.com/office/powerpoint/2010/main" Requires="p14">
            <p:contentPart p14:bwMode="auto" r:id="rId78">
              <p14:nvContentPartPr>
                <p14:cNvPr id="60" name="Tinta 59">
                  <a:extLst>
                    <a:ext uri="{FF2B5EF4-FFF2-40B4-BE49-F238E27FC236}">
                      <a16:creationId xmlns:a16="http://schemas.microsoft.com/office/drawing/2014/main" id="{071116D3-5CBE-4D46-B2C1-23D87988A0A2}"/>
                    </a:ext>
                  </a:extLst>
                </p14:cNvPr>
                <p14:cNvContentPartPr/>
                <p14:nvPr/>
              </p14:nvContentPartPr>
              <p14:xfrm>
                <a:off x="3055625" y="3247698"/>
                <a:ext cx="56160" cy="3600"/>
              </p14:xfrm>
            </p:contentPart>
          </mc:Choice>
          <mc:Fallback>
            <p:pic>
              <p:nvPicPr>
                <p:cNvPr id="60" name="Tinta 59">
                  <a:extLst>
                    <a:ext uri="{FF2B5EF4-FFF2-40B4-BE49-F238E27FC236}">
                      <a16:creationId xmlns:a16="http://schemas.microsoft.com/office/drawing/2014/main" id="{071116D3-5CBE-4D46-B2C1-23D87988A0A2}"/>
                    </a:ext>
                  </a:extLst>
                </p:cNvPr>
                <p:cNvPicPr/>
                <p:nvPr/>
              </p:nvPicPr>
              <p:blipFill>
                <a:blip r:embed="rId79"/>
                <a:stretch>
                  <a:fillRect/>
                </a:stretch>
              </p:blipFill>
              <p:spPr>
                <a:xfrm>
                  <a:off x="3037625" y="3230058"/>
                  <a:ext cx="918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1" name="Tinta 60">
                  <a:extLst>
                    <a:ext uri="{FF2B5EF4-FFF2-40B4-BE49-F238E27FC236}">
                      <a16:creationId xmlns:a16="http://schemas.microsoft.com/office/drawing/2014/main" id="{FC3EA475-607A-4231-BA09-49F4022A48E2}"/>
                    </a:ext>
                  </a:extLst>
                </p14:cNvPr>
                <p14:cNvContentPartPr/>
                <p14:nvPr/>
              </p14:nvContentPartPr>
              <p14:xfrm>
                <a:off x="3219785" y="3244458"/>
                <a:ext cx="76320" cy="1440"/>
              </p14:xfrm>
            </p:contentPart>
          </mc:Choice>
          <mc:Fallback>
            <p:pic>
              <p:nvPicPr>
                <p:cNvPr id="61" name="Tinta 60">
                  <a:extLst>
                    <a:ext uri="{FF2B5EF4-FFF2-40B4-BE49-F238E27FC236}">
                      <a16:creationId xmlns:a16="http://schemas.microsoft.com/office/drawing/2014/main" id="{FC3EA475-607A-4231-BA09-49F4022A48E2}"/>
                    </a:ext>
                  </a:extLst>
                </p:cNvPr>
                <p:cNvPicPr/>
                <p:nvPr/>
              </p:nvPicPr>
              <p:blipFill>
                <a:blip r:embed="rId81"/>
                <a:stretch>
                  <a:fillRect/>
                </a:stretch>
              </p:blipFill>
              <p:spPr>
                <a:xfrm>
                  <a:off x="3202145" y="3226458"/>
                  <a:ext cx="1119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2" name="Tinta 61">
                  <a:extLst>
                    <a:ext uri="{FF2B5EF4-FFF2-40B4-BE49-F238E27FC236}">
                      <a16:creationId xmlns:a16="http://schemas.microsoft.com/office/drawing/2014/main" id="{53E58612-DC40-466A-BCA1-65B6553806A8}"/>
                    </a:ext>
                  </a:extLst>
                </p14:cNvPr>
                <p14:cNvContentPartPr/>
                <p14:nvPr/>
              </p14:nvContentPartPr>
              <p14:xfrm>
                <a:off x="3406985" y="3228618"/>
                <a:ext cx="221760" cy="18720"/>
              </p14:xfrm>
            </p:contentPart>
          </mc:Choice>
          <mc:Fallback>
            <p:pic>
              <p:nvPicPr>
                <p:cNvPr id="62" name="Tinta 61">
                  <a:extLst>
                    <a:ext uri="{FF2B5EF4-FFF2-40B4-BE49-F238E27FC236}">
                      <a16:creationId xmlns:a16="http://schemas.microsoft.com/office/drawing/2014/main" id="{53E58612-DC40-466A-BCA1-65B6553806A8}"/>
                    </a:ext>
                  </a:extLst>
                </p:cNvPr>
                <p:cNvPicPr/>
                <p:nvPr/>
              </p:nvPicPr>
              <p:blipFill>
                <a:blip r:embed="rId83"/>
                <a:stretch>
                  <a:fillRect/>
                </a:stretch>
              </p:blipFill>
              <p:spPr>
                <a:xfrm>
                  <a:off x="3388985" y="3210618"/>
                  <a:ext cx="2574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3" name="Tinta 62">
                  <a:extLst>
                    <a:ext uri="{FF2B5EF4-FFF2-40B4-BE49-F238E27FC236}">
                      <a16:creationId xmlns:a16="http://schemas.microsoft.com/office/drawing/2014/main" id="{2B609720-D8FA-4971-8BCF-89BE313259B5}"/>
                    </a:ext>
                  </a:extLst>
                </p14:cNvPr>
                <p14:cNvContentPartPr/>
                <p14:nvPr/>
              </p14:nvContentPartPr>
              <p14:xfrm>
                <a:off x="2993705" y="3117018"/>
                <a:ext cx="70560" cy="202680"/>
              </p14:xfrm>
            </p:contentPart>
          </mc:Choice>
          <mc:Fallback>
            <p:pic>
              <p:nvPicPr>
                <p:cNvPr id="63" name="Tinta 62">
                  <a:extLst>
                    <a:ext uri="{FF2B5EF4-FFF2-40B4-BE49-F238E27FC236}">
                      <a16:creationId xmlns:a16="http://schemas.microsoft.com/office/drawing/2014/main" id="{2B609720-D8FA-4971-8BCF-89BE313259B5}"/>
                    </a:ext>
                  </a:extLst>
                </p:cNvPr>
                <p:cNvPicPr/>
                <p:nvPr/>
              </p:nvPicPr>
              <p:blipFill>
                <a:blip r:embed="rId85"/>
                <a:stretch>
                  <a:fillRect/>
                </a:stretch>
              </p:blipFill>
              <p:spPr>
                <a:xfrm>
                  <a:off x="2975705" y="3099378"/>
                  <a:ext cx="1062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4" name="Tinta 63">
                  <a:extLst>
                    <a:ext uri="{FF2B5EF4-FFF2-40B4-BE49-F238E27FC236}">
                      <a16:creationId xmlns:a16="http://schemas.microsoft.com/office/drawing/2014/main" id="{C5121AF6-6EDC-40CD-8C44-BDB3FA01663F}"/>
                    </a:ext>
                  </a:extLst>
                </p14:cNvPr>
                <p14:cNvContentPartPr/>
                <p14:nvPr/>
              </p14:nvContentPartPr>
              <p14:xfrm>
                <a:off x="2853305" y="3249138"/>
                <a:ext cx="125640" cy="15120"/>
              </p14:xfrm>
            </p:contentPart>
          </mc:Choice>
          <mc:Fallback>
            <p:pic>
              <p:nvPicPr>
                <p:cNvPr id="64" name="Tinta 63">
                  <a:extLst>
                    <a:ext uri="{FF2B5EF4-FFF2-40B4-BE49-F238E27FC236}">
                      <a16:creationId xmlns:a16="http://schemas.microsoft.com/office/drawing/2014/main" id="{C5121AF6-6EDC-40CD-8C44-BDB3FA01663F}"/>
                    </a:ext>
                  </a:extLst>
                </p:cNvPr>
                <p:cNvPicPr/>
                <p:nvPr/>
              </p:nvPicPr>
              <p:blipFill>
                <a:blip r:embed="rId87"/>
                <a:stretch>
                  <a:fillRect/>
                </a:stretch>
              </p:blipFill>
              <p:spPr>
                <a:xfrm>
                  <a:off x="2835305" y="3231138"/>
                  <a:ext cx="161280" cy="50760"/>
                </a:xfrm>
                <a:prstGeom prst="rect">
                  <a:avLst/>
                </a:prstGeom>
              </p:spPr>
            </p:pic>
          </mc:Fallback>
        </mc:AlternateContent>
      </p:grpSp>
      <p:grpSp>
        <p:nvGrpSpPr>
          <p:cNvPr id="73" name="Agrupar 72">
            <a:extLst>
              <a:ext uri="{FF2B5EF4-FFF2-40B4-BE49-F238E27FC236}">
                <a16:creationId xmlns:a16="http://schemas.microsoft.com/office/drawing/2014/main" id="{AAC61473-9022-412B-AEC9-64C3D33DC4F0}"/>
              </a:ext>
            </a:extLst>
          </p:cNvPr>
          <p:cNvGrpSpPr/>
          <p:nvPr/>
        </p:nvGrpSpPr>
        <p:grpSpPr>
          <a:xfrm>
            <a:off x="7137305" y="5434338"/>
            <a:ext cx="676800" cy="464040"/>
            <a:chOff x="7137305" y="5434338"/>
            <a:chExt cx="676800" cy="464040"/>
          </a:xfrm>
        </p:grpSpPr>
        <mc:AlternateContent xmlns:mc="http://schemas.openxmlformats.org/markup-compatibility/2006">
          <mc:Choice xmlns:p14="http://schemas.microsoft.com/office/powerpoint/2010/main" Requires="p14">
            <p:contentPart p14:bwMode="auto" r:id="rId88">
              <p14:nvContentPartPr>
                <p14:cNvPr id="66" name="Tinta 65">
                  <a:extLst>
                    <a:ext uri="{FF2B5EF4-FFF2-40B4-BE49-F238E27FC236}">
                      <a16:creationId xmlns:a16="http://schemas.microsoft.com/office/drawing/2014/main" id="{1254FD6E-224A-4064-B71C-8A1975D7A965}"/>
                    </a:ext>
                  </a:extLst>
                </p14:cNvPr>
                <p14:cNvContentPartPr/>
                <p14:nvPr/>
              </p14:nvContentPartPr>
              <p14:xfrm>
                <a:off x="7137305" y="5434338"/>
                <a:ext cx="320040" cy="464040"/>
              </p14:xfrm>
            </p:contentPart>
          </mc:Choice>
          <mc:Fallback>
            <p:pic>
              <p:nvPicPr>
                <p:cNvPr id="66" name="Tinta 65">
                  <a:extLst>
                    <a:ext uri="{FF2B5EF4-FFF2-40B4-BE49-F238E27FC236}">
                      <a16:creationId xmlns:a16="http://schemas.microsoft.com/office/drawing/2014/main" id="{1254FD6E-224A-4064-B71C-8A1975D7A965}"/>
                    </a:ext>
                  </a:extLst>
                </p:cNvPr>
                <p:cNvPicPr/>
                <p:nvPr/>
              </p:nvPicPr>
              <p:blipFill>
                <a:blip r:embed="rId89"/>
                <a:stretch>
                  <a:fillRect/>
                </a:stretch>
              </p:blipFill>
              <p:spPr>
                <a:xfrm>
                  <a:off x="7119665" y="5416698"/>
                  <a:ext cx="35568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Tinta 66">
                  <a:extLst>
                    <a:ext uri="{FF2B5EF4-FFF2-40B4-BE49-F238E27FC236}">
                      <a16:creationId xmlns:a16="http://schemas.microsoft.com/office/drawing/2014/main" id="{CE71B6BD-10E3-498E-B296-23FD4D21AC2B}"/>
                    </a:ext>
                  </a:extLst>
                </p14:cNvPr>
                <p14:cNvContentPartPr/>
                <p14:nvPr/>
              </p14:nvContentPartPr>
              <p14:xfrm>
                <a:off x="7642025" y="5475378"/>
                <a:ext cx="155160" cy="16200"/>
              </p14:xfrm>
            </p:contentPart>
          </mc:Choice>
          <mc:Fallback>
            <p:pic>
              <p:nvPicPr>
                <p:cNvPr id="67" name="Tinta 66">
                  <a:extLst>
                    <a:ext uri="{FF2B5EF4-FFF2-40B4-BE49-F238E27FC236}">
                      <a16:creationId xmlns:a16="http://schemas.microsoft.com/office/drawing/2014/main" id="{CE71B6BD-10E3-498E-B296-23FD4D21AC2B}"/>
                    </a:ext>
                  </a:extLst>
                </p:cNvPr>
                <p:cNvPicPr/>
                <p:nvPr/>
              </p:nvPicPr>
              <p:blipFill>
                <a:blip r:embed="rId91"/>
                <a:stretch>
                  <a:fillRect/>
                </a:stretch>
              </p:blipFill>
              <p:spPr>
                <a:xfrm>
                  <a:off x="7624025" y="5457738"/>
                  <a:ext cx="19080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Tinta 67">
                  <a:extLst>
                    <a:ext uri="{FF2B5EF4-FFF2-40B4-BE49-F238E27FC236}">
                      <a16:creationId xmlns:a16="http://schemas.microsoft.com/office/drawing/2014/main" id="{B1B7AF9D-3F10-42E4-9D7A-AF451FDC33FF}"/>
                    </a:ext>
                  </a:extLst>
                </p14:cNvPr>
                <p14:cNvContentPartPr/>
                <p14:nvPr/>
              </p14:nvContentPartPr>
              <p14:xfrm>
                <a:off x="7654625" y="5585898"/>
                <a:ext cx="159480" cy="3600"/>
              </p14:xfrm>
            </p:contentPart>
          </mc:Choice>
          <mc:Fallback>
            <p:pic>
              <p:nvPicPr>
                <p:cNvPr id="68" name="Tinta 67">
                  <a:extLst>
                    <a:ext uri="{FF2B5EF4-FFF2-40B4-BE49-F238E27FC236}">
                      <a16:creationId xmlns:a16="http://schemas.microsoft.com/office/drawing/2014/main" id="{B1B7AF9D-3F10-42E4-9D7A-AF451FDC33FF}"/>
                    </a:ext>
                  </a:extLst>
                </p:cNvPr>
                <p:cNvPicPr/>
                <p:nvPr/>
              </p:nvPicPr>
              <p:blipFill>
                <a:blip r:embed="rId93"/>
                <a:stretch>
                  <a:fillRect/>
                </a:stretch>
              </p:blipFill>
              <p:spPr>
                <a:xfrm>
                  <a:off x="7636625" y="5567898"/>
                  <a:ext cx="195120" cy="39240"/>
                </a:xfrm>
                <a:prstGeom prst="rect">
                  <a:avLst/>
                </a:prstGeom>
              </p:spPr>
            </p:pic>
          </mc:Fallback>
        </mc:AlternateContent>
      </p:grpSp>
      <p:grpSp>
        <p:nvGrpSpPr>
          <p:cNvPr id="72" name="Agrupar 71">
            <a:extLst>
              <a:ext uri="{FF2B5EF4-FFF2-40B4-BE49-F238E27FC236}">
                <a16:creationId xmlns:a16="http://schemas.microsoft.com/office/drawing/2014/main" id="{1DBB1A15-0779-44E2-AD4E-EB3D3B231C4D}"/>
              </a:ext>
            </a:extLst>
          </p:cNvPr>
          <p:cNvGrpSpPr/>
          <p:nvPr/>
        </p:nvGrpSpPr>
        <p:grpSpPr>
          <a:xfrm>
            <a:off x="8202905" y="5475378"/>
            <a:ext cx="2187720" cy="226440"/>
            <a:chOff x="8202905" y="5475378"/>
            <a:chExt cx="2187720" cy="226440"/>
          </a:xfrm>
        </p:grpSpPr>
        <mc:AlternateContent xmlns:mc="http://schemas.openxmlformats.org/markup-compatibility/2006">
          <mc:Choice xmlns:p14="http://schemas.microsoft.com/office/powerpoint/2010/main" Requires="p14">
            <p:contentPart p14:bwMode="auto" r:id="rId94">
              <p14:nvContentPartPr>
                <p14:cNvPr id="69" name="Tinta 68">
                  <a:extLst>
                    <a:ext uri="{FF2B5EF4-FFF2-40B4-BE49-F238E27FC236}">
                      <a16:creationId xmlns:a16="http://schemas.microsoft.com/office/drawing/2014/main" id="{563F3C6A-62BD-4349-9789-F4D489437A5D}"/>
                    </a:ext>
                  </a:extLst>
                </p14:cNvPr>
                <p14:cNvContentPartPr/>
                <p14:nvPr/>
              </p14:nvContentPartPr>
              <p14:xfrm>
                <a:off x="8202905" y="5507418"/>
                <a:ext cx="522720" cy="158760"/>
              </p14:xfrm>
            </p:contentPart>
          </mc:Choice>
          <mc:Fallback>
            <p:pic>
              <p:nvPicPr>
                <p:cNvPr id="69" name="Tinta 68">
                  <a:extLst>
                    <a:ext uri="{FF2B5EF4-FFF2-40B4-BE49-F238E27FC236}">
                      <a16:creationId xmlns:a16="http://schemas.microsoft.com/office/drawing/2014/main" id="{563F3C6A-62BD-4349-9789-F4D489437A5D}"/>
                    </a:ext>
                  </a:extLst>
                </p:cNvPr>
                <p:cNvPicPr/>
                <p:nvPr/>
              </p:nvPicPr>
              <p:blipFill>
                <a:blip r:embed="rId95"/>
                <a:stretch>
                  <a:fillRect/>
                </a:stretch>
              </p:blipFill>
              <p:spPr>
                <a:xfrm>
                  <a:off x="8184905" y="5489778"/>
                  <a:ext cx="5583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0" name="Tinta 69">
                  <a:extLst>
                    <a:ext uri="{FF2B5EF4-FFF2-40B4-BE49-F238E27FC236}">
                      <a16:creationId xmlns:a16="http://schemas.microsoft.com/office/drawing/2014/main" id="{B8AFAFA2-883A-4572-BDC5-A44CEDE129FF}"/>
                    </a:ext>
                  </a:extLst>
                </p14:cNvPr>
                <p14:cNvContentPartPr/>
                <p14:nvPr/>
              </p14:nvContentPartPr>
              <p14:xfrm>
                <a:off x="8777825" y="5509938"/>
                <a:ext cx="919440" cy="191880"/>
              </p14:xfrm>
            </p:contentPart>
          </mc:Choice>
          <mc:Fallback>
            <p:pic>
              <p:nvPicPr>
                <p:cNvPr id="70" name="Tinta 69">
                  <a:extLst>
                    <a:ext uri="{FF2B5EF4-FFF2-40B4-BE49-F238E27FC236}">
                      <a16:creationId xmlns:a16="http://schemas.microsoft.com/office/drawing/2014/main" id="{B8AFAFA2-883A-4572-BDC5-A44CEDE129FF}"/>
                    </a:ext>
                  </a:extLst>
                </p:cNvPr>
                <p:cNvPicPr/>
                <p:nvPr/>
              </p:nvPicPr>
              <p:blipFill>
                <a:blip r:embed="rId97"/>
                <a:stretch>
                  <a:fillRect/>
                </a:stretch>
              </p:blipFill>
              <p:spPr>
                <a:xfrm>
                  <a:off x="8760185" y="5491938"/>
                  <a:ext cx="9550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1" name="Tinta 70">
                  <a:extLst>
                    <a:ext uri="{FF2B5EF4-FFF2-40B4-BE49-F238E27FC236}">
                      <a16:creationId xmlns:a16="http://schemas.microsoft.com/office/drawing/2014/main" id="{FC5BD5C5-A938-4713-8EB2-E11AF5D77FE6}"/>
                    </a:ext>
                  </a:extLst>
                </p14:cNvPr>
                <p14:cNvContentPartPr/>
                <p14:nvPr/>
              </p14:nvContentPartPr>
              <p14:xfrm>
                <a:off x="9967985" y="5475378"/>
                <a:ext cx="422640" cy="183240"/>
              </p14:xfrm>
            </p:contentPart>
          </mc:Choice>
          <mc:Fallback>
            <p:pic>
              <p:nvPicPr>
                <p:cNvPr id="71" name="Tinta 70">
                  <a:extLst>
                    <a:ext uri="{FF2B5EF4-FFF2-40B4-BE49-F238E27FC236}">
                      <a16:creationId xmlns:a16="http://schemas.microsoft.com/office/drawing/2014/main" id="{FC5BD5C5-A938-4713-8EB2-E11AF5D77FE6}"/>
                    </a:ext>
                  </a:extLst>
                </p:cNvPr>
                <p:cNvPicPr/>
                <p:nvPr/>
              </p:nvPicPr>
              <p:blipFill>
                <a:blip r:embed="rId99"/>
                <a:stretch>
                  <a:fillRect/>
                </a:stretch>
              </p:blipFill>
              <p:spPr>
                <a:xfrm>
                  <a:off x="9949985" y="5457738"/>
                  <a:ext cx="458280" cy="218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74" name="Tinta 73">
                <a:extLst>
                  <a:ext uri="{FF2B5EF4-FFF2-40B4-BE49-F238E27FC236}">
                    <a16:creationId xmlns:a16="http://schemas.microsoft.com/office/drawing/2014/main" id="{48E22E31-47E7-4866-A449-7877B3885BCE}"/>
                  </a:ext>
                </a:extLst>
              </p14:cNvPr>
              <p14:cNvContentPartPr/>
              <p14:nvPr/>
            </p14:nvContentPartPr>
            <p14:xfrm>
              <a:off x="4466105" y="5782818"/>
              <a:ext cx="655560" cy="441000"/>
            </p14:xfrm>
          </p:contentPart>
        </mc:Choice>
        <mc:Fallback>
          <p:pic>
            <p:nvPicPr>
              <p:cNvPr id="74" name="Tinta 73">
                <a:extLst>
                  <a:ext uri="{FF2B5EF4-FFF2-40B4-BE49-F238E27FC236}">
                    <a16:creationId xmlns:a16="http://schemas.microsoft.com/office/drawing/2014/main" id="{48E22E31-47E7-4866-A449-7877B3885BCE}"/>
                  </a:ext>
                </a:extLst>
              </p:cNvPr>
              <p:cNvPicPr/>
              <p:nvPr/>
            </p:nvPicPr>
            <p:blipFill>
              <a:blip r:embed="rId101"/>
              <a:stretch>
                <a:fillRect/>
              </a:stretch>
            </p:blipFill>
            <p:spPr>
              <a:xfrm>
                <a:off x="4412105" y="5674818"/>
                <a:ext cx="763200" cy="6566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5" name="Tinta 74">
                <a:extLst>
                  <a:ext uri="{FF2B5EF4-FFF2-40B4-BE49-F238E27FC236}">
                    <a16:creationId xmlns:a16="http://schemas.microsoft.com/office/drawing/2014/main" id="{19BEAB30-EF36-4543-AEF7-C68045B32DAB}"/>
                  </a:ext>
                </a:extLst>
              </p14:cNvPr>
              <p14:cNvContentPartPr/>
              <p14:nvPr/>
            </p14:nvContentPartPr>
            <p14:xfrm>
              <a:off x="4508225" y="5248938"/>
              <a:ext cx="319320" cy="287280"/>
            </p14:xfrm>
          </p:contentPart>
        </mc:Choice>
        <mc:Fallback>
          <p:pic>
            <p:nvPicPr>
              <p:cNvPr id="75" name="Tinta 74">
                <a:extLst>
                  <a:ext uri="{FF2B5EF4-FFF2-40B4-BE49-F238E27FC236}">
                    <a16:creationId xmlns:a16="http://schemas.microsoft.com/office/drawing/2014/main" id="{19BEAB30-EF36-4543-AEF7-C68045B32DAB}"/>
                  </a:ext>
                </a:extLst>
              </p:cNvPr>
              <p:cNvPicPr/>
              <p:nvPr/>
            </p:nvPicPr>
            <p:blipFill>
              <a:blip r:embed="rId103"/>
              <a:stretch>
                <a:fillRect/>
              </a:stretch>
            </p:blipFill>
            <p:spPr>
              <a:xfrm>
                <a:off x="4454585" y="5141298"/>
                <a:ext cx="42696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6" name="Tinta 75">
                <a:extLst>
                  <a:ext uri="{FF2B5EF4-FFF2-40B4-BE49-F238E27FC236}">
                    <a16:creationId xmlns:a16="http://schemas.microsoft.com/office/drawing/2014/main" id="{A7B9DB89-3636-4E03-B24A-8781E57CAB2D}"/>
                  </a:ext>
                </a:extLst>
              </p14:cNvPr>
              <p14:cNvContentPartPr/>
              <p14:nvPr/>
            </p14:nvContentPartPr>
            <p14:xfrm>
              <a:off x="2680145" y="6537738"/>
              <a:ext cx="1236600" cy="163080"/>
            </p14:xfrm>
          </p:contentPart>
        </mc:Choice>
        <mc:Fallback>
          <p:pic>
            <p:nvPicPr>
              <p:cNvPr id="76" name="Tinta 75">
                <a:extLst>
                  <a:ext uri="{FF2B5EF4-FFF2-40B4-BE49-F238E27FC236}">
                    <a16:creationId xmlns:a16="http://schemas.microsoft.com/office/drawing/2014/main" id="{A7B9DB89-3636-4E03-B24A-8781E57CAB2D}"/>
                  </a:ext>
                </a:extLst>
              </p:cNvPr>
              <p:cNvPicPr/>
              <p:nvPr/>
            </p:nvPicPr>
            <p:blipFill>
              <a:blip r:embed="rId105"/>
              <a:stretch>
                <a:fillRect/>
              </a:stretch>
            </p:blipFill>
            <p:spPr>
              <a:xfrm>
                <a:off x="2626145" y="6429738"/>
                <a:ext cx="134424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7" name="Tinta 76">
                <a:extLst>
                  <a:ext uri="{FF2B5EF4-FFF2-40B4-BE49-F238E27FC236}">
                    <a16:creationId xmlns:a16="http://schemas.microsoft.com/office/drawing/2014/main" id="{570A9E04-03AC-4E51-965B-E2E2E5468F73}"/>
                  </a:ext>
                </a:extLst>
              </p14:cNvPr>
              <p14:cNvContentPartPr/>
              <p14:nvPr/>
            </p14:nvContentPartPr>
            <p14:xfrm>
              <a:off x="5624225" y="5428938"/>
              <a:ext cx="229320" cy="1289880"/>
            </p14:xfrm>
          </p:contentPart>
        </mc:Choice>
        <mc:Fallback>
          <p:pic>
            <p:nvPicPr>
              <p:cNvPr id="77" name="Tinta 76">
                <a:extLst>
                  <a:ext uri="{FF2B5EF4-FFF2-40B4-BE49-F238E27FC236}">
                    <a16:creationId xmlns:a16="http://schemas.microsoft.com/office/drawing/2014/main" id="{570A9E04-03AC-4E51-965B-E2E2E5468F73}"/>
                  </a:ext>
                </a:extLst>
              </p:cNvPr>
              <p:cNvPicPr/>
              <p:nvPr/>
            </p:nvPicPr>
            <p:blipFill>
              <a:blip r:embed="rId107"/>
              <a:stretch>
                <a:fillRect/>
              </a:stretch>
            </p:blipFill>
            <p:spPr>
              <a:xfrm>
                <a:off x="5606585" y="5410938"/>
                <a:ext cx="264960" cy="1325520"/>
              </a:xfrm>
              <a:prstGeom prst="rect">
                <a:avLst/>
              </a:prstGeom>
            </p:spPr>
          </p:pic>
        </mc:Fallback>
      </mc:AlternateContent>
      <p:grpSp>
        <p:nvGrpSpPr>
          <p:cNvPr id="88" name="Agrupar 87">
            <a:extLst>
              <a:ext uri="{FF2B5EF4-FFF2-40B4-BE49-F238E27FC236}">
                <a16:creationId xmlns:a16="http://schemas.microsoft.com/office/drawing/2014/main" id="{FD4EA0BD-0DB5-4A23-9AAB-CF35A353BE2A}"/>
              </a:ext>
            </a:extLst>
          </p:cNvPr>
          <p:cNvGrpSpPr/>
          <p:nvPr/>
        </p:nvGrpSpPr>
        <p:grpSpPr>
          <a:xfrm>
            <a:off x="6992225" y="5849418"/>
            <a:ext cx="983520" cy="370080"/>
            <a:chOff x="6992225" y="5849418"/>
            <a:chExt cx="983520" cy="370080"/>
          </a:xfrm>
        </p:grpSpPr>
        <mc:AlternateContent xmlns:mc="http://schemas.openxmlformats.org/markup-compatibility/2006">
          <mc:Choice xmlns:p14="http://schemas.microsoft.com/office/powerpoint/2010/main" Requires="p14">
            <p:contentPart p14:bwMode="auto" r:id="rId108">
              <p14:nvContentPartPr>
                <p14:cNvPr id="78" name="Tinta 77">
                  <a:extLst>
                    <a:ext uri="{FF2B5EF4-FFF2-40B4-BE49-F238E27FC236}">
                      <a16:creationId xmlns:a16="http://schemas.microsoft.com/office/drawing/2014/main" id="{8F81E720-0D07-4A60-8F72-9CB463457CCF}"/>
                    </a:ext>
                  </a:extLst>
                </p14:cNvPr>
                <p14:cNvContentPartPr/>
                <p14:nvPr/>
              </p14:nvContentPartPr>
              <p14:xfrm>
                <a:off x="7817705" y="6082698"/>
                <a:ext cx="156960" cy="43560"/>
              </p14:xfrm>
            </p:contentPart>
          </mc:Choice>
          <mc:Fallback>
            <p:pic>
              <p:nvPicPr>
                <p:cNvPr id="78" name="Tinta 77">
                  <a:extLst>
                    <a:ext uri="{FF2B5EF4-FFF2-40B4-BE49-F238E27FC236}">
                      <a16:creationId xmlns:a16="http://schemas.microsoft.com/office/drawing/2014/main" id="{8F81E720-0D07-4A60-8F72-9CB463457CCF}"/>
                    </a:ext>
                  </a:extLst>
                </p:cNvPr>
                <p:cNvPicPr/>
                <p:nvPr/>
              </p:nvPicPr>
              <p:blipFill>
                <a:blip r:embed="rId109"/>
                <a:stretch>
                  <a:fillRect/>
                </a:stretch>
              </p:blipFill>
              <p:spPr>
                <a:xfrm>
                  <a:off x="7799705" y="6065058"/>
                  <a:ext cx="1926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9" name="Tinta 78">
                  <a:extLst>
                    <a:ext uri="{FF2B5EF4-FFF2-40B4-BE49-F238E27FC236}">
                      <a16:creationId xmlns:a16="http://schemas.microsoft.com/office/drawing/2014/main" id="{48E90FDB-7F7A-4FD6-BA8F-59CFFEF5CC6F}"/>
                    </a:ext>
                  </a:extLst>
                </p14:cNvPr>
                <p14:cNvContentPartPr/>
                <p14:nvPr/>
              </p14:nvContentPartPr>
              <p14:xfrm>
                <a:off x="7851545" y="6214458"/>
                <a:ext cx="124200" cy="5040"/>
              </p14:xfrm>
            </p:contentPart>
          </mc:Choice>
          <mc:Fallback>
            <p:pic>
              <p:nvPicPr>
                <p:cNvPr id="79" name="Tinta 78">
                  <a:extLst>
                    <a:ext uri="{FF2B5EF4-FFF2-40B4-BE49-F238E27FC236}">
                      <a16:creationId xmlns:a16="http://schemas.microsoft.com/office/drawing/2014/main" id="{48E90FDB-7F7A-4FD6-BA8F-59CFFEF5CC6F}"/>
                    </a:ext>
                  </a:extLst>
                </p:cNvPr>
                <p:cNvPicPr/>
                <p:nvPr/>
              </p:nvPicPr>
              <p:blipFill>
                <a:blip r:embed="rId111"/>
                <a:stretch>
                  <a:fillRect/>
                </a:stretch>
              </p:blipFill>
              <p:spPr>
                <a:xfrm>
                  <a:off x="7833905" y="6196818"/>
                  <a:ext cx="159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4" name="Tinta 83">
                  <a:extLst>
                    <a:ext uri="{FF2B5EF4-FFF2-40B4-BE49-F238E27FC236}">
                      <a16:creationId xmlns:a16="http://schemas.microsoft.com/office/drawing/2014/main" id="{20680341-D07B-4201-995E-68561E0E3B49}"/>
                    </a:ext>
                  </a:extLst>
                </p14:cNvPr>
                <p14:cNvContentPartPr/>
                <p14:nvPr/>
              </p14:nvContentPartPr>
              <p14:xfrm>
                <a:off x="6992225" y="5886138"/>
                <a:ext cx="134640" cy="327960"/>
              </p14:xfrm>
            </p:contentPart>
          </mc:Choice>
          <mc:Fallback>
            <p:pic>
              <p:nvPicPr>
                <p:cNvPr id="84" name="Tinta 83">
                  <a:extLst>
                    <a:ext uri="{FF2B5EF4-FFF2-40B4-BE49-F238E27FC236}">
                      <a16:creationId xmlns:a16="http://schemas.microsoft.com/office/drawing/2014/main" id="{20680341-D07B-4201-995E-68561E0E3B49}"/>
                    </a:ext>
                  </a:extLst>
                </p:cNvPr>
                <p:cNvPicPr/>
                <p:nvPr/>
              </p:nvPicPr>
              <p:blipFill>
                <a:blip r:embed="rId113"/>
                <a:stretch>
                  <a:fillRect/>
                </a:stretch>
              </p:blipFill>
              <p:spPr>
                <a:xfrm>
                  <a:off x="6974225" y="5868138"/>
                  <a:ext cx="17028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5" name="Tinta 84">
                  <a:extLst>
                    <a:ext uri="{FF2B5EF4-FFF2-40B4-BE49-F238E27FC236}">
                      <a16:creationId xmlns:a16="http://schemas.microsoft.com/office/drawing/2014/main" id="{9C89CD01-4E2F-4E6E-AA70-D7690F256CF9}"/>
                    </a:ext>
                  </a:extLst>
                </p14:cNvPr>
                <p14:cNvContentPartPr/>
                <p14:nvPr/>
              </p14:nvContentPartPr>
              <p14:xfrm>
                <a:off x="7220825" y="5967498"/>
                <a:ext cx="258120" cy="252000"/>
              </p14:xfrm>
            </p:contentPart>
          </mc:Choice>
          <mc:Fallback>
            <p:pic>
              <p:nvPicPr>
                <p:cNvPr id="85" name="Tinta 84">
                  <a:extLst>
                    <a:ext uri="{FF2B5EF4-FFF2-40B4-BE49-F238E27FC236}">
                      <a16:creationId xmlns:a16="http://schemas.microsoft.com/office/drawing/2014/main" id="{9C89CD01-4E2F-4E6E-AA70-D7690F256CF9}"/>
                    </a:ext>
                  </a:extLst>
                </p:cNvPr>
                <p:cNvPicPr/>
                <p:nvPr/>
              </p:nvPicPr>
              <p:blipFill>
                <a:blip r:embed="rId115"/>
                <a:stretch>
                  <a:fillRect/>
                </a:stretch>
              </p:blipFill>
              <p:spPr>
                <a:xfrm>
                  <a:off x="7202825" y="5949858"/>
                  <a:ext cx="29376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7" name="Tinta 86">
                  <a:extLst>
                    <a:ext uri="{FF2B5EF4-FFF2-40B4-BE49-F238E27FC236}">
                      <a16:creationId xmlns:a16="http://schemas.microsoft.com/office/drawing/2014/main" id="{E6657C77-4634-490D-B041-3E52B51E1971}"/>
                    </a:ext>
                  </a:extLst>
                </p14:cNvPr>
                <p14:cNvContentPartPr/>
                <p14:nvPr/>
              </p14:nvContentPartPr>
              <p14:xfrm>
                <a:off x="7538705" y="5849418"/>
                <a:ext cx="120240" cy="88920"/>
              </p14:xfrm>
            </p:contentPart>
          </mc:Choice>
          <mc:Fallback>
            <p:pic>
              <p:nvPicPr>
                <p:cNvPr id="87" name="Tinta 86">
                  <a:extLst>
                    <a:ext uri="{FF2B5EF4-FFF2-40B4-BE49-F238E27FC236}">
                      <a16:creationId xmlns:a16="http://schemas.microsoft.com/office/drawing/2014/main" id="{E6657C77-4634-490D-B041-3E52B51E1971}"/>
                    </a:ext>
                  </a:extLst>
                </p:cNvPr>
                <p:cNvPicPr/>
                <p:nvPr/>
              </p:nvPicPr>
              <p:blipFill>
                <a:blip r:embed="rId117"/>
                <a:stretch>
                  <a:fillRect/>
                </a:stretch>
              </p:blipFill>
              <p:spPr>
                <a:xfrm>
                  <a:off x="7521065" y="5831418"/>
                  <a:ext cx="155880" cy="124560"/>
                </a:xfrm>
                <a:prstGeom prst="rect">
                  <a:avLst/>
                </a:prstGeom>
              </p:spPr>
            </p:pic>
          </mc:Fallback>
        </mc:AlternateContent>
      </p:grpSp>
      <p:grpSp>
        <p:nvGrpSpPr>
          <p:cNvPr id="98" name="Agrupar 97">
            <a:extLst>
              <a:ext uri="{FF2B5EF4-FFF2-40B4-BE49-F238E27FC236}">
                <a16:creationId xmlns:a16="http://schemas.microsoft.com/office/drawing/2014/main" id="{DA1C5E6E-EA89-46CC-8FE1-535F9549F923}"/>
              </a:ext>
            </a:extLst>
          </p:cNvPr>
          <p:cNvGrpSpPr/>
          <p:nvPr/>
        </p:nvGrpSpPr>
        <p:grpSpPr>
          <a:xfrm>
            <a:off x="8747945" y="2966898"/>
            <a:ext cx="1136880" cy="1034280"/>
            <a:chOff x="8747945" y="2966898"/>
            <a:chExt cx="1136880" cy="1034280"/>
          </a:xfrm>
        </p:grpSpPr>
        <mc:AlternateContent xmlns:mc="http://schemas.openxmlformats.org/markup-compatibility/2006">
          <mc:Choice xmlns:p14="http://schemas.microsoft.com/office/powerpoint/2010/main" Requires="p14">
            <p:contentPart p14:bwMode="auto" r:id="rId118">
              <p14:nvContentPartPr>
                <p14:cNvPr id="19" name="Tinta 18">
                  <a:extLst>
                    <a:ext uri="{FF2B5EF4-FFF2-40B4-BE49-F238E27FC236}">
                      <a16:creationId xmlns:a16="http://schemas.microsoft.com/office/drawing/2014/main" id="{85D438FE-7332-44D6-A091-957EFCDD4AF9}"/>
                    </a:ext>
                  </a:extLst>
                </p14:cNvPr>
                <p14:cNvContentPartPr/>
                <p14:nvPr/>
              </p14:nvContentPartPr>
              <p14:xfrm>
                <a:off x="8747945" y="3068723"/>
                <a:ext cx="1099800" cy="675360"/>
              </p14:xfrm>
            </p:contentPart>
          </mc:Choice>
          <mc:Fallback>
            <p:pic>
              <p:nvPicPr>
                <p:cNvPr id="19" name="Tinta 18">
                  <a:extLst>
                    <a:ext uri="{FF2B5EF4-FFF2-40B4-BE49-F238E27FC236}">
                      <a16:creationId xmlns:a16="http://schemas.microsoft.com/office/drawing/2014/main" id="{85D438FE-7332-44D6-A091-957EFCDD4AF9}"/>
                    </a:ext>
                  </a:extLst>
                </p:cNvPr>
                <p:cNvPicPr/>
                <p:nvPr/>
              </p:nvPicPr>
              <p:blipFill>
                <a:blip r:embed="rId119"/>
                <a:stretch>
                  <a:fillRect/>
                </a:stretch>
              </p:blipFill>
              <p:spPr>
                <a:xfrm>
                  <a:off x="8739305" y="3060083"/>
                  <a:ext cx="1117440" cy="693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0" name="Tinta 19">
                  <a:extLst>
                    <a:ext uri="{FF2B5EF4-FFF2-40B4-BE49-F238E27FC236}">
                      <a16:creationId xmlns:a16="http://schemas.microsoft.com/office/drawing/2014/main" id="{96251532-3C5E-4A80-B8F8-E187ECBCC20F}"/>
                    </a:ext>
                  </a:extLst>
                </p14:cNvPr>
                <p14:cNvContentPartPr/>
                <p14:nvPr/>
              </p14:nvContentPartPr>
              <p14:xfrm>
                <a:off x="9813545" y="3097163"/>
                <a:ext cx="71280" cy="93600"/>
              </p14:xfrm>
            </p:contentPart>
          </mc:Choice>
          <mc:Fallback>
            <p:pic>
              <p:nvPicPr>
                <p:cNvPr id="20" name="Tinta 19">
                  <a:extLst>
                    <a:ext uri="{FF2B5EF4-FFF2-40B4-BE49-F238E27FC236}">
                      <a16:creationId xmlns:a16="http://schemas.microsoft.com/office/drawing/2014/main" id="{96251532-3C5E-4A80-B8F8-E187ECBCC20F}"/>
                    </a:ext>
                  </a:extLst>
                </p:cNvPr>
                <p:cNvPicPr/>
                <p:nvPr/>
              </p:nvPicPr>
              <p:blipFill>
                <a:blip r:embed="rId121"/>
                <a:stretch>
                  <a:fillRect/>
                </a:stretch>
              </p:blipFill>
              <p:spPr>
                <a:xfrm>
                  <a:off x="9804905" y="3088523"/>
                  <a:ext cx="889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1" name="Tinta 20">
                  <a:extLst>
                    <a:ext uri="{FF2B5EF4-FFF2-40B4-BE49-F238E27FC236}">
                      <a16:creationId xmlns:a16="http://schemas.microsoft.com/office/drawing/2014/main" id="{F2EA75A1-1838-4B24-9807-29C311904454}"/>
                    </a:ext>
                  </a:extLst>
                </p14:cNvPr>
                <p14:cNvContentPartPr/>
                <p14:nvPr/>
              </p14:nvContentPartPr>
              <p14:xfrm>
                <a:off x="9827585" y="3194723"/>
                <a:ext cx="9360" cy="66240"/>
              </p14:xfrm>
            </p:contentPart>
          </mc:Choice>
          <mc:Fallback>
            <p:pic>
              <p:nvPicPr>
                <p:cNvPr id="21" name="Tinta 20">
                  <a:extLst>
                    <a:ext uri="{FF2B5EF4-FFF2-40B4-BE49-F238E27FC236}">
                      <a16:creationId xmlns:a16="http://schemas.microsoft.com/office/drawing/2014/main" id="{F2EA75A1-1838-4B24-9807-29C311904454}"/>
                    </a:ext>
                  </a:extLst>
                </p:cNvPr>
                <p:cNvPicPr/>
                <p:nvPr/>
              </p:nvPicPr>
              <p:blipFill>
                <a:blip r:embed="rId123"/>
                <a:stretch>
                  <a:fillRect/>
                </a:stretch>
              </p:blipFill>
              <p:spPr>
                <a:xfrm>
                  <a:off x="9818945" y="3185723"/>
                  <a:ext cx="2700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2" name="Tinta 21">
                  <a:extLst>
                    <a:ext uri="{FF2B5EF4-FFF2-40B4-BE49-F238E27FC236}">
                      <a16:creationId xmlns:a16="http://schemas.microsoft.com/office/drawing/2014/main" id="{15810D77-F8C1-42AD-8FFA-C2E366CFF0CE}"/>
                    </a:ext>
                  </a:extLst>
                </p14:cNvPr>
                <p14:cNvContentPartPr/>
                <p14:nvPr/>
              </p14:nvContentPartPr>
              <p14:xfrm>
                <a:off x="9835145" y="3376523"/>
                <a:ext cx="9360" cy="99360"/>
              </p14:xfrm>
            </p:contentPart>
          </mc:Choice>
          <mc:Fallback>
            <p:pic>
              <p:nvPicPr>
                <p:cNvPr id="22" name="Tinta 21">
                  <a:extLst>
                    <a:ext uri="{FF2B5EF4-FFF2-40B4-BE49-F238E27FC236}">
                      <a16:creationId xmlns:a16="http://schemas.microsoft.com/office/drawing/2014/main" id="{15810D77-F8C1-42AD-8FFA-C2E366CFF0CE}"/>
                    </a:ext>
                  </a:extLst>
                </p:cNvPr>
                <p:cNvPicPr/>
                <p:nvPr/>
              </p:nvPicPr>
              <p:blipFill>
                <a:blip r:embed="rId125"/>
                <a:stretch>
                  <a:fillRect/>
                </a:stretch>
              </p:blipFill>
              <p:spPr>
                <a:xfrm>
                  <a:off x="9826505" y="3367883"/>
                  <a:ext cx="270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3" name="Tinta 22">
                  <a:extLst>
                    <a:ext uri="{FF2B5EF4-FFF2-40B4-BE49-F238E27FC236}">
                      <a16:creationId xmlns:a16="http://schemas.microsoft.com/office/drawing/2014/main" id="{9C041029-5E21-46AC-A523-3111A874A3E9}"/>
                    </a:ext>
                  </a:extLst>
                </p14:cNvPr>
                <p14:cNvContentPartPr/>
                <p14:nvPr/>
              </p14:nvContentPartPr>
              <p14:xfrm>
                <a:off x="9829745" y="3556163"/>
                <a:ext cx="8280" cy="74160"/>
              </p14:xfrm>
            </p:contentPart>
          </mc:Choice>
          <mc:Fallback>
            <p:pic>
              <p:nvPicPr>
                <p:cNvPr id="23" name="Tinta 22">
                  <a:extLst>
                    <a:ext uri="{FF2B5EF4-FFF2-40B4-BE49-F238E27FC236}">
                      <a16:creationId xmlns:a16="http://schemas.microsoft.com/office/drawing/2014/main" id="{9C041029-5E21-46AC-A523-3111A874A3E9}"/>
                    </a:ext>
                  </a:extLst>
                </p:cNvPr>
                <p:cNvPicPr/>
                <p:nvPr/>
              </p:nvPicPr>
              <p:blipFill>
                <a:blip r:embed="rId127"/>
                <a:stretch>
                  <a:fillRect/>
                </a:stretch>
              </p:blipFill>
              <p:spPr>
                <a:xfrm>
                  <a:off x="9821105" y="3547523"/>
                  <a:ext cx="259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 name="Tinta 23">
                  <a:extLst>
                    <a:ext uri="{FF2B5EF4-FFF2-40B4-BE49-F238E27FC236}">
                      <a16:creationId xmlns:a16="http://schemas.microsoft.com/office/drawing/2014/main" id="{182E56C2-E733-4C1B-9DC0-513C7E11A063}"/>
                    </a:ext>
                  </a:extLst>
                </p14:cNvPr>
                <p14:cNvContentPartPr/>
                <p14:nvPr/>
              </p14:nvContentPartPr>
              <p14:xfrm>
                <a:off x="9818585" y="3722483"/>
                <a:ext cx="7920" cy="25200"/>
              </p14:xfrm>
            </p:contentPart>
          </mc:Choice>
          <mc:Fallback>
            <p:pic>
              <p:nvPicPr>
                <p:cNvPr id="24" name="Tinta 23">
                  <a:extLst>
                    <a:ext uri="{FF2B5EF4-FFF2-40B4-BE49-F238E27FC236}">
                      <a16:creationId xmlns:a16="http://schemas.microsoft.com/office/drawing/2014/main" id="{182E56C2-E733-4C1B-9DC0-513C7E11A063}"/>
                    </a:ext>
                  </a:extLst>
                </p:cNvPr>
                <p:cNvPicPr/>
                <p:nvPr/>
              </p:nvPicPr>
              <p:blipFill>
                <a:blip r:embed="rId129"/>
                <a:stretch>
                  <a:fillRect/>
                </a:stretch>
              </p:blipFill>
              <p:spPr>
                <a:xfrm>
                  <a:off x="9809945" y="3713483"/>
                  <a:ext cx="25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Tinta 88">
                  <a:extLst>
                    <a:ext uri="{FF2B5EF4-FFF2-40B4-BE49-F238E27FC236}">
                      <a16:creationId xmlns:a16="http://schemas.microsoft.com/office/drawing/2014/main" id="{F78B0CF7-1759-43C9-A2C6-DB5D9A0FA6B7}"/>
                    </a:ext>
                  </a:extLst>
                </p14:cNvPr>
                <p14:cNvContentPartPr/>
                <p14:nvPr/>
              </p14:nvContentPartPr>
              <p14:xfrm>
                <a:off x="9456065" y="3840618"/>
                <a:ext cx="150840" cy="160560"/>
              </p14:xfrm>
            </p:contentPart>
          </mc:Choice>
          <mc:Fallback>
            <p:pic>
              <p:nvPicPr>
                <p:cNvPr id="89" name="Tinta 88">
                  <a:extLst>
                    <a:ext uri="{FF2B5EF4-FFF2-40B4-BE49-F238E27FC236}">
                      <a16:creationId xmlns:a16="http://schemas.microsoft.com/office/drawing/2014/main" id="{F78B0CF7-1759-43C9-A2C6-DB5D9A0FA6B7}"/>
                    </a:ext>
                  </a:extLst>
                </p:cNvPr>
                <p:cNvPicPr/>
                <p:nvPr/>
              </p:nvPicPr>
              <p:blipFill>
                <a:blip r:embed="rId131"/>
                <a:stretch>
                  <a:fillRect/>
                </a:stretch>
              </p:blipFill>
              <p:spPr>
                <a:xfrm>
                  <a:off x="9447065" y="3831978"/>
                  <a:ext cx="1684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Tinta 89">
                  <a:extLst>
                    <a:ext uri="{FF2B5EF4-FFF2-40B4-BE49-F238E27FC236}">
                      <a16:creationId xmlns:a16="http://schemas.microsoft.com/office/drawing/2014/main" id="{302C3CEC-714F-485C-BB1B-2B60F2B72570}"/>
                    </a:ext>
                  </a:extLst>
                </p14:cNvPr>
                <p14:cNvContentPartPr/>
                <p14:nvPr/>
              </p14:nvContentPartPr>
              <p14:xfrm>
                <a:off x="9525545" y="3689058"/>
                <a:ext cx="360" cy="100440"/>
              </p14:xfrm>
            </p:contentPart>
          </mc:Choice>
          <mc:Fallback>
            <p:pic>
              <p:nvPicPr>
                <p:cNvPr id="90" name="Tinta 89">
                  <a:extLst>
                    <a:ext uri="{FF2B5EF4-FFF2-40B4-BE49-F238E27FC236}">
                      <a16:creationId xmlns:a16="http://schemas.microsoft.com/office/drawing/2014/main" id="{302C3CEC-714F-485C-BB1B-2B60F2B72570}"/>
                    </a:ext>
                  </a:extLst>
                </p:cNvPr>
                <p:cNvPicPr/>
                <p:nvPr/>
              </p:nvPicPr>
              <p:blipFill>
                <a:blip r:embed="rId133"/>
                <a:stretch>
                  <a:fillRect/>
                </a:stretch>
              </p:blipFill>
              <p:spPr>
                <a:xfrm>
                  <a:off x="9516545" y="3680058"/>
                  <a:ext cx="180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Tinta 90">
                  <a:extLst>
                    <a:ext uri="{FF2B5EF4-FFF2-40B4-BE49-F238E27FC236}">
                      <a16:creationId xmlns:a16="http://schemas.microsoft.com/office/drawing/2014/main" id="{35F52748-D140-45DA-9513-4AB83C0BD769}"/>
                    </a:ext>
                  </a:extLst>
                </p14:cNvPr>
                <p14:cNvContentPartPr/>
                <p14:nvPr/>
              </p14:nvContentPartPr>
              <p14:xfrm>
                <a:off x="9487385" y="3462618"/>
                <a:ext cx="9360" cy="96840"/>
              </p14:xfrm>
            </p:contentPart>
          </mc:Choice>
          <mc:Fallback>
            <p:pic>
              <p:nvPicPr>
                <p:cNvPr id="91" name="Tinta 90">
                  <a:extLst>
                    <a:ext uri="{FF2B5EF4-FFF2-40B4-BE49-F238E27FC236}">
                      <a16:creationId xmlns:a16="http://schemas.microsoft.com/office/drawing/2014/main" id="{35F52748-D140-45DA-9513-4AB83C0BD769}"/>
                    </a:ext>
                  </a:extLst>
                </p:cNvPr>
                <p:cNvPicPr/>
                <p:nvPr/>
              </p:nvPicPr>
              <p:blipFill>
                <a:blip r:embed="rId135"/>
                <a:stretch>
                  <a:fillRect/>
                </a:stretch>
              </p:blipFill>
              <p:spPr>
                <a:xfrm>
                  <a:off x="9478745" y="3453978"/>
                  <a:ext cx="270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2" name="Tinta 91">
                  <a:extLst>
                    <a:ext uri="{FF2B5EF4-FFF2-40B4-BE49-F238E27FC236}">
                      <a16:creationId xmlns:a16="http://schemas.microsoft.com/office/drawing/2014/main" id="{9D9E121A-2B8E-4910-97E7-5D1DB0C6175B}"/>
                    </a:ext>
                  </a:extLst>
                </p14:cNvPr>
                <p14:cNvContentPartPr/>
                <p14:nvPr/>
              </p14:nvContentPartPr>
              <p14:xfrm>
                <a:off x="9456065" y="2966898"/>
                <a:ext cx="4320" cy="266400"/>
              </p14:xfrm>
            </p:contentPart>
          </mc:Choice>
          <mc:Fallback>
            <p:pic>
              <p:nvPicPr>
                <p:cNvPr id="92" name="Tinta 91">
                  <a:extLst>
                    <a:ext uri="{FF2B5EF4-FFF2-40B4-BE49-F238E27FC236}">
                      <a16:creationId xmlns:a16="http://schemas.microsoft.com/office/drawing/2014/main" id="{9D9E121A-2B8E-4910-97E7-5D1DB0C6175B}"/>
                    </a:ext>
                  </a:extLst>
                </p:cNvPr>
                <p:cNvPicPr/>
                <p:nvPr/>
              </p:nvPicPr>
              <p:blipFill>
                <a:blip r:embed="rId137"/>
                <a:stretch>
                  <a:fillRect/>
                </a:stretch>
              </p:blipFill>
              <p:spPr>
                <a:xfrm>
                  <a:off x="9447065" y="2958258"/>
                  <a:ext cx="21960" cy="284040"/>
                </a:xfrm>
                <a:prstGeom prst="rect">
                  <a:avLst/>
                </a:prstGeom>
              </p:spPr>
            </p:pic>
          </mc:Fallback>
        </mc:AlternateContent>
      </p:grpSp>
      <p:grpSp>
        <p:nvGrpSpPr>
          <p:cNvPr id="97" name="Agrupar 96">
            <a:extLst>
              <a:ext uri="{FF2B5EF4-FFF2-40B4-BE49-F238E27FC236}">
                <a16:creationId xmlns:a16="http://schemas.microsoft.com/office/drawing/2014/main" id="{88E3264B-ACBF-4576-991C-D25ED0135CBA}"/>
              </a:ext>
            </a:extLst>
          </p:cNvPr>
          <p:cNvGrpSpPr/>
          <p:nvPr/>
        </p:nvGrpSpPr>
        <p:grpSpPr>
          <a:xfrm>
            <a:off x="9303065" y="2697618"/>
            <a:ext cx="157320" cy="96840"/>
            <a:chOff x="9303065" y="2697618"/>
            <a:chExt cx="157320" cy="96840"/>
          </a:xfrm>
        </p:grpSpPr>
        <mc:AlternateContent xmlns:mc="http://schemas.openxmlformats.org/markup-compatibility/2006">
          <mc:Choice xmlns:p14="http://schemas.microsoft.com/office/powerpoint/2010/main" Requires="p14">
            <p:contentPart p14:bwMode="auto" r:id="rId138">
              <p14:nvContentPartPr>
                <p14:cNvPr id="93" name="Tinta 92">
                  <a:extLst>
                    <a:ext uri="{FF2B5EF4-FFF2-40B4-BE49-F238E27FC236}">
                      <a16:creationId xmlns:a16="http://schemas.microsoft.com/office/drawing/2014/main" id="{0A708864-01E7-49F4-88B8-9C9FE35C2010}"/>
                    </a:ext>
                  </a:extLst>
                </p14:cNvPr>
                <p14:cNvContentPartPr/>
                <p14:nvPr/>
              </p14:nvContentPartPr>
              <p14:xfrm>
                <a:off x="9456065" y="2740818"/>
                <a:ext cx="4320" cy="53640"/>
              </p14:xfrm>
            </p:contentPart>
          </mc:Choice>
          <mc:Fallback>
            <p:pic>
              <p:nvPicPr>
                <p:cNvPr id="93" name="Tinta 92">
                  <a:extLst>
                    <a:ext uri="{FF2B5EF4-FFF2-40B4-BE49-F238E27FC236}">
                      <a16:creationId xmlns:a16="http://schemas.microsoft.com/office/drawing/2014/main" id="{0A708864-01E7-49F4-88B8-9C9FE35C2010}"/>
                    </a:ext>
                  </a:extLst>
                </p:cNvPr>
                <p:cNvPicPr/>
                <p:nvPr/>
              </p:nvPicPr>
              <p:blipFill>
                <a:blip r:embed="rId139"/>
                <a:stretch>
                  <a:fillRect/>
                </a:stretch>
              </p:blipFill>
              <p:spPr>
                <a:xfrm>
                  <a:off x="9447065" y="2731818"/>
                  <a:ext cx="219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4" name="Tinta 93">
                  <a:extLst>
                    <a:ext uri="{FF2B5EF4-FFF2-40B4-BE49-F238E27FC236}">
                      <a16:creationId xmlns:a16="http://schemas.microsoft.com/office/drawing/2014/main" id="{91628BFF-C945-4AB2-AE4F-FB710DD79EEA}"/>
                    </a:ext>
                  </a:extLst>
                </p14:cNvPr>
                <p14:cNvContentPartPr/>
                <p14:nvPr/>
              </p14:nvContentPartPr>
              <p14:xfrm>
                <a:off x="9377585" y="2697618"/>
                <a:ext cx="82440" cy="96840"/>
              </p14:xfrm>
            </p:contentPart>
          </mc:Choice>
          <mc:Fallback>
            <p:pic>
              <p:nvPicPr>
                <p:cNvPr id="94" name="Tinta 93">
                  <a:extLst>
                    <a:ext uri="{FF2B5EF4-FFF2-40B4-BE49-F238E27FC236}">
                      <a16:creationId xmlns:a16="http://schemas.microsoft.com/office/drawing/2014/main" id="{91628BFF-C945-4AB2-AE4F-FB710DD79EEA}"/>
                    </a:ext>
                  </a:extLst>
                </p:cNvPr>
                <p:cNvPicPr/>
                <p:nvPr/>
              </p:nvPicPr>
              <p:blipFill>
                <a:blip r:embed="rId141"/>
                <a:stretch>
                  <a:fillRect/>
                </a:stretch>
              </p:blipFill>
              <p:spPr>
                <a:xfrm>
                  <a:off x="9368585" y="2688618"/>
                  <a:ext cx="1000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5" name="Tinta 94">
                  <a:extLst>
                    <a:ext uri="{FF2B5EF4-FFF2-40B4-BE49-F238E27FC236}">
                      <a16:creationId xmlns:a16="http://schemas.microsoft.com/office/drawing/2014/main" id="{53EDA340-97DA-4361-889C-73939FB975E2}"/>
                    </a:ext>
                  </a:extLst>
                </p14:cNvPr>
                <p14:cNvContentPartPr/>
                <p14:nvPr/>
              </p14:nvContentPartPr>
              <p14:xfrm>
                <a:off x="9303065" y="2697618"/>
                <a:ext cx="74880" cy="16200"/>
              </p14:xfrm>
            </p:contentPart>
          </mc:Choice>
          <mc:Fallback>
            <p:pic>
              <p:nvPicPr>
                <p:cNvPr id="95" name="Tinta 94">
                  <a:extLst>
                    <a:ext uri="{FF2B5EF4-FFF2-40B4-BE49-F238E27FC236}">
                      <a16:creationId xmlns:a16="http://schemas.microsoft.com/office/drawing/2014/main" id="{53EDA340-97DA-4361-889C-73939FB975E2}"/>
                    </a:ext>
                  </a:extLst>
                </p:cNvPr>
                <p:cNvPicPr/>
                <p:nvPr/>
              </p:nvPicPr>
              <p:blipFill>
                <a:blip r:embed="rId143"/>
                <a:stretch>
                  <a:fillRect/>
                </a:stretch>
              </p:blipFill>
              <p:spPr>
                <a:xfrm>
                  <a:off x="9294065" y="2688618"/>
                  <a:ext cx="92520" cy="33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4">
            <p14:nvContentPartPr>
              <p14:cNvPr id="96" name="Tinta 95">
                <a:extLst>
                  <a:ext uri="{FF2B5EF4-FFF2-40B4-BE49-F238E27FC236}">
                    <a16:creationId xmlns:a16="http://schemas.microsoft.com/office/drawing/2014/main" id="{57D5F0A0-E1D3-4642-96CB-552999686D2E}"/>
                  </a:ext>
                </a:extLst>
              </p14:cNvPr>
              <p14:cNvContentPartPr/>
              <p14:nvPr/>
            </p14:nvContentPartPr>
            <p14:xfrm>
              <a:off x="8719145" y="2751978"/>
              <a:ext cx="133560" cy="8280"/>
            </p14:xfrm>
          </p:contentPart>
        </mc:Choice>
        <mc:Fallback>
          <p:pic>
            <p:nvPicPr>
              <p:cNvPr id="96" name="Tinta 95">
                <a:extLst>
                  <a:ext uri="{FF2B5EF4-FFF2-40B4-BE49-F238E27FC236}">
                    <a16:creationId xmlns:a16="http://schemas.microsoft.com/office/drawing/2014/main" id="{57D5F0A0-E1D3-4642-96CB-552999686D2E}"/>
                  </a:ext>
                </a:extLst>
              </p:cNvPr>
              <p:cNvPicPr/>
              <p:nvPr/>
            </p:nvPicPr>
            <p:blipFill>
              <a:blip r:embed="rId145"/>
              <a:stretch>
                <a:fillRect/>
              </a:stretch>
            </p:blipFill>
            <p:spPr>
              <a:xfrm>
                <a:off x="8710145" y="2743338"/>
                <a:ext cx="151200" cy="25920"/>
              </a:xfrm>
              <a:prstGeom prst="rect">
                <a:avLst/>
              </a:prstGeom>
            </p:spPr>
          </p:pic>
        </mc:Fallback>
      </mc:AlternateContent>
      <p:grpSp>
        <p:nvGrpSpPr>
          <p:cNvPr id="101" name="Agrupar 100">
            <a:extLst>
              <a:ext uri="{FF2B5EF4-FFF2-40B4-BE49-F238E27FC236}">
                <a16:creationId xmlns:a16="http://schemas.microsoft.com/office/drawing/2014/main" id="{15DDECBD-627A-4063-9CBD-E406A07CFFB7}"/>
              </a:ext>
            </a:extLst>
          </p:cNvPr>
          <p:cNvGrpSpPr/>
          <p:nvPr/>
        </p:nvGrpSpPr>
        <p:grpSpPr>
          <a:xfrm>
            <a:off x="8340785" y="5907738"/>
            <a:ext cx="2279520" cy="521280"/>
            <a:chOff x="8340785" y="5907738"/>
            <a:chExt cx="2279520" cy="521280"/>
          </a:xfrm>
        </p:grpSpPr>
        <mc:AlternateContent xmlns:mc="http://schemas.openxmlformats.org/markup-compatibility/2006">
          <mc:Choice xmlns:p14="http://schemas.microsoft.com/office/powerpoint/2010/main" Requires="p14">
            <p:contentPart p14:bwMode="auto" r:id="rId146">
              <p14:nvContentPartPr>
                <p14:cNvPr id="80" name="Tinta 79">
                  <a:extLst>
                    <a:ext uri="{FF2B5EF4-FFF2-40B4-BE49-F238E27FC236}">
                      <a16:creationId xmlns:a16="http://schemas.microsoft.com/office/drawing/2014/main" id="{6F3CA1E5-B39A-400A-8F43-8B4F2720123F}"/>
                    </a:ext>
                  </a:extLst>
                </p14:cNvPr>
                <p14:cNvContentPartPr/>
                <p14:nvPr/>
              </p14:nvContentPartPr>
              <p14:xfrm>
                <a:off x="8340785" y="6087018"/>
                <a:ext cx="530280" cy="158400"/>
              </p14:xfrm>
            </p:contentPart>
          </mc:Choice>
          <mc:Fallback>
            <p:pic>
              <p:nvPicPr>
                <p:cNvPr id="80" name="Tinta 79">
                  <a:extLst>
                    <a:ext uri="{FF2B5EF4-FFF2-40B4-BE49-F238E27FC236}">
                      <a16:creationId xmlns:a16="http://schemas.microsoft.com/office/drawing/2014/main" id="{6F3CA1E5-B39A-400A-8F43-8B4F2720123F}"/>
                    </a:ext>
                  </a:extLst>
                </p:cNvPr>
                <p:cNvPicPr/>
                <p:nvPr/>
              </p:nvPicPr>
              <p:blipFill>
                <a:blip r:embed="rId147"/>
                <a:stretch>
                  <a:fillRect/>
                </a:stretch>
              </p:blipFill>
              <p:spPr>
                <a:xfrm>
                  <a:off x="8322785" y="6069018"/>
                  <a:ext cx="56592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1" name="Tinta 80">
                  <a:extLst>
                    <a:ext uri="{FF2B5EF4-FFF2-40B4-BE49-F238E27FC236}">
                      <a16:creationId xmlns:a16="http://schemas.microsoft.com/office/drawing/2014/main" id="{7453A3EF-ECFA-492E-9B83-5A42A5C4671F}"/>
                    </a:ext>
                  </a:extLst>
                </p14:cNvPr>
                <p14:cNvContentPartPr/>
                <p14:nvPr/>
              </p14:nvContentPartPr>
              <p14:xfrm>
                <a:off x="8918225" y="6064338"/>
                <a:ext cx="865440" cy="196200"/>
              </p14:xfrm>
            </p:contentPart>
          </mc:Choice>
          <mc:Fallback>
            <p:pic>
              <p:nvPicPr>
                <p:cNvPr id="81" name="Tinta 80">
                  <a:extLst>
                    <a:ext uri="{FF2B5EF4-FFF2-40B4-BE49-F238E27FC236}">
                      <a16:creationId xmlns:a16="http://schemas.microsoft.com/office/drawing/2014/main" id="{7453A3EF-ECFA-492E-9B83-5A42A5C4671F}"/>
                    </a:ext>
                  </a:extLst>
                </p:cNvPr>
                <p:cNvPicPr/>
                <p:nvPr/>
              </p:nvPicPr>
              <p:blipFill>
                <a:blip r:embed="rId149"/>
                <a:stretch>
                  <a:fillRect/>
                </a:stretch>
              </p:blipFill>
              <p:spPr>
                <a:xfrm>
                  <a:off x="8900225" y="6046698"/>
                  <a:ext cx="90108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2" name="Tinta 81">
                  <a:extLst>
                    <a:ext uri="{FF2B5EF4-FFF2-40B4-BE49-F238E27FC236}">
                      <a16:creationId xmlns:a16="http://schemas.microsoft.com/office/drawing/2014/main" id="{66D017D0-3A68-4E7A-B39A-EBF595B2411F}"/>
                    </a:ext>
                  </a:extLst>
                </p14:cNvPr>
                <p14:cNvContentPartPr/>
                <p14:nvPr/>
              </p14:nvContentPartPr>
              <p14:xfrm>
                <a:off x="10210625" y="5985498"/>
                <a:ext cx="147600" cy="287280"/>
              </p14:xfrm>
            </p:contentPart>
          </mc:Choice>
          <mc:Fallback>
            <p:pic>
              <p:nvPicPr>
                <p:cNvPr id="82" name="Tinta 81">
                  <a:extLst>
                    <a:ext uri="{FF2B5EF4-FFF2-40B4-BE49-F238E27FC236}">
                      <a16:creationId xmlns:a16="http://schemas.microsoft.com/office/drawing/2014/main" id="{66D017D0-3A68-4E7A-B39A-EBF595B2411F}"/>
                    </a:ext>
                  </a:extLst>
                </p:cNvPr>
                <p:cNvPicPr/>
                <p:nvPr/>
              </p:nvPicPr>
              <p:blipFill>
                <a:blip r:embed="rId151"/>
                <a:stretch>
                  <a:fillRect/>
                </a:stretch>
              </p:blipFill>
              <p:spPr>
                <a:xfrm>
                  <a:off x="10192985" y="5967498"/>
                  <a:ext cx="1832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Tinta 98">
                  <a:extLst>
                    <a:ext uri="{FF2B5EF4-FFF2-40B4-BE49-F238E27FC236}">
                      <a16:creationId xmlns:a16="http://schemas.microsoft.com/office/drawing/2014/main" id="{DFE02072-8F97-46A3-A193-162C41C7604D}"/>
                    </a:ext>
                  </a:extLst>
                </p14:cNvPr>
                <p14:cNvContentPartPr/>
                <p14:nvPr/>
              </p14:nvContentPartPr>
              <p14:xfrm>
                <a:off x="9948185" y="5907738"/>
                <a:ext cx="72000" cy="521280"/>
              </p14:xfrm>
            </p:contentPart>
          </mc:Choice>
          <mc:Fallback>
            <p:pic>
              <p:nvPicPr>
                <p:cNvPr id="99" name="Tinta 98">
                  <a:extLst>
                    <a:ext uri="{FF2B5EF4-FFF2-40B4-BE49-F238E27FC236}">
                      <a16:creationId xmlns:a16="http://schemas.microsoft.com/office/drawing/2014/main" id="{DFE02072-8F97-46A3-A193-162C41C7604D}"/>
                    </a:ext>
                  </a:extLst>
                </p:cNvPr>
                <p:cNvPicPr/>
                <p:nvPr/>
              </p:nvPicPr>
              <p:blipFill>
                <a:blip r:embed="rId153"/>
                <a:stretch>
                  <a:fillRect/>
                </a:stretch>
              </p:blipFill>
              <p:spPr>
                <a:xfrm>
                  <a:off x="9930545" y="5889738"/>
                  <a:ext cx="10764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Tinta 99">
                  <a:extLst>
                    <a:ext uri="{FF2B5EF4-FFF2-40B4-BE49-F238E27FC236}">
                      <a16:creationId xmlns:a16="http://schemas.microsoft.com/office/drawing/2014/main" id="{E8638D58-3736-4CC2-BC1D-69C0C1974B8B}"/>
                    </a:ext>
                  </a:extLst>
                </p14:cNvPr>
                <p14:cNvContentPartPr/>
                <p14:nvPr/>
              </p14:nvContentPartPr>
              <p14:xfrm>
                <a:off x="10473425" y="5909898"/>
                <a:ext cx="146880" cy="451080"/>
              </p14:xfrm>
            </p:contentPart>
          </mc:Choice>
          <mc:Fallback>
            <p:pic>
              <p:nvPicPr>
                <p:cNvPr id="100" name="Tinta 99">
                  <a:extLst>
                    <a:ext uri="{FF2B5EF4-FFF2-40B4-BE49-F238E27FC236}">
                      <a16:creationId xmlns:a16="http://schemas.microsoft.com/office/drawing/2014/main" id="{E8638D58-3736-4CC2-BC1D-69C0C1974B8B}"/>
                    </a:ext>
                  </a:extLst>
                </p:cNvPr>
                <p:cNvPicPr/>
                <p:nvPr/>
              </p:nvPicPr>
              <p:blipFill>
                <a:blip r:embed="rId155"/>
                <a:stretch>
                  <a:fillRect/>
                </a:stretch>
              </p:blipFill>
              <p:spPr>
                <a:xfrm>
                  <a:off x="10455785" y="5891898"/>
                  <a:ext cx="182520" cy="486720"/>
                </a:xfrm>
                <a:prstGeom prst="rect">
                  <a:avLst/>
                </a:prstGeom>
              </p:spPr>
            </p:pic>
          </mc:Fallback>
        </mc:AlternateContent>
      </p:grpSp>
    </p:spTree>
    <p:extLst>
      <p:ext uri="{BB962C8B-B14F-4D97-AF65-F5344CB8AC3E}">
        <p14:creationId xmlns:p14="http://schemas.microsoft.com/office/powerpoint/2010/main" val="428228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FUNÇÕES TRIGONOMÉTRICAS INVERSAS</a:t>
            </a:r>
            <a:endParaRPr kumimoji="0" lang="pt-BR" altLang="pt-BR" sz="3200" b="1" i="0" strike="noStrike" cap="none" normalizeH="0" baseline="0" dirty="0">
              <a:ln>
                <a:noFill/>
              </a:ln>
              <a:solidFill>
                <a:srgbClr val="0070C0"/>
              </a:solidFill>
              <a:effectLst/>
            </a:endParaRPr>
          </a:p>
        </p:txBody>
      </p:sp>
      <p:sp>
        <p:nvSpPr>
          <p:cNvPr id="4" name="CaixaDeTexto 3">
            <a:extLst>
              <a:ext uri="{FF2B5EF4-FFF2-40B4-BE49-F238E27FC236}">
                <a16:creationId xmlns:a16="http://schemas.microsoft.com/office/drawing/2014/main" id="{6E20AB4D-EF06-4120-BEC6-2F4B161F59AD}"/>
              </a:ext>
            </a:extLst>
          </p:cNvPr>
          <p:cNvSpPr txBox="1"/>
          <p:nvPr/>
        </p:nvSpPr>
        <p:spPr>
          <a:xfrm>
            <a:off x="525379" y="789114"/>
            <a:ext cx="11141242" cy="438005"/>
          </a:xfrm>
          <a:prstGeom prst="rect">
            <a:avLst/>
          </a:prstGeom>
          <a:noFill/>
        </p:spPr>
        <p:txBody>
          <a:bodyPr wrap="square">
            <a:spAutoFit/>
          </a:bodyPr>
          <a:lstStyle/>
          <a:p>
            <a:pPr algn="ctr">
              <a:lnSpc>
                <a:spcPts val="3000"/>
              </a:lnSpc>
            </a:pPr>
            <a:r>
              <a:rPr lang="pt-BR" sz="1800" b="1"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f(x) = cos x então g(x) = </a:t>
            </a:r>
            <a:r>
              <a:rPr lang="pt-BR" sz="1800" b="1" dirty="0" err="1">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arccos</a:t>
            </a:r>
            <a:r>
              <a:rPr lang="pt-BR" sz="1800" b="1"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 x = </a:t>
            </a:r>
            <a:r>
              <a:rPr lang="pt-BR" b="1" dirty="0">
                <a:solidFill>
                  <a:srgbClr val="FF0000"/>
                </a:solidFill>
                <a:latin typeface="Comic Sans MS" panose="030F0702030302020204" pitchFamily="66" charset="0"/>
                <a:ea typeface="Times New Roman" panose="02020603050405020304" pitchFamily="18" charset="0"/>
                <a:cs typeface="Arial" panose="020B0604020202020204" pitchFamily="34" charset="0"/>
              </a:rPr>
              <a:t>cos</a:t>
            </a:r>
            <a:r>
              <a:rPr lang="pt-BR" sz="1800" baseline="300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-1</a:t>
            </a:r>
            <a:r>
              <a:rPr lang="pt-BR" sz="18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 x</a:t>
            </a:r>
            <a:endParaRPr lang="pt-BR" sz="1800" b="1" dirty="0">
              <a:solidFill>
                <a:srgbClr val="FF0000"/>
              </a:solidFill>
              <a:effectLst/>
              <a:latin typeface="Times New Roman" panose="02020603050405020304" pitchFamily="18" charset="0"/>
              <a:ea typeface="Times New Roman" panose="02020603050405020304" pitchFamily="18" charset="0"/>
            </a:endParaRPr>
          </a:p>
        </p:txBody>
      </p:sp>
      <p:pic>
        <p:nvPicPr>
          <p:cNvPr id="5" name="Imagem 4">
            <a:extLst>
              <a:ext uri="{FF2B5EF4-FFF2-40B4-BE49-F238E27FC236}">
                <a16:creationId xmlns:a16="http://schemas.microsoft.com/office/drawing/2014/main" id="{2E14A5BF-F327-4E95-A1BB-BA998E2830B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7317" y="1782913"/>
            <a:ext cx="4725336" cy="3809999"/>
          </a:xfrm>
          <a:prstGeom prst="rect">
            <a:avLst/>
          </a:prstGeom>
          <a:noFill/>
          <a:ln>
            <a:noFill/>
          </a:ln>
        </p:spPr>
      </p:pic>
      <p:pic>
        <p:nvPicPr>
          <p:cNvPr id="6" name="Imagem 5">
            <a:extLst>
              <a:ext uri="{FF2B5EF4-FFF2-40B4-BE49-F238E27FC236}">
                <a16:creationId xmlns:a16="http://schemas.microsoft.com/office/drawing/2014/main" id="{88B0F9E0-EEF2-44CE-944A-31AFC42B322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89821" y="1524000"/>
            <a:ext cx="4876800" cy="4544886"/>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Tinta 2">
                <a:extLst>
                  <a:ext uri="{FF2B5EF4-FFF2-40B4-BE49-F238E27FC236}">
                    <a16:creationId xmlns:a16="http://schemas.microsoft.com/office/drawing/2014/main" id="{41D3938A-5F18-4AEE-8EB9-30B435652AA3}"/>
                  </a:ext>
                </a:extLst>
              </p14:cNvPr>
              <p14:cNvContentPartPr/>
              <p14:nvPr/>
            </p14:nvContentPartPr>
            <p14:xfrm>
              <a:off x="3670865" y="1061363"/>
              <a:ext cx="1261080" cy="52200"/>
            </p14:xfrm>
          </p:contentPart>
        </mc:Choice>
        <mc:Fallback>
          <p:pic>
            <p:nvPicPr>
              <p:cNvPr id="3" name="Tinta 2">
                <a:extLst>
                  <a:ext uri="{FF2B5EF4-FFF2-40B4-BE49-F238E27FC236}">
                    <a16:creationId xmlns:a16="http://schemas.microsoft.com/office/drawing/2014/main" id="{41D3938A-5F18-4AEE-8EB9-30B435652AA3}"/>
                  </a:ext>
                </a:extLst>
              </p:cNvPr>
              <p:cNvPicPr/>
              <p:nvPr/>
            </p:nvPicPr>
            <p:blipFill>
              <a:blip r:embed="rId5"/>
              <a:stretch>
                <a:fillRect/>
              </a:stretch>
            </p:blipFill>
            <p:spPr>
              <a:xfrm>
                <a:off x="3617225" y="953723"/>
                <a:ext cx="136872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Tinta 6">
                <a:extLst>
                  <a:ext uri="{FF2B5EF4-FFF2-40B4-BE49-F238E27FC236}">
                    <a16:creationId xmlns:a16="http://schemas.microsoft.com/office/drawing/2014/main" id="{08D6D978-298D-49D6-8875-7F35AE5B448C}"/>
                  </a:ext>
                </a:extLst>
              </p14:cNvPr>
              <p14:cNvContentPartPr/>
              <p14:nvPr/>
            </p14:nvContentPartPr>
            <p14:xfrm>
              <a:off x="5824385" y="977483"/>
              <a:ext cx="2733120" cy="92880"/>
            </p14:xfrm>
          </p:contentPart>
        </mc:Choice>
        <mc:Fallback>
          <p:pic>
            <p:nvPicPr>
              <p:cNvPr id="7" name="Tinta 6">
                <a:extLst>
                  <a:ext uri="{FF2B5EF4-FFF2-40B4-BE49-F238E27FC236}">
                    <a16:creationId xmlns:a16="http://schemas.microsoft.com/office/drawing/2014/main" id="{08D6D978-298D-49D6-8875-7F35AE5B448C}"/>
                  </a:ext>
                </a:extLst>
              </p:cNvPr>
              <p:cNvPicPr/>
              <p:nvPr/>
            </p:nvPicPr>
            <p:blipFill>
              <a:blip r:embed="rId7"/>
              <a:stretch>
                <a:fillRect/>
              </a:stretch>
            </p:blipFill>
            <p:spPr>
              <a:xfrm>
                <a:off x="5770385" y="869843"/>
                <a:ext cx="28407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Tinta 7">
                <a:extLst>
                  <a:ext uri="{FF2B5EF4-FFF2-40B4-BE49-F238E27FC236}">
                    <a16:creationId xmlns:a16="http://schemas.microsoft.com/office/drawing/2014/main" id="{85D9EF68-9CAA-40B0-847E-F1EA9398D4E1}"/>
                  </a:ext>
                </a:extLst>
              </p14:cNvPr>
              <p14:cNvContentPartPr/>
              <p14:nvPr/>
            </p14:nvContentPartPr>
            <p14:xfrm>
              <a:off x="3043025" y="2922923"/>
              <a:ext cx="1676520" cy="1831320"/>
            </p14:xfrm>
          </p:contentPart>
        </mc:Choice>
        <mc:Fallback>
          <p:pic>
            <p:nvPicPr>
              <p:cNvPr id="8" name="Tinta 7">
                <a:extLst>
                  <a:ext uri="{FF2B5EF4-FFF2-40B4-BE49-F238E27FC236}">
                    <a16:creationId xmlns:a16="http://schemas.microsoft.com/office/drawing/2014/main" id="{85D9EF68-9CAA-40B0-847E-F1EA9398D4E1}"/>
                  </a:ext>
                </a:extLst>
              </p:cNvPr>
              <p:cNvPicPr/>
              <p:nvPr/>
            </p:nvPicPr>
            <p:blipFill>
              <a:blip r:embed="rId9"/>
              <a:stretch>
                <a:fillRect/>
              </a:stretch>
            </p:blipFill>
            <p:spPr>
              <a:xfrm>
                <a:off x="3025025" y="2904923"/>
                <a:ext cx="1712160" cy="1866960"/>
              </a:xfrm>
              <a:prstGeom prst="rect">
                <a:avLst/>
              </a:prstGeom>
            </p:spPr>
          </p:pic>
        </mc:Fallback>
      </mc:AlternateContent>
      <p:grpSp>
        <p:nvGrpSpPr>
          <p:cNvPr id="11" name="Agrupar 10">
            <a:extLst>
              <a:ext uri="{FF2B5EF4-FFF2-40B4-BE49-F238E27FC236}">
                <a16:creationId xmlns:a16="http://schemas.microsoft.com/office/drawing/2014/main" id="{F71924AD-D810-4CC6-A767-2DF62B43E671}"/>
              </a:ext>
            </a:extLst>
          </p:cNvPr>
          <p:cNvGrpSpPr/>
          <p:nvPr/>
        </p:nvGrpSpPr>
        <p:grpSpPr>
          <a:xfrm>
            <a:off x="8654345" y="3879083"/>
            <a:ext cx="2442600" cy="1388160"/>
            <a:chOff x="8654345" y="3879083"/>
            <a:chExt cx="2442600" cy="1388160"/>
          </a:xfrm>
        </p:grpSpPr>
        <mc:AlternateContent xmlns:mc="http://schemas.openxmlformats.org/markup-compatibility/2006">
          <mc:Choice xmlns:p14="http://schemas.microsoft.com/office/powerpoint/2010/main" Requires="p14">
            <p:contentPart p14:bwMode="auto" r:id="rId10">
              <p14:nvContentPartPr>
                <p14:cNvPr id="9" name="Tinta 8">
                  <a:extLst>
                    <a:ext uri="{FF2B5EF4-FFF2-40B4-BE49-F238E27FC236}">
                      <a16:creationId xmlns:a16="http://schemas.microsoft.com/office/drawing/2014/main" id="{62AE416D-3DBD-44E3-8399-22BA64F5DB2F}"/>
                    </a:ext>
                  </a:extLst>
                </p14:cNvPr>
                <p14:cNvContentPartPr/>
                <p14:nvPr/>
              </p14:nvContentPartPr>
              <p14:xfrm>
                <a:off x="8654345" y="3879083"/>
                <a:ext cx="2442600" cy="1388160"/>
              </p14:xfrm>
            </p:contentPart>
          </mc:Choice>
          <mc:Fallback>
            <p:pic>
              <p:nvPicPr>
                <p:cNvPr id="9" name="Tinta 8">
                  <a:extLst>
                    <a:ext uri="{FF2B5EF4-FFF2-40B4-BE49-F238E27FC236}">
                      <a16:creationId xmlns:a16="http://schemas.microsoft.com/office/drawing/2014/main" id="{62AE416D-3DBD-44E3-8399-22BA64F5DB2F}"/>
                    </a:ext>
                  </a:extLst>
                </p:cNvPr>
                <p:cNvPicPr/>
                <p:nvPr/>
              </p:nvPicPr>
              <p:blipFill>
                <a:blip r:embed="rId11"/>
                <a:stretch>
                  <a:fillRect/>
                </a:stretch>
              </p:blipFill>
              <p:spPr>
                <a:xfrm>
                  <a:off x="8636705" y="3861443"/>
                  <a:ext cx="2478240" cy="1423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Tinta 9">
                  <a:extLst>
                    <a:ext uri="{FF2B5EF4-FFF2-40B4-BE49-F238E27FC236}">
                      <a16:creationId xmlns:a16="http://schemas.microsoft.com/office/drawing/2014/main" id="{4EEF1E2D-2367-4C08-B91A-46721A222658}"/>
                    </a:ext>
                  </a:extLst>
                </p14:cNvPr>
                <p14:cNvContentPartPr/>
                <p14:nvPr/>
              </p14:nvContentPartPr>
              <p14:xfrm>
                <a:off x="9736505" y="4488563"/>
                <a:ext cx="32040" cy="92520"/>
              </p14:xfrm>
            </p:contentPart>
          </mc:Choice>
          <mc:Fallback>
            <p:pic>
              <p:nvPicPr>
                <p:cNvPr id="10" name="Tinta 9">
                  <a:extLst>
                    <a:ext uri="{FF2B5EF4-FFF2-40B4-BE49-F238E27FC236}">
                      <a16:creationId xmlns:a16="http://schemas.microsoft.com/office/drawing/2014/main" id="{4EEF1E2D-2367-4C08-B91A-46721A222658}"/>
                    </a:ext>
                  </a:extLst>
                </p:cNvPr>
                <p:cNvPicPr/>
                <p:nvPr/>
              </p:nvPicPr>
              <p:blipFill>
                <a:blip r:embed="rId13"/>
                <a:stretch>
                  <a:fillRect/>
                </a:stretch>
              </p:blipFill>
              <p:spPr>
                <a:xfrm>
                  <a:off x="9718505" y="4470563"/>
                  <a:ext cx="67680" cy="12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2" name="Tinta 11">
                <a:extLst>
                  <a:ext uri="{FF2B5EF4-FFF2-40B4-BE49-F238E27FC236}">
                    <a16:creationId xmlns:a16="http://schemas.microsoft.com/office/drawing/2014/main" id="{A3A157B2-2510-4A99-8DAF-C13C96A32827}"/>
                  </a:ext>
                </a:extLst>
              </p14:cNvPr>
              <p14:cNvContentPartPr/>
              <p14:nvPr/>
            </p14:nvContentPartPr>
            <p14:xfrm>
              <a:off x="3014945" y="2897363"/>
              <a:ext cx="123480" cy="80640"/>
            </p14:xfrm>
          </p:contentPart>
        </mc:Choice>
        <mc:Fallback>
          <p:pic>
            <p:nvPicPr>
              <p:cNvPr id="12" name="Tinta 11">
                <a:extLst>
                  <a:ext uri="{FF2B5EF4-FFF2-40B4-BE49-F238E27FC236}">
                    <a16:creationId xmlns:a16="http://schemas.microsoft.com/office/drawing/2014/main" id="{A3A157B2-2510-4A99-8DAF-C13C96A32827}"/>
                  </a:ext>
                </a:extLst>
              </p:cNvPr>
              <p:cNvPicPr/>
              <p:nvPr/>
            </p:nvPicPr>
            <p:blipFill>
              <a:blip r:embed="rId15"/>
              <a:stretch>
                <a:fillRect/>
              </a:stretch>
            </p:blipFill>
            <p:spPr>
              <a:xfrm>
                <a:off x="2997305" y="2879723"/>
                <a:ext cx="1591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Tinta 12">
                <a:extLst>
                  <a:ext uri="{FF2B5EF4-FFF2-40B4-BE49-F238E27FC236}">
                    <a16:creationId xmlns:a16="http://schemas.microsoft.com/office/drawing/2014/main" id="{F7E1AC8B-1FA0-465E-A425-ADBB611F511C}"/>
                  </a:ext>
                </a:extLst>
              </p14:cNvPr>
              <p14:cNvContentPartPr/>
              <p14:nvPr/>
            </p14:nvContentPartPr>
            <p14:xfrm>
              <a:off x="3831065" y="3919043"/>
              <a:ext cx="199800" cy="208440"/>
            </p14:xfrm>
          </p:contentPart>
        </mc:Choice>
        <mc:Fallback>
          <p:pic>
            <p:nvPicPr>
              <p:cNvPr id="13" name="Tinta 12">
                <a:extLst>
                  <a:ext uri="{FF2B5EF4-FFF2-40B4-BE49-F238E27FC236}">
                    <a16:creationId xmlns:a16="http://schemas.microsoft.com/office/drawing/2014/main" id="{F7E1AC8B-1FA0-465E-A425-ADBB611F511C}"/>
                  </a:ext>
                </a:extLst>
              </p:cNvPr>
              <p:cNvPicPr/>
              <p:nvPr/>
            </p:nvPicPr>
            <p:blipFill>
              <a:blip r:embed="rId17"/>
              <a:stretch>
                <a:fillRect/>
              </a:stretch>
            </p:blipFill>
            <p:spPr>
              <a:xfrm>
                <a:off x="3777065" y="3811043"/>
                <a:ext cx="30744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Tinta 13">
                <a:extLst>
                  <a:ext uri="{FF2B5EF4-FFF2-40B4-BE49-F238E27FC236}">
                    <a16:creationId xmlns:a16="http://schemas.microsoft.com/office/drawing/2014/main" id="{2EFEBE66-9433-4456-BF0D-7B62C7FBCA4B}"/>
                  </a:ext>
                </a:extLst>
              </p14:cNvPr>
              <p14:cNvContentPartPr/>
              <p14:nvPr/>
            </p14:nvContentPartPr>
            <p14:xfrm>
              <a:off x="3068225" y="3818963"/>
              <a:ext cx="360" cy="360"/>
            </p14:xfrm>
          </p:contentPart>
        </mc:Choice>
        <mc:Fallback>
          <p:pic>
            <p:nvPicPr>
              <p:cNvPr id="14" name="Tinta 13">
                <a:extLst>
                  <a:ext uri="{FF2B5EF4-FFF2-40B4-BE49-F238E27FC236}">
                    <a16:creationId xmlns:a16="http://schemas.microsoft.com/office/drawing/2014/main" id="{2EFEBE66-9433-4456-BF0D-7B62C7FBCA4B}"/>
                  </a:ext>
                </a:extLst>
              </p:cNvPr>
              <p:cNvPicPr/>
              <p:nvPr/>
            </p:nvPicPr>
            <p:blipFill>
              <a:blip r:embed="rId19"/>
              <a:stretch>
                <a:fillRect/>
              </a:stretch>
            </p:blipFill>
            <p:spPr>
              <a:xfrm>
                <a:off x="3014225" y="3710963"/>
                <a:ext cx="108000" cy="216000"/>
              </a:xfrm>
              <a:prstGeom prst="rect">
                <a:avLst/>
              </a:prstGeom>
            </p:spPr>
          </p:pic>
        </mc:Fallback>
      </mc:AlternateContent>
      <p:grpSp>
        <p:nvGrpSpPr>
          <p:cNvPr id="23" name="Agrupar 22">
            <a:extLst>
              <a:ext uri="{FF2B5EF4-FFF2-40B4-BE49-F238E27FC236}">
                <a16:creationId xmlns:a16="http://schemas.microsoft.com/office/drawing/2014/main" id="{9254096D-A5DE-47CF-A73F-9F99CB6A9DAE}"/>
              </a:ext>
            </a:extLst>
          </p:cNvPr>
          <p:cNvGrpSpPr/>
          <p:nvPr/>
        </p:nvGrpSpPr>
        <p:grpSpPr>
          <a:xfrm>
            <a:off x="4190345" y="2893403"/>
            <a:ext cx="1317960" cy="815040"/>
            <a:chOff x="4190345" y="2893403"/>
            <a:chExt cx="1317960" cy="815040"/>
          </a:xfrm>
        </p:grpSpPr>
        <mc:AlternateContent xmlns:mc="http://schemas.openxmlformats.org/markup-compatibility/2006">
          <mc:Choice xmlns:p14="http://schemas.microsoft.com/office/powerpoint/2010/main" Requires="p14">
            <p:contentPart p14:bwMode="auto" r:id="rId20">
              <p14:nvContentPartPr>
                <p14:cNvPr id="15" name="Tinta 14">
                  <a:extLst>
                    <a:ext uri="{FF2B5EF4-FFF2-40B4-BE49-F238E27FC236}">
                      <a16:creationId xmlns:a16="http://schemas.microsoft.com/office/drawing/2014/main" id="{4DADCB6B-C565-44FE-82E8-2858B293AFAE}"/>
                    </a:ext>
                  </a:extLst>
                </p14:cNvPr>
                <p14:cNvContentPartPr/>
                <p14:nvPr/>
              </p14:nvContentPartPr>
              <p14:xfrm>
                <a:off x="4190345" y="3307403"/>
                <a:ext cx="132120" cy="401040"/>
              </p14:xfrm>
            </p:contentPart>
          </mc:Choice>
          <mc:Fallback>
            <p:pic>
              <p:nvPicPr>
                <p:cNvPr id="15" name="Tinta 14">
                  <a:extLst>
                    <a:ext uri="{FF2B5EF4-FFF2-40B4-BE49-F238E27FC236}">
                      <a16:creationId xmlns:a16="http://schemas.microsoft.com/office/drawing/2014/main" id="{4DADCB6B-C565-44FE-82E8-2858B293AFAE}"/>
                    </a:ext>
                  </a:extLst>
                </p:cNvPr>
                <p:cNvPicPr/>
                <p:nvPr/>
              </p:nvPicPr>
              <p:blipFill>
                <a:blip r:embed="rId21"/>
                <a:stretch>
                  <a:fillRect/>
                </a:stretch>
              </p:blipFill>
              <p:spPr>
                <a:xfrm>
                  <a:off x="4172345" y="3289403"/>
                  <a:ext cx="16776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Tinta 15">
                  <a:extLst>
                    <a:ext uri="{FF2B5EF4-FFF2-40B4-BE49-F238E27FC236}">
                      <a16:creationId xmlns:a16="http://schemas.microsoft.com/office/drawing/2014/main" id="{CA01CFF5-AF24-4168-B44B-FE24EE032D5F}"/>
                    </a:ext>
                  </a:extLst>
                </p14:cNvPr>
                <p14:cNvContentPartPr/>
                <p14:nvPr/>
              </p14:nvContentPartPr>
              <p14:xfrm>
                <a:off x="4361705" y="3310283"/>
                <a:ext cx="122760" cy="214560"/>
              </p14:xfrm>
            </p:contentPart>
          </mc:Choice>
          <mc:Fallback>
            <p:pic>
              <p:nvPicPr>
                <p:cNvPr id="16" name="Tinta 15">
                  <a:extLst>
                    <a:ext uri="{FF2B5EF4-FFF2-40B4-BE49-F238E27FC236}">
                      <a16:creationId xmlns:a16="http://schemas.microsoft.com/office/drawing/2014/main" id="{CA01CFF5-AF24-4168-B44B-FE24EE032D5F}"/>
                    </a:ext>
                  </a:extLst>
                </p:cNvPr>
                <p:cNvPicPr/>
                <p:nvPr/>
              </p:nvPicPr>
              <p:blipFill>
                <a:blip r:embed="rId23"/>
                <a:stretch>
                  <a:fillRect/>
                </a:stretch>
              </p:blipFill>
              <p:spPr>
                <a:xfrm>
                  <a:off x="4343705" y="3292643"/>
                  <a:ext cx="1584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Tinta 16">
                  <a:extLst>
                    <a:ext uri="{FF2B5EF4-FFF2-40B4-BE49-F238E27FC236}">
                      <a16:creationId xmlns:a16="http://schemas.microsoft.com/office/drawing/2014/main" id="{2ABC2670-01BD-44E4-837B-913DBEB7777D}"/>
                    </a:ext>
                  </a:extLst>
                </p14:cNvPr>
                <p14:cNvContentPartPr/>
                <p14:nvPr/>
              </p14:nvContentPartPr>
              <p14:xfrm>
                <a:off x="4512185" y="3333323"/>
                <a:ext cx="164520" cy="154080"/>
              </p14:xfrm>
            </p:contentPart>
          </mc:Choice>
          <mc:Fallback>
            <p:pic>
              <p:nvPicPr>
                <p:cNvPr id="17" name="Tinta 16">
                  <a:extLst>
                    <a:ext uri="{FF2B5EF4-FFF2-40B4-BE49-F238E27FC236}">
                      <a16:creationId xmlns:a16="http://schemas.microsoft.com/office/drawing/2014/main" id="{2ABC2670-01BD-44E4-837B-913DBEB7777D}"/>
                    </a:ext>
                  </a:extLst>
                </p:cNvPr>
                <p:cNvPicPr/>
                <p:nvPr/>
              </p:nvPicPr>
              <p:blipFill>
                <a:blip r:embed="rId25"/>
                <a:stretch>
                  <a:fillRect/>
                </a:stretch>
              </p:blipFill>
              <p:spPr>
                <a:xfrm>
                  <a:off x="4494545" y="3315683"/>
                  <a:ext cx="2001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Tinta 17">
                  <a:extLst>
                    <a:ext uri="{FF2B5EF4-FFF2-40B4-BE49-F238E27FC236}">
                      <a16:creationId xmlns:a16="http://schemas.microsoft.com/office/drawing/2014/main" id="{7EAF999F-7D7E-4840-9412-44F6A97B7C12}"/>
                    </a:ext>
                  </a:extLst>
                </p14:cNvPr>
                <p14:cNvContentPartPr/>
                <p14:nvPr/>
              </p14:nvContentPartPr>
              <p14:xfrm>
                <a:off x="4691825" y="3121283"/>
                <a:ext cx="82080" cy="99720"/>
              </p14:xfrm>
            </p:contentPart>
          </mc:Choice>
          <mc:Fallback>
            <p:pic>
              <p:nvPicPr>
                <p:cNvPr id="18" name="Tinta 17">
                  <a:extLst>
                    <a:ext uri="{FF2B5EF4-FFF2-40B4-BE49-F238E27FC236}">
                      <a16:creationId xmlns:a16="http://schemas.microsoft.com/office/drawing/2014/main" id="{7EAF999F-7D7E-4840-9412-44F6A97B7C12}"/>
                    </a:ext>
                  </a:extLst>
                </p:cNvPr>
                <p:cNvPicPr/>
                <p:nvPr/>
              </p:nvPicPr>
              <p:blipFill>
                <a:blip r:embed="rId27"/>
                <a:stretch>
                  <a:fillRect/>
                </a:stretch>
              </p:blipFill>
              <p:spPr>
                <a:xfrm>
                  <a:off x="4674185" y="3103643"/>
                  <a:ext cx="1177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Tinta 18">
                  <a:extLst>
                    <a:ext uri="{FF2B5EF4-FFF2-40B4-BE49-F238E27FC236}">
                      <a16:creationId xmlns:a16="http://schemas.microsoft.com/office/drawing/2014/main" id="{D5DCD2BD-538A-4C83-AF61-796189B181D9}"/>
                    </a:ext>
                  </a:extLst>
                </p14:cNvPr>
                <p14:cNvContentPartPr/>
                <p14:nvPr/>
              </p14:nvContentPartPr>
              <p14:xfrm>
                <a:off x="4878305" y="3427643"/>
                <a:ext cx="7920" cy="114120"/>
              </p14:xfrm>
            </p:contentPart>
          </mc:Choice>
          <mc:Fallback>
            <p:pic>
              <p:nvPicPr>
                <p:cNvPr id="19" name="Tinta 18">
                  <a:extLst>
                    <a:ext uri="{FF2B5EF4-FFF2-40B4-BE49-F238E27FC236}">
                      <a16:creationId xmlns:a16="http://schemas.microsoft.com/office/drawing/2014/main" id="{D5DCD2BD-538A-4C83-AF61-796189B181D9}"/>
                    </a:ext>
                  </a:extLst>
                </p:cNvPr>
                <p:cNvPicPr/>
                <p:nvPr/>
              </p:nvPicPr>
              <p:blipFill>
                <a:blip r:embed="rId29"/>
                <a:stretch>
                  <a:fillRect/>
                </a:stretch>
              </p:blipFill>
              <p:spPr>
                <a:xfrm>
                  <a:off x="4860665" y="3410003"/>
                  <a:ext cx="435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Tinta 20">
                  <a:extLst>
                    <a:ext uri="{FF2B5EF4-FFF2-40B4-BE49-F238E27FC236}">
                      <a16:creationId xmlns:a16="http://schemas.microsoft.com/office/drawing/2014/main" id="{0369AFE0-9AA2-47D3-A55A-CEEF2A783952}"/>
                    </a:ext>
                  </a:extLst>
                </p14:cNvPr>
                <p14:cNvContentPartPr/>
                <p14:nvPr/>
              </p14:nvContentPartPr>
              <p14:xfrm>
                <a:off x="5046425" y="3150443"/>
                <a:ext cx="175680" cy="184680"/>
              </p14:xfrm>
            </p:contentPart>
          </mc:Choice>
          <mc:Fallback>
            <p:pic>
              <p:nvPicPr>
                <p:cNvPr id="21" name="Tinta 20">
                  <a:extLst>
                    <a:ext uri="{FF2B5EF4-FFF2-40B4-BE49-F238E27FC236}">
                      <a16:creationId xmlns:a16="http://schemas.microsoft.com/office/drawing/2014/main" id="{0369AFE0-9AA2-47D3-A55A-CEEF2A783952}"/>
                    </a:ext>
                  </a:extLst>
                </p:cNvPr>
                <p:cNvPicPr/>
                <p:nvPr/>
              </p:nvPicPr>
              <p:blipFill>
                <a:blip r:embed="rId31"/>
                <a:stretch>
                  <a:fillRect/>
                </a:stretch>
              </p:blipFill>
              <p:spPr>
                <a:xfrm>
                  <a:off x="5028425" y="3132443"/>
                  <a:ext cx="2113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Tinta 21">
                  <a:extLst>
                    <a:ext uri="{FF2B5EF4-FFF2-40B4-BE49-F238E27FC236}">
                      <a16:creationId xmlns:a16="http://schemas.microsoft.com/office/drawing/2014/main" id="{D28E4D74-8A6A-4265-A0CF-CDDA3B596822}"/>
                    </a:ext>
                  </a:extLst>
                </p14:cNvPr>
                <p14:cNvContentPartPr/>
                <p14:nvPr/>
              </p14:nvContentPartPr>
              <p14:xfrm>
                <a:off x="5218505" y="2893403"/>
                <a:ext cx="289800" cy="489240"/>
              </p14:xfrm>
            </p:contentPart>
          </mc:Choice>
          <mc:Fallback>
            <p:pic>
              <p:nvPicPr>
                <p:cNvPr id="22" name="Tinta 21">
                  <a:extLst>
                    <a:ext uri="{FF2B5EF4-FFF2-40B4-BE49-F238E27FC236}">
                      <a16:creationId xmlns:a16="http://schemas.microsoft.com/office/drawing/2014/main" id="{D28E4D74-8A6A-4265-A0CF-CDDA3B596822}"/>
                    </a:ext>
                  </a:extLst>
                </p:cNvPr>
                <p:cNvPicPr/>
                <p:nvPr/>
              </p:nvPicPr>
              <p:blipFill>
                <a:blip r:embed="rId33"/>
                <a:stretch>
                  <a:fillRect/>
                </a:stretch>
              </p:blipFill>
              <p:spPr>
                <a:xfrm>
                  <a:off x="5200505" y="2875403"/>
                  <a:ext cx="325440" cy="524880"/>
                </a:xfrm>
                <a:prstGeom prst="rect">
                  <a:avLst/>
                </a:prstGeom>
              </p:spPr>
            </p:pic>
          </mc:Fallback>
        </mc:AlternateContent>
      </p:grpSp>
    </p:spTree>
    <p:extLst>
      <p:ext uri="{BB962C8B-B14F-4D97-AF65-F5344CB8AC3E}">
        <p14:creationId xmlns:p14="http://schemas.microsoft.com/office/powerpoint/2010/main" val="124790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DEMAIS FUNÇÕES TRIGONOMÉTRICAS INVERSAS</a:t>
            </a:r>
            <a:endParaRPr kumimoji="0" lang="pt-BR" altLang="pt-BR" sz="3200" b="1" i="0" strike="noStrike" cap="none" normalizeH="0" baseline="0" dirty="0">
              <a:ln>
                <a:noFill/>
              </a:ln>
              <a:solidFill>
                <a:srgbClr val="0070C0"/>
              </a:solidFill>
              <a:effectLst/>
            </a:endParaRPr>
          </a:p>
        </p:txBody>
      </p:sp>
      <p:sp>
        <p:nvSpPr>
          <p:cNvPr id="4" name="CaixaDeTexto 3">
            <a:extLst>
              <a:ext uri="{FF2B5EF4-FFF2-40B4-BE49-F238E27FC236}">
                <a16:creationId xmlns:a16="http://schemas.microsoft.com/office/drawing/2014/main" id="{6E20AB4D-EF06-4120-BEC6-2F4B161F59AD}"/>
              </a:ext>
            </a:extLst>
          </p:cNvPr>
          <p:cNvSpPr txBox="1"/>
          <p:nvPr/>
        </p:nvSpPr>
        <p:spPr>
          <a:xfrm>
            <a:off x="525379" y="1202234"/>
            <a:ext cx="11141242" cy="4361579"/>
          </a:xfrm>
          <a:prstGeom prst="rect">
            <a:avLst/>
          </a:prstGeom>
          <a:noFill/>
        </p:spPr>
        <p:txBody>
          <a:bodyPr wrap="square">
            <a:spAutoFit/>
          </a:bodyPr>
          <a:lstStyle/>
          <a:p>
            <a:pPr>
              <a:lnSpc>
                <a:spcPct val="200000"/>
              </a:lnSpc>
            </a:pPr>
            <a:r>
              <a:rPr lang="pt-BR" sz="3600" dirty="0">
                <a:effectLst/>
                <a:latin typeface="Comic Sans MS" panose="030F0702030302020204" pitchFamily="66" charset="0"/>
                <a:ea typeface="Times New Roman" panose="02020603050405020304" pitchFamily="18" charset="0"/>
                <a:cs typeface="Arial" panose="020B0604020202020204" pitchFamily="34" charset="0"/>
              </a:rPr>
              <a:t>f(x) = </a:t>
            </a:r>
            <a:r>
              <a:rPr lang="pt-BR" sz="3600" dirty="0" err="1">
                <a:effectLst/>
                <a:latin typeface="Comic Sans MS" panose="030F0702030302020204" pitchFamily="66" charset="0"/>
                <a:ea typeface="Times New Roman" panose="02020603050405020304" pitchFamily="18" charset="0"/>
                <a:cs typeface="Arial" panose="020B0604020202020204" pitchFamily="34" charset="0"/>
              </a:rPr>
              <a:t>tg</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 então g(x) = </a:t>
            </a:r>
            <a:r>
              <a:rPr lang="pt-BR" sz="3600" dirty="0" err="1">
                <a:effectLst/>
                <a:latin typeface="Comic Sans MS" panose="030F0702030302020204" pitchFamily="66" charset="0"/>
                <a:ea typeface="Times New Roman" panose="02020603050405020304" pitchFamily="18" charset="0"/>
                <a:cs typeface="Arial" panose="020B0604020202020204" pitchFamily="34" charset="0"/>
              </a:rPr>
              <a:t>arctg</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a:t>
            </a:r>
          </a:p>
          <a:p>
            <a:pPr>
              <a:lnSpc>
                <a:spcPct val="200000"/>
              </a:lnSpc>
            </a:pPr>
            <a:r>
              <a:rPr lang="pt-BR" sz="3600" dirty="0">
                <a:effectLst/>
                <a:latin typeface="Comic Sans MS" panose="030F0702030302020204" pitchFamily="66" charset="0"/>
                <a:ea typeface="Times New Roman" panose="02020603050405020304" pitchFamily="18" charset="0"/>
                <a:cs typeface="Arial" panose="020B0604020202020204" pitchFamily="34" charset="0"/>
              </a:rPr>
              <a:t>f(x) = </a:t>
            </a:r>
            <a:r>
              <a:rPr lang="pt-BR" sz="3600" dirty="0" err="1">
                <a:latin typeface="Comic Sans MS" panose="030F0702030302020204" pitchFamily="66" charset="0"/>
                <a:ea typeface="Times New Roman" panose="02020603050405020304" pitchFamily="18" charset="0"/>
                <a:cs typeface="Arial" panose="020B0604020202020204" pitchFamily="34" charset="0"/>
              </a:rPr>
              <a:t>sec</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 então g(x) = </a:t>
            </a:r>
            <a:r>
              <a:rPr lang="pt-BR" sz="3600" dirty="0" err="1">
                <a:effectLst/>
                <a:latin typeface="Comic Sans MS" panose="030F0702030302020204" pitchFamily="66" charset="0"/>
                <a:ea typeface="Times New Roman" panose="02020603050405020304" pitchFamily="18" charset="0"/>
                <a:cs typeface="Arial" panose="020B0604020202020204" pitchFamily="34" charset="0"/>
              </a:rPr>
              <a:t>arcsec</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 </a:t>
            </a:r>
          </a:p>
          <a:p>
            <a:pPr>
              <a:lnSpc>
                <a:spcPct val="200000"/>
              </a:lnSpc>
            </a:pPr>
            <a:r>
              <a:rPr lang="pt-BR" sz="3600" dirty="0">
                <a:latin typeface="Comic Sans MS" panose="030F0702030302020204" pitchFamily="66" charset="0"/>
                <a:ea typeface="Times New Roman" panose="02020603050405020304" pitchFamily="18" charset="0"/>
                <a:cs typeface="Arial" panose="020B0604020202020204" pitchFamily="34" charset="0"/>
              </a:rPr>
              <a:t>f</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(x) = </a:t>
            </a:r>
            <a:r>
              <a:rPr lang="pt-BR" sz="3600" dirty="0" err="1">
                <a:effectLst/>
                <a:latin typeface="Comic Sans MS" panose="030F0702030302020204" pitchFamily="66" charset="0"/>
                <a:ea typeface="Times New Roman" panose="02020603050405020304" pitchFamily="18" charset="0"/>
                <a:cs typeface="Arial" panose="020B0604020202020204" pitchFamily="34" charset="0"/>
              </a:rPr>
              <a:t>cossec</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 então g(x) = </a:t>
            </a:r>
            <a:r>
              <a:rPr lang="pt-BR" sz="3600" dirty="0" err="1">
                <a:effectLst/>
                <a:latin typeface="Comic Sans MS" panose="030F0702030302020204" pitchFamily="66" charset="0"/>
                <a:ea typeface="Times New Roman" panose="02020603050405020304" pitchFamily="18" charset="0"/>
                <a:cs typeface="Arial" panose="020B0604020202020204" pitchFamily="34" charset="0"/>
              </a:rPr>
              <a:t>arccossec</a:t>
            </a:r>
            <a:r>
              <a:rPr lang="pt-BR" sz="3600" dirty="0">
                <a:effectLst/>
                <a:latin typeface="Comic Sans MS" panose="030F0702030302020204" pitchFamily="66" charset="0"/>
                <a:ea typeface="Times New Roman" panose="02020603050405020304" pitchFamily="18" charset="0"/>
                <a:cs typeface="Arial" panose="020B0604020202020204" pitchFamily="34" charset="0"/>
              </a:rPr>
              <a:t> x </a:t>
            </a:r>
          </a:p>
          <a:p>
            <a:pPr>
              <a:lnSpc>
                <a:spcPct val="200000"/>
              </a:lnSpc>
            </a:pPr>
            <a:endParaRPr lang="pt-BR" sz="36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3" name="Tinta 2">
                <a:extLst>
                  <a:ext uri="{FF2B5EF4-FFF2-40B4-BE49-F238E27FC236}">
                    <a16:creationId xmlns:a16="http://schemas.microsoft.com/office/drawing/2014/main" id="{0335F1CB-6453-4D66-8C44-EFDAC91FCBD0}"/>
                  </a:ext>
                </a:extLst>
              </p14:cNvPr>
              <p14:cNvContentPartPr/>
              <p14:nvPr/>
            </p14:nvContentPartPr>
            <p14:xfrm>
              <a:off x="2034305" y="1828523"/>
              <a:ext cx="741600" cy="351000"/>
            </p14:xfrm>
          </p:contentPart>
        </mc:Choice>
        <mc:Fallback>
          <p:pic>
            <p:nvPicPr>
              <p:cNvPr id="3" name="Tinta 2">
                <a:extLst>
                  <a:ext uri="{FF2B5EF4-FFF2-40B4-BE49-F238E27FC236}">
                    <a16:creationId xmlns:a16="http://schemas.microsoft.com/office/drawing/2014/main" id="{0335F1CB-6453-4D66-8C44-EFDAC91FCBD0}"/>
                  </a:ext>
                </a:extLst>
              </p:cNvPr>
              <p:cNvPicPr/>
              <p:nvPr/>
            </p:nvPicPr>
            <p:blipFill>
              <a:blip r:embed="rId3"/>
              <a:stretch>
                <a:fillRect/>
              </a:stretch>
            </p:blipFill>
            <p:spPr>
              <a:xfrm>
                <a:off x="1980305" y="1720883"/>
                <a:ext cx="849240" cy="566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Tinta 4">
                <a:extLst>
                  <a:ext uri="{FF2B5EF4-FFF2-40B4-BE49-F238E27FC236}">
                    <a16:creationId xmlns:a16="http://schemas.microsoft.com/office/drawing/2014/main" id="{54EDD7DA-FD7A-42DA-BFC8-596938FBCDC9}"/>
                  </a:ext>
                </a:extLst>
              </p14:cNvPr>
              <p14:cNvContentPartPr/>
              <p14:nvPr/>
            </p14:nvContentPartPr>
            <p14:xfrm>
              <a:off x="5668505" y="1838603"/>
              <a:ext cx="1280880" cy="259200"/>
            </p14:xfrm>
          </p:contentPart>
        </mc:Choice>
        <mc:Fallback>
          <p:pic>
            <p:nvPicPr>
              <p:cNvPr id="5" name="Tinta 4">
                <a:extLst>
                  <a:ext uri="{FF2B5EF4-FFF2-40B4-BE49-F238E27FC236}">
                    <a16:creationId xmlns:a16="http://schemas.microsoft.com/office/drawing/2014/main" id="{54EDD7DA-FD7A-42DA-BFC8-596938FBCDC9}"/>
                  </a:ext>
                </a:extLst>
              </p:cNvPr>
              <p:cNvPicPr/>
              <p:nvPr/>
            </p:nvPicPr>
            <p:blipFill>
              <a:blip r:embed="rId5"/>
              <a:stretch>
                <a:fillRect/>
              </a:stretch>
            </p:blipFill>
            <p:spPr>
              <a:xfrm>
                <a:off x="5614505" y="1730603"/>
                <a:ext cx="1388520" cy="474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Tinta 5">
                <a:extLst>
                  <a:ext uri="{FF2B5EF4-FFF2-40B4-BE49-F238E27FC236}">
                    <a16:creationId xmlns:a16="http://schemas.microsoft.com/office/drawing/2014/main" id="{2AB3E8F1-9505-4A73-994F-146ED0634BB2}"/>
                  </a:ext>
                </a:extLst>
              </p14:cNvPr>
              <p14:cNvContentPartPr/>
              <p14:nvPr/>
            </p14:nvContentPartPr>
            <p14:xfrm>
              <a:off x="2021345" y="2896643"/>
              <a:ext cx="1043640" cy="272160"/>
            </p14:xfrm>
          </p:contentPart>
        </mc:Choice>
        <mc:Fallback>
          <p:pic>
            <p:nvPicPr>
              <p:cNvPr id="6" name="Tinta 5">
                <a:extLst>
                  <a:ext uri="{FF2B5EF4-FFF2-40B4-BE49-F238E27FC236}">
                    <a16:creationId xmlns:a16="http://schemas.microsoft.com/office/drawing/2014/main" id="{2AB3E8F1-9505-4A73-994F-146ED0634BB2}"/>
                  </a:ext>
                </a:extLst>
              </p:cNvPr>
              <p:cNvPicPr/>
              <p:nvPr/>
            </p:nvPicPr>
            <p:blipFill>
              <a:blip r:embed="rId7"/>
              <a:stretch>
                <a:fillRect/>
              </a:stretch>
            </p:blipFill>
            <p:spPr>
              <a:xfrm>
                <a:off x="1967705" y="2789003"/>
                <a:ext cx="115128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Tinta 6">
                <a:extLst>
                  <a:ext uri="{FF2B5EF4-FFF2-40B4-BE49-F238E27FC236}">
                    <a16:creationId xmlns:a16="http://schemas.microsoft.com/office/drawing/2014/main" id="{11D5F581-1656-463D-8C93-8088526B3230}"/>
                  </a:ext>
                </a:extLst>
              </p14:cNvPr>
              <p14:cNvContentPartPr/>
              <p14:nvPr/>
            </p14:nvContentPartPr>
            <p14:xfrm>
              <a:off x="6021305" y="2929043"/>
              <a:ext cx="1410480" cy="267120"/>
            </p14:xfrm>
          </p:contentPart>
        </mc:Choice>
        <mc:Fallback>
          <p:pic>
            <p:nvPicPr>
              <p:cNvPr id="7" name="Tinta 6">
                <a:extLst>
                  <a:ext uri="{FF2B5EF4-FFF2-40B4-BE49-F238E27FC236}">
                    <a16:creationId xmlns:a16="http://schemas.microsoft.com/office/drawing/2014/main" id="{11D5F581-1656-463D-8C93-8088526B3230}"/>
                  </a:ext>
                </a:extLst>
              </p:cNvPr>
              <p:cNvPicPr/>
              <p:nvPr/>
            </p:nvPicPr>
            <p:blipFill>
              <a:blip r:embed="rId9"/>
              <a:stretch>
                <a:fillRect/>
              </a:stretch>
            </p:blipFill>
            <p:spPr>
              <a:xfrm>
                <a:off x="5967305" y="2821403"/>
                <a:ext cx="151812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Tinta 7">
                <a:extLst>
                  <a:ext uri="{FF2B5EF4-FFF2-40B4-BE49-F238E27FC236}">
                    <a16:creationId xmlns:a16="http://schemas.microsoft.com/office/drawing/2014/main" id="{C71ACAC9-FA2F-426B-84B6-9789E3335E3F}"/>
                  </a:ext>
                </a:extLst>
              </p14:cNvPr>
              <p14:cNvContentPartPr/>
              <p14:nvPr/>
            </p14:nvContentPartPr>
            <p14:xfrm>
              <a:off x="1960865" y="4063403"/>
              <a:ext cx="1824840" cy="378000"/>
            </p14:xfrm>
          </p:contentPart>
        </mc:Choice>
        <mc:Fallback>
          <p:pic>
            <p:nvPicPr>
              <p:cNvPr id="8" name="Tinta 7">
                <a:extLst>
                  <a:ext uri="{FF2B5EF4-FFF2-40B4-BE49-F238E27FC236}">
                    <a16:creationId xmlns:a16="http://schemas.microsoft.com/office/drawing/2014/main" id="{C71ACAC9-FA2F-426B-84B6-9789E3335E3F}"/>
                  </a:ext>
                </a:extLst>
              </p:cNvPr>
              <p:cNvPicPr/>
              <p:nvPr/>
            </p:nvPicPr>
            <p:blipFill>
              <a:blip r:embed="rId11"/>
              <a:stretch>
                <a:fillRect/>
              </a:stretch>
            </p:blipFill>
            <p:spPr>
              <a:xfrm>
                <a:off x="1907225" y="3955763"/>
                <a:ext cx="1932480" cy="593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Tinta 8">
                <a:extLst>
                  <a:ext uri="{FF2B5EF4-FFF2-40B4-BE49-F238E27FC236}">
                    <a16:creationId xmlns:a16="http://schemas.microsoft.com/office/drawing/2014/main" id="{66CCA79D-8B84-4969-88AE-FDEF5202DA45}"/>
                  </a:ext>
                </a:extLst>
              </p14:cNvPr>
              <p14:cNvContentPartPr/>
              <p14:nvPr/>
            </p14:nvContentPartPr>
            <p14:xfrm>
              <a:off x="6534305" y="4040723"/>
              <a:ext cx="2475360" cy="295920"/>
            </p14:xfrm>
          </p:contentPart>
        </mc:Choice>
        <mc:Fallback>
          <p:pic>
            <p:nvPicPr>
              <p:cNvPr id="9" name="Tinta 8">
                <a:extLst>
                  <a:ext uri="{FF2B5EF4-FFF2-40B4-BE49-F238E27FC236}">
                    <a16:creationId xmlns:a16="http://schemas.microsoft.com/office/drawing/2014/main" id="{66CCA79D-8B84-4969-88AE-FDEF5202DA45}"/>
                  </a:ext>
                </a:extLst>
              </p:cNvPr>
              <p:cNvPicPr/>
              <p:nvPr/>
            </p:nvPicPr>
            <p:blipFill>
              <a:blip r:embed="rId13"/>
              <a:stretch>
                <a:fillRect/>
              </a:stretch>
            </p:blipFill>
            <p:spPr>
              <a:xfrm>
                <a:off x="6480665" y="3933083"/>
                <a:ext cx="2583000" cy="511560"/>
              </a:xfrm>
              <a:prstGeom prst="rect">
                <a:avLst/>
              </a:prstGeom>
            </p:spPr>
          </p:pic>
        </mc:Fallback>
      </mc:AlternateContent>
      <p:grpSp>
        <p:nvGrpSpPr>
          <p:cNvPr id="36" name="Agrupar 35">
            <a:extLst>
              <a:ext uri="{FF2B5EF4-FFF2-40B4-BE49-F238E27FC236}">
                <a16:creationId xmlns:a16="http://schemas.microsoft.com/office/drawing/2014/main" id="{913C9733-E6F7-4505-9325-FAEFD7D1FA4A}"/>
              </a:ext>
            </a:extLst>
          </p:cNvPr>
          <p:cNvGrpSpPr/>
          <p:nvPr/>
        </p:nvGrpSpPr>
        <p:grpSpPr>
          <a:xfrm>
            <a:off x="476585" y="4857923"/>
            <a:ext cx="1504440" cy="722160"/>
            <a:chOff x="476585" y="4857923"/>
            <a:chExt cx="1504440" cy="722160"/>
          </a:xfrm>
        </p:grpSpPr>
        <mc:AlternateContent xmlns:mc="http://schemas.openxmlformats.org/markup-compatibility/2006">
          <mc:Choice xmlns:p14="http://schemas.microsoft.com/office/powerpoint/2010/main" Requires="p14">
            <p:contentPart p14:bwMode="auto" r:id="rId14">
              <p14:nvContentPartPr>
                <p14:cNvPr id="10" name="Tinta 9">
                  <a:extLst>
                    <a:ext uri="{FF2B5EF4-FFF2-40B4-BE49-F238E27FC236}">
                      <a16:creationId xmlns:a16="http://schemas.microsoft.com/office/drawing/2014/main" id="{4783D458-305B-48B8-813C-4CC1485670DD}"/>
                    </a:ext>
                  </a:extLst>
                </p14:cNvPr>
                <p14:cNvContentPartPr/>
                <p14:nvPr/>
              </p14:nvContentPartPr>
              <p14:xfrm>
                <a:off x="476585" y="4857923"/>
                <a:ext cx="357120" cy="722160"/>
              </p14:xfrm>
            </p:contentPart>
          </mc:Choice>
          <mc:Fallback>
            <p:pic>
              <p:nvPicPr>
                <p:cNvPr id="10" name="Tinta 9">
                  <a:extLst>
                    <a:ext uri="{FF2B5EF4-FFF2-40B4-BE49-F238E27FC236}">
                      <a16:creationId xmlns:a16="http://schemas.microsoft.com/office/drawing/2014/main" id="{4783D458-305B-48B8-813C-4CC1485670DD}"/>
                    </a:ext>
                  </a:extLst>
                </p:cNvPr>
                <p:cNvPicPr/>
                <p:nvPr/>
              </p:nvPicPr>
              <p:blipFill>
                <a:blip r:embed="rId15"/>
                <a:stretch>
                  <a:fillRect/>
                </a:stretch>
              </p:blipFill>
              <p:spPr>
                <a:xfrm>
                  <a:off x="458945" y="4840283"/>
                  <a:ext cx="392760" cy="757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Tinta 10">
                  <a:extLst>
                    <a:ext uri="{FF2B5EF4-FFF2-40B4-BE49-F238E27FC236}">
                      <a16:creationId xmlns:a16="http://schemas.microsoft.com/office/drawing/2014/main" id="{ACC1DDE9-1B4F-4ED1-8273-C29B5D556B37}"/>
                    </a:ext>
                  </a:extLst>
                </p14:cNvPr>
                <p14:cNvContentPartPr/>
                <p14:nvPr/>
              </p14:nvContentPartPr>
              <p14:xfrm>
                <a:off x="911465" y="5014163"/>
                <a:ext cx="149400" cy="345960"/>
              </p14:xfrm>
            </p:contentPart>
          </mc:Choice>
          <mc:Fallback>
            <p:pic>
              <p:nvPicPr>
                <p:cNvPr id="11" name="Tinta 10">
                  <a:extLst>
                    <a:ext uri="{FF2B5EF4-FFF2-40B4-BE49-F238E27FC236}">
                      <a16:creationId xmlns:a16="http://schemas.microsoft.com/office/drawing/2014/main" id="{ACC1DDE9-1B4F-4ED1-8273-C29B5D556B37}"/>
                    </a:ext>
                  </a:extLst>
                </p:cNvPr>
                <p:cNvPicPr/>
                <p:nvPr/>
              </p:nvPicPr>
              <p:blipFill>
                <a:blip r:embed="rId17"/>
                <a:stretch>
                  <a:fillRect/>
                </a:stretch>
              </p:blipFill>
              <p:spPr>
                <a:xfrm>
                  <a:off x="893465" y="4996163"/>
                  <a:ext cx="1850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Tinta 11">
                  <a:extLst>
                    <a:ext uri="{FF2B5EF4-FFF2-40B4-BE49-F238E27FC236}">
                      <a16:creationId xmlns:a16="http://schemas.microsoft.com/office/drawing/2014/main" id="{CBC9EDA0-B66F-4564-BFC0-88641C00B05D}"/>
                    </a:ext>
                  </a:extLst>
                </p14:cNvPr>
                <p14:cNvContentPartPr/>
                <p14:nvPr/>
              </p14:nvContentPartPr>
              <p14:xfrm>
                <a:off x="1180745" y="5158523"/>
                <a:ext cx="148320" cy="128880"/>
              </p14:xfrm>
            </p:contentPart>
          </mc:Choice>
          <mc:Fallback>
            <p:pic>
              <p:nvPicPr>
                <p:cNvPr id="12" name="Tinta 11">
                  <a:extLst>
                    <a:ext uri="{FF2B5EF4-FFF2-40B4-BE49-F238E27FC236}">
                      <a16:creationId xmlns:a16="http://schemas.microsoft.com/office/drawing/2014/main" id="{CBC9EDA0-B66F-4564-BFC0-88641C00B05D}"/>
                    </a:ext>
                  </a:extLst>
                </p:cNvPr>
                <p:cNvPicPr/>
                <p:nvPr/>
              </p:nvPicPr>
              <p:blipFill>
                <a:blip r:embed="rId19"/>
                <a:stretch>
                  <a:fillRect/>
                </a:stretch>
              </p:blipFill>
              <p:spPr>
                <a:xfrm>
                  <a:off x="1163105" y="5140523"/>
                  <a:ext cx="1839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Tinta 12">
                  <a:extLst>
                    <a:ext uri="{FF2B5EF4-FFF2-40B4-BE49-F238E27FC236}">
                      <a16:creationId xmlns:a16="http://schemas.microsoft.com/office/drawing/2014/main" id="{345D1ABC-2FE5-4ED1-9C3F-BE8C20306862}"/>
                    </a:ext>
                  </a:extLst>
                </p14:cNvPr>
                <p14:cNvContentPartPr/>
                <p14:nvPr/>
              </p14:nvContentPartPr>
              <p14:xfrm>
                <a:off x="1207385" y="5201723"/>
                <a:ext cx="169920" cy="128880"/>
              </p14:xfrm>
            </p:contentPart>
          </mc:Choice>
          <mc:Fallback>
            <p:pic>
              <p:nvPicPr>
                <p:cNvPr id="13" name="Tinta 12">
                  <a:extLst>
                    <a:ext uri="{FF2B5EF4-FFF2-40B4-BE49-F238E27FC236}">
                      <a16:creationId xmlns:a16="http://schemas.microsoft.com/office/drawing/2014/main" id="{345D1ABC-2FE5-4ED1-9C3F-BE8C20306862}"/>
                    </a:ext>
                  </a:extLst>
                </p:cNvPr>
                <p:cNvPicPr/>
                <p:nvPr/>
              </p:nvPicPr>
              <p:blipFill>
                <a:blip r:embed="rId21"/>
                <a:stretch>
                  <a:fillRect/>
                </a:stretch>
              </p:blipFill>
              <p:spPr>
                <a:xfrm>
                  <a:off x="1189385" y="5184083"/>
                  <a:ext cx="2055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Tinta 13">
                  <a:extLst>
                    <a:ext uri="{FF2B5EF4-FFF2-40B4-BE49-F238E27FC236}">
                      <a16:creationId xmlns:a16="http://schemas.microsoft.com/office/drawing/2014/main" id="{2BEA0B03-5B28-4463-B64E-EE4F7CAE758D}"/>
                    </a:ext>
                  </a:extLst>
                </p14:cNvPr>
                <p14:cNvContentPartPr/>
                <p14:nvPr/>
              </p14:nvContentPartPr>
              <p14:xfrm>
                <a:off x="1470185" y="4923083"/>
                <a:ext cx="126720" cy="462600"/>
              </p14:xfrm>
            </p:contentPart>
          </mc:Choice>
          <mc:Fallback>
            <p:pic>
              <p:nvPicPr>
                <p:cNvPr id="14" name="Tinta 13">
                  <a:extLst>
                    <a:ext uri="{FF2B5EF4-FFF2-40B4-BE49-F238E27FC236}">
                      <a16:creationId xmlns:a16="http://schemas.microsoft.com/office/drawing/2014/main" id="{2BEA0B03-5B28-4463-B64E-EE4F7CAE758D}"/>
                    </a:ext>
                  </a:extLst>
                </p:cNvPr>
                <p:cNvPicPr/>
                <p:nvPr/>
              </p:nvPicPr>
              <p:blipFill>
                <a:blip r:embed="rId23"/>
                <a:stretch>
                  <a:fillRect/>
                </a:stretch>
              </p:blipFill>
              <p:spPr>
                <a:xfrm>
                  <a:off x="1452545" y="4905443"/>
                  <a:ext cx="16236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Tinta 14">
                  <a:extLst>
                    <a:ext uri="{FF2B5EF4-FFF2-40B4-BE49-F238E27FC236}">
                      <a16:creationId xmlns:a16="http://schemas.microsoft.com/office/drawing/2014/main" id="{F9169B4C-F1B8-48C7-8224-D53EDA674AEB}"/>
                    </a:ext>
                  </a:extLst>
                </p14:cNvPr>
                <p14:cNvContentPartPr/>
                <p14:nvPr/>
              </p14:nvContentPartPr>
              <p14:xfrm>
                <a:off x="1862225" y="5213603"/>
                <a:ext cx="118800" cy="160200"/>
              </p14:xfrm>
            </p:contentPart>
          </mc:Choice>
          <mc:Fallback>
            <p:pic>
              <p:nvPicPr>
                <p:cNvPr id="15" name="Tinta 14">
                  <a:extLst>
                    <a:ext uri="{FF2B5EF4-FFF2-40B4-BE49-F238E27FC236}">
                      <a16:creationId xmlns:a16="http://schemas.microsoft.com/office/drawing/2014/main" id="{F9169B4C-F1B8-48C7-8224-D53EDA674AEB}"/>
                    </a:ext>
                  </a:extLst>
                </p:cNvPr>
                <p:cNvPicPr/>
                <p:nvPr/>
              </p:nvPicPr>
              <p:blipFill>
                <a:blip r:embed="rId25"/>
                <a:stretch>
                  <a:fillRect/>
                </a:stretch>
              </p:blipFill>
              <p:spPr>
                <a:xfrm>
                  <a:off x="1844225" y="5195963"/>
                  <a:ext cx="154440" cy="195840"/>
                </a:xfrm>
                <a:prstGeom prst="rect">
                  <a:avLst/>
                </a:prstGeom>
              </p:spPr>
            </p:pic>
          </mc:Fallback>
        </mc:AlternateContent>
      </p:grpSp>
      <p:grpSp>
        <p:nvGrpSpPr>
          <p:cNvPr id="35" name="Agrupar 34">
            <a:extLst>
              <a:ext uri="{FF2B5EF4-FFF2-40B4-BE49-F238E27FC236}">
                <a16:creationId xmlns:a16="http://schemas.microsoft.com/office/drawing/2014/main" id="{7F4FA810-4324-4EAA-ABEC-2B6BE2CE286F}"/>
              </a:ext>
            </a:extLst>
          </p:cNvPr>
          <p:cNvGrpSpPr/>
          <p:nvPr/>
        </p:nvGrpSpPr>
        <p:grpSpPr>
          <a:xfrm>
            <a:off x="2501585" y="5110643"/>
            <a:ext cx="1445400" cy="245880"/>
            <a:chOff x="2501585" y="5110643"/>
            <a:chExt cx="1445400" cy="245880"/>
          </a:xfrm>
        </p:grpSpPr>
        <mc:AlternateContent xmlns:mc="http://schemas.openxmlformats.org/markup-compatibility/2006">
          <mc:Choice xmlns:p14="http://schemas.microsoft.com/office/powerpoint/2010/main" Requires="p14">
            <p:contentPart p14:bwMode="auto" r:id="rId26">
              <p14:nvContentPartPr>
                <p14:cNvPr id="16" name="Tinta 15">
                  <a:extLst>
                    <a:ext uri="{FF2B5EF4-FFF2-40B4-BE49-F238E27FC236}">
                      <a16:creationId xmlns:a16="http://schemas.microsoft.com/office/drawing/2014/main" id="{C733E9AF-20D2-466F-9658-A6D5485C001A}"/>
                    </a:ext>
                  </a:extLst>
                </p14:cNvPr>
                <p14:cNvContentPartPr/>
                <p14:nvPr/>
              </p14:nvContentPartPr>
              <p14:xfrm>
                <a:off x="2501585" y="5110643"/>
                <a:ext cx="641160" cy="237960"/>
              </p14:xfrm>
            </p:contentPart>
          </mc:Choice>
          <mc:Fallback>
            <p:pic>
              <p:nvPicPr>
                <p:cNvPr id="16" name="Tinta 15">
                  <a:extLst>
                    <a:ext uri="{FF2B5EF4-FFF2-40B4-BE49-F238E27FC236}">
                      <a16:creationId xmlns:a16="http://schemas.microsoft.com/office/drawing/2014/main" id="{C733E9AF-20D2-466F-9658-A6D5485C001A}"/>
                    </a:ext>
                  </a:extLst>
                </p:cNvPr>
                <p:cNvPicPr/>
                <p:nvPr/>
              </p:nvPicPr>
              <p:blipFill>
                <a:blip r:embed="rId27"/>
                <a:stretch>
                  <a:fillRect/>
                </a:stretch>
              </p:blipFill>
              <p:spPr>
                <a:xfrm>
                  <a:off x="2483945" y="5093003"/>
                  <a:ext cx="6768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Tinta 16">
                  <a:extLst>
                    <a:ext uri="{FF2B5EF4-FFF2-40B4-BE49-F238E27FC236}">
                      <a16:creationId xmlns:a16="http://schemas.microsoft.com/office/drawing/2014/main" id="{B04B00FE-D768-4173-BDEE-F4D6744A20BE}"/>
                    </a:ext>
                  </a:extLst>
                </p14:cNvPr>
                <p14:cNvContentPartPr/>
                <p14:nvPr/>
              </p14:nvContentPartPr>
              <p14:xfrm>
                <a:off x="3397985" y="5117483"/>
                <a:ext cx="549000" cy="239040"/>
              </p14:xfrm>
            </p:contentPart>
          </mc:Choice>
          <mc:Fallback>
            <p:pic>
              <p:nvPicPr>
                <p:cNvPr id="17" name="Tinta 16">
                  <a:extLst>
                    <a:ext uri="{FF2B5EF4-FFF2-40B4-BE49-F238E27FC236}">
                      <a16:creationId xmlns:a16="http://schemas.microsoft.com/office/drawing/2014/main" id="{B04B00FE-D768-4173-BDEE-F4D6744A20BE}"/>
                    </a:ext>
                  </a:extLst>
                </p:cNvPr>
                <p:cNvPicPr/>
                <p:nvPr/>
              </p:nvPicPr>
              <p:blipFill>
                <a:blip r:embed="rId29"/>
                <a:stretch>
                  <a:fillRect/>
                </a:stretch>
              </p:blipFill>
              <p:spPr>
                <a:xfrm>
                  <a:off x="3380345" y="5099843"/>
                  <a:ext cx="584640" cy="274680"/>
                </a:xfrm>
                <a:prstGeom prst="rect">
                  <a:avLst/>
                </a:prstGeom>
              </p:spPr>
            </p:pic>
          </mc:Fallback>
        </mc:AlternateContent>
      </p:grpSp>
      <p:grpSp>
        <p:nvGrpSpPr>
          <p:cNvPr id="34" name="Agrupar 33">
            <a:extLst>
              <a:ext uri="{FF2B5EF4-FFF2-40B4-BE49-F238E27FC236}">
                <a16:creationId xmlns:a16="http://schemas.microsoft.com/office/drawing/2014/main" id="{5430E7A5-8BC1-44D5-B2A8-C318FDDBD18E}"/>
              </a:ext>
            </a:extLst>
          </p:cNvPr>
          <p:cNvGrpSpPr/>
          <p:nvPr/>
        </p:nvGrpSpPr>
        <p:grpSpPr>
          <a:xfrm>
            <a:off x="4466465" y="4970963"/>
            <a:ext cx="681840" cy="390240"/>
            <a:chOff x="4466465" y="4970963"/>
            <a:chExt cx="681840" cy="390240"/>
          </a:xfrm>
        </p:grpSpPr>
        <mc:AlternateContent xmlns:mc="http://schemas.openxmlformats.org/markup-compatibility/2006">
          <mc:Choice xmlns:p14="http://schemas.microsoft.com/office/powerpoint/2010/main" Requires="p14">
            <p:contentPart p14:bwMode="auto" r:id="rId30">
              <p14:nvContentPartPr>
                <p14:cNvPr id="18" name="Tinta 17">
                  <a:extLst>
                    <a:ext uri="{FF2B5EF4-FFF2-40B4-BE49-F238E27FC236}">
                      <a16:creationId xmlns:a16="http://schemas.microsoft.com/office/drawing/2014/main" id="{395C5D4C-5046-4818-B7A3-8561674F6B0B}"/>
                    </a:ext>
                  </a:extLst>
                </p14:cNvPr>
                <p14:cNvContentPartPr/>
                <p14:nvPr/>
              </p14:nvContentPartPr>
              <p14:xfrm>
                <a:off x="4466465" y="5094803"/>
                <a:ext cx="334080" cy="360"/>
              </p14:xfrm>
            </p:contentPart>
          </mc:Choice>
          <mc:Fallback>
            <p:pic>
              <p:nvPicPr>
                <p:cNvPr id="18" name="Tinta 17">
                  <a:extLst>
                    <a:ext uri="{FF2B5EF4-FFF2-40B4-BE49-F238E27FC236}">
                      <a16:creationId xmlns:a16="http://schemas.microsoft.com/office/drawing/2014/main" id="{395C5D4C-5046-4818-B7A3-8561674F6B0B}"/>
                    </a:ext>
                  </a:extLst>
                </p:cNvPr>
                <p:cNvPicPr/>
                <p:nvPr/>
              </p:nvPicPr>
              <p:blipFill>
                <a:blip r:embed="rId31"/>
                <a:stretch>
                  <a:fillRect/>
                </a:stretch>
              </p:blipFill>
              <p:spPr>
                <a:xfrm>
                  <a:off x="4448465" y="5077163"/>
                  <a:ext cx="369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Tinta 18">
                  <a:extLst>
                    <a:ext uri="{FF2B5EF4-FFF2-40B4-BE49-F238E27FC236}">
                      <a16:creationId xmlns:a16="http://schemas.microsoft.com/office/drawing/2014/main" id="{07B01FA0-2BC9-4DD5-96A8-2E91B6E103DF}"/>
                    </a:ext>
                  </a:extLst>
                </p14:cNvPr>
                <p14:cNvContentPartPr/>
                <p14:nvPr/>
              </p14:nvContentPartPr>
              <p14:xfrm>
                <a:off x="4504265" y="5200643"/>
                <a:ext cx="331560" cy="56160"/>
              </p14:xfrm>
            </p:contentPart>
          </mc:Choice>
          <mc:Fallback>
            <p:pic>
              <p:nvPicPr>
                <p:cNvPr id="19" name="Tinta 18">
                  <a:extLst>
                    <a:ext uri="{FF2B5EF4-FFF2-40B4-BE49-F238E27FC236}">
                      <a16:creationId xmlns:a16="http://schemas.microsoft.com/office/drawing/2014/main" id="{07B01FA0-2BC9-4DD5-96A8-2E91B6E103DF}"/>
                    </a:ext>
                  </a:extLst>
                </p:cNvPr>
                <p:cNvPicPr/>
                <p:nvPr/>
              </p:nvPicPr>
              <p:blipFill>
                <a:blip r:embed="rId33"/>
                <a:stretch>
                  <a:fillRect/>
                </a:stretch>
              </p:blipFill>
              <p:spPr>
                <a:xfrm>
                  <a:off x="4486265" y="5182643"/>
                  <a:ext cx="3672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Tinta 19">
                  <a:extLst>
                    <a:ext uri="{FF2B5EF4-FFF2-40B4-BE49-F238E27FC236}">
                      <a16:creationId xmlns:a16="http://schemas.microsoft.com/office/drawing/2014/main" id="{ACBBCF37-EA3A-4351-A8F8-594C8FA58797}"/>
                    </a:ext>
                  </a:extLst>
                </p14:cNvPr>
                <p14:cNvContentPartPr/>
                <p14:nvPr/>
              </p14:nvContentPartPr>
              <p14:xfrm>
                <a:off x="4772465" y="4970963"/>
                <a:ext cx="375840" cy="390240"/>
              </p14:xfrm>
            </p:contentPart>
          </mc:Choice>
          <mc:Fallback>
            <p:pic>
              <p:nvPicPr>
                <p:cNvPr id="20" name="Tinta 19">
                  <a:extLst>
                    <a:ext uri="{FF2B5EF4-FFF2-40B4-BE49-F238E27FC236}">
                      <a16:creationId xmlns:a16="http://schemas.microsoft.com/office/drawing/2014/main" id="{ACBBCF37-EA3A-4351-A8F8-594C8FA58797}"/>
                    </a:ext>
                  </a:extLst>
                </p:cNvPr>
                <p:cNvPicPr/>
                <p:nvPr/>
              </p:nvPicPr>
              <p:blipFill>
                <a:blip r:embed="rId35"/>
                <a:stretch>
                  <a:fillRect/>
                </a:stretch>
              </p:blipFill>
              <p:spPr>
                <a:xfrm>
                  <a:off x="4754465" y="4953323"/>
                  <a:ext cx="411480" cy="425880"/>
                </a:xfrm>
                <a:prstGeom prst="rect">
                  <a:avLst/>
                </a:prstGeom>
              </p:spPr>
            </p:pic>
          </mc:Fallback>
        </mc:AlternateContent>
      </p:grpSp>
      <p:grpSp>
        <p:nvGrpSpPr>
          <p:cNvPr id="33" name="Agrupar 32">
            <a:extLst>
              <a:ext uri="{FF2B5EF4-FFF2-40B4-BE49-F238E27FC236}">
                <a16:creationId xmlns:a16="http://schemas.microsoft.com/office/drawing/2014/main" id="{AFC32FC0-21A6-4CA3-BE46-89420D4D9F4E}"/>
              </a:ext>
            </a:extLst>
          </p:cNvPr>
          <p:cNvGrpSpPr/>
          <p:nvPr/>
        </p:nvGrpSpPr>
        <p:grpSpPr>
          <a:xfrm>
            <a:off x="5644385" y="4823003"/>
            <a:ext cx="1751400" cy="693360"/>
            <a:chOff x="5644385" y="4823003"/>
            <a:chExt cx="1751400" cy="693360"/>
          </a:xfrm>
        </p:grpSpPr>
        <mc:AlternateContent xmlns:mc="http://schemas.openxmlformats.org/markup-compatibility/2006">
          <mc:Choice xmlns:p14="http://schemas.microsoft.com/office/powerpoint/2010/main" Requires="p14">
            <p:contentPart p14:bwMode="auto" r:id="rId36">
              <p14:nvContentPartPr>
                <p14:cNvPr id="21" name="Tinta 20">
                  <a:extLst>
                    <a:ext uri="{FF2B5EF4-FFF2-40B4-BE49-F238E27FC236}">
                      <a16:creationId xmlns:a16="http://schemas.microsoft.com/office/drawing/2014/main" id="{D576D484-6748-4C41-A844-45E592E5AB81}"/>
                    </a:ext>
                  </a:extLst>
                </p14:cNvPr>
                <p14:cNvContentPartPr/>
                <p14:nvPr/>
              </p14:nvContentPartPr>
              <p14:xfrm>
                <a:off x="5644385" y="5070323"/>
                <a:ext cx="410040" cy="446040"/>
              </p14:xfrm>
            </p:contentPart>
          </mc:Choice>
          <mc:Fallback>
            <p:pic>
              <p:nvPicPr>
                <p:cNvPr id="21" name="Tinta 20">
                  <a:extLst>
                    <a:ext uri="{FF2B5EF4-FFF2-40B4-BE49-F238E27FC236}">
                      <a16:creationId xmlns:a16="http://schemas.microsoft.com/office/drawing/2014/main" id="{D576D484-6748-4C41-A844-45E592E5AB81}"/>
                    </a:ext>
                  </a:extLst>
                </p:cNvPr>
                <p:cNvPicPr/>
                <p:nvPr/>
              </p:nvPicPr>
              <p:blipFill>
                <a:blip r:embed="rId37"/>
                <a:stretch>
                  <a:fillRect/>
                </a:stretch>
              </p:blipFill>
              <p:spPr>
                <a:xfrm>
                  <a:off x="5626385" y="5052683"/>
                  <a:ext cx="44568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Tinta 21">
                  <a:extLst>
                    <a:ext uri="{FF2B5EF4-FFF2-40B4-BE49-F238E27FC236}">
                      <a16:creationId xmlns:a16="http://schemas.microsoft.com/office/drawing/2014/main" id="{A2F3CC68-C555-4FE4-8846-DC90D2C35F98}"/>
                    </a:ext>
                  </a:extLst>
                </p14:cNvPr>
                <p14:cNvContentPartPr/>
                <p14:nvPr/>
              </p14:nvContentPartPr>
              <p14:xfrm>
                <a:off x="6196625" y="4845683"/>
                <a:ext cx="204120" cy="396000"/>
              </p14:xfrm>
            </p:contentPart>
          </mc:Choice>
          <mc:Fallback>
            <p:pic>
              <p:nvPicPr>
                <p:cNvPr id="22" name="Tinta 21">
                  <a:extLst>
                    <a:ext uri="{FF2B5EF4-FFF2-40B4-BE49-F238E27FC236}">
                      <a16:creationId xmlns:a16="http://schemas.microsoft.com/office/drawing/2014/main" id="{A2F3CC68-C555-4FE4-8846-DC90D2C35F98}"/>
                    </a:ext>
                  </a:extLst>
                </p:cNvPr>
                <p:cNvPicPr/>
                <p:nvPr/>
              </p:nvPicPr>
              <p:blipFill>
                <a:blip r:embed="rId39"/>
                <a:stretch>
                  <a:fillRect/>
                </a:stretch>
              </p:blipFill>
              <p:spPr>
                <a:xfrm>
                  <a:off x="6178985" y="4828043"/>
                  <a:ext cx="23976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Tinta 22">
                  <a:extLst>
                    <a:ext uri="{FF2B5EF4-FFF2-40B4-BE49-F238E27FC236}">
                      <a16:creationId xmlns:a16="http://schemas.microsoft.com/office/drawing/2014/main" id="{09855B9F-18BD-40CB-9E00-000373727115}"/>
                    </a:ext>
                  </a:extLst>
                </p14:cNvPr>
                <p14:cNvContentPartPr/>
                <p14:nvPr/>
              </p14:nvContentPartPr>
              <p14:xfrm>
                <a:off x="6433505" y="5006243"/>
                <a:ext cx="180000" cy="156240"/>
              </p14:xfrm>
            </p:contentPart>
          </mc:Choice>
          <mc:Fallback>
            <p:pic>
              <p:nvPicPr>
                <p:cNvPr id="23" name="Tinta 22">
                  <a:extLst>
                    <a:ext uri="{FF2B5EF4-FFF2-40B4-BE49-F238E27FC236}">
                      <a16:creationId xmlns:a16="http://schemas.microsoft.com/office/drawing/2014/main" id="{09855B9F-18BD-40CB-9E00-000373727115}"/>
                    </a:ext>
                  </a:extLst>
                </p:cNvPr>
                <p:cNvPicPr/>
                <p:nvPr/>
              </p:nvPicPr>
              <p:blipFill>
                <a:blip r:embed="rId41"/>
                <a:stretch>
                  <a:fillRect/>
                </a:stretch>
              </p:blipFill>
              <p:spPr>
                <a:xfrm>
                  <a:off x="6415505" y="4988243"/>
                  <a:ext cx="215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Tinta 23">
                  <a:extLst>
                    <a:ext uri="{FF2B5EF4-FFF2-40B4-BE49-F238E27FC236}">
                      <a16:creationId xmlns:a16="http://schemas.microsoft.com/office/drawing/2014/main" id="{B8953AA6-9D0F-4F3D-AD42-7B7F5591B483}"/>
                    </a:ext>
                  </a:extLst>
                </p14:cNvPr>
                <p14:cNvContentPartPr/>
                <p14:nvPr/>
              </p14:nvContentPartPr>
              <p14:xfrm>
                <a:off x="6478865" y="5046923"/>
                <a:ext cx="188640" cy="106200"/>
              </p14:xfrm>
            </p:contentPart>
          </mc:Choice>
          <mc:Fallback>
            <p:pic>
              <p:nvPicPr>
                <p:cNvPr id="24" name="Tinta 23">
                  <a:extLst>
                    <a:ext uri="{FF2B5EF4-FFF2-40B4-BE49-F238E27FC236}">
                      <a16:creationId xmlns:a16="http://schemas.microsoft.com/office/drawing/2014/main" id="{B8953AA6-9D0F-4F3D-AD42-7B7F5591B483}"/>
                    </a:ext>
                  </a:extLst>
                </p:cNvPr>
                <p:cNvPicPr/>
                <p:nvPr/>
              </p:nvPicPr>
              <p:blipFill>
                <a:blip r:embed="rId43"/>
                <a:stretch>
                  <a:fillRect/>
                </a:stretch>
              </p:blipFill>
              <p:spPr>
                <a:xfrm>
                  <a:off x="6460865" y="5029283"/>
                  <a:ext cx="2242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Tinta 24">
                  <a:extLst>
                    <a:ext uri="{FF2B5EF4-FFF2-40B4-BE49-F238E27FC236}">
                      <a16:creationId xmlns:a16="http://schemas.microsoft.com/office/drawing/2014/main" id="{3E00CDD7-429A-4DF3-B814-30CA3FC86A33}"/>
                    </a:ext>
                  </a:extLst>
                </p14:cNvPr>
                <p14:cNvContentPartPr/>
                <p14:nvPr/>
              </p14:nvContentPartPr>
              <p14:xfrm>
                <a:off x="6736625" y="4823003"/>
                <a:ext cx="124200" cy="422280"/>
              </p14:xfrm>
            </p:contentPart>
          </mc:Choice>
          <mc:Fallback>
            <p:pic>
              <p:nvPicPr>
                <p:cNvPr id="25" name="Tinta 24">
                  <a:extLst>
                    <a:ext uri="{FF2B5EF4-FFF2-40B4-BE49-F238E27FC236}">
                      <a16:creationId xmlns:a16="http://schemas.microsoft.com/office/drawing/2014/main" id="{3E00CDD7-429A-4DF3-B814-30CA3FC86A33}"/>
                    </a:ext>
                  </a:extLst>
                </p:cNvPr>
                <p:cNvPicPr/>
                <p:nvPr/>
              </p:nvPicPr>
              <p:blipFill>
                <a:blip r:embed="rId45"/>
                <a:stretch>
                  <a:fillRect/>
                </a:stretch>
              </p:blipFill>
              <p:spPr>
                <a:xfrm>
                  <a:off x="6718985" y="4805363"/>
                  <a:ext cx="15984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Tinta 25">
                  <a:extLst>
                    <a:ext uri="{FF2B5EF4-FFF2-40B4-BE49-F238E27FC236}">
                      <a16:creationId xmlns:a16="http://schemas.microsoft.com/office/drawing/2014/main" id="{E477641F-904C-439D-8A3C-4DE2E4DCF59A}"/>
                    </a:ext>
                  </a:extLst>
                </p14:cNvPr>
                <p14:cNvContentPartPr/>
                <p14:nvPr/>
              </p14:nvContentPartPr>
              <p14:xfrm>
                <a:off x="7195625" y="5008403"/>
                <a:ext cx="200160" cy="178920"/>
              </p14:xfrm>
            </p:contentPart>
          </mc:Choice>
          <mc:Fallback>
            <p:pic>
              <p:nvPicPr>
                <p:cNvPr id="26" name="Tinta 25">
                  <a:extLst>
                    <a:ext uri="{FF2B5EF4-FFF2-40B4-BE49-F238E27FC236}">
                      <a16:creationId xmlns:a16="http://schemas.microsoft.com/office/drawing/2014/main" id="{E477641F-904C-439D-8A3C-4DE2E4DCF59A}"/>
                    </a:ext>
                  </a:extLst>
                </p:cNvPr>
                <p:cNvPicPr/>
                <p:nvPr/>
              </p:nvPicPr>
              <p:blipFill>
                <a:blip r:embed="rId47"/>
                <a:stretch>
                  <a:fillRect/>
                </a:stretch>
              </p:blipFill>
              <p:spPr>
                <a:xfrm>
                  <a:off x="7177625" y="4990763"/>
                  <a:ext cx="235800" cy="214560"/>
                </a:xfrm>
                <a:prstGeom prst="rect">
                  <a:avLst/>
                </a:prstGeom>
              </p:spPr>
            </p:pic>
          </mc:Fallback>
        </mc:AlternateContent>
      </p:grpSp>
      <p:grpSp>
        <p:nvGrpSpPr>
          <p:cNvPr id="32" name="Agrupar 31">
            <a:extLst>
              <a:ext uri="{FF2B5EF4-FFF2-40B4-BE49-F238E27FC236}">
                <a16:creationId xmlns:a16="http://schemas.microsoft.com/office/drawing/2014/main" id="{0DC903F7-EBE6-45FD-A19F-ABB6076C6F53}"/>
              </a:ext>
            </a:extLst>
          </p:cNvPr>
          <p:cNvGrpSpPr/>
          <p:nvPr/>
        </p:nvGrpSpPr>
        <p:grpSpPr>
          <a:xfrm>
            <a:off x="7771265" y="4922003"/>
            <a:ext cx="2367720" cy="358200"/>
            <a:chOff x="7771265" y="4922003"/>
            <a:chExt cx="2367720" cy="358200"/>
          </a:xfrm>
        </p:grpSpPr>
        <mc:AlternateContent xmlns:mc="http://schemas.openxmlformats.org/markup-compatibility/2006">
          <mc:Choice xmlns:p14="http://schemas.microsoft.com/office/powerpoint/2010/main" Requires="p14">
            <p:contentPart p14:bwMode="auto" r:id="rId48">
              <p14:nvContentPartPr>
                <p14:cNvPr id="27" name="Tinta 26">
                  <a:extLst>
                    <a:ext uri="{FF2B5EF4-FFF2-40B4-BE49-F238E27FC236}">
                      <a16:creationId xmlns:a16="http://schemas.microsoft.com/office/drawing/2014/main" id="{6850E149-274B-4938-9800-0362943FB92E}"/>
                    </a:ext>
                  </a:extLst>
                </p14:cNvPr>
                <p14:cNvContentPartPr/>
                <p14:nvPr/>
              </p14:nvContentPartPr>
              <p14:xfrm>
                <a:off x="7771265" y="5012363"/>
                <a:ext cx="677520" cy="267840"/>
              </p14:xfrm>
            </p:contentPart>
          </mc:Choice>
          <mc:Fallback>
            <p:pic>
              <p:nvPicPr>
                <p:cNvPr id="27" name="Tinta 26">
                  <a:extLst>
                    <a:ext uri="{FF2B5EF4-FFF2-40B4-BE49-F238E27FC236}">
                      <a16:creationId xmlns:a16="http://schemas.microsoft.com/office/drawing/2014/main" id="{6850E149-274B-4938-9800-0362943FB92E}"/>
                    </a:ext>
                  </a:extLst>
                </p:cNvPr>
                <p:cNvPicPr/>
                <p:nvPr/>
              </p:nvPicPr>
              <p:blipFill>
                <a:blip r:embed="rId49"/>
                <a:stretch>
                  <a:fillRect/>
                </a:stretch>
              </p:blipFill>
              <p:spPr>
                <a:xfrm>
                  <a:off x="7753625" y="4994723"/>
                  <a:ext cx="7131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Tinta 27">
                  <a:extLst>
                    <a:ext uri="{FF2B5EF4-FFF2-40B4-BE49-F238E27FC236}">
                      <a16:creationId xmlns:a16="http://schemas.microsoft.com/office/drawing/2014/main" id="{4524BDEB-E444-49E6-8B39-B35AC0B770FD}"/>
                    </a:ext>
                  </a:extLst>
                </p14:cNvPr>
                <p14:cNvContentPartPr/>
                <p14:nvPr/>
              </p14:nvContentPartPr>
              <p14:xfrm>
                <a:off x="8482985" y="4963043"/>
                <a:ext cx="204840" cy="212040"/>
              </p14:xfrm>
            </p:contentPart>
          </mc:Choice>
          <mc:Fallback>
            <p:pic>
              <p:nvPicPr>
                <p:cNvPr id="28" name="Tinta 27">
                  <a:extLst>
                    <a:ext uri="{FF2B5EF4-FFF2-40B4-BE49-F238E27FC236}">
                      <a16:creationId xmlns:a16="http://schemas.microsoft.com/office/drawing/2014/main" id="{4524BDEB-E444-49E6-8B39-B35AC0B770FD}"/>
                    </a:ext>
                  </a:extLst>
                </p:cNvPr>
                <p:cNvPicPr/>
                <p:nvPr/>
              </p:nvPicPr>
              <p:blipFill>
                <a:blip r:embed="rId51"/>
                <a:stretch>
                  <a:fillRect/>
                </a:stretch>
              </p:blipFill>
              <p:spPr>
                <a:xfrm>
                  <a:off x="8464985" y="4945043"/>
                  <a:ext cx="2404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Tinta 28">
                  <a:extLst>
                    <a:ext uri="{FF2B5EF4-FFF2-40B4-BE49-F238E27FC236}">
                      <a16:creationId xmlns:a16="http://schemas.microsoft.com/office/drawing/2014/main" id="{394AF036-9F2D-46B4-8AE3-80B5D467DCAC}"/>
                    </a:ext>
                  </a:extLst>
                </p14:cNvPr>
                <p14:cNvContentPartPr/>
                <p14:nvPr/>
              </p14:nvContentPartPr>
              <p14:xfrm>
                <a:off x="8736785" y="4922003"/>
                <a:ext cx="807840" cy="310680"/>
              </p14:xfrm>
            </p:contentPart>
          </mc:Choice>
          <mc:Fallback>
            <p:pic>
              <p:nvPicPr>
                <p:cNvPr id="29" name="Tinta 28">
                  <a:extLst>
                    <a:ext uri="{FF2B5EF4-FFF2-40B4-BE49-F238E27FC236}">
                      <a16:creationId xmlns:a16="http://schemas.microsoft.com/office/drawing/2014/main" id="{394AF036-9F2D-46B4-8AE3-80B5D467DCAC}"/>
                    </a:ext>
                  </a:extLst>
                </p:cNvPr>
                <p:cNvPicPr/>
                <p:nvPr/>
              </p:nvPicPr>
              <p:blipFill>
                <a:blip r:embed="rId53"/>
                <a:stretch>
                  <a:fillRect/>
                </a:stretch>
              </p:blipFill>
              <p:spPr>
                <a:xfrm>
                  <a:off x="8718785" y="4904003"/>
                  <a:ext cx="8434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0" name="Tinta 29">
                  <a:extLst>
                    <a:ext uri="{FF2B5EF4-FFF2-40B4-BE49-F238E27FC236}">
                      <a16:creationId xmlns:a16="http://schemas.microsoft.com/office/drawing/2014/main" id="{915841DB-3EB2-48B2-A4B8-22C33E713C20}"/>
                    </a:ext>
                  </a:extLst>
                </p14:cNvPr>
                <p14:cNvContentPartPr/>
                <p14:nvPr/>
              </p14:nvContentPartPr>
              <p14:xfrm>
                <a:off x="9754145" y="4957283"/>
                <a:ext cx="384840" cy="236520"/>
              </p14:xfrm>
            </p:contentPart>
          </mc:Choice>
          <mc:Fallback>
            <p:pic>
              <p:nvPicPr>
                <p:cNvPr id="30" name="Tinta 29">
                  <a:extLst>
                    <a:ext uri="{FF2B5EF4-FFF2-40B4-BE49-F238E27FC236}">
                      <a16:creationId xmlns:a16="http://schemas.microsoft.com/office/drawing/2014/main" id="{915841DB-3EB2-48B2-A4B8-22C33E713C20}"/>
                    </a:ext>
                  </a:extLst>
                </p:cNvPr>
                <p:cNvPicPr/>
                <p:nvPr/>
              </p:nvPicPr>
              <p:blipFill>
                <a:blip r:embed="rId55"/>
                <a:stretch>
                  <a:fillRect/>
                </a:stretch>
              </p:blipFill>
              <p:spPr>
                <a:xfrm>
                  <a:off x="9736505" y="4939283"/>
                  <a:ext cx="42048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1" name="Tinta 30">
                  <a:extLst>
                    <a:ext uri="{FF2B5EF4-FFF2-40B4-BE49-F238E27FC236}">
                      <a16:creationId xmlns:a16="http://schemas.microsoft.com/office/drawing/2014/main" id="{AED9472D-9390-4D8C-B46A-927B49FE9E59}"/>
                    </a:ext>
                  </a:extLst>
                </p14:cNvPr>
                <p14:cNvContentPartPr/>
                <p14:nvPr/>
              </p14:nvContentPartPr>
              <p14:xfrm>
                <a:off x="8482625" y="4935683"/>
                <a:ext cx="79920" cy="140400"/>
              </p14:xfrm>
            </p:contentPart>
          </mc:Choice>
          <mc:Fallback>
            <p:pic>
              <p:nvPicPr>
                <p:cNvPr id="31" name="Tinta 30">
                  <a:extLst>
                    <a:ext uri="{FF2B5EF4-FFF2-40B4-BE49-F238E27FC236}">
                      <a16:creationId xmlns:a16="http://schemas.microsoft.com/office/drawing/2014/main" id="{AED9472D-9390-4D8C-B46A-927B49FE9E59}"/>
                    </a:ext>
                  </a:extLst>
                </p:cNvPr>
                <p:cNvPicPr/>
                <p:nvPr/>
              </p:nvPicPr>
              <p:blipFill>
                <a:blip r:embed="rId57"/>
                <a:stretch>
                  <a:fillRect/>
                </a:stretch>
              </p:blipFill>
              <p:spPr>
                <a:xfrm>
                  <a:off x="8464625" y="4917683"/>
                  <a:ext cx="115560" cy="176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8">
            <p14:nvContentPartPr>
              <p14:cNvPr id="37" name="Tinta 36">
                <a:extLst>
                  <a:ext uri="{FF2B5EF4-FFF2-40B4-BE49-F238E27FC236}">
                    <a16:creationId xmlns:a16="http://schemas.microsoft.com/office/drawing/2014/main" id="{DE697ED5-9D83-45A4-97A2-F00C3E29E607}"/>
                  </a:ext>
                </a:extLst>
              </p14:cNvPr>
              <p14:cNvContentPartPr/>
              <p14:nvPr/>
            </p14:nvContentPartPr>
            <p14:xfrm>
              <a:off x="8323145" y="820883"/>
              <a:ext cx="231840" cy="365040"/>
            </p14:xfrm>
          </p:contentPart>
        </mc:Choice>
        <mc:Fallback>
          <p:pic>
            <p:nvPicPr>
              <p:cNvPr id="37" name="Tinta 36">
                <a:extLst>
                  <a:ext uri="{FF2B5EF4-FFF2-40B4-BE49-F238E27FC236}">
                    <a16:creationId xmlns:a16="http://schemas.microsoft.com/office/drawing/2014/main" id="{DE697ED5-9D83-45A4-97A2-F00C3E29E607}"/>
                  </a:ext>
                </a:extLst>
              </p:cNvPr>
              <p:cNvPicPr/>
              <p:nvPr/>
            </p:nvPicPr>
            <p:blipFill>
              <a:blip r:embed="rId59"/>
              <a:stretch>
                <a:fillRect/>
              </a:stretch>
            </p:blipFill>
            <p:spPr>
              <a:xfrm>
                <a:off x="8305505" y="803243"/>
                <a:ext cx="26748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Tinta 37">
                <a:extLst>
                  <a:ext uri="{FF2B5EF4-FFF2-40B4-BE49-F238E27FC236}">
                    <a16:creationId xmlns:a16="http://schemas.microsoft.com/office/drawing/2014/main" id="{BC94BD5B-F5DE-4A6C-94BE-7270850BB427}"/>
                  </a:ext>
                </a:extLst>
              </p14:cNvPr>
              <p14:cNvContentPartPr/>
              <p14:nvPr/>
            </p14:nvContentPartPr>
            <p14:xfrm>
              <a:off x="8182745" y="955523"/>
              <a:ext cx="374400" cy="16200"/>
            </p14:xfrm>
          </p:contentPart>
        </mc:Choice>
        <mc:Fallback>
          <p:pic>
            <p:nvPicPr>
              <p:cNvPr id="38" name="Tinta 37">
                <a:extLst>
                  <a:ext uri="{FF2B5EF4-FFF2-40B4-BE49-F238E27FC236}">
                    <a16:creationId xmlns:a16="http://schemas.microsoft.com/office/drawing/2014/main" id="{BC94BD5B-F5DE-4A6C-94BE-7270850BB427}"/>
                  </a:ext>
                </a:extLst>
              </p:cNvPr>
              <p:cNvPicPr/>
              <p:nvPr/>
            </p:nvPicPr>
            <p:blipFill>
              <a:blip r:embed="rId61"/>
              <a:stretch>
                <a:fillRect/>
              </a:stretch>
            </p:blipFill>
            <p:spPr>
              <a:xfrm>
                <a:off x="8165105" y="937883"/>
                <a:ext cx="410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Tinta 38">
                <a:extLst>
                  <a:ext uri="{FF2B5EF4-FFF2-40B4-BE49-F238E27FC236}">
                    <a16:creationId xmlns:a16="http://schemas.microsoft.com/office/drawing/2014/main" id="{038BBAB6-1C22-4FBD-8608-091DDABA0961}"/>
                  </a:ext>
                </a:extLst>
              </p14:cNvPr>
              <p14:cNvContentPartPr/>
              <p14:nvPr/>
            </p14:nvContentPartPr>
            <p14:xfrm>
              <a:off x="8596745" y="1001243"/>
              <a:ext cx="333000" cy="421920"/>
            </p14:xfrm>
          </p:contentPart>
        </mc:Choice>
        <mc:Fallback>
          <p:pic>
            <p:nvPicPr>
              <p:cNvPr id="39" name="Tinta 38">
                <a:extLst>
                  <a:ext uri="{FF2B5EF4-FFF2-40B4-BE49-F238E27FC236}">
                    <a16:creationId xmlns:a16="http://schemas.microsoft.com/office/drawing/2014/main" id="{038BBAB6-1C22-4FBD-8608-091DDABA0961}"/>
                  </a:ext>
                </a:extLst>
              </p:cNvPr>
              <p:cNvPicPr/>
              <p:nvPr/>
            </p:nvPicPr>
            <p:blipFill>
              <a:blip r:embed="rId63"/>
              <a:stretch>
                <a:fillRect/>
              </a:stretch>
            </p:blipFill>
            <p:spPr>
              <a:xfrm>
                <a:off x="8578745" y="983243"/>
                <a:ext cx="36864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Tinta 39">
                <a:extLst>
                  <a:ext uri="{FF2B5EF4-FFF2-40B4-BE49-F238E27FC236}">
                    <a16:creationId xmlns:a16="http://schemas.microsoft.com/office/drawing/2014/main" id="{CAFEC52D-7428-46C4-97B8-627C6D3FA2BB}"/>
                  </a:ext>
                </a:extLst>
              </p14:cNvPr>
              <p14:cNvContentPartPr/>
              <p14:nvPr/>
            </p14:nvContentPartPr>
            <p14:xfrm>
              <a:off x="9276785" y="790643"/>
              <a:ext cx="235440" cy="384840"/>
            </p14:xfrm>
          </p:contentPart>
        </mc:Choice>
        <mc:Fallback>
          <p:pic>
            <p:nvPicPr>
              <p:cNvPr id="40" name="Tinta 39">
                <a:extLst>
                  <a:ext uri="{FF2B5EF4-FFF2-40B4-BE49-F238E27FC236}">
                    <a16:creationId xmlns:a16="http://schemas.microsoft.com/office/drawing/2014/main" id="{CAFEC52D-7428-46C4-97B8-627C6D3FA2BB}"/>
                  </a:ext>
                </a:extLst>
              </p:cNvPr>
              <p:cNvPicPr/>
              <p:nvPr/>
            </p:nvPicPr>
            <p:blipFill>
              <a:blip r:embed="rId65"/>
              <a:stretch>
                <a:fillRect/>
              </a:stretch>
            </p:blipFill>
            <p:spPr>
              <a:xfrm>
                <a:off x="9258785" y="773003"/>
                <a:ext cx="271080" cy="420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Tinta 40">
                <a:extLst>
                  <a:ext uri="{FF2B5EF4-FFF2-40B4-BE49-F238E27FC236}">
                    <a16:creationId xmlns:a16="http://schemas.microsoft.com/office/drawing/2014/main" id="{763A2578-4D7B-4C2C-8796-E6E6F9B445CE}"/>
                  </a:ext>
                </a:extLst>
              </p14:cNvPr>
              <p14:cNvContentPartPr/>
              <p14:nvPr/>
            </p14:nvContentPartPr>
            <p14:xfrm>
              <a:off x="9692225" y="847163"/>
              <a:ext cx="209880" cy="284400"/>
            </p14:xfrm>
          </p:contentPart>
        </mc:Choice>
        <mc:Fallback>
          <p:pic>
            <p:nvPicPr>
              <p:cNvPr id="41" name="Tinta 40">
                <a:extLst>
                  <a:ext uri="{FF2B5EF4-FFF2-40B4-BE49-F238E27FC236}">
                    <a16:creationId xmlns:a16="http://schemas.microsoft.com/office/drawing/2014/main" id="{763A2578-4D7B-4C2C-8796-E6E6F9B445CE}"/>
                  </a:ext>
                </a:extLst>
              </p:cNvPr>
              <p:cNvPicPr/>
              <p:nvPr/>
            </p:nvPicPr>
            <p:blipFill>
              <a:blip r:embed="rId67"/>
              <a:stretch>
                <a:fillRect/>
              </a:stretch>
            </p:blipFill>
            <p:spPr>
              <a:xfrm>
                <a:off x="9674585" y="829163"/>
                <a:ext cx="24552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Tinta 41">
                <a:extLst>
                  <a:ext uri="{FF2B5EF4-FFF2-40B4-BE49-F238E27FC236}">
                    <a16:creationId xmlns:a16="http://schemas.microsoft.com/office/drawing/2014/main" id="{23126288-703F-433F-95F8-90D515305164}"/>
                  </a:ext>
                </a:extLst>
              </p14:cNvPr>
              <p14:cNvContentPartPr/>
              <p14:nvPr/>
            </p14:nvContentPartPr>
            <p14:xfrm>
              <a:off x="10037465" y="603803"/>
              <a:ext cx="137520" cy="137160"/>
            </p14:xfrm>
          </p:contentPart>
        </mc:Choice>
        <mc:Fallback>
          <p:pic>
            <p:nvPicPr>
              <p:cNvPr id="42" name="Tinta 41">
                <a:extLst>
                  <a:ext uri="{FF2B5EF4-FFF2-40B4-BE49-F238E27FC236}">
                    <a16:creationId xmlns:a16="http://schemas.microsoft.com/office/drawing/2014/main" id="{23126288-703F-433F-95F8-90D515305164}"/>
                  </a:ext>
                </a:extLst>
              </p:cNvPr>
              <p:cNvPicPr/>
              <p:nvPr/>
            </p:nvPicPr>
            <p:blipFill>
              <a:blip r:embed="rId69"/>
              <a:stretch>
                <a:fillRect/>
              </a:stretch>
            </p:blipFill>
            <p:spPr>
              <a:xfrm>
                <a:off x="10019465" y="586163"/>
                <a:ext cx="173160" cy="172800"/>
              </a:xfrm>
              <a:prstGeom prst="rect">
                <a:avLst/>
              </a:prstGeom>
            </p:spPr>
          </p:pic>
        </mc:Fallback>
      </mc:AlternateContent>
      <p:grpSp>
        <p:nvGrpSpPr>
          <p:cNvPr id="48" name="Agrupar 47">
            <a:extLst>
              <a:ext uri="{FF2B5EF4-FFF2-40B4-BE49-F238E27FC236}">
                <a16:creationId xmlns:a16="http://schemas.microsoft.com/office/drawing/2014/main" id="{CFCD35A1-CE9F-4987-AE82-87A83C7893EB}"/>
              </a:ext>
            </a:extLst>
          </p:cNvPr>
          <p:cNvGrpSpPr/>
          <p:nvPr/>
        </p:nvGrpSpPr>
        <p:grpSpPr>
          <a:xfrm>
            <a:off x="10516625" y="976043"/>
            <a:ext cx="187560" cy="154800"/>
            <a:chOff x="10516625" y="976043"/>
            <a:chExt cx="187560" cy="154800"/>
          </a:xfrm>
        </p:grpSpPr>
        <mc:AlternateContent xmlns:mc="http://schemas.openxmlformats.org/markup-compatibility/2006">
          <mc:Choice xmlns:p14="http://schemas.microsoft.com/office/powerpoint/2010/main" Requires="p14">
            <p:contentPart p14:bwMode="auto" r:id="rId70">
              <p14:nvContentPartPr>
                <p14:cNvPr id="46" name="Tinta 45">
                  <a:extLst>
                    <a:ext uri="{FF2B5EF4-FFF2-40B4-BE49-F238E27FC236}">
                      <a16:creationId xmlns:a16="http://schemas.microsoft.com/office/drawing/2014/main" id="{9B8BE86A-E2B5-40AF-BCDA-1ED580D061D0}"/>
                    </a:ext>
                  </a:extLst>
                </p14:cNvPr>
                <p14:cNvContentPartPr/>
                <p14:nvPr/>
              </p14:nvContentPartPr>
              <p14:xfrm>
                <a:off x="10525265" y="976043"/>
                <a:ext cx="178920" cy="42480"/>
              </p14:xfrm>
            </p:contentPart>
          </mc:Choice>
          <mc:Fallback>
            <p:pic>
              <p:nvPicPr>
                <p:cNvPr id="46" name="Tinta 45">
                  <a:extLst>
                    <a:ext uri="{FF2B5EF4-FFF2-40B4-BE49-F238E27FC236}">
                      <a16:creationId xmlns:a16="http://schemas.microsoft.com/office/drawing/2014/main" id="{9B8BE86A-E2B5-40AF-BCDA-1ED580D061D0}"/>
                    </a:ext>
                  </a:extLst>
                </p:cNvPr>
                <p:cNvPicPr/>
                <p:nvPr/>
              </p:nvPicPr>
              <p:blipFill>
                <a:blip r:embed="rId71"/>
                <a:stretch>
                  <a:fillRect/>
                </a:stretch>
              </p:blipFill>
              <p:spPr>
                <a:xfrm>
                  <a:off x="10507625" y="958403"/>
                  <a:ext cx="2145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Tinta 46">
                  <a:extLst>
                    <a:ext uri="{FF2B5EF4-FFF2-40B4-BE49-F238E27FC236}">
                      <a16:creationId xmlns:a16="http://schemas.microsoft.com/office/drawing/2014/main" id="{935191E2-42F3-44B7-89C2-2F23C02C4E3A}"/>
                    </a:ext>
                  </a:extLst>
                </p14:cNvPr>
                <p14:cNvContentPartPr/>
                <p14:nvPr/>
              </p14:nvContentPartPr>
              <p14:xfrm>
                <a:off x="10516625" y="1105643"/>
                <a:ext cx="168120" cy="25200"/>
              </p14:xfrm>
            </p:contentPart>
          </mc:Choice>
          <mc:Fallback>
            <p:pic>
              <p:nvPicPr>
                <p:cNvPr id="47" name="Tinta 46">
                  <a:extLst>
                    <a:ext uri="{FF2B5EF4-FFF2-40B4-BE49-F238E27FC236}">
                      <a16:creationId xmlns:a16="http://schemas.microsoft.com/office/drawing/2014/main" id="{935191E2-42F3-44B7-89C2-2F23C02C4E3A}"/>
                    </a:ext>
                  </a:extLst>
                </p:cNvPr>
                <p:cNvPicPr/>
                <p:nvPr/>
              </p:nvPicPr>
              <p:blipFill>
                <a:blip r:embed="rId73"/>
                <a:stretch>
                  <a:fillRect/>
                </a:stretch>
              </p:blipFill>
              <p:spPr>
                <a:xfrm>
                  <a:off x="10498625" y="1088003"/>
                  <a:ext cx="203760" cy="6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49" name="Tinta 48">
                <a:extLst>
                  <a:ext uri="{FF2B5EF4-FFF2-40B4-BE49-F238E27FC236}">
                    <a16:creationId xmlns:a16="http://schemas.microsoft.com/office/drawing/2014/main" id="{B75A3BCF-34A9-4AF2-BE2A-8DC53D9CC909}"/>
                  </a:ext>
                </a:extLst>
              </p14:cNvPr>
              <p14:cNvContentPartPr/>
              <p14:nvPr/>
            </p14:nvContentPartPr>
            <p14:xfrm>
              <a:off x="11100545" y="807203"/>
              <a:ext cx="114120" cy="385560"/>
            </p14:xfrm>
          </p:contentPart>
        </mc:Choice>
        <mc:Fallback>
          <p:pic>
            <p:nvPicPr>
              <p:cNvPr id="49" name="Tinta 48">
                <a:extLst>
                  <a:ext uri="{FF2B5EF4-FFF2-40B4-BE49-F238E27FC236}">
                    <a16:creationId xmlns:a16="http://schemas.microsoft.com/office/drawing/2014/main" id="{B75A3BCF-34A9-4AF2-BE2A-8DC53D9CC909}"/>
                  </a:ext>
                </a:extLst>
              </p:cNvPr>
              <p:cNvPicPr/>
              <p:nvPr/>
            </p:nvPicPr>
            <p:blipFill>
              <a:blip r:embed="rId75"/>
              <a:stretch>
                <a:fillRect/>
              </a:stretch>
            </p:blipFill>
            <p:spPr>
              <a:xfrm>
                <a:off x="11082905" y="789203"/>
                <a:ext cx="149760" cy="421200"/>
              </a:xfrm>
              <a:prstGeom prst="rect">
                <a:avLst/>
              </a:prstGeom>
            </p:spPr>
          </p:pic>
        </mc:Fallback>
      </mc:AlternateContent>
      <p:grpSp>
        <p:nvGrpSpPr>
          <p:cNvPr id="63" name="Agrupar 62">
            <a:extLst>
              <a:ext uri="{FF2B5EF4-FFF2-40B4-BE49-F238E27FC236}">
                <a16:creationId xmlns:a16="http://schemas.microsoft.com/office/drawing/2014/main" id="{87ED7742-7280-47AC-8400-C75A945279F9}"/>
              </a:ext>
            </a:extLst>
          </p:cNvPr>
          <p:cNvGrpSpPr/>
          <p:nvPr/>
        </p:nvGrpSpPr>
        <p:grpSpPr>
          <a:xfrm>
            <a:off x="7983665" y="1655003"/>
            <a:ext cx="1297800" cy="597960"/>
            <a:chOff x="7983665" y="1655003"/>
            <a:chExt cx="1297800" cy="597960"/>
          </a:xfrm>
        </p:grpSpPr>
        <mc:AlternateContent xmlns:mc="http://schemas.openxmlformats.org/markup-compatibility/2006">
          <mc:Choice xmlns:p14="http://schemas.microsoft.com/office/powerpoint/2010/main" Requires="p14">
            <p:contentPart p14:bwMode="auto" r:id="rId76">
              <p14:nvContentPartPr>
                <p14:cNvPr id="50" name="Tinta 49">
                  <a:extLst>
                    <a:ext uri="{FF2B5EF4-FFF2-40B4-BE49-F238E27FC236}">
                      <a16:creationId xmlns:a16="http://schemas.microsoft.com/office/drawing/2014/main" id="{8227055E-3739-4892-904E-6821F6203C1C}"/>
                    </a:ext>
                  </a:extLst>
                </p14:cNvPr>
                <p14:cNvContentPartPr/>
                <p14:nvPr/>
              </p14:nvContentPartPr>
              <p14:xfrm>
                <a:off x="7983665" y="1803323"/>
                <a:ext cx="542160" cy="222840"/>
              </p14:xfrm>
            </p:contentPart>
          </mc:Choice>
          <mc:Fallback>
            <p:pic>
              <p:nvPicPr>
                <p:cNvPr id="50" name="Tinta 49">
                  <a:extLst>
                    <a:ext uri="{FF2B5EF4-FFF2-40B4-BE49-F238E27FC236}">
                      <a16:creationId xmlns:a16="http://schemas.microsoft.com/office/drawing/2014/main" id="{8227055E-3739-4892-904E-6821F6203C1C}"/>
                    </a:ext>
                  </a:extLst>
                </p:cNvPr>
                <p:cNvPicPr/>
                <p:nvPr/>
              </p:nvPicPr>
              <p:blipFill>
                <a:blip r:embed="rId77"/>
                <a:stretch>
                  <a:fillRect/>
                </a:stretch>
              </p:blipFill>
              <p:spPr>
                <a:xfrm>
                  <a:off x="7966025" y="1785323"/>
                  <a:ext cx="5778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Tinta 50">
                  <a:extLst>
                    <a:ext uri="{FF2B5EF4-FFF2-40B4-BE49-F238E27FC236}">
                      <a16:creationId xmlns:a16="http://schemas.microsoft.com/office/drawing/2014/main" id="{A5D65D10-4587-4164-82A1-FA1C0E346814}"/>
                    </a:ext>
                  </a:extLst>
                </p14:cNvPr>
                <p14:cNvContentPartPr/>
                <p14:nvPr/>
              </p14:nvContentPartPr>
              <p14:xfrm>
                <a:off x="8585945" y="1889363"/>
                <a:ext cx="152280" cy="111960"/>
              </p14:xfrm>
            </p:contentPart>
          </mc:Choice>
          <mc:Fallback>
            <p:pic>
              <p:nvPicPr>
                <p:cNvPr id="51" name="Tinta 50">
                  <a:extLst>
                    <a:ext uri="{FF2B5EF4-FFF2-40B4-BE49-F238E27FC236}">
                      <a16:creationId xmlns:a16="http://schemas.microsoft.com/office/drawing/2014/main" id="{A5D65D10-4587-4164-82A1-FA1C0E346814}"/>
                    </a:ext>
                  </a:extLst>
                </p:cNvPr>
                <p:cNvPicPr/>
                <p:nvPr/>
              </p:nvPicPr>
              <p:blipFill>
                <a:blip r:embed="rId79"/>
                <a:stretch>
                  <a:fillRect/>
                </a:stretch>
              </p:blipFill>
              <p:spPr>
                <a:xfrm>
                  <a:off x="8568305" y="1871723"/>
                  <a:ext cx="1879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2" name="Tinta 51">
                  <a:extLst>
                    <a:ext uri="{FF2B5EF4-FFF2-40B4-BE49-F238E27FC236}">
                      <a16:creationId xmlns:a16="http://schemas.microsoft.com/office/drawing/2014/main" id="{5DA9437C-33E8-481E-826B-4DDC92A4658C}"/>
                    </a:ext>
                  </a:extLst>
                </p14:cNvPr>
                <p14:cNvContentPartPr/>
                <p14:nvPr/>
              </p14:nvContentPartPr>
              <p14:xfrm>
                <a:off x="8640305" y="1655003"/>
                <a:ext cx="315360" cy="325080"/>
              </p14:xfrm>
            </p:contentPart>
          </mc:Choice>
          <mc:Fallback>
            <p:pic>
              <p:nvPicPr>
                <p:cNvPr id="52" name="Tinta 51">
                  <a:extLst>
                    <a:ext uri="{FF2B5EF4-FFF2-40B4-BE49-F238E27FC236}">
                      <a16:creationId xmlns:a16="http://schemas.microsoft.com/office/drawing/2014/main" id="{5DA9437C-33E8-481E-826B-4DDC92A4658C}"/>
                    </a:ext>
                  </a:extLst>
                </p:cNvPr>
                <p:cNvPicPr/>
                <p:nvPr/>
              </p:nvPicPr>
              <p:blipFill>
                <a:blip r:embed="rId81"/>
                <a:stretch>
                  <a:fillRect/>
                </a:stretch>
              </p:blipFill>
              <p:spPr>
                <a:xfrm>
                  <a:off x="8622665" y="1637003"/>
                  <a:ext cx="3510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3" name="Tinta 52">
                  <a:extLst>
                    <a:ext uri="{FF2B5EF4-FFF2-40B4-BE49-F238E27FC236}">
                      <a16:creationId xmlns:a16="http://schemas.microsoft.com/office/drawing/2014/main" id="{57E5A13D-E59B-4947-AB73-45806DAEC14E}"/>
                    </a:ext>
                  </a:extLst>
                </p14:cNvPr>
                <p14:cNvContentPartPr/>
                <p14:nvPr/>
              </p14:nvContentPartPr>
              <p14:xfrm>
                <a:off x="9060065" y="1858403"/>
                <a:ext cx="221400" cy="394560"/>
              </p14:xfrm>
            </p:contentPart>
          </mc:Choice>
          <mc:Fallback>
            <p:pic>
              <p:nvPicPr>
                <p:cNvPr id="53" name="Tinta 52">
                  <a:extLst>
                    <a:ext uri="{FF2B5EF4-FFF2-40B4-BE49-F238E27FC236}">
                      <a16:creationId xmlns:a16="http://schemas.microsoft.com/office/drawing/2014/main" id="{57E5A13D-E59B-4947-AB73-45806DAEC14E}"/>
                    </a:ext>
                  </a:extLst>
                </p:cNvPr>
                <p:cNvPicPr/>
                <p:nvPr/>
              </p:nvPicPr>
              <p:blipFill>
                <a:blip r:embed="rId83"/>
                <a:stretch>
                  <a:fillRect/>
                </a:stretch>
              </p:blipFill>
              <p:spPr>
                <a:xfrm>
                  <a:off x="9042425" y="1840763"/>
                  <a:ext cx="257040" cy="43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54" name="Tinta 53">
                <a:extLst>
                  <a:ext uri="{FF2B5EF4-FFF2-40B4-BE49-F238E27FC236}">
                    <a16:creationId xmlns:a16="http://schemas.microsoft.com/office/drawing/2014/main" id="{FE86BBCA-65F9-4F75-A5D4-13CD6BE7D558}"/>
                  </a:ext>
                </a:extLst>
              </p14:cNvPr>
              <p14:cNvContentPartPr/>
              <p14:nvPr/>
            </p14:nvContentPartPr>
            <p14:xfrm>
              <a:off x="9745505" y="1737443"/>
              <a:ext cx="133200" cy="289800"/>
            </p14:xfrm>
          </p:contentPart>
        </mc:Choice>
        <mc:Fallback>
          <p:pic>
            <p:nvPicPr>
              <p:cNvPr id="54" name="Tinta 53">
                <a:extLst>
                  <a:ext uri="{FF2B5EF4-FFF2-40B4-BE49-F238E27FC236}">
                    <a16:creationId xmlns:a16="http://schemas.microsoft.com/office/drawing/2014/main" id="{FE86BBCA-65F9-4F75-A5D4-13CD6BE7D558}"/>
                  </a:ext>
                </a:extLst>
              </p:cNvPr>
              <p:cNvPicPr/>
              <p:nvPr/>
            </p:nvPicPr>
            <p:blipFill>
              <a:blip r:embed="rId85"/>
              <a:stretch>
                <a:fillRect/>
              </a:stretch>
            </p:blipFill>
            <p:spPr>
              <a:xfrm>
                <a:off x="9727505" y="1719443"/>
                <a:ext cx="168840" cy="325440"/>
              </a:xfrm>
              <a:prstGeom prst="rect">
                <a:avLst/>
              </a:prstGeom>
            </p:spPr>
          </p:pic>
        </mc:Fallback>
      </mc:AlternateContent>
      <p:grpSp>
        <p:nvGrpSpPr>
          <p:cNvPr id="62" name="Agrupar 61">
            <a:extLst>
              <a:ext uri="{FF2B5EF4-FFF2-40B4-BE49-F238E27FC236}">
                <a16:creationId xmlns:a16="http://schemas.microsoft.com/office/drawing/2014/main" id="{C507FD77-7C31-4E95-844B-C72D3C4C5802}"/>
              </a:ext>
            </a:extLst>
          </p:cNvPr>
          <p:cNvGrpSpPr/>
          <p:nvPr/>
        </p:nvGrpSpPr>
        <p:grpSpPr>
          <a:xfrm>
            <a:off x="10363625" y="1860923"/>
            <a:ext cx="235440" cy="164880"/>
            <a:chOff x="10363625" y="1860923"/>
            <a:chExt cx="235440" cy="164880"/>
          </a:xfrm>
        </p:grpSpPr>
        <mc:AlternateContent xmlns:mc="http://schemas.openxmlformats.org/markup-compatibility/2006">
          <mc:Choice xmlns:p14="http://schemas.microsoft.com/office/powerpoint/2010/main" Requires="p14">
            <p:contentPart p14:bwMode="auto" r:id="rId86">
              <p14:nvContentPartPr>
                <p14:cNvPr id="55" name="Tinta 54">
                  <a:extLst>
                    <a:ext uri="{FF2B5EF4-FFF2-40B4-BE49-F238E27FC236}">
                      <a16:creationId xmlns:a16="http://schemas.microsoft.com/office/drawing/2014/main" id="{F0AF0CE6-62C7-4236-B7F3-2EC158749A89}"/>
                    </a:ext>
                  </a:extLst>
                </p14:cNvPr>
                <p14:cNvContentPartPr/>
                <p14:nvPr/>
              </p14:nvContentPartPr>
              <p14:xfrm>
                <a:off x="10363625" y="1860923"/>
                <a:ext cx="178920" cy="41040"/>
              </p14:xfrm>
            </p:contentPart>
          </mc:Choice>
          <mc:Fallback>
            <p:pic>
              <p:nvPicPr>
                <p:cNvPr id="55" name="Tinta 54">
                  <a:extLst>
                    <a:ext uri="{FF2B5EF4-FFF2-40B4-BE49-F238E27FC236}">
                      <a16:creationId xmlns:a16="http://schemas.microsoft.com/office/drawing/2014/main" id="{F0AF0CE6-62C7-4236-B7F3-2EC158749A89}"/>
                    </a:ext>
                  </a:extLst>
                </p:cNvPr>
                <p:cNvPicPr/>
                <p:nvPr/>
              </p:nvPicPr>
              <p:blipFill>
                <a:blip r:embed="rId87"/>
                <a:stretch>
                  <a:fillRect/>
                </a:stretch>
              </p:blipFill>
              <p:spPr>
                <a:xfrm>
                  <a:off x="10345625" y="1842923"/>
                  <a:ext cx="21456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Tinta 55">
                  <a:extLst>
                    <a:ext uri="{FF2B5EF4-FFF2-40B4-BE49-F238E27FC236}">
                      <a16:creationId xmlns:a16="http://schemas.microsoft.com/office/drawing/2014/main" id="{D446462C-7C4A-4F97-A518-2A32EA731DB8}"/>
                    </a:ext>
                  </a:extLst>
                </p14:cNvPr>
                <p14:cNvContentPartPr/>
                <p14:nvPr/>
              </p14:nvContentPartPr>
              <p14:xfrm>
                <a:off x="10392785" y="2016443"/>
                <a:ext cx="206280" cy="9360"/>
              </p14:xfrm>
            </p:contentPart>
          </mc:Choice>
          <mc:Fallback>
            <p:pic>
              <p:nvPicPr>
                <p:cNvPr id="56" name="Tinta 55">
                  <a:extLst>
                    <a:ext uri="{FF2B5EF4-FFF2-40B4-BE49-F238E27FC236}">
                      <a16:creationId xmlns:a16="http://schemas.microsoft.com/office/drawing/2014/main" id="{D446462C-7C4A-4F97-A518-2A32EA731DB8}"/>
                    </a:ext>
                  </a:extLst>
                </p:cNvPr>
                <p:cNvPicPr/>
                <p:nvPr/>
              </p:nvPicPr>
              <p:blipFill>
                <a:blip r:embed="rId89"/>
                <a:stretch>
                  <a:fillRect/>
                </a:stretch>
              </p:blipFill>
              <p:spPr>
                <a:xfrm>
                  <a:off x="10374785" y="1998803"/>
                  <a:ext cx="241920" cy="45000"/>
                </a:xfrm>
                <a:prstGeom prst="rect">
                  <a:avLst/>
                </a:prstGeom>
              </p:spPr>
            </p:pic>
          </mc:Fallback>
        </mc:AlternateContent>
      </p:grpSp>
      <p:grpSp>
        <p:nvGrpSpPr>
          <p:cNvPr id="65" name="Agrupar 64">
            <a:extLst>
              <a:ext uri="{FF2B5EF4-FFF2-40B4-BE49-F238E27FC236}">
                <a16:creationId xmlns:a16="http://schemas.microsoft.com/office/drawing/2014/main" id="{DED1F880-D29D-4C03-9402-7A5CA406613E}"/>
              </a:ext>
            </a:extLst>
          </p:cNvPr>
          <p:cNvGrpSpPr/>
          <p:nvPr/>
        </p:nvGrpSpPr>
        <p:grpSpPr>
          <a:xfrm>
            <a:off x="10931345" y="1629803"/>
            <a:ext cx="990360" cy="373680"/>
            <a:chOff x="10931345" y="1629803"/>
            <a:chExt cx="990360" cy="373680"/>
          </a:xfrm>
        </p:grpSpPr>
        <mc:AlternateContent xmlns:mc="http://schemas.openxmlformats.org/markup-compatibility/2006">
          <mc:Choice xmlns:p14="http://schemas.microsoft.com/office/powerpoint/2010/main" Requires="p14">
            <p:contentPart p14:bwMode="auto" r:id="rId90">
              <p14:nvContentPartPr>
                <p14:cNvPr id="57" name="Tinta 56">
                  <a:extLst>
                    <a:ext uri="{FF2B5EF4-FFF2-40B4-BE49-F238E27FC236}">
                      <a16:creationId xmlns:a16="http://schemas.microsoft.com/office/drawing/2014/main" id="{34C3C243-92CF-4685-9BB8-6B026071D526}"/>
                    </a:ext>
                  </a:extLst>
                </p14:cNvPr>
                <p14:cNvContentPartPr/>
                <p14:nvPr/>
              </p14:nvContentPartPr>
              <p14:xfrm>
                <a:off x="10931345" y="1702883"/>
                <a:ext cx="218880" cy="205200"/>
              </p14:xfrm>
            </p:contentPart>
          </mc:Choice>
          <mc:Fallback>
            <p:pic>
              <p:nvPicPr>
                <p:cNvPr id="57" name="Tinta 56">
                  <a:extLst>
                    <a:ext uri="{FF2B5EF4-FFF2-40B4-BE49-F238E27FC236}">
                      <a16:creationId xmlns:a16="http://schemas.microsoft.com/office/drawing/2014/main" id="{34C3C243-92CF-4685-9BB8-6B026071D526}"/>
                    </a:ext>
                  </a:extLst>
                </p:cNvPr>
                <p:cNvPicPr/>
                <p:nvPr/>
              </p:nvPicPr>
              <p:blipFill>
                <a:blip r:embed="rId91"/>
                <a:stretch>
                  <a:fillRect/>
                </a:stretch>
              </p:blipFill>
              <p:spPr>
                <a:xfrm>
                  <a:off x="10913705" y="1684883"/>
                  <a:ext cx="2545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Tinta 57">
                  <a:extLst>
                    <a:ext uri="{FF2B5EF4-FFF2-40B4-BE49-F238E27FC236}">
                      <a16:creationId xmlns:a16="http://schemas.microsoft.com/office/drawing/2014/main" id="{B8849F14-C717-49F5-A4D5-2DA23EF7DF62}"/>
                    </a:ext>
                  </a:extLst>
                </p14:cNvPr>
                <p14:cNvContentPartPr/>
                <p14:nvPr/>
              </p14:nvContentPartPr>
              <p14:xfrm>
                <a:off x="11117105" y="1782443"/>
                <a:ext cx="88920" cy="221040"/>
              </p14:xfrm>
            </p:contentPart>
          </mc:Choice>
          <mc:Fallback>
            <p:pic>
              <p:nvPicPr>
                <p:cNvPr id="58" name="Tinta 57">
                  <a:extLst>
                    <a:ext uri="{FF2B5EF4-FFF2-40B4-BE49-F238E27FC236}">
                      <a16:creationId xmlns:a16="http://schemas.microsoft.com/office/drawing/2014/main" id="{B8849F14-C717-49F5-A4D5-2DA23EF7DF62}"/>
                    </a:ext>
                  </a:extLst>
                </p:cNvPr>
                <p:cNvPicPr/>
                <p:nvPr/>
              </p:nvPicPr>
              <p:blipFill>
                <a:blip r:embed="rId93"/>
                <a:stretch>
                  <a:fillRect/>
                </a:stretch>
              </p:blipFill>
              <p:spPr>
                <a:xfrm>
                  <a:off x="11099105" y="1764443"/>
                  <a:ext cx="12456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Tinta 58">
                  <a:extLst>
                    <a:ext uri="{FF2B5EF4-FFF2-40B4-BE49-F238E27FC236}">
                      <a16:creationId xmlns:a16="http://schemas.microsoft.com/office/drawing/2014/main" id="{5EDFF2E8-24D7-4B33-AC9B-A1509B97E4A1}"/>
                    </a:ext>
                  </a:extLst>
                </p14:cNvPr>
                <p14:cNvContentPartPr/>
                <p14:nvPr/>
              </p14:nvContentPartPr>
              <p14:xfrm>
                <a:off x="11332025" y="1744283"/>
                <a:ext cx="182880" cy="254160"/>
              </p14:xfrm>
            </p:contentPart>
          </mc:Choice>
          <mc:Fallback>
            <p:pic>
              <p:nvPicPr>
                <p:cNvPr id="59" name="Tinta 58">
                  <a:extLst>
                    <a:ext uri="{FF2B5EF4-FFF2-40B4-BE49-F238E27FC236}">
                      <a16:creationId xmlns:a16="http://schemas.microsoft.com/office/drawing/2014/main" id="{5EDFF2E8-24D7-4B33-AC9B-A1509B97E4A1}"/>
                    </a:ext>
                  </a:extLst>
                </p:cNvPr>
                <p:cNvPicPr/>
                <p:nvPr/>
              </p:nvPicPr>
              <p:blipFill>
                <a:blip r:embed="rId95"/>
                <a:stretch>
                  <a:fillRect/>
                </a:stretch>
              </p:blipFill>
              <p:spPr>
                <a:xfrm>
                  <a:off x="11314025" y="1726643"/>
                  <a:ext cx="21852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Tinta 59">
                  <a:extLst>
                    <a:ext uri="{FF2B5EF4-FFF2-40B4-BE49-F238E27FC236}">
                      <a16:creationId xmlns:a16="http://schemas.microsoft.com/office/drawing/2014/main" id="{4294B605-81B2-4881-8047-7A0461034E54}"/>
                    </a:ext>
                  </a:extLst>
                </p14:cNvPr>
                <p14:cNvContentPartPr/>
                <p14:nvPr/>
              </p14:nvContentPartPr>
              <p14:xfrm>
                <a:off x="11418065" y="1744643"/>
                <a:ext cx="173520" cy="16200"/>
              </p14:xfrm>
            </p:contentPart>
          </mc:Choice>
          <mc:Fallback>
            <p:pic>
              <p:nvPicPr>
                <p:cNvPr id="60" name="Tinta 59">
                  <a:extLst>
                    <a:ext uri="{FF2B5EF4-FFF2-40B4-BE49-F238E27FC236}">
                      <a16:creationId xmlns:a16="http://schemas.microsoft.com/office/drawing/2014/main" id="{4294B605-81B2-4881-8047-7A0461034E54}"/>
                    </a:ext>
                  </a:extLst>
                </p:cNvPr>
                <p:cNvPicPr/>
                <p:nvPr/>
              </p:nvPicPr>
              <p:blipFill>
                <a:blip r:embed="rId97"/>
                <a:stretch>
                  <a:fillRect/>
                </a:stretch>
              </p:blipFill>
              <p:spPr>
                <a:xfrm>
                  <a:off x="11400065" y="1727003"/>
                  <a:ext cx="2091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Tinta 63">
                  <a:extLst>
                    <a:ext uri="{FF2B5EF4-FFF2-40B4-BE49-F238E27FC236}">
                      <a16:creationId xmlns:a16="http://schemas.microsoft.com/office/drawing/2014/main" id="{AB7BE7C1-C514-4045-A3C7-DAADA806EDA7}"/>
                    </a:ext>
                  </a:extLst>
                </p14:cNvPr>
                <p14:cNvContentPartPr/>
                <p14:nvPr/>
              </p14:nvContentPartPr>
              <p14:xfrm>
                <a:off x="11735225" y="1629803"/>
                <a:ext cx="186480" cy="129600"/>
              </p14:xfrm>
            </p:contentPart>
          </mc:Choice>
          <mc:Fallback>
            <p:pic>
              <p:nvPicPr>
                <p:cNvPr id="64" name="Tinta 63">
                  <a:extLst>
                    <a:ext uri="{FF2B5EF4-FFF2-40B4-BE49-F238E27FC236}">
                      <a16:creationId xmlns:a16="http://schemas.microsoft.com/office/drawing/2014/main" id="{AB7BE7C1-C514-4045-A3C7-DAADA806EDA7}"/>
                    </a:ext>
                  </a:extLst>
                </p:cNvPr>
                <p:cNvPicPr/>
                <p:nvPr/>
              </p:nvPicPr>
              <p:blipFill>
                <a:blip r:embed="rId99"/>
                <a:stretch>
                  <a:fillRect/>
                </a:stretch>
              </p:blipFill>
              <p:spPr>
                <a:xfrm>
                  <a:off x="11717225" y="1612163"/>
                  <a:ext cx="222120" cy="165240"/>
                </a:xfrm>
                <a:prstGeom prst="rect">
                  <a:avLst/>
                </a:prstGeom>
              </p:spPr>
            </p:pic>
          </mc:Fallback>
        </mc:AlternateContent>
      </p:grpSp>
    </p:spTree>
    <p:extLst>
      <p:ext uri="{BB962C8B-B14F-4D97-AF65-F5344CB8AC3E}">
        <p14:creationId xmlns:p14="http://schemas.microsoft.com/office/powerpoint/2010/main" val="331778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0"/>
            <a:ext cx="7788651" cy="83099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4800" b="1" dirty="0">
                <a:solidFill>
                  <a:srgbClr val="0070C0"/>
                </a:solidFill>
              </a:rPr>
              <a:t>FUNÇÕES ASSOCIADAS</a:t>
            </a:r>
            <a:endParaRPr kumimoji="0" lang="pt-BR" altLang="pt-BR" sz="4800" b="1" i="0" strike="noStrike" cap="none" normalizeH="0" baseline="0" dirty="0">
              <a:ln>
                <a:noFill/>
              </a:ln>
              <a:solidFill>
                <a:srgbClr val="0070C0"/>
              </a:solidFill>
              <a:effectLst/>
            </a:endParaRPr>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BDF91D1B-D8F9-4123-824F-9AA397FC4C59}"/>
                  </a:ext>
                </a:extLst>
              </p:cNvPr>
              <p:cNvSpPr txBox="1"/>
              <p:nvPr/>
            </p:nvSpPr>
            <p:spPr>
              <a:xfrm>
                <a:off x="717452" y="717452"/>
                <a:ext cx="10986868" cy="5812232"/>
              </a:xfrm>
              <a:prstGeom prst="rect">
                <a:avLst/>
              </a:prstGeom>
              <a:noFill/>
            </p:spPr>
            <p:txBody>
              <a:bodyPr wrap="square">
                <a:spAutoFit/>
              </a:bodyPr>
              <a:lstStyle/>
              <a:p>
                <a:r>
                  <a:rPr lang="pt-BR" sz="4800" i="1" dirty="0"/>
                  <a:t>Relação Fundamental da Trigonometria</a:t>
                </a:r>
              </a:p>
              <a:p>
                <a:pPr algn="ctr"/>
                <a:r>
                  <a:rPr lang="pt-BR" sz="4000" dirty="0">
                    <a:solidFill>
                      <a:srgbClr val="FF0000"/>
                    </a:solidFill>
                    <a:latin typeface="Arial" panose="020B0604020202020204" pitchFamily="34" charset="0"/>
                    <a:ea typeface="Calibri" panose="020F0502020204030204" pitchFamily="34" charset="0"/>
                    <a:cs typeface="Times New Roman" panose="02020603050405020304" pitchFamily="18" charset="0"/>
                  </a:rPr>
                  <a:t>s</a:t>
                </a:r>
                <a:r>
                  <a:rPr lang="pt-BR" sz="4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en</a:t>
                </a:r>
                <a:r>
                  <a:rPr lang="pt-BR" sz="4000" baseline="30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2</a:t>
                </a:r>
                <a:r>
                  <a:rPr lang="pt-BR" sz="4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x + cos</a:t>
                </a:r>
                <a:r>
                  <a:rPr lang="pt-BR" sz="4000" baseline="30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2</a:t>
                </a:r>
                <a:r>
                  <a:rPr lang="pt-BR" sz="40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x = 1</a:t>
                </a:r>
                <a:endParaRPr lang="pt-BR" sz="4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r>
                      <a:rPr lang="pt-BR" sz="4800" i="1" smtClean="0">
                        <a:latin typeface="Cambria Math" panose="02040503050406030204" pitchFamily="18" charset="0"/>
                      </a:rPr>
                      <m:t>𝑡𝑔𝑥</m:t>
                    </m:r>
                    <m:r>
                      <a:rPr lang="pt-BR" sz="4800" i="0">
                        <a:latin typeface="Cambria Math" panose="02040503050406030204" pitchFamily="18" charset="0"/>
                      </a:rPr>
                      <m:t>=</m:t>
                    </m:r>
                    <m:f>
                      <m:fPr>
                        <m:ctrlPr>
                          <a:rPr lang="pt-BR" sz="4800" i="1">
                            <a:solidFill>
                              <a:srgbClr val="836967"/>
                            </a:solidFill>
                            <a:latin typeface="Cambria Math" panose="02040503050406030204" pitchFamily="18" charset="0"/>
                          </a:rPr>
                        </m:ctrlPr>
                      </m:fPr>
                      <m:num>
                        <m:r>
                          <a:rPr lang="pt-BR" sz="4800" i="1">
                            <a:latin typeface="Cambria Math" panose="02040503050406030204" pitchFamily="18" charset="0"/>
                          </a:rPr>
                          <m:t>𝑠𝑒𝑛</m:t>
                        </m:r>
                        <m:r>
                          <a:rPr lang="pt-BR" sz="4800" i="0">
                            <a:latin typeface="Cambria Math" panose="02040503050406030204" pitchFamily="18" charset="0"/>
                          </a:rPr>
                          <m:t> </m:t>
                        </m:r>
                        <m:r>
                          <a:rPr lang="pt-BR" sz="4800" i="1">
                            <a:latin typeface="Cambria Math" panose="02040503050406030204" pitchFamily="18" charset="0"/>
                          </a:rPr>
                          <m:t>𝑥</m:t>
                        </m:r>
                      </m:num>
                      <m:den>
                        <m:func>
                          <m:funcPr>
                            <m:ctrlPr>
                              <a:rPr lang="pt-BR" sz="4800" i="1">
                                <a:latin typeface="Cambria Math" panose="02040503050406030204" pitchFamily="18" charset="0"/>
                              </a:rPr>
                            </m:ctrlPr>
                          </m:funcPr>
                          <m:fName>
                            <m:r>
                              <m:rPr>
                                <m:sty m:val="p"/>
                              </m:rPr>
                              <a:rPr lang="pt-BR" sz="4800" i="0">
                                <a:latin typeface="Cambria Math" panose="02040503050406030204" pitchFamily="18" charset="0"/>
                              </a:rPr>
                              <m:t>cos</m:t>
                            </m:r>
                          </m:fName>
                          <m:e>
                            <m:r>
                              <a:rPr lang="pt-BR" sz="4800" i="1">
                                <a:latin typeface="Cambria Math" panose="02040503050406030204" pitchFamily="18" charset="0"/>
                              </a:rPr>
                              <m:t>𝑥</m:t>
                            </m:r>
                          </m:e>
                        </m:func>
                      </m:den>
                    </m:f>
                  </m:oMath>
                </a14:m>
                <a:r>
                  <a:rPr lang="pt-BR" sz="4800" dirty="0"/>
                  <a:t> </a:t>
                </a:r>
              </a:p>
              <a:p>
                <a:r>
                  <a:rPr lang="pt-BR" sz="4800" dirty="0"/>
                  <a:t>cot</a:t>
                </a:r>
                <a14:m>
                  <m:oMath xmlns:m="http://schemas.openxmlformats.org/officeDocument/2006/math">
                    <m:r>
                      <a:rPr lang="pt-BR" sz="4800" i="1">
                        <a:latin typeface="Cambria Math" panose="02040503050406030204" pitchFamily="18" charset="0"/>
                      </a:rPr>
                      <m:t>𝑔𝑥</m:t>
                    </m:r>
                    <m:r>
                      <a:rPr lang="pt-BR" sz="4800">
                        <a:latin typeface="Cambria Math" panose="02040503050406030204" pitchFamily="18" charset="0"/>
                      </a:rPr>
                      <m:t>=</m:t>
                    </m:r>
                    <m:f>
                      <m:fPr>
                        <m:ctrlPr>
                          <a:rPr lang="pt-BR" sz="4800" i="1">
                            <a:solidFill>
                              <a:srgbClr val="836967"/>
                            </a:solidFill>
                            <a:latin typeface="Cambria Math" panose="02040503050406030204" pitchFamily="18" charset="0"/>
                          </a:rPr>
                        </m:ctrlPr>
                      </m:fPr>
                      <m:num>
                        <m:r>
                          <a:rPr lang="pt-BR" sz="4800" b="0" i="1" smtClean="0">
                            <a:solidFill>
                              <a:srgbClr val="836967"/>
                            </a:solidFill>
                            <a:latin typeface="Cambria Math" panose="02040503050406030204" pitchFamily="18" charset="0"/>
                          </a:rPr>
                          <m:t>𝑐𝑜𝑠</m:t>
                        </m:r>
                        <m:r>
                          <a:rPr lang="pt-BR" sz="4800">
                            <a:latin typeface="Cambria Math" panose="02040503050406030204" pitchFamily="18" charset="0"/>
                          </a:rPr>
                          <m:t> </m:t>
                        </m:r>
                        <m:r>
                          <a:rPr lang="pt-BR" sz="4800" i="1">
                            <a:latin typeface="Cambria Math" panose="02040503050406030204" pitchFamily="18" charset="0"/>
                          </a:rPr>
                          <m:t>𝑥</m:t>
                        </m:r>
                      </m:num>
                      <m:den>
                        <m:func>
                          <m:funcPr>
                            <m:ctrlPr>
                              <a:rPr lang="pt-BR" sz="4800" i="1">
                                <a:latin typeface="Cambria Math" panose="02040503050406030204" pitchFamily="18" charset="0"/>
                              </a:rPr>
                            </m:ctrlPr>
                          </m:funcPr>
                          <m:fName>
                            <m:r>
                              <m:rPr>
                                <m:sty m:val="p"/>
                              </m:rPr>
                              <a:rPr lang="pt-BR" sz="4800" b="0" i="0" smtClean="0">
                                <a:latin typeface="Cambria Math" panose="02040503050406030204" pitchFamily="18" charset="0"/>
                              </a:rPr>
                              <m:t>sen</m:t>
                            </m:r>
                          </m:fName>
                          <m:e>
                            <m:r>
                              <a:rPr lang="pt-BR" sz="4800" i="1">
                                <a:latin typeface="Cambria Math" panose="02040503050406030204" pitchFamily="18" charset="0"/>
                              </a:rPr>
                              <m:t>𝑥</m:t>
                            </m:r>
                          </m:e>
                        </m:func>
                      </m:den>
                    </m:f>
                  </m:oMath>
                </a14:m>
                <a:endParaRPr lang="pt-BR" sz="4800" dirty="0"/>
              </a:p>
              <a:p>
                <a:r>
                  <a:rPr lang="pt-BR" sz="4800" dirty="0" err="1">
                    <a:ea typeface="Calibri" panose="020F0502020204030204" pitchFamily="34" charset="0"/>
                    <a:cs typeface="Arial" panose="020B0604020202020204" pitchFamily="34" charset="0"/>
                  </a:rPr>
                  <a:t>s</a:t>
                </a:r>
                <a:r>
                  <a:rPr lang="pt-BR" sz="4800" dirty="0" err="1">
                    <a:effectLst/>
                    <a:ea typeface="Calibri" panose="020F0502020204030204" pitchFamily="34" charset="0"/>
                    <a:cs typeface="Arial" panose="020B0604020202020204" pitchFamily="34" charset="0"/>
                  </a:rPr>
                  <a:t>ec</a:t>
                </a:r>
                <a:r>
                  <a:rPr lang="pt-BR" sz="4800" dirty="0">
                    <a:effectLst/>
                    <a:ea typeface="Calibri" panose="020F0502020204030204" pitchFamily="34" charset="0"/>
                    <a:cs typeface="Arial" panose="020B0604020202020204" pitchFamily="34" charset="0"/>
                  </a:rPr>
                  <a:t> </a:t>
                </a:r>
                <a14:m>
                  <m:oMath xmlns:m="http://schemas.openxmlformats.org/officeDocument/2006/math">
                    <m:r>
                      <a:rPr lang="pt-BR" sz="4800" i="1" smtClean="0">
                        <a:effectLst/>
                        <a:latin typeface="Cambria Math" panose="02040503050406030204" pitchFamily="18" charset="0"/>
                        <a:ea typeface="Calibri" panose="020F0502020204030204" pitchFamily="34" charset="0"/>
                        <a:cs typeface="Arial" panose="020B0604020202020204" pitchFamily="34" charset="0"/>
                      </a:rPr>
                      <m:t>𝑥</m:t>
                    </m:r>
                    <m:r>
                      <a:rPr lang="pt-BR" sz="48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pt-BR" sz="4800" i="1">
                            <a:effectLst/>
                            <a:latin typeface="Cambria Math" panose="02040503050406030204" pitchFamily="18" charset="0"/>
                            <a:cs typeface="Arial" panose="020B0604020202020204" pitchFamily="34" charset="0"/>
                          </a:rPr>
                        </m:ctrlPr>
                      </m:fPr>
                      <m:num>
                        <m:r>
                          <a:rPr lang="pt-BR" sz="4800" b="0" i="1" smtClean="0">
                            <a:effectLst/>
                            <a:latin typeface="Cambria Math" panose="02040503050406030204" pitchFamily="18" charset="0"/>
                            <a:cs typeface="Arial" panose="020B0604020202020204" pitchFamily="34" charset="0"/>
                          </a:rPr>
                          <m:t>1</m:t>
                        </m:r>
                      </m:num>
                      <m:den>
                        <m:func>
                          <m:funcPr>
                            <m:ctrlPr>
                              <a:rPr lang="pt-BR" sz="4800" i="1">
                                <a:effectLst/>
                                <a:latin typeface="Cambria Math" panose="02040503050406030204" pitchFamily="18" charset="0"/>
                                <a:cs typeface="Arial" panose="020B0604020202020204" pitchFamily="34" charset="0"/>
                              </a:rPr>
                            </m:ctrlPr>
                          </m:funcPr>
                          <m:fName>
                            <m:r>
                              <m:rPr>
                                <m:sty m:val="p"/>
                              </m:rPr>
                              <a:rPr lang="pt-BR" sz="4800">
                                <a:effectLst/>
                                <a:latin typeface="Cambria Math" panose="02040503050406030204" pitchFamily="18" charset="0"/>
                                <a:ea typeface="Calibri" panose="020F0502020204030204" pitchFamily="34" charset="0"/>
                                <a:cs typeface="Arial" panose="020B0604020202020204" pitchFamily="34" charset="0"/>
                              </a:rPr>
                              <m:t>cos</m:t>
                            </m:r>
                          </m:fName>
                          <m:e>
                            <m:r>
                              <a:rPr lang="pt-BR" sz="4800" i="1">
                                <a:effectLst/>
                                <a:latin typeface="Cambria Math" panose="02040503050406030204" pitchFamily="18" charset="0"/>
                                <a:ea typeface="Calibri" panose="020F0502020204030204" pitchFamily="34" charset="0"/>
                                <a:cs typeface="Arial" panose="020B0604020202020204" pitchFamily="34" charset="0"/>
                              </a:rPr>
                              <m:t>𝑥</m:t>
                            </m:r>
                          </m:e>
                        </m:func>
                      </m:den>
                    </m:f>
                  </m:oMath>
                </a14:m>
                <a:endParaRPr lang="pt-BR" sz="4800" dirty="0"/>
              </a:p>
              <a:p>
                <a:r>
                  <a:rPr lang="pt-BR" sz="4800" dirty="0" err="1">
                    <a:ea typeface="Calibri" panose="020F0502020204030204" pitchFamily="34" charset="0"/>
                    <a:cs typeface="Arial" panose="020B0604020202020204" pitchFamily="34" charset="0"/>
                  </a:rPr>
                  <a:t>c</a:t>
                </a:r>
                <a:r>
                  <a:rPr lang="pt-BR" sz="4800" dirty="0" err="1">
                    <a:effectLst/>
                    <a:ea typeface="Calibri" panose="020F0502020204030204" pitchFamily="34" charset="0"/>
                    <a:cs typeface="Arial" panose="020B0604020202020204" pitchFamily="34" charset="0"/>
                  </a:rPr>
                  <a:t>osec</a:t>
                </a:r>
                <a:r>
                  <a:rPr lang="pt-BR" sz="4800" dirty="0">
                    <a:effectLst/>
                    <a:ea typeface="Calibri" panose="020F0502020204030204" pitchFamily="34" charset="0"/>
                    <a:cs typeface="Arial" panose="020B0604020202020204" pitchFamily="34" charset="0"/>
                  </a:rPr>
                  <a:t> </a:t>
                </a:r>
                <a14:m>
                  <m:oMath xmlns:m="http://schemas.openxmlformats.org/officeDocument/2006/math">
                    <m:r>
                      <a:rPr lang="pt-BR" sz="4800" i="1" smtClean="0">
                        <a:effectLst/>
                        <a:latin typeface="Cambria Math" panose="02040503050406030204" pitchFamily="18" charset="0"/>
                        <a:ea typeface="Calibri" panose="020F0502020204030204" pitchFamily="34" charset="0"/>
                        <a:cs typeface="Arial" panose="020B0604020202020204" pitchFamily="34" charset="0"/>
                      </a:rPr>
                      <m:t>𝑥</m:t>
                    </m:r>
                    <m:r>
                      <a:rPr lang="pt-BR" sz="48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pt-BR" sz="4800" i="1">
                            <a:effectLst/>
                            <a:latin typeface="Cambria Math" panose="02040503050406030204" pitchFamily="18" charset="0"/>
                            <a:cs typeface="Arial" panose="020B0604020202020204" pitchFamily="34" charset="0"/>
                          </a:rPr>
                        </m:ctrlPr>
                      </m:fPr>
                      <m:num>
                        <m:r>
                          <a:rPr lang="pt-BR" sz="4800" b="0" i="1" smtClean="0">
                            <a:effectLst/>
                            <a:latin typeface="Cambria Math" panose="02040503050406030204" pitchFamily="18" charset="0"/>
                            <a:cs typeface="Arial" panose="020B0604020202020204" pitchFamily="34" charset="0"/>
                          </a:rPr>
                          <m:t>1</m:t>
                        </m:r>
                      </m:num>
                      <m:den>
                        <m:func>
                          <m:funcPr>
                            <m:ctrlPr>
                              <a:rPr lang="pt-BR" sz="4800" i="1">
                                <a:effectLst/>
                                <a:latin typeface="Cambria Math" panose="02040503050406030204" pitchFamily="18" charset="0"/>
                                <a:cs typeface="Arial" panose="020B0604020202020204" pitchFamily="34" charset="0"/>
                              </a:rPr>
                            </m:ctrlPr>
                          </m:funcPr>
                          <m:fName>
                            <m:r>
                              <m:rPr>
                                <m:sty m:val="p"/>
                              </m:rPr>
                              <a:rPr lang="pt-BR" sz="4800" b="0" i="0" smtClean="0">
                                <a:effectLst/>
                                <a:latin typeface="Cambria Math" panose="02040503050406030204" pitchFamily="18" charset="0"/>
                                <a:cs typeface="Arial" panose="020B0604020202020204" pitchFamily="34" charset="0"/>
                              </a:rPr>
                              <m:t>sen</m:t>
                            </m:r>
                            <m:r>
                              <a:rPr lang="pt-BR" sz="4800" b="0" i="0" smtClean="0">
                                <a:effectLst/>
                                <a:latin typeface="Cambria Math" panose="02040503050406030204" pitchFamily="18" charset="0"/>
                                <a:cs typeface="Arial" panose="020B0604020202020204" pitchFamily="34" charset="0"/>
                              </a:rPr>
                              <m:t> </m:t>
                            </m:r>
                          </m:fName>
                          <m:e>
                            <m:r>
                              <a:rPr lang="pt-BR" sz="4800" i="1">
                                <a:effectLst/>
                                <a:latin typeface="Cambria Math" panose="02040503050406030204" pitchFamily="18" charset="0"/>
                                <a:ea typeface="Calibri" panose="020F0502020204030204" pitchFamily="34" charset="0"/>
                                <a:cs typeface="Arial" panose="020B0604020202020204" pitchFamily="34" charset="0"/>
                              </a:rPr>
                              <m:t>𝑥</m:t>
                            </m:r>
                          </m:e>
                        </m:func>
                      </m:den>
                    </m:f>
                  </m:oMath>
                </a14:m>
                <a:endParaRPr lang="pt-BR" sz="4800" dirty="0"/>
              </a:p>
              <a:p>
                <a:endParaRPr lang="pt-BR" dirty="0"/>
              </a:p>
            </p:txBody>
          </p:sp>
        </mc:Choice>
        <mc:Fallback xmlns="">
          <p:sp>
            <p:nvSpPr>
              <p:cNvPr id="8" name="CaixaDeTexto 7">
                <a:extLst>
                  <a:ext uri="{FF2B5EF4-FFF2-40B4-BE49-F238E27FC236}">
                    <a16:creationId xmlns:a16="http://schemas.microsoft.com/office/drawing/2014/main" id="{BDF91D1B-D8F9-4123-824F-9AA397FC4C59}"/>
                  </a:ext>
                </a:extLst>
              </p:cNvPr>
              <p:cNvSpPr txBox="1">
                <a:spLocks noRot="1" noChangeAspect="1" noMove="1" noResize="1" noEditPoints="1" noAdjustHandles="1" noChangeArrowheads="1" noChangeShapeType="1" noTextEdit="1"/>
              </p:cNvSpPr>
              <p:nvPr/>
            </p:nvSpPr>
            <p:spPr>
              <a:xfrm>
                <a:off x="717452" y="717452"/>
                <a:ext cx="10986868" cy="5812232"/>
              </a:xfrm>
              <a:prstGeom prst="rect">
                <a:avLst/>
              </a:prstGeom>
              <a:blipFill>
                <a:blip r:embed="rId2"/>
                <a:stretch>
                  <a:fillRect l="-2553" t="-2308"/>
                </a:stretch>
              </a:blipFill>
            </p:spPr>
            <p:txBody>
              <a:bodyPr/>
              <a:lstStyle/>
              <a:p>
                <a:r>
                  <a:rPr lang="pt-BR">
                    <a:noFill/>
                  </a:rPr>
                  <a:t> </a:t>
                </a:r>
              </a:p>
            </p:txBody>
          </p:sp>
        </mc:Fallback>
      </mc:AlternateContent>
      <p:grpSp>
        <p:nvGrpSpPr>
          <p:cNvPr id="5" name="Agrupar 4">
            <a:extLst>
              <a:ext uri="{FF2B5EF4-FFF2-40B4-BE49-F238E27FC236}">
                <a16:creationId xmlns:a16="http://schemas.microsoft.com/office/drawing/2014/main" id="{15749761-BF22-45AF-97C9-CFC71BCA98D4}"/>
              </a:ext>
            </a:extLst>
          </p:cNvPr>
          <p:cNvGrpSpPr/>
          <p:nvPr/>
        </p:nvGrpSpPr>
        <p:grpSpPr>
          <a:xfrm>
            <a:off x="128105" y="2216908"/>
            <a:ext cx="477720" cy="665640"/>
            <a:chOff x="128105" y="2216908"/>
            <a:chExt cx="477720" cy="665640"/>
          </a:xfrm>
        </p:grpSpPr>
        <mc:AlternateContent xmlns:mc="http://schemas.openxmlformats.org/markup-compatibility/2006">
          <mc:Choice xmlns:p14="http://schemas.microsoft.com/office/powerpoint/2010/main" Requires="p14">
            <p:contentPart p14:bwMode="auto" r:id="rId3">
              <p14:nvContentPartPr>
                <p14:cNvPr id="3" name="Tinta 2">
                  <a:extLst>
                    <a:ext uri="{FF2B5EF4-FFF2-40B4-BE49-F238E27FC236}">
                      <a16:creationId xmlns:a16="http://schemas.microsoft.com/office/drawing/2014/main" id="{858D2906-D528-4067-B004-4B34339D65BF}"/>
                    </a:ext>
                  </a:extLst>
                </p14:cNvPr>
                <p14:cNvContentPartPr/>
                <p14:nvPr/>
              </p14:nvContentPartPr>
              <p14:xfrm>
                <a:off x="253025" y="2377468"/>
                <a:ext cx="68760" cy="342720"/>
              </p14:xfrm>
            </p:contentPart>
          </mc:Choice>
          <mc:Fallback>
            <p:pic>
              <p:nvPicPr>
                <p:cNvPr id="3" name="Tinta 2">
                  <a:extLst>
                    <a:ext uri="{FF2B5EF4-FFF2-40B4-BE49-F238E27FC236}">
                      <a16:creationId xmlns:a16="http://schemas.microsoft.com/office/drawing/2014/main" id="{858D2906-D528-4067-B004-4B34339D65BF}"/>
                    </a:ext>
                  </a:extLst>
                </p:cNvPr>
                <p:cNvPicPr/>
                <p:nvPr/>
              </p:nvPicPr>
              <p:blipFill>
                <a:blip r:embed="rId4"/>
                <a:stretch>
                  <a:fillRect/>
                </a:stretch>
              </p:blipFill>
              <p:spPr>
                <a:xfrm>
                  <a:off x="235025" y="2359468"/>
                  <a:ext cx="10440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Tinta 3">
                  <a:extLst>
                    <a:ext uri="{FF2B5EF4-FFF2-40B4-BE49-F238E27FC236}">
                      <a16:creationId xmlns:a16="http://schemas.microsoft.com/office/drawing/2014/main" id="{7E07AB50-53AF-4B51-BE48-DE39ABB95A76}"/>
                    </a:ext>
                  </a:extLst>
                </p14:cNvPr>
                <p14:cNvContentPartPr/>
                <p14:nvPr/>
              </p14:nvContentPartPr>
              <p14:xfrm>
                <a:off x="128105" y="2216908"/>
                <a:ext cx="477720" cy="665640"/>
              </p14:xfrm>
            </p:contentPart>
          </mc:Choice>
          <mc:Fallback>
            <p:pic>
              <p:nvPicPr>
                <p:cNvPr id="4" name="Tinta 3">
                  <a:extLst>
                    <a:ext uri="{FF2B5EF4-FFF2-40B4-BE49-F238E27FC236}">
                      <a16:creationId xmlns:a16="http://schemas.microsoft.com/office/drawing/2014/main" id="{7E07AB50-53AF-4B51-BE48-DE39ABB95A76}"/>
                    </a:ext>
                  </a:extLst>
                </p:cNvPr>
                <p:cNvPicPr/>
                <p:nvPr/>
              </p:nvPicPr>
              <p:blipFill>
                <a:blip r:embed="rId6"/>
                <a:stretch>
                  <a:fillRect/>
                </a:stretch>
              </p:blipFill>
              <p:spPr>
                <a:xfrm>
                  <a:off x="110465" y="2199268"/>
                  <a:ext cx="513360" cy="701280"/>
                </a:xfrm>
                <a:prstGeom prst="rect">
                  <a:avLst/>
                </a:prstGeom>
              </p:spPr>
            </p:pic>
          </mc:Fallback>
        </mc:AlternateContent>
      </p:grpSp>
      <p:grpSp>
        <p:nvGrpSpPr>
          <p:cNvPr id="9" name="Agrupar 8">
            <a:extLst>
              <a:ext uri="{FF2B5EF4-FFF2-40B4-BE49-F238E27FC236}">
                <a16:creationId xmlns:a16="http://schemas.microsoft.com/office/drawing/2014/main" id="{B8447BCF-9F68-4DA3-8CB9-F9A5C91360DC}"/>
              </a:ext>
            </a:extLst>
          </p:cNvPr>
          <p:cNvGrpSpPr/>
          <p:nvPr/>
        </p:nvGrpSpPr>
        <p:grpSpPr>
          <a:xfrm>
            <a:off x="220985" y="3304108"/>
            <a:ext cx="378720" cy="697680"/>
            <a:chOff x="220985" y="3304108"/>
            <a:chExt cx="378720" cy="697680"/>
          </a:xfrm>
        </p:grpSpPr>
        <mc:AlternateContent xmlns:mc="http://schemas.openxmlformats.org/markup-compatibility/2006">
          <mc:Choice xmlns:p14="http://schemas.microsoft.com/office/powerpoint/2010/main" Requires="p14">
            <p:contentPart p14:bwMode="auto" r:id="rId7">
              <p14:nvContentPartPr>
                <p14:cNvPr id="6" name="Tinta 5">
                  <a:extLst>
                    <a:ext uri="{FF2B5EF4-FFF2-40B4-BE49-F238E27FC236}">
                      <a16:creationId xmlns:a16="http://schemas.microsoft.com/office/drawing/2014/main" id="{5C748343-3C87-4D10-B16E-EE5AC2F7DDA8}"/>
                    </a:ext>
                  </a:extLst>
                </p14:cNvPr>
                <p14:cNvContentPartPr/>
                <p14:nvPr/>
              </p14:nvContentPartPr>
              <p14:xfrm>
                <a:off x="220985" y="3491668"/>
                <a:ext cx="167400" cy="261000"/>
              </p14:xfrm>
            </p:contentPart>
          </mc:Choice>
          <mc:Fallback>
            <p:pic>
              <p:nvPicPr>
                <p:cNvPr id="6" name="Tinta 5">
                  <a:extLst>
                    <a:ext uri="{FF2B5EF4-FFF2-40B4-BE49-F238E27FC236}">
                      <a16:creationId xmlns:a16="http://schemas.microsoft.com/office/drawing/2014/main" id="{5C748343-3C87-4D10-B16E-EE5AC2F7DDA8}"/>
                    </a:ext>
                  </a:extLst>
                </p:cNvPr>
                <p:cNvPicPr/>
                <p:nvPr/>
              </p:nvPicPr>
              <p:blipFill>
                <a:blip r:embed="rId8"/>
                <a:stretch>
                  <a:fillRect/>
                </a:stretch>
              </p:blipFill>
              <p:spPr>
                <a:xfrm>
                  <a:off x="203345" y="3473668"/>
                  <a:ext cx="20304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Tinta 6">
                  <a:extLst>
                    <a:ext uri="{FF2B5EF4-FFF2-40B4-BE49-F238E27FC236}">
                      <a16:creationId xmlns:a16="http://schemas.microsoft.com/office/drawing/2014/main" id="{7433999A-CC62-4717-89C5-4390573D23E2}"/>
                    </a:ext>
                  </a:extLst>
                </p14:cNvPr>
                <p14:cNvContentPartPr/>
                <p14:nvPr/>
              </p14:nvContentPartPr>
              <p14:xfrm>
                <a:off x="237545" y="3304108"/>
                <a:ext cx="362160" cy="697680"/>
              </p14:xfrm>
            </p:contentPart>
          </mc:Choice>
          <mc:Fallback>
            <p:pic>
              <p:nvPicPr>
                <p:cNvPr id="7" name="Tinta 6">
                  <a:extLst>
                    <a:ext uri="{FF2B5EF4-FFF2-40B4-BE49-F238E27FC236}">
                      <a16:creationId xmlns:a16="http://schemas.microsoft.com/office/drawing/2014/main" id="{7433999A-CC62-4717-89C5-4390573D23E2}"/>
                    </a:ext>
                  </a:extLst>
                </p:cNvPr>
                <p:cNvPicPr/>
                <p:nvPr/>
              </p:nvPicPr>
              <p:blipFill>
                <a:blip r:embed="rId10"/>
                <a:stretch>
                  <a:fillRect/>
                </a:stretch>
              </p:blipFill>
              <p:spPr>
                <a:xfrm>
                  <a:off x="219905" y="3286468"/>
                  <a:ext cx="397800" cy="733320"/>
                </a:xfrm>
                <a:prstGeom prst="rect">
                  <a:avLst/>
                </a:prstGeom>
              </p:spPr>
            </p:pic>
          </mc:Fallback>
        </mc:AlternateContent>
      </p:grpSp>
      <p:grpSp>
        <p:nvGrpSpPr>
          <p:cNvPr id="12" name="Agrupar 11">
            <a:extLst>
              <a:ext uri="{FF2B5EF4-FFF2-40B4-BE49-F238E27FC236}">
                <a16:creationId xmlns:a16="http://schemas.microsoft.com/office/drawing/2014/main" id="{E3679D2F-2630-44E5-8E25-CC4069AB99FE}"/>
              </a:ext>
            </a:extLst>
          </p:cNvPr>
          <p:cNvGrpSpPr/>
          <p:nvPr/>
        </p:nvGrpSpPr>
        <p:grpSpPr>
          <a:xfrm>
            <a:off x="156905" y="4346668"/>
            <a:ext cx="542520" cy="618120"/>
            <a:chOff x="156905" y="4346668"/>
            <a:chExt cx="542520" cy="618120"/>
          </a:xfrm>
        </p:grpSpPr>
        <mc:AlternateContent xmlns:mc="http://schemas.openxmlformats.org/markup-compatibility/2006">
          <mc:Choice xmlns:p14="http://schemas.microsoft.com/office/powerpoint/2010/main" Requires="p14">
            <p:contentPart p14:bwMode="auto" r:id="rId11">
              <p14:nvContentPartPr>
                <p14:cNvPr id="10" name="Tinta 9">
                  <a:extLst>
                    <a:ext uri="{FF2B5EF4-FFF2-40B4-BE49-F238E27FC236}">
                      <a16:creationId xmlns:a16="http://schemas.microsoft.com/office/drawing/2014/main" id="{6374CE20-0F7E-4F28-B64E-65981570AA7D}"/>
                    </a:ext>
                  </a:extLst>
                </p14:cNvPr>
                <p14:cNvContentPartPr/>
                <p14:nvPr/>
              </p14:nvContentPartPr>
              <p14:xfrm>
                <a:off x="238985" y="4476988"/>
                <a:ext cx="196560" cy="274320"/>
              </p14:xfrm>
            </p:contentPart>
          </mc:Choice>
          <mc:Fallback>
            <p:pic>
              <p:nvPicPr>
                <p:cNvPr id="10" name="Tinta 9">
                  <a:extLst>
                    <a:ext uri="{FF2B5EF4-FFF2-40B4-BE49-F238E27FC236}">
                      <a16:creationId xmlns:a16="http://schemas.microsoft.com/office/drawing/2014/main" id="{6374CE20-0F7E-4F28-B64E-65981570AA7D}"/>
                    </a:ext>
                  </a:extLst>
                </p:cNvPr>
                <p:cNvPicPr/>
                <p:nvPr/>
              </p:nvPicPr>
              <p:blipFill>
                <a:blip r:embed="rId12"/>
                <a:stretch>
                  <a:fillRect/>
                </a:stretch>
              </p:blipFill>
              <p:spPr>
                <a:xfrm>
                  <a:off x="220985" y="4458988"/>
                  <a:ext cx="23220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Tinta 10">
                  <a:extLst>
                    <a:ext uri="{FF2B5EF4-FFF2-40B4-BE49-F238E27FC236}">
                      <a16:creationId xmlns:a16="http://schemas.microsoft.com/office/drawing/2014/main" id="{A929BA92-F5FB-4A37-BDFC-550606C904DE}"/>
                    </a:ext>
                  </a:extLst>
                </p14:cNvPr>
                <p14:cNvContentPartPr/>
                <p14:nvPr/>
              </p14:nvContentPartPr>
              <p14:xfrm>
                <a:off x="156905" y="4346668"/>
                <a:ext cx="542520" cy="618120"/>
              </p14:xfrm>
            </p:contentPart>
          </mc:Choice>
          <mc:Fallback>
            <p:pic>
              <p:nvPicPr>
                <p:cNvPr id="11" name="Tinta 10">
                  <a:extLst>
                    <a:ext uri="{FF2B5EF4-FFF2-40B4-BE49-F238E27FC236}">
                      <a16:creationId xmlns:a16="http://schemas.microsoft.com/office/drawing/2014/main" id="{A929BA92-F5FB-4A37-BDFC-550606C904DE}"/>
                    </a:ext>
                  </a:extLst>
                </p:cNvPr>
                <p:cNvPicPr/>
                <p:nvPr/>
              </p:nvPicPr>
              <p:blipFill>
                <a:blip r:embed="rId14"/>
                <a:stretch>
                  <a:fillRect/>
                </a:stretch>
              </p:blipFill>
              <p:spPr>
                <a:xfrm>
                  <a:off x="139265" y="4328668"/>
                  <a:ext cx="578160" cy="653760"/>
                </a:xfrm>
                <a:prstGeom prst="rect">
                  <a:avLst/>
                </a:prstGeom>
              </p:spPr>
            </p:pic>
          </mc:Fallback>
        </mc:AlternateContent>
      </p:grpSp>
      <p:grpSp>
        <p:nvGrpSpPr>
          <p:cNvPr id="17" name="Agrupar 16">
            <a:extLst>
              <a:ext uri="{FF2B5EF4-FFF2-40B4-BE49-F238E27FC236}">
                <a16:creationId xmlns:a16="http://schemas.microsoft.com/office/drawing/2014/main" id="{13458FA7-4760-4A59-B08D-0E956F8CFE41}"/>
              </a:ext>
            </a:extLst>
          </p:cNvPr>
          <p:cNvGrpSpPr/>
          <p:nvPr/>
        </p:nvGrpSpPr>
        <p:grpSpPr>
          <a:xfrm>
            <a:off x="194705" y="5389228"/>
            <a:ext cx="392040" cy="773640"/>
            <a:chOff x="194705" y="5389228"/>
            <a:chExt cx="392040" cy="773640"/>
          </a:xfrm>
        </p:grpSpPr>
        <mc:AlternateContent xmlns:mc="http://schemas.openxmlformats.org/markup-compatibility/2006">
          <mc:Choice xmlns:p14="http://schemas.microsoft.com/office/powerpoint/2010/main" Requires="p14">
            <p:contentPart p14:bwMode="auto" r:id="rId15">
              <p14:nvContentPartPr>
                <p14:cNvPr id="13" name="Tinta 12">
                  <a:extLst>
                    <a:ext uri="{FF2B5EF4-FFF2-40B4-BE49-F238E27FC236}">
                      <a16:creationId xmlns:a16="http://schemas.microsoft.com/office/drawing/2014/main" id="{E261DB4A-DB27-461E-85E2-6853BA2660A3}"/>
                    </a:ext>
                  </a:extLst>
                </p14:cNvPr>
                <p14:cNvContentPartPr/>
                <p14:nvPr/>
              </p14:nvContentPartPr>
              <p14:xfrm>
                <a:off x="235025" y="5479588"/>
                <a:ext cx="145800" cy="233640"/>
              </p14:xfrm>
            </p:contentPart>
          </mc:Choice>
          <mc:Fallback>
            <p:pic>
              <p:nvPicPr>
                <p:cNvPr id="13" name="Tinta 12">
                  <a:extLst>
                    <a:ext uri="{FF2B5EF4-FFF2-40B4-BE49-F238E27FC236}">
                      <a16:creationId xmlns:a16="http://schemas.microsoft.com/office/drawing/2014/main" id="{E261DB4A-DB27-461E-85E2-6853BA2660A3}"/>
                    </a:ext>
                  </a:extLst>
                </p:cNvPr>
                <p:cNvPicPr/>
                <p:nvPr/>
              </p:nvPicPr>
              <p:blipFill>
                <a:blip r:embed="rId16"/>
                <a:stretch>
                  <a:fillRect/>
                </a:stretch>
              </p:blipFill>
              <p:spPr>
                <a:xfrm>
                  <a:off x="217385" y="5461588"/>
                  <a:ext cx="18144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Tinta 13">
                  <a:extLst>
                    <a:ext uri="{FF2B5EF4-FFF2-40B4-BE49-F238E27FC236}">
                      <a16:creationId xmlns:a16="http://schemas.microsoft.com/office/drawing/2014/main" id="{4FE72A4E-FEE2-4A06-BB66-D456C15C402D}"/>
                    </a:ext>
                  </a:extLst>
                </p14:cNvPr>
                <p14:cNvContentPartPr/>
                <p14:nvPr/>
              </p14:nvContentPartPr>
              <p14:xfrm>
                <a:off x="379025" y="5618188"/>
                <a:ext cx="30960" cy="262800"/>
              </p14:xfrm>
            </p:contentPart>
          </mc:Choice>
          <mc:Fallback>
            <p:pic>
              <p:nvPicPr>
                <p:cNvPr id="14" name="Tinta 13">
                  <a:extLst>
                    <a:ext uri="{FF2B5EF4-FFF2-40B4-BE49-F238E27FC236}">
                      <a16:creationId xmlns:a16="http://schemas.microsoft.com/office/drawing/2014/main" id="{4FE72A4E-FEE2-4A06-BB66-D456C15C402D}"/>
                    </a:ext>
                  </a:extLst>
                </p:cNvPr>
                <p:cNvPicPr/>
                <p:nvPr/>
              </p:nvPicPr>
              <p:blipFill>
                <a:blip r:embed="rId18"/>
                <a:stretch>
                  <a:fillRect/>
                </a:stretch>
              </p:blipFill>
              <p:spPr>
                <a:xfrm>
                  <a:off x="361385" y="5600548"/>
                  <a:ext cx="6660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Tinta 15">
                  <a:extLst>
                    <a:ext uri="{FF2B5EF4-FFF2-40B4-BE49-F238E27FC236}">
                      <a16:creationId xmlns:a16="http://schemas.microsoft.com/office/drawing/2014/main" id="{26EBCAA3-FCCA-4FF3-9056-BB896B91E155}"/>
                    </a:ext>
                  </a:extLst>
                </p14:cNvPr>
                <p14:cNvContentPartPr/>
                <p14:nvPr/>
              </p14:nvContentPartPr>
              <p14:xfrm>
                <a:off x="194705" y="5389228"/>
                <a:ext cx="392040" cy="773640"/>
              </p14:xfrm>
            </p:contentPart>
          </mc:Choice>
          <mc:Fallback>
            <p:pic>
              <p:nvPicPr>
                <p:cNvPr id="16" name="Tinta 15">
                  <a:extLst>
                    <a:ext uri="{FF2B5EF4-FFF2-40B4-BE49-F238E27FC236}">
                      <a16:creationId xmlns:a16="http://schemas.microsoft.com/office/drawing/2014/main" id="{26EBCAA3-FCCA-4FF3-9056-BB896B91E155}"/>
                    </a:ext>
                  </a:extLst>
                </p:cNvPr>
                <p:cNvPicPr/>
                <p:nvPr/>
              </p:nvPicPr>
              <p:blipFill>
                <a:blip r:embed="rId20"/>
                <a:stretch>
                  <a:fillRect/>
                </a:stretch>
              </p:blipFill>
              <p:spPr>
                <a:xfrm>
                  <a:off x="176705" y="5371588"/>
                  <a:ext cx="427680" cy="80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18" name="Tinta 17">
                <a:extLst>
                  <a:ext uri="{FF2B5EF4-FFF2-40B4-BE49-F238E27FC236}">
                    <a16:creationId xmlns:a16="http://schemas.microsoft.com/office/drawing/2014/main" id="{A642820E-38ED-44FC-A82A-415BFE9E05C9}"/>
                  </a:ext>
                </a:extLst>
              </p14:cNvPr>
              <p14:cNvContentPartPr/>
              <p14:nvPr/>
            </p14:nvContentPartPr>
            <p14:xfrm>
              <a:off x="849545" y="4550428"/>
              <a:ext cx="487440" cy="165240"/>
            </p14:xfrm>
          </p:contentPart>
        </mc:Choice>
        <mc:Fallback>
          <p:pic>
            <p:nvPicPr>
              <p:cNvPr id="18" name="Tinta 17">
                <a:extLst>
                  <a:ext uri="{FF2B5EF4-FFF2-40B4-BE49-F238E27FC236}">
                    <a16:creationId xmlns:a16="http://schemas.microsoft.com/office/drawing/2014/main" id="{A642820E-38ED-44FC-A82A-415BFE9E05C9}"/>
                  </a:ext>
                </a:extLst>
              </p:cNvPr>
              <p:cNvPicPr/>
              <p:nvPr/>
            </p:nvPicPr>
            <p:blipFill>
              <a:blip r:embed="rId22"/>
              <a:stretch>
                <a:fillRect/>
              </a:stretch>
            </p:blipFill>
            <p:spPr>
              <a:xfrm>
                <a:off x="795545" y="4442428"/>
                <a:ext cx="5950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Tinta 18">
                <a:extLst>
                  <a:ext uri="{FF2B5EF4-FFF2-40B4-BE49-F238E27FC236}">
                    <a16:creationId xmlns:a16="http://schemas.microsoft.com/office/drawing/2014/main" id="{3896A91A-C365-4FEC-8073-4FC07D0656F5}"/>
                  </a:ext>
                </a:extLst>
              </p14:cNvPr>
              <p14:cNvContentPartPr/>
              <p14:nvPr/>
            </p14:nvContentPartPr>
            <p14:xfrm>
              <a:off x="884825" y="5634028"/>
              <a:ext cx="756360" cy="99360"/>
            </p14:xfrm>
          </p:contentPart>
        </mc:Choice>
        <mc:Fallback>
          <p:pic>
            <p:nvPicPr>
              <p:cNvPr id="19" name="Tinta 18">
                <a:extLst>
                  <a:ext uri="{FF2B5EF4-FFF2-40B4-BE49-F238E27FC236}">
                    <a16:creationId xmlns:a16="http://schemas.microsoft.com/office/drawing/2014/main" id="{3896A91A-C365-4FEC-8073-4FC07D0656F5}"/>
                  </a:ext>
                </a:extLst>
              </p:cNvPr>
              <p:cNvPicPr/>
              <p:nvPr/>
            </p:nvPicPr>
            <p:blipFill>
              <a:blip r:embed="rId24"/>
              <a:stretch>
                <a:fillRect/>
              </a:stretch>
            </p:blipFill>
            <p:spPr>
              <a:xfrm>
                <a:off x="831185" y="5526028"/>
                <a:ext cx="8640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Tinta 19">
                <a:extLst>
                  <a:ext uri="{FF2B5EF4-FFF2-40B4-BE49-F238E27FC236}">
                    <a16:creationId xmlns:a16="http://schemas.microsoft.com/office/drawing/2014/main" id="{D620FC5D-0575-4E0A-9471-8B8FCBA5489E}"/>
                  </a:ext>
                </a:extLst>
              </p14:cNvPr>
              <p14:cNvContentPartPr/>
              <p14:nvPr/>
            </p14:nvContentPartPr>
            <p14:xfrm>
              <a:off x="2923865" y="4907548"/>
              <a:ext cx="1064880" cy="42480"/>
            </p14:xfrm>
          </p:contentPart>
        </mc:Choice>
        <mc:Fallback>
          <p:pic>
            <p:nvPicPr>
              <p:cNvPr id="20" name="Tinta 19">
                <a:extLst>
                  <a:ext uri="{FF2B5EF4-FFF2-40B4-BE49-F238E27FC236}">
                    <a16:creationId xmlns:a16="http://schemas.microsoft.com/office/drawing/2014/main" id="{D620FC5D-0575-4E0A-9471-8B8FCBA5489E}"/>
                  </a:ext>
                </a:extLst>
              </p:cNvPr>
              <p:cNvPicPr/>
              <p:nvPr/>
            </p:nvPicPr>
            <p:blipFill>
              <a:blip r:embed="rId26"/>
              <a:stretch>
                <a:fillRect/>
              </a:stretch>
            </p:blipFill>
            <p:spPr>
              <a:xfrm>
                <a:off x="2870225" y="4799548"/>
                <a:ext cx="117252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Tinta 20">
                <a:extLst>
                  <a:ext uri="{FF2B5EF4-FFF2-40B4-BE49-F238E27FC236}">
                    <a16:creationId xmlns:a16="http://schemas.microsoft.com/office/drawing/2014/main" id="{3D21579F-817E-44DB-B105-8C4D6C611DF1}"/>
                  </a:ext>
                </a:extLst>
              </p14:cNvPr>
              <p14:cNvContentPartPr/>
              <p14:nvPr/>
            </p14:nvContentPartPr>
            <p14:xfrm>
              <a:off x="3544865" y="6020668"/>
              <a:ext cx="1165320" cy="20880"/>
            </p14:xfrm>
          </p:contentPart>
        </mc:Choice>
        <mc:Fallback>
          <p:pic>
            <p:nvPicPr>
              <p:cNvPr id="21" name="Tinta 20">
                <a:extLst>
                  <a:ext uri="{FF2B5EF4-FFF2-40B4-BE49-F238E27FC236}">
                    <a16:creationId xmlns:a16="http://schemas.microsoft.com/office/drawing/2014/main" id="{3D21579F-817E-44DB-B105-8C4D6C611DF1}"/>
                  </a:ext>
                </a:extLst>
              </p:cNvPr>
              <p:cNvPicPr/>
              <p:nvPr/>
            </p:nvPicPr>
            <p:blipFill>
              <a:blip r:embed="rId28"/>
              <a:stretch>
                <a:fillRect/>
              </a:stretch>
            </p:blipFill>
            <p:spPr>
              <a:xfrm>
                <a:off x="3490865" y="5913028"/>
                <a:ext cx="12729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2" name="Tinta 21">
                <a:extLst>
                  <a:ext uri="{FF2B5EF4-FFF2-40B4-BE49-F238E27FC236}">
                    <a16:creationId xmlns:a16="http://schemas.microsoft.com/office/drawing/2014/main" id="{BA985AD4-7F77-435D-9709-B2453E18BD36}"/>
                  </a:ext>
                </a:extLst>
              </p14:cNvPr>
              <p14:cNvContentPartPr/>
              <p14:nvPr/>
            </p14:nvContentPartPr>
            <p14:xfrm>
              <a:off x="4161545" y="1485028"/>
              <a:ext cx="4091040" cy="499320"/>
            </p14:xfrm>
          </p:contentPart>
        </mc:Choice>
        <mc:Fallback>
          <p:pic>
            <p:nvPicPr>
              <p:cNvPr id="22" name="Tinta 21">
                <a:extLst>
                  <a:ext uri="{FF2B5EF4-FFF2-40B4-BE49-F238E27FC236}">
                    <a16:creationId xmlns:a16="http://schemas.microsoft.com/office/drawing/2014/main" id="{BA985AD4-7F77-435D-9709-B2453E18BD36}"/>
                  </a:ext>
                </a:extLst>
              </p:cNvPr>
              <p:cNvPicPr/>
              <p:nvPr/>
            </p:nvPicPr>
            <p:blipFill>
              <a:blip r:embed="rId30"/>
              <a:stretch>
                <a:fillRect/>
              </a:stretch>
            </p:blipFill>
            <p:spPr>
              <a:xfrm>
                <a:off x="4107905" y="1377388"/>
                <a:ext cx="4198680" cy="7149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Tinta 22">
                <a:extLst>
                  <a:ext uri="{FF2B5EF4-FFF2-40B4-BE49-F238E27FC236}">
                    <a16:creationId xmlns:a16="http://schemas.microsoft.com/office/drawing/2014/main" id="{BB19FDFC-22BE-4CDC-96EE-81C1BDAFD42D}"/>
                  </a:ext>
                </a:extLst>
              </p14:cNvPr>
              <p14:cNvContentPartPr/>
              <p14:nvPr/>
            </p14:nvContentPartPr>
            <p14:xfrm>
              <a:off x="7914545" y="1463788"/>
              <a:ext cx="483480" cy="546480"/>
            </p14:xfrm>
          </p:contentPart>
        </mc:Choice>
        <mc:Fallback>
          <p:pic>
            <p:nvPicPr>
              <p:cNvPr id="23" name="Tinta 22">
                <a:extLst>
                  <a:ext uri="{FF2B5EF4-FFF2-40B4-BE49-F238E27FC236}">
                    <a16:creationId xmlns:a16="http://schemas.microsoft.com/office/drawing/2014/main" id="{BB19FDFC-22BE-4CDC-96EE-81C1BDAFD42D}"/>
                  </a:ext>
                </a:extLst>
              </p:cNvPr>
              <p:cNvPicPr/>
              <p:nvPr/>
            </p:nvPicPr>
            <p:blipFill>
              <a:blip r:embed="rId32"/>
              <a:stretch>
                <a:fillRect/>
              </a:stretch>
            </p:blipFill>
            <p:spPr>
              <a:xfrm>
                <a:off x="7860545" y="1355788"/>
                <a:ext cx="591120" cy="762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4" name="Tinta 23">
                <a:extLst>
                  <a:ext uri="{FF2B5EF4-FFF2-40B4-BE49-F238E27FC236}">
                    <a16:creationId xmlns:a16="http://schemas.microsoft.com/office/drawing/2014/main" id="{0F4D61F2-13F2-4E31-92CE-1DDCB4233932}"/>
                  </a:ext>
                </a:extLst>
              </p14:cNvPr>
              <p14:cNvContentPartPr/>
              <p14:nvPr/>
            </p14:nvContentPartPr>
            <p14:xfrm>
              <a:off x="4389065" y="2003068"/>
              <a:ext cx="3702960" cy="96840"/>
            </p14:xfrm>
          </p:contentPart>
        </mc:Choice>
        <mc:Fallback>
          <p:pic>
            <p:nvPicPr>
              <p:cNvPr id="24" name="Tinta 23">
                <a:extLst>
                  <a:ext uri="{FF2B5EF4-FFF2-40B4-BE49-F238E27FC236}">
                    <a16:creationId xmlns:a16="http://schemas.microsoft.com/office/drawing/2014/main" id="{0F4D61F2-13F2-4E31-92CE-1DDCB4233932}"/>
                  </a:ext>
                </a:extLst>
              </p:cNvPr>
              <p:cNvPicPr/>
              <p:nvPr/>
            </p:nvPicPr>
            <p:blipFill>
              <a:blip r:embed="rId34"/>
              <a:stretch>
                <a:fillRect/>
              </a:stretch>
            </p:blipFill>
            <p:spPr>
              <a:xfrm>
                <a:off x="4335425" y="1895428"/>
                <a:ext cx="38106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5" name="Tinta 24">
                <a:extLst>
                  <a:ext uri="{FF2B5EF4-FFF2-40B4-BE49-F238E27FC236}">
                    <a16:creationId xmlns:a16="http://schemas.microsoft.com/office/drawing/2014/main" id="{3E050470-6D70-4E27-BD15-919BC4C9E619}"/>
                  </a:ext>
                </a:extLst>
              </p14:cNvPr>
              <p14:cNvContentPartPr/>
              <p14:nvPr/>
            </p14:nvContentPartPr>
            <p14:xfrm>
              <a:off x="6552305" y="2807668"/>
              <a:ext cx="1519200" cy="1319400"/>
            </p14:xfrm>
          </p:contentPart>
        </mc:Choice>
        <mc:Fallback>
          <p:pic>
            <p:nvPicPr>
              <p:cNvPr id="25" name="Tinta 24">
                <a:extLst>
                  <a:ext uri="{FF2B5EF4-FFF2-40B4-BE49-F238E27FC236}">
                    <a16:creationId xmlns:a16="http://schemas.microsoft.com/office/drawing/2014/main" id="{3E050470-6D70-4E27-BD15-919BC4C9E619}"/>
                  </a:ext>
                </a:extLst>
              </p:cNvPr>
              <p:cNvPicPr/>
              <p:nvPr/>
            </p:nvPicPr>
            <p:blipFill>
              <a:blip r:embed="rId36"/>
              <a:stretch>
                <a:fillRect/>
              </a:stretch>
            </p:blipFill>
            <p:spPr>
              <a:xfrm>
                <a:off x="6534305" y="2789668"/>
                <a:ext cx="1554840" cy="1355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8" name="Tinta 27">
                <a:extLst>
                  <a:ext uri="{FF2B5EF4-FFF2-40B4-BE49-F238E27FC236}">
                    <a16:creationId xmlns:a16="http://schemas.microsoft.com/office/drawing/2014/main" id="{673E3EDC-6644-43DC-86D9-7E24C32E8491}"/>
                  </a:ext>
                </a:extLst>
              </p14:cNvPr>
              <p14:cNvContentPartPr/>
              <p14:nvPr/>
            </p14:nvContentPartPr>
            <p14:xfrm>
              <a:off x="5258825" y="3569788"/>
              <a:ext cx="3586320" cy="107280"/>
            </p14:xfrm>
          </p:contentPart>
        </mc:Choice>
        <mc:Fallback>
          <p:pic>
            <p:nvPicPr>
              <p:cNvPr id="28" name="Tinta 27">
                <a:extLst>
                  <a:ext uri="{FF2B5EF4-FFF2-40B4-BE49-F238E27FC236}">
                    <a16:creationId xmlns:a16="http://schemas.microsoft.com/office/drawing/2014/main" id="{673E3EDC-6644-43DC-86D9-7E24C32E8491}"/>
                  </a:ext>
                </a:extLst>
              </p:cNvPr>
              <p:cNvPicPr/>
              <p:nvPr/>
            </p:nvPicPr>
            <p:blipFill>
              <a:blip r:embed="rId38"/>
              <a:stretch>
                <a:fillRect/>
              </a:stretch>
            </p:blipFill>
            <p:spPr>
              <a:xfrm>
                <a:off x="5241185" y="3552148"/>
                <a:ext cx="3621960" cy="142920"/>
              </a:xfrm>
              <a:prstGeom prst="rect">
                <a:avLst/>
              </a:prstGeom>
            </p:spPr>
          </p:pic>
        </mc:Fallback>
      </mc:AlternateContent>
      <p:grpSp>
        <p:nvGrpSpPr>
          <p:cNvPr id="33" name="Agrupar 32">
            <a:extLst>
              <a:ext uri="{FF2B5EF4-FFF2-40B4-BE49-F238E27FC236}">
                <a16:creationId xmlns:a16="http://schemas.microsoft.com/office/drawing/2014/main" id="{C7EB0405-D9C8-4781-B174-83D800B0B556}"/>
              </a:ext>
            </a:extLst>
          </p:cNvPr>
          <p:cNvGrpSpPr/>
          <p:nvPr/>
        </p:nvGrpSpPr>
        <p:grpSpPr>
          <a:xfrm>
            <a:off x="7153865" y="2256508"/>
            <a:ext cx="229320" cy="3189240"/>
            <a:chOff x="7153865" y="2256508"/>
            <a:chExt cx="229320" cy="3189240"/>
          </a:xfrm>
        </p:grpSpPr>
        <mc:AlternateContent xmlns:mc="http://schemas.openxmlformats.org/markup-compatibility/2006">
          <mc:Choice xmlns:p14="http://schemas.microsoft.com/office/powerpoint/2010/main" Requires="p14">
            <p:contentPart p14:bwMode="auto" r:id="rId39">
              <p14:nvContentPartPr>
                <p14:cNvPr id="31" name="Tinta 30">
                  <a:extLst>
                    <a:ext uri="{FF2B5EF4-FFF2-40B4-BE49-F238E27FC236}">
                      <a16:creationId xmlns:a16="http://schemas.microsoft.com/office/drawing/2014/main" id="{4D8062AF-F607-4951-BECD-1FB12520AD72}"/>
                    </a:ext>
                  </a:extLst>
                </p14:cNvPr>
                <p14:cNvContentPartPr/>
                <p14:nvPr/>
              </p14:nvContentPartPr>
              <p14:xfrm>
                <a:off x="7261145" y="2505988"/>
                <a:ext cx="122040" cy="2939760"/>
              </p14:xfrm>
            </p:contentPart>
          </mc:Choice>
          <mc:Fallback>
            <p:pic>
              <p:nvPicPr>
                <p:cNvPr id="31" name="Tinta 30">
                  <a:extLst>
                    <a:ext uri="{FF2B5EF4-FFF2-40B4-BE49-F238E27FC236}">
                      <a16:creationId xmlns:a16="http://schemas.microsoft.com/office/drawing/2014/main" id="{4D8062AF-F607-4951-BECD-1FB12520AD72}"/>
                    </a:ext>
                  </a:extLst>
                </p:cNvPr>
                <p:cNvPicPr/>
                <p:nvPr/>
              </p:nvPicPr>
              <p:blipFill>
                <a:blip r:embed="rId40"/>
                <a:stretch>
                  <a:fillRect/>
                </a:stretch>
              </p:blipFill>
              <p:spPr>
                <a:xfrm>
                  <a:off x="7243145" y="2487988"/>
                  <a:ext cx="157680" cy="29754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Tinta 31">
                  <a:extLst>
                    <a:ext uri="{FF2B5EF4-FFF2-40B4-BE49-F238E27FC236}">
                      <a16:creationId xmlns:a16="http://schemas.microsoft.com/office/drawing/2014/main" id="{0CC017B2-CCEB-462A-8064-D5454FDBC52A}"/>
                    </a:ext>
                  </a:extLst>
                </p14:cNvPr>
                <p14:cNvContentPartPr/>
                <p14:nvPr/>
              </p14:nvContentPartPr>
              <p14:xfrm>
                <a:off x="7153865" y="2256508"/>
                <a:ext cx="162000" cy="218880"/>
              </p14:xfrm>
            </p:contentPart>
          </mc:Choice>
          <mc:Fallback>
            <p:pic>
              <p:nvPicPr>
                <p:cNvPr id="32" name="Tinta 31">
                  <a:extLst>
                    <a:ext uri="{FF2B5EF4-FFF2-40B4-BE49-F238E27FC236}">
                      <a16:creationId xmlns:a16="http://schemas.microsoft.com/office/drawing/2014/main" id="{0CC017B2-CCEB-462A-8064-D5454FDBC52A}"/>
                    </a:ext>
                  </a:extLst>
                </p:cNvPr>
                <p:cNvPicPr/>
                <p:nvPr/>
              </p:nvPicPr>
              <p:blipFill>
                <a:blip r:embed="rId42"/>
                <a:stretch>
                  <a:fillRect/>
                </a:stretch>
              </p:blipFill>
              <p:spPr>
                <a:xfrm>
                  <a:off x="7136225" y="2238868"/>
                  <a:ext cx="197640" cy="254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3">
            <p14:nvContentPartPr>
              <p14:cNvPr id="34" name="Tinta 33">
                <a:extLst>
                  <a:ext uri="{FF2B5EF4-FFF2-40B4-BE49-F238E27FC236}">
                    <a16:creationId xmlns:a16="http://schemas.microsoft.com/office/drawing/2014/main" id="{14B85F29-A9AA-46B2-AC9E-639938ACBFDA}"/>
                  </a:ext>
                </a:extLst>
              </p14:cNvPr>
              <p14:cNvContentPartPr/>
              <p14:nvPr/>
            </p14:nvContentPartPr>
            <p14:xfrm>
              <a:off x="8791865" y="3418588"/>
              <a:ext cx="165240" cy="275040"/>
            </p14:xfrm>
          </p:contentPart>
        </mc:Choice>
        <mc:Fallback>
          <p:pic>
            <p:nvPicPr>
              <p:cNvPr id="34" name="Tinta 33">
                <a:extLst>
                  <a:ext uri="{FF2B5EF4-FFF2-40B4-BE49-F238E27FC236}">
                    <a16:creationId xmlns:a16="http://schemas.microsoft.com/office/drawing/2014/main" id="{14B85F29-A9AA-46B2-AC9E-639938ACBFDA}"/>
                  </a:ext>
                </a:extLst>
              </p:cNvPr>
              <p:cNvPicPr/>
              <p:nvPr/>
            </p:nvPicPr>
            <p:blipFill>
              <a:blip r:embed="rId44"/>
              <a:stretch>
                <a:fillRect/>
              </a:stretch>
            </p:blipFill>
            <p:spPr>
              <a:xfrm>
                <a:off x="8774225" y="3400588"/>
                <a:ext cx="2008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5" name="Tinta 34">
                <a:extLst>
                  <a:ext uri="{FF2B5EF4-FFF2-40B4-BE49-F238E27FC236}">
                    <a16:creationId xmlns:a16="http://schemas.microsoft.com/office/drawing/2014/main" id="{387CB1FA-9BF2-4213-AB50-EE9F34425275}"/>
                  </a:ext>
                </a:extLst>
              </p14:cNvPr>
              <p14:cNvContentPartPr/>
              <p14:nvPr/>
            </p14:nvContentPartPr>
            <p14:xfrm>
              <a:off x="3137705" y="3246148"/>
              <a:ext cx="729360" cy="209160"/>
            </p14:xfrm>
          </p:contentPart>
        </mc:Choice>
        <mc:Fallback>
          <p:pic>
            <p:nvPicPr>
              <p:cNvPr id="35" name="Tinta 34">
                <a:extLst>
                  <a:ext uri="{FF2B5EF4-FFF2-40B4-BE49-F238E27FC236}">
                    <a16:creationId xmlns:a16="http://schemas.microsoft.com/office/drawing/2014/main" id="{387CB1FA-9BF2-4213-AB50-EE9F34425275}"/>
                  </a:ext>
                </a:extLst>
              </p:cNvPr>
              <p:cNvPicPr/>
              <p:nvPr/>
            </p:nvPicPr>
            <p:blipFill>
              <a:blip r:embed="rId46"/>
              <a:stretch>
                <a:fillRect/>
              </a:stretch>
            </p:blipFill>
            <p:spPr>
              <a:xfrm>
                <a:off x="3084065" y="3138148"/>
                <a:ext cx="83700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6" name="Tinta 35">
                <a:extLst>
                  <a:ext uri="{FF2B5EF4-FFF2-40B4-BE49-F238E27FC236}">
                    <a16:creationId xmlns:a16="http://schemas.microsoft.com/office/drawing/2014/main" id="{1008B02C-D738-4F47-8486-ECE3A3DAF65F}"/>
                  </a:ext>
                </a:extLst>
              </p14:cNvPr>
              <p14:cNvContentPartPr/>
              <p14:nvPr/>
            </p14:nvContentPartPr>
            <p14:xfrm>
              <a:off x="3061745" y="3786148"/>
              <a:ext cx="914760" cy="192960"/>
            </p14:xfrm>
          </p:contentPart>
        </mc:Choice>
        <mc:Fallback>
          <p:pic>
            <p:nvPicPr>
              <p:cNvPr id="36" name="Tinta 35">
                <a:extLst>
                  <a:ext uri="{FF2B5EF4-FFF2-40B4-BE49-F238E27FC236}">
                    <a16:creationId xmlns:a16="http://schemas.microsoft.com/office/drawing/2014/main" id="{1008B02C-D738-4F47-8486-ECE3A3DAF65F}"/>
                  </a:ext>
                </a:extLst>
              </p:cNvPr>
              <p:cNvPicPr/>
              <p:nvPr/>
            </p:nvPicPr>
            <p:blipFill>
              <a:blip r:embed="rId48"/>
              <a:stretch>
                <a:fillRect/>
              </a:stretch>
            </p:blipFill>
            <p:spPr>
              <a:xfrm>
                <a:off x="3008105" y="3678508"/>
                <a:ext cx="102240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Tinta 36">
                <a:extLst>
                  <a:ext uri="{FF2B5EF4-FFF2-40B4-BE49-F238E27FC236}">
                    <a16:creationId xmlns:a16="http://schemas.microsoft.com/office/drawing/2014/main" id="{C71BB3B7-0C48-4A18-895B-C4553DC995D2}"/>
                  </a:ext>
                </a:extLst>
              </p14:cNvPr>
              <p14:cNvContentPartPr/>
              <p14:nvPr/>
            </p14:nvContentPartPr>
            <p14:xfrm>
              <a:off x="4096025" y="1358308"/>
              <a:ext cx="4257000" cy="744120"/>
            </p14:xfrm>
          </p:contentPart>
        </mc:Choice>
        <mc:Fallback>
          <p:pic>
            <p:nvPicPr>
              <p:cNvPr id="37" name="Tinta 36">
                <a:extLst>
                  <a:ext uri="{FF2B5EF4-FFF2-40B4-BE49-F238E27FC236}">
                    <a16:creationId xmlns:a16="http://schemas.microsoft.com/office/drawing/2014/main" id="{C71BB3B7-0C48-4A18-895B-C4553DC995D2}"/>
                  </a:ext>
                </a:extLst>
              </p:cNvPr>
              <p:cNvPicPr/>
              <p:nvPr/>
            </p:nvPicPr>
            <p:blipFill>
              <a:blip r:embed="rId50"/>
              <a:stretch>
                <a:fillRect/>
              </a:stretch>
            </p:blipFill>
            <p:spPr>
              <a:xfrm>
                <a:off x="4042025" y="1250668"/>
                <a:ext cx="4364640" cy="9597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Tinta 37">
                <a:extLst>
                  <a:ext uri="{FF2B5EF4-FFF2-40B4-BE49-F238E27FC236}">
                    <a16:creationId xmlns:a16="http://schemas.microsoft.com/office/drawing/2014/main" id="{ED57B755-8CA4-484D-87AB-A692A872409C}"/>
                  </a:ext>
                </a:extLst>
              </p14:cNvPr>
              <p14:cNvContentPartPr/>
              <p14:nvPr/>
            </p14:nvContentPartPr>
            <p14:xfrm>
              <a:off x="3915665" y="5191948"/>
              <a:ext cx="282600" cy="236520"/>
            </p14:xfrm>
          </p:contentPart>
        </mc:Choice>
        <mc:Fallback>
          <p:pic>
            <p:nvPicPr>
              <p:cNvPr id="38" name="Tinta 37">
                <a:extLst>
                  <a:ext uri="{FF2B5EF4-FFF2-40B4-BE49-F238E27FC236}">
                    <a16:creationId xmlns:a16="http://schemas.microsoft.com/office/drawing/2014/main" id="{ED57B755-8CA4-484D-87AB-A692A872409C}"/>
                  </a:ext>
                </a:extLst>
              </p:cNvPr>
              <p:cNvPicPr/>
              <p:nvPr/>
            </p:nvPicPr>
            <p:blipFill>
              <a:blip r:embed="rId52"/>
              <a:stretch>
                <a:fillRect/>
              </a:stretch>
            </p:blipFill>
            <p:spPr>
              <a:xfrm>
                <a:off x="3861665" y="5084308"/>
                <a:ext cx="39024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Tinta 38">
                <a:extLst>
                  <a:ext uri="{FF2B5EF4-FFF2-40B4-BE49-F238E27FC236}">
                    <a16:creationId xmlns:a16="http://schemas.microsoft.com/office/drawing/2014/main" id="{259A7D8E-98B0-43E4-90AC-3F240846CA65}"/>
                  </a:ext>
                </a:extLst>
              </p14:cNvPr>
              <p14:cNvContentPartPr/>
              <p14:nvPr/>
            </p14:nvContentPartPr>
            <p14:xfrm>
              <a:off x="3396905" y="5997628"/>
              <a:ext cx="1235520" cy="149760"/>
            </p14:xfrm>
          </p:contentPart>
        </mc:Choice>
        <mc:Fallback>
          <p:pic>
            <p:nvPicPr>
              <p:cNvPr id="39" name="Tinta 38">
                <a:extLst>
                  <a:ext uri="{FF2B5EF4-FFF2-40B4-BE49-F238E27FC236}">
                    <a16:creationId xmlns:a16="http://schemas.microsoft.com/office/drawing/2014/main" id="{259A7D8E-98B0-43E4-90AC-3F240846CA65}"/>
                  </a:ext>
                </a:extLst>
              </p:cNvPr>
              <p:cNvPicPr/>
              <p:nvPr/>
            </p:nvPicPr>
            <p:blipFill>
              <a:blip r:embed="rId54"/>
              <a:stretch>
                <a:fillRect/>
              </a:stretch>
            </p:blipFill>
            <p:spPr>
              <a:xfrm>
                <a:off x="3342905" y="5889988"/>
                <a:ext cx="134316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0" name="Tinta 39">
                <a:extLst>
                  <a:ext uri="{FF2B5EF4-FFF2-40B4-BE49-F238E27FC236}">
                    <a16:creationId xmlns:a16="http://schemas.microsoft.com/office/drawing/2014/main" id="{8851457D-E128-44F9-9CE6-A67DA0CA88CB}"/>
                  </a:ext>
                </a:extLst>
              </p14:cNvPr>
              <p14:cNvContentPartPr/>
              <p14:nvPr/>
            </p14:nvContentPartPr>
            <p14:xfrm>
              <a:off x="822905" y="5551228"/>
              <a:ext cx="1732320" cy="270000"/>
            </p14:xfrm>
          </p:contentPart>
        </mc:Choice>
        <mc:Fallback>
          <p:pic>
            <p:nvPicPr>
              <p:cNvPr id="40" name="Tinta 39">
                <a:extLst>
                  <a:ext uri="{FF2B5EF4-FFF2-40B4-BE49-F238E27FC236}">
                    <a16:creationId xmlns:a16="http://schemas.microsoft.com/office/drawing/2014/main" id="{8851457D-E128-44F9-9CE6-A67DA0CA88CB}"/>
                  </a:ext>
                </a:extLst>
              </p:cNvPr>
              <p:cNvPicPr/>
              <p:nvPr/>
            </p:nvPicPr>
            <p:blipFill>
              <a:blip r:embed="rId56"/>
              <a:stretch>
                <a:fillRect/>
              </a:stretch>
            </p:blipFill>
            <p:spPr>
              <a:xfrm>
                <a:off x="769265" y="5443228"/>
                <a:ext cx="1839960" cy="485640"/>
              </a:xfrm>
              <a:prstGeom prst="rect">
                <a:avLst/>
              </a:prstGeom>
            </p:spPr>
          </p:pic>
        </mc:Fallback>
      </mc:AlternateContent>
    </p:spTree>
    <p:extLst>
      <p:ext uri="{BB962C8B-B14F-4D97-AF65-F5344CB8AC3E}">
        <p14:creationId xmlns:p14="http://schemas.microsoft.com/office/powerpoint/2010/main" val="1925417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6D9DA24-2330-46AF-8E70-7ED3CFBC6E59}"/>
              </a:ext>
            </a:extLst>
          </p:cNvPr>
          <p:cNvSpPr txBox="1"/>
          <p:nvPr/>
        </p:nvSpPr>
        <p:spPr>
          <a:xfrm>
            <a:off x="0" y="337625"/>
            <a:ext cx="11971606" cy="1823256"/>
          </a:xfrm>
          <a:prstGeom prst="rect">
            <a:avLst/>
          </a:prstGeom>
          <a:noFill/>
        </p:spPr>
        <p:txBody>
          <a:bodyPr wrap="square">
            <a:spAutoFit/>
          </a:bodyPr>
          <a:lstStyle/>
          <a:p>
            <a:pPr lvl="0" algn="just">
              <a:lnSpc>
                <a:spcPct val="150000"/>
              </a:lnSpc>
              <a:tabLst>
                <a:tab pos="457200" algn="l"/>
              </a:tabLst>
            </a:pPr>
            <a:r>
              <a:rPr lang="pt-BR" sz="3200" b="1" dirty="0">
                <a:effectLst/>
                <a:latin typeface="Arial" panose="020B0604020202020204" pitchFamily="34" charset="0"/>
                <a:ea typeface="Calibri" panose="020F0502020204030204" pitchFamily="34" charset="0"/>
                <a:cs typeface="Times New Roman" panose="02020603050405020304" pitchFamily="18" charset="0"/>
              </a:rPr>
              <a:t>Exemplo: </a:t>
            </a:r>
            <a:r>
              <a:rPr lang="pt-BR" sz="1800" dirty="0">
                <a:effectLst/>
                <a:latin typeface="Arial" panose="020B0604020202020204" pitchFamily="34" charset="0"/>
                <a:ea typeface="Calibri" panose="020F0502020204030204" pitchFamily="34" charset="0"/>
                <a:cs typeface="Times New Roman" panose="02020603050405020304" pitchFamily="18" charset="0"/>
              </a:rPr>
              <a:t>Utilizando as identidades e relações trigonométricas conhecidas, prove a seguinte identidade, caso exista:</a:t>
            </a:r>
            <a:endParaRPr lang="pt-BR"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2800" dirty="0">
                <a:effectLst/>
                <a:latin typeface="Arial" panose="020B0604020202020204" pitchFamily="34" charset="0"/>
                <a:ea typeface="Calibri" panose="020F0502020204030204" pitchFamily="34" charset="0"/>
                <a:cs typeface="Times New Roman" panose="02020603050405020304" pitchFamily="18" charset="0"/>
              </a:rPr>
              <a:t>cosec x = cos x. </a:t>
            </a:r>
            <a:r>
              <a:rPr lang="en-US" sz="2800" dirty="0" err="1">
                <a:effectLst/>
                <a:latin typeface="Arial" panose="020B0604020202020204" pitchFamily="34" charset="0"/>
                <a:ea typeface="Calibri" panose="020F0502020204030204" pitchFamily="34" charset="0"/>
                <a:cs typeface="Times New Roman" panose="02020603050405020304" pitchFamily="18" charset="0"/>
              </a:rPr>
              <a:t>cotg</a:t>
            </a:r>
            <a:r>
              <a:rPr lang="en-US" sz="2800" dirty="0">
                <a:effectLst/>
                <a:latin typeface="Arial" panose="020B0604020202020204" pitchFamily="34" charset="0"/>
                <a:ea typeface="Calibri" panose="020F0502020204030204" pitchFamily="34" charset="0"/>
                <a:cs typeface="Times New Roman" panose="02020603050405020304" pitchFamily="18" charset="0"/>
              </a:rPr>
              <a:t> x + </a:t>
            </a:r>
            <a:r>
              <a:rPr lang="en-US" sz="2800" dirty="0" err="1">
                <a:latin typeface="Arial" panose="020B0604020202020204" pitchFamily="34" charset="0"/>
                <a:ea typeface="Calibri" panose="020F0502020204030204" pitchFamily="34" charset="0"/>
                <a:cs typeface="Times New Roman" panose="02020603050405020304" pitchFamily="18" charset="0"/>
              </a:rPr>
              <a:t>sen</a:t>
            </a:r>
            <a:r>
              <a:rPr lang="en-US" sz="2800" dirty="0">
                <a:effectLst/>
                <a:latin typeface="Arial" panose="020B0604020202020204" pitchFamily="34" charset="0"/>
                <a:ea typeface="Calibri" panose="020F0502020204030204" pitchFamily="34" charset="0"/>
                <a:cs typeface="Times New Roman" panose="02020603050405020304" pitchFamily="18" charset="0"/>
              </a:rPr>
              <a:t> x </a:t>
            </a:r>
            <a:endParaRPr lang="pt-BR" sz="28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Tinta 1">
                <a:extLst>
                  <a:ext uri="{FF2B5EF4-FFF2-40B4-BE49-F238E27FC236}">
                    <a16:creationId xmlns:a16="http://schemas.microsoft.com/office/drawing/2014/main" id="{C97F32F4-E81B-40A9-89AB-A6FC6A7CFA38}"/>
                  </a:ext>
                </a:extLst>
              </p14:cNvPr>
              <p14:cNvContentPartPr/>
              <p14:nvPr/>
            </p14:nvContentPartPr>
            <p14:xfrm>
              <a:off x="8965385" y="828443"/>
              <a:ext cx="2904120" cy="79920"/>
            </p14:xfrm>
          </p:contentPart>
        </mc:Choice>
        <mc:Fallback>
          <p:pic>
            <p:nvPicPr>
              <p:cNvPr id="2" name="Tinta 1">
                <a:extLst>
                  <a:ext uri="{FF2B5EF4-FFF2-40B4-BE49-F238E27FC236}">
                    <a16:creationId xmlns:a16="http://schemas.microsoft.com/office/drawing/2014/main" id="{C97F32F4-E81B-40A9-89AB-A6FC6A7CFA38}"/>
                  </a:ext>
                </a:extLst>
              </p:cNvPr>
              <p:cNvPicPr/>
              <p:nvPr/>
            </p:nvPicPr>
            <p:blipFill>
              <a:blip r:embed="rId3"/>
              <a:stretch>
                <a:fillRect/>
              </a:stretch>
            </p:blipFill>
            <p:spPr>
              <a:xfrm>
                <a:off x="8911745" y="720803"/>
                <a:ext cx="3011760" cy="295560"/>
              </a:xfrm>
              <a:prstGeom prst="rect">
                <a:avLst/>
              </a:prstGeom>
            </p:spPr>
          </p:pic>
        </mc:Fallback>
      </mc:AlternateContent>
      <p:grpSp>
        <p:nvGrpSpPr>
          <p:cNvPr id="6" name="Agrupar 5">
            <a:extLst>
              <a:ext uri="{FF2B5EF4-FFF2-40B4-BE49-F238E27FC236}">
                <a16:creationId xmlns:a16="http://schemas.microsoft.com/office/drawing/2014/main" id="{BBB2015E-FE64-4597-B432-8D1FD09CE024}"/>
              </a:ext>
            </a:extLst>
          </p:cNvPr>
          <p:cNvGrpSpPr/>
          <p:nvPr/>
        </p:nvGrpSpPr>
        <p:grpSpPr>
          <a:xfrm>
            <a:off x="2702825" y="1486523"/>
            <a:ext cx="4732920" cy="234720"/>
            <a:chOff x="2702825" y="1486523"/>
            <a:chExt cx="4732920" cy="234720"/>
          </a:xfrm>
        </p:grpSpPr>
        <mc:AlternateContent xmlns:mc="http://schemas.openxmlformats.org/markup-compatibility/2006">
          <mc:Choice xmlns:p14="http://schemas.microsoft.com/office/powerpoint/2010/main" Requires="p14">
            <p:contentPart p14:bwMode="auto" r:id="rId4">
              <p14:nvContentPartPr>
                <p14:cNvPr id="4" name="Tinta 3">
                  <a:extLst>
                    <a:ext uri="{FF2B5EF4-FFF2-40B4-BE49-F238E27FC236}">
                      <a16:creationId xmlns:a16="http://schemas.microsoft.com/office/drawing/2014/main" id="{F0FDB904-1C00-4E3D-B712-557B249C1929}"/>
                    </a:ext>
                  </a:extLst>
                </p14:cNvPr>
                <p14:cNvContentPartPr/>
                <p14:nvPr/>
              </p14:nvContentPartPr>
              <p14:xfrm>
                <a:off x="2702825" y="1493363"/>
                <a:ext cx="1290960" cy="227880"/>
              </p14:xfrm>
            </p:contentPart>
          </mc:Choice>
          <mc:Fallback>
            <p:pic>
              <p:nvPicPr>
                <p:cNvPr id="4" name="Tinta 3">
                  <a:extLst>
                    <a:ext uri="{FF2B5EF4-FFF2-40B4-BE49-F238E27FC236}">
                      <a16:creationId xmlns:a16="http://schemas.microsoft.com/office/drawing/2014/main" id="{F0FDB904-1C00-4E3D-B712-557B249C1929}"/>
                    </a:ext>
                  </a:extLst>
                </p:cNvPr>
                <p:cNvPicPr/>
                <p:nvPr/>
              </p:nvPicPr>
              <p:blipFill>
                <a:blip r:embed="rId5"/>
                <a:stretch>
                  <a:fillRect/>
                </a:stretch>
              </p:blipFill>
              <p:spPr>
                <a:xfrm>
                  <a:off x="2684825" y="1475723"/>
                  <a:ext cx="13266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Tinta 4">
                  <a:extLst>
                    <a:ext uri="{FF2B5EF4-FFF2-40B4-BE49-F238E27FC236}">
                      <a16:creationId xmlns:a16="http://schemas.microsoft.com/office/drawing/2014/main" id="{751E0E8C-F857-4A01-83AC-457D467732C9}"/>
                    </a:ext>
                  </a:extLst>
                </p14:cNvPr>
                <p14:cNvContentPartPr/>
                <p14:nvPr/>
              </p14:nvContentPartPr>
              <p14:xfrm>
                <a:off x="4564745" y="1486523"/>
                <a:ext cx="2871000" cy="194760"/>
              </p14:xfrm>
            </p:contentPart>
          </mc:Choice>
          <mc:Fallback>
            <p:pic>
              <p:nvPicPr>
                <p:cNvPr id="5" name="Tinta 4">
                  <a:extLst>
                    <a:ext uri="{FF2B5EF4-FFF2-40B4-BE49-F238E27FC236}">
                      <a16:creationId xmlns:a16="http://schemas.microsoft.com/office/drawing/2014/main" id="{751E0E8C-F857-4A01-83AC-457D467732C9}"/>
                    </a:ext>
                  </a:extLst>
                </p:cNvPr>
                <p:cNvPicPr/>
                <p:nvPr/>
              </p:nvPicPr>
              <p:blipFill>
                <a:blip r:embed="rId7"/>
                <a:stretch>
                  <a:fillRect/>
                </a:stretch>
              </p:blipFill>
              <p:spPr>
                <a:xfrm>
                  <a:off x="4547105" y="1468883"/>
                  <a:ext cx="2906640" cy="230400"/>
                </a:xfrm>
                <a:prstGeom prst="rect">
                  <a:avLst/>
                </a:prstGeom>
              </p:spPr>
            </p:pic>
          </mc:Fallback>
        </mc:AlternateContent>
      </p:grpSp>
      <p:grpSp>
        <p:nvGrpSpPr>
          <p:cNvPr id="15" name="Agrupar 14">
            <a:extLst>
              <a:ext uri="{FF2B5EF4-FFF2-40B4-BE49-F238E27FC236}">
                <a16:creationId xmlns:a16="http://schemas.microsoft.com/office/drawing/2014/main" id="{3548B130-3DE1-48DA-A9CF-9A1BD8DFEB7F}"/>
              </a:ext>
            </a:extLst>
          </p:cNvPr>
          <p:cNvGrpSpPr/>
          <p:nvPr/>
        </p:nvGrpSpPr>
        <p:grpSpPr>
          <a:xfrm>
            <a:off x="6193025" y="1154603"/>
            <a:ext cx="329040" cy="196920"/>
            <a:chOff x="6193025" y="1154603"/>
            <a:chExt cx="329040" cy="196920"/>
          </a:xfrm>
        </p:grpSpPr>
        <mc:AlternateContent xmlns:mc="http://schemas.openxmlformats.org/markup-compatibility/2006">
          <mc:Choice xmlns:p14="http://schemas.microsoft.com/office/powerpoint/2010/main" Requires="p14">
            <p:contentPart p14:bwMode="auto" r:id="rId8">
              <p14:nvContentPartPr>
                <p14:cNvPr id="11" name="Tinta 10">
                  <a:extLst>
                    <a:ext uri="{FF2B5EF4-FFF2-40B4-BE49-F238E27FC236}">
                      <a16:creationId xmlns:a16="http://schemas.microsoft.com/office/drawing/2014/main" id="{D3967020-D845-4CC0-A8B2-198C03B282BD}"/>
                    </a:ext>
                  </a:extLst>
                </p14:cNvPr>
                <p14:cNvContentPartPr/>
                <p14:nvPr/>
              </p14:nvContentPartPr>
              <p14:xfrm>
                <a:off x="6252425" y="1178363"/>
                <a:ext cx="43200" cy="163440"/>
              </p14:xfrm>
            </p:contentPart>
          </mc:Choice>
          <mc:Fallback>
            <p:pic>
              <p:nvPicPr>
                <p:cNvPr id="11" name="Tinta 10">
                  <a:extLst>
                    <a:ext uri="{FF2B5EF4-FFF2-40B4-BE49-F238E27FC236}">
                      <a16:creationId xmlns:a16="http://schemas.microsoft.com/office/drawing/2014/main" id="{D3967020-D845-4CC0-A8B2-198C03B282BD}"/>
                    </a:ext>
                  </a:extLst>
                </p:cNvPr>
                <p:cNvPicPr/>
                <p:nvPr/>
              </p:nvPicPr>
              <p:blipFill>
                <a:blip r:embed="rId9"/>
                <a:stretch>
                  <a:fillRect/>
                </a:stretch>
              </p:blipFill>
              <p:spPr>
                <a:xfrm>
                  <a:off x="6234785" y="1160723"/>
                  <a:ext cx="7884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Tinta 11">
                  <a:extLst>
                    <a:ext uri="{FF2B5EF4-FFF2-40B4-BE49-F238E27FC236}">
                      <a16:creationId xmlns:a16="http://schemas.microsoft.com/office/drawing/2014/main" id="{832C7762-B509-4902-BC0C-0C8A50E779D4}"/>
                    </a:ext>
                  </a:extLst>
                </p14:cNvPr>
                <p14:cNvContentPartPr/>
                <p14:nvPr/>
              </p14:nvContentPartPr>
              <p14:xfrm>
                <a:off x="6352505" y="1154603"/>
                <a:ext cx="19440" cy="181800"/>
              </p14:xfrm>
            </p:contentPart>
          </mc:Choice>
          <mc:Fallback>
            <p:pic>
              <p:nvPicPr>
                <p:cNvPr id="12" name="Tinta 11">
                  <a:extLst>
                    <a:ext uri="{FF2B5EF4-FFF2-40B4-BE49-F238E27FC236}">
                      <a16:creationId xmlns:a16="http://schemas.microsoft.com/office/drawing/2014/main" id="{832C7762-B509-4902-BC0C-0C8A50E779D4}"/>
                    </a:ext>
                  </a:extLst>
                </p:cNvPr>
                <p:cNvPicPr/>
                <p:nvPr/>
              </p:nvPicPr>
              <p:blipFill>
                <a:blip r:embed="rId11"/>
                <a:stretch>
                  <a:fillRect/>
                </a:stretch>
              </p:blipFill>
              <p:spPr>
                <a:xfrm>
                  <a:off x="6334505" y="1136963"/>
                  <a:ext cx="550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Tinta 12">
                  <a:extLst>
                    <a:ext uri="{FF2B5EF4-FFF2-40B4-BE49-F238E27FC236}">
                      <a16:creationId xmlns:a16="http://schemas.microsoft.com/office/drawing/2014/main" id="{C55511A8-F72C-46F8-8B9D-B6451B80D55A}"/>
                    </a:ext>
                  </a:extLst>
                </p14:cNvPr>
                <p14:cNvContentPartPr/>
                <p14:nvPr/>
              </p14:nvContentPartPr>
              <p14:xfrm>
                <a:off x="6193025" y="1170083"/>
                <a:ext cx="329040" cy="21600"/>
              </p14:xfrm>
            </p:contentPart>
          </mc:Choice>
          <mc:Fallback>
            <p:pic>
              <p:nvPicPr>
                <p:cNvPr id="13" name="Tinta 12">
                  <a:extLst>
                    <a:ext uri="{FF2B5EF4-FFF2-40B4-BE49-F238E27FC236}">
                      <a16:creationId xmlns:a16="http://schemas.microsoft.com/office/drawing/2014/main" id="{C55511A8-F72C-46F8-8B9D-B6451B80D55A}"/>
                    </a:ext>
                  </a:extLst>
                </p:cNvPr>
                <p:cNvPicPr/>
                <p:nvPr/>
              </p:nvPicPr>
              <p:blipFill>
                <a:blip r:embed="rId13"/>
                <a:stretch>
                  <a:fillRect/>
                </a:stretch>
              </p:blipFill>
              <p:spPr>
                <a:xfrm>
                  <a:off x="6175385" y="1152083"/>
                  <a:ext cx="3646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Tinta 13">
                  <a:extLst>
                    <a:ext uri="{FF2B5EF4-FFF2-40B4-BE49-F238E27FC236}">
                      <a16:creationId xmlns:a16="http://schemas.microsoft.com/office/drawing/2014/main" id="{94043D94-8C46-4B0D-BCB1-16AAFAB7879F}"/>
                    </a:ext>
                  </a:extLst>
                </p14:cNvPr>
                <p14:cNvContentPartPr/>
                <p14:nvPr/>
              </p14:nvContentPartPr>
              <p14:xfrm>
                <a:off x="6226145" y="1335323"/>
                <a:ext cx="218880" cy="16200"/>
              </p14:xfrm>
            </p:contentPart>
          </mc:Choice>
          <mc:Fallback>
            <p:pic>
              <p:nvPicPr>
                <p:cNvPr id="14" name="Tinta 13">
                  <a:extLst>
                    <a:ext uri="{FF2B5EF4-FFF2-40B4-BE49-F238E27FC236}">
                      <a16:creationId xmlns:a16="http://schemas.microsoft.com/office/drawing/2014/main" id="{94043D94-8C46-4B0D-BCB1-16AAFAB7879F}"/>
                    </a:ext>
                  </a:extLst>
                </p:cNvPr>
                <p:cNvPicPr/>
                <p:nvPr/>
              </p:nvPicPr>
              <p:blipFill>
                <a:blip r:embed="rId15"/>
                <a:stretch>
                  <a:fillRect/>
                </a:stretch>
              </p:blipFill>
              <p:spPr>
                <a:xfrm>
                  <a:off x="6208145" y="1317683"/>
                  <a:ext cx="254520" cy="51840"/>
                </a:xfrm>
                <a:prstGeom prst="rect">
                  <a:avLst/>
                </a:prstGeom>
              </p:spPr>
            </p:pic>
          </mc:Fallback>
        </mc:AlternateContent>
      </p:grpSp>
      <p:grpSp>
        <p:nvGrpSpPr>
          <p:cNvPr id="17" name="Agrupar 16">
            <a:extLst>
              <a:ext uri="{FF2B5EF4-FFF2-40B4-BE49-F238E27FC236}">
                <a16:creationId xmlns:a16="http://schemas.microsoft.com/office/drawing/2014/main" id="{D4F14556-94A0-4F5F-B644-B472A3D225F6}"/>
              </a:ext>
            </a:extLst>
          </p:cNvPr>
          <p:cNvGrpSpPr/>
          <p:nvPr/>
        </p:nvGrpSpPr>
        <p:grpSpPr>
          <a:xfrm>
            <a:off x="3441185" y="1095563"/>
            <a:ext cx="259560" cy="202680"/>
            <a:chOff x="3441185" y="1095563"/>
            <a:chExt cx="259560" cy="202680"/>
          </a:xfrm>
        </p:grpSpPr>
        <mc:AlternateContent xmlns:mc="http://schemas.openxmlformats.org/markup-compatibility/2006">
          <mc:Choice xmlns:p14="http://schemas.microsoft.com/office/powerpoint/2010/main" Requires="p14">
            <p:contentPart p14:bwMode="auto" r:id="rId16">
              <p14:nvContentPartPr>
                <p14:cNvPr id="7" name="Tinta 6">
                  <a:extLst>
                    <a:ext uri="{FF2B5EF4-FFF2-40B4-BE49-F238E27FC236}">
                      <a16:creationId xmlns:a16="http://schemas.microsoft.com/office/drawing/2014/main" id="{713536B2-BB80-423E-8620-512B1A13836A}"/>
                    </a:ext>
                  </a:extLst>
                </p14:cNvPr>
                <p14:cNvContentPartPr/>
                <p14:nvPr/>
              </p14:nvContentPartPr>
              <p14:xfrm>
                <a:off x="3498065" y="1131923"/>
                <a:ext cx="66240" cy="166320"/>
              </p14:xfrm>
            </p:contentPart>
          </mc:Choice>
          <mc:Fallback>
            <p:pic>
              <p:nvPicPr>
                <p:cNvPr id="7" name="Tinta 6">
                  <a:extLst>
                    <a:ext uri="{FF2B5EF4-FFF2-40B4-BE49-F238E27FC236}">
                      <a16:creationId xmlns:a16="http://schemas.microsoft.com/office/drawing/2014/main" id="{713536B2-BB80-423E-8620-512B1A13836A}"/>
                    </a:ext>
                  </a:extLst>
                </p:cNvPr>
                <p:cNvPicPr/>
                <p:nvPr/>
              </p:nvPicPr>
              <p:blipFill>
                <a:blip r:embed="rId17"/>
                <a:stretch>
                  <a:fillRect/>
                </a:stretch>
              </p:blipFill>
              <p:spPr>
                <a:xfrm>
                  <a:off x="3480065" y="1113923"/>
                  <a:ext cx="1018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 name="Tinta 7">
                  <a:extLst>
                    <a:ext uri="{FF2B5EF4-FFF2-40B4-BE49-F238E27FC236}">
                      <a16:creationId xmlns:a16="http://schemas.microsoft.com/office/drawing/2014/main" id="{84F20E55-F9DC-40B3-AC21-B8E6F0C3143D}"/>
                    </a:ext>
                  </a:extLst>
                </p14:cNvPr>
                <p14:cNvContentPartPr/>
                <p14:nvPr/>
              </p14:nvContentPartPr>
              <p14:xfrm>
                <a:off x="3441185" y="1095563"/>
                <a:ext cx="259560" cy="66240"/>
              </p14:xfrm>
            </p:contentPart>
          </mc:Choice>
          <mc:Fallback>
            <p:pic>
              <p:nvPicPr>
                <p:cNvPr id="8" name="Tinta 7">
                  <a:extLst>
                    <a:ext uri="{FF2B5EF4-FFF2-40B4-BE49-F238E27FC236}">
                      <a16:creationId xmlns:a16="http://schemas.microsoft.com/office/drawing/2014/main" id="{84F20E55-F9DC-40B3-AC21-B8E6F0C3143D}"/>
                    </a:ext>
                  </a:extLst>
                </p:cNvPr>
                <p:cNvPicPr/>
                <p:nvPr/>
              </p:nvPicPr>
              <p:blipFill>
                <a:blip r:embed="rId19"/>
                <a:stretch>
                  <a:fillRect/>
                </a:stretch>
              </p:blipFill>
              <p:spPr>
                <a:xfrm>
                  <a:off x="3423185" y="1077563"/>
                  <a:ext cx="2952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 name="Tinta 8">
                  <a:extLst>
                    <a:ext uri="{FF2B5EF4-FFF2-40B4-BE49-F238E27FC236}">
                      <a16:creationId xmlns:a16="http://schemas.microsoft.com/office/drawing/2014/main" id="{2803C550-DF32-4755-B41A-1AB580198EC6}"/>
                    </a:ext>
                  </a:extLst>
                </p14:cNvPr>
                <p14:cNvContentPartPr/>
                <p14:nvPr/>
              </p14:nvContentPartPr>
              <p14:xfrm>
                <a:off x="3523265" y="1271603"/>
                <a:ext cx="153720" cy="8280"/>
              </p14:xfrm>
            </p:contentPart>
          </mc:Choice>
          <mc:Fallback>
            <p:pic>
              <p:nvPicPr>
                <p:cNvPr id="9" name="Tinta 8">
                  <a:extLst>
                    <a:ext uri="{FF2B5EF4-FFF2-40B4-BE49-F238E27FC236}">
                      <a16:creationId xmlns:a16="http://schemas.microsoft.com/office/drawing/2014/main" id="{2803C550-DF32-4755-B41A-1AB580198EC6}"/>
                    </a:ext>
                  </a:extLst>
                </p:cNvPr>
                <p:cNvPicPr/>
                <p:nvPr/>
              </p:nvPicPr>
              <p:blipFill>
                <a:blip r:embed="rId21"/>
                <a:stretch>
                  <a:fillRect/>
                </a:stretch>
              </p:blipFill>
              <p:spPr>
                <a:xfrm>
                  <a:off x="3505265" y="1253963"/>
                  <a:ext cx="1893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Tinta 15">
                  <a:extLst>
                    <a:ext uri="{FF2B5EF4-FFF2-40B4-BE49-F238E27FC236}">
                      <a16:creationId xmlns:a16="http://schemas.microsoft.com/office/drawing/2014/main" id="{D5F6B73E-355D-41D4-BFE6-FF36AB8D9273}"/>
                    </a:ext>
                  </a:extLst>
                </p14:cNvPr>
                <p14:cNvContentPartPr/>
                <p14:nvPr/>
              </p14:nvContentPartPr>
              <p14:xfrm>
                <a:off x="3441185" y="1283123"/>
                <a:ext cx="164880" cy="11880"/>
              </p14:xfrm>
            </p:contentPart>
          </mc:Choice>
          <mc:Fallback>
            <p:pic>
              <p:nvPicPr>
                <p:cNvPr id="16" name="Tinta 15">
                  <a:extLst>
                    <a:ext uri="{FF2B5EF4-FFF2-40B4-BE49-F238E27FC236}">
                      <a16:creationId xmlns:a16="http://schemas.microsoft.com/office/drawing/2014/main" id="{D5F6B73E-355D-41D4-BFE6-FF36AB8D9273}"/>
                    </a:ext>
                  </a:extLst>
                </p:cNvPr>
                <p:cNvPicPr/>
                <p:nvPr/>
              </p:nvPicPr>
              <p:blipFill>
                <a:blip r:embed="rId23"/>
                <a:stretch>
                  <a:fillRect/>
                </a:stretch>
              </p:blipFill>
              <p:spPr>
                <a:xfrm>
                  <a:off x="3423185" y="1265483"/>
                  <a:ext cx="20052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8" name="Tinta 17">
                <a:extLst>
                  <a:ext uri="{FF2B5EF4-FFF2-40B4-BE49-F238E27FC236}">
                    <a16:creationId xmlns:a16="http://schemas.microsoft.com/office/drawing/2014/main" id="{F1B106FB-6D43-476E-A9B5-F0DEA0AE821D}"/>
                  </a:ext>
                </a:extLst>
              </p14:cNvPr>
              <p14:cNvContentPartPr/>
              <p14:nvPr/>
            </p14:nvContentPartPr>
            <p14:xfrm>
              <a:off x="151865" y="1283123"/>
              <a:ext cx="1042200" cy="175320"/>
            </p14:xfrm>
          </p:contentPart>
        </mc:Choice>
        <mc:Fallback>
          <p:pic>
            <p:nvPicPr>
              <p:cNvPr id="18" name="Tinta 17">
                <a:extLst>
                  <a:ext uri="{FF2B5EF4-FFF2-40B4-BE49-F238E27FC236}">
                    <a16:creationId xmlns:a16="http://schemas.microsoft.com/office/drawing/2014/main" id="{F1B106FB-6D43-476E-A9B5-F0DEA0AE821D}"/>
                  </a:ext>
                </a:extLst>
              </p:cNvPr>
              <p:cNvPicPr/>
              <p:nvPr/>
            </p:nvPicPr>
            <p:blipFill>
              <a:blip r:embed="rId25"/>
              <a:stretch>
                <a:fillRect/>
              </a:stretch>
            </p:blipFill>
            <p:spPr>
              <a:xfrm>
                <a:off x="98225" y="1175483"/>
                <a:ext cx="1149840" cy="390960"/>
              </a:xfrm>
              <a:prstGeom prst="rect">
                <a:avLst/>
              </a:prstGeom>
            </p:spPr>
          </p:pic>
        </mc:Fallback>
      </mc:AlternateContent>
      <p:grpSp>
        <p:nvGrpSpPr>
          <p:cNvPr id="25" name="Agrupar 24">
            <a:extLst>
              <a:ext uri="{FF2B5EF4-FFF2-40B4-BE49-F238E27FC236}">
                <a16:creationId xmlns:a16="http://schemas.microsoft.com/office/drawing/2014/main" id="{422DE5B2-7795-4D71-9B50-F9DB1AB3412B}"/>
              </a:ext>
            </a:extLst>
          </p:cNvPr>
          <p:cNvGrpSpPr/>
          <p:nvPr/>
        </p:nvGrpSpPr>
        <p:grpSpPr>
          <a:xfrm>
            <a:off x="156185" y="2391923"/>
            <a:ext cx="616680" cy="533520"/>
            <a:chOff x="156185" y="2391923"/>
            <a:chExt cx="616680" cy="533520"/>
          </a:xfrm>
        </p:grpSpPr>
        <mc:AlternateContent xmlns:mc="http://schemas.openxmlformats.org/markup-compatibility/2006">
          <mc:Choice xmlns:p14="http://schemas.microsoft.com/office/powerpoint/2010/main" Requires="p14">
            <p:contentPart p14:bwMode="auto" r:id="rId26">
              <p14:nvContentPartPr>
                <p14:cNvPr id="19" name="Tinta 18">
                  <a:extLst>
                    <a:ext uri="{FF2B5EF4-FFF2-40B4-BE49-F238E27FC236}">
                      <a16:creationId xmlns:a16="http://schemas.microsoft.com/office/drawing/2014/main" id="{86D2BFE7-7552-4F49-81CD-53DCD478016B}"/>
                    </a:ext>
                  </a:extLst>
                </p14:cNvPr>
                <p14:cNvContentPartPr/>
                <p14:nvPr/>
              </p14:nvContentPartPr>
              <p14:xfrm>
                <a:off x="327545" y="2528003"/>
                <a:ext cx="38160" cy="270360"/>
              </p14:xfrm>
            </p:contentPart>
          </mc:Choice>
          <mc:Fallback>
            <p:pic>
              <p:nvPicPr>
                <p:cNvPr id="19" name="Tinta 18">
                  <a:extLst>
                    <a:ext uri="{FF2B5EF4-FFF2-40B4-BE49-F238E27FC236}">
                      <a16:creationId xmlns:a16="http://schemas.microsoft.com/office/drawing/2014/main" id="{86D2BFE7-7552-4F49-81CD-53DCD478016B}"/>
                    </a:ext>
                  </a:extLst>
                </p:cNvPr>
                <p:cNvPicPr/>
                <p:nvPr/>
              </p:nvPicPr>
              <p:blipFill>
                <a:blip r:embed="rId27"/>
                <a:stretch>
                  <a:fillRect/>
                </a:stretch>
              </p:blipFill>
              <p:spPr>
                <a:xfrm>
                  <a:off x="309545" y="2510003"/>
                  <a:ext cx="738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Tinta 19">
                  <a:extLst>
                    <a:ext uri="{FF2B5EF4-FFF2-40B4-BE49-F238E27FC236}">
                      <a16:creationId xmlns:a16="http://schemas.microsoft.com/office/drawing/2014/main" id="{174BEB68-3B88-4AAE-8341-78E6D50CE35E}"/>
                    </a:ext>
                  </a:extLst>
                </p14:cNvPr>
                <p14:cNvContentPartPr/>
                <p14:nvPr/>
              </p14:nvContentPartPr>
              <p14:xfrm>
                <a:off x="443825" y="2530523"/>
                <a:ext cx="5760" cy="244440"/>
              </p14:xfrm>
            </p:contentPart>
          </mc:Choice>
          <mc:Fallback>
            <p:pic>
              <p:nvPicPr>
                <p:cNvPr id="20" name="Tinta 19">
                  <a:extLst>
                    <a:ext uri="{FF2B5EF4-FFF2-40B4-BE49-F238E27FC236}">
                      <a16:creationId xmlns:a16="http://schemas.microsoft.com/office/drawing/2014/main" id="{174BEB68-3B88-4AAE-8341-78E6D50CE35E}"/>
                    </a:ext>
                  </a:extLst>
                </p:cNvPr>
                <p:cNvPicPr/>
                <p:nvPr/>
              </p:nvPicPr>
              <p:blipFill>
                <a:blip r:embed="rId29"/>
                <a:stretch>
                  <a:fillRect/>
                </a:stretch>
              </p:blipFill>
              <p:spPr>
                <a:xfrm>
                  <a:off x="425825" y="2512883"/>
                  <a:ext cx="4140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Tinta 20">
                  <a:extLst>
                    <a:ext uri="{FF2B5EF4-FFF2-40B4-BE49-F238E27FC236}">
                      <a16:creationId xmlns:a16="http://schemas.microsoft.com/office/drawing/2014/main" id="{49CC8240-2496-4CF4-83AD-4A1BA6E94562}"/>
                    </a:ext>
                  </a:extLst>
                </p14:cNvPr>
                <p14:cNvContentPartPr/>
                <p14:nvPr/>
              </p14:nvContentPartPr>
              <p14:xfrm>
                <a:off x="231425" y="2520083"/>
                <a:ext cx="378360" cy="43920"/>
              </p14:xfrm>
            </p:contentPart>
          </mc:Choice>
          <mc:Fallback>
            <p:pic>
              <p:nvPicPr>
                <p:cNvPr id="21" name="Tinta 20">
                  <a:extLst>
                    <a:ext uri="{FF2B5EF4-FFF2-40B4-BE49-F238E27FC236}">
                      <a16:creationId xmlns:a16="http://schemas.microsoft.com/office/drawing/2014/main" id="{49CC8240-2496-4CF4-83AD-4A1BA6E94562}"/>
                    </a:ext>
                  </a:extLst>
                </p:cNvPr>
                <p:cNvPicPr/>
                <p:nvPr/>
              </p:nvPicPr>
              <p:blipFill>
                <a:blip r:embed="rId31"/>
                <a:stretch>
                  <a:fillRect/>
                </a:stretch>
              </p:blipFill>
              <p:spPr>
                <a:xfrm>
                  <a:off x="213425" y="2502443"/>
                  <a:ext cx="4140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Tinta 21">
                  <a:extLst>
                    <a:ext uri="{FF2B5EF4-FFF2-40B4-BE49-F238E27FC236}">
                      <a16:creationId xmlns:a16="http://schemas.microsoft.com/office/drawing/2014/main" id="{0FB51E32-1255-4D17-8814-4282988C8763}"/>
                    </a:ext>
                  </a:extLst>
                </p14:cNvPr>
                <p14:cNvContentPartPr/>
                <p14:nvPr/>
              </p14:nvContentPartPr>
              <p14:xfrm>
                <a:off x="258065" y="2774963"/>
                <a:ext cx="211680" cy="13680"/>
              </p14:xfrm>
            </p:contentPart>
          </mc:Choice>
          <mc:Fallback>
            <p:pic>
              <p:nvPicPr>
                <p:cNvPr id="22" name="Tinta 21">
                  <a:extLst>
                    <a:ext uri="{FF2B5EF4-FFF2-40B4-BE49-F238E27FC236}">
                      <a16:creationId xmlns:a16="http://schemas.microsoft.com/office/drawing/2014/main" id="{0FB51E32-1255-4D17-8814-4282988C8763}"/>
                    </a:ext>
                  </a:extLst>
                </p:cNvPr>
                <p:cNvPicPr/>
                <p:nvPr/>
              </p:nvPicPr>
              <p:blipFill>
                <a:blip r:embed="rId33"/>
                <a:stretch>
                  <a:fillRect/>
                </a:stretch>
              </p:blipFill>
              <p:spPr>
                <a:xfrm>
                  <a:off x="240065" y="2757323"/>
                  <a:ext cx="2473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Tinta 22">
                  <a:extLst>
                    <a:ext uri="{FF2B5EF4-FFF2-40B4-BE49-F238E27FC236}">
                      <a16:creationId xmlns:a16="http://schemas.microsoft.com/office/drawing/2014/main" id="{227C2941-4866-409B-8C24-0EF531D87242}"/>
                    </a:ext>
                  </a:extLst>
                </p14:cNvPr>
                <p14:cNvContentPartPr/>
                <p14:nvPr/>
              </p14:nvContentPartPr>
              <p14:xfrm>
                <a:off x="156185" y="2391923"/>
                <a:ext cx="123480" cy="533520"/>
              </p14:xfrm>
            </p:contentPart>
          </mc:Choice>
          <mc:Fallback>
            <p:pic>
              <p:nvPicPr>
                <p:cNvPr id="23" name="Tinta 22">
                  <a:extLst>
                    <a:ext uri="{FF2B5EF4-FFF2-40B4-BE49-F238E27FC236}">
                      <a16:creationId xmlns:a16="http://schemas.microsoft.com/office/drawing/2014/main" id="{227C2941-4866-409B-8C24-0EF531D87242}"/>
                    </a:ext>
                  </a:extLst>
                </p:cNvPr>
                <p:cNvPicPr/>
                <p:nvPr/>
              </p:nvPicPr>
              <p:blipFill>
                <a:blip r:embed="rId35"/>
                <a:stretch>
                  <a:fillRect/>
                </a:stretch>
              </p:blipFill>
              <p:spPr>
                <a:xfrm>
                  <a:off x="138545" y="2373923"/>
                  <a:ext cx="15912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Tinta 23">
                  <a:extLst>
                    <a:ext uri="{FF2B5EF4-FFF2-40B4-BE49-F238E27FC236}">
                      <a16:creationId xmlns:a16="http://schemas.microsoft.com/office/drawing/2014/main" id="{706D8F4B-3820-473D-B9C9-CDB142EE5562}"/>
                    </a:ext>
                  </a:extLst>
                </p14:cNvPr>
                <p14:cNvContentPartPr/>
                <p14:nvPr/>
              </p14:nvContentPartPr>
              <p14:xfrm>
                <a:off x="663785" y="2416763"/>
                <a:ext cx="109080" cy="442800"/>
              </p14:xfrm>
            </p:contentPart>
          </mc:Choice>
          <mc:Fallback>
            <p:pic>
              <p:nvPicPr>
                <p:cNvPr id="24" name="Tinta 23">
                  <a:extLst>
                    <a:ext uri="{FF2B5EF4-FFF2-40B4-BE49-F238E27FC236}">
                      <a16:creationId xmlns:a16="http://schemas.microsoft.com/office/drawing/2014/main" id="{706D8F4B-3820-473D-B9C9-CDB142EE5562}"/>
                    </a:ext>
                  </a:extLst>
                </p:cNvPr>
                <p:cNvPicPr/>
                <p:nvPr/>
              </p:nvPicPr>
              <p:blipFill>
                <a:blip r:embed="rId37"/>
                <a:stretch>
                  <a:fillRect/>
                </a:stretch>
              </p:blipFill>
              <p:spPr>
                <a:xfrm>
                  <a:off x="645785" y="2399123"/>
                  <a:ext cx="144720" cy="478440"/>
                </a:xfrm>
                <a:prstGeom prst="rect">
                  <a:avLst/>
                </a:prstGeom>
              </p:spPr>
            </p:pic>
          </mc:Fallback>
        </mc:AlternateContent>
      </p:grpSp>
      <p:grpSp>
        <p:nvGrpSpPr>
          <p:cNvPr id="29" name="Agrupar 28">
            <a:extLst>
              <a:ext uri="{FF2B5EF4-FFF2-40B4-BE49-F238E27FC236}">
                <a16:creationId xmlns:a16="http://schemas.microsoft.com/office/drawing/2014/main" id="{C8822DA9-3898-4E9C-8A72-8220E518A844}"/>
              </a:ext>
            </a:extLst>
          </p:cNvPr>
          <p:cNvGrpSpPr/>
          <p:nvPr/>
        </p:nvGrpSpPr>
        <p:grpSpPr>
          <a:xfrm>
            <a:off x="1033145" y="2570483"/>
            <a:ext cx="1378080" cy="237960"/>
            <a:chOff x="1033145" y="2570483"/>
            <a:chExt cx="1378080" cy="237960"/>
          </a:xfrm>
        </p:grpSpPr>
        <mc:AlternateContent xmlns:mc="http://schemas.openxmlformats.org/markup-compatibility/2006">
          <mc:Choice xmlns:p14="http://schemas.microsoft.com/office/powerpoint/2010/main" Requires="p14">
            <p:contentPart p14:bwMode="auto" r:id="rId38">
              <p14:nvContentPartPr>
                <p14:cNvPr id="26" name="Tinta 25">
                  <a:extLst>
                    <a:ext uri="{FF2B5EF4-FFF2-40B4-BE49-F238E27FC236}">
                      <a16:creationId xmlns:a16="http://schemas.microsoft.com/office/drawing/2014/main" id="{349CE625-5BC2-4DA1-8293-2018518352EE}"/>
                    </a:ext>
                  </a:extLst>
                </p14:cNvPr>
                <p14:cNvContentPartPr/>
                <p14:nvPr/>
              </p14:nvContentPartPr>
              <p14:xfrm>
                <a:off x="1033145" y="2570483"/>
                <a:ext cx="667440" cy="234720"/>
              </p14:xfrm>
            </p:contentPart>
          </mc:Choice>
          <mc:Fallback>
            <p:pic>
              <p:nvPicPr>
                <p:cNvPr id="26" name="Tinta 25">
                  <a:extLst>
                    <a:ext uri="{FF2B5EF4-FFF2-40B4-BE49-F238E27FC236}">
                      <a16:creationId xmlns:a16="http://schemas.microsoft.com/office/drawing/2014/main" id="{349CE625-5BC2-4DA1-8293-2018518352EE}"/>
                    </a:ext>
                  </a:extLst>
                </p:cNvPr>
                <p:cNvPicPr/>
                <p:nvPr/>
              </p:nvPicPr>
              <p:blipFill>
                <a:blip r:embed="rId39"/>
                <a:stretch>
                  <a:fillRect/>
                </a:stretch>
              </p:blipFill>
              <p:spPr>
                <a:xfrm>
                  <a:off x="1015505" y="2552483"/>
                  <a:ext cx="7030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Tinta 26">
                  <a:extLst>
                    <a:ext uri="{FF2B5EF4-FFF2-40B4-BE49-F238E27FC236}">
                      <a16:creationId xmlns:a16="http://schemas.microsoft.com/office/drawing/2014/main" id="{0534741A-60C6-4E71-8A0B-A524A382BAFC}"/>
                    </a:ext>
                  </a:extLst>
                </p14:cNvPr>
                <p14:cNvContentPartPr/>
                <p14:nvPr/>
              </p14:nvContentPartPr>
              <p14:xfrm>
                <a:off x="1846025" y="2619803"/>
                <a:ext cx="328680" cy="188640"/>
              </p14:xfrm>
            </p:contentPart>
          </mc:Choice>
          <mc:Fallback>
            <p:pic>
              <p:nvPicPr>
                <p:cNvPr id="27" name="Tinta 26">
                  <a:extLst>
                    <a:ext uri="{FF2B5EF4-FFF2-40B4-BE49-F238E27FC236}">
                      <a16:creationId xmlns:a16="http://schemas.microsoft.com/office/drawing/2014/main" id="{0534741A-60C6-4E71-8A0B-A524A382BAFC}"/>
                    </a:ext>
                  </a:extLst>
                </p:cNvPr>
                <p:cNvPicPr/>
                <p:nvPr/>
              </p:nvPicPr>
              <p:blipFill>
                <a:blip r:embed="rId41"/>
                <a:stretch>
                  <a:fillRect/>
                </a:stretch>
              </p:blipFill>
              <p:spPr>
                <a:xfrm>
                  <a:off x="1828385" y="2601803"/>
                  <a:ext cx="3643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Tinta 27">
                  <a:extLst>
                    <a:ext uri="{FF2B5EF4-FFF2-40B4-BE49-F238E27FC236}">
                      <a16:creationId xmlns:a16="http://schemas.microsoft.com/office/drawing/2014/main" id="{CF3EE55E-66BA-4312-9942-04F22CB709A1}"/>
                    </a:ext>
                  </a:extLst>
                </p14:cNvPr>
                <p14:cNvContentPartPr/>
                <p14:nvPr/>
              </p14:nvContentPartPr>
              <p14:xfrm>
                <a:off x="2388185" y="2720603"/>
                <a:ext cx="23040" cy="50400"/>
              </p14:xfrm>
            </p:contentPart>
          </mc:Choice>
          <mc:Fallback>
            <p:pic>
              <p:nvPicPr>
                <p:cNvPr id="28" name="Tinta 27">
                  <a:extLst>
                    <a:ext uri="{FF2B5EF4-FFF2-40B4-BE49-F238E27FC236}">
                      <a16:creationId xmlns:a16="http://schemas.microsoft.com/office/drawing/2014/main" id="{CF3EE55E-66BA-4312-9942-04F22CB709A1}"/>
                    </a:ext>
                  </a:extLst>
                </p:cNvPr>
                <p:cNvPicPr/>
                <p:nvPr/>
              </p:nvPicPr>
              <p:blipFill>
                <a:blip r:embed="rId43"/>
                <a:stretch>
                  <a:fillRect/>
                </a:stretch>
              </p:blipFill>
              <p:spPr>
                <a:xfrm>
                  <a:off x="2370185" y="2702603"/>
                  <a:ext cx="58680" cy="86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30" name="Tinta 29">
                <a:extLst>
                  <a:ext uri="{FF2B5EF4-FFF2-40B4-BE49-F238E27FC236}">
                    <a16:creationId xmlns:a16="http://schemas.microsoft.com/office/drawing/2014/main" id="{E431C84B-A8C9-4F29-A36A-B8F2AEFEC473}"/>
                  </a:ext>
                </a:extLst>
              </p14:cNvPr>
              <p14:cNvContentPartPr/>
              <p14:nvPr/>
            </p14:nvContentPartPr>
            <p14:xfrm>
              <a:off x="5544665" y="2056043"/>
              <a:ext cx="829800" cy="27720"/>
            </p14:xfrm>
          </p:contentPart>
        </mc:Choice>
        <mc:Fallback>
          <p:pic>
            <p:nvPicPr>
              <p:cNvPr id="30" name="Tinta 29">
                <a:extLst>
                  <a:ext uri="{FF2B5EF4-FFF2-40B4-BE49-F238E27FC236}">
                    <a16:creationId xmlns:a16="http://schemas.microsoft.com/office/drawing/2014/main" id="{E431C84B-A8C9-4F29-A36A-B8F2AEFEC473}"/>
                  </a:ext>
                </a:extLst>
              </p:cNvPr>
              <p:cNvPicPr/>
              <p:nvPr/>
            </p:nvPicPr>
            <p:blipFill>
              <a:blip r:embed="rId45"/>
              <a:stretch>
                <a:fillRect/>
              </a:stretch>
            </p:blipFill>
            <p:spPr>
              <a:xfrm>
                <a:off x="5526665" y="2038043"/>
                <a:ext cx="865440" cy="63360"/>
              </a:xfrm>
              <a:prstGeom prst="rect">
                <a:avLst/>
              </a:prstGeom>
            </p:spPr>
          </p:pic>
        </mc:Fallback>
      </mc:AlternateContent>
      <p:grpSp>
        <p:nvGrpSpPr>
          <p:cNvPr id="37" name="Agrupar 36">
            <a:extLst>
              <a:ext uri="{FF2B5EF4-FFF2-40B4-BE49-F238E27FC236}">
                <a16:creationId xmlns:a16="http://schemas.microsoft.com/office/drawing/2014/main" id="{765BF7F0-9FAA-4472-86BE-937B4FDE68B0}"/>
              </a:ext>
            </a:extLst>
          </p:cNvPr>
          <p:cNvGrpSpPr/>
          <p:nvPr/>
        </p:nvGrpSpPr>
        <p:grpSpPr>
          <a:xfrm>
            <a:off x="2778785" y="2555363"/>
            <a:ext cx="929160" cy="200880"/>
            <a:chOff x="2778785" y="2555363"/>
            <a:chExt cx="929160" cy="200880"/>
          </a:xfrm>
        </p:grpSpPr>
        <mc:AlternateContent xmlns:mc="http://schemas.openxmlformats.org/markup-compatibility/2006">
          <mc:Choice xmlns:p14="http://schemas.microsoft.com/office/powerpoint/2010/main" Requires="p14">
            <p:contentPart p14:bwMode="auto" r:id="rId46">
              <p14:nvContentPartPr>
                <p14:cNvPr id="31" name="Tinta 30">
                  <a:extLst>
                    <a:ext uri="{FF2B5EF4-FFF2-40B4-BE49-F238E27FC236}">
                      <a16:creationId xmlns:a16="http://schemas.microsoft.com/office/drawing/2014/main" id="{EB62F8C6-B326-4ADF-BA12-122BB6BA92BA}"/>
                    </a:ext>
                  </a:extLst>
                </p14:cNvPr>
                <p14:cNvContentPartPr/>
                <p14:nvPr/>
              </p14:nvContentPartPr>
              <p14:xfrm>
                <a:off x="2778785" y="2555363"/>
                <a:ext cx="560160" cy="200880"/>
              </p14:xfrm>
            </p:contentPart>
          </mc:Choice>
          <mc:Fallback>
            <p:pic>
              <p:nvPicPr>
                <p:cNvPr id="31" name="Tinta 30">
                  <a:extLst>
                    <a:ext uri="{FF2B5EF4-FFF2-40B4-BE49-F238E27FC236}">
                      <a16:creationId xmlns:a16="http://schemas.microsoft.com/office/drawing/2014/main" id="{EB62F8C6-B326-4ADF-BA12-122BB6BA92BA}"/>
                    </a:ext>
                  </a:extLst>
                </p:cNvPr>
                <p:cNvPicPr/>
                <p:nvPr/>
              </p:nvPicPr>
              <p:blipFill>
                <a:blip r:embed="rId47"/>
                <a:stretch>
                  <a:fillRect/>
                </a:stretch>
              </p:blipFill>
              <p:spPr>
                <a:xfrm>
                  <a:off x="2760785" y="2537723"/>
                  <a:ext cx="595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Tinta 31">
                  <a:extLst>
                    <a:ext uri="{FF2B5EF4-FFF2-40B4-BE49-F238E27FC236}">
                      <a16:creationId xmlns:a16="http://schemas.microsoft.com/office/drawing/2014/main" id="{4D3C56A6-9E2F-4675-BB19-9F675E3C4DEB}"/>
                    </a:ext>
                  </a:extLst>
                </p14:cNvPr>
                <p14:cNvContentPartPr/>
                <p14:nvPr/>
              </p14:nvContentPartPr>
              <p14:xfrm>
                <a:off x="3459905" y="2614763"/>
                <a:ext cx="248040" cy="127800"/>
              </p14:xfrm>
            </p:contentPart>
          </mc:Choice>
          <mc:Fallback>
            <p:pic>
              <p:nvPicPr>
                <p:cNvPr id="32" name="Tinta 31">
                  <a:extLst>
                    <a:ext uri="{FF2B5EF4-FFF2-40B4-BE49-F238E27FC236}">
                      <a16:creationId xmlns:a16="http://schemas.microsoft.com/office/drawing/2014/main" id="{4D3C56A6-9E2F-4675-BB19-9F675E3C4DEB}"/>
                    </a:ext>
                  </a:extLst>
                </p:cNvPr>
                <p:cNvPicPr/>
                <p:nvPr/>
              </p:nvPicPr>
              <p:blipFill>
                <a:blip r:embed="rId49"/>
                <a:stretch>
                  <a:fillRect/>
                </a:stretch>
              </p:blipFill>
              <p:spPr>
                <a:xfrm>
                  <a:off x="3442265" y="2596763"/>
                  <a:ext cx="283680" cy="16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
            <p14:nvContentPartPr>
              <p14:cNvPr id="33" name="Tinta 32">
                <a:extLst>
                  <a:ext uri="{FF2B5EF4-FFF2-40B4-BE49-F238E27FC236}">
                    <a16:creationId xmlns:a16="http://schemas.microsoft.com/office/drawing/2014/main" id="{3B219BC7-2C17-4480-A179-1A399825948E}"/>
                  </a:ext>
                </a:extLst>
              </p14:cNvPr>
              <p14:cNvContentPartPr/>
              <p14:nvPr/>
            </p14:nvContentPartPr>
            <p14:xfrm>
              <a:off x="2748185" y="2869643"/>
              <a:ext cx="1026720" cy="26280"/>
            </p14:xfrm>
          </p:contentPart>
        </mc:Choice>
        <mc:Fallback>
          <p:pic>
            <p:nvPicPr>
              <p:cNvPr id="33" name="Tinta 32">
                <a:extLst>
                  <a:ext uri="{FF2B5EF4-FFF2-40B4-BE49-F238E27FC236}">
                    <a16:creationId xmlns:a16="http://schemas.microsoft.com/office/drawing/2014/main" id="{3B219BC7-2C17-4480-A179-1A399825948E}"/>
                  </a:ext>
                </a:extLst>
              </p:cNvPr>
              <p:cNvPicPr/>
              <p:nvPr/>
            </p:nvPicPr>
            <p:blipFill>
              <a:blip r:embed="rId51"/>
              <a:stretch>
                <a:fillRect/>
              </a:stretch>
            </p:blipFill>
            <p:spPr>
              <a:xfrm>
                <a:off x="2730545" y="2852003"/>
                <a:ext cx="1062360" cy="61920"/>
              </a:xfrm>
              <a:prstGeom prst="rect">
                <a:avLst/>
              </a:prstGeom>
            </p:spPr>
          </p:pic>
        </mc:Fallback>
      </mc:AlternateContent>
      <p:grpSp>
        <p:nvGrpSpPr>
          <p:cNvPr id="36" name="Agrupar 35">
            <a:extLst>
              <a:ext uri="{FF2B5EF4-FFF2-40B4-BE49-F238E27FC236}">
                <a16:creationId xmlns:a16="http://schemas.microsoft.com/office/drawing/2014/main" id="{9920D23A-10D0-449E-95E2-236B98223AC9}"/>
              </a:ext>
            </a:extLst>
          </p:cNvPr>
          <p:cNvGrpSpPr/>
          <p:nvPr/>
        </p:nvGrpSpPr>
        <p:grpSpPr>
          <a:xfrm>
            <a:off x="2826665" y="3140003"/>
            <a:ext cx="1090080" cy="273600"/>
            <a:chOff x="2826665" y="3140003"/>
            <a:chExt cx="1090080" cy="273600"/>
          </a:xfrm>
        </p:grpSpPr>
        <mc:AlternateContent xmlns:mc="http://schemas.openxmlformats.org/markup-compatibility/2006">
          <mc:Choice xmlns:p14="http://schemas.microsoft.com/office/powerpoint/2010/main" Requires="p14">
            <p:contentPart p14:bwMode="auto" r:id="rId52">
              <p14:nvContentPartPr>
                <p14:cNvPr id="34" name="Tinta 33">
                  <a:extLst>
                    <a:ext uri="{FF2B5EF4-FFF2-40B4-BE49-F238E27FC236}">
                      <a16:creationId xmlns:a16="http://schemas.microsoft.com/office/drawing/2014/main" id="{BC1113B5-BFAD-43A2-AD7F-68327F4D4786}"/>
                    </a:ext>
                  </a:extLst>
                </p14:cNvPr>
                <p14:cNvContentPartPr/>
                <p14:nvPr/>
              </p14:nvContentPartPr>
              <p14:xfrm>
                <a:off x="2826665" y="3140003"/>
                <a:ext cx="754920" cy="263520"/>
              </p14:xfrm>
            </p:contentPart>
          </mc:Choice>
          <mc:Fallback>
            <p:pic>
              <p:nvPicPr>
                <p:cNvPr id="34" name="Tinta 33">
                  <a:extLst>
                    <a:ext uri="{FF2B5EF4-FFF2-40B4-BE49-F238E27FC236}">
                      <a16:creationId xmlns:a16="http://schemas.microsoft.com/office/drawing/2014/main" id="{BC1113B5-BFAD-43A2-AD7F-68327F4D4786}"/>
                    </a:ext>
                  </a:extLst>
                </p:cNvPr>
                <p:cNvPicPr/>
                <p:nvPr/>
              </p:nvPicPr>
              <p:blipFill>
                <a:blip r:embed="rId53"/>
                <a:stretch>
                  <a:fillRect/>
                </a:stretch>
              </p:blipFill>
              <p:spPr>
                <a:xfrm>
                  <a:off x="2809025" y="3122363"/>
                  <a:ext cx="7905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Tinta 34">
                  <a:extLst>
                    <a:ext uri="{FF2B5EF4-FFF2-40B4-BE49-F238E27FC236}">
                      <a16:creationId xmlns:a16="http://schemas.microsoft.com/office/drawing/2014/main" id="{03C9AA4B-BB64-4454-B04A-BB8B7E38D916}"/>
                    </a:ext>
                  </a:extLst>
                </p14:cNvPr>
                <p14:cNvContentPartPr/>
                <p14:nvPr/>
              </p14:nvContentPartPr>
              <p14:xfrm>
                <a:off x="3640625" y="3243683"/>
                <a:ext cx="276120" cy="169920"/>
              </p14:xfrm>
            </p:contentPart>
          </mc:Choice>
          <mc:Fallback>
            <p:pic>
              <p:nvPicPr>
                <p:cNvPr id="35" name="Tinta 34">
                  <a:extLst>
                    <a:ext uri="{FF2B5EF4-FFF2-40B4-BE49-F238E27FC236}">
                      <a16:creationId xmlns:a16="http://schemas.microsoft.com/office/drawing/2014/main" id="{03C9AA4B-BB64-4454-B04A-BB8B7E38D916}"/>
                    </a:ext>
                  </a:extLst>
                </p:cNvPr>
                <p:cNvPicPr/>
                <p:nvPr/>
              </p:nvPicPr>
              <p:blipFill>
                <a:blip r:embed="rId55"/>
                <a:stretch>
                  <a:fillRect/>
                </a:stretch>
              </p:blipFill>
              <p:spPr>
                <a:xfrm>
                  <a:off x="3622985" y="3225683"/>
                  <a:ext cx="311760" cy="20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38" name="Tinta 37">
                <a:extLst>
                  <a:ext uri="{FF2B5EF4-FFF2-40B4-BE49-F238E27FC236}">
                    <a16:creationId xmlns:a16="http://schemas.microsoft.com/office/drawing/2014/main" id="{927A9BFD-5024-4CDB-9A8D-8591CBC7AE70}"/>
                  </a:ext>
                </a:extLst>
              </p14:cNvPr>
              <p14:cNvContentPartPr/>
              <p14:nvPr/>
            </p14:nvContentPartPr>
            <p14:xfrm>
              <a:off x="6822665" y="2101043"/>
              <a:ext cx="766800" cy="56880"/>
            </p14:xfrm>
          </p:contentPart>
        </mc:Choice>
        <mc:Fallback>
          <p:pic>
            <p:nvPicPr>
              <p:cNvPr id="38" name="Tinta 37">
                <a:extLst>
                  <a:ext uri="{FF2B5EF4-FFF2-40B4-BE49-F238E27FC236}">
                    <a16:creationId xmlns:a16="http://schemas.microsoft.com/office/drawing/2014/main" id="{927A9BFD-5024-4CDB-9A8D-8591CBC7AE70}"/>
                  </a:ext>
                </a:extLst>
              </p:cNvPr>
              <p:cNvPicPr/>
              <p:nvPr/>
            </p:nvPicPr>
            <p:blipFill>
              <a:blip r:embed="rId57"/>
              <a:stretch>
                <a:fillRect/>
              </a:stretch>
            </p:blipFill>
            <p:spPr>
              <a:xfrm>
                <a:off x="6805025" y="2083043"/>
                <a:ext cx="802440" cy="92520"/>
              </a:xfrm>
              <a:prstGeom prst="rect">
                <a:avLst/>
              </a:prstGeom>
            </p:spPr>
          </p:pic>
        </mc:Fallback>
      </mc:AlternateContent>
      <p:grpSp>
        <p:nvGrpSpPr>
          <p:cNvPr id="43" name="Agrupar 42">
            <a:extLst>
              <a:ext uri="{FF2B5EF4-FFF2-40B4-BE49-F238E27FC236}">
                <a16:creationId xmlns:a16="http://schemas.microsoft.com/office/drawing/2014/main" id="{4F7517E9-8F90-4426-98BC-B063979829B3}"/>
              </a:ext>
            </a:extLst>
          </p:cNvPr>
          <p:cNvGrpSpPr/>
          <p:nvPr/>
        </p:nvGrpSpPr>
        <p:grpSpPr>
          <a:xfrm>
            <a:off x="4370345" y="2664803"/>
            <a:ext cx="1778400" cy="198360"/>
            <a:chOff x="4370345" y="2664803"/>
            <a:chExt cx="1778400" cy="198360"/>
          </a:xfrm>
        </p:grpSpPr>
        <mc:AlternateContent xmlns:mc="http://schemas.openxmlformats.org/markup-compatibility/2006">
          <mc:Choice xmlns:p14="http://schemas.microsoft.com/office/powerpoint/2010/main" Requires="p14">
            <p:contentPart p14:bwMode="auto" r:id="rId58">
              <p14:nvContentPartPr>
                <p14:cNvPr id="39" name="Tinta 38">
                  <a:extLst>
                    <a:ext uri="{FF2B5EF4-FFF2-40B4-BE49-F238E27FC236}">
                      <a16:creationId xmlns:a16="http://schemas.microsoft.com/office/drawing/2014/main" id="{8D4F36F1-7538-4765-A1DA-2636966A57FA}"/>
                    </a:ext>
                  </a:extLst>
                </p14:cNvPr>
                <p14:cNvContentPartPr/>
                <p14:nvPr/>
              </p14:nvContentPartPr>
              <p14:xfrm>
                <a:off x="4370345" y="2765963"/>
                <a:ext cx="251640" cy="19800"/>
              </p14:xfrm>
            </p:contentPart>
          </mc:Choice>
          <mc:Fallback>
            <p:pic>
              <p:nvPicPr>
                <p:cNvPr id="39" name="Tinta 38">
                  <a:extLst>
                    <a:ext uri="{FF2B5EF4-FFF2-40B4-BE49-F238E27FC236}">
                      <a16:creationId xmlns:a16="http://schemas.microsoft.com/office/drawing/2014/main" id="{8D4F36F1-7538-4765-A1DA-2636966A57FA}"/>
                    </a:ext>
                  </a:extLst>
                </p:cNvPr>
                <p:cNvPicPr/>
                <p:nvPr/>
              </p:nvPicPr>
              <p:blipFill>
                <a:blip r:embed="rId59"/>
                <a:stretch>
                  <a:fillRect/>
                </a:stretch>
              </p:blipFill>
              <p:spPr>
                <a:xfrm>
                  <a:off x="4352345" y="2748323"/>
                  <a:ext cx="2872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Tinta 39">
                  <a:extLst>
                    <a:ext uri="{FF2B5EF4-FFF2-40B4-BE49-F238E27FC236}">
                      <a16:creationId xmlns:a16="http://schemas.microsoft.com/office/drawing/2014/main" id="{BD6ADC3A-6470-441D-8C6B-92D46A325A14}"/>
                    </a:ext>
                  </a:extLst>
                </p14:cNvPr>
                <p14:cNvContentPartPr/>
                <p14:nvPr/>
              </p14:nvContentPartPr>
              <p14:xfrm>
                <a:off x="4485185" y="2669483"/>
                <a:ext cx="58680" cy="191520"/>
              </p14:xfrm>
            </p:contentPart>
          </mc:Choice>
          <mc:Fallback>
            <p:pic>
              <p:nvPicPr>
                <p:cNvPr id="40" name="Tinta 39">
                  <a:extLst>
                    <a:ext uri="{FF2B5EF4-FFF2-40B4-BE49-F238E27FC236}">
                      <a16:creationId xmlns:a16="http://schemas.microsoft.com/office/drawing/2014/main" id="{BD6ADC3A-6470-441D-8C6B-92D46A325A14}"/>
                    </a:ext>
                  </a:extLst>
                </p:cNvPr>
                <p:cNvPicPr/>
                <p:nvPr/>
              </p:nvPicPr>
              <p:blipFill>
                <a:blip r:embed="rId61"/>
                <a:stretch>
                  <a:fillRect/>
                </a:stretch>
              </p:blipFill>
              <p:spPr>
                <a:xfrm>
                  <a:off x="4467185" y="2651483"/>
                  <a:ext cx="943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Tinta 40">
                  <a:extLst>
                    <a:ext uri="{FF2B5EF4-FFF2-40B4-BE49-F238E27FC236}">
                      <a16:creationId xmlns:a16="http://schemas.microsoft.com/office/drawing/2014/main" id="{826AD0DD-DFCC-4102-8D80-E06411E728BB}"/>
                    </a:ext>
                  </a:extLst>
                </p14:cNvPr>
                <p14:cNvContentPartPr/>
                <p14:nvPr/>
              </p14:nvContentPartPr>
              <p14:xfrm>
                <a:off x="4839065" y="2669483"/>
                <a:ext cx="840960" cy="193680"/>
              </p14:xfrm>
            </p:contentPart>
          </mc:Choice>
          <mc:Fallback>
            <p:pic>
              <p:nvPicPr>
                <p:cNvPr id="41" name="Tinta 40">
                  <a:extLst>
                    <a:ext uri="{FF2B5EF4-FFF2-40B4-BE49-F238E27FC236}">
                      <a16:creationId xmlns:a16="http://schemas.microsoft.com/office/drawing/2014/main" id="{826AD0DD-DFCC-4102-8D80-E06411E728BB}"/>
                    </a:ext>
                  </a:extLst>
                </p:cNvPr>
                <p:cNvPicPr/>
                <p:nvPr/>
              </p:nvPicPr>
              <p:blipFill>
                <a:blip r:embed="rId63"/>
                <a:stretch>
                  <a:fillRect/>
                </a:stretch>
              </p:blipFill>
              <p:spPr>
                <a:xfrm>
                  <a:off x="4821425" y="2651483"/>
                  <a:ext cx="87660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Tinta 41">
                  <a:extLst>
                    <a:ext uri="{FF2B5EF4-FFF2-40B4-BE49-F238E27FC236}">
                      <a16:creationId xmlns:a16="http://schemas.microsoft.com/office/drawing/2014/main" id="{DCA4CBB2-20DB-449B-9C9B-5746B2439156}"/>
                    </a:ext>
                  </a:extLst>
                </p14:cNvPr>
                <p14:cNvContentPartPr/>
                <p14:nvPr/>
              </p14:nvContentPartPr>
              <p14:xfrm>
                <a:off x="5813945" y="2664803"/>
                <a:ext cx="334800" cy="143280"/>
              </p14:xfrm>
            </p:contentPart>
          </mc:Choice>
          <mc:Fallback>
            <p:pic>
              <p:nvPicPr>
                <p:cNvPr id="42" name="Tinta 41">
                  <a:extLst>
                    <a:ext uri="{FF2B5EF4-FFF2-40B4-BE49-F238E27FC236}">
                      <a16:creationId xmlns:a16="http://schemas.microsoft.com/office/drawing/2014/main" id="{DCA4CBB2-20DB-449B-9C9B-5746B2439156}"/>
                    </a:ext>
                  </a:extLst>
                </p:cNvPr>
                <p:cNvPicPr/>
                <p:nvPr/>
              </p:nvPicPr>
              <p:blipFill>
                <a:blip r:embed="rId65"/>
                <a:stretch>
                  <a:fillRect/>
                </a:stretch>
              </p:blipFill>
              <p:spPr>
                <a:xfrm>
                  <a:off x="5795945" y="2647163"/>
                  <a:ext cx="370440" cy="178920"/>
                </a:xfrm>
                <a:prstGeom prst="rect">
                  <a:avLst/>
                </a:prstGeom>
              </p:spPr>
            </p:pic>
          </mc:Fallback>
        </mc:AlternateContent>
      </p:grpSp>
      <p:grpSp>
        <p:nvGrpSpPr>
          <p:cNvPr id="46" name="Agrupar 45">
            <a:extLst>
              <a:ext uri="{FF2B5EF4-FFF2-40B4-BE49-F238E27FC236}">
                <a16:creationId xmlns:a16="http://schemas.microsoft.com/office/drawing/2014/main" id="{95E3DE82-B7D0-4777-AC54-6674ED611406}"/>
              </a:ext>
            </a:extLst>
          </p:cNvPr>
          <p:cNvGrpSpPr/>
          <p:nvPr/>
        </p:nvGrpSpPr>
        <p:grpSpPr>
          <a:xfrm>
            <a:off x="6696305" y="2684603"/>
            <a:ext cx="193320" cy="103320"/>
            <a:chOff x="6696305" y="2684603"/>
            <a:chExt cx="193320" cy="103320"/>
          </a:xfrm>
        </p:grpSpPr>
        <mc:AlternateContent xmlns:mc="http://schemas.openxmlformats.org/markup-compatibility/2006">
          <mc:Choice xmlns:p14="http://schemas.microsoft.com/office/powerpoint/2010/main" Requires="p14">
            <p:contentPart p14:bwMode="auto" r:id="rId66">
              <p14:nvContentPartPr>
                <p14:cNvPr id="44" name="Tinta 43">
                  <a:extLst>
                    <a:ext uri="{FF2B5EF4-FFF2-40B4-BE49-F238E27FC236}">
                      <a16:creationId xmlns:a16="http://schemas.microsoft.com/office/drawing/2014/main" id="{768AA456-9F32-47A7-9480-0DA9463A2C0F}"/>
                    </a:ext>
                  </a:extLst>
                </p14:cNvPr>
                <p14:cNvContentPartPr/>
                <p14:nvPr/>
              </p14:nvContentPartPr>
              <p14:xfrm>
                <a:off x="6696305" y="2684603"/>
                <a:ext cx="193320" cy="23400"/>
              </p14:xfrm>
            </p:contentPart>
          </mc:Choice>
          <mc:Fallback>
            <p:pic>
              <p:nvPicPr>
                <p:cNvPr id="44" name="Tinta 43">
                  <a:extLst>
                    <a:ext uri="{FF2B5EF4-FFF2-40B4-BE49-F238E27FC236}">
                      <a16:creationId xmlns:a16="http://schemas.microsoft.com/office/drawing/2014/main" id="{768AA456-9F32-47A7-9480-0DA9463A2C0F}"/>
                    </a:ext>
                  </a:extLst>
                </p:cNvPr>
                <p:cNvPicPr/>
                <p:nvPr/>
              </p:nvPicPr>
              <p:blipFill>
                <a:blip r:embed="rId67"/>
                <a:stretch>
                  <a:fillRect/>
                </a:stretch>
              </p:blipFill>
              <p:spPr>
                <a:xfrm>
                  <a:off x="6678305" y="2666963"/>
                  <a:ext cx="2289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Tinta 44">
                  <a:extLst>
                    <a:ext uri="{FF2B5EF4-FFF2-40B4-BE49-F238E27FC236}">
                      <a16:creationId xmlns:a16="http://schemas.microsoft.com/office/drawing/2014/main" id="{2C9BBD4D-EBF5-4273-B8B6-DBBA641091C7}"/>
                    </a:ext>
                  </a:extLst>
                </p14:cNvPr>
                <p14:cNvContentPartPr/>
                <p14:nvPr/>
              </p14:nvContentPartPr>
              <p14:xfrm>
                <a:off x="6727985" y="2784323"/>
                <a:ext cx="159480" cy="3600"/>
              </p14:xfrm>
            </p:contentPart>
          </mc:Choice>
          <mc:Fallback>
            <p:pic>
              <p:nvPicPr>
                <p:cNvPr id="45" name="Tinta 44">
                  <a:extLst>
                    <a:ext uri="{FF2B5EF4-FFF2-40B4-BE49-F238E27FC236}">
                      <a16:creationId xmlns:a16="http://schemas.microsoft.com/office/drawing/2014/main" id="{2C9BBD4D-EBF5-4273-B8B6-DBBA641091C7}"/>
                    </a:ext>
                  </a:extLst>
                </p:cNvPr>
                <p:cNvPicPr/>
                <p:nvPr/>
              </p:nvPicPr>
              <p:blipFill>
                <a:blip r:embed="rId69"/>
                <a:stretch>
                  <a:fillRect/>
                </a:stretch>
              </p:blipFill>
              <p:spPr>
                <a:xfrm>
                  <a:off x="6709985" y="2766323"/>
                  <a:ext cx="195120" cy="39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48" name="Tinta 47">
                <a:extLst>
                  <a:ext uri="{FF2B5EF4-FFF2-40B4-BE49-F238E27FC236}">
                    <a16:creationId xmlns:a16="http://schemas.microsoft.com/office/drawing/2014/main" id="{BCC7961C-8358-45E0-B082-EC6B37E6F352}"/>
                  </a:ext>
                </a:extLst>
              </p14:cNvPr>
              <p14:cNvContentPartPr/>
              <p14:nvPr/>
            </p14:nvContentPartPr>
            <p14:xfrm>
              <a:off x="8168345" y="2186003"/>
              <a:ext cx="208440" cy="228960"/>
            </p14:xfrm>
          </p:contentPart>
        </mc:Choice>
        <mc:Fallback>
          <p:pic>
            <p:nvPicPr>
              <p:cNvPr id="48" name="Tinta 47">
                <a:extLst>
                  <a:ext uri="{FF2B5EF4-FFF2-40B4-BE49-F238E27FC236}">
                    <a16:creationId xmlns:a16="http://schemas.microsoft.com/office/drawing/2014/main" id="{BCC7961C-8358-45E0-B082-EC6B37E6F352}"/>
                  </a:ext>
                </a:extLst>
              </p:cNvPr>
              <p:cNvPicPr/>
              <p:nvPr/>
            </p:nvPicPr>
            <p:blipFill>
              <a:blip r:embed="rId71"/>
              <a:stretch>
                <a:fillRect/>
              </a:stretch>
            </p:blipFill>
            <p:spPr>
              <a:xfrm>
                <a:off x="8150345" y="2168363"/>
                <a:ext cx="244080" cy="264600"/>
              </a:xfrm>
              <a:prstGeom prst="rect">
                <a:avLst/>
              </a:prstGeom>
            </p:spPr>
          </p:pic>
        </mc:Fallback>
      </mc:AlternateContent>
      <p:grpSp>
        <p:nvGrpSpPr>
          <p:cNvPr id="51" name="Agrupar 50">
            <a:extLst>
              <a:ext uri="{FF2B5EF4-FFF2-40B4-BE49-F238E27FC236}">
                <a16:creationId xmlns:a16="http://schemas.microsoft.com/office/drawing/2014/main" id="{CB2E09B4-A68D-4250-B15E-68D62BCED2D0}"/>
              </a:ext>
            </a:extLst>
          </p:cNvPr>
          <p:cNvGrpSpPr/>
          <p:nvPr/>
        </p:nvGrpSpPr>
        <p:grpSpPr>
          <a:xfrm>
            <a:off x="7513145" y="2567243"/>
            <a:ext cx="1280880" cy="185400"/>
            <a:chOff x="7513145" y="2567243"/>
            <a:chExt cx="1280880" cy="185400"/>
          </a:xfrm>
        </p:grpSpPr>
        <mc:AlternateContent xmlns:mc="http://schemas.openxmlformats.org/markup-compatibility/2006">
          <mc:Choice xmlns:p14="http://schemas.microsoft.com/office/powerpoint/2010/main" Requires="p14">
            <p:contentPart p14:bwMode="auto" r:id="rId72">
              <p14:nvContentPartPr>
                <p14:cNvPr id="47" name="Tinta 46">
                  <a:extLst>
                    <a:ext uri="{FF2B5EF4-FFF2-40B4-BE49-F238E27FC236}">
                      <a16:creationId xmlns:a16="http://schemas.microsoft.com/office/drawing/2014/main" id="{A981EA84-743A-4F34-AC85-511B7D13EF34}"/>
                    </a:ext>
                  </a:extLst>
                </p14:cNvPr>
                <p14:cNvContentPartPr/>
                <p14:nvPr/>
              </p14:nvContentPartPr>
              <p14:xfrm>
                <a:off x="7513145" y="2567243"/>
                <a:ext cx="656280" cy="182520"/>
              </p14:xfrm>
            </p:contentPart>
          </mc:Choice>
          <mc:Fallback>
            <p:pic>
              <p:nvPicPr>
                <p:cNvPr id="47" name="Tinta 46">
                  <a:extLst>
                    <a:ext uri="{FF2B5EF4-FFF2-40B4-BE49-F238E27FC236}">
                      <a16:creationId xmlns:a16="http://schemas.microsoft.com/office/drawing/2014/main" id="{A981EA84-743A-4F34-AC85-511B7D13EF34}"/>
                    </a:ext>
                  </a:extLst>
                </p:cNvPr>
                <p:cNvPicPr/>
                <p:nvPr/>
              </p:nvPicPr>
              <p:blipFill>
                <a:blip r:embed="rId73"/>
                <a:stretch>
                  <a:fillRect/>
                </a:stretch>
              </p:blipFill>
              <p:spPr>
                <a:xfrm>
                  <a:off x="7495145" y="2549603"/>
                  <a:ext cx="69192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9" name="Tinta 48">
                  <a:extLst>
                    <a:ext uri="{FF2B5EF4-FFF2-40B4-BE49-F238E27FC236}">
                      <a16:creationId xmlns:a16="http://schemas.microsoft.com/office/drawing/2014/main" id="{3BA287E6-3DD2-492B-9B86-78A45E7249FA}"/>
                    </a:ext>
                  </a:extLst>
                </p14:cNvPr>
                <p14:cNvContentPartPr/>
                <p14:nvPr/>
              </p14:nvContentPartPr>
              <p14:xfrm>
                <a:off x="8448425" y="2594243"/>
                <a:ext cx="345600" cy="158400"/>
              </p14:xfrm>
            </p:contentPart>
          </mc:Choice>
          <mc:Fallback>
            <p:pic>
              <p:nvPicPr>
                <p:cNvPr id="49" name="Tinta 48">
                  <a:extLst>
                    <a:ext uri="{FF2B5EF4-FFF2-40B4-BE49-F238E27FC236}">
                      <a16:creationId xmlns:a16="http://schemas.microsoft.com/office/drawing/2014/main" id="{3BA287E6-3DD2-492B-9B86-78A45E7249FA}"/>
                    </a:ext>
                  </a:extLst>
                </p:cNvPr>
                <p:cNvPicPr/>
                <p:nvPr/>
              </p:nvPicPr>
              <p:blipFill>
                <a:blip r:embed="rId75"/>
                <a:stretch>
                  <a:fillRect/>
                </a:stretch>
              </p:blipFill>
              <p:spPr>
                <a:xfrm>
                  <a:off x="8430425" y="2576603"/>
                  <a:ext cx="381240" cy="194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50" name="Tinta 49">
                <a:extLst>
                  <a:ext uri="{FF2B5EF4-FFF2-40B4-BE49-F238E27FC236}">
                    <a16:creationId xmlns:a16="http://schemas.microsoft.com/office/drawing/2014/main" id="{DECADE99-B9D5-4F1F-9619-AB1CFFEA796F}"/>
                  </a:ext>
                </a:extLst>
              </p14:cNvPr>
              <p14:cNvContentPartPr/>
              <p14:nvPr/>
            </p14:nvContentPartPr>
            <p14:xfrm>
              <a:off x="7567145" y="2861363"/>
              <a:ext cx="1215360" cy="46440"/>
            </p14:xfrm>
          </p:contentPart>
        </mc:Choice>
        <mc:Fallback>
          <p:pic>
            <p:nvPicPr>
              <p:cNvPr id="50" name="Tinta 49">
                <a:extLst>
                  <a:ext uri="{FF2B5EF4-FFF2-40B4-BE49-F238E27FC236}">
                    <a16:creationId xmlns:a16="http://schemas.microsoft.com/office/drawing/2014/main" id="{DECADE99-B9D5-4F1F-9619-AB1CFFEA796F}"/>
                  </a:ext>
                </a:extLst>
              </p:cNvPr>
              <p:cNvPicPr/>
              <p:nvPr/>
            </p:nvPicPr>
            <p:blipFill>
              <a:blip r:embed="rId77"/>
              <a:stretch>
                <a:fillRect/>
              </a:stretch>
            </p:blipFill>
            <p:spPr>
              <a:xfrm>
                <a:off x="7549505" y="2843723"/>
                <a:ext cx="1251000" cy="82080"/>
              </a:xfrm>
              <a:prstGeom prst="rect">
                <a:avLst/>
              </a:prstGeom>
            </p:spPr>
          </p:pic>
        </mc:Fallback>
      </mc:AlternateContent>
      <p:grpSp>
        <p:nvGrpSpPr>
          <p:cNvPr id="54" name="Agrupar 53">
            <a:extLst>
              <a:ext uri="{FF2B5EF4-FFF2-40B4-BE49-F238E27FC236}">
                <a16:creationId xmlns:a16="http://schemas.microsoft.com/office/drawing/2014/main" id="{AA9339DD-5A11-4C4A-94A6-92AB63519B70}"/>
              </a:ext>
            </a:extLst>
          </p:cNvPr>
          <p:cNvGrpSpPr/>
          <p:nvPr/>
        </p:nvGrpSpPr>
        <p:grpSpPr>
          <a:xfrm>
            <a:off x="7605305" y="3149363"/>
            <a:ext cx="1188360" cy="294840"/>
            <a:chOff x="7605305" y="3149363"/>
            <a:chExt cx="1188360" cy="294840"/>
          </a:xfrm>
        </p:grpSpPr>
        <mc:AlternateContent xmlns:mc="http://schemas.openxmlformats.org/markup-compatibility/2006">
          <mc:Choice xmlns:p14="http://schemas.microsoft.com/office/powerpoint/2010/main" Requires="p14">
            <p:contentPart p14:bwMode="auto" r:id="rId78">
              <p14:nvContentPartPr>
                <p14:cNvPr id="52" name="Tinta 51">
                  <a:extLst>
                    <a:ext uri="{FF2B5EF4-FFF2-40B4-BE49-F238E27FC236}">
                      <a16:creationId xmlns:a16="http://schemas.microsoft.com/office/drawing/2014/main" id="{5C36A3EC-C71D-412B-BB97-F5098264D62F}"/>
                    </a:ext>
                  </a:extLst>
                </p14:cNvPr>
                <p14:cNvContentPartPr/>
                <p14:nvPr/>
              </p14:nvContentPartPr>
              <p14:xfrm>
                <a:off x="7605305" y="3155843"/>
                <a:ext cx="722160" cy="288360"/>
              </p14:xfrm>
            </p:contentPart>
          </mc:Choice>
          <mc:Fallback>
            <p:pic>
              <p:nvPicPr>
                <p:cNvPr id="52" name="Tinta 51">
                  <a:extLst>
                    <a:ext uri="{FF2B5EF4-FFF2-40B4-BE49-F238E27FC236}">
                      <a16:creationId xmlns:a16="http://schemas.microsoft.com/office/drawing/2014/main" id="{5C36A3EC-C71D-412B-BB97-F5098264D62F}"/>
                    </a:ext>
                  </a:extLst>
                </p:cNvPr>
                <p:cNvPicPr/>
                <p:nvPr/>
              </p:nvPicPr>
              <p:blipFill>
                <a:blip r:embed="rId79"/>
                <a:stretch>
                  <a:fillRect/>
                </a:stretch>
              </p:blipFill>
              <p:spPr>
                <a:xfrm>
                  <a:off x="7587305" y="3137843"/>
                  <a:ext cx="7578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Tinta 52">
                  <a:extLst>
                    <a:ext uri="{FF2B5EF4-FFF2-40B4-BE49-F238E27FC236}">
                      <a16:creationId xmlns:a16="http://schemas.microsoft.com/office/drawing/2014/main" id="{484D85A8-6E14-4DB2-83F0-0D23B213B96D}"/>
                    </a:ext>
                  </a:extLst>
                </p14:cNvPr>
                <p14:cNvContentPartPr/>
                <p14:nvPr/>
              </p14:nvContentPartPr>
              <p14:xfrm>
                <a:off x="8496305" y="3149363"/>
                <a:ext cx="297360" cy="195120"/>
              </p14:xfrm>
            </p:contentPart>
          </mc:Choice>
          <mc:Fallback>
            <p:pic>
              <p:nvPicPr>
                <p:cNvPr id="53" name="Tinta 52">
                  <a:extLst>
                    <a:ext uri="{FF2B5EF4-FFF2-40B4-BE49-F238E27FC236}">
                      <a16:creationId xmlns:a16="http://schemas.microsoft.com/office/drawing/2014/main" id="{484D85A8-6E14-4DB2-83F0-0D23B213B96D}"/>
                    </a:ext>
                  </a:extLst>
                </p:cNvPr>
                <p:cNvPicPr/>
                <p:nvPr/>
              </p:nvPicPr>
              <p:blipFill>
                <a:blip r:embed="rId81"/>
                <a:stretch>
                  <a:fillRect/>
                </a:stretch>
              </p:blipFill>
              <p:spPr>
                <a:xfrm>
                  <a:off x="8478665" y="3131363"/>
                  <a:ext cx="333000" cy="230760"/>
                </a:xfrm>
                <a:prstGeom prst="rect">
                  <a:avLst/>
                </a:prstGeom>
              </p:spPr>
            </p:pic>
          </mc:Fallback>
        </mc:AlternateContent>
      </p:grpSp>
      <p:grpSp>
        <p:nvGrpSpPr>
          <p:cNvPr id="59" name="Agrupar 58">
            <a:extLst>
              <a:ext uri="{FF2B5EF4-FFF2-40B4-BE49-F238E27FC236}">
                <a16:creationId xmlns:a16="http://schemas.microsoft.com/office/drawing/2014/main" id="{5EF63031-5302-403A-9168-9A38CCEBE84C}"/>
              </a:ext>
            </a:extLst>
          </p:cNvPr>
          <p:cNvGrpSpPr/>
          <p:nvPr/>
        </p:nvGrpSpPr>
        <p:grpSpPr>
          <a:xfrm>
            <a:off x="9373625" y="2571203"/>
            <a:ext cx="1828800" cy="359280"/>
            <a:chOff x="9373625" y="2571203"/>
            <a:chExt cx="1828800" cy="359280"/>
          </a:xfrm>
        </p:grpSpPr>
        <mc:AlternateContent xmlns:mc="http://schemas.openxmlformats.org/markup-compatibility/2006">
          <mc:Choice xmlns:p14="http://schemas.microsoft.com/office/powerpoint/2010/main" Requires="p14">
            <p:contentPart p14:bwMode="auto" r:id="rId82">
              <p14:nvContentPartPr>
                <p14:cNvPr id="55" name="Tinta 54">
                  <a:extLst>
                    <a:ext uri="{FF2B5EF4-FFF2-40B4-BE49-F238E27FC236}">
                      <a16:creationId xmlns:a16="http://schemas.microsoft.com/office/drawing/2014/main" id="{3A7076E1-5DB9-476D-9B79-3D97FD1A3B3A}"/>
                    </a:ext>
                  </a:extLst>
                </p14:cNvPr>
                <p14:cNvContentPartPr/>
                <p14:nvPr/>
              </p14:nvContentPartPr>
              <p14:xfrm>
                <a:off x="9373625" y="2774963"/>
                <a:ext cx="333000" cy="14040"/>
              </p14:xfrm>
            </p:contentPart>
          </mc:Choice>
          <mc:Fallback>
            <p:pic>
              <p:nvPicPr>
                <p:cNvPr id="55" name="Tinta 54">
                  <a:extLst>
                    <a:ext uri="{FF2B5EF4-FFF2-40B4-BE49-F238E27FC236}">
                      <a16:creationId xmlns:a16="http://schemas.microsoft.com/office/drawing/2014/main" id="{3A7076E1-5DB9-476D-9B79-3D97FD1A3B3A}"/>
                    </a:ext>
                  </a:extLst>
                </p:cNvPr>
                <p:cNvPicPr/>
                <p:nvPr/>
              </p:nvPicPr>
              <p:blipFill>
                <a:blip r:embed="rId83"/>
                <a:stretch>
                  <a:fillRect/>
                </a:stretch>
              </p:blipFill>
              <p:spPr>
                <a:xfrm>
                  <a:off x="9355985" y="2757323"/>
                  <a:ext cx="3686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6" name="Tinta 55">
                  <a:extLst>
                    <a:ext uri="{FF2B5EF4-FFF2-40B4-BE49-F238E27FC236}">
                      <a16:creationId xmlns:a16="http://schemas.microsoft.com/office/drawing/2014/main" id="{D434773A-3C5B-4C3C-9B10-503C7C6B254B}"/>
                    </a:ext>
                  </a:extLst>
                </p14:cNvPr>
                <p14:cNvContentPartPr/>
                <p14:nvPr/>
              </p14:nvContentPartPr>
              <p14:xfrm>
                <a:off x="9529145" y="2673803"/>
                <a:ext cx="71280" cy="256680"/>
              </p14:xfrm>
            </p:contentPart>
          </mc:Choice>
          <mc:Fallback>
            <p:pic>
              <p:nvPicPr>
                <p:cNvPr id="56" name="Tinta 55">
                  <a:extLst>
                    <a:ext uri="{FF2B5EF4-FFF2-40B4-BE49-F238E27FC236}">
                      <a16:creationId xmlns:a16="http://schemas.microsoft.com/office/drawing/2014/main" id="{D434773A-3C5B-4C3C-9B10-503C7C6B254B}"/>
                    </a:ext>
                  </a:extLst>
                </p:cNvPr>
                <p:cNvPicPr/>
                <p:nvPr/>
              </p:nvPicPr>
              <p:blipFill>
                <a:blip r:embed="rId85"/>
                <a:stretch>
                  <a:fillRect/>
                </a:stretch>
              </p:blipFill>
              <p:spPr>
                <a:xfrm>
                  <a:off x="9511505" y="2656163"/>
                  <a:ext cx="1069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Tinta 56">
                  <a:extLst>
                    <a:ext uri="{FF2B5EF4-FFF2-40B4-BE49-F238E27FC236}">
                      <a16:creationId xmlns:a16="http://schemas.microsoft.com/office/drawing/2014/main" id="{7685AE5D-11C2-4C51-8AD4-E4C36EC71632}"/>
                    </a:ext>
                  </a:extLst>
                </p14:cNvPr>
                <p14:cNvContentPartPr/>
                <p14:nvPr/>
              </p14:nvContentPartPr>
              <p14:xfrm>
                <a:off x="10022345" y="2571203"/>
                <a:ext cx="770760" cy="268920"/>
              </p14:xfrm>
            </p:contentPart>
          </mc:Choice>
          <mc:Fallback>
            <p:pic>
              <p:nvPicPr>
                <p:cNvPr id="57" name="Tinta 56">
                  <a:extLst>
                    <a:ext uri="{FF2B5EF4-FFF2-40B4-BE49-F238E27FC236}">
                      <a16:creationId xmlns:a16="http://schemas.microsoft.com/office/drawing/2014/main" id="{7685AE5D-11C2-4C51-8AD4-E4C36EC71632}"/>
                    </a:ext>
                  </a:extLst>
                </p:cNvPr>
                <p:cNvPicPr/>
                <p:nvPr/>
              </p:nvPicPr>
              <p:blipFill>
                <a:blip r:embed="rId87"/>
                <a:stretch>
                  <a:fillRect/>
                </a:stretch>
              </p:blipFill>
              <p:spPr>
                <a:xfrm>
                  <a:off x="10004345" y="2553563"/>
                  <a:ext cx="8064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Tinta 57">
                  <a:extLst>
                    <a:ext uri="{FF2B5EF4-FFF2-40B4-BE49-F238E27FC236}">
                      <a16:creationId xmlns:a16="http://schemas.microsoft.com/office/drawing/2014/main" id="{10D553CC-76D2-4F68-BE5F-1971116C8996}"/>
                    </a:ext>
                  </a:extLst>
                </p14:cNvPr>
                <p14:cNvContentPartPr/>
                <p14:nvPr/>
              </p14:nvContentPartPr>
              <p14:xfrm>
                <a:off x="10959065" y="2629523"/>
                <a:ext cx="243360" cy="160560"/>
              </p14:xfrm>
            </p:contentPart>
          </mc:Choice>
          <mc:Fallback>
            <p:pic>
              <p:nvPicPr>
                <p:cNvPr id="58" name="Tinta 57">
                  <a:extLst>
                    <a:ext uri="{FF2B5EF4-FFF2-40B4-BE49-F238E27FC236}">
                      <a16:creationId xmlns:a16="http://schemas.microsoft.com/office/drawing/2014/main" id="{10D553CC-76D2-4F68-BE5F-1971116C8996}"/>
                    </a:ext>
                  </a:extLst>
                </p:cNvPr>
                <p:cNvPicPr/>
                <p:nvPr/>
              </p:nvPicPr>
              <p:blipFill>
                <a:blip r:embed="rId89"/>
                <a:stretch>
                  <a:fillRect/>
                </a:stretch>
              </p:blipFill>
              <p:spPr>
                <a:xfrm>
                  <a:off x="10941065" y="2611523"/>
                  <a:ext cx="279000" cy="196200"/>
                </a:xfrm>
                <a:prstGeom prst="rect">
                  <a:avLst/>
                </a:prstGeom>
              </p:spPr>
            </p:pic>
          </mc:Fallback>
        </mc:AlternateContent>
      </p:grpSp>
      <p:grpSp>
        <p:nvGrpSpPr>
          <p:cNvPr id="62" name="Agrupar 61">
            <a:extLst>
              <a:ext uri="{FF2B5EF4-FFF2-40B4-BE49-F238E27FC236}">
                <a16:creationId xmlns:a16="http://schemas.microsoft.com/office/drawing/2014/main" id="{3D596EF9-09C7-4E88-A17F-A3659EE067EC}"/>
              </a:ext>
            </a:extLst>
          </p:cNvPr>
          <p:cNvGrpSpPr/>
          <p:nvPr/>
        </p:nvGrpSpPr>
        <p:grpSpPr>
          <a:xfrm>
            <a:off x="11644145" y="2720603"/>
            <a:ext cx="232920" cy="152640"/>
            <a:chOff x="11644145" y="2720603"/>
            <a:chExt cx="232920" cy="152640"/>
          </a:xfrm>
        </p:grpSpPr>
        <mc:AlternateContent xmlns:mc="http://schemas.openxmlformats.org/markup-compatibility/2006">
          <mc:Choice xmlns:p14="http://schemas.microsoft.com/office/powerpoint/2010/main" Requires="p14">
            <p:contentPart p14:bwMode="auto" r:id="rId90">
              <p14:nvContentPartPr>
                <p14:cNvPr id="60" name="Tinta 59">
                  <a:extLst>
                    <a:ext uri="{FF2B5EF4-FFF2-40B4-BE49-F238E27FC236}">
                      <a16:creationId xmlns:a16="http://schemas.microsoft.com/office/drawing/2014/main" id="{3F68AAC9-5245-4DED-9C3A-FFE7B923B638}"/>
                    </a:ext>
                  </a:extLst>
                </p14:cNvPr>
                <p14:cNvContentPartPr/>
                <p14:nvPr/>
              </p14:nvContentPartPr>
              <p14:xfrm>
                <a:off x="11644145" y="2720603"/>
                <a:ext cx="232920" cy="40320"/>
              </p14:xfrm>
            </p:contentPart>
          </mc:Choice>
          <mc:Fallback>
            <p:pic>
              <p:nvPicPr>
                <p:cNvPr id="60" name="Tinta 59">
                  <a:extLst>
                    <a:ext uri="{FF2B5EF4-FFF2-40B4-BE49-F238E27FC236}">
                      <a16:creationId xmlns:a16="http://schemas.microsoft.com/office/drawing/2014/main" id="{3F68AAC9-5245-4DED-9C3A-FFE7B923B638}"/>
                    </a:ext>
                  </a:extLst>
                </p:cNvPr>
                <p:cNvPicPr/>
                <p:nvPr/>
              </p:nvPicPr>
              <p:blipFill>
                <a:blip r:embed="rId91"/>
                <a:stretch>
                  <a:fillRect/>
                </a:stretch>
              </p:blipFill>
              <p:spPr>
                <a:xfrm>
                  <a:off x="11626505" y="2702603"/>
                  <a:ext cx="26856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Tinta 60">
                  <a:extLst>
                    <a:ext uri="{FF2B5EF4-FFF2-40B4-BE49-F238E27FC236}">
                      <a16:creationId xmlns:a16="http://schemas.microsoft.com/office/drawing/2014/main" id="{9A8E0138-01FC-4DC2-A777-F3B4DE73BBD5}"/>
                    </a:ext>
                  </a:extLst>
                </p14:cNvPr>
                <p14:cNvContentPartPr/>
                <p14:nvPr/>
              </p14:nvContentPartPr>
              <p14:xfrm>
                <a:off x="11650625" y="2861363"/>
                <a:ext cx="208800" cy="11880"/>
              </p14:xfrm>
            </p:contentPart>
          </mc:Choice>
          <mc:Fallback>
            <p:pic>
              <p:nvPicPr>
                <p:cNvPr id="61" name="Tinta 60">
                  <a:extLst>
                    <a:ext uri="{FF2B5EF4-FFF2-40B4-BE49-F238E27FC236}">
                      <a16:creationId xmlns:a16="http://schemas.microsoft.com/office/drawing/2014/main" id="{9A8E0138-01FC-4DC2-A777-F3B4DE73BBD5}"/>
                    </a:ext>
                  </a:extLst>
                </p:cNvPr>
                <p:cNvPicPr/>
                <p:nvPr/>
              </p:nvPicPr>
              <p:blipFill>
                <a:blip r:embed="rId93"/>
                <a:stretch>
                  <a:fillRect/>
                </a:stretch>
              </p:blipFill>
              <p:spPr>
                <a:xfrm>
                  <a:off x="11632625" y="2843723"/>
                  <a:ext cx="244440" cy="4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4">
            <p14:nvContentPartPr>
              <p14:cNvPr id="63" name="Tinta 62">
                <a:extLst>
                  <a:ext uri="{FF2B5EF4-FFF2-40B4-BE49-F238E27FC236}">
                    <a16:creationId xmlns:a16="http://schemas.microsoft.com/office/drawing/2014/main" id="{9E6FF0FD-DAC4-4546-92D6-C2E6FF09FA09}"/>
                  </a:ext>
                </a:extLst>
              </p14:cNvPr>
              <p14:cNvContentPartPr/>
              <p14:nvPr/>
            </p14:nvContentPartPr>
            <p14:xfrm>
              <a:off x="10648025" y="3156563"/>
              <a:ext cx="129240" cy="237240"/>
            </p14:xfrm>
          </p:contentPart>
        </mc:Choice>
        <mc:Fallback>
          <p:pic>
            <p:nvPicPr>
              <p:cNvPr id="63" name="Tinta 62">
                <a:extLst>
                  <a:ext uri="{FF2B5EF4-FFF2-40B4-BE49-F238E27FC236}">
                    <a16:creationId xmlns:a16="http://schemas.microsoft.com/office/drawing/2014/main" id="{9E6FF0FD-DAC4-4546-92D6-C2E6FF09FA09}"/>
                  </a:ext>
                </a:extLst>
              </p:cNvPr>
              <p:cNvPicPr/>
              <p:nvPr/>
            </p:nvPicPr>
            <p:blipFill>
              <a:blip r:embed="rId95"/>
              <a:stretch>
                <a:fillRect/>
              </a:stretch>
            </p:blipFill>
            <p:spPr>
              <a:xfrm>
                <a:off x="10630385" y="3138563"/>
                <a:ext cx="164880" cy="272880"/>
              </a:xfrm>
              <a:prstGeom prst="rect">
                <a:avLst/>
              </a:prstGeom>
            </p:spPr>
          </p:pic>
        </mc:Fallback>
      </mc:AlternateContent>
      <p:grpSp>
        <p:nvGrpSpPr>
          <p:cNvPr id="66" name="Agrupar 65">
            <a:extLst>
              <a:ext uri="{FF2B5EF4-FFF2-40B4-BE49-F238E27FC236}">
                <a16:creationId xmlns:a16="http://schemas.microsoft.com/office/drawing/2014/main" id="{5EC9A9B4-E660-4659-9E40-EA1C8F4BEA03}"/>
              </a:ext>
            </a:extLst>
          </p:cNvPr>
          <p:cNvGrpSpPr/>
          <p:nvPr/>
        </p:nvGrpSpPr>
        <p:grpSpPr>
          <a:xfrm>
            <a:off x="240065" y="4068083"/>
            <a:ext cx="141480" cy="151560"/>
            <a:chOff x="240065" y="4068083"/>
            <a:chExt cx="141480" cy="151560"/>
          </a:xfrm>
        </p:grpSpPr>
        <mc:AlternateContent xmlns:mc="http://schemas.openxmlformats.org/markup-compatibility/2006">
          <mc:Choice xmlns:p14="http://schemas.microsoft.com/office/powerpoint/2010/main" Requires="p14">
            <p:contentPart p14:bwMode="auto" r:id="rId96">
              <p14:nvContentPartPr>
                <p14:cNvPr id="64" name="Tinta 63">
                  <a:extLst>
                    <a:ext uri="{FF2B5EF4-FFF2-40B4-BE49-F238E27FC236}">
                      <a16:creationId xmlns:a16="http://schemas.microsoft.com/office/drawing/2014/main" id="{8BC6D893-5C78-41C7-948B-DFBA9EB5837D}"/>
                    </a:ext>
                  </a:extLst>
                </p14:cNvPr>
                <p14:cNvContentPartPr/>
                <p14:nvPr/>
              </p14:nvContentPartPr>
              <p14:xfrm>
                <a:off x="240065" y="4068083"/>
                <a:ext cx="141480" cy="34560"/>
              </p14:xfrm>
            </p:contentPart>
          </mc:Choice>
          <mc:Fallback>
            <p:pic>
              <p:nvPicPr>
                <p:cNvPr id="64" name="Tinta 63">
                  <a:extLst>
                    <a:ext uri="{FF2B5EF4-FFF2-40B4-BE49-F238E27FC236}">
                      <a16:creationId xmlns:a16="http://schemas.microsoft.com/office/drawing/2014/main" id="{8BC6D893-5C78-41C7-948B-DFBA9EB5837D}"/>
                    </a:ext>
                  </a:extLst>
                </p:cNvPr>
                <p:cNvPicPr/>
                <p:nvPr/>
              </p:nvPicPr>
              <p:blipFill>
                <a:blip r:embed="rId97"/>
                <a:stretch>
                  <a:fillRect/>
                </a:stretch>
              </p:blipFill>
              <p:spPr>
                <a:xfrm>
                  <a:off x="222425" y="4050083"/>
                  <a:ext cx="17712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5" name="Tinta 64">
                  <a:extLst>
                    <a:ext uri="{FF2B5EF4-FFF2-40B4-BE49-F238E27FC236}">
                      <a16:creationId xmlns:a16="http://schemas.microsoft.com/office/drawing/2014/main" id="{BC6A14AF-EA1E-4176-9A12-D16F68C84648}"/>
                    </a:ext>
                  </a:extLst>
                </p14:cNvPr>
                <p14:cNvContentPartPr/>
                <p14:nvPr/>
              </p14:nvContentPartPr>
              <p14:xfrm>
                <a:off x="244025" y="4195883"/>
                <a:ext cx="133200" cy="23760"/>
              </p14:xfrm>
            </p:contentPart>
          </mc:Choice>
          <mc:Fallback>
            <p:pic>
              <p:nvPicPr>
                <p:cNvPr id="65" name="Tinta 64">
                  <a:extLst>
                    <a:ext uri="{FF2B5EF4-FFF2-40B4-BE49-F238E27FC236}">
                      <a16:creationId xmlns:a16="http://schemas.microsoft.com/office/drawing/2014/main" id="{BC6A14AF-EA1E-4176-9A12-D16F68C84648}"/>
                    </a:ext>
                  </a:extLst>
                </p:cNvPr>
                <p:cNvPicPr/>
                <p:nvPr/>
              </p:nvPicPr>
              <p:blipFill>
                <a:blip r:embed="rId99"/>
                <a:stretch>
                  <a:fillRect/>
                </a:stretch>
              </p:blipFill>
              <p:spPr>
                <a:xfrm>
                  <a:off x="226025" y="4177883"/>
                  <a:ext cx="168840" cy="5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67" name="Tinta 66">
                <a:extLst>
                  <a:ext uri="{FF2B5EF4-FFF2-40B4-BE49-F238E27FC236}">
                    <a16:creationId xmlns:a16="http://schemas.microsoft.com/office/drawing/2014/main" id="{BAC4F504-B957-465A-90C2-E2EFA65D8AEA}"/>
                  </a:ext>
                </a:extLst>
              </p14:cNvPr>
              <p14:cNvContentPartPr/>
              <p14:nvPr/>
            </p14:nvContentPartPr>
            <p14:xfrm>
              <a:off x="1022345" y="4176083"/>
              <a:ext cx="3190320" cy="102240"/>
            </p14:xfrm>
          </p:contentPart>
        </mc:Choice>
        <mc:Fallback>
          <p:pic>
            <p:nvPicPr>
              <p:cNvPr id="67" name="Tinta 66">
                <a:extLst>
                  <a:ext uri="{FF2B5EF4-FFF2-40B4-BE49-F238E27FC236}">
                    <a16:creationId xmlns:a16="http://schemas.microsoft.com/office/drawing/2014/main" id="{BAC4F504-B957-465A-90C2-E2EFA65D8AEA}"/>
                  </a:ext>
                </a:extLst>
              </p:cNvPr>
              <p:cNvPicPr/>
              <p:nvPr/>
            </p:nvPicPr>
            <p:blipFill>
              <a:blip r:embed="rId101"/>
              <a:stretch>
                <a:fillRect/>
              </a:stretch>
            </p:blipFill>
            <p:spPr>
              <a:xfrm>
                <a:off x="1004345" y="4158083"/>
                <a:ext cx="3225960" cy="137880"/>
              </a:xfrm>
              <a:prstGeom prst="rect">
                <a:avLst/>
              </a:prstGeom>
            </p:spPr>
          </p:pic>
        </mc:Fallback>
      </mc:AlternateContent>
      <p:grpSp>
        <p:nvGrpSpPr>
          <p:cNvPr id="70" name="Agrupar 69">
            <a:extLst>
              <a:ext uri="{FF2B5EF4-FFF2-40B4-BE49-F238E27FC236}">
                <a16:creationId xmlns:a16="http://schemas.microsoft.com/office/drawing/2014/main" id="{915975A2-4FAC-430F-AF9F-E223D55B3325}"/>
              </a:ext>
            </a:extLst>
          </p:cNvPr>
          <p:cNvGrpSpPr/>
          <p:nvPr/>
        </p:nvGrpSpPr>
        <p:grpSpPr>
          <a:xfrm>
            <a:off x="1842065" y="4571723"/>
            <a:ext cx="1418040" cy="237240"/>
            <a:chOff x="1842065" y="4571723"/>
            <a:chExt cx="1418040" cy="237240"/>
          </a:xfrm>
        </p:grpSpPr>
        <mc:AlternateContent xmlns:mc="http://schemas.openxmlformats.org/markup-compatibility/2006">
          <mc:Choice xmlns:p14="http://schemas.microsoft.com/office/powerpoint/2010/main" Requires="p14">
            <p:contentPart p14:bwMode="auto" r:id="rId102">
              <p14:nvContentPartPr>
                <p14:cNvPr id="68" name="Tinta 67">
                  <a:extLst>
                    <a:ext uri="{FF2B5EF4-FFF2-40B4-BE49-F238E27FC236}">
                      <a16:creationId xmlns:a16="http://schemas.microsoft.com/office/drawing/2014/main" id="{5A3727FE-8022-4B62-82A5-8DE25BCBEF5E}"/>
                    </a:ext>
                  </a:extLst>
                </p14:cNvPr>
                <p14:cNvContentPartPr/>
                <p14:nvPr/>
              </p14:nvContentPartPr>
              <p14:xfrm>
                <a:off x="1842065" y="4571723"/>
                <a:ext cx="867600" cy="237240"/>
              </p14:xfrm>
            </p:contentPart>
          </mc:Choice>
          <mc:Fallback>
            <p:pic>
              <p:nvPicPr>
                <p:cNvPr id="68" name="Tinta 67">
                  <a:extLst>
                    <a:ext uri="{FF2B5EF4-FFF2-40B4-BE49-F238E27FC236}">
                      <a16:creationId xmlns:a16="http://schemas.microsoft.com/office/drawing/2014/main" id="{5A3727FE-8022-4B62-82A5-8DE25BCBEF5E}"/>
                    </a:ext>
                  </a:extLst>
                </p:cNvPr>
                <p:cNvPicPr/>
                <p:nvPr/>
              </p:nvPicPr>
              <p:blipFill>
                <a:blip r:embed="rId103"/>
                <a:stretch>
                  <a:fillRect/>
                </a:stretch>
              </p:blipFill>
              <p:spPr>
                <a:xfrm>
                  <a:off x="1824065" y="4553723"/>
                  <a:ext cx="9032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Tinta 68">
                  <a:extLst>
                    <a:ext uri="{FF2B5EF4-FFF2-40B4-BE49-F238E27FC236}">
                      <a16:creationId xmlns:a16="http://schemas.microsoft.com/office/drawing/2014/main" id="{6A349C59-6E93-4C94-BB02-1252CBF8599E}"/>
                    </a:ext>
                  </a:extLst>
                </p14:cNvPr>
                <p14:cNvContentPartPr/>
                <p14:nvPr/>
              </p14:nvContentPartPr>
              <p14:xfrm>
                <a:off x="2927825" y="4578563"/>
                <a:ext cx="332280" cy="176760"/>
              </p14:xfrm>
            </p:contentPart>
          </mc:Choice>
          <mc:Fallback>
            <p:pic>
              <p:nvPicPr>
                <p:cNvPr id="69" name="Tinta 68">
                  <a:extLst>
                    <a:ext uri="{FF2B5EF4-FFF2-40B4-BE49-F238E27FC236}">
                      <a16:creationId xmlns:a16="http://schemas.microsoft.com/office/drawing/2014/main" id="{6A349C59-6E93-4C94-BB02-1252CBF8599E}"/>
                    </a:ext>
                  </a:extLst>
                </p:cNvPr>
                <p:cNvPicPr/>
                <p:nvPr/>
              </p:nvPicPr>
              <p:blipFill>
                <a:blip r:embed="rId105"/>
                <a:stretch>
                  <a:fillRect/>
                </a:stretch>
              </p:blipFill>
              <p:spPr>
                <a:xfrm>
                  <a:off x="2909825" y="4560923"/>
                  <a:ext cx="367920" cy="212400"/>
                </a:xfrm>
                <a:prstGeom prst="rect">
                  <a:avLst/>
                </a:prstGeom>
              </p:spPr>
            </p:pic>
          </mc:Fallback>
        </mc:AlternateContent>
      </p:grpSp>
      <p:grpSp>
        <p:nvGrpSpPr>
          <p:cNvPr id="84" name="Agrupar 83">
            <a:extLst>
              <a:ext uri="{FF2B5EF4-FFF2-40B4-BE49-F238E27FC236}">
                <a16:creationId xmlns:a16="http://schemas.microsoft.com/office/drawing/2014/main" id="{08740C6F-D395-4F5A-AB5F-4A881A8538BB}"/>
              </a:ext>
            </a:extLst>
          </p:cNvPr>
          <p:cNvGrpSpPr/>
          <p:nvPr/>
        </p:nvGrpSpPr>
        <p:grpSpPr>
          <a:xfrm>
            <a:off x="1179305" y="3623483"/>
            <a:ext cx="4126680" cy="554040"/>
            <a:chOff x="1179305" y="3623483"/>
            <a:chExt cx="4126680" cy="554040"/>
          </a:xfrm>
        </p:grpSpPr>
        <mc:AlternateContent xmlns:mc="http://schemas.openxmlformats.org/markup-compatibility/2006">
          <mc:Choice xmlns:p14="http://schemas.microsoft.com/office/powerpoint/2010/main" Requires="p14">
            <p:contentPart p14:bwMode="auto" r:id="rId106">
              <p14:nvContentPartPr>
                <p14:cNvPr id="71" name="Tinta 70">
                  <a:extLst>
                    <a:ext uri="{FF2B5EF4-FFF2-40B4-BE49-F238E27FC236}">
                      <a16:creationId xmlns:a16="http://schemas.microsoft.com/office/drawing/2014/main" id="{B3499FBC-9B30-4FC5-A4CD-24E9F053322E}"/>
                    </a:ext>
                  </a:extLst>
                </p14:cNvPr>
                <p14:cNvContentPartPr/>
                <p14:nvPr/>
              </p14:nvContentPartPr>
              <p14:xfrm>
                <a:off x="1179305" y="3965483"/>
                <a:ext cx="660240" cy="186840"/>
              </p14:xfrm>
            </p:contentPart>
          </mc:Choice>
          <mc:Fallback>
            <p:pic>
              <p:nvPicPr>
                <p:cNvPr id="71" name="Tinta 70">
                  <a:extLst>
                    <a:ext uri="{FF2B5EF4-FFF2-40B4-BE49-F238E27FC236}">
                      <a16:creationId xmlns:a16="http://schemas.microsoft.com/office/drawing/2014/main" id="{B3499FBC-9B30-4FC5-A4CD-24E9F053322E}"/>
                    </a:ext>
                  </a:extLst>
                </p:cNvPr>
                <p:cNvPicPr/>
                <p:nvPr/>
              </p:nvPicPr>
              <p:blipFill>
                <a:blip r:embed="rId107"/>
                <a:stretch>
                  <a:fillRect/>
                </a:stretch>
              </p:blipFill>
              <p:spPr>
                <a:xfrm>
                  <a:off x="1161665" y="3947843"/>
                  <a:ext cx="6958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2" name="Tinta 71">
                  <a:extLst>
                    <a:ext uri="{FF2B5EF4-FFF2-40B4-BE49-F238E27FC236}">
                      <a16:creationId xmlns:a16="http://schemas.microsoft.com/office/drawing/2014/main" id="{9A26315C-661E-41FF-8A8C-44319DE19006}"/>
                    </a:ext>
                  </a:extLst>
                </p14:cNvPr>
                <p14:cNvContentPartPr/>
                <p14:nvPr/>
              </p14:nvContentPartPr>
              <p14:xfrm>
                <a:off x="1697705" y="3623483"/>
                <a:ext cx="204120" cy="182520"/>
              </p14:xfrm>
            </p:contentPart>
          </mc:Choice>
          <mc:Fallback>
            <p:pic>
              <p:nvPicPr>
                <p:cNvPr id="72" name="Tinta 71">
                  <a:extLst>
                    <a:ext uri="{FF2B5EF4-FFF2-40B4-BE49-F238E27FC236}">
                      <a16:creationId xmlns:a16="http://schemas.microsoft.com/office/drawing/2014/main" id="{9A26315C-661E-41FF-8A8C-44319DE19006}"/>
                    </a:ext>
                  </a:extLst>
                </p:cNvPr>
                <p:cNvPicPr/>
                <p:nvPr/>
              </p:nvPicPr>
              <p:blipFill>
                <a:blip r:embed="rId109"/>
                <a:stretch>
                  <a:fillRect/>
                </a:stretch>
              </p:blipFill>
              <p:spPr>
                <a:xfrm>
                  <a:off x="1679705" y="3605483"/>
                  <a:ext cx="2397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3" name="Tinta 72">
                  <a:extLst>
                    <a:ext uri="{FF2B5EF4-FFF2-40B4-BE49-F238E27FC236}">
                      <a16:creationId xmlns:a16="http://schemas.microsoft.com/office/drawing/2014/main" id="{56E1DF41-01E5-433C-880F-04DA01259B4F}"/>
                    </a:ext>
                  </a:extLst>
                </p14:cNvPr>
                <p14:cNvContentPartPr/>
                <p14:nvPr/>
              </p14:nvContentPartPr>
              <p14:xfrm>
                <a:off x="2027825" y="3971963"/>
                <a:ext cx="350640" cy="173880"/>
              </p14:xfrm>
            </p:contentPart>
          </mc:Choice>
          <mc:Fallback>
            <p:pic>
              <p:nvPicPr>
                <p:cNvPr id="73" name="Tinta 72">
                  <a:extLst>
                    <a:ext uri="{FF2B5EF4-FFF2-40B4-BE49-F238E27FC236}">
                      <a16:creationId xmlns:a16="http://schemas.microsoft.com/office/drawing/2014/main" id="{56E1DF41-01E5-433C-880F-04DA01259B4F}"/>
                    </a:ext>
                  </a:extLst>
                </p:cNvPr>
                <p:cNvPicPr/>
                <p:nvPr/>
              </p:nvPicPr>
              <p:blipFill>
                <a:blip r:embed="rId111"/>
                <a:stretch>
                  <a:fillRect/>
                </a:stretch>
              </p:blipFill>
              <p:spPr>
                <a:xfrm>
                  <a:off x="2009825" y="3953963"/>
                  <a:ext cx="386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Tinta 73">
                  <a:extLst>
                    <a:ext uri="{FF2B5EF4-FFF2-40B4-BE49-F238E27FC236}">
                      <a16:creationId xmlns:a16="http://schemas.microsoft.com/office/drawing/2014/main" id="{F745E6EC-3E77-4ED0-ABD1-F23F61DF26DC}"/>
                    </a:ext>
                  </a:extLst>
                </p14:cNvPr>
                <p14:cNvContentPartPr/>
                <p14:nvPr/>
              </p14:nvContentPartPr>
              <p14:xfrm>
                <a:off x="2578985" y="4009043"/>
                <a:ext cx="275040" cy="3600"/>
              </p14:xfrm>
            </p:contentPart>
          </mc:Choice>
          <mc:Fallback>
            <p:pic>
              <p:nvPicPr>
                <p:cNvPr id="74" name="Tinta 73">
                  <a:extLst>
                    <a:ext uri="{FF2B5EF4-FFF2-40B4-BE49-F238E27FC236}">
                      <a16:creationId xmlns:a16="http://schemas.microsoft.com/office/drawing/2014/main" id="{F745E6EC-3E77-4ED0-ABD1-F23F61DF26DC}"/>
                    </a:ext>
                  </a:extLst>
                </p:cNvPr>
                <p:cNvPicPr/>
                <p:nvPr/>
              </p:nvPicPr>
              <p:blipFill>
                <a:blip r:embed="rId113"/>
                <a:stretch>
                  <a:fillRect/>
                </a:stretch>
              </p:blipFill>
              <p:spPr>
                <a:xfrm>
                  <a:off x="2560985" y="3991043"/>
                  <a:ext cx="3106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Tinta 74">
                  <a:extLst>
                    <a:ext uri="{FF2B5EF4-FFF2-40B4-BE49-F238E27FC236}">
                      <a16:creationId xmlns:a16="http://schemas.microsoft.com/office/drawing/2014/main" id="{9C4CFDFE-2A52-48A6-80BC-BFFE73F3DD9F}"/>
                    </a:ext>
                  </a:extLst>
                </p14:cNvPr>
                <p14:cNvContentPartPr/>
                <p14:nvPr/>
              </p14:nvContentPartPr>
              <p14:xfrm>
                <a:off x="2686265" y="3899603"/>
                <a:ext cx="59760" cy="241560"/>
              </p14:xfrm>
            </p:contentPart>
          </mc:Choice>
          <mc:Fallback>
            <p:pic>
              <p:nvPicPr>
                <p:cNvPr id="75" name="Tinta 74">
                  <a:extLst>
                    <a:ext uri="{FF2B5EF4-FFF2-40B4-BE49-F238E27FC236}">
                      <a16:creationId xmlns:a16="http://schemas.microsoft.com/office/drawing/2014/main" id="{9C4CFDFE-2A52-48A6-80BC-BFFE73F3DD9F}"/>
                    </a:ext>
                  </a:extLst>
                </p:cNvPr>
                <p:cNvPicPr/>
                <p:nvPr/>
              </p:nvPicPr>
              <p:blipFill>
                <a:blip r:embed="rId115"/>
                <a:stretch>
                  <a:fillRect/>
                </a:stretch>
              </p:blipFill>
              <p:spPr>
                <a:xfrm>
                  <a:off x="2668625" y="3881963"/>
                  <a:ext cx="954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Tinta 76">
                  <a:extLst>
                    <a:ext uri="{FF2B5EF4-FFF2-40B4-BE49-F238E27FC236}">
                      <a16:creationId xmlns:a16="http://schemas.microsoft.com/office/drawing/2014/main" id="{9286190D-3805-4C19-8BD9-7FCDC81226CB}"/>
                    </a:ext>
                  </a:extLst>
                </p14:cNvPr>
                <p14:cNvContentPartPr/>
                <p14:nvPr/>
              </p14:nvContentPartPr>
              <p14:xfrm>
                <a:off x="2992265" y="3870083"/>
                <a:ext cx="774000" cy="238320"/>
              </p14:xfrm>
            </p:contentPart>
          </mc:Choice>
          <mc:Fallback>
            <p:pic>
              <p:nvPicPr>
                <p:cNvPr id="77" name="Tinta 76">
                  <a:extLst>
                    <a:ext uri="{FF2B5EF4-FFF2-40B4-BE49-F238E27FC236}">
                      <a16:creationId xmlns:a16="http://schemas.microsoft.com/office/drawing/2014/main" id="{9286190D-3805-4C19-8BD9-7FCDC81226CB}"/>
                    </a:ext>
                  </a:extLst>
                </p:cNvPr>
                <p:cNvPicPr/>
                <p:nvPr/>
              </p:nvPicPr>
              <p:blipFill>
                <a:blip r:embed="rId117"/>
                <a:stretch>
                  <a:fillRect/>
                </a:stretch>
              </p:blipFill>
              <p:spPr>
                <a:xfrm>
                  <a:off x="2974625" y="3852443"/>
                  <a:ext cx="8096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9" name="Tinta 78">
                  <a:extLst>
                    <a:ext uri="{FF2B5EF4-FFF2-40B4-BE49-F238E27FC236}">
                      <a16:creationId xmlns:a16="http://schemas.microsoft.com/office/drawing/2014/main" id="{24431FEF-D0D7-45A5-B17B-BA5A5DA2A791}"/>
                    </a:ext>
                  </a:extLst>
                </p14:cNvPr>
                <p14:cNvContentPartPr/>
                <p14:nvPr/>
              </p14:nvContentPartPr>
              <p14:xfrm>
                <a:off x="3788585" y="3631043"/>
                <a:ext cx="216360" cy="204120"/>
              </p14:xfrm>
            </p:contentPart>
          </mc:Choice>
          <mc:Fallback>
            <p:pic>
              <p:nvPicPr>
                <p:cNvPr id="79" name="Tinta 78">
                  <a:extLst>
                    <a:ext uri="{FF2B5EF4-FFF2-40B4-BE49-F238E27FC236}">
                      <a16:creationId xmlns:a16="http://schemas.microsoft.com/office/drawing/2014/main" id="{24431FEF-D0D7-45A5-B17B-BA5A5DA2A791}"/>
                    </a:ext>
                  </a:extLst>
                </p:cNvPr>
                <p:cNvPicPr/>
                <p:nvPr/>
              </p:nvPicPr>
              <p:blipFill>
                <a:blip r:embed="rId119"/>
                <a:stretch>
                  <a:fillRect/>
                </a:stretch>
              </p:blipFill>
              <p:spPr>
                <a:xfrm>
                  <a:off x="3770945" y="3613043"/>
                  <a:ext cx="252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0" name="Tinta 79">
                  <a:extLst>
                    <a:ext uri="{FF2B5EF4-FFF2-40B4-BE49-F238E27FC236}">
                      <a16:creationId xmlns:a16="http://schemas.microsoft.com/office/drawing/2014/main" id="{0BB1533B-9426-4395-9971-D842DE60461F}"/>
                    </a:ext>
                  </a:extLst>
                </p14:cNvPr>
                <p14:cNvContentPartPr/>
                <p14:nvPr/>
              </p14:nvContentPartPr>
              <p14:xfrm>
                <a:off x="4065425" y="3901043"/>
                <a:ext cx="300240" cy="173160"/>
              </p14:xfrm>
            </p:contentPart>
          </mc:Choice>
          <mc:Fallback>
            <p:pic>
              <p:nvPicPr>
                <p:cNvPr id="80" name="Tinta 79">
                  <a:extLst>
                    <a:ext uri="{FF2B5EF4-FFF2-40B4-BE49-F238E27FC236}">
                      <a16:creationId xmlns:a16="http://schemas.microsoft.com/office/drawing/2014/main" id="{0BB1533B-9426-4395-9971-D842DE60461F}"/>
                    </a:ext>
                  </a:extLst>
                </p:cNvPr>
                <p:cNvPicPr/>
                <p:nvPr/>
              </p:nvPicPr>
              <p:blipFill>
                <a:blip r:embed="rId121"/>
                <a:stretch>
                  <a:fillRect/>
                </a:stretch>
              </p:blipFill>
              <p:spPr>
                <a:xfrm>
                  <a:off x="4047785" y="3883403"/>
                  <a:ext cx="3358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1" name="Tinta 80">
                  <a:extLst>
                    <a:ext uri="{FF2B5EF4-FFF2-40B4-BE49-F238E27FC236}">
                      <a16:creationId xmlns:a16="http://schemas.microsoft.com/office/drawing/2014/main" id="{46425A25-2DA5-400F-9CCF-3C6836EDE48E}"/>
                    </a:ext>
                  </a:extLst>
                </p14:cNvPr>
                <p14:cNvContentPartPr/>
                <p14:nvPr/>
              </p14:nvContentPartPr>
              <p14:xfrm>
                <a:off x="4051745" y="4149803"/>
                <a:ext cx="445680" cy="27720"/>
              </p14:xfrm>
            </p:contentPart>
          </mc:Choice>
          <mc:Fallback>
            <p:pic>
              <p:nvPicPr>
                <p:cNvPr id="81" name="Tinta 80">
                  <a:extLst>
                    <a:ext uri="{FF2B5EF4-FFF2-40B4-BE49-F238E27FC236}">
                      <a16:creationId xmlns:a16="http://schemas.microsoft.com/office/drawing/2014/main" id="{46425A25-2DA5-400F-9CCF-3C6836EDE48E}"/>
                    </a:ext>
                  </a:extLst>
                </p:cNvPr>
                <p:cNvPicPr/>
                <p:nvPr/>
              </p:nvPicPr>
              <p:blipFill>
                <a:blip r:embed="rId123"/>
                <a:stretch>
                  <a:fillRect/>
                </a:stretch>
              </p:blipFill>
              <p:spPr>
                <a:xfrm>
                  <a:off x="4033745" y="4132163"/>
                  <a:ext cx="4813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2" name="Tinta 81">
                  <a:extLst>
                    <a:ext uri="{FF2B5EF4-FFF2-40B4-BE49-F238E27FC236}">
                      <a16:creationId xmlns:a16="http://schemas.microsoft.com/office/drawing/2014/main" id="{181C6F22-6396-4ADA-9961-C1069859411E}"/>
                    </a:ext>
                  </a:extLst>
                </p14:cNvPr>
                <p14:cNvContentPartPr/>
                <p14:nvPr/>
              </p14:nvContentPartPr>
              <p14:xfrm>
                <a:off x="5009705" y="4147643"/>
                <a:ext cx="296280" cy="26640"/>
              </p14:xfrm>
            </p:contentPart>
          </mc:Choice>
          <mc:Fallback>
            <p:pic>
              <p:nvPicPr>
                <p:cNvPr id="82" name="Tinta 81">
                  <a:extLst>
                    <a:ext uri="{FF2B5EF4-FFF2-40B4-BE49-F238E27FC236}">
                      <a16:creationId xmlns:a16="http://schemas.microsoft.com/office/drawing/2014/main" id="{181C6F22-6396-4ADA-9961-C1069859411E}"/>
                    </a:ext>
                  </a:extLst>
                </p:cNvPr>
                <p:cNvPicPr/>
                <p:nvPr/>
              </p:nvPicPr>
              <p:blipFill>
                <a:blip r:embed="rId125"/>
                <a:stretch>
                  <a:fillRect/>
                </a:stretch>
              </p:blipFill>
              <p:spPr>
                <a:xfrm>
                  <a:off x="4992065" y="4129643"/>
                  <a:ext cx="331920" cy="6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83" name="Tinta 82">
                <a:extLst>
                  <a:ext uri="{FF2B5EF4-FFF2-40B4-BE49-F238E27FC236}">
                    <a16:creationId xmlns:a16="http://schemas.microsoft.com/office/drawing/2014/main" id="{527ABB84-17F2-49F5-8F52-D4D2DAAC176A}"/>
                  </a:ext>
                </a:extLst>
              </p14:cNvPr>
              <p14:cNvContentPartPr/>
              <p14:nvPr/>
            </p14:nvContentPartPr>
            <p14:xfrm>
              <a:off x="5022665" y="4294163"/>
              <a:ext cx="294840" cy="10080"/>
            </p14:xfrm>
          </p:contentPart>
        </mc:Choice>
        <mc:Fallback>
          <p:pic>
            <p:nvPicPr>
              <p:cNvPr id="83" name="Tinta 82">
                <a:extLst>
                  <a:ext uri="{FF2B5EF4-FFF2-40B4-BE49-F238E27FC236}">
                    <a16:creationId xmlns:a16="http://schemas.microsoft.com/office/drawing/2014/main" id="{527ABB84-17F2-49F5-8F52-D4D2DAAC176A}"/>
                  </a:ext>
                </a:extLst>
              </p:cNvPr>
              <p:cNvPicPr/>
              <p:nvPr/>
            </p:nvPicPr>
            <p:blipFill>
              <a:blip r:embed="rId127"/>
              <a:stretch>
                <a:fillRect/>
              </a:stretch>
            </p:blipFill>
            <p:spPr>
              <a:xfrm>
                <a:off x="5004665" y="4276523"/>
                <a:ext cx="330480" cy="45720"/>
              </a:xfrm>
              <a:prstGeom prst="rect">
                <a:avLst/>
              </a:prstGeom>
            </p:spPr>
          </p:pic>
        </mc:Fallback>
      </mc:AlternateContent>
      <p:grpSp>
        <p:nvGrpSpPr>
          <p:cNvPr id="87" name="Agrupar 86">
            <a:extLst>
              <a:ext uri="{FF2B5EF4-FFF2-40B4-BE49-F238E27FC236}">
                <a16:creationId xmlns:a16="http://schemas.microsoft.com/office/drawing/2014/main" id="{B2473F2B-9047-4E9D-A5D7-3001F9EC9B48}"/>
              </a:ext>
            </a:extLst>
          </p:cNvPr>
          <p:cNvGrpSpPr/>
          <p:nvPr/>
        </p:nvGrpSpPr>
        <p:grpSpPr>
          <a:xfrm>
            <a:off x="5801345" y="3755963"/>
            <a:ext cx="1319040" cy="479880"/>
            <a:chOff x="5801345" y="3755963"/>
            <a:chExt cx="1319040" cy="479880"/>
          </a:xfrm>
        </p:grpSpPr>
        <mc:AlternateContent xmlns:mc="http://schemas.openxmlformats.org/markup-compatibility/2006">
          <mc:Choice xmlns:p14="http://schemas.microsoft.com/office/powerpoint/2010/main" Requires="p14">
            <p:contentPart p14:bwMode="auto" r:id="rId128">
              <p14:nvContentPartPr>
                <p14:cNvPr id="85" name="Tinta 84">
                  <a:extLst>
                    <a:ext uri="{FF2B5EF4-FFF2-40B4-BE49-F238E27FC236}">
                      <a16:creationId xmlns:a16="http://schemas.microsoft.com/office/drawing/2014/main" id="{99A1C9EF-29FF-4115-AEEB-EB836258D05E}"/>
                    </a:ext>
                  </a:extLst>
                </p14:cNvPr>
                <p14:cNvContentPartPr/>
                <p14:nvPr/>
              </p14:nvContentPartPr>
              <p14:xfrm>
                <a:off x="6357545" y="3755963"/>
                <a:ext cx="82080" cy="356040"/>
              </p14:xfrm>
            </p:contentPart>
          </mc:Choice>
          <mc:Fallback>
            <p:pic>
              <p:nvPicPr>
                <p:cNvPr id="85" name="Tinta 84">
                  <a:extLst>
                    <a:ext uri="{FF2B5EF4-FFF2-40B4-BE49-F238E27FC236}">
                      <a16:creationId xmlns:a16="http://schemas.microsoft.com/office/drawing/2014/main" id="{99A1C9EF-29FF-4115-AEEB-EB836258D05E}"/>
                    </a:ext>
                  </a:extLst>
                </p:cNvPr>
                <p:cNvPicPr/>
                <p:nvPr/>
              </p:nvPicPr>
              <p:blipFill>
                <a:blip r:embed="rId129"/>
                <a:stretch>
                  <a:fillRect/>
                </a:stretch>
              </p:blipFill>
              <p:spPr>
                <a:xfrm>
                  <a:off x="6339545" y="3738323"/>
                  <a:ext cx="11772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6" name="Tinta 85">
                  <a:extLst>
                    <a:ext uri="{FF2B5EF4-FFF2-40B4-BE49-F238E27FC236}">
                      <a16:creationId xmlns:a16="http://schemas.microsoft.com/office/drawing/2014/main" id="{FE01313D-6971-4F60-85B3-709029A4664C}"/>
                    </a:ext>
                  </a:extLst>
                </p14:cNvPr>
                <p14:cNvContentPartPr/>
                <p14:nvPr/>
              </p14:nvContentPartPr>
              <p14:xfrm>
                <a:off x="5801345" y="4162403"/>
                <a:ext cx="1319040" cy="73440"/>
              </p14:xfrm>
            </p:contentPart>
          </mc:Choice>
          <mc:Fallback>
            <p:pic>
              <p:nvPicPr>
                <p:cNvPr id="86" name="Tinta 85">
                  <a:extLst>
                    <a:ext uri="{FF2B5EF4-FFF2-40B4-BE49-F238E27FC236}">
                      <a16:creationId xmlns:a16="http://schemas.microsoft.com/office/drawing/2014/main" id="{FE01313D-6971-4F60-85B3-709029A4664C}"/>
                    </a:ext>
                  </a:extLst>
                </p:cNvPr>
                <p:cNvPicPr/>
                <p:nvPr/>
              </p:nvPicPr>
              <p:blipFill>
                <a:blip r:embed="rId131"/>
                <a:stretch>
                  <a:fillRect/>
                </a:stretch>
              </p:blipFill>
              <p:spPr>
                <a:xfrm>
                  <a:off x="5783345" y="4144403"/>
                  <a:ext cx="1354680" cy="109080"/>
                </a:xfrm>
                <a:prstGeom prst="rect">
                  <a:avLst/>
                </a:prstGeom>
              </p:spPr>
            </p:pic>
          </mc:Fallback>
        </mc:AlternateContent>
      </p:grpSp>
      <p:grpSp>
        <p:nvGrpSpPr>
          <p:cNvPr id="92" name="Agrupar 91">
            <a:extLst>
              <a:ext uri="{FF2B5EF4-FFF2-40B4-BE49-F238E27FC236}">
                <a16:creationId xmlns:a16="http://schemas.microsoft.com/office/drawing/2014/main" id="{A0272582-3BB6-415F-9486-A1889B222B47}"/>
              </a:ext>
            </a:extLst>
          </p:cNvPr>
          <p:cNvGrpSpPr/>
          <p:nvPr/>
        </p:nvGrpSpPr>
        <p:grpSpPr>
          <a:xfrm>
            <a:off x="5844185" y="4485323"/>
            <a:ext cx="1068480" cy="280080"/>
            <a:chOff x="5844185" y="4485323"/>
            <a:chExt cx="1068480" cy="280080"/>
          </a:xfrm>
        </p:grpSpPr>
        <mc:AlternateContent xmlns:mc="http://schemas.openxmlformats.org/markup-compatibility/2006">
          <mc:Choice xmlns:p14="http://schemas.microsoft.com/office/powerpoint/2010/main" Requires="p14">
            <p:contentPart p14:bwMode="auto" r:id="rId132">
              <p14:nvContentPartPr>
                <p14:cNvPr id="88" name="Tinta 87">
                  <a:extLst>
                    <a:ext uri="{FF2B5EF4-FFF2-40B4-BE49-F238E27FC236}">
                      <a16:creationId xmlns:a16="http://schemas.microsoft.com/office/drawing/2014/main" id="{1FE7DC22-D0A8-44DD-A28A-B2E678647CD2}"/>
                    </a:ext>
                  </a:extLst>
                </p14:cNvPr>
                <p14:cNvContentPartPr/>
                <p14:nvPr/>
              </p14:nvContentPartPr>
              <p14:xfrm>
                <a:off x="5844185" y="4485323"/>
                <a:ext cx="719640" cy="276840"/>
              </p14:xfrm>
            </p:contentPart>
          </mc:Choice>
          <mc:Fallback>
            <p:pic>
              <p:nvPicPr>
                <p:cNvPr id="88" name="Tinta 87">
                  <a:extLst>
                    <a:ext uri="{FF2B5EF4-FFF2-40B4-BE49-F238E27FC236}">
                      <a16:creationId xmlns:a16="http://schemas.microsoft.com/office/drawing/2014/main" id="{1FE7DC22-D0A8-44DD-A28A-B2E678647CD2}"/>
                    </a:ext>
                  </a:extLst>
                </p:cNvPr>
                <p:cNvPicPr/>
                <p:nvPr/>
              </p:nvPicPr>
              <p:blipFill>
                <a:blip r:embed="rId133"/>
                <a:stretch>
                  <a:fillRect/>
                </a:stretch>
              </p:blipFill>
              <p:spPr>
                <a:xfrm>
                  <a:off x="5826545" y="4467323"/>
                  <a:ext cx="7552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9" name="Tinta 88">
                  <a:extLst>
                    <a:ext uri="{FF2B5EF4-FFF2-40B4-BE49-F238E27FC236}">
                      <a16:creationId xmlns:a16="http://schemas.microsoft.com/office/drawing/2014/main" id="{04850060-E0C2-4FB5-B5E2-A0157CDBEED4}"/>
                    </a:ext>
                  </a:extLst>
                </p14:cNvPr>
                <p14:cNvContentPartPr/>
                <p14:nvPr/>
              </p14:nvContentPartPr>
              <p14:xfrm>
                <a:off x="6605225" y="4623203"/>
                <a:ext cx="307440" cy="142200"/>
              </p14:xfrm>
            </p:contentPart>
          </mc:Choice>
          <mc:Fallback>
            <p:pic>
              <p:nvPicPr>
                <p:cNvPr id="89" name="Tinta 88">
                  <a:extLst>
                    <a:ext uri="{FF2B5EF4-FFF2-40B4-BE49-F238E27FC236}">
                      <a16:creationId xmlns:a16="http://schemas.microsoft.com/office/drawing/2014/main" id="{04850060-E0C2-4FB5-B5E2-A0157CDBEED4}"/>
                    </a:ext>
                  </a:extLst>
                </p:cNvPr>
                <p:cNvPicPr/>
                <p:nvPr/>
              </p:nvPicPr>
              <p:blipFill>
                <a:blip r:embed="rId135"/>
                <a:stretch>
                  <a:fillRect/>
                </a:stretch>
              </p:blipFill>
              <p:spPr>
                <a:xfrm>
                  <a:off x="6587585" y="4605203"/>
                  <a:ext cx="343080" cy="177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6">
            <p14:nvContentPartPr>
              <p14:cNvPr id="90" name="Tinta 89">
                <a:extLst>
                  <a:ext uri="{FF2B5EF4-FFF2-40B4-BE49-F238E27FC236}">
                    <a16:creationId xmlns:a16="http://schemas.microsoft.com/office/drawing/2014/main" id="{7C21ACDD-4DA2-43CA-B2B6-5A61ED22964D}"/>
                  </a:ext>
                </a:extLst>
              </p14:cNvPr>
              <p14:cNvContentPartPr/>
              <p14:nvPr/>
            </p14:nvContentPartPr>
            <p14:xfrm>
              <a:off x="7566065" y="4053323"/>
              <a:ext cx="186120" cy="45720"/>
            </p14:xfrm>
          </p:contentPart>
        </mc:Choice>
        <mc:Fallback>
          <p:pic>
            <p:nvPicPr>
              <p:cNvPr id="90" name="Tinta 89">
                <a:extLst>
                  <a:ext uri="{FF2B5EF4-FFF2-40B4-BE49-F238E27FC236}">
                    <a16:creationId xmlns:a16="http://schemas.microsoft.com/office/drawing/2014/main" id="{7C21ACDD-4DA2-43CA-B2B6-5A61ED22964D}"/>
                  </a:ext>
                </a:extLst>
              </p:cNvPr>
              <p:cNvPicPr/>
              <p:nvPr/>
            </p:nvPicPr>
            <p:blipFill>
              <a:blip r:embed="rId137"/>
              <a:stretch>
                <a:fillRect/>
              </a:stretch>
            </p:blipFill>
            <p:spPr>
              <a:xfrm>
                <a:off x="7548065" y="4035323"/>
                <a:ext cx="2217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1" name="Tinta 90">
                <a:extLst>
                  <a:ext uri="{FF2B5EF4-FFF2-40B4-BE49-F238E27FC236}">
                    <a16:creationId xmlns:a16="http://schemas.microsoft.com/office/drawing/2014/main" id="{DA969758-51CB-4EB6-BEFC-DF6315AB4FA1}"/>
                  </a:ext>
                </a:extLst>
              </p14:cNvPr>
              <p14:cNvContentPartPr/>
              <p14:nvPr/>
            </p14:nvContentPartPr>
            <p14:xfrm>
              <a:off x="7586225" y="4265723"/>
              <a:ext cx="102600" cy="19800"/>
            </p14:xfrm>
          </p:contentPart>
        </mc:Choice>
        <mc:Fallback>
          <p:pic>
            <p:nvPicPr>
              <p:cNvPr id="91" name="Tinta 90">
                <a:extLst>
                  <a:ext uri="{FF2B5EF4-FFF2-40B4-BE49-F238E27FC236}">
                    <a16:creationId xmlns:a16="http://schemas.microsoft.com/office/drawing/2014/main" id="{DA969758-51CB-4EB6-BEFC-DF6315AB4FA1}"/>
                  </a:ext>
                </a:extLst>
              </p:cNvPr>
              <p:cNvPicPr/>
              <p:nvPr/>
            </p:nvPicPr>
            <p:blipFill>
              <a:blip r:embed="rId139"/>
              <a:stretch>
                <a:fillRect/>
              </a:stretch>
            </p:blipFill>
            <p:spPr>
              <a:xfrm>
                <a:off x="7568585" y="4248083"/>
                <a:ext cx="138240" cy="55440"/>
              </a:xfrm>
              <a:prstGeom prst="rect">
                <a:avLst/>
              </a:prstGeom>
            </p:spPr>
          </p:pic>
        </mc:Fallback>
      </mc:AlternateContent>
      <p:grpSp>
        <p:nvGrpSpPr>
          <p:cNvPr id="99" name="Agrupar 98">
            <a:extLst>
              <a:ext uri="{FF2B5EF4-FFF2-40B4-BE49-F238E27FC236}">
                <a16:creationId xmlns:a16="http://schemas.microsoft.com/office/drawing/2014/main" id="{C8A06FC1-7963-46CC-9903-A705A465EFA4}"/>
              </a:ext>
            </a:extLst>
          </p:cNvPr>
          <p:cNvGrpSpPr/>
          <p:nvPr/>
        </p:nvGrpSpPr>
        <p:grpSpPr>
          <a:xfrm>
            <a:off x="8250785" y="3984923"/>
            <a:ext cx="1767960" cy="299520"/>
            <a:chOff x="8250785" y="3984923"/>
            <a:chExt cx="1767960" cy="299520"/>
          </a:xfrm>
        </p:grpSpPr>
        <mc:AlternateContent xmlns:mc="http://schemas.openxmlformats.org/markup-compatibility/2006">
          <mc:Choice xmlns:p14="http://schemas.microsoft.com/office/powerpoint/2010/main" Requires="p14">
            <p:contentPart p14:bwMode="auto" r:id="rId140">
              <p14:nvContentPartPr>
                <p14:cNvPr id="93" name="Tinta 92">
                  <a:extLst>
                    <a:ext uri="{FF2B5EF4-FFF2-40B4-BE49-F238E27FC236}">
                      <a16:creationId xmlns:a16="http://schemas.microsoft.com/office/drawing/2014/main" id="{3B384DE4-B2BB-46F6-8DE5-BE37BF2D171B}"/>
                    </a:ext>
                  </a:extLst>
                </p14:cNvPr>
                <p14:cNvContentPartPr/>
                <p14:nvPr/>
              </p14:nvContentPartPr>
              <p14:xfrm>
                <a:off x="8250785" y="4013363"/>
                <a:ext cx="967680" cy="271080"/>
              </p14:xfrm>
            </p:contentPart>
          </mc:Choice>
          <mc:Fallback>
            <p:pic>
              <p:nvPicPr>
                <p:cNvPr id="93" name="Tinta 92">
                  <a:extLst>
                    <a:ext uri="{FF2B5EF4-FFF2-40B4-BE49-F238E27FC236}">
                      <a16:creationId xmlns:a16="http://schemas.microsoft.com/office/drawing/2014/main" id="{3B384DE4-B2BB-46F6-8DE5-BE37BF2D171B}"/>
                    </a:ext>
                  </a:extLst>
                </p:cNvPr>
                <p:cNvPicPr/>
                <p:nvPr/>
              </p:nvPicPr>
              <p:blipFill>
                <a:blip r:embed="rId141"/>
                <a:stretch>
                  <a:fillRect/>
                </a:stretch>
              </p:blipFill>
              <p:spPr>
                <a:xfrm>
                  <a:off x="8233145" y="3995723"/>
                  <a:ext cx="10033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4" name="Tinta 93">
                  <a:extLst>
                    <a:ext uri="{FF2B5EF4-FFF2-40B4-BE49-F238E27FC236}">
                      <a16:creationId xmlns:a16="http://schemas.microsoft.com/office/drawing/2014/main" id="{26D071B0-4405-4C5E-B368-6B853BF309E6}"/>
                    </a:ext>
                  </a:extLst>
                </p14:cNvPr>
                <p14:cNvContentPartPr/>
                <p14:nvPr/>
              </p14:nvContentPartPr>
              <p14:xfrm>
                <a:off x="9294065" y="4040723"/>
                <a:ext cx="195120" cy="166680"/>
              </p14:xfrm>
            </p:contentPart>
          </mc:Choice>
          <mc:Fallback>
            <p:pic>
              <p:nvPicPr>
                <p:cNvPr id="94" name="Tinta 93">
                  <a:extLst>
                    <a:ext uri="{FF2B5EF4-FFF2-40B4-BE49-F238E27FC236}">
                      <a16:creationId xmlns:a16="http://schemas.microsoft.com/office/drawing/2014/main" id="{26D071B0-4405-4C5E-B368-6B853BF309E6}"/>
                    </a:ext>
                  </a:extLst>
                </p:cNvPr>
                <p:cNvPicPr/>
                <p:nvPr/>
              </p:nvPicPr>
              <p:blipFill>
                <a:blip r:embed="rId143"/>
                <a:stretch>
                  <a:fillRect/>
                </a:stretch>
              </p:blipFill>
              <p:spPr>
                <a:xfrm>
                  <a:off x="9276065" y="4022723"/>
                  <a:ext cx="2307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5" name="Tinta 94">
                  <a:extLst>
                    <a:ext uri="{FF2B5EF4-FFF2-40B4-BE49-F238E27FC236}">
                      <a16:creationId xmlns:a16="http://schemas.microsoft.com/office/drawing/2014/main" id="{26890D82-1F6F-49D3-B0AA-844650914435}"/>
                    </a:ext>
                  </a:extLst>
                </p14:cNvPr>
                <p14:cNvContentPartPr/>
                <p14:nvPr/>
              </p14:nvContentPartPr>
              <p14:xfrm>
                <a:off x="9807425" y="4012283"/>
                <a:ext cx="156960" cy="161280"/>
              </p14:xfrm>
            </p:contentPart>
          </mc:Choice>
          <mc:Fallback>
            <p:pic>
              <p:nvPicPr>
                <p:cNvPr id="95" name="Tinta 94">
                  <a:extLst>
                    <a:ext uri="{FF2B5EF4-FFF2-40B4-BE49-F238E27FC236}">
                      <a16:creationId xmlns:a16="http://schemas.microsoft.com/office/drawing/2014/main" id="{26890D82-1F6F-49D3-B0AA-844650914435}"/>
                    </a:ext>
                  </a:extLst>
                </p:cNvPr>
                <p:cNvPicPr/>
                <p:nvPr/>
              </p:nvPicPr>
              <p:blipFill>
                <a:blip r:embed="rId145"/>
                <a:stretch>
                  <a:fillRect/>
                </a:stretch>
              </p:blipFill>
              <p:spPr>
                <a:xfrm>
                  <a:off x="9789425" y="3994283"/>
                  <a:ext cx="1926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6" name="Tinta 95">
                  <a:extLst>
                    <a:ext uri="{FF2B5EF4-FFF2-40B4-BE49-F238E27FC236}">
                      <a16:creationId xmlns:a16="http://schemas.microsoft.com/office/drawing/2014/main" id="{9EFF73FF-206B-4625-A22E-A2004E168F47}"/>
                    </a:ext>
                  </a:extLst>
                </p14:cNvPr>
                <p14:cNvContentPartPr/>
                <p14:nvPr/>
              </p14:nvContentPartPr>
              <p14:xfrm>
                <a:off x="9813545" y="3984923"/>
                <a:ext cx="205200" cy="184680"/>
              </p14:xfrm>
            </p:contentPart>
          </mc:Choice>
          <mc:Fallback>
            <p:pic>
              <p:nvPicPr>
                <p:cNvPr id="96" name="Tinta 95">
                  <a:extLst>
                    <a:ext uri="{FF2B5EF4-FFF2-40B4-BE49-F238E27FC236}">
                      <a16:creationId xmlns:a16="http://schemas.microsoft.com/office/drawing/2014/main" id="{9EFF73FF-206B-4625-A22E-A2004E168F47}"/>
                    </a:ext>
                  </a:extLst>
                </p:cNvPr>
                <p:cNvPicPr/>
                <p:nvPr/>
              </p:nvPicPr>
              <p:blipFill>
                <a:blip r:embed="rId147"/>
                <a:stretch>
                  <a:fillRect/>
                </a:stretch>
              </p:blipFill>
              <p:spPr>
                <a:xfrm>
                  <a:off x="9795905" y="3967283"/>
                  <a:ext cx="240840" cy="220320"/>
                </a:xfrm>
                <a:prstGeom prst="rect">
                  <a:avLst/>
                </a:prstGeom>
              </p:spPr>
            </p:pic>
          </mc:Fallback>
        </mc:AlternateContent>
      </p:grpSp>
      <p:grpSp>
        <p:nvGrpSpPr>
          <p:cNvPr id="106" name="Agrupar 105">
            <a:extLst>
              <a:ext uri="{FF2B5EF4-FFF2-40B4-BE49-F238E27FC236}">
                <a16:creationId xmlns:a16="http://schemas.microsoft.com/office/drawing/2014/main" id="{80799817-2FD5-4F5E-AAEF-2EAA752B26B3}"/>
              </a:ext>
            </a:extLst>
          </p:cNvPr>
          <p:cNvGrpSpPr/>
          <p:nvPr/>
        </p:nvGrpSpPr>
        <p:grpSpPr>
          <a:xfrm>
            <a:off x="10844945" y="3811043"/>
            <a:ext cx="738360" cy="543960"/>
            <a:chOff x="10844945" y="3811043"/>
            <a:chExt cx="738360" cy="543960"/>
          </a:xfrm>
        </p:grpSpPr>
        <mc:AlternateContent xmlns:mc="http://schemas.openxmlformats.org/markup-compatibility/2006">
          <mc:Choice xmlns:p14="http://schemas.microsoft.com/office/powerpoint/2010/main" Requires="p14">
            <p:contentPart p14:bwMode="auto" r:id="rId148">
              <p14:nvContentPartPr>
                <p14:cNvPr id="100" name="Tinta 99">
                  <a:extLst>
                    <a:ext uri="{FF2B5EF4-FFF2-40B4-BE49-F238E27FC236}">
                      <a16:creationId xmlns:a16="http://schemas.microsoft.com/office/drawing/2014/main" id="{5C5D4BF5-467C-459C-B610-403D4CDDFAB5}"/>
                    </a:ext>
                  </a:extLst>
                </p14:cNvPr>
                <p14:cNvContentPartPr/>
                <p14:nvPr/>
              </p14:nvContentPartPr>
              <p14:xfrm>
                <a:off x="11083985" y="3972323"/>
                <a:ext cx="59400" cy="202680"/>
              </p14:xfrm>
            </p:contentPart>
          </mc:Choice>
          <mc:Fallback>
            <p:pic>
              <p:nvPicPr>
                <p:cNvPr id="100" name="Tinta 99">
                  <a:extLst>
                    <a:ext uri="{FF2B5EF4-FFF2-40B4-BE49-F238E27FC236}">
                      <a16:creationId xmlns:a16="http://schemas.microsoft.com/office/drawing/2014/main" id="{5C5D4BF5-467C-459C-B610-403D4CDDFAB5}"/>
                    </a:ext>
                  </a:extLst>
                </p:cNvPr>
                <p:cNvPicPr/>
                <p:nvPr/>
              </p:nvPicPr>
              <p:blipFill>
                <a:blip r:embed="rId149"/>
                <a:stretch>
                  <a:fillRect/>
                </a:stretch>
              </p:blipFill>
              <p:spPr>
                <a:xfrm>
                  <a:off x="11066345" y="3954683"/>
                  <a:ext cx="950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1" name="Tinta 100">
                  <a:extLst>
                    <a:ext uri="{FF2B5EF4-FFF2-40B4-BE49-F238E27FC236}">
                      <a16:creationId xmlns:a16="http://schemas.microsoft.com/office/drawing/2014/main" id="{7A3F0A90-0455-4E23-A5ED-49FB76C60E8F}"/>
                    </a:ext>
                  </a:extLst>
                </p14:cNvPr>
                <p14:cNvContentPartPr/>
                <p14:nvPr/>
              </p14:nvContentPartPr>
              <p14:xfrm>
                <a:off x="10972745" y="3942803"/>
                <a:ext cx="355680" cy="42480"/>
              </p14:xfrm>
            </p:contentPart>
          </mc:Choice>
          <mc:Fallback>
            <p:pic>
              <p:nvPicPr>
                <p:cNvPr id="101" name="Tinta 100">
                  <a:extLst>
                    <a:ext uri="{FF2B5EF4-FFF2-40B4-BE49-F238E27FC236}">
                      <a16:creationId xmlns:a16="http://schemas.microsoft.com/office/drawing/2014/main" id="{7A3F0A90-0455-4E23-A5ED-49FB76C60E8F}"/>
                    </a:ext>
                  </a:extLst>
                </p:cNvPr>
                <p:cNvPicPr/>
                <p:nvPr/>
              </p:nvPicPr>
              <p:blipFill>
                <a:blip r:embed="rId151"/>
                <a:stretch>
                  <a:fillRect/>
                </a:stretch>
              </p:blipFill>
              <p:spPr>
                <a:xfrm>
                  <a:off x="10955105" y="3925163"/>
                  <a:ext cx="3913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3" name="Tinta 102">
                  <a:extLst>
                    <a:ext uri="{FF2B5EF4-FFF2-40B4-BE49-F238E27FC236}">
                      <a16:creationId xmlns:a16="http://schemas.microsoft.com/office/drawing/2014/main" id="{D2C23F9F-348A-426F-B6E9-91F18CD64D86}"/>
                    </a:ext>
                  </a:extLst>
                </p14:cNvPr>
                <p14:cNvContentPartPr/>
                <p14:nvPr/>
              </p14:nvContentPartPr>
              <p14:xfrm>
                <a:off x="11005865" y="4131803"/>
                <a:ext cx="222840" cy="32040"/>
              </p14:xfrm>
            </p:contentPart>
          </mc:Choice>
          <mc:Fallback>
            <p:pic>
              <p:nvPicPr>
                <p:cNvPr id="103" name="Tinta 102">
                  <a:extLst>
                    <a:ext uri="{FF2B5EF4-FFF2-40B4-BE49-F238E27FC236}">
                      <a16:creationId xmlns:a16="http://schemas.microsoft.com/office/drawing/2014/main" id="{D2C23F9F-348A-426F-B6E9-91F18CD64D86}"/>
                    </a:ext>
                  </a:extLst>
                </p:cNvPr>
                <p:cNvPicPr/>
                <p:nvPr/>
              </p:nvPicPr>
              <p:blipFill>
                <a:blip r:embed="rId153"/>
                <a:stretch>
                  <a:fillRect/>
                </a:stretch>
              </p:blipFill>
              <p:spPr>
                <a:xfrm>
                  <a:off x="10987865" y="4113803"/>
                  <a:ext cx="2584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4" name="Tinta 103">
                  <a:extLst>
                    <a:ext uri="{FF2B5EF4-FFF2-40B4-BE49-F238E27FC236}">
                      <a16:creationId xmlns:a16="http://schemas.microsoft.com/office/drawing/2014/main" id="{77DA1F3D-6FBD-41EF-A517-AFC2773504FD}"/>
                    </a:ext>
                  </a:extLst>
                </p14:cNvPr>
                <p14:cNvContentPartPr/>
                <p14:nvPr/>
              </p14:nvContentPartPr>
              <p14:xfrm>
                <a:off x="10844945" y="3811043"/>
                <a:ext cx="220320" cy="543960"/>
              </p14:xfrm>
            </p:contentPart>
          </mc:Choice>
          <mc:Fallback>
            <p:pic>
              <p:nvPicPr>
                <p:cNvPr id="104" name="Tinta 103">
                  <a:extLst>
                    <a:ext uri="{FF2B5EF4-FFF2-40B4-BE49-F238E27FC236}">
                      <a16:creationId xmlns:a16="http://schemas.microsoft.com/office/drawing/2014/main" id="{77DA1F3D-6FBD-41EF-A517-AFC2773504FD}"/>
                    </a:ext>
                  </a:extLst>
                </p:cNvPr>
                <p:cNvPicPr/>
                <p:nvPr/>
              </p:nvPicPr>
              <p:blipFill>
                <a:blip r:embed="rId155"/>
                <a:stretch>
                  <a:fillRect/>
                </a:stretch>
              </p:blipFill>
              <p:spPr>
                <a:xfrm>
                  <a:off x="10827305" y="3793043"/>
                  <a:ext cx="255960" cy="579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5" name="Tinta 104">
                  <a:extLst>
                    <a:ext uri="{FF2B5EF4-FFF2-40B4-BE49-F238E27FC236}">
                      <a16:creationId xmlns:a16="http://schemas.microsoft.com/office/drawing/2014/main" id="{ABF9EC75-2DC8-4FAE-A4C1-8B02EA100995}"/>
                    </a:ext>
                  </a:extLst>
                </p14:cNvPr>
                <p14:cNvContentPartPr/>
                <p14:nvPr/>
              </p14:nvContentPartPr>
              <p14:xfrm>
                <a:off x="11423105" y="3812123"/>
                <a:ext cx="160200" cy="474840"/>
              </p14:xfrm>
            </p:contentPart>
          </mc:Choice>
          <mc:Fallback>
            <p:pic>
              <p:nvPicPr>
                <p:cNvPr id="105" name="Tinta 104">
                  <a:extLst>
                    <a:ext uri="{FF2B5EF4-FFF2-40B4-BE49-F238E27FC236}">
                      <a16:creationId xmlns:a16="http://schemas.microsoft.com/office/drawing/2014/main" id="{ABF9EC75-2DC8-4FAE-A4C1-8B02EA100995}"/>
                    </a:ext>
                  </a:extLst>
                </p:cNvPr>
                <p:cNvPicPr/>
                <p:nvPr/>
              </p:nvPicPr>
              <p:blipFill>
                <a:blip r:embed="rId157"/>
                <a:stretch>
                  <a:fillRect/>
                </a:stretch>
              </p:blipFill>
              <p:spPr>
                <a:xfrm>
                  <a:off x="11405105" y="3794483"/>
                  <a:ext cx="195840" cy="510480"/>
                </a:xfrm>
                <a:prstGeom prst="rect">
                  <a:avLst/>
                </a:prstGeom>
              </p:spPr>
            </p:pic>
          </mc:Fallback>
        </mc:AlternateContent>
      </p:grpSp>
      <p:grpSp>
        <p:nvGrpSpPr>
          <p:cNvPr id="120" name="Agrupar 119">
            <a:extLst>
              <a:ext uri="{FF2B5EF4-FFF2-40B4-BE49-F238E27FC236}">
                <a16:creationId xmlns:a16="http://schemas.microsoft.com/office/drawing/2014/main" id="{A46F68C1-9890-4676-B4B6-4A970C4C3049}"/>
              </a:ext>
            </a:extLst>
          </p:cNvPr>
          <p:cNvGrpSpPr/>
          <p:nvPr/>
        </p:nvGrpSpPr>
        <p:grpSpPr>
          <a:xfrm>
            <a:off x="819305" y="5330603"/>
            <a:ext cx="5034960" cy="437760"/>
            <a:chOff x="819305" y="5330603"/>
            <a:chExt cx="5034960" cy="437760"/>
          </a:xfrm>
        </p:grpSpPr>
        <mc:AlternateContent xmlns:mc="http://schemas.openxmlformats.org/markup-compatibility/2006">
          <mc:Choice xmlns:p14="http://schemas.microsoft.com/office/powerpoint/2010/main" Requires="p14">
            <p:contentPart p14:bwMode="auto" r:id="rId158">
              <p14:nvContentPartPr>
                <p14:cNvPr id="107" name="Tinta 106">
                  <a:extLst>
                    <a:ext uri="{FF2B5EF4-FFF2-40B4-BE49-F238E27FC236}">
                      <a16:creationId xmlns:a16="http://schemas.microsoft.com/office/drawing/2014/main" id="{35ABEDC4-54FE-4C5C-A461-E29F1424EFAF}"/>
                    </a:ext>
                  </a:extLst>
                </p14:cNvPr>
                <p14:cNvContentPartPr/>
                <p14:nvPr/>
              </p14:nvContentPartPr>
              <p14:xfrm>
                <a:off x="959345" y="5334203"/>
                <a:ext cx="60120" cy="93960"/>
              </p14:xfrm>
            </p:contentPart>
          </mc:Choice>
          <mc:Fallback>
            <p:pic>
              <p:nvPicPr>
                <p:cNvPr id="107" name="Tinta 106">
                  <a:extLst>
                    <a:ext uri="{FF2B5EF4-FFF2-40B4-BE49-F238E27FC236}">
                      <a16:creationId xmlns:a16="http://schemas.microsoft.com/office/drawing/2014/main" id="{35ABEDC4-54FE-4C5C-A461-E29F1424EFAF}"/>
                    </a:ext>
                  </a:extLst>
                </p:cNvPr>
                <p:cNvPicPr/>
                <p:nvPr/>
              </p:nvPicPr>
              <p:blipFill>
                <a:blip r:embed="rId159"/>
                <a:stretch>
                  <a:fillRect/>
                </a:stretch>
              </p:blipFill>
              <p:spPr>
                <a:xfrm>
                  <a:off x="941705" y="5316563"/>
                  <a:ext cx="957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8" name="Tinta 107">
                  <a:extLst>
                    <a:ext uri="{FF2B5EF4-FFF2-40B4-BE49-F238E27FC236}">
                      <a16:creationId xmlns:a16="http://schemas.microsoft.com/office/drawing/2014/main" id="{739168E9-7347-4A08-8FE1-3C5138B221AE}"/>
                    </a:ext>
                  </a:extLst>
                </p14:cNvPr>
                <p14:cNvContentPartPr/>
                <p14:nvPr/>
              </p14:nvContentPartPr>
              <p14:xfrm>
                <a:off x="819305" y="5581523"/>
                <a:ext cx="66240" cy="65160"/>
              </p14:xfrm>
            </p:contentPart>
          </mc:Choice>
          <mc:Fallback>
            <p:pic>
              <p:nvPicPr>
                <p:cNvPr id="108" name="Tinta 107">
                  <a:extLst>
                    <a:ext uri="{FF2B5EF4-FFF2-40B4-BE49-F238E27FC236}">
                      <a16:creationId xmlns:a16="http://schemas.microsoft.com/office/drawing/2014/main" id="{739168E9-7347-4A08-8FE1-3C5138B221AE}"/>
                    </a:ext>
                  </a:extLst>
                </p:cNvPr>
                <p:cNvPicPr/>
                <p:nvPr/>
              </p:nvPicPr>
              <p:blipFill>
                <a:blip r:embed="rId161"/>
                <a:stretch>
                  <a:fillRect/>
                </a:stretch>
              </p:blipFill>
              <p:spPr>
                <a:xfrm>
                  <a:off x="801305" y="5563883"/>
                  <a:ext cx="1018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9" name="Tinta 108">
                  <a:extLst>
                    <a:ext uri="{FF2B5EF4-FFF2-40B4-BE49-F238E27FC236}">
                      <a16:creationId xmlns:a16="http://schemas.microsoft.com/office/drawing/2014/main" id="{37977112-35E0-4F7E-8B9F-687533D21C6A}"/>
                    </a:ext>
                  </a:extLst>
                </p14:cNvPr>
                <p14:cNvContentPartPr/>
                <p14:nvPr/>
              </p14:nvContentPartPr>
              <p14:xfrm>
                <a:off x="1235105" y="5620043"/>
                <a:ext cx="53280" cy="51480"/>
              </p14:xfrm>
            </p:contentPart>
          </mc:Choice>
          <mc:Fallback>
            <p:pic>
              <p:nvPicPr>
                <p:cNvPr id="109" name="Tinta 108">
                  <a:extLst>
                    <a:ext uri="{FF2B5EF4-FFF2-40B4-BE49-F238E27FC236}">
                      <a16:creationId xmlns:a16="http://schemas.microsoft.com/office/drawing/2014/main" id="{37977112-35E0-4F7E-8B9F-687533D21C6A}"/>
                    </a:ext>
                  </a:extLst>
                </p:cNvPr>
                <p:cNvPicPr/>
                <p:nvPr/>
              </p:nvPicPr>
              <p:blipFill>
                <a:blip r:embed="rId163"/>
                <a:stretch>
                  <a:fillRect/>
                </a:stretch>
              </p:blipFill>
              <p:spPr>
                <a:xfrm>
                  <a:off x="1217465" y="5602403"/>
                  <a:ext cx="8892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1" name="Tinta 110">
                  <a:extLst>
                    <a:ext uri="{FF2B5EF4-FFF2-40B4-BE49-F238E27FC236}">
                      <a16:creationId xmlns:a16="http://schemas.microsoft.com/office/drawing/2014/main" id="{96CCE385-B07D-4E35-9DF9-7B2E8E5E2C57}"/>
                    </a:ext>
                  </a:extLst>
                </p14:cNvPr>
                <p14:cNvContentPartPr/>
                <p14:nvPr/>
              </p14:nvContentPartPr>
              <p14:xfrm>
                <a:off x="1753505" y="5505923"/>
                <a:ext cx="389520" cy="146520"/>
              </p14:xfrm>
            </p:contentPart>
          </mc:Choice>
          <mc:Fallback>
            <p:pic>
              <p:nvPicPr>
                <p:cNvPr id="111" name="Tinta 110">
                  <a:extLst>
                    <a:ext uri="{FF2B5EF4-FFF2-40B4-BE49-F238E27FC236}">
                      <a16:creationId xmlns:a16="http://schemas.microsoft.com/office/drawing/2014/main" id="{96CCE385-B07D-4E35-9DF9-7B2E8E5E2C57}"/>
                    </a:ext>
                  </a:extLst>
                </p:cNvPr>
                <p:cNvPicPr/>
                <p:nvPr/>
              </p:nvPicPr>
              <p:blipFill>
                <a:blip r:embed="rId165"/>
                <a:stretch>
                  <a:fillRect/>
                </a:stretch>
              </p:blipFill>
              <p:spPr>
                <a:xfrm>
                  <a:off x="1735505" y="5488283"/>
                  <a:ext cx="4251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2" name="Tinta 111">
                  <a:extLst>
                    <a:ext uri="{FF2B5EF4-FFF2-40B4-BE49-F238E27FC236}">
                      <a16:creationId xmlns:a16="http://schemas.microsoft.com/office/drawing/2014/main" id="{8EABA974-6446-423A-BC45-016F30C64209}"/>
                    </a:ext>
                  </a:extLst>
                </p14:cNvPr>
                <p14:cNvContentPartPr/>
                <p14:nvPr/>
              </p14:nvContentPartPr>
              <p14:xfrm>
                <a:off x="2145185" y="5359763"/>
                <a:ext cx="121680" cy="64080"/>
              </p14:xfrm>
            </p:contentPart>
          </mc:Choice>
          <mc:Fallback>
            <p:pic>
              <p:nvPicPr>
                <p:cNvPr id="112" name="Tinta 111">
                  <a:extLst>
                    <a:ext uri="{FF2B5EF4-FFF2-40B4-BE49-F238E27FC236}">
                      <a16:creationId xmlns:a16="http://schemas.microsoft.com/office/drawing/2014/main" id="{8EABA974-6446-423A-BC45-016F30C64209}"/>
                    </a:ext>
                  </a:extLst>
                </p:cNvPr>
                <p:cNvPicPr/>
                <p:nvPr/>
              </p:nvPicPr>
              <p:blipFill>
                <a:blip r:embed="rId167"/>
                <a:stretch>
                  <a:fillRect/>
                </a:stretch>
              </p:blipFill>
              <p:spPr>
                <a:xfrm>
                  <a:off x="2127545" y="5342123"/>
                  <a:ext cx="15732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3" name="Tinta 112">
                  <a:extLst>
                    <a:ext uri="{FF2B5EF4-FFF2-40B4-BE49-F238E27FC236}">
                      <a16:creationId xmlns:a16="http://schemas.microsoft.com/office/drawing/2014/main" id="{312A99A4-0BF0-4561-812C-91B0B46270D4}"/>
                    </a:ext>
                  </a:extLst>
                </p14:cNvPr>
                <p14:cNvContentPartPr/>
                <p14:nvPr/>
              </p14:nvContentPartPr>
              <p14:xfrm>
                <a:off x="2585105" y="5473523"/>
                <a:ext cx="248760" cy="169560"/>
              </p14:xfrm>
            </p:contentPart>
          </mc:Choice>
          <mc:Fallback>
            <p:pic>
              <p:nvPicPr>
                <p:cNvPr id="113" name="Tinta 112">
                  <a:extLst>
                    <a:ext uri="{FF2B5EF4-FFF2-40B4-BE49-F238E27FC236}">
                      <a16:creationId xmlns:a16="http://schemas.microsoft.com/office/drawing/2014/main" id="{312A99A4-0BF0-4561-812C-91B0B46270D4}"/>
                    </a:ext>
                  </a:extLst>
                </p:cNvPr>
                <p:cNvPicPr/>
                <p:nvPr/>
              </p:nvPicPr>
              <p:blipFill>
                <a:blip r:embed="rId169"/>
                <a:stretch>
                  <a:fillRect/>
                </a:stretch>
              </p:blipFill>
              <p:spPr>
                <a:xfrm>
                  <a:off x="2567465" y="5455883"/>
                  <a:ext cx="2844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4" name="Tinta 113">
                  <a:extLst>
                    <a:ext uri="{FF2B5EF4-FFF2-40B4-BE49-F238E27FC236}">
                      <a16:creationId xmlns:a16="http://schemas.microsoft.com/office/drawing/2014/main" id="{6290BA43-F5D4-48AA-9A3A-B44322EB54B5}"/>
                    </a:ext>
                  </a:extLst>
                </p14:cNvPr>
                <p14:cNvContentPartPr/>
                <p14:nvPr/>
              </p14:nvContentPartPr>
              <p14:xfrm>
                <a:off x="2854385" y="5490443"/>
                <a:ext cx="531360" cy="168840"/>
              </p14:xfrm>
            </p:contentPart>
          </mc:Choice>
          <mc:Fallback>
            <p:pic>
              <p:nvPicPr>
                <p:cNvPr id="114" name="Tinta 113">
                  <a:extLst>
                    <a:ext uri="{FF2B5EF4-FFF2-40B4-BE49-F238E27FC236}">
                      <a16:creationId xmlns:a16="http://schemas.microsoft.com/office/drawing/2014/main" id="{6290BA43-F5D4-48AA-9A3A-B44322EB54B5}"/>
                    </a:ext>
                  </a:extLst>
                </p:cNvPr>
                <p:cNvPicPr/>
                <p:nvPr/>
              </p:nvPicPr>
              <p:blipFill>
                <a:blip r:embed="rId171"/>
                <a:stretch>
                  <a:fillRect/>
                </a:stretch>
              </p:blipFill>
              <p:spPr>
                <a:xfrm>
                  <a:off x="2836745" y="5472443"/>
                  <a:ext cx="5670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5" name="Tinta 114">
                  <a:extLst>
                    <a:ext uri="{FF2B5EF4-FFF2-40B4-BE49-F238E27FC236}">
                      <a16:creationId xmlns:a16="http://schemas.microsoft.com/office/drawing/2014/main" id="{657A41B2-597A-4998-87DE-22E68081D6DC}"/>
                    </a:ext>
                  </a:extLst>
                </p14:cNvPr>
                <p14:cNvContentPartPr/>
                <p14:nvPr/>
              </p14:nvContentPartPr>
              <p14:xfrm>
                <a:off x="3423545" y="5330603"/>
                <a:ext cx="375480" cy="335520"/>
              </p14:xfrm>
            </p:contentPart>
          </mc:Choice>
          <mc:Fallback>
            <p:pic>
              <p:nvPicPr>
                <p:cNvPr id="115" name="Tinta 114">
                  <a:extLst>
                    <a:ext uri="{FF2B5EF4-FFF2-40B4-BE49-F238E27FC236}">
                      <a16:creationId xmlns:a16="http://schemas.microsoft.com/office/drawing/2014/main" id="{657A41B2-597A-4998-87DE-22E68081D6DC}"/>
                    </a:ext>
                  </a:extLst>
                </p:cNvPr>
                <p:cNvPicPr/>
                <p:nvPr/>
              </p:nvPicPr>
              <p:blipFill>
                <a:blip r:embed="rId173"/>
                <a:stretch>
                  <a:fillRect/>
                </a:stretch>
              </p:blipFill>
              <p:spPr>
                <a:xfrm>
                  <a:off x="3405905" y="5312963"/>
                  <a:ext cx="41112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6" name="Tinta 115">
                  <a:extLst>
                    <a:ext uri="{FF2B5EF4-FFF2-40B4-BE49-F238E27FC236}">
                      <a16:creationId xmlns:a16="http://schemas.microsoft.com/office/drawing/2014/main" id="{4475B118-2CB1-47B2-B87A-4486C1C8385D}"/>
                    </a:ext>
                  </a:extLst>
                </p14:cNvPr>
                <p14:cNvContentPartPr/>
                <p14:nvPr/>
              </p14:nvContentPartPr>
              <p14:xfrm>
                <a:off x="3873545" y="5559203"/>
                <a:ext cx="307440" cy="135360"/>
              </p14:xfrm>
            </p:contentPart>
          </mc:Choice>
          <mc:Fallback>
            <p:pic>
              <p:nvPicPr>
                <p:cNvPr id="116" name="Tinta 115">
                  <a:extLst>
                    <a:ext uri="{FF2B5EF4-FFF2-40B4-BE49-F238E27FC236}">
                      <a16:creationId xmlns:a16="http://schemas.microsoft.com/office/drawing/2014/main" id="{4475B118-2CB1-47B2-B87A-4486C1C8385D}"/>
                    </a:ext>
                  </a:extLst>
                </p:cNvPr>
                <p:cNvPicPr/>
                <p:nvPr/>
              </p:nvPicPr>
              <p:blipFill>
                <a:blip r:embed="rId175"/>
                <a:stretch>
                  <a:fillRect/>
                </a:stretch>
              </p:blipFill>
              <p:spPr>
                <a:xfrm>
                  <a:off x="3855905" y="5541203"/>
                  <a:ext cx="3430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Tinta 116">
                  <a:extLst>
                    <a:ext uri="{FF2B5EF4-FFF2-40B4-BE49-F238E27FC236}">
                      <a16:creationId xmlns:a16="http://schemas.microsoft.com/office/drawing/2014/main" id="{D1F9178B-9B86-4B61-A199-AD75F555F338}"/>
                    </a:ext>
                  </a:extLst>
                </p14:cNvPr>
                <p14:cNvContentPartPr/>
                <p14:nvPr/>
              </p14:nvContentPartPr>
              <p14:xfrm>
                <a:off x="4300505" y="5355083"/>
                <a:ext cx="906840" cy="377640"/>
              </p14:xfrm>
            </p:contentPart>
          </mc:Choice>
          <mc:Fallback>
            <p:pic>
              <p:nvPicPr>
                <p:cNvPr id="117" name="Tinta 116">
                  <a:extLst>
                    <a:ext uri="{FF2B5EF4-FFF2-40B4-BE49-F238E27FC236}">
                      <a16:creationId xmlns:a16="http://schemas.microsoft.com/office/drawing/2014/main" id="{D1F9178B-9B86-4B61-A199-AD75F555F338}"/>
                    </a:ext>
                  </a:extLst>
                </p:cNvPr>
                <p:cNvPicPr/>
                <p:nvPr/>
              </p:nvPicPr>
              <p:blipFill>
                <a:blip r:embed="rId177"/>
                <a:stretch>
                  <a:fillRect/>
                </a:stretch>
              </p:blipFill>
              <p:spPr>
                <a:xfrm>
                  <a:off x="4282865" y="5337443"/>
                  <a:ext cx="94248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8" name="Tinta 117">
                  <a:extLst>
                    <a:ext uri="{FF2B5EF4-FFF2-40B4-BE49-F238E27FC236}">
                      <a16:creationId xmlns:a16="http://schemas.microsoft.com/office/drawing/2014/main" id="{AADA152D-F57C-4712-99A6-899BD1E04C6D}"/>
                    </a:ext>
                  </a:extLst>
                </p14:cNvPr>
                <p14:cNvContentPartPr/>
                <p14:nvPr/>
              </p14:nvContentPartPr>
              <p14:xfrm>
                <a:off x="5082065" y="5433563"/>
                <a:ext cx="360" cy="360"/>
              </p14:xfrm>
            </p:contentPart>
          </mc:Choice>
          <mc:Fallback>
            <p:pic>
              <p:nvPicPr>
                <p:cNvPr id="118" name="Tinta 117">
                  <a:extLst>
                    <a:ext uri="{FF2B5EF4-FFF2-40B4-BE49-F238E27FC236}">
                      <a16:creationId xmlns:a16="http://schemas.microsoft.com/office/drawing/2014/main" id="{AADA152D-F57C-4712-99A6-899BD1E04C6D}"/>
                    </a:ext>
                  </a:extLst>
                </p:cNvPr>
                <p:cNvPicPr/>
                <p:nvPr/>
              </p:nvPicPr>
              <p:blipFill>
                <a:blip r:embed="rId179"/>
                <a:stretch>
                  <a:fillRect/>
                </a:stretch>
              </p:blipFill>
              <p:spPr>
                <a:xfrm>
                  <a:off x="5064065" y="541592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Tinta 118">
                  <a:extLst>
                    <a:ext uri="{FF2B5EF4-FFF2-40B4-BE49-F238E27FC236}">
                      <a16:creationId xmlns:a16="http://schemas.microsoft.com/office/drawing/2014/main" id="{E10E0089-F03E-459F-A9BC-1803A3D03FD2}"/>
                    </a:ext>
                  </a:extLst>
                </p14:cNvPr>
                <p14:cNvContentPartPr/>
                <p14:nvPr/>
              </p14:nvContentPartPr>
              <p14:xfrm>
                <a:off x="5246225" y="5586203"/>
                <a:ext cx="608040" cy="182160"/>
              </p14:xfrm>
            </p:contentPart>
          </mc:Choice>
          <mc:Fallback>
            <p:pic>
              <p:nvPicPr>
                <p:cNvPr id="119" name="Tinta 118">
                  <a:extLst>
                    <a:ext uri="{FF2B5EF4-FFF2-40B4-BE49-F238E27FC236}">
                      <a16:creationId xmlns:a16="http://schemas.microsoft.com/office/drawing/2014/main" id="{E10E0089-F03E-459F-A9BC-1803A3D03FD2}"/>
                    </a:ext>
                  </a:extLst>
                </p:cNvPr>
                <p:cNvPicPr/>
                <p:nvPr/>
              </p:nvPicPr>
              <p:blipFill>
                <a:blip r:embed="rId181"/>
                <a:stretch>
                  <a:fillRect/>
                </a:stretch>
              </p:blipFill>
              <p:spPr>
                <a:xfrm>
                  <a:off x="5228225" y="5568563"/>
                  <a:ext cx="643680" cy="217800"/>
                </a:xfrm>
                <a:prstGeom prst="rect">
                  <a:avLst/>
                </a:prstGeom>
              </p:spPr>
            </p:pic>
          </mc:Fallback>
        </mc:AlternateContent>
      </p:grpSp>
    </p:spTree>
    <p:extLst>
      <p:ext uri="{BB962C8B-B14F-4D97-AF65-F5344CB8AC3E}">
        <p14:creationId xmlns:p14="http://schemas.microsoft.com/office/powerpoint/2010/main" val="729625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1077218"/>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RELAÇÕES TRIGONOMÉTRICAS DE UM TRIÂNGULO QUALQUER</a:t>
            </a:r>
            <a:endParaRPr kumimoji="0" lang="pt-BR" altLang="pt-BR" sz="3200" b="1" i="0" strike="noStrike" cap="none" normalizeH="0" baseline="0" dirty="0">
              <a:ln>
                <a:noFill/>
              </a:ln>
              <a:solidFill>
                <a:srgbClr val="0070C0"/>
              </a:solidFill>
              <a:effectLst/>
            </a:endParaRPr>
          </a:p>
        </p:txBody>
      </p:sp>
      <p:sp>
        <p:nvSpPr>
          <p:cNvPr id="4" name="CaixaDeTexto 3">
            <a:extLst>
              <a:ext uri="{FF2B5EF4-FFF2-40B4-BE49-F238E27FC236}">
                <a16:creationId xmlns:a16="http://schemas.microsoft.com/office/drawing/2014/main" id="{6E20AB4D-EF06-4120-BEC6-2F4B161F59AD}"/>
              </a:ext>
            </a:extLst>
          </p:cNvPr>
          <p:cNvSpPr txBox="1"/>
          <p:nvPr/>
        </p:nvSpPr>
        <p:spPr>
          <a:xfrm>
            <a:off x="455040" y="1050363"/>
            <a:ext cx="5256443" cy="1247714"/>
          </a:xfrm>
          <a:prstGeom prst="rect">
            <a:avLst/>
          </a:prstGeom>
          <a:noFill/>
        </p:spPr>
        <p:txBody>
          <a:bodyPr wrap="square">
            <a:spAutoFit/>
          </a:bodyPr>
          <a:lstStyle/>
          <a:p>
            <a:pPr>
              <a:lnSpc>
                <a:spcPct val="200000"/>
              </a:lnSpc>
            </a:pPr>
            <a:r>
              <a:rPr lang="pt-BR" sz="4400" dirty="0">
                <a:effectLst/>
                <a:latin typeface="Comic Sans MS" panose="030F0702030302020204" pitchFamily="66" charset="0"/>
                <a:ea typeface="Times New Roman" panose="02020603050405020304" pitchFamily="18" charset="0"/>
                <a:cs typeface="Arial" panose="020B0604020202020204" pitchFamily="34" charset="0"/>
              </a:rPr>
              <a:t>LEI DOS SENOS</a:t>
            </a:r>
            <a:endParaRPr lang="pt-BR" sz="4400" dirty="0">
              <a:effectLst/>
              <a:latin typeface="Times New Roman" panose="02020603050405020304" pitchFamily="18" charset="0"/>
              <a:ea typeface="Times New Roman" panose="02020603050405020304" pitchFamily="18" charset="0"/>
            </a:endParaRPr>
          </a:p>
        </p:txBody>
      </p:sp>
      <p:sp>
        <p:nvSpPr>
          <p:cNvPr id="5" name="CaixaDeTexto 4">
            <a:extLst>
              <a:ext uri="{FF2B5EF4-FFF2-40B4-BE49-F238E27FC236}">
                <a16:creationId xmlns:a16="http://schemas.microsoft.com/office/drawing/2014/main" id="{92344A6F-1DB4-49A3-922B-9498A0E73531}"/>
              </a:ext>
            </a:extLst>
          </p:cNvPr>
          <p:cNvSpPr txBox="1"/>
          <p:nvPr/>
        </p:nvSpPr>
        <p:spPr>
          <a:xfrm>
            <a:off x="5947117" y="1022344"/>
            <a:ext cx="6098344" cy="1249637"/>
          </a:xfrm>
          <a:prstGeom prst="rect">
            <a:avLst/>
          </a:prstGeom>
          <a:noFill/>
        </p:spPr>
        <p:txBody>
          <a:bodyPr wrap="square">
            <a:spAutoFit/>
          </a:bodyPr>
          <a:lstStyle/>
          <a:p>
            <a:pPr>
              <a:lnSpc>
                <a:spcPct val="200000"/>
              </a:lnSpc>
            </a:pPr>
            <a:r>
              <a:rPr lang="pt-BR" sz="4400" dirty="0">
                <a:effectLst/>
                <a:latin typeface="Comic Sans MS" panose="030F0702030302020204" pitchFamily="66" charset="0"/>
                <a:ea typeface="Times New Roman" panose="02020603050405020304" pitchFamily="18" charset="0"/>
                <a:cs typeface="Arial" panose="020B0604020202020204" pitchFamily="34" charset="0"/>
              </a:rPr>
              <a:t>LEI DOS COSSENOS </a:t>
            </a:r>
          </a:p>
        </p:txBody>
      </p:sp>
      <p:sp>
        <p:nvSpPr>
          <p:cNvPr id="3" name="Triângulo isósceles 2">
            <a:extLst>
              <a:ext uri="{FF2B5EF4-FFF2-40B4-BE49-F238E27FC236}">
                <a16:creationId xmlns:a16="http://schemas.microsoft.com/office/drawing/2014/main" id="{FF8BD4C3-38D8-4F4C-83BC-8E236653C58D}"/>
              </a:ext>
            </a:extLst>
          </p:cNvPr>
          <p:cNvSpPr/>
          <p:nvPr/>
        </p:nvSpPr>
        <p:spPr>
          <a:xfrm>
            <a:off x="959039" y="2500731"/>
            <a:ext cx="4248443" cy="1049698"/>
          </a:xfrm>
          <a:prstGeom prst="triangl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mc:AlternateContent xmlns:mc="http://schemas.openxmlformats.org/markup-compatibility/2006">
        <mc:Choice xmlns:p14="http://schemas.microsoft.com/office/powerpoint/2010/main" Requires="p14">
          <p:contentPart p14:bwMode="auto" r:id="rId2">
            <p14:nvContentPartPr>
              <p14:cNvPr id="6" name="Tinta 5">
                <a:extLst>
                  <a:ext uri="{FF2B5EF4-FFF2-40B4-BE49-F238E27FC236}">
                    <a16:creationId xmlns:a16="http://schemas.microsoft.com/office/drawing/2014/main" id="{F87D19C0-4350-4AB3-A79A-378ADCB4B76C}"/>
                  </a:ext>
                </a:extLst>
              </p14:cNvPr>
              <p14:cNvContentPartPr/>
              <p14:nvPr/>
            </p14:nvContentPartPr>
            <p14:xfrm>
              <a:off x="1577825" y="3753083"/>
              <a:ext cx="360" cy="360"/>
            </p14:xfrm>
          </p:contentPart>
        </mc:Choice>
        <mc:Fallback>
          <p:pic>
            <p:nvPicPr>
              <p:cNvPr id="6" name="Tinta 5">
                <a:extLst>
                  <a:ext uri="{FF2B5EF4-FFF2-40B4-BE49-F238E27FC236}">
                    <a16:creationId xmlns:a16="http://schemas.microsoft.com/office/drawing/2014/main" id="{F87D19C0-4350-4AB3-A79A-378ADCB4B76C}"/>
                  </a:ext>
                </a:extLst>
              </p:cNvPr>
              <p:cNvPicPr/>
              <p:nvPr/>
            </p:nvPicPr>
            <p:blipFill>
              <a:blip r:embed="rId3"/>
              <a:stretch>
                <a:fillRect/>
              </a:stretch>
            </p:blipFill>
            <p:spPr>
              <a:xfrm>
                <a:off x="1559825" y="373508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Tinta 6">
                <a:extLst>
                  <a:ext uri="{FF2B5EF4-FFF2-40B4-BE49-F238E27FC236}">
                    <a16:creationId xmlns:a16="http://schemas.microsoft.com/office/drawing/2014/main" id="{307DD690-8533-4D7E-899D-FD7F14117804}"/>
                  </a:ext>
                </a:extLst>
              </p14:cNvPr>
              <p14:cNvContentPartPr/>
              <p14:nvPr/>
            </p14:nvContentPartPr>
            <p14:xfrm>
              <a:off x="1271825" y="2828603"/>
              <a:ext cx="360" cy="360"/>
            </p14:xfrm>
          </p:contentPart>
        </mc:Choice>
        <mc:Fallback>
          <p:pic>
            <p:nvPicPr>
              <p:cNvPr id="7" name="Tinta 6">
                <a:extLst>
                  <a:ext uri="{FF2B5EF4-FFF2-40B4-BE49-F238E27FC236}">
                    <a16:creationId xmlns:a16="http://schemas.microsoft.com/office/drawing/2014/main" id="{307DD690-8533-4D7E-899D-FD7F14117804}"/>
                  </a:ext>
                </a:extLst>
              </p:cNvPr>
              <p:cNvPicPr/>
              <p:nvPr/>
            </p:nvPicPr>
            <p:blipFill>
              <a:blip r:embed="rId3"/>
              <a:stretch>
                <a:fillRect/>
              </a:stretch>
            </p:blipFill>
            <p:spPr>
              <a:xfrm>
                <a:off x="1253825" y="281060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Tinta 7">
                <a:extLst>
                  <a:ext uri="{FF2B5EF4-FFF2-40B4-BE49-F238E27FC236}">
                    <a16:creationId xmlns:a16="http://schemas.microsoft.com/office/drawing/2014/main" id="{1418E7D8-EEFD-42FE-9DDF-03EAAFCDD2CF}"/>
                  </a:ext>
                </a:extLst>
              </p14:cNvPr>
              <p14:cNvContentPartPr/>
              <p14:nvPr/>
            </p14:nvContentPartPr>
            <p14:xfrm>
              <a:off x="26585" y="3334403"/>
              <a:ext cx="360" cy="360"/>
            </p14:xfrm>
          </p:contentPart>
        </mc:Choice>
        <mc:Fallback>
          <p:pic>
            <p:nvPicPr>
              <p:cNvPr id="8" name="Tinta 7">
                <a:extLst>
                  <a:ext uri="{FF2B5EF4-FFF2-40B4-BE49-F238E27FC236}">
                    <a16:creationId xmlns:a16="http://schemas.microsoft.com/office/drawing/2014/main" id="{1418E7D8-EEFD-42FE-9DDF-03EAAFCDD2CF}"/>
                  </a:ext>
                </a:extLst>
              </p:cNvPr>
              <p:cNvPicPr/>
              <p:nvPr/>
            </p:nvPicPr>
            <p:blipFill>
              <a:blip r:embed="rId6"/>
              <a:stretch>
                <a:fillRect/>
              </a:stretch>
            </p:blipFill>
            <p:spPr>
              <a:xfrm>
                <a:off x="17585" y="332576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Tinta 8">
                <a:extLst>
                  <a:ext uri="{FF2B5EF4-FFF2-40B4-BE49-F238E27FC236}">
                    <a16:creationId xmlns:a16="http://schemas.microsoft.com/office/drawing/2014/main" id="{A4A9BE6A-0B32-4142-A49B-02E253255549}"/>
                  </a:ext>
                </a:extLst>
              </p14:cNvPr>
              <p14:cNvContentPartPr/>
              <p14:nvPr/>
            </p14:nvContentPartPr>
            <p14:xfrm>
              <a:off x="1399265" y="3350963"/>
              <a:ext cx="58680" cy="206640"/>
            </p14:xfrm>
          </p:contentPart>
        </mc:Choice>
        <mc:Fallback>
          <p:pic>
            <p:nvPicPr>
              <p:cNvPr id="9" name="Tinta 8">
                <a:extLst>
                  <a:ext uri="{FF2B5EF4-FFF2-40B4-BE49-F238E27FC236}">
                    <a16:creationId xmlns:a16="http://schemas.microsoft.com/office/drawing/2014/main" id="{A4A9BE6A-0B32-4142-A49B-02E253255549}"/>
                  </a:ext>
                </a:extLst>
              </p:cNvPr>
              <p:cNvPicPr/>
              <p:nvPr/>
            </p:nvPicPr>
            <p:blipFill>
              <a:blip r:embed="rId8"/>
              <a:stretch>
                <a:fillRect/>
              </a:stretch>
            </p:blipFill>
            <p:spPr>
              <a:xfrm>
                <a:off x="1390625" y="3342323"/>
                <a:ext cx="76320" cy="224280"/>
              </a:xfrm>
              <a:prstGeom prst="rect">
                <a:avLst/>
              </a:prstGeom>
            </p:spPr>
          </p:pic>
        </mc:Fallback>
      </mc:AlternateContent>
      <p:grpSp>
        <p:nvGrpSpPr>
          <p:cNvPr id="19" name="Agrupar 18">
            <a:extLst>
              <a:ext uri="{FF2B5EF4-FFF2-40B4-BE49-F238E27FC236}">
                <a16:creationId xmlns:a16="http://schemas.microsoft.com/office/drawing/2014/main" id="{C127B9B9-9765-4932-AD3F-F69A9B851C5E}"/>
              </a:ext>
            </a:extLst>
          </p:cNvPr>
          <p:cNvGrpSpPr/>
          <p:nvPr/>
        </p:nvGrpSpPr>
        <p:grpSpPr>
          <a:xfrm>
            <a:off x="2926025" y="2632403"/>
            <a:ext cx="343440" cy="447480"/>
            <a:chOff x="2926025" y="2632403"/>
            <a:chExt cx="343440" cy="447480"/>
          </a:xfrm>
        </p:grpSpPr>
        <mc:AlternateContent xmlns:mc="http://schemas.openxmlformats.org/markup-compatibility/2006">
          <mc:Choice xmlns:p14="http://schemas.microsoft.com/office/powerpoint/2010/main" Requires="p14">
            <p:contentPart p14:bwMode="auto" r:id="rId9">
              <p14:nvContentPartPr>
                <p14:cNvPr id="14" name="Tinta 13">
                  <a:extLst>
                    <a:ext uri="{FF2B5EF4-FFF2-40B4-BE49-F238E27FC236}">
                      <a16:creationId xmlns:a16="http://schemas.microsoft.com/office/drawing/2014/main" id="{E962B10C-51C0-4207-9CA7-0488A7BAA72E}"/>
                    </a:ext>
                  </a:extLst>
                </p14:cNvPr>
                <p14:cNvContentPartPr/>
                <p14:nvPr/>
              </p14:nvContentPartPr>
              <p14:xfrm>
                <a:off x="2926025" y="2632403"/>
                <a:ext cx="343440" cy="75960"/>
              </p14:xfrm>
            </p:contentPart>
          </mc:Choice>
          <mc:Fallback>
            <p:pic>
              <p:nvPicPr>
                <p:cNvPr id="14" name="Tinta 13">
                  <a:extLst>
                    <a:ext uri="{FF2B5EF4-FFF2-40B4-BE49-F238E27FC236}">
                      <a16:creationId xmlns:a16="http://schemas.microsoft.com/office/drawing/2014/main" id="{E962B10C-51C0-4207-9CA7-0488A7BAA72E}"/>
                    </a:ext>
                  </a:extLst>
                </p:cNvPr>
                <p:cNvPicPr/>
                <p:nvPr/>
              </p:nvPicPr>
              <p:blipFill>
                <a:blip r:embed="rId10"/>
                <a:stretch>
                  <a:fillRect/>
                </a:stretch>
              </p:blipFill>
              <p:spPr>
                <a:xfrm>
                  <a:off x="2917025" y="2623763"/>
                  <a:ext cx="36108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Tinta 14">
                  <a:extLst>
                    <a:ext uri="{FF2B5EF4-FFF2-40B4-BE49-F238E27FC236}">
                      <a16:creationId xmlns:a16="http://schemas.microsoft.com/office/drawing/2014/main" id="{00A2D866-5A05-450B-AB4A-2ACA265D9830}"/>
                    </a:ext>
                  </a:extLst>
                </p14:cNvPr>
                <p14:cNvContentPartPr/>
                <p14:nvPr/>
              </p14:nvContentPartPr>
              <p14:xfrm>
                <a:off x="3034025" y="2791883"/>
                <a:ext cx="180000" cy="288000"/>
              </p14:xfrm>
            </p:contentPart>
          </mc:Choice>
          <mc:Fallback>
            <p:pic>
              <p:nvPicPr>
                <p:cNvPr id="15" name="Tinta 14">
                  <a:extLst>
                    <a:ext uri="{FF2B5EF4-FFF2-40B4-BE49-F238E27FC236}">
                      <a16:creationId xmlns:a16="http://schemas.microsoft.com/office/drawing/2014/main" id="{00A2D866-5A05-450B-AB4A-2ACA265D9830}"/>
                    </a:ext>
                  </a:extLst>
                </p:cNvPr>
                <p:cNvPicPr/>
                <p:nvPr/>
              </p:nvPicPr>
              <p:blipFill>
                <a:blip r:embed="rId12"/>
                <a:stretch>
                  <a:fillRect/>
                </a:stretch>
              </p:blipFill>
              <p:spPr>
                <a:xfrm>
                  <a:off x="3025025" y="2783243"/>
                  <a:ext cx="197640" cy="305640"/>
                </a:xfrm>
                <a:prstGeom prst="rect">
                  <a:avLst/>
                </a:prstGeom>
              </p:spPr>
            </p:pic>
          </mc:Fallback>
        </mc:AlternateContent>
      </p:grpSp>
      <p:grpSp>
        <p:nvGrpSpPr>
          <p:cNvPr id="18" name="Agrupar 17">
            <a:extLst>
              <a:ext uri="{FF2B5EF4-FFF2-40B4-BE49-F238E27FC236}">
                <a16:creationId xmlns:a16="http://schemas.microsoft.com/office/drawing/2014/main" id="{0CAC11AA-E13A-40B7-B1D3-FFB76A21E10F}"/>
              </a:ext>
            </a:extLst>
          </p:cNvPr>
          <p:cNvGrpSpPr/>
          <p:nvPr/>
        </p:nvGrpSpPr>
        <p:grpSpPr>
          <a:xfrm>
            <a:off x="4419665" y="3384443"/>
            <a:ext cx="403200" cy="425520"/>
            <a:chOff x="4419665" y="3384443"/>
            <a:chExt cx="403200" cy="425520"/>
          </a:xfrm>
        </p:grpSpPr>
        <mc:AlternateContent xmlns:mc="http://schemas.openxmlformats.org/markup-compatibility/2006">
          <mc:Choice xmlns:p14="http://schemas.microsoft.com/office/powerpoint/2010/main" Requires="p14">
            <p:contentPart p14:bwMode="auto" r:id="rId13">
              <p14:nvContentPartPr>
                <p14:cNvPr id="16" name="Tinta 15">
                  <a:extLst>
                    <a:ext uri="{FF2B5EF4-FFF2-40B4-BE49-F238E27FC236}">
                      <a16:creationId xmlns:a16="http://schemas.microsoft.com/office/drawing/2014/main" id="{116AEAC9-3A47-4BC3-BDAF-AADCD7685BF7}"/>
                    </a:ext>
                  </a:extLst>
                </p14:cNvPr>
                <p14:cNvContentPartPr/>
                <p14:nvPr/>
              </p14:nvContentPartPr>
              <p14:xfrm>
                <a:off x="4735385" y="3391283"/>
                <a:ext cx="87480" cy="178920"/>
              </p14:xfrm>
            </p:contentPart>
          </mc:Choice>
          <mc:Fallback>
            <p:pic>
              <p:nvPicPr>
                <p:cNvPr id="16" name="Tinta 15">
                  <a:extLst>
                    <a:ext uri="{FF2B5EF4-FFF2-40B4-BE49-F238E27FC236}">
                      <a16:creationId xmlns:a16="http://schemas.microsoft.com/office/drawing/2014/main" id="{116AEAC9-3A47-4BC3-BDAF-AADCD7685BF7}"/>
                    </a:ext>
                  </a:extLst>
                </p:cNvPr>
                <p:cNvPicPr/>
                <p:nvPr/>
              </p:nvPicPr>
              <p:blipFill>
                <a:blip r:embed="rId14"/>
                <a:stretch>
                  <a:fillRect/>
                </a:stretch>
              </p:blipFill>
              <p:spPr>
                <a:xfrm>
                  <a:off x="4726745" y="3382283"/>
                  <a:ext cx="1051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Tinta 16">
                  <a:extLst>
                    <a:ext uri="{FF2B5EF4-FFF2-40B4-BE49-F238E27FC236}">
                      <a16:creationId xmlns:a16="http://schemas.microsoft.com/office/drawing/2014/main" id="{3052AAE1-63A3-4CD6-A4BA-22091CA6DF73}"/>
                    </a:ext>
                  </a:extLst>
                </p14:cNvPr>
                <p14:cNvContentPartPr/>
                <p14:nvPr/>
              </p14:nvContentPartPr>
              <p14:xfrm>
                <a:off x="4419665" y="3384443"/>
                <a:ext cx="217800" cy="425520"/>
              </p14:xfrm>
            </p:contentPart>
          </mc:Choice>
          <mc:Fallback>
            <p:pic>
              <p:nvPicPr>
                <p:cNvPr id="17" name="Tinta 16">
                  <a:extLst>
                    <a:ext uri="{FF2B5EF4-FFF2-40B4-BE49-F238E27FC236}">
                      <a16:creationId xmlns:a16="http://schemas.microsoft.com/office/drawing/2014/main" id="{3052AAE1-63A3-4CD6-A4BA-22091CA6DF73}"/>
                    </a:ext>
                  </a:extLst>
                </p:cNvPr>
                <p:cNvPicPr/>
                <p:nvPr/>
              </p:nvPicPr>
              <p:blipFill>
                <a:blip r:embed="rId16"/>
                <a:stretch>
                  <a:fillRect/>
                </a:stretch>
              </p:blipFill>
              <p:spPr>
                <a:xfrm>
                  <a:off x="4410665" y="3375803"/>
                  <a:ext cx="235440" cy="443160"/>
                </a:xfrm>
                <a:prstGeom prst="rect">
                  <a:avLst/>
                </a:prstGeom>
              </p:spPr>
            </p:pic>
          </mc:Fallback>
        </mc:AlternateContent>
      </p:grpSp>
      <p:grpSp>
        <p:nvGrpSpPr>
          <p:cNvPr id="21" name="Agrupar 20">
            <a:extLst>
              <a:ext uri="{FF2B5EF4-FFF2-40B4-BE49-F238E27FC236}">
                <a16:creationId xmlns:a16="http://schemas.microsoft.com/office/drawing/2014/main" id="{55E0DB3E-0E29-462E-A87A-F38D31E840C8}"/>
              </a:ext>
            </a:extLst>
          </p:cNvPr>
          <p:cNvGrpSpPr/>
          <p:nvPr/>
        </p:nvGrpSpPr>
        <p:grpSpPr>
          <a:xfrm>
            <a:off x="1375505" y="3281123"/>
            <a:ext cx="420120" cy="267480"/>
            <a:chOff x="1375505" y="3281123"/>
            <a:chExt cx="420120" cy="267480"/>
          </a:xfrm>
        </p:grpSpPr>
        <mc:AlternateContent xmlns:mc="http://schemas.openxmlformats.org/markup-compatibility/2006">
          <mc:Choice xmlns:p14="http://schemas.microsoft.com/office/powerpoint/2010/main" Requires="p14">
            <p:contentPart p14:bwMode="auto" r:id="rId17">
              <p14:nvContentPartPr>
                <p14:cNvPr id="10" name="Tinta 9">
                  <a:extLst>
                    <a:ext uri="{FF2B5EF4-FFF2-40B4-BE49-F238E27FC236}">
                      <a16:creationId xmlns:a16="http://schemas.microsoft.com/office/drawing/2014/main" id="{7B139E3C-0B96-41DC-A240-4BFB1865B4F4}"/>
                    </a:ext>
                  </a:extLst>
                </p14:cNvPr>
                <p14:cNvContentPartPr/>
                <p14:nvPr/>
              </p14:nvContentPartPr>
              <p14:xfrm>
                <a:off x="1375505" y="3348083"/>
                <a:ext cx="45720" cy="194760"/>
              </p14:xfrm>
            </p:contentPart>
          </mc:Choice>
          <mc:Fallback>
            <p:pic>
              <p:nvPicPr>
                <p:cNvPr id="10" name="Tinta 9">
                  <a:extLst>
                    <a:ext uri="{FF2B5EF4-FFF2-40B4-BE49-F238E27FC236}">
                      <a16:creationId xmlns:a16="http://schemas.microsoft.com/office/drawing/2014/main" id="{7B139E3C-0B96-41DC-A240-4BFB1865B4F4}"/>
                    </a:ext>
                  </a:extLst>
                </p:cNvPr>
                <p:cNvPicPr/>
                <p:nvPr/>
              </p:nvPicPr>
              <p:blipFill>
                <a:blip r:embed="rId18"/>
                <a:stretch>
                  <a:fillRect/>
                </a:stretch>
              </p:blipFill>
              <p:spPr>
                <a:xfrm>
                  <a:off x="1366505" y="3339443"/>
                  <a:ext cx="6336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Tinta 10">
                  <a:extLst>
                    <a:ext uri="{FF2B5EF4-FFF2-40B4-BE49-F238E27FC236}">
                      <a16:creationId xmlns:a16="http://schemas.microsoft.com/office/drawing/2014/main" id="{1537C08A-D3D8-4B6E-9F95-9380243935EA}"/>
                    </a:ext>
                  </a:extLst>
                </p14:cNvPr>
                <p14:cNvContentPartPr/>
                <p14:nvPr/>
              </p14:nvContentPartPr>
              <p14:xfrm>
                <a:off x="1385585" y="3350603"/>
                <a:ext cx="39600" cy="169920"/>
              </p14:xfrm>
            </p:contentPart>
          </mc:Choice>
          <mc:Fallback>
            <p:pic>
              <p:nvPicPr>
                <p:cNvPr id="11" name="Tinta 10">
                  <a:extLst>
                    <a:ext uri="{FF2B5EF4-FFF2-40B4-BE49-F238E27FC236}">
                      <a16:creationId xmlns:a16="http://schemas.microsoft.com/office/drawing/2014/main" id="{1537C08A-D3D8-4B6E-9F95-9380243935EA}"/>
                    </a:ext>
                  </a:extLst>
                </p:cNvPr>
                <p:cNvPicPr/>
                <p:nvPr/>
              </p:nvPicPr>
              <p:blipFill>
                <a:blip r:embed="rId20"/>
                <a:stretch>
                  <a:fillRect/>
                </a:stretch>
              </p:blipFill>
              <p:spPr>
                <a:xfrm>
                  <a:off x="1376585" y="3341603"/>
                  <a:ext cx="572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Tinta 12">
                  <a:extLst>
                    <a:ext uri="{FF2B5EF4-FFF2-40B4-BE49-F238E27FC236}">
                      <a16:creationId xmlns:a16="http://schemas.microsoft.com/office/drawing/2014/main" id="{EE3742C9-0518-4976-AF62-87991688DA74}"/>
                    </a:ext>
                  </a:extLst>
                </p14:cNvPr>
                <p14:cNvContentPartPr/>
                <p14:nvPr/>
              </p14:nvContentPartPr>
              <p14:xfrm>
                <a:off x="1535345" y="3281123"/>
                <a:ext cx="260280" cy="245520"/>
              </p14:xfrm>
            </p:contentPart>
          </mc:Choice>
          <mc:Fallback>
            <p:pic>
              <p:nvPicPr>
                <p:cNvPr id="13" name="Tinta 12">
                  <a:extLst>
                    <a:ext uri="{FF2B5EF4-FFF2-40B4-BE49-F238E27FC236}">
                      <a16:creationId xmlns:a16="http://schemas.microsoft.com/office/drawing/2014/main" id="{EE3742C9-0518-4976-AF62-87991688DA74}"/>
                    </a:ext>
                  </a:extLst>
                </p:cNvPr>
                <p:cNvPicPr/>
                <p:nvPr/>
              </p:nvPicPr>
              <p:blipFill>
                <a:blip r:embed="rId22"/>
                <a:stretch>
                  <a:fillRect/>
                </a:stretch>
              </p:blipFill>
              <p:spPr>
                <a:xfrm>
                  <a:off x="1526345" y="3272123"/>
                  <a:ext cx="2779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0" name="Tinta 19">
                  <a:extLst>
                    <a:ext uri="{FF2B5EF4-FFF2-40B4-BE49-F238E27FC236}">
                      <a16:creationId xmlns:a16="http://schemas.microsoft.com/office/drawing/2014/main" id="{1DBC0E46-67FF-43C6-90E3-FB9FAA6B2C4A}"/>
                    </a:ext>
                  </a:extLst>
                </p14:cNvPr>
                <p14:cNvContentPartPr/>
                <p14:nvPr/>
              </p14:nvContentPartPr>
              <p14:xfrm>
                <a:off x="1378025" y="3365363"/>
                <a:ext cx="48600" cy="183240"/>
              </p14:xfrm>
            </p:contentPart>
          </mc:Choice>
          <mc:Fallback>
            <p:pic>
              <p:nvPicPr>
                <p:cNvPr id="20" name="Tinta 19">
                  <a:extLst>
                    <a:ext uri="{FF2B5EF4-FFF2-40B4-BE49-F238E27FC236}">
                      <a16:creationId xmlns:a16="http://schemas.microsoft.com/office/drawing/2014/main" id="{1DBC0E46-67FF-43C6-90E3-FB9FAA6B2C4A}"/>
                    </a:ext>
                  </a:extLst>
                </p:cNvPr>
                <p:cNvPicPr/>
                <p:nvPr/>
              </p:nvPicPr>
              <p:blipFill>
                <a:blip r:embed="rId24"/>
                <a:stretch>
                  <a:fillRect/>
                </a:stretch>
              </p:blipFill>
              <p:spPr>
                <a:xfrm>
                  <a:off x="1369025" y="3356363"/>
                  <a:ext cx="66240" cy="20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22" name="Tinta 21">
                <a:extLst>
                  <a:ext uri="{FF2B5EF4-FFF2-40B4-BE49-F238E27FC236}">
                    <a16:creationId xmlns:a16="http://schemas.microsoft.com/office/drawing/2014/main" id="{FEDFF9C6-CD4B-4CF6-9106-454883FB00DB}"/>
                  </a:ext>
                </a:extLst>
              </p14:cNvPr>
              <p14:cNvContentPartPr/>
              <p14:nvPr/>
            </p14:nvContentPartPr>
            <p14:xfrm>
              <a:off x="4205465" y="2781803"/>
              <a:ext cx="361080" cy="145080"/>
            </p14:xfrm>
          </p:contentPart>
        </mc:Choice>
        <mc:Fallback>
          <p:pic>
            <p:nvPicPr>
              <p:cNvPr id="22" name="Tinta 21">
                <a:extLst>
                  <a:ext uri="{FF2B5EF4-FFF2-40B4-BE49-F238E27FC236}">
                    <a16:creationId xmlns:a16="http://schemas.microsoft.com/office/drawing/2014/main" id="{FEDFF9C6-CD4B-4CF6-9106-454883FB00DB}"/>
                  </a:ext>
                </a:extLst>
              </p:cNvPr>
              <p:cNvPicPr/>
              <p:nvPr/>
            </p:nvPicPr>
            <p:blipFill>
              <a:blip r:embed="rId26"/>
              <a:stretch>
                <a:fillRect/>
              </a:stretch>
            </p:blipFill>
            <p:spPr>
              <a:xfrm>
                <a:off x="4187825" y="2763803"/>
                <a:ext cx="3967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Tinta 22">
                <a:extLst>
                  <a:ext uri="{FF2B5EF4-FFF2-40B4-BE49-F238E27FC236}">
                    <a16:creationId xmlns:a16="http://schemas.microsoft.com/office/drawing/2014/main" id="{F7AF2447-292D-4676-B843-1F71357908B9}"/>
                  </a:ext>
                </a:extLst>
              </p14:cNvPr>
              <p14:cNvContentPartPr/>
              <p14:nvPr/>
            </p14:nvContentPartPr>
            <p14:xfrm>
              <a:off x="3019985" y="3829043"/>
              <a:ext cx="248400" cy="227160"/>
            </p14:xfrm>
          </p:contentPart>
        </mc:Choice>
        <mc:Fallback>
          <p:pic>
            <p:nvPicPr>
              <p:cNvPr id="23" name="Tinta 22">
                <a:extLst>
                  <a:ext uri="{FF2B5EF4-FFF2-40B4-BE49-F238E27FC236}">
                    <a16:creationId xmlns:a16="http://schemas.microsoft.com/office/drawing/2014/main" id="{F7AF2447-292D-4676-B843-1F71357908B9}"/>
                  </a:ext>
                </a:extLst>
              </p:cNvPr>
              <p:cNvPicPr/>
              <p:nvPr/>
            </p:nvPicPr>
            <p:blipFill>
              <a:blip r:embed="rId28"/>
              <a:stretch>
                <a:fillRect/>
              </a:stretch>
            </p:blipFill>
            <p:spPr>
              <a:xfrm>
                <a:off x="3002345" y="3811403"/>
                <a:ext cx="2840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4" name="Tinta 23">
                <a:extLst>
                  <a:ext uri="{FF2B5EF4-FFF2-40B4-BE49-F238E27FC236}">
                    <a16:creationId xmlns:a16="http://schemas.microsoft.com/office/drawing/2014/main" id="{52DF845F-F9AA-424A-9C22-3EF0CC3617C2}"/>
                  </a:ext>
                </a:extLst>
              </p14:cNvPr>
              <p14:cNvContentPartPr/>
              <p14:nvPr/>
            </p14:nvContentPartPr>
            <p14:xfrm>
              <a:off x="1953305" y="2670563"/>
              <a:ext cx="180720" cy="196560"/>
            </p14:xfrm>
          </p:contentPart>
        </mc:Choice>
        <mc:Fallback>
          <p:pic>
            <p:nvPicPr>
              <p:cNvPr id="24" name="Tinta 23">
                <a:extLst>
                  <a:ext uri="{FF2B5EF4-FFF2-40B4-BE49-F238E27FC236}">
                    <a16:creationId xmlns:a16="http://schemas.microsoft.com/office/drawing/2014/main" id="{52DF845F-F9AA-424A-9C22-3EF0CC3617C2}"/>
                  </a:ext>
                </a:extLst>
              </p:cNvPr>
              <p:cNvPicPr/>
              <p:nvPr/>
            </p:nvPicPr>
            <p:blipFill>
              <a:blip r:embed="rId30"/>
              <a:stretch>
                <a:fillRect/>
              </a:stretch>
            </p:blipFill>
            <p:spPr>
              <a:xfrm>
                <a:off x="1935665" y="2652923"/>
                <a:ext cx="2163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Tinta 24">
                <a:extLst>
                  <a:ext uri="{FF2B5EF4-FFF2-40B4-BE49-F238E27FC236}">
                    <a16:creationId xmlns:a16="http://schemas.microsoft.com/office/drawing/2014/main" id="{D8C0B78B-46EC-4726-9ABE-FA1E2018D16C}"/>
                  </a:ext>
                </a:extLst>
              </p14:cNvPr>
              <p14:cNvContentPartPr/>
              <p14:nvPr/>
            </p14:nvContentPartPr>
            <p14:xfrm>
              <a:off x="258065" y="4560203"/>
              <a:ext cx="360" cy="360"/>
            </p14:xfrm>
          </p:contentPart>
        </mc:Choice>
        <mc:Fallback>
          <p:pic>
            <p:nvPicPr>
              <p:cNvPr id="25" name="Tinta 24">
                <a:extLst>
                  <a:ext uri="{FF2B5EF4-FFF2-40B4-BE49-F238E27FC236}">
                    <a16:creationId xmlns:a16="http://schemas.microsoft.com/office/drawing/2014/main" id="{D8C0B78B-46EC-4726-9ABE-FA1E2018D16C}"/>
                  </a:ext>
                </a:extLst>
              </p:cNvPr>
              <p:cNvPicPr/>
              <p:nvPr/>
            </p:nvPicPr>
            <p:blipFill>
              <a:blip r:embed="rId32"/>
              <a:stretch>
                <a:fillRect/>
              </a:stretch>
            </p:blipFill>
            <p:spPr>
              <a:xfrm>
                <a:off x="240065" y="454256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Tinta 25">
                <a:extLst>
                  <a:ext uri="{FF2B5EF4-FFF2-40B4-BE49-F238E27FC236}">
                    <a16:creationId xmlns:a16="http://schemas.microsoft.com/office/drawing/2014/main" id="{0AADA968-8080-433D-A431-24572F925B1F}"/>
                  </a:ext>
                </a:extLst>
              </p14:cNvPr>
              <p14:cNvContentPartPr/>
              <p14:nvPr/>
            </p14:nvContentPartPr>
            <p14:xfrm>
              <a:off x="575945" y="4531763"/>
              <a:ext cx="356400" cy="192600"/>
            </p14:xfrm>
          </p:contentPart>
        </mc:Choice>
        <mc:Fallback>
          <p:pic>
            <p:nvPicPr>
              <p:cNvPr id="26" name="Tinta 25">
                <a:extLst>
                  <a:ext uri="{FF2B5EF4-FFF2-40B4-BE49-F238E27FC236}">
                    <a16:creationId xmlns:a16="http://schemas.microsoft.com/office/drawing/2014/main" id="{0AADA968-8080-433D-A431-24572F925B1F}"/>
                  </a:ext>
                </a:extLst>
              </p:cNvPr>
              <p:cNvPicPr/>
              <p:nvPr/>
            </p:nvPicPr>
            <p:blipFill>
              <a:blip r:embed="rId34"/>
              <a:stretch>
                <a:fillRect/>
              </a:stretch>
            </p:blipFill>
            <p:spPr>
              <a:xfrm>
                <a:off x="558305" y="4514123"/>
                <a:ext cx="3920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7" name="Tinta 26">
                <a:extLst>
                  <a:ext uri="{FF2B5EF4-FFF2-40B4-BE49-F238E27FC236}">
                    <a16:creationId xmlns:a16="http://schemas.microsoft.com/office/drawing/2014/main" id="{0693FDE6-FA30-4E4C-9F16-B7886D08A147}"/>
                  </a:ext>
                </a:extLst>
              </p14:cNvPr>
              <p14:cNvContentPartPr/>
              <p14:nvPr/>
            </p14:nvContentPartPr>
            <p14:xfrm>
              <a:off x="338705" y="4859363"/>
              <a:ext cx="968760" cy="25200"/>
            </p14:xfrm>
          </p:contentPart>
        </mc:Choice>
        <mc:Fallback>
          <p:pic>
            <p:nvPicPr>
              <p:cNvPr id="27" name="Tinta 26">
                <a:extLst>
                  <a:ext uri="{FF2B5EF4-FFF2-40B4-BE49-F238E27FC236}">
                    <a16:creationId xmlns:a16="http://schemas.microsoft.com/office/drawing/2014/main" id="{0693FDE6-FA30-4E4C-9F16-B7886D08A147}"/>
                  </a:ext>
                </a:extLst>
              </p:cNvPr>
              <p:cNvPicPr/>
              <p:nvPr/>
            </p:nvPicPr>
            <p:blipFill>
              <a:blip r:embed="rId36"/>
              <a:stretch>
                <a:fillRect/>
              </a:stretch>
            </p:blipFill>
            <p:spPr>
              <a:xfrm>
                <a:off x="321065" y="4841723"/>
                <a:ext cx="1004400" cy="60840"/>
              </a:xfrm>
              <a:prstGeom prst="rect">
                <a:avLst/>
              </a:prstGeom>
            </p:spPr>
          </p:pic>
        </mc:Fallback>
      </mc:AlternateContent>
      <p:grpSp>
        <p:nvGrpSpPr>
          <p:cNvPr id="30" name="Agrupar 29">
            <a:extLst>
              <a:ext uri="{FF2B5EF4-FFF2-40B4-BE49-F238E27FC236}">
                <a16:creationId xmlns:a16="http://schemas.microsoft.com/office/drawing/2014/main" id="{EB9D0079-8AAE-491A-A991-DED210279DC6}"/>
              </a:ext>
            </a:extLst>
          </p:cNvPr>
          <p:cNvGrpSpPr/>
          <p:nvPr/>
        </p:nvGrpSpPr>
        <p:grpSpPr>
          <a:xfrm>
            <a:off x="347705" y="5303963"/>
            <a:ext cx="999000" cy="253800"/>
            <a:chOff x="347705" y="5303963"/>
            <a:chExt cx="999000" cy="253800"/>
          </a:xfrm>
        </p:grpSpPr>
        <mc:AlternateContent xmlns:mc="http://schemas.openxmlformats.org/markup-compatibility/2006">
          <mc:Choice xmlns:p14="http://schemas.microsoft.com/office/powerpoint/2010/main" Requires="p14">
            <p:contentPart p14:bwMode="auto" r:id="rId37">
              <p14:nvContentPartPr>
                <p14:cNvPr id="28" name="Tinta 27">
                  <a:extLst>
                    <a:ext uri="{FF2B5EF4-FFF2-40B4-BE49-F238E27FC236}">
                      <a16:creationId xmlns:a16="http://schemas.microsoft.com/office/drawing/2014/main" id="{C47B644A-8D42-4C85-98D7-4B4D090999CC}"/>
                    </a:ext>
                  </a:extLst>
                </p14:cNvPr>
                <p14:cNvContentPartPr/>
                <p14:nvPr/>
              </p14:nvContentPartPr>
              <p14:xfrm>
                <a:off x="347705" y="5326643"/>
                <a:ext cx="636120" cy="231120"/>
              </p14:xfrm>
            </p:contentPart>
          </mc:Choice>
          <mc:Fallback>
            <p:pic>
              <p:nvPicPr>
                <p:cNvPr id="28" name="Tinta 27">
                  <a:extLst>
                    <a:ext uri="{FF2B5EF4-FFF2-40B4-BE49-F238E27FC236}">
                      <a16:creationId xmlns:a16="http://schemas.microsoft.com/office/drawing/2014/main" id="{C47B644A-8D42-4C85-98D7-4B4D090999CC}"/>
                    </a:ext>
                  </a:extLst>
                </p:cNvPr>
                <p:cNvPicPr/>
                <p:nvPr/>
              </p:nvPicPr>
              <p:blipFill>
                <a:blip r:embed="rId38"/>
                <a:stretch>
                  <a:fillRect/>
                </a:stretch>
              </p:blipFill>
              <p:spPr>
                <a:xfrm>
                  <a:off x="329705" y="5309003"/>
                  <a:ext cx="67176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9" name="Tinta 28">
                  <a:extLst>
                    <a:ext uri="{FF2B5EF4-FFF2-40B4-BE49-F238E27FC236}">
                      <a16:creationId xmlns:a16="http://schemas.microsoft.com/office/drawing/2014/main" id="{73E46BC1-E3F0-4003-80DD-17335C50DEAE}"/>
                    </a:ext>
                  </a:extLst>
                </p14:cNvPr>
                <p14:cNvContentPartPr/>
                <p14:nvPr/>
              </p14:nvContentPartPr>
              <p14:xfrm>
                <a:off x="1081385" y="5303963"/>
                <a:ext cx="265320" cy="235440"/>
              </p14:xfrm>
            </p:contentPart>
          </mc:Choice>
          <mc:Fallback>
            <p:pic>
              <p:nvPicPr>
                <p:cNvPr id="29" name="Tinta 28">
                  <a:extLst>
                    <a:ext uri="{FF2B5EF4-FFF2-40B4-BE49-F238E27FC236}">
                      <a16:creationId xmlns:a16="http://schemas.microsoft.com/office/drawing/2014/main" id="{73E46BC1-E3F0-4003-80DD-17335C50DEAE}"/>
                    </a:ext>
                  </a:extLst>
                </p:cNvPr>
                <p:cNvPicPr/>
                <p:nvPr/>
              </p:nvPicPr>
              <p:blipFill>
                <a:blip r:embed="rId40"/>
                <a:stretch>
                  <a:fillRect/>
                </a:stretch>
              </p:blipFill>
              <p:spPr>
                <a:xfrm>
                  <a:off x="1063385" y="5286323"/>
                  <a:ext cx="300960" cy="271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1" name="Tinta 30">
                <a:extLst>
                  <a:ext uri="{FF2B5EF4-FFF2-40B4-BE49-F238E27FC236}">
                    <a16:creationId xmlns:a16="http://schemas.microsoft.com/office/drawing/2014/main" id="{094CE0B4-2CCF-44B6-809C-CE3E04495392}"/>
                  </a:ext>
                </a:extLst>
              </p14:cNvPr>
              <p14:cNvContentPartPr/>
              <p14:nvPr/>
            </p14:nvContentPartPr>
            <p14:xfrm>
              <a:off x="1820465" y="4703483"/>
              <a:ext cx="141840" cy="23040"/>
            </p14:xfrm>
          </p:contentPart>
        </mc:Choice>
        <mc:Fallback>
          <p:pic>
            <p:nvPicPr>
              <p:cNvPr id="31" name="Tinta 30">
                <a:extLst>
                  <a:ext uri="{FF2B5EF4-FFF2-40B4-BE49-F238E27FC236}">
                    <a16:creationId xmlns:a16="http://schemas.microsoft.com/office/drawing/2014/main" id="{094CE0B4-2CCF-44B6-809C-CE3E04495392}"/>
                  </a:ext>
                </a:extLst>
              </p:cNvPr>
              <p:cNvPicPr/>
              <p:nvPr/>
            </p:nvPicPr>
            <p:blipFill>
              <a:blip r:embed="rId42"/>
              <a:stretch>
                <a:fillRect/>
              </a:stretch>
            </p:blipFill>
            <p:spPr>
              <a:xfrm>
                <a:off x="1802465" y="4685843"/>
                <a:ext cx="1774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Tinta 31">
                <a:extLst>
                  <a:ext uri="{FF2B5EF4-FFF2-40B4-BE49-F238E27FC236}">
                    <a16:creationId xmlns:a16="http://schemas.microsoft.com/office/drawing/2014/main" id="{226B855E-D988-4842-8FDB-3A05718C3FF0}"/>
                  </a:ext>
                </a:extLst>
              </p14:cNvPr>
              <p14:cNvContentPartPr/>
              <p14:nvPr/>
            </p14:nvContentPartPr>
            <p14:xfrm>
              <a:off x="1837025" y="4830923"/>
              <a:ext cx="164880" cy="3600"/>
            </p14:xfrm>
          </p:contentPart>
        </mc:Choice>
        <mc:Fallback>
          <p:pic>
            <p:nvPicPr>
              <p:cNvPr id="32" name="Tinta 31">
                <a:extLst>
                  <a:ext uri="{FF2B5EF4-FFF2-40B4-BE49-F238E27FC236}">
                    <a16:creationId xmlns:a16="http://schemas.microsoft.com/office/drawing/2014/main" id="{226B855E-D988-4842-8FDB-3A05718C3FF0}"/>
                  </a:ext>
                </a:extLst>
              </p:cNvPr>
              <p:cNvPicPr/>
              <p:nvPr/>
            </p:nvPicPr>
            <p:blipFill>
              <a:blip r:embed="rId44"/>
              <a:stretch>
                <a:fillRect/>
              </a:stretch>
            </p:blipFill>
            <p:spPr>
              <a:xfrm>
                <a:off x="1819025" y="4813283"/>
                <a:ext cx="200520" cy="39240"/>
              </a:xfrm>
              <a:prstGeom prst="rect">
                <a:avLst/>
              </a:prstGeom>
            </p:spPr>
          </p:pic>
        </mc:Fallback>
      </mc:AlternateContent>
      <p:grpSp>
        <p:nvGrpSpPr>
          <p:cNvPr id="35" name="Agrupar 34">
            <a:extLst>
              <a:ext uri="{FF2B5EF4-FFF2-40B4-BE49-F238E27FC236}">
                <a16:creationId xmlns:a16="http://schemas.microsoft.com/office/drawing/2014/main" id="{CBA18AA6-90CD-4AAD-B85C-BAA34EC05231}"/>
              </a:ext>
            </a:extLst>
          </p:cNvPr>
          <p:cNvGrpSpPr/>
          <p:nvPr/>
        </p:nvGrpSpPr>
        <p:grpSpPr>
          <a:xfrm>
            <a:off x="2450105" y="4479563"/>
            <a:ext cx="1070280" cy="447480"/>
            <a:chOff x="2450105" y="4479563"/>
            <a:chExt cx="1070280" cy="447480"/>
          </a:xfrm>
        </p:grpSpPr>
        <mc:AlternateContent xmlns:mc="http://schemas.openxmlformats.org/markup-compatibility/2006">
          <mc:Choice xmlns:p14="http://schemas.microsoft.com/office/powerpoint/2010/main" Requires="p14">
            <p:contentPart p14:bwMode="auto" r:id="rId45">
              <p14:nvContentPartPr>
                <p14:cNvPr id="33" name="Tinta 32">
                  <a:extLst>
                    <a:ext uri="{FF2B5EF4-FFF2-40B4-BE49-F238E27FC236}">
                      <a16:creationId xmlns:a16="http://schemas.microsoft.com/office/drawing/2014/main" id="{D347DBF5-2279-49D3-9703-1EBBA7A4B0DF}"/>
                    </a:ext>
                  </a:extLst>
                </p14:cNvPr>
                <p14:cNvContentPartPr/>
                <p14:nvPr/>
              </p14:nvContentPartPr>
              <p14:xfrm>
                <a:off x="2816585" y="4479563"/>
                <a:ext cx="220320" cy="366480"/>
              </p14:xfrm>
            </p:contentPart>
          </mc:Choice>
          <mc:Fallback>
            <p:pic>
              <p:nvPicPr>
                <p:cNvPr id="33" name="Tinta 32">
                  <a:extLst>
                    <a:ext uri="{FF2B5EF4-FFF2-40B4-BE49-F238E27FC236}">
                      <a16:creationId xmlns:a16="http://schemas.microsoft.com/office/drawing/2014/main" id="{D347DBF5-2279-49D3-9703-1EBBA7A4B0DF}"/>
                    </a:ext>
                  </a:extLst>
                </p:cNvPr>
                <p:cNvPicPr/>
                <p:nvPr/>
              </p:nvPicPr>
              <p:blipFill>
                <a:blip r:embed="rId46"/>
                <a:stretch>
                  <a:fillRect/>
                </a:stretch>
              </p:blipFill>
              <p:spPr>
                <a:xfrm>
                  <a:off x="2798585" y="4461923"/>
                  <a:ext cx="25596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4" name="Tinta 33">
                  <a:extLst>
                    <a:ext uri="{FF2B5EF4-FFF2-40B4-BE49-F238E27FC236}">
                      <a16:creationId xmlns:a16="http://schemas.microsoft.com/office/drawing/2014/main" id="{ABA11728-F442-4A5A-808B-6B5DD257463F}"/>
                    </a:ext>
                  </a:extLst>
                </p14:cNvPr>
                <p14:cNvContentPartPr/>
                <p14:nvPr/>
              </p14:nvContentPartPr>
              <p14:xfrm>
                <a:off x="2450105" y="4906163"/>
                <a:ext cx="1070280" cy="20880"/>
              </p14:xfrm>
            </p:contentPart>
          </mc:Choice>
          <mc:Fallback>
            <p:pic>
              <p:nvPicPr>
                <p:cNvPr id="34" name="Tinta 33">
                  <a:extLst>
                    <a:ext uri="{FF2B5EF4-FFF2-40B4-BE49-F238E27FC236}">
                      <a16:creationId xmlns:a16="http://schemas.microsoft.com/office/drawing/2014/main" id="{ABA11728-F442-4A5A-808B-6B5DD257463F}"/>
                    </a:ext>
                  </a:extLst>
                </p:cNvPr>
                <p:cNvPicPr/>
                <p:nvPr/>
              </p:nvPicPr>
              <p:blipFill>
                <a:blip r:embed="rId48"/>
                <a:stretch>
                  <a:fillRect/>
                </a:stretch>
              </p:blipFill>
              <p:spPr>
                <a:xfrm>
                  <a:off x="2432105" y="4888163"/>
                  <a:ext cx="1105920" cy="56520"/>
                </a:xfrm>
                <a:prstGeom prst="rect">
                  <a:avLst/>
                </a:prstGeom>
              </p:spPr>
            </p:pic>
          </mc:Fallback>
        </mc:AlternateContent>
      </p:grpSp>
      <p:grpSp>
        <p:nvGrpSpPr>
          <p:cNvPr id="38" name="Agrupar 37">
            <a:extLst>
              <a:ext uri="{FF2B5EF4-FFF2-40B4-BE49-F238E27FC236}">
                <a16:creationId xmlns:a16="http://schemas.microsoft.com/office/drawing/2014/main" id="{95EFE51F-2CD7-4ADC-9281-9A6B7D4B7FB6}"/>
              </a:ext>
            </a:extLst>
          </p:cNvPr>
          <p:cNvGrpSpPr/>
          <p:nvPr/>
        </p:nvGrpSpPr>
        <p:grpSpPr>
          <a:xfrm>
            <a:off x="2520665" y="5274443"/>
            <a:ext cx="996120" cy="495000"/>
            <a:chOff x="2520665" y="5274443"/>
            <a:chExt cx="996120" cy="495000"/>
          </a:xfrm>
        </p:grpSpPr>
        <mc:AlternateContent xmlns:mc="http://schemas.openxmlformats.org/markup-compatibility/2006">
          <mc:Choice xmlns:p14="http://schemas.microsoft.com/office/powerpoint/2010/main" Requires="p14">
            <p:contentPart p14:bwMode="auto" r:id="rId49">
              <p14:nvContentPartPr>
                <p14:cNvPr id="36" name="Tinta 35">
                  <a:extLst>
                    <a:ext uri="{FF2B5EF4-FFF2-40B4-BE49-F238E27FC236}">
                      <a16:creationId xmlns:a16="http://schemas.microsoft.com/office/drawing/2014/main" id="{190BFA20-DD47-4F20-95FB-7EF8EDD7431F}"/>
                    </a:ext>
                  </a:extLst>
                </p14:cNvPr>
                <p14:cNvContentPartPr/>
                <p14:nvPr/>
              </p14:nvContentPartPr>
              <p14:xfrm>
                <a:off x="2520665" y="5360123"/>
                <a:ext cx="555480" cy="212760"/>
              </p14:xfrm>
            </p:contentPart>
          </mc:Choice>
          <mc:Fallback>
            <p:pic>
              <p:nvPicPr>
                <p:cNvPr id="36" name="Tinta 35">
                  <a:extLst>
                    <a:ext uri="{FF2B5EF4-FFF2-40B4-BE49-F238E27FC236}">
                      <a16:creationId xmlns:a16="http://schemas.microsoft.com/office/drawing/2014/main" id="{190BFA20-DD47-4F20-95FB-7EF8EDD7431F}"/>
                    </a:ext>
                  </a:extLst>
                </p:cNvPr>
                <p:cNvPicPr/>
                <p:nvPr/>
              </p:nvPicPr>
              <p:blipFill>
                <a:blip r:embed="rId50"/>
                <a:stretch>
                  <a:fillRect/>
                </a:stretch>
              </p:blipFill>
              <p:spPr>
                <a:xfrm>
                  <a:off x="2503025" y="5342483"/>
                  <a:ext cx="5911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7" name="Tinta 36">
                  <a:extLst>
                    <a:ext uri="{FF2B5EF4-FFF2-40B4-BE49-F238E27FC236}">
                      <a16:creationId xmlns:a16="http://schemas.microsoft.com/office/drawing/2014/main" id="{5DECFB16-1E51-4FBB-B8A8-4EB6677368B0}"/>
                    </a:ext>
                  </a:extLst>
                </p14:cNvPr>
                <p14:cNvContentPartPr/>
                <p14:nvPr/>
              </p14:nvContentPartPr>
              <p14:xfrm>
                <a:off x="3294305" y="5274443"/>
                <a:ext cx="222480" cy="495000"/>
              </p14:xfrm>
            </p:contentPart>
          </mc:Choice>
          <mc:Fallback>
            <p:pic>
              <p:nvPicPr>
                <p:cNvPr id="37" name="Tinta 36">
                  <a:extLst>
                    <a:ext uri="{FF2B5EF4-FFF2-40B4-BE49-F238E27FC236}">
                      <a16:creationId xmlns:a16="http://schemas.microsoft.com/office/drawing/2014/main" id="{5DECFB16-1E51-4FBB-B8A8-4EB6677368B0}"/>
                    </a:ext>
                  </a:extLst>
                </p:cNvPr>
                <p:cNvPicPr/>
                <p:nvPr/>
              </p:nvPicPr>
              <p:blipFill>
                <a:blip r:embed="rId52"/>
                <a:stretch>
                  <a:fillRect/>
                </a:stretch>
              </p:blipFill>
              <p:spPr>
                <a:xfrm>
                  <a:off x="3276665" y="5256803"/>
                  <a:ext cx="258120" cy="530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39" name="Tinta 38">
                <a:extLst>
                  <a:ext uri="{FF2B5EF4-FFF2-40B4-BE49-F238E27FC236}">
                    <a16:creationId xmlns:a16="http://schemas.microsoft.com/office/drawing/2014/main" id="{73A53BC1-57D2-49AD-82C5-407B1039366D}"/>
                  </a:ext>
                </a:extLst>
              </p14:cNvPr>
              <p14:cNvContentPartPr/>
              <p14:nvPr/>
            </p14:nvContentPartPr>
            <p14:xfrm>
              <a:off x="1534625" y="3331163"/>
              <a:ext cx="201600" cy="199080"/>
            </p14:xfrm>
          </p:contentPart>
        </mc:Choice>
        <mc:Fallback>
          <p:pic>
            <p:nvPicPr>
              <p:cNvPr id="39" name="Tinta 38">
                <a:extLst>
                  <a:ext uri="{FF2B5EF4-FFF2-40B4-BE49-F238E27FC236}">
                    <a16:creationId xmlns:a16="http://schemas.microsoft.com/office/drawing/2014/main" id="{73A53BC1-57D2-49AD-82C5-407B1039366D}"/>
                  </a:ext>
                </a:extLst>
              </p:cNvPr>
              <p:cNvPicPr/>
              <p:nvPr/>
            </p:nvPicPr>
            <p:blipFill>
              <a:blip r:embed="rId54"/>
              <a:stretch>
                <a:fillRect/>
              </a:stretch>
            </p:blipFill>
            <p:spPr>
              <a:xfrm>
                <a:off x="1480985" y="3223163"/>
                <a:ext cx="30924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0" name="Tinta 39">
                <a:extLst>
                  <a:ext uri="{FF2B5EF4-FFF2-40B4-BE49-F238E27FC236}">
                    <a16:creationId xmlns:a16="http://schemas.microsoft.com/office/drawing/2014/main" id="{01B39A3A-B527-4E8C-AFE8-320DCD2F6498}"/>
                  </a:ext>
                </a:extLst>
              </p14:cNvPr>
              <p14:cNvContentPartPr/>
              <p14:nvPr/>
            </p14:nvContentPartPr>
            <p14:xfrm>
              <a:off x="4260545" y="2797643"/>
              <a:ext cx="270360" cy="151560"/>
            </p14:xfrm>
          </p:contentPart>
        </mc:Choice>
        <mc:Fallback>
          <p:pic>
            <p:nvPicPr>
              <p:cNvPr id="40" name="Tinta 39">
                <a:extLst>
                  <a:ext uri="{FF2B5EF4-FFF2-40B4-BE49-F238E27FC236}">
                    <a16:creationId xmlns:a16="http://schemas.microsoft.com/office/drawing/2014/main" id="{01B39A3A-B527-4E8C-AFE8-320DCD2F6498}"/>
                  </a:ext>
                </a:extLst>
              </p:cNvPr>
              <p:cNvPicPr/>
              <p:nvPr/>
            </p:nvPicPr>
            <p:blipFill>
              <a:blip r:embed="rId56"/>
              <a:stretch>
                <a:fillRect/>
              </a:stretch>
            </p:blipFill>
            <p:spPr>
              <a:xfrm>
                <a:off x="4206905" y="2690003"/>
                <a:ext cx="3780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1" name="Tinta 40">
                <a:extLst>
                  <a:ext uri="{FF2B5EF4-FFF2-40B4-BE49-F238E27FC236}">
                    <a16:creationId xmlns:a16="http://schemas.microsoft.com/office/drawing/2014/main" id="{955BDD71-7A4E-4CCE-978B-ABCDDF22AC7D}"/>
                  </a:ext>
                </a:extLst>
              </p14:cNvPr>
              <p14:cNvContentPartPr/>
              <p14:nvPr/>
            </p14:nvContentPartPr>
            <p14:xfrm>
              <a:off x="3013505" y="2810243"/>
              <a:ext cx="226080" cy="267480"/>
            </p14:xfrm>
          </p:contentPart>
        </mc:Choice>
        <mc:Fallback>
          <p:pic>
            <p:nvPicPr>
              <p:cNvPr id="41" name="Tinta 40">
                <a:extLst>
                  <a:ext uri="{FF2B5EF4-FFF2-40B4-BE49-F238E27FC236}">
                    <a16:creationId xmlns:a16="http://schemas.microsoft.com/office/drawing/2014/main" id="{955BDD71-7A4E-4CCE-978B-ABCDDF22AC7D}"/>
                  </a:ext>
                </a:extLst>
              </p:cNvPr>
              <p:cNvPicPr/>
              <p:nvPr/>
            </p:nvPicPr>
            <p:blipFill>
              <a:blip r:embed="rId58"/>
              <a:stretch>
                <a:fillRect/>
              </a:stretch>
            </p:blipFill>
            <p:spPr>
              <a:xfrm>
                <a:off x="2959865" y="2702243"/>
                <a:ext cx="33372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2" name="Tinta 41">
                <a:extLst>
                  <a:ext uri="{FF2B5EF4-FFF2-40B4-BE49-F238E27FC236}">
                    <a16:creationId xmlns:a16="http://schemas.microsoft.com/office/drawing/2014/main" id="{450CB1BB-5FAC-4678-954F-6D55632A91C8}"/>
                  </a:ext>
                </a:extLst>
              </p14:cNvPr>
              <p14:cNvContentPartPr/>
              <p14:nvPr/>
            </p14:nvContentPartPr>
            <p14:xfrm>
              <a:off x="2941865" y="3858203"/>
              <a:ext cx="369720" cy="292320"/>
            </p14:xfrm>
          </p:contentPart>
        </mc:Choice>
        <mc:Fallback>
          <p:pic>
            <p:nvPicPr>
              <p:cNvPr id="42" name="Tinta 41">
                <a:extLst>
                  <a:ext uri="{FF2B5EF4-FFF2-40B4-BE49-F238E27FC236}">
                    <a16:creationId xmlns:a16="http://schemas.microsoft.com/office/drawing/2014/main" id="{450CB1BB-5FAC-4678-954F-6D55632A91C8}"/>
                  </a:ext>
                </a:extLst>
              </p:cNvPr>
              <p:cNvPicPr/>
              <p:nvPr/>
            </p:nvPicPr>
            <p:blipFill>
              <a:blip r:embed="rId60"/>
              <a:stretch>
                <a:fillRect/>
              </a:stretch>
            </p:blipFill>
            <p:spPr>
              <a:xfrm>
                <a:off x="2887865" y="3750203"/>
                <a:ext cx="4773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Tinta 42">
                <a:extLst>
                  <a:ext uri="{FF2B5EF4-FFF2-40B4-BE49-F238E27FC236}">
                    <a16:creationId xmlns:a16="http://schemas.microsoft.com/office/drawing/2014/main" id="{DE99F082-3065-4460-8D46-C9C46EFA27F0}"/>
                  </a:ext>
                </a:extLst>
              </p14:cNvPr>
              <p14:cNvContentPartPr/>
              <p14:nvPr/>
            </p14:nvContentPartPr>
            <p14:xfrm>
              <a:off x="4336145" y="3375443"/>
              <a:ext cx="259920" cy="315000"/>
            </p14:xfrm>
          </p:contentPart>
        </mc:Choice>
        <mc:Fallback>
          <p:pic>
            <p:nvPicPr>
              <p:cNvPr id="43" name="Tinta 42">
                <a:extLst>
                  <a:ext uri="{FF2B5EF4-FFF2-40B4-BE49-F238E27FC236}">
                    <a16:creationId xmlns:a16="http://schemas.microsoft.com/office/drawing/2014/main" id="{DE99F082-3065-4460-8D46-C9C46EFA27F0}"/>
                  </a:ext>
                </a:extLst>
              </p:cNvPr>
              <p:cNvPicPr/>
              <p:nvPr/>
            </p:nvPicPr>
            <p:blipFill>
              <a:blip r:embed="rId62"/>
              <a:stretch>
                <a:fillRect/>
              </a:stretch>
            </p:blipFill>
            <p:spPr>
              <a:xfrm>
                <a:off x="4282145" y="3267443"/>
                <a:ext cx="36756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4" name="Tinta 43">
                <a:extLst>
                  <a:ext uri="{FF2B5EF4-FFF2-40B4-BE49-F238E27FC236}">
                    <a16:creationId xmlns:a16="http://schemas.microsoft.com/office/drawing/2014/main" id="{4AD2EDF1-07A9-412E-B83C-32C19ADB3A7A}"/>
                  </a:ext>
                </a:extLst>
              </p14:cNvPr>
              <p14:cNvContentPartPr/>
              <p14:nvPr/>
            </p14:nvContentPartPr>
            <p14:xfrm>
              <a:off x="1950785" y="2556803"/>
              <a:ext cx="236880" cy="259920"/>
            </p14:xfrm>
          </p:contentPart>
        </mc:Choice>
        <mc:Fallback>
          <p:pic>
            <p:nvPicPr>
              <p:cNvPr id="44" name="Tinta 43">
                <a:extLst>
                  <a:ext uri="{FF2B5EF4-FFF2-40B4-BE49-F238E27FC236}">
                    <a16:creationId xmlns:a16="http://schemas.microsoft.com/office/drawing/2014/main" id="{4AD2EDF1-07A9-412E-B83C-32C19ADB3A7A}"/>
                  </a:ext>
                </a:extLst>
              </p:cNvPr>
              <p:cNvPicPr/>
              <p:nvPr/>
            </p:nvPicPr>
            <p:blipFill>
              <a:blip r:embed="rId64"/>
              <a:stretch>
                <a:fillRect/>
              </a:stretch>
            </p:blipFill>
            <p:spPr>
              <a:xfrm>
                <a:off x="1896785" y="2448803"/>
                <a:ext cx="344520" cy="475560"/>
              </a:xfrm>
              <a:prstGeom prst="rect">
                <a:avLst/>
              </a:prstGeom>
            </p:spPr>
          </p:pic>
        </mc:Fallback>
      </mc:AlternateContent>
      <p:grpSp>
        <p:nvGrpSpPr>
          <p:cNvPr id="54" name="Agrupar 53">
            <a:extLst>
              <a:ext uri="{FF2B5EF4-FFF2-40B4-BE49-F238E27FC236}">
                <a16:creationId xmlns:a16="http://schemas.microsoft.com/office/drawing/2014/main" id="{639C5B28-E7C4-4A45-9109-620CB410E303}"/>
              </a:ext>
            </a:extLst>
          </p:cNvPr>
          <p:cNvGrpSpPr/>
          <p:nvPr/>
        </p:nvGrpSpPr>
        <p:grpSpPr>
          <a:xfrm>
            <a:off x="3968225" y="4817603"/>
            <a:ext cx="122760" cy="111600"/>
            <a:chOff x="3968225" y="4817603"/>
            <a:chExt cx="122760" cy="111600"/>
          </a:xfrm>
        </p:grpSpPr>
        <mc:AlternateContent xmlns:mc="http://schemas.openxmlformats.org/markup-compatibility/2006">
          <mc:Choice xmlns:p14="http://schemas.microsoft.com/office/powerpoint/2010/main" Requires="p14">
            <p:contentPart p14:bwMode="auto" r:id="rId65">
              <p14:nvContentPartPr>
                <p14:cNvPr id="45" name="Tinta 44">
                  <a:extLst>
                    <a:ext uri="{FF2B5EF4-FFF2-40B4-BE49-F238E27FC236}">
                      <a16:creationId xmlns:a16="http://schemas.microsoft.com/office/drawing/2014/main" id="{91844CEE-C0CC-48E8-AC37-DBCF770247A6}"/>
                    </a:ext>
                  </a:extLst>
                </p14:cNvPr>
                <p14:cNvContentPartPr/>
                <p14:nvPr/>
              </p14:nvContentPartPr>
              <p14:xfrm>
                <a:off x="3968225" y="4817603"/>
                <a:ext cx="120240" cy="7920"/>
              </p14:xfrm>
            </p:contentPart>
          </mc:Choice>
          <mc:Fallback>
            <p:pic>
              <p:nvPicPr>
                <p:cNvPr id="45" name="Tinta 44">
                  <a:extLst>
                    <a:ext uri="{FF2B5EF4-FFF2-40B4-BE49-F238E27FC236}">
                      <a16:creationId xmlns:a16="http://schemas.microsoft.com/office/drawing/2014/main" id="{91844CEE-C0CC-48E8-AC37-DBCF770247A6}"/>
                    </a:ext>
                  </a:extLst>
                </p:cNvPr>
                <p:cNvPicPr/>
                <p:nvPr/>
              </p:nvPicPr>
              <p:blipFill>
                <a:blip r:embed="rId66"/>
                <a:stretch>
                  <a:fillRect/>
                </a:stretch>
              </p:blipFill>
              <p:spPr>
                <a:xfrm>
                  <a:off x="3950225" y="4799963"/>
                  <a:ext cx="155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6" name="Tinta 45">
                  <a:extLst>
                    <a:ext uri="{FF2B5EF4-FFF2-40B4-BE49-F238E27FC236}">
                      <a16:creationId xmlns:a16="http://schemas.microsoft.com/office/drawing/2014/main" id="{9B4D22B1-9BE6-4420-A165-A341315FDE05}"/>
                    </a:ext>
                  </a:extLst>
                </p14:cNvPr>
                <p14:cNvContentPartPr/>
                <p14:nvPr/>
              </p14:nvContentPartPr>
              <p14:xfrm>
                <a:off x="3970745" y="4927763"/>
                <a:ext cx="120240" cy="1440"/>
              </p14:xfrm>
            </p:contentPart>
          </mc:Choice>
          <mc:Fallback>
            <p:pic>
              <p:nvPicPr>
                <p:cNvPr id="46" name="Tinta 45">
                  <a:extLst>
                    <a:ext uri="{FF2B5EF4-FFF2-40B4-BE49-F238E27FC236}">
                      <a16:creationId xmlns:a16="http://schemas.microsoft.com/office/drawing/2014/main" id="{9B4D22B1-9BE6-4420-A165-A341315FDE05}"/>
                    </a:ext>
                  </a:extLst>
                </p:cNvPr>
                <p:cNvPicPr/>
                <p:nvPr/>
              </p:nvPicPr>
              <p:blipFill>
                <a:blip r:embed="rId68"/>
                <a:stretch>
                  <a:fillRect/>
                </a:stretch>
              </p:blipFill>
              <p:spPr>
                <a:xfrm>
                  <a:off x="3952745" y="4909763"/>
                  <a:ext cx="155880" cy="37080"/>
                </a:xfrm>
                <a:prstGeom prst="rect">
                  <a:avLst/>
                </a:prstGeom>
              </p:spPr>
            </p:pic>
          </mc:Fallback>
        </mc:AlternateContent>
      </p:grpSp>
      <p:grpSp>
        <p:nvGrpSpPr>
          <p:cNvPr id="53" name="Agrupar 52">
            <a:extLst>
              <a:ext uri="{FF2B5EF4-FFF2-40B4-BE49-F238E27FC236}">
                <a16:creationId xmlns:a16="http://schemas.microsoft.com/office/drawing/2014/main" id="{D954B3BA-4F9C-439D-8C2C-B2069D705B18}"/>
              </a:ext>
            </a:extLst>
          </p:cNvPr>
          <p:cNvGrpSpPr/>
          <p:nvPr/>
        </p:nvGrpSpPr>
        <p:grpSpPr>
          <a:xfrm>
            <a:off x="4491665" y="4616003"/>
            <a:ext cx="1086120" cy="326160"/>
            <a:chOff x="4491665" y="4616003"/>
            <a:chExt cx="1086120" cy="326160"/>
          </a:xfrm>
        </p:grpSpPr>
        <mc:AlternateContent xmlns:mc="http://schemas.openxmlformats.org/markup-compatibility/2006">
          <mc:Choice xmlns:p14="http://schemas.microsoft.com/office/powerpoint/2010/main" Requires="p14">
            <p:contentPart p14:bwMode="auto" r:id="rId69">
              <p14:nvContentPartPr>
                <p14:cNvPr id="47" name="Tinta 46">
                  <a:extLst>
                    <a:ext uri="{FF2B5EF4-FFF2-40B4-BE49-F238E27FC236}">
                      <a16:creationId xmlns:a16="http://schemas.microsoft.com/office/drawing/2014/main" id="{90BC2784-83BC-4090-9306-C32113699D47}"/>
                    </a:ext>
                  </a:extLst>
                </p14:cNvPr>
                <p14:cNvContentPartPr/>
                <p14:nvPr/>
              </p14:nvContentPartPr>
              <p14:xfrm>
                <a:off x="4792625" y="4616003"/>
                <a:ext cx="228960" cy="214560"/>
              </p14:xfrm>
            </p:contentPart>
          </mc:Choice>
          <mc:Fallback>
            <p:pic>
              <p:nvPicPr>
                <p:cNvPr id="47" name="Tinta 46">
                  <a:extLst>
                    <a:ext uri="{FF2B5EF4-FFF2-40B4-BE49-F238E27FC236}">
                      <a16:creationId xmlns:a16="http://schemas.microsoft.com/office/drawing/2014/main" id="{90BC2784-83BC-4090-9306-C32113699D47}"/>
                    </a:ext>
                  </a:extLst>
                </p:cNvPr>
                <p:cNvPicPr/>
                <p:nvPr/>
              </p:nvPicPr>
              <p:blipFill>
                <a:blip r:embed="rId70"/>
                <a:stretch>
                  <a:fillRect/>
                </a:stretch>
              </p:blipFill>
              <p:spPr>
                <a:xfrm>
                  <a:off x="4774625" y="4598363"/>
                  <a:ext cx="2646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8" name="Tinta 47">
                  <a:extLst>
                    <a:ext uri="{FF2B5EF4-FFF2-40B4-BE49-F238E27FC236}">
                      <a16:creationId xmlns:a16="http://schemas.microsoft.com/office/drawing/2014/main" id="{61590CFE-B804-4007-B532-EB15CAFEE63A}"/>
                    </a:ext>
                  </a:extLst>
                </p14:cNvPr>
                <p14:cNvContentPartPr/>
                <p14:nvPr/>
              </p14:nvContentPartPr>
              <p14:xfrm>
                <a:off x="4491665" y="4901483"/>
                <a:ext cx="1086120" cy="40680"/>
              </p14:xfrm>
            </p:contentPart>
          </mc:Choice>
          <mc:Fallback>
            <p:pic>
              <p:nvPicPr>
                <p:cNvPr id="48" name="Tinta 47">
                  <a:extLst>
                    <a:ext uri="{FF2B5EF4-FFF2-40B4-BE49-F238E27FC236}">
                      <a16:creationId xmlns:a16="http://schemas.microsoft.com/office/drawing/2014/main" id="{61590CFE-B804-4007-B532-EB15CAFEE63A}"/>
                    </a:ext>
                  </a:extLst>
                </p:cNvPr>
                <p:cNvPicPr/>
                <p:nvPr/>
              </p:nvPicPr>
              <p:blipFill>
                <a:blip r:embed="rId72"/>
                <a:stretch>
                  <a:fillRect/>
                </a:stretch>
              </p:blipFill>
              <p:spPr>
                <a:xfrm>
                  <a:off x="4473665" y="4883843"/>
                  <a:ext cx="1121760" cy="76320"/>
                </a:xfrm>
                <a:prstGeom prst="rect">
                  <a:avLst/>
                </a:prstGeom>
              </p:spPr>
            </p:pic>
          </mc:Fallback>
        </mc:AlternateContent>
      </p:grpSp>
      <p:grpSp>
        <p:nvGrpSpPr>
          <p:cNvPr id="52" name="Agrupar 51">
            <a:extLst>
              <a:ext uri="{FF2B5EF4-FFF2-40B4-BE49-F238E27FC236}">
                <a16:creationId xmlns:a16="http://schemas.microsoft.com/office/drawing/2014/main" id="{7C7F8708-FA36-4B16-9867-A6F760E29872}"/>
              </a:ext>
            </a:extLst>
          </p:cNvPr>
          <p:cNvGrpSpPr/>
          <p:nvPr/>
        </p:nvGrpSpPr>
        <p:grpSpPr>
          <a:xfrm>
            <a:off x="4447385" y="5198843"/>
            <a:ext cx="1288440" cy="649800"/>
            <a:chOff x="4447385" y="5198843"/>
            <a:chExt cx="1288440" cy="649800"/>
          </a:xfrm>
        </p:grpSpPr>
        <mc:AlternateContent xmlns:mc="http://schemas.openxmlformats.org/markup-compatibility/2006">
          <mc:Choice xmlns:p14="http://schemas.microsoft.com/office/powerpoint/2010/main" Requires="p14">
            <p:contentPart p14:bwMode="auto" r:id="rId73">
              <p14:nvContentPartPr>
                <p14:cNvPr id="49" name="Tinta 48">
                  <a:extLst>
                    <a:ext uri="{FF2B5EF4-FFF2-40B4-BE49-F238E27FC236}">
                      <a16:creationId xmlns:a16="http://schemas.microsoft.com/office/drawing/2014/main" id="{45FB39CB-A43B-4148-A4C2-B9EFEB98DE5E}"/>
                    </a:ext>
                  </a:extLst>
                </p14:cNvPr>
                <p14:cNvContentPartPr/>
                <p14:nvPr/>
              </p14:nvContentPartPr>
              <p14:xfrm>
                <a:off x="4447385" y="5372003"/>
                <a:ext cx="469440" cy="206640"/>
              </p14:xfrm>
            </p:contentPart>
          </mc:Choice>
          <mc:Fallback>
            <p:pic>
              <p:nvPicPr>
                <p:cNvPr id="49" name="Tinta 48">
                  <a:extLst>
                    <a:ext uri="{FF2B5EF4-FFF2-40B4-BE49-F238E27FC236}">
                      <a16:creationId xmlns:a16="http://schemas.microsoft.com/office/drawing/2014/main" id="{45FB39CB-A43B-4148-A4C2-B9EFEB98DE5E}"/>
                    </a:ext>
                  </a:extLst>
                </p:cNvPr>
                <p:cNvPicPr/>
                <p:nvPr/>
              </p:nvPicPr>
              <p:blipFill>
                <a:blip r:embed="rId74"/>
                <a:stretch>
                  <a:fillRect/>
                </a:stretch>
              </p:blipFill>
              <p:spPr>
                <a:xfrm>
                  <a:off x="4429385" y="5354003"/>
                  <a:ext cx="5050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0" name="Tinta 49">
                  <a:extLst>
                    <a:ext uri="{FF2B5EF4-FFF2-40B4-BE49-F238E27FC236}">
                      <a16:creationId xmlns:a16="http://schemas.microsoft.com/office/drawing/2014/main" id="{4BF740C8-C38E-41BA-9F78-70CDFF1E33C0}"/>
                    </a:ext>
                  </a:extLst>
                </p14:cNvPr>
                <p14:cNvContentPartPr/>
                <p14:nvPr/>
              </p14:nvContentPartPr>
              <p14:xfrm>
                <a:off x="4947785" y="5433563"/>
                <a:ext cx="374040" cy="149760"/>
              </p14:xfrm>
            </p:contentPart>
          </mc:Choice>
          <mc:Fallback>
            <p:pic>
              <p:nvPicPr>
                <p:cNvPr id="50" name="Tinta 49">
                  <a:extLst>
                    <a:ext uri="{FF2B5EF4-FFF2-40B4-BE49-F238E27FC236}">
                      <a16:creationId xmlns:a16="http://schemas.microsoft.com/office/drawing/2014/main" id="{4BF740C8-C38E-41BA-9F78-70CDFF1E33C0}"/>
                    </a:ext>
                  </a:extLst>
                </p:cNvPr>
                <p:cNvPicPr/>
                <p:nvPr/>
              </p:nvPicPr>
              <p:blipFill>
                <a:blip r:embed="rId76"/>
                <a:stretch>
                  <a:fillRect/>
                </a:stretch>
              </p:blipFill>
              <p:spPr>
                <a:xfrm>
                  <a:off x="4930145" y="5415923"/>
                  <a:ext cx="4096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1" name="Tinta 50">
                  <a:extLst>
                    <a:ext uri="{FF2B5EF4-FFF2-40B4-BE49-F238E27FC236}">
                      <a16:creationId xmlns:a16="http://schemas.microsoft.com/office/drawing/2014/main" id="{A4638CFA-7842-4657-A144-0CEC6CB188F2}"/>
                    </a:ext>
                  </a:extLst>
                </p14:cNvPr>
                <p14:cNvContentPartPr/>
                <p14:nvPr/>
              </p14:nvContentPartPr>
              <p14:xfrm>
                <a:off x="5441345" y="5198843"/>
                <a:ext cx="294480" cy="649800"/>
              </p14:xfrm>
            </p:contentPart>
          </mc:Choice>
          <mc:Fallback>
            <p:pic>
              <p:nvPicPr>
                <p:cNvPr id="51" name="Tinta 50">
                  <a:extLst>
                    <a:ext uri="{FF2B5EF4-FFF2-40B4-BE49-F238E27FC236}">
                      <a16:creationId xmlns:a16="http://schemas.microsoft.com/office/drawing/2014/main" id="{A4638CFA-7842-4657-A144-0CEC6CB188F2}"/>
                    </a:ext>
                  </a:extLst>
                </p:cNvPr>
                <p:cNvPicPr/>
                <p:nvPr/>
              </p:nvPicPr>
              <p:blipFill>
                <a:blip r:embed="rId78"/>
                <a:stretch>
                  <a:fillRect/>
                </a:stretch>
              </p:blipFill>
              <p:spPr>
                <a:xfrm>
                  <a:off x="5423345" y="5180843"/>
                  <a:ext cx="330120" cy="685440"/>
                </a:xfrm>
                <a:prstGeom prst="rect">
                  <a:avLst/>
                </a:prstGeom>
              </p:spPr>
            </p:pic>
          </mc:Fallback>
        </mc:AlternateContent>
      </p:grpSp>
      <p:grpSp>
        <p:nvGrpSpPr>
          <p:cNvPr id="65" name="Agrupar 64">
            <a:extLst>
              <a:ext uri="{FF2B5EF4-FFF2-40B4-BE49-F238E27FC236}">
                <a16:creationId xmlns:a16="http://schemas.microsoft.com/office/drawing/2014/main" id="{B7A6C4EC-3BE1-4BC1-BC8D-14FDA7BA1E2E}"/>
              </a:ext>
            </a:extLst>
          </p:cNvPr>
          <p:cNvGrpSpPr/>
          <p:nvPr/>
        </p:nvGrpSpPr>
        <p:grpSpPr>
          <a:xfrm>
            <a:off x="6113465" y="2510363"/>
            <a:ext cx="2843640" cy="566280"/>
            <a:chOff x="6113465" y="2510363"/>
            <a:chExt cx="2843640" cy="566280"/>
          </a:xfrm>
        </p:grpSpPr>
        <mc:AlternateContent xmlns:mc="http://schemas.openxmlformats.org/markup-compatibility/2006">
          <mc:Choice xmlns:p14="http://schemas.microsoft.com/office/powerpoint/2010/main" Requires="p14">
            <p:contentPart p14:bwMode="auto" r:id="rId79">
              <p14:nvContentPartPr>
                <p14:cNvPr id="55" name="Tinta 54">
                  <a:extLst>
                    <a:ext uri="{FF2B5EF4-FFF2-40B4-BE49-F238E27FC236}">
                      <a16:creationId xmlns:a16="http://schemas.microsoft.com/office/drawing/2014/main" id="{286B77E9-C22D-4C51-892E-3D4BF47B6291}"/>
                    </a:ext>
                  </a:extLst>
                </p14:cNvPr>
                <p14:cNvContentPartPr/>
                <p14:nvPr/>
              </p14:nvContentPartPr>
              <p14:xfrm>
                <a:off x="6113465" y="2776043"/>
                <a:ext cx="374040" cy="261000"/>
              </p14:xfrm>
            </p:contentPart>
          </mc:Choice>
          <mc:Fallback>
            <p:pic>
              <p:nvPicPr>
                <p:cNvPr id="55" name="Tinta 54">
                  <a:extLst>
                    <a:ext uri="{FF2B5EF4-FFF2-40B4-BE49-F238E27FC236}">
                      <a16:creationId xmlns:a16="http://schemas.microsoft.com/office/drawing/2014/main" id="{286B77E9-C22D-4C51-892E-3D4BF47B6291}"/>
                    </a:ext>
                  </a:extLst>
                </p:cNvPr>
                <p:cNvPicPr/>
                <p:nvPr/>
              </p:nvPicPr>
              <p:blipFill>
                <a:blip r:embed="rId80"/>
                <a:stretch>
                  <a:fillRect/>
                </a:stretch>
              </p:blipFill>
              <p:spPr>
                <a:xfrm>
                  <a:off x="6095825" y="2758403"/>
                  <a:ext cx="4096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6" name="Tinta 55">
                  <a:extLst>
                    <a:ext uri="{FF2B5EF4-FFF2-40B4-BE49-F238E27FC236}">
                      <a16:creationId xmlns:a16="http://schemas.microsoft.com/office/drawing/2014/main" id="{AAD47D06-DB7C-47FA-9AD5-9E3FC816713C}"/>
                    </a:ext>
                  </a:extLst>
                </p14:cNvPr>
                <p14:cNvContentPartPr/>
                <p14:nvPr/>
              </p14:nvContentPartPr>
              <p14:xfrm>
                <a:off x="6586145" y="2510363"/>
                <a:ext cx="241920" cy="180000"/>
              </p14:xfrm>
            </p:contentPart>
          </mc:Choice>
          <mc:Fallback>
            <p:pic>
              <p:nvPicPr>
                <p:cNvPr id="56" name="Tinta 55">
                  <a:extLst>
                    <a:ext uri="{FF2B5EF4-FFF2-40B4-BE49-F238E27FC236}">
                      <a16:creationId xmlns:a16="http://schemas.microsoft.com/office/drawing/2014/main" id="{AAD47D06-DB7C-47FA-9AD5-9E3FC816713C}"/>
                    </a:ext>
                  </a:extLst>
                </p:cNvPr>
                <p:cNvPicPr/>
                <p:nvPr/>
              </p:nvPicPr>
              <p:blipFill>
                <a:blip r:embed="rId82"/>
                <a:stretch>
                  <a:fillRect/>
                </a:stretch>
              </p:blipFill>
              <p:spPr>
                <a:xfrm>
                  <a:off x="6568505" y="2492363"/>
                  <a:ext cx="27756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Tinta 56">
                  <a:extLst>
                    <a:ext uri="{FF2B5EF4-FFF2-40B4-BE49-F238E27FC236}">
                      <a16:creationId xmlns:a16="http://schemas.microsoft.com/office/drawing/2014/main" id="{BE5BE58F-2115-45BC-A91E-B4F3C369A59D}"/>
                    </a:ext>
                  </a:extLst>
                </p14:cNvPr>
                <p14:cNvContentPartPr/>
                <p14:nvPr/>
              </p14:nvContentPartPr>
              <p14:xfrm>
                <a:off x="7079345" y="2887643"/>
                <a:ext cx="160200" cy="16200"/>
              </p14:xfrm>
            </p:contentPart>
          </mc:Choice>
          <mc:Fallback>
            <p:pic>
              <p:nvPicPr>
                <p:cNvPr id="57" name="Tinta 56">
                  <a:extLst>
                    <a:ext uri="{FF2B5EF4-FFF2-40B4-BE49-F238E27FC236}">
                      <a16:creationId xmlns:a16="http://schemas.microsoft.com/office/drawing/2014/main" id="{BE5BE58F-2115-45BC-A91E-B4F3C369A59D}"/>
                    </a:ext>
                  </a:extLst>
                </p:cNvPr>
                <p:cNvPicPr/>
                <p:nvPr/>
              </p:nvPicPr>
              <p:blipFill>
                <a:blip r:embed="rId84"/>
                <a:stretch>
                  <a:fillRect/>
                </a:stretch>
              </p:blipFill>
              <p:spPr>
                <a:xfrm>
                  <a:off x="7061345" y="2869643"/>
                  <a:ext cx="1958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Tinta 57">
                  <a:extLst>
                    <a:ext uri="{FF2B5EF4-FFF2-40B4-BE49-F238E27FC236}">
                      <a16:creationId xmlns:a16="http://schemas.microsoft.com/office/drawing/2014/main" id="{6AC6EF11-CAAB-44F9-8598-9321AB65B753}"/>
                    </a:ext>
                  </a:extLst>
                </p14:cNvPr>
                <p14:cNvContentPartPr/>
                <p14:nvPr/>
              </p14:nvContentPartPr>
              <p14:xfrm>
                <a:off x="7087985" y="2997803"/>
                <a:ext cx="185040" cy="360"/>
              </p14:xfrm>
            </p:contentPart>
          </mc:Choice>
          <mc:Fallback>
            <p:pic>
              <p:nvPicPr>
                <p:cNvPr id="58" name="Tinta 57">
                  <a:extLst>
                    <a:ext uri="{FF2B5EF4-FFF2-40B4-BE49-F238E27FC236}">
                      <a16:creationId xmlns:a16="http://schemas.microsoft.com/office/drawing/2014/main" id="{6AC6EF11-CAAB-44F9-8598-9321AB65B753}"/>
                    </a:ext>
                  </a:extLst>
                </p:cNvPr>
                <p:cNvPicPr/>
                <p:nvPr/>
              </p:nvPicPr>
              <p:blipFill>
                <a:blip r:embed="rId86"/>
                <a:stretch>
                  <a:fillRect/>
                </a:stretch>
              </p:blipFill>
              <p:spPr>
                <a:xfrm>
                  <a:off x="7070345" y="2980163"/>
                  <a:ext cx="2206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Tinta 58">
                  <a:extLst>
                    <a:ext uri="{FF2B5EF4-FFF2-40B4-BE49-F238E27FC236}">
                      <a16:creationId xmlns:a16="http://schemas.microsoft.com/office/drawing/2014/main" id="{8EB59496-9309-4B96-AA95-3B4C26C44EE3}"/>
                    </a:ext>
                  </a:extLst>
                </p14:cNvPr>
                <p14:cNvContentPartPr/>
                <p14:nvPr/>
              </p14:nvContentPartPr>
              <p14:xfrm>
                <a:off x="7515305" y="2739683"/>
                <a:ext cx="236160" cy="336960"/>
              </p14:xfrm>
            </p:contentPart>
          </mc:Choice>
          <mc:Fallback>
            <p:pic>
              <p:nvPicPr>
                <p:cNvPr id="59" name="Tinta 58">
                  <a:extLst>
                    <a:ext uri="{FF2B5EF4-FFF2-40B4-BE49-F238E27FC236}">
                      <a16:creationId xmlns:a16="http://schemas.microsoft.com/office/drawing/2014/main" id="{8EB59496-9309-4B96-AA95-3B4C26C44EE3}"/>
                    </a:ext>
                  </a:extLst>
                </p:cNvPr>
                <p:cNvPicPr/>
                <p:nvPr/>
              </p:nvPicPr>
              <p:blipFill>
                <a:blip r:embed="rId88"/>
                <a:stretch>
                  <a:fillRect/>
                </a:stretch>
              </p:blipFill>
              <p:spPr>
                <a:xfrm>
                  <a:off x="7497665" y="2722043"/>
                  <a:ext cx="27180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Tinta 59">
                  <a:extLst>
                    <a:ext uri="{FF2B5EF4-FFF2-40B4-BE49-F238E27FC236}">
                      <a16:creationId xmlns:a16="http://schemas.microsoft.com/office/drawing/2014/main" id="{61A30F29-2479-4E60-A5E8-DEF761D97FC6}"/>
                    </a:ext>
                  </a:extLst>
                </p14:cNvPr>
                <p14:cNvContentPartPr/>
                <p14:nvPr/>
              </p14:nvContentPartPr>
              <p14:xfrm>
                <a:off x="7903385" y="2569763"/>
                <a:ext cx="188640" cy="169560"/>
              </p14:xfrm>
            </p:contentPart>
          </mc:Choice>
          <mc:Fallback>
            <p:pic>
              <p:nvPicPr>
                <p:cNvPr id="60" name="Tinta 59">
                  <a:extLst>
                    <a:ext uri="{FF2B5EF4-FFF2-40B4-BE49-F238E27FC236}">
                      <a16:creationId xmlns:a16="http://schemas.microsoft.com/office/drawing/2014/main" id="{61A30F29-2479-4E60-A5E8-DEF761D97FC6}"/>
                    </a:ext>
                  </a:extLst>
                </p:cNvPr>
                <p:cNvPicPr/>
                <p:nvPr/>
              </p:nvPicPr>
              <p:blipFill>
                <a:blip r:embed="rId90"/>
                <a:stretch>
                  <a:fillRect/>
                </a:stretch>
              </p:blipFill>
              <p:spPr>
                <a:xfrm>
                  <a:off x="7885745" y="2551763"/>
                  <a:ext cx="22428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Tinta 60">
                  <a:extLst>
                    <a:ext uri="{FF2B5EF4-FFF2-40B4-BE49-F238E27FC236}">
                      <a16:creationId xmlns:a16="http://schemas.microsoft.com/office/drawing/2014/main" id="{3B711E7B-2A96-4F79-89E7-D9FE239DBE94}"/>
                    </a:ext>
                  </a:extLst>
                </p14:cNvPr>
                <p14:cNvContentPartPr/>
                <p14:nvPr/>
              </p14:nvContentPartPr>
              <p14:xfrm>
                <a:off x="8056385" y="2937683"/>
                <a:ext cx="186480" cy="12960"/>
              </p14:xfrm>
            </p:contentPart>
          </mc:Choice>
          <mc:Fallback>
            <p:pic>
              <p:nvPicPr>
                <p:cNvPr id="61" name="Tinta 60">
                  <a:extLst>
                    <a:ext uri="{FF2B5EF4-FFF2-40B4-BE49-F238E27FC236}">
                      <a16:creationId xmlns:a16="http://schemas.microsoft.com/office/drawing/2014/main" id="{3B711E7B-2A96-4F79-89E7-D9FE239DBE94}"/>
                    </a:ext>
                  </a:extLst>
                </p:cNvPr>
                <p:cNvPicPr/>
                <p:nvPr/>
              </p:nvPicPr>
              <p:blipFill>
                <a:blip r:embed="rId92"/>
                <a:stretch>
                  <a:fillRect/>
                </a:stretch>
              </p:blipFill>
              <p:spPr>
                <a:xfrm>
                  <a:off x="8038745" y="2919683"/>
                  <a:ext cx="2221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Tinta 61">
                  <a:extLst>
                    <a:ext uri="{FF2B5EF4-FFF2-40B4-BE49-F238E27FC236}">
                      <a16:creationId xmlns:a16="http://schemas.microsoft.com/office/drawing/2014/main" id="{0058E7F3-8DF8-4750-935E-077C8E88D641}"/>
                    </a:ext>
                  </a:extLst>
                </p14:cNvPr>
                <p14:cNvContentPartPr/>
                <p14:nvPr/>
              </p14:nvContentPartPr>
              <p14:xfrm>
                <a:off x="8143865" y="2860283"/>
                <a:ext cx="48240" cy="207360"/>
              </p14:xfrm>
            </p:contentPart>
          </mc:Choice>
          <mc:Fallback>
            <p:pic>
              <p:nvPicPr>
                <p:cNvPr id="62" name="Tinta 61">
                  <a:extLst>
                    <a:ext uri="{FF2B5EF4-FFF2-40B4-BE49-F238E27FC236}">
                      <a16:creationId xmlns:a16="http://schemas.microsoft.com/office/drawing/2014/main" id="{0058E7F3-8DF8-4750-935E-077C8E88D641}"/>
                    </a:ext>
                  </a:extLst>
                </p:cNvPr>
                <p:cNvPicPr/>
                <p:nvPr/>
              </p:nvPicPr>
              <p:blipFill>
                <a:blip r:embed="rId94"/>
                <a:stretch>
                  <a:fillRect/>
                </a:stretch>
              </p:blipFill>
              <p:spPr>
                <a:xfrm>
                  <a:off x="8125865" y="2842643"/>
                  <a:ext cx="83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3" name="Tinta 62">
                  <a:extLst>
                    <a:ext uri="{FF2B5EF4-FFF2-40B4-BE49-F238E27FC236}">
                      <a16:creationId xmlns:a16="http://schemas.microsoft.com/office/drawing/2014/main" id="{89E11D69-E98A-4710-AD3B-26DC9CCF86E6}"/>
                    </a:ext>
                  </a:extLst>
                </p14:cNvPr>
                <p14:cNvContentPartPr/>
                <p14:nvPr/>
              </p14:nvContentPartPr>
              <p14:xfrm>
                <a:off x="8417105" y="2912123"/>
                <a:ext cx="225000" cy="145080"/>
              </p14:xfrm>
            </p:contentPart>
          </mc:Choice>
          <mc:Fallback>
            <p:pic>
              <p:nvPicPr>
                <p:cNvPr id="63" name="Tinta 62">
                  <a:extLst>
                    <a:ext uri="{FF2B5EF4-FFF2-40B4-BE49-F238E27FC236}">
                      <a16:creationId xmlns:a16="http://schemas.microsoft.com/office/drawing/2014/main" id="{89E11D69-E98A-4710-AD3B-26DC9CCF86E6}"/>
                    </a:ext>
                  </a:extLst>
                </p:cNvPr>
                <p:cNvPicPr/>
                <p:nvPr/>
              </p:nvPicPr>
              <p:blipFill>
                <a:blip r:embed="rId96"/>
                <a:stretch>
                  <a:fillRect/>
                </a:stretch>
              </p:blipFill>
              <p:spPr>
                <a:xfrm>
                  <a:off x="8399465" y="2894123"/>
                  <a:ext cx="260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4" name="Tinta 63">
                  <a:extLst>
                    <a:ext uri="{FF2B5EF4-FFF2-40B4-BE49-F238E27FC236}">
                      <a16:creationId xmlns:a16="http://schemas.microsoft.com/office/drawing/2014/main" id="{DEAC33DE-E711-41FE-9380-E742C57B54EF}"/>
                    </a:ext>
                  </a:extLst>
                </p14:cNvPr>
                <p14:cNvContentPartPr/>
                <p14:nvPr/>
              </p14:nvContentPartPr>
              <p14:xfrm>
                <a:off x="8703665" y="2601083"/>
                <a:ext cx="253440" cy="162360"/>
              </p14:xfrm>
            </p:contentPart>
          </mc:Choice>
          <mc:Fallback>
            <p:pic>
              <p:nvPicPr>
                <p:cNvPr id="64" name="Tinta 63">
                  <a:extLst>
                    <a:ext uri="{FF2B5EF4-FFF2-40B4-BE49-F238E27FC236}">
                      <a16:creationId xmlns:a16="http://schemas.microsoft.com/office/drawing/2014/main" id="{DEAC33DE-E711-41FE-9380-E742C57B54EF}"/>
                    </a:ext>
                  </a:extLst>
                </p:cNvPr>
                <p:cNvPicPr/>
                <p:nvPr/>
              </p:nvPicPr>
              <p:blipFill>
                <a:blip r:embed="rId98"/>
                <a:stretch>
                  <a:fillRect/>
                </a:stretch>
              </p:blipFill>
              <p:spPr>
                <a:xfrm>
                  <a:off x="8686025" y="2583083"/>
                  <a:ext cx="289080" cy="198000"/>
                </a:xfrm>
                <a:prstGeom prst="rect">
                  <a:avLst/>
                </a:prstGeom>
              </p:spPr>
            </p:pic>
          </mc:Fallback>
        </mc:AlternateContent>
      </p:grpSp>
      <p:grpSp>
        <p:nvGrpSpPr>
          <p:cNvPr id="75" name="Agrupar 74">
            <a:extLst>
              <a:ext uri="{FF2B5EF4-FFF2-40B4-BE49-F238E27FC236}">
                <a16:creationId xmlns:a16="http://schemas.microsoft.com/office/drawing/2014/main" id="{CF1C86F0-DE2F-4F55-8161-65667D7E15F9}"/>
              </a:ext>
            </a:extLst>
          </p:cNvPr>
          <p:cNvGrpSpPr/>
          <p:nvPr/>
        </p:nvGrpSpPr>
        <p:grpSpPr>
          <a:xfrm>
            <a:off x="9074105" y="2764883"/>
            <a:ext cx="3050640" cy="327960"/>
            <a:chOff x="9074105" y="2764883"/>
            <a:chExt cx="3050640" cy="327960"/>
          </a:xfrm>
        </p:grpSpPr>
        <mc:AlternateContent xmlns:mc="http://schemas.openxmlformats.org/markup-compatibility/2006">
          <mc:Choice xmlns:p14="http://schemas.microsoft.com/office/powerpoint/2010/main" Requires="p14">
            <p:contentPart p14:bwMode="auto" r:id="rId99">
              <p14:nvContentPartPr>
                <p14:cNvPr id="66" name="Tinta 65">
                  <a:extLst>
                    <a:ext uri="{FF2B5EF4-FFF2-40B4-BE49-F238E27FC236}">
                      <a16:creationId xmlns:a16="http://schemas.microsoft.com/office/drawing/2014/main" id="{F97895B7-DC76-4665-BAC5-7B00CE087133}"/>
                    </a:ext>
                  </a:extLst>
                </p14:cNvPr>
                <p14:cNvContentPartPr/>
                <p14:nvPr/>
              </p14:nvContentPartPr>
              <p14:xfrm>
                <a:off x="9074105" y="2989883"/>
                <a:ext cx="241920" cy="29880"/>
              </p14:xfrm>
            </p:contentPart>
          </mc:Choice>
          <mc:Fallback>
            <p:pic>
              <p:nvPicPr>
                <p:cNvPr id="66" name="Tinta 65">
                  <a:extLst>
                    <a:ext uri="{FF2B5EF4-FFF2-40B4-BE49-F238E27FC236}">
                      <a16:creationId xmlns:a16="http://schemas.microsoft.com/office/drawing/2014/main" id="{F97895B7-DC76-4665-BAC5-7B00CE087133}"/>
                    </a:ext>
                  </a:extLst>
                </p:cNvPr>
                <p:cNvPicPr/>
                <p:nvPr/>
              </p:nvPicPr>
              <p:blipFill>
                <a:blip r:embed="rId100"/>
                <a:stretch>
                  <a:fillRect/>
                </a:stretch>
              </p:blipFill>
              <p:spPr>
                <a:xfrm>
                  <a:off x="9056465" y="2972243"/>
                  <a:ext cx="2775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7" name="Tinta 66">
                  <a:extLst>
                    <a:ext uri="{FF2B5EF4-FFF2-40B4-BE49-F238E27FC236}">
                      <a16:creationId xmlns:a16="http://schemas.microsoft.com/office/drawing/2014/main" id="{AB6058AA-9903-40F0-85B0-5C32EEFDE624}"/>
                    </a:ext>
                  </a:extLst>
                </p14:cNvPr>
                <p14:cNvContentPartPr/>
                <p14:nvPr/>
              </p14:nvContentPartPr>
              <p14:xfrm>
                <a:off x="9554345" y="2784683"/>
                <a:ext cx="263520" cy="297360"/>
              </p14:xfrm>
            </p:contentPart>
          </mc:Choice>
          <mc:Fallback>
            <p:pic>
              <p:nvPicPr>
                <p:cNvPr id="67" name="Tinta 66">
                  <a:extLst>
                    <a:ext uri="{FF2B5EF4-FFF2-40B4-BE49-F238E27FC236}">
                      <a16:creationId xmlns:a16="http://schemas.microsoft.com/office/drawing/2014/main" id="{AB6058AA-9903-40F0-85B0-5C32EEFDE624}"/>
                    </a:ext>
                  </a:extLst>
                </p:cNvPr>
                <p:cNvPicPr/>
                <p:nvPr/>
              </p:nvPicPr>
              <p:blipFill>
                <a:blip r:embed="rId102"/>
                <a:stretch>
                  <a:fillRect/>
                </a:stretch>
              </p:blipFill>
              <p:spPr>
                <a:xfrm>
                  <a:off x="9536345" y="2766683"/>
                  <a:ext cx="2991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9" name="Tinta 68">
                  <a:extLst>
                    <a:ext uri="{FF2B5EF4-FFF2-40B4-BE49-F238E27FC236}">
                      <a16:creationId xmlns:a16="http://schemas.microsoft.com/office/drawing/2014/main" id="{9B61E241-B030-4CBA-8BDC-F948B62A0713}"/>
                    </a:ext>
                  </a:extLst>
                </p14:cNvPr>
                <p14:cNvContentPartPr/>
                <p14:nvPr/>
              </p14:nvContentPartPr>
              <p14:xfrm>
                <a:off x="9941345" y="2764883"/>
                <a:ext cx="222840" cy="327960"/>
              </p14:xfrm>
            </p:contentPart>
          </mc:Choice>
          <mc:Fallback>
            <p:pic>
              <p:nvPicPr>
                <p:cNvPr id="69" name="Tinta 68">
                  <a:extLst>
                    <a:ext uri="{FF2B5EF4-FFF2-40B4-BE49-F238E27FC236}">
                      <a16:creationId xmlns:a16="http://schemas.microsoft.com/office/drawing/2014/main" id="{9B61E241-B030-4CBA-8BDC-F948B62A0713}"/>
                    </a:ext>
                  </a:extLst>
                </p:cNvPr>
                <p:cNvPicPr/>
                <p:nvPr/>
              </p:nvPicPr>
              <p:blipFill>
                <a:blip r:embed="rId104"/>
                <a:stretch>
                  <a:fillRect/>
                </a:stretch>
              </p:blipFill>
              <p:spPr>
                <a:xfrm>
                  <a:off x="9923705" y="2746883"/>
                  <a:ext cx="25848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0" name="Tinta 69">
                  <a:extLst>
                    <a:ext uri="{FF2B5EF4-FFF2-40B4-BE49-F238E27FC236}">
                      <a16:creationId xmlns:a16="http://schemas.microsoft.com/office/drawing/2014/main" id="{C839EC25-317C-433A-B707-836F21723487}"/>
                    </a:ext>
                  </a:extLst>
                </p14:cNvPr>
                <p14:cNvContentPartPr/>
                <p14:nvPr/>
              </p14:nvContentPartPr>
              <p14:xfrm>
                <a:off x="10312865" y="3059363"/>
                <a:ext cx="11880" cy="360"/>
              </p14:xfrm>
            </p:contentPart>
          </mc:Choice>
          <mc:Fallback>
            <p:pic>
              <p:nvPicPr>
                <p:cNvPr id="70" name="Tinta 69">
                  <a:extLst>
                    <a:ext uri="{FF2B5EF4-FFF2-40B4-BE49-F238E27FC236}">
                      <a16:creationId xmlns:a16="http://schemas.microsoft.com/office/drawing/2014/main" id="{C839EC25-317C-433A-B707-836F21723487}"/>
                    </a:ext>
                  </a:extLst>
                </p:cNvPr>
                <p:cNvPicPr/>
                <p:nvPr/>
              </p:nvPicPr>
              <p:blipFill>
                <a:blip r:embed="rId106"/>
                <a:stretch>
                  <a:fillRect/>
                </a:stretch>
              </p:blipFill>
              <p:spPr>
                <a:xfrm>
                  <a:off x="10295225" y="3041363"/>
                  <a:ext cx="475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1" name="Tinta 70">
                  <a:extLst>
                    <a:ext uri="{FF2B5EF4-FFF2-40B4-BE49-F238E27FC236}">
                      <a16:creationId xmlns:a16="http://schemas.microsoft.com/office/drawing/2014/main" id="{D62A74D1-7B67-4707-9A40-CEBCF1FC7DC5}"/>
                    </a:ext>
                  </a:extLst>
                </p14:cNvPr>
                <p14:cNvContentPartPr/>
                <p14:nvPr/>
              </p14:nvContentPartPr>
              <p14:xfrm>
                <a:off x="10432745" y="2920403"/>
                <a:ext cx="216000" cy="155160"/>
              </p14:xfrm>
            </p:contentPart>
          </mc:Choice>
          <mc:Fallback>
            <p:pic>
              <p:nvPicPr>
                <p:cNvPr id="71" name="Tinta 70">
                  <a:extLst>
                    <a:ext uri="{FF2B5EF4-FFF2-40B4-BE49-F238E27FC236}">
                      <a16:creationId xmlns:a16="http://schemas.microsoft.com/office/drawing/2014/main" id="{D62A74D1-7B67-4707-9A40-CEBCF1FC7DC5}"/>
                    </a:ext>
                  </a:extLst>
                </p:cNvPr>
                <p:cNvPicPr/>
                <p:nvPr/>
              </p:nvPicPr>
              <p:blipFill>
                <a:blip r:embed="rId108"/>
                <a:stretch>
                  <a:fillRect/>
                </a:stretch>
              </p:blipFill>
              <p:spPr>
                <a:xfrm>
                  <a:off x="10414745" y="2902763"/>
                  <a:ext cx="251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2" name="Tinta 71">
                  <a:extLst>
                    <a:ext uri="{FF2B5EF4-FFF2-40B4-BE49-F238E27FC236}">
                      <a16:creationId xmlns:a16="http://schemas.microsoft.com/office/drawing/2014/main" id="{18A9C50E-8F8D-4BA4-A014-1B9A0853C7C0}"/>
                    </a:ext>
                  </a:extLst>
                </p14:cNvPr>
                <p14:cNvContentPartPr/>
                <p14:nvPr/>
              </p14:nvContentPartPr>
              <p14:xfrm>
                <a:off x="10833785" y="3053603"/>
                <a:ext cx="14400" cy="360"/>
              </p14:xfrm>
            </p:contentPart>
          </mc:Choice>
          <mc:Fallback>
            <p:pic>
              <p:nvPicPr>
                <p:cNvPr id="72" name="Tinta 71">
                  <a:extLst>
                    <a:ext uri="{FF2B5EF4-FFF2-40B4-BE49-F238E27FC236}">
                      <a16:creationId xmlns:a16="http://schemas.microsoft.com/office/drawing/2014/main" id="{18A9C50E-8F8D-4BA4-A014-1B9A0853C7C0}"/>
                    </a:ext>
                  </a:extLst>
                </p:cNvPr>
                <p:cNvPicPr/>
                <p:nvPr/>
              </p:nvPicPr>
              <p:blipFill>
                <a:blip r:embed="rId110"/>
                <a:stretch>
                  <a:fillRect/>
                </a:stretch>
              </p:blipFill>
              <p:spPr>
                <a:xfrm>
                  <a:off x="10816145" y="3035963"/>
                  <a:ext cx="500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3" name="Tinta 72">
                  <a:extLst>
                    <a:ext uri="{FF2B5EF4-FFF2-40B4-BE49-F238E27FC236}">
                      <a16:creationId xmlns:a16="http://schemas.microsoft.com/office/drawing/2014/main" id="{B29F7D34-B2DC-41C7-993B-5A93C4767BA5}"/>
                    </a:ext>
                  </a:extLst>
                </p14:cNvPr>
                <p14:cNvContentPartPr/>
                <p14:nvPr/>
              </p14:nvContentPartPr>
              <p14:xfrm>
                <a:off x="10974545" y="2861363"/>
                <a:ext cx="577080" cy="186120"/>
              </p14:xfrm>
            </p:contentPart>
          </mc:Choice>
          <mc:Fallback>
            <p:pic>
              <p:nvPicPr>
                <p:cNvPr id="73" name="Tinta 72">
                  <a:extLst>
                    <a:ext uri="{FF2B5EF4-FFF2-40B4-BE49-F238E27FC236}">
                      <a16:creationId xmlns:a16="http://schemas.microsoft.com/office/drawing/2014/main" id="{B29F7D34-B2DC-41C7-993B-5A93C4767BA5}"/>
                    </a:ext>
                  </a:extLst>
                </p:cNvPr>
                <p:cNvPicPr/>
                <p:nvPr/>
              </p:nvPicPr>
              <p:blipFill>
                <a:blip r:embed="rId112"/>
                <a:stretch>
                  <a:fillRect/>
                </a:stretch>
              </p:blipFill>
              <p:spPr>
                <a:xfrm>
                  <a:off x="10956905" y="2843723"/>
                  <a:ext cx="6127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4" name="Tinta 73">
                  <a:extLst>
                    <a:ext uri="{FF2B5EF4-FFF2-40B4-BE49-F238E27FC236}">
                      <a16:creationId xmlns:a16="http://schemas.microsoft.com/office/drawing/2014/main" id="{99422567-5FA9-499F-A726-2EAA9F7F66C8}"/>
                    </a:ext>
                  </a:extLst>
                </p14:cNvPr>
                <p14:cNvContentPartPr/>
                <p14:nvPr/>
              </p14:nvContentPartPr>
              <p14:xfrm>
                <a:off x="11757185" y="2784323"/>
                <a:ext cx="367560" cy="284760"/>
              </p14:xfrm>
            </p:contentPart>
          </mc:Choice>
          <mc:Fallback>
            <p:pic>
              <p:nvPicPr>
                <p:cNvPr id="74" name="Tinta 73">
                  <a:extLst>
                    <a:ext uri="{FF2B5EF4-FFF2-40B4-BE49-F238E27FC236}">
                      <a16:creationId xmlns:a16="http://schemas.microsoft.com/office/drawing/2014/main" id="{99422567-5FA9-499F-A726-2EAA9F7F66C8}"/>
                    </a:ext>
                  </a:extLst>
                </p:cNvPr>
                <p:cNvPicPr/>
                <p:nvPr/>
              </p:nvPicPr>
              <p:blipFill>
                <a:blip r:embed="rId114"/>
                <a:stretch>
                  <a:fillRect/>
                </a:stretch>
              </p:blipFill>
              <p:spPr>
                <a:xfrm>
                  <a:off x="11739545" y="2766323"/>
                  <a:ext cx="403200" cy="32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5">
            <p14:nvContentPartPr>
              <p14:cNvPr id="76" name="Tinta 75">
                <a:extLst>
                  <a:ext uri="{FF2B5EF4-FFF2-40B4-BE49-F238E27FC236}">
                    <a16:creationId xmlns:a16="http://schemas.microsoft.com/office/drawing/2014/main" id="{15A8D717-2E7F-4E84-9863-22E8B93E54E1}"/>
                  </a:ext>
                </a:extLst>
              </p14:cNvPr>
              <p14:cNvContentPartPr/>
              <p14:nvPr/>
            </p14:nvContentPartPr>
            <p14:xfrm>
              <a:off x="9533105" y="2768483"/>
              <a:ext cx="2554200" cy="353520"/>
            </p14:xfrm>
          </p:contentPart>
        </mc:Choice>
        <mc:Fallback>
          <p:pic>
            <p:nvPicPr>
              <p:cNvPr id="76" name="Tinta 75">
                <a:extLst>
                  <a:ext uri="{FF2B5EF4-FFF2-40B4-BE49-F238E27FC236}">
                    <a16:creationId xmlns:a16="http://schemas.microsoft.com/office/drawing/2014/main" id="{15A8D717-2E7F-4E84-9863-22E8B93E54E1}"/>
                  </a:ext>
                </a:extLst>
              </p:cNvPr>
              <p:cNvPicPr/>
              <p:nvPr/>
            </p:nvPicPr>
            <p:blipFill>
              <a:blip r:embed="rId116"/>
              <a:stretch>
                <a:fillRect/>
              </a:stretch>
            </p:blipFill>
            <p:spPr>
              <a:xfrm>
                <a:off x="9479105" y="2660843"/>
                <a:ext cx="2661840" cy="569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7" name="Tinta 76">
                <a:extLst>
                  <a:ext uri="{FF2B5EF4-FFF2-40B4-BE49-F238E27FC236}">
                    <a16:creationId xmlns:a16="http://schemas.microsoft.com/office/drawing/2014/main" id="{C86812E7-1BF6-4AA4-B97C-400083E73156}"/>
                  </a:ext>
                </a:extLst>
              </p14:cNvPr>
              <p14:cNvContentPartPr/>
              <p14:nvPr/>
            </p14:nvContentPartPr>
            <p14:xfrm>
              <a:off x="6089345" y="2750843"/>
              <a:ext cx="304920" cy="284040"/>
            </p14:xfrm>
          </p:contentPart>
        </mc:Choice>
        <mc:Fallback>
          <p:pic>
            <p:nvPicPr>
              <p:cNvPr id="77" name="Tinta 76">
                <a:extLst>
                  <a:ext uri="{FF2B5EF4-FFF2-40B4-BE49-F238E27FC236}">
                    <a16:creationId xmlns:a16="http://schemas.microsoft.com/office/drawing/2014/main" id="{C86812E7-1BF6-4AA4-B97C-400083E73156}"/>
                  </a:ext>
                </a:extLst>
              </p:cNvPr>
              <p:cNvPicPr/>
              <p:nvPr/>
            </p:nvPicPr>
            <p:blipFill>
              <a:blip r:embed="rId118"/>
              <a:stretch>
                <a:fillRect/>
              </a:stretch>
            </p:blipFill>
            <p:spPr>
              <a:xfrm>
                <a:off x="6035705" y="2643203"/>
                <a:ext cx="412560" cy="499680"/>
              </a:xfrm>
              <a:prstGeom prst="rect">
                <a:avLst/>
              </a:prstGeom>
            </p:spPr>
          </p:pic>
        </mc:Fallback>
      </mc:AlternateContent>
      <p:grpSp>
        <p:nvGrpSpPr>
          <p:cNvPr id="91" name="Agrupar 90">
            <a:extLst>
              <a:ext uri="{FF2B5EF4-FFF2-40B4-BE49-F238E27FC236}">
                <a16:creationId xmlns:a16="http://schemas.microsoft.com/office/drawing/2014/main" id="{10FEFC3D-6351-4717-AD6E-AFE7E55E2F0A}"/>
              </a:ext>
            </a:extLst>
          </p:cNvPr>
          <p:cNvGrpSpPr/>
          <p:nvPr/>
        </p:nvGrpSpPr>
        <p:grpSpPr>
          <a:xfrm>
            <a:off x="6236945" y="3383363"/>
            <a:ext cx="550440" cy="635760"/>
            <a:chOff x="6236945" y="3383363"/>
            <a:chExt cx="550440" cy="635760"/>
          </a:xfrm>
        </p:grpSpPr>
        <mc:AlternateContent xmlns:mc="http://schemas.openxmlformats.org/markup-compatibility/2006">
          <mc:Choice xmlns:p14="http://schemas.microsoft.com/office/powerpoint/2010/main" Requires="p14">
            <p:contentPart p14:bwMode="auto" r:id="rId119">
              <p14:nvContentPartPr>
                <p14:cNvPr id="80" name="Tinta 79">
                  <a:extLst>
                    <a:ext uri="{FF2B5EF4-FFF2-40B4-BE49-F238E27FC236}">
                      <a16:creationId xmlns:a16="http://schemas.microsoft.com/office/drawing/2014/main" id="{5D9ACB3F-CB74-4BBB-8414-1C4B305D8AFE}"/>
                    </a:ext>
                  </a:extLst>
                </p14:cNvPr>
                <p14:cNvContentPartPr/>
                <p14:nvPr/>
              </p14:nvContentPartPr>
              <p14:xfrm>
                <a:off x="6236945" y="3597203"/>
                <a:ext cx="264960" cy="421920"/>
              </p14:xfrm>
            </p:contentPart>
          </mc:Choice>
          <mc:Fallback>
            <p:pic>
              <p:nvPicPr>
                <p:cNvPr id="80" name="Tinta 79">
                  <a:extLst>
                    <a:ext uri="{FF2B5EF4-FFF2-40B4-BE49-F238E27FC236}">
                      <a16:creationId xmlns:a16="http://schemas.microsoft.com/office/drawing/2014/main" id="{5D9ACB3F-CB74-4BBB-8414-1C4B305D8AFE}"/>
                    </a:ext>
                  </a:extLst>
                </p:cNvPr>
                <p:cNvPicPr/>
                <p:nvPr/>
              </p:nvPicPr>
              <p:blipFill>
                <a:blip r:embed="rId120"/>
                <a:stretch>
                  <a:fillRect/>
                </a:stretch>
              </p:blipFill>
              <p:spPr>
                <a:xfrm>
                  <a:off x="6218945" y="3579563"/>
                  <a:ext cx="300600" cy="4575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1" name="Tinta 80">
                  <a:extLst>
                    <a:ext uri="{FF2B5EF4-FFF2-40B4-BE49-F238E27FC236}">
                      <a16:creationId xmlns:a16="http://schemas.microsoft.com/office/drawing/2014/main" id="{73B58E73-02E9-4E70-A8CF-2FB41EF48744}"/>
                    </a:ext>
                  </a:extLst>
                </p14:cNvPr>
                <p14:cNvContentPartPr/>
                <p14:nvPr/>
              </p14:nvContentPartPr>
              <p14:xfrm>
                <a:off x="6577505" y="3383363"/>
                <a:ext cx="209880" cy="218520"/>
              </p14:xfrm>
            </p:contentPart>
          </mc:Choice>
          <mc:Fallback>
            <p:pic>
              <p:nvPicPr>
                <p:cNvPr id="81" name="Tinta 80">
                  <a:extLst>
                    <a:ext uri="{FF2B5EF4-FFF2-40B4-BE49-F238E27FC236}">
                      <a16:creationId xmlns:a16="http://schemas.microsoft.com/office/drawing/2014/main" id="{73B58E73-02E9-4E70-A8CF-2FB41EF48744}"/>
                    </a:ext>
                  </a:extLst>
                </p:cNvPr>
                <p:cNvPicPr/>
                <p:nvPr/>
              </p:nvPicPr>
              <p:blipFill>
                <a:blip r:embed="rId122"/>
                <a:stretch>
                  <a:fillRect/>
                </a:stretch>
              </p:blipFill>
              <p:spPr>
                <a:xfrm>
                  <a:off x="6559505" y="3365363"/>
                  <a:ext cx="245520" cy="254160"/>
                </a:xfrm>
                <a:prstGeom prst="rect">
                  <a:avLst/>
                </a:prstGeom>
              </p:spPr>
            </p:pic>
          </mc:Fallback>
        </mc:AlternateContent>
      </p:grpSp>
      <p:grpSp>
        <p:nvGrpSpPr>
          <p:cNvPr id="90" name="Agrupar 89">
            <a:extLst>
              <a:ext uri="{FF2B5EF4-FFF2-40B4-BE49-F238E27FC236}">
                <a16:creationId xmlns:a16="http://schemas.microsoft.com/office/drawing/2014/main" id="{48DE14D1-C4F6-4D94-8E7E-FBC528D0EA30}"/>
              </a:ext>
            </a:extLst>
          </p:cNvPr>
          <p:cNvGrpSpPr/>
          <p:nvPr/>
        </p:nvGrpSpPr>
        <p:grpSpPr>
          <a:xfrm>
            <a:off x="7070345" y="3847403"/>
            <a:ext cx="206640" cy="124560"/>
            <a:chOff x="7070345" y="3847403"/>
            <a:chExt cx="206640" cy="124560"/>
          </a:xfrm>
        </p:grpSpPr>
        <mc:AlternateContent xmlns:mc="http://schemas.openxmlformats.org/markup-compatibility/2006">
          <mc:Choice xmlns:p14="http://schemas.microsoft.com/office/powerpoint/2010/main" Requires="p14">
            <p:contentPart p14:bwMode="auto" r:id="rId123">
              <p14:nvContentPartPr>
                <p14:cNvPr id="82" name="Tinta 81">
                  <a:extLst>
                    <a:ext uri="{FF2B5EF4-FFF2-40B4-BE49-F238E27FC236}">
                      <a16:creationId xmlns:a16="http://schemas.microsoft.com/office/drawing/2014/main" id="{703C47D8-D6C0-485C-B043-AC92A702F7C1}"/>
                    </a:ext>
                  </a:extLst>
                </p14:cNvPr>
                <p14:cNvContentPartPr/>
                <p14:nvPr/>
              </p14:nvContentPartPr>
              <p14:xfrm>
                <a:off x="7070345" y="3847403"/>
                <a:ext cx="150840" cy="360"/>
              </p14:xfrm>
            </p:contentPart>
          </mc:Choice>
          <mc:Fallback>
            <p:pic>
              <p:nvPicPr>
                <p:cNvPr id="82" name="Tinta 81">
                  <a:extLst>
                    <a:ext uri="{FF2B5EF4-FFF2-40B4-BE49-F238E27FC236}">
                      <a16:creationId xmlns:a16="http://schemas.microsoft.com/office/drawing/2014/main" id="{703C47D8-D6C0-485C-B043-AC92A702F7C1}"/>
                    </a:ext>
                  </a:extLst>
                </p:cNvPr>
                <p:cNvPicPr/>
                <p:nvPr/>
              </p:nvPicPr>
              <p:blipFill>
                <a:blip r:embed="rId124"/>
                <a:stretch>
                  <a:fillRect/>
                </a:stretch>
              </p:blipFill>
              <p:spPr>
                <a:xfrm>
                  <a:off x="7052705" y="3829403"/>
                  <a:ext cx="186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Tinta 82">
                  <a:extLst>
                    <a:ext uri="{FF2B5EF4-FFF2-40B4-BE49-F238E27FC236}">
                      <a16:creationId xmlns:a16="http://schemas.microsoft.com/office/drawing/2014/main" id="{6BEEAF82-2860-41A8-835A-AE6398952BD3}"/>
                    </a:ext>
                  </a:extLst>
                </p14:cNvPr>
                <p14:cNvContentPartPr/>
                <p14:nvPr/>
              </p14:nvContentPartPr>
              <p14:xfrm>
                <a:off x="7091945" y="3945323"/>
                <a:ext cx="185040" cy="26640"/>
              </p14:xfrm>
            </p:contentPart>
          </mc:Choice>
          <mc:Fallback>
            <p:pic>
              <p:nvPicPr>
                <p:cNvPr id="83" name="Tinta 82">
                  <a:extLst>
                    <a:ext uri="{FF2B5EF4-FFF2-40B4-BE49-F238E27FC236}">
                      <a16:creationId xmlns:a16="http://schemas.microsoft.com/office/drawing/2014/main" id="{6BEEAF82-2860-41A8-835A-AE6398952BD3}"/>
                    </a:ext>
                  </a:extLst>
                </p:cNvPr>
                <p:cNvPicPr/>
                <p:nvPr/>
              </p:nvPicPr>
              <p:blipFill>
                <a:blip r:embed="rId126"/>
                <a:stretch>
                  <a:fillRect/>
                </a:stretch>
              </p:blipFill>
              <p:spPr>
                <a:xfrm>
                  <a:off x="7074305" y="3927323"/>
                  <a:ext cx="220680" cy="62280"/>
                </a:xfrm>
                <a:prstGeom prst="rect">
                  <a:avLst/>
                </a:prstGeom>
              </p:spPr>
            </p:pic>
          </mc:Fallback>
        </mc:AlternateContent>
      </p:grpSp>
      <p:grpSp>
        <p:nvGrpSpPr>
          <p:cNvPr id="89" name="Agrupar 88">
            <a:extLst>
              <a:ext uri="{FF2B5EF4-FFF2-40B4-BE49-F238E27FC236}">
                <a16:creationId xmlns:a16="http://schemas.microsoft.com/office/drawing/2014/main" id="{CF7D52B1-1460-4E8E-88A2-16A973C52696}"/>
              </a:ext>
            </a:extLst>
          </p:cNvPr>
          <p:cNvGrpSpPr/>
          <p:nvPr/>
        </p:nvGrpSpPr>
        <p:grpSpPr>
          <a:xfrm>
            <a:off x="7564625" y="3505403"/>
            <a:ext cx="1130760" cy="461520"/>
            <a:chOff x="7564625" y="3505403"/>
            <a:chExt cx="1130760" cy="461520"/>
          </a:xfrm>
        </p:grpSpPr>
        <mc:AlternateContent xmlns:mc="http://schemas.openxmlformats.org/markup-compatibility/2006">
          <mc:Choice xmlns:p14="http://schemas.microsoft.com/office/powerpoint/2010/main" Requires="p14">
            <p:contentPart p14:bwMode="auto" r:id="rId127">
              <p14:nvContentPartPr>
                <p14:cNvPr id="84" name="Tinta 83">
                  <a:extLst>
                    <a:ext uri="{FF2B5EF4-FFF2-40B4-BE49-F238E27FC236}">
                      <a16:creationId xmlns:a16="http://schemas.microsoft.com/office/drawing/2014/main" id="{0E2F00A4-A876-47D4-AA4B-1575EE596272}"/>
                    </a:ext>
                  </a:extLst>
                </p14:cNvPr>
                <p14:cNvContentPartPr/>
                <p14:nvPr/>
              </p14:nvContentPartPr>
              <p14:xfrm>
                <a:off x="7564625" y="3764243"/>
                <a:ext cx="367200" cy="202680"/>
              </p14:xfrm>
            </p:contentPart>
          </mc:Choice>
          <mc:Fallback>
            <p:pic>
              <p:nvPicPr>
                <p:cNvPr id="84" name="Tinta 83">
                  <a:extLst>
                    <a:ext uri="{FF2B5EF4-FFF2-40B4-BE49-F238E27FC236}">
                      <a16:creationId xmlns:a16="http://schemas.microsoft.com/office/drawing/2014/main" id="{0E2F00A4-A876-47D4-AA4B-1575EE596272}"/>
                    </a:ext>
                  </a:extLst>
                </p:cNvPr>
                <p:cNvPicPr/>
                <p:nvPr/>
              </p:nvPicPr>
              <p:blipFill>
                <a:blip r:embed="rId128"/>
                <a:stretch>
                  <a:fillRect/>
                </a:stretch>
              </p:blipFill>
              <p:spPr>
                <a:xfrm>
                  <a:off x="7546625" y="3746603"/>
                  <a:ext cx="4028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5" name="Tinta 84">
                  <a:extLst>
                    <a:ext uri="{FF2B5EF4-FFF2-40B4-BE49-F238E27FC236}">
                      <a16:creationId xmlns:a16="http://schemas.microsoft.com/office/drawing/2014/main" id="{719E0AAD-D828-45AB-8737-71F76548776D}"/>
                    </a:ext>
                  </a:extLst>
                </p14:cNvPr>
                <p14:cNvContentPartPr/>
                <p14:nvPr/>
              </p14:nvContentPartPr>
              <p14:xfrm>
                <a:off x="7863065" y="3505403"/>
                <a:ext cx="218880" cy="151200"/>
              </p14:xfrm>
            </p:contentPart>
          </mc:Choice>
          <mc:Fallback>
            <p:pic>
              <p:nvPicPr>
                <p:cNvPr id="85" name="Tinta 84">
                  <a:extLst>
                    <a:ext uri="{FF2B5EF4-FFF2-40B4-BE49-F238E27FC236}">
                      <a16:creationId xmlns:a16="http://schemas.microsoft.com/office/drawing/2014/main" id="{719E0AAD-D828-45AB-8737-71F76548776D}"/>
                    </a:ext>
                  </a:extLst>
                </p:cNvPr>
                <p:cNvPicPr/>
                <p:nvPr/>
              </p:nvPicPr>
              <p:blipFill>
                <a:blip r:embed="rId130"/>
                <a:stretch>
                  <a:fillRect/>
                </a:stretch>
              </p:blipFill>
              <p:spPr>
                <a:xfrm>
                  <a:off x="7845425" y="3487763"/>
                  <a:ext cx="2545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6" name="Tinta 85">
                  <a:extLst>
                    <a:ext uri="{FF2B5EF4-FFF2-40B4-BE49-F238E27FC236}">
                      <a16:creationId xmlns:a16="http://schemas.microsoft.com/office/drawing/2014/main" id="{720E0908-4A02-4C91-A13F-722E9F7FE6CC}"/>
                    </a:ext>
                  </a:extLst>
                </p14:cNvPr>
                <p14:cNvContentPartPr/>
                <p14:nvPr/>
              </p14:nvContentPartPr>
              <p14:xfrm>
                <a:off x="8095625" y="3795203"/>
                <a:ext cx="195120" cy="21960"/>
              </p14:xfrm>
            </p:contentPart>
          </mc:Choice>
          <mc:Fallback>
            <p:pic>
              <p:nvPicPr>
                <p:cNvPr id="86" name="Tinta 85">
                  <a:extLst>
                    <a:ext uri="{FF2B5EF4-FFF2-40B4-BE49-F238E27FC236}">
                      <a16:creationId xmlns:a16="http://schemas.microsoft.com/office/drawing/2014/main" id="{720E0908-4A02-4C91-A13F-722E9F7FE6CC}"/>
                    </a:ext>
                  </a:extLst>
                </p:cNvPr>
                <p:cNvPicPr/>
                <p:nvPr/>
              </p:nvPicPr>
              <p:blipFill>
                <a:blip r:embed="rId132"/>
                <a:stretch>
                  <a:fillRect/>
                </a:stretch>
              </p:blipFill>
              <p:spPr>
                <a:xfrm>
                  <a:off x="8077985" y="3777203"/>
                  <a:ext cx="2307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7" name="Tinta 86">
                  <a:extLst>
                    <a:ext uri="{FF2B5EF4-FFF2-40B4-BE49-F238E27FC236}">
                      <a16:creationId xmlns:a16="http://schemas.microsoft.com/office/drawing/2014/main" id="{9E147BB0-7D97-409A-9895-2C1F710BDC8B}"/>
                    </a:ext>
                  </a:extLst>
                </p14:cNvPr>
                <p14:cNvContentPartPr/>
                <p14:nvPr/>
              </p14:nvContentPartPr>
              <p14:xfrm>
                <a:off x="8175185" y="3721043"/>
                <a:ext cx="61200" cy="213480"/>
              </p14:xfrm>
            </p:contentPart>
          </mc:Choice>
          <mc:Fallback>
            <p:pic>
              <p:nvPicPr>
                <p:cNvPr id="87" name="Tinta 86">
                  <a:extLst>
                    <a:ext uri="{FF2B5EF4-FFF2-40B4-BE49-F238E27FC236}">
                      <a16:creationId xmlns:a16="http://schemas.microsoft.com/office/drawing/2014/main" id="{9E147BB0-7D97-409A-9895-2C1F710BDC8B}"/>
                    </a:ext>
                  </a:extLst>
                </p:cNvPr>
                <p:cNvPicPr/>
                <p:nvPr/>
              </p:nvPicPr>
              <p:blipFill>
                <a:blip r:embed="rId134"/>
                <a:stretch>
                  <a:fillRect/>
                </a:stretch>
              </p:blipFill>
              <p:spPr>
                <a:xfrm>
                  <a:off x="8157545" y="3703403"/>
                  <a:ext cx="9684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8" name="Tinta 87">
                  <a:extLst>
                    <a:ext uri="{FF2B5EF4-FFF2-40B4-BE49-F238E27FC236}">
                      <a16:creationId xmlns:a16="http://schemas.microsoft.com/office/drawing/2014/main" id="{1FC1194F-325C-4B1B-8376-68C4BFD9065F}"/>
                    </a:ext>
                  </a:extLst>
                </p14:cNvPr>
                <p14:cNvContentPartPr/>
                <p14:nvPr/>
              </p14:nvContentPartPr>
              <p14:xfrm>
                <a:off x="8499905" y="3766763"/>
                <a:ext cx="195480" cy="174240"/>
              </p14:xfrm>
            </p:contentPart>
          </mc:Choice>
          <mc:Fallback>
            <p:pic>
              <p:nvPicPr>
                <p:cNvPr id="88" name="Tinta 87">
                  <a:extLst>
                    <a:ext uri="{FF2B5EF4-FFF2-40B4-BE49-F238E27FC236}">
                      <a16:creationId xmlns:a16="http://schemas.microsoft.com/office/drawing/2014/main" id="{1FC1194F-325C-4B1B-8376-68C4BFD9065F}"/>
                    </a:ext>
                  </a:extLst>
                </p:cNvPr>
                <p:cNvPicPr/>
                <p:nvPr/>
              </p:nvPicPr>
              <p:blipFill>
                <a:blip r:embed="rId136"/>
                <a:stretch>
                  <a:fillRect/>
                </a:stretch>
              </p:blipFill>
              <p:spPr>
                <a:xfrm>
                  <a:off x="8482265" y="3748763"/>
                  <a:ext cx="231120" cy="209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92" name="Tinta 91">
                <a:extLst>
                  <a:ext uri="{FF2B5EF4-FFF2-40B4-BE49-F238E27FC236}">
                    <a16:creationId xmlns:a16="http://schemas.microsoft.com/office/drawing/2014/main" id="{80629CF1-5624-4417-A977-42637E02F1E2}"/>
                  </a:ext>
                </a:extLst>
              </p14:cNvPr>
              <p14:cNvContentPartPr/>
              <p14:nvPr/>
            </p14:nvContentPartPr>
            <p14:xfrm>
              <a:off x="8774585" y="3512243"/>
              <a:ext cx="308160" cy="137880"/>
            </p14:xfrm>
          </p:contentPart>
        </mc:Choice>
        <mc:Fallback>
          <p:pic>
            <p:nvPicPr>
              <p:cNvPr id="92" name="Tinta 91">
                <a:extLst>
                  <a:ext uri="{FF2B5EF4-FFF2-40B4-BE49-F238E27FC236}">
                    <a16:creationId xmlns:a16="http://schemas.microsoft.com/office/drawing/2014/main" id="{80629CF1-5624-4417-A977-42637E02F1E2}"/>
                  </a:ext>
                </a:extLst>
              </p:cNvPr>
              <p:cNvPicPr/>
              <p:nvPr/>
            </p:nvPicPr>
            <p:blipFill>
              <a:blip r:embed="rId138"/>
              <a:stretch>
                <a:fillRect/>
              </a:stretch>
            </p:blipFill>
            <p:spPr>
              <a:xfrm>
                <a:off x="8756585" y="3494603"/>
                <a:ext cx="343800" cy="173520"/>
              </a:xfrm>
              <a:prstGeom prst="rect">
                <a:avLst/>
              </a:prstGeom>
            </p:spPr>
          </p:pic>
        </mc:Fallback>
      </mc:AlternateContent>
      <p:grpSp>
        <p:nvGrpSpPr>
          <p:cNvPr id="95" name="Agrupar 94">
            <a:extLst>
              <a:ext uri="{FF2B5EF4-FFF2-40B4-BE49-F238E27FC236}">
                <a16:creationId xmlns:a16="http://schemas.microsoft.com/office/drawing/2014/main" id="{CC42056E-F990-4332-B6AB-5FEFD319FD74}"/>
              </a:ext>
            </a:extLst>
          </p:cNvPr>
          <p:cNvGrpSpPr/>
          <p:nvPr/>
        </p:nvGrpSpPr>
        <p:grpSpPr>
          <a:xfrm>
            <a:off x="9331865" y="3633203"/>
            <a:ext cx="702360" cy="235800"/>
            <a:chOff x="9331865" y="3633203"/>
            <a:chExt cx="702360" cy="235800"/>
          </a:xfrm>
        </p:grpSpPr>
        <mc:AlternateContent xmlns:mc="http://schemas.openxmlformats.org/markup-compatibility/2006">
          <mc:Choice xmlns:p14="http://schemas.microsoft.com/office/powerpoint/2010/main" Requires="p14">
            <p:contentPart p14:bwMode="auto" r:id="rId139">
              <p14:nvContentPartPr>
                <p14:cNvPr id="93" name="Tinta 92">
                  <a:extLst>
                    <a:ext uri="{FF2B5EF4-FFF2-40B4-BE49-F238E27FC236}">
                      <a16:creationId xmlns:a16="http://schemas.microsoft.com/office/drawing/2014/main" id="{383090B2-F9DF-4457-A29A-EDB1A7E8AE72}"/>
                    </a:ext>
                  </a:extLst>
                </p14:cNvPr>
                <p14:cNvContentPartPr/>
                <p14:nvPr/>
              </p14:nvContentPartPr>
              <p14:xfrm>
                <a:off x="9331865" y="3795203"/>
                <a:ext cx="272160" cy="43560"/>
              </p14:xfrm>
            </p:contentPart>
          </mc:Choice>
          <mc:Fallback>
            <p:pic>
              <p:nvPicPr>
                <p:cNvPr id="93" name="Tinta 92">
                  <a:extLst>
                    <a:ext uri="{FF2B5EF4-FFF2-40B4-BE49-F238E27FC236}">
                      <a16:creationId xmlns:a16="http://schemas.microsoft.com/office/drawing/2014/main" id="{383090B2-F9DF-4457-A29A-EDB1A7E8AE72}"/>
                    </a:ext>
                  </a:extLst>
                </p:cNvPr>
                <p:cNvPicPr/>
                <p:nvPr/>
              </p:nvPicPr>
              <p:blipFill>
                <a:blip r:embed="rId140"/>
                <a:stretch>
                  <a:fillRect/>
                </a:stretch>
              </p:blipFill>
              <p:spPr>
                <a:xfrm>
                  <a:off x="9314225" y="3777203"/>
                  <a:ext cx="3078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4" name="Tinta 93">
                  <a:extLst>
                    <a:ext uri="{FF2B5EF4-FFF2-40B4-BE49-F238E27FC236}">
                      <a16:creationId xmlns:a16="http://schemas.microsoft.com/office/drawing/2014/main" id="{F857B3EF-C992-4037-BBB9-FEA9D2EC15B9}"/>
                    </a:ext>
                  </a:extLst>
                </p14:cNvPr>
                <p14:cNvContentPartPr/>
                <p14:nvPr/>
              </p14:nvContentPartPr>
              <p14:xfrm>
                <a:off x="9809945" y="3633203"/>
                <a:ext cx="224280" cy="235800"/>
              </p14:xfrm>
            </p:contentPart>
          </mc:Choice>
          <mc:Fallback>
            <p:pic>
              <p:nvPicPr>
                <p:cNvPr id="94" name="Tinta 93">
                  <a:extLst>
                    <a:ext uri="{FF2B5EF4-FFF2-40B4-BE49-F238E27FC236}">
                      <a16:creationId xmlns:a16="http://schemas.microsoft.com/office/drawing/2014/main" id="{F857B3EF-C992-4037-BBB9-FEA9D2EC15B9}"/>
                    </a:ext>
                  </a:extLst>
                </p:cNvPr>
                <p:cNvPicPr/>
                <p:nvPr/>
              </p:nvPicPr>
              <p:blipFill>
                <a:blip r:embed="rId142"/>
                <a:stretch>
                  <a:fillRect/>
                </a:stretch>
              </p:blipFill>
              <p:spPr>
                <a:xfrm>
                  <a:off x="9791945" y="3615203"/>
                  <a:ext cx="259920" cy="271440"/>
                </a:xfrm>
                <a:prstGeom prst="rect">
                  <a:avLst/>
                </a:prstGeom>
              </p:spPr>
            </p:pic>
          </mc:Fallback>
        </mc:AlternateContent>
      </p:grpSp>
      <p:grpSp>
        <p:nvGrpSpPr>
          <p:cNvPr id="100" name="Agrupar 99">
            <a:extLst>
              <a:ext uri="{FF2B5EF4-FFF2-40B4-BE49-F238E27FC236}">
                <a16:creationId xmlns:a16="http://schemas.microsoft.com/office/drawing/2014/main" id="{D292501C-7A5C-4405-BE50-4A9A53D73F17}"/>
              </a:ext>
            </a:extLst>
          </p:cNvPr>
          <p:cNvGrpSpPr/>
          <p:nvPr/>
        </p:nvGrpSpPr>
        <p:grpSpPr>
          <a:xfrm>
            <a:off x="10182545" y="3606203"/>
            <a:ext cx="1380960" cy="264240"/>
            <a:chOff x="10182545" y="3606203"/>
            <a:chExt cx="1380960" cy="264240"/>
          </a:xfrm>
        </p:grpSpPr>
        <mc:AlternateContent xmlns:mc="http://schemas.openxmlformats.org/markup-compatibility/2006">
          <mc:Choice xmlns:p14="http://schemas.microsoft.com/office/powerpoint/2010/main" Requires="p14">
            <p:contentPart p14:bwMode="auto" r:id="rId143">
              <p14:nvContentPartPr>
                <p14:cNvPr id="96" name="Tinta 95">
                  <a:extLst>
                    <a:ext uri="{FF2B5EF4-FFF2-40B4-BE49-F238E27FC236}">
                      <a16:creationId xmlns:a16="http://schemas.microsoft.com/office/drawing/2014/main" id="{7F5B5B9F-2BA6-4611-8303-6A31D27759D3}"/>
                    </a:ext>
                  </a:extLst>
                </p14:cNvPr>
                <p14:cNvContentPartPr/>
                <p14:nvPr/>
              </p14:nvContentPartPr>
              <p14:xfrm>
                <a:off x="10182545" y="3719963"/>
                <a:ext cx="282600" cy="150480"/>
              </p14:xfrm>
            </p:contentPart>
          </mc:Choice>
          <mc:Fallback>
            <p:pic>
              <p:nvPicPr>
                <p:cNvPr id="96" name="Tinta 95">
                  <a:extLst>
                    <a:ext uri="{FF2B5EF4-FFF2-40B4-BE49-F238E27FC236}">
                      <a16:creationId xmlns:a16="http://schemas.microsoft.com/office/drawing/2014/main" id="{7F5B5B9F-2BA6-4611-8303-6A31D27759D3}"/>
                    </a:ext>
                  </a:extLst>
                </p:cNvPr>
                <p:cNvPicPr/>
                <p:nvPr/>
              </p:nvPicPr>
              <p:blipFill>
                <a:blip r:embed="rId144"/>
                <a:stretch>
                  <a:fillRect/>
                </a:stretch>
              </p:blipFill>
              <p:spPr>
                <a:xfrm>
                  <a:off x="10164545" y="3701963"/>
                  <a:ext cx="3182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97" name="Tinta 96">
                  <a:extLst>
                    <a:ext uri="{FF2B5EF4-FFF2-40B4-BE49-F238E27FC236}">
                      <a16:creationId xmlns:a16="http://schemas.microsoft.com/office/drawing/2014/main" id="{39BF0A4E-3B57-41CF-8112-E864F7849043}"/>
                    </a:ext>
                  </a:extLst>
                </p14:cNvPr>
                <p14:cNvContentPartPr/>
                <p14:nvPr/>
              </p14:nvContentPartPr>
              <p14:xfrm>
                <a:off x="10508345" y="3682523"/>
                <a:ext cx="255240" cy="147240"/>
              </p14:xfrm>
            </p:contentPart>
          </mc:Choice>
          <mc:Fallback>
            <p:pic>
              <p:nvPicPr>
                <p:cNvPr id="97" name="Tinta 96">
                  <a:extLst>
                    <a:ext uri="{FF2B5EF4-FFF2-40B4-BE49-F238E27FC236}">
                      <a16:creationId xmlns:a16="http://schemas.microsoft.com/office/drawing/2014/main" id="{39BF0A4E-3B57-41CF-8112-E864F7849043}"/>
                    </a:ext>
                  </a:extLst>
                </p:cNvPr>
                <p:cNvPicPr/>
                <p:nvPr/>
              </p:nvPicPr>
              <p:blipFill>
                <a:blip r:embed="rId146"/>
                <a:stretch>
                  <a:fillRect/>
                </a:stretch>
              </p:blipFill>
              <p:spPr>
                <a:xfrm>
                  <a:off x="10490345" y="3664523"/>
                  <a:ext cx="2908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98" name="Tinta 97">
                  <a:extLst>
                    <a:ext uri="{FF2B5EF4-FFF2-40B4-BE49-F238E27FC236}">
                      <a16:creationId xmlns:a16="http://schemas.microsoft.com/office/drawing/2014/main" id="{0EDA5E57-F254-425C-910F-A4B73768D7E4}"/>
                    </a:ext>
                  </a:extLst>
                </p14:cNvPr>
                <p14:cNvContentPartPr/>
                <p14:nvPr/>
              </p14:nvContentPartPr>
              <p14:xfrm>
                <a:off x="10974185" y="3795203"/>
                <a:ext cx="360" cy="360"/>
              </p14:xfrm>
            </p:contentPart>
          </mc:Choice>
          <mc:Fallback>
            <p:pic>
              <p:nvPicPr>
                <p:cNvPr id="98" name="Tinta 97">
                  <a:extLst>
                    <a:ext uri="{FF2B5EF4-FFF2-40B4-BE49-F238E27FC236}">
                      <a16:creationId xmlns:a16="http://schemas.microsoft.com/office/drawing/2014/main" id="{0EDA5E57-F254-425C-910F-A4B73768D7E4}"/>
                    </a:ext>
                  </a:extLst>
                </p:cNvPr>
                <p:cNvPicPr/>
                <p:nvPr/>
              </p:nvPicPr>
              <p:blipFill>
                <a:blip r:embed="rId148"/>
                <a:stretch>
                  <a:fillRect/>
                </a:stretch>
              </p:blipFill>
              <p:spPr>
                <a:xfrm>
                  <a:off x="10956185" y="377720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99" name="Tinta 98">
                  <a:extLst>
                    <a:ext uri="{FF2B5EF4-FFF2-40B4-BE49-F238E27FC236}">
                      <a16:creationId xmlns:a16="http://schemas.microsoft.com/office/drawing/2014/main" id="{7BB6117E-F307-47EF-A111-0A1E7713716A}"/>
                    </a:ext>
                  </a:extLst>
                </p14:cNvPr>
                <p14:cNvContentPartPr/>
                <p14:nvPr/>
              </p14:nvContentPartPr>
              <p14:xfrm>
                <a:off x="11071745" y="3606203"/>
                <a:ext cx="491760" cy="176760"/>
              </p14:xfrm>
            </p:contentPart>
          </mc:Choice>
          <mc:Fallback>
            <p:pic>
              <p:nvPicPr>
                <p:cNvPr id="99" name="Tinta 98">
                  <a:extLst>
                    <a:ext uri="{FF2B5EF4-FFF2-40B4-BE49-F238E27FC236}">
                      <a16:creationId xmlns:a16="http://schemas.microsoft.com/office/drawing/2014/main" id="{7BB6117E-F307-47EF-A111-0A1E7713716A}"/>
                    </a:ext>
                  </a:extLst>
                </p:cNvPr>
                <p:cNvPicPr/>
                <p:nvPr/>
              </p:nvPicPr>
              <p:blipFill>
                <a:blip r:embed="rId150"/>
                <a:stretch>
                  <a:fillRect/>
                </a:stretch>
              </p:blipFill>
              <p:spPr>
                <a:xfrm>
                  <a:off x="11053745" y="3588563"/>
                  <a:ext cx="527400" cy="21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1">
            <p14:nvContentPartPr>
              <p14:cNvPr id="101" name="Tinta 100">
                <a:extLst>
                  <a:ext uri="{FF2B5EF4-FFF2-40B4-BE49-F238E27FC236}">
                    <a16:creationId xmlns:a16="http://schemas.microsoft.com/office/drawing/2014/main" id="{A8636A85-5609-4535-B5B4-6A350D81CA91}"/>
                  </a:ext>
                </a:extLst>
              </p14:cNvPr>
              <p14:cNvContentPartPr/>
              <p14:nvPr/>
            </p14:nvContentPartPr>
            <p14:xfrm>
              <a:off x="11845025" y="3523043"/>
              <a:ext cx="291960" cy="475920"/>
            </p14:xfrm>
          </p:contentPart>
        </mc:Choice>
        <mc:Fallback>
          <p:pic>
            <p:nvPicPr>
              <p:cNvPr id="101" name="Tinta 100">
                <a:extLst>
                  <a:ext uri="{FF2B5EF4-FFF2-40B4-BE49-F238E27FC236}">
                    <a16:creationId xmlns:a16="http://schemas.microsoft.com/office/drawing/2014/main" id="{A8636A85-5609-4535-B5B4-6A350D81CA91}"/>
                  </a:ext>
                </a:extLst>
              </p:cNvPr>
              <p:cNvPicPr/>
              <p:nvPr/>
            </p:nvPicPr>
            <p:blipFill>
              <a:blip r:embed="rId152"/>
              <a:stretch>
                <a:fillRect/>
              </a:stretch>
            </p:blipFill>
            <p:spPr>
              <a:xfrm>
                <a:off x="11827385" y="3505403"/>
                <a:ext cx="32760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2" name="Tinta 101">
                <a:extLst>
                  <a:ext uri="{FF2B5EF4-FFF2-40B4-BE49-F238E27FC236}">
                    <a16:creationId xmlns:a16="http://schemas.microsoft.com/office/drawing/2014/main" id="{91B34945-58E2-43F6-A928-B191BF84470D}"/>
                  </a:ext>
                </a:extLst>
              </p14:cNvPr>
              <p14:cNvContentPartPr/>
              <p14:nvPr/>
            </p14:nvContentPartPr>
            <p14:xfrm>
              <a:off x="5611625" y="2634923"/>
              <a:ext cx="497520" cy="2293560"/>
            </p14:xfrm>
          </p:contentPart>
        </mc:Choice>
        <mc:Fallback>
          <p:pic>
            <p:nvPicPr>
              <p:cNvPr id="102" name="Tinta 101">
                <a:extLst>
                  <a:ext uri="{FF2B5EF4-FFF2-40B4-BE49-F238E27FC236}">
                    <a16:creationId xmlns:a16="http://schemas.microsoft.com/office/drawing/2014/main" id="{91B34945-58E2-43F6-A928-B191BF84470D}"/>
                  </a:ext>
                </a:extLst>
              </p:cNvPr>
              <p:cNvPicPr/>
              <p:nvPr/>
            </p:nvPicPr>
            <p:blipFill>
              <a:blip r:embed="rId154"/>
              <a:stretch>
                <a:fillRect/>
              </a:stretch>
            </p:blipFill>
            <p:spPr>
              <a:xfrm>
                <a:off x="5593625" y="2616923"/>
                <a:ext cx="533160" cy="23292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3" name="Tinta 102">
                <a:extLst>
                  <a:ext uri="{FF2B5EF4-FFF2-40B4-BE49-F238E27FC236}">
                    <a16:creationId xmlns:a16="http://schemas.microsoft.com/office/drawing/2014/main" id="{738130A3-1965-4377-9A4D-CCB0AD155437}"/>
                  </a:ext>
                </a:extLst>
              </p14:cNvPr>
              <p14:cNvContentPartPr/>
              <p14:nvPr/>
            </p14:nvContentPartPr>
            <p14:xfrm>
              <a:off x="6177545" y="3659483"/>
              <a:ext cx="319680" cy="401760"/>
            </p14:xfrm>
          </p:contentPart>
        </mc:Choice>
        <mc:Fallback>
          <p:pic>
            <p:nvPicPr>
              <p:cNvPr id="103" name="Tinta 102">
                <a:extLst>
                  <a:ext uri="{FF2B5EF4-FFF2-40B4-BE49-F238E27FC236}">
                    <a16:creationId xmlns:a16="http://schemas.microsoft.com/office/drawing/2014/main" id="{738130A3-1965-4377-9A4D-CCB0AD155437}"/>
                  </a:ext>
                </a:extLst>
              </p:cNvPr>
              <p:cNvPicPr/>
              <p:nvPr/>
            </p:nvPicPr>
            <p:blipFill>
              <a:blip r:embed="rId156"/>
              <a:stretch>
                <a:fillRect/>
              </a:stretch>
            </p:blipFill>
            <p:spPr>
              <a:xfrm>
                <a:off x="6123545" y="3551483"/>
                <a:ext cx="4273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4" name="Tinta 103">
                <a:extLst>
                  <a:ext uri="{FF2B5EF4-FFF2-40B4-BE49-F238E27FC236}">
                    <a16:creationId xmlns:a16="http://schemas.microsoft.com/office/drawing/2014/main" id="{A81A1117-5F73-4221-8A48-B1E0477C8185}"/>
                  </a:ext>
                </a:extLst>
              </p14:cNvPr>
              <p14:cNvContentPartPr/>
              <p14:nvPr/>
            </p14:nvContentPartPr>
            <p14:xfrm>
              <a:off x="11762945" y="3551483"/>
              <a:ext cx="354960" cy="366120"/>
            </p14:xfrm>
          </p:contentPart>
        </mc:Choice>
        <mc:Fallback>
          <p:pic>
            <p:nvPicPr>
              <p:cNvPr id="104" name="Tinta 103">
                <a:extLst>
                  <a:ext uri="{FF2B5EF4-FFF2-40B4-BE49-F238E27FC236}">
                    <a16:creationId xmlns:a16="http://schemas.microsoft.com/office/drawing/2014/main" id="{A81A1117-5F73-4221-8A48-B1E0477C8185}"/>
                  </a:ext>
                </a:extLst>
              </p:cNvPr>
              <p:cNvPicPr/>
              <p:nvPr/>
            </p:nvPicPr>
            <p:blipFill>
              <a:blip r:embed="rId158"/>
              <a:stretch>
                <a:fillRect/>
              </a:stretch>
            </p:blipFill>
            <p:spPr>
              <a:xfrm>
                <a:off x="11709305" y="3443483"/>
                <a:ext cx="462600" cy="5817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5" name="Tinta 104">
                <a:extLst>
                  <a:ext uri="{FF2B5EF4-FFF2-40B4-BE49-F238E27FC236}">
                    <a16:creationId xmlns:a16="http://schemas.microsoft.com/office/drawing/2014/main" id="{16F2AF03-4A48-4FCB-B6B2-84949D0536FC}"/>
                  </a:ext>
                </a:extLst>
              </p14:cNvPr>
              <p14:cNvContentPartPr/>
              <p14:nvPr/>
            </p14:nvContentPartPr>
            <p14:xfrm>
              <a:off x="6285905" y="4553003"/>
              <a:ext cx="256680" cy="220680"/>
            </p14:xfrm>
          </p:contentPart>
        </mc:Choice>
        <mc:Fallback>
          <p:pic>
            <p:nvPicPr>
              <p:cNvPr id="105" name="Tinta 104">
                <a:extLst>
                  <a:ext uri="{FF2B5EF4-FFF2-40B4-BE49-F238E27FC236}">
                    <a16:creationId xmlns:a16="http://schemas.microsoft.com/office/drawing/2014/main" id="{16F2AF03-4A48-4FCB-B6B2-84949D0536FC}"/>
                  </a:ext>
                </a:extLst>
              </p:cNvPr>
              <p:cNvPicPr/>
              <p:nvPr/>
            </p:nvPicPr>
            <p:blipFill>
              <a:blip r:embed="rId160"/>
              <a:stretch>
                <a:fillRect/>
              </a:stretch>
            </p:blipFill>
            <p:spPr>
              <a:xfrm>
                <a:off x="6267905" y="4535003"/>
                <a:ext cx="2923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6" name="Tinta 105">
                <a:extLst>
                  <a:ext uri="{FF2B5EF4-FFF2-40B4-BE49-F238E27FC236}">
                    <a16:creationId xmlns:a16="http://schemas.microsoft.com/office/drawing/2014/main" id="{CC97A5BA-55DA-4042-A7FB-BD95D7DC8886}"/>
                  </a:ext>
                </a:extLst>
              </p14:cNvPr>
              <p14:cNvContentPartPr/>
              <p14:nvPr/>
            </p14:nvContentPartPr>
            <p14:xfrm>
              <a:off x="6655265" y="4228283"/>
              <a:ext cx="202320" cy="184680"/>
            </p14:xfrm>
          </p:contentPart>
        </mc:Choice>
        <mc:Fallback>
          <p:pic>
            <p:nvPicPr>
              <p:cNvPr id="106" name="Tinta 105">
                <a:extLst>
                  <a:ext uri="{FF2B5EF4-FFF2-40B4-BE49-F238E27FC236}">
                    <a16:creationId xmlns:a16="http://schemas.microsoft.com/office/drawing/2014/main" id="{CC97A5BA-55DA-4042-A7FB-BD95D7DC8886}"/>
                  </a:ext>
                </a:extLst>
              </p:cNvPr>
              <p:cNvPicPr/>
              <p:nvPr/>
            </p:nvPicPr>
            <p:blipFill>
              <a:blip r:embed="rId162"/>
              <a:stretch>
                <a:fillRect/>
              </a:stretch>
            </p:blipFill>
            <p:spPr>
              <a:xfrm>
                <a:off x="6637625" y="4210283"/>
                <a:ext cx="237960" cy="220320"/>
              </a:xfrm>
              <a:prstGeom prst="rect">
                <a:avLst/>
              </a:prstGeom>
            </p:spPr>
          </p:pic>
        </mc:Fallback>
      </mc:AlternateContent>
      <p:grpSp>
        <p:nvGrpSpPr>
          <p:cNvPr id="115" name="Agrupar 114">
            <a:extLst>
              <a:ext uri="{FF2B5EF4-FFF2-40B4-BE49-F238E27FC236}">
                <a16:creationId xmlns:a16="http://schemas.microsoft.com/office/drawing/2014/main" id="{13F9A35D-98FB-48EF-9D32-270507E7005F}"/>
              </a:ext>
            </a:extLst>
          </p:cNvPr>
          <p:cNvGrpSpPr/>
          <p:nvPr/>
        </p:nvGrpSpPr>
        <p:grpSpPr>
          <a:xfrm>
            <a:off x="7190585" y="4328363"/>
            <a:ext cx="1930680" cy="495720"/>
            <a:chOff x="7190585" y="4328363"/>
            <a:chExt cx="1930680" cy="495720"/>
          </a:xfrm>
        </p:grpSpPr>
        <mc:AlternateContent xmlns:mc="http://schemas.openxmlformats.org/markup-compatibility/2006">
          <mc:Choice xmlns:p14="http://schemas.microsoft.com/office/powerpoint/2010/main" Requires="p14">
            <p:contentPart p14:bwMode="auto" r:id="rId163">
              <p14:nvContentPartPr>
                <p14:cNvPr id="107" name="Tinta 106">
                  <a:extLst>
                    <a:ext uri="{FF2B5EF4-FFF2-40B4-BE49-F238E27FC236}">
                      <a16:creationId xmlns:a16="http://schemas.microsoft.com/office/drawing/2014/main" id="{32E768E8-E49F-469F-8516-D36C42678865}"/>
                    </a:ext>
                  </a:extLst>
                </p14:cNvPr>
                <p14:cNvContentPartPr/>
                <p14:nvPr/>
              </p14:nvContentPartPr>
              <p14:xfrm>
                <a:off x="7190585" y="4636523"/>
                <a:ext cx="163080" cy="28800"/>
              </p14:xfrm>
            </p:contentPart>
          </mc:Choice>
          <mc:Fallback>
            <p:pic>
              <p:nvPicPr>
                <p:cNvPr id="107" name="Tinta 106">
                  <a:extLst>
                    <a:ext uri="{FF2B5EF4-FFF2-40B4-BE49-F238E27FC236}">
                      <a16:creationId xmlns:a16="http://schemas.microsoft.com/office/drawing/2014/main" id="{32E768E8-E49F-469F-8516-D36C42678865}"/>
                    </a:ext>
                  </a:extLst>
                </p:cNvPr>
                <p:cNvPicPr/>
                <p:nvPr/>
              </p:nvPicPr>
              <p:blipFill>
                <a:blip r:embed="rId164"/>
                <a:stretch>
                  <a:fillRect/>
                </a:stretch>
              </p:blipFill>
              <p:spPr>
                <a:xfrm>
                  <a:off x="7172585" y="4618883"/>
                  <a:ext cx="1987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8" name="Tinta 107">
                  <a:extLst>
                    <a:ext uri="{FF2B5EF4-FFF2-40B4-BE49-F238E27FC236}">
                      <a16:creationId xmlns:a16="http://schemas.microsoft.com/office/drawing/2014/main" id="{046761E9-0F3B-4172-B1D7-10E287AF5541}"/>
                    </a:ext>
                  </a:extLst>
                </p14:cNvPr>
                <p14:cNvContentPartPr/>
                <p14:nvPr/>
              </p14:nvContentPartPr>
              <p14:xfrm>
                <a:off x="7215785" y="4754963"/>
                <a:ext cx="148320" cy="15120"/>
              </p14:xfrm>
            </p:contentPart>
          </mc:Choice>
          <mc:Fallback>
            <p:pic>
              <p:nvPicPr>
                <p:cNvPr id="108" name="Tinta 107">
                  <a:extLst>
                    <a:ext uri="{FF2B5EF4-FFF2-40B4-BE49-F238E27FC236}">
                      <a16:creationId xmlns:a16="http://schemas.microsoft.com/office/drawing/2014/main" id="{046761E9-0F3B-4172-B1D7-10E287AF5541}"/>
                    </a:ext>
                  </a:extLst>
                </p:cNvPr>
                <p:cNvPicPr/>
                <p:nvPr/>
              </p:nvPicPr>
              <p:blipFill>
                <a:blip r:embed="rId166"/>
                <a:stretch>
                  <a:fillRect/>
                </a:stretch>
              </p:blipFill>
              <p:spPr>
                <a:xfrm>
                  <a:off x="7198145" y="4736963"/>
                  <a:ext cx="18396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9" name="Tinta 108">
                  <a:extLst>
                    <a:ext uri="{FF2B5EF4-FFF2-40B4-BE49-F238E27FC236}">
                      <a16:creationId xmlns:a16="http://schemas.microsoft.com/office/drawing/2014/main" id="{586B0F49-1930-4E06-9A56-B91691EF437E}"/>
                    </a:ext>
                  </a:extLst>
                </p14:cNvPr>
                <p14:cNvContentPartPr/>
                <p14:nvPr/>
              </p14:nvContentPartPr>
              <p14:xfrm>
                <a:off x="7604945" y="4570643"/>
                <a:ext cx="352080" cy="220680"/>
              </p14:xfrm>
            </p:contentPart>
          </mc:Choice>
          <mc:Fallback>
            <p:pic>
              <p:nvPicPr>
                <p:cNvPr id="109" name="Tinta 108">
                  <a:extLst>
                    <a:ext uri="{FF2B5EF4-FFF2-40B4-BE49-F238E27FC236}">
                      <a16:creationId xmlns:a16="http://schemas.microsoft.com/office/drawing/2014/main" id="{586B0F49-1930-4E06-9A56-B91691EF437E}"/>
                    </a:ext>
                  </a:extLst>
                </p:cNvPr>
                <p:cNvPicPr/>
                <p:nvPr/>
              </p:nvPicPr>
              <p:blipFill>
                <a:blip r:embed="rId168"/>
                <a:stretch>
                  <a:fillRect/>
                </a:stretch>
              </p:blipFill>
              <p:spPr>
                <a:xfrm>
                  <a:off x="7587305" y="4553003"/>
                  <a:ext cx="3877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10" name="Tinta 109">
                  <a:extLst>
                    <a:ext uri="{FF2B5EF4-FFF2-40B4-BE49-F238E27FC236}">
                      <a16:creationId xmlns:a16="http://schemas.microsoft.com/office/drawing/2014/main" id="{F53135B3-84F4-4A72-9874-F2C614A6C868}"/>
                    </a:ext>
                  </a:extLst>
                </p14:cNvPr>
                <p14:cNvContentPartPr/>
                <p14:nvPr/>
              </p14:nvContentPartPr>
              <p14:xfrm>
                <a:off x="7976825" y="4343843"/>
                <a:ext cx="217800" cy="123480"/>
              </p14:xfrm>
            </p:contentPart>
          </mc:Choice>
          <mc:Fallback>
            <p:pic>
              <p:nvPicPr>
                <p:cNvPr id="110" name="Tinta 109">
                  <a:extLst>
                    <a:ext uri="{FF2B5EF4-FFF2-40B4-BE49-F238E27FC236}">
                      <a16:creationId xmlns:a16="http://schemas.microsoft.com/office/drawing/2014/main" id="{F53135B3-84F4-4A72-9874-F2C614A6C868}"/>
                    </a:ext>
                  </a:extLst>
                </p:cNvPr>
                <p:cNvPicPr/>
                <p:nvPr/>
              </p:nvPicPr>
              <p:blipFill>
                <a:blip r:embed="rId170"/>
                <a:stretch>
                  <a:fillRect/>
                </a:stretch>
              </p:blipFill>
              <p:spPr>
                <a:xfrm>
                  <a:off x="7959185" y="4326203"/>
                  <a:ext cx="25344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11" name="Tinta 110">
                  <a:extLst>
                    <a:ext uri="{FF2B5EF4-FFF2-40B4-BE49-F238E27FC236}">
                      <a16:creationId xmlns:a16="http://schemas.microsoft.com/office/drawing/2014/main" id="{FD8D485D-CD60-41FC-9987-6C2D2F2587B3}"/>
                    </a:ext>
                  </a:extLst>
                </p14:cNvPr>
                <p14:cNvContentPartPr/>
                <p14:nvPr/>
              </p14:nvContentPartPr>
              <p14:xfrm>
                <a:off x="8233505" y="4640123"/>
                <a:ext cx="246960" cy="25200"/>
              </p14:xfrm>
            </p:contentPart>
          </mc:Choice>
          <mc:Fallback>
            <p:pic>
              <p:nvPicPr>
                <p:cNvPr id="111" name="Tinta 110">
                  <a:extLst>
                    <a:ext uri="{FF2B5EF4-FFF2-40B4-BE49-F238E27FC236}">
                      <a16:creationId xmlns:a16="http://schemas.microsoft.com/office/drawing/2014/main" id="{FD8D485D-CD60-41FC-9987-6C2D2F2587B3}"/>
                    </a:ext>
                  </a:extLst>
                </p:cNvPr>
                <p:cNvPicPr/>
                <p:nvPr/>
              </p:nvPicPr>
              <p:blipFill>
                <a:blip r:embed="rId172"/>
                <a:stretch>
                  <a:fillRect/>
                </a:stretch>
              </p:blipFill>
              <p:spPr>
                <a:xfrm>
                  <a:off x="8215505" y="4622123"/>
                  <a:ext cx="2826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12" name="Tinta 111">
                  <a:extLst>
                    <a:ext uri="{FF2B5EF4-FFF2-40B4-BE49-F238E27FC236}">
                      <a16:creationId xmlns:a16="http://schemas.microsoft.com/office/drawing/2014/main" id="{0D2595A3-F3C6-4E23-8483-DA42F3D762E6}"/>
                    </a:ext>
                  </a:extLst>
                </p14:cNvPr>
                <p14:cNvContentPartPr/>
                <p14:nvPr/>
              </p14:nvContentPartPr>
              <p14:xfrm>
                <a:off x="8345825" y="4547963"/>
                <a:ext cx="40680" cy="276120"/>
              </p14:xfrm>
            </p:contentPart>
          </mc:Choice>
          <mc:Fallback>
            <p:pic>
              <p:nvPicPr>
                <p:cNvPr id="112" name="Tinta 111">
                  <a:extLst>
                    <a:ext uri="{FF2B5EF4-FFF2-40B4-BE49-F238E27FC236}">
                      <a16:creationId xmlns:a16="http://schemas.microsoft.com/office/drawing/2014/main" id="{0D2595A3-F3C6-4E23-8483-DA42F3D762E6}"/>
                    </a:ext>
                  </a:extLst>
                </p:cNvPr>
                <p:cNvPicPr/>
                <p:nvPr/>
              </p:nvPicPr>
              <p:blipFill>
                <a:blip r:embed="rId174"/>
                <a:stretch>
                  <a:fillRect/>
                </a:stretch>
              </p:blipFill>
              <p:spPr>
                <a:xfrm>
                  <a:off x="8328185" y="4529963"/>
                  <a:ext cx="7632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13" name="Tinta 112">
                  <a:extLst>
                    <a:ext uri="{FF2B5EF4-FFF2-40B4-BE49-F238E27FC236}">
                      <a16:creationId xmlns:a16="http://schemas.microsoft.com/office/drawing/2014/main" id="{55555C69-08B7-43D4-AAAD-21F54FCBD9BA}"/>
                    </a:ext>
                  </a:extLst>
                </p14:cNvPr>
                <p14:cNvContentPartPr/>
                <p14:nvPr/>
              </p14:nvContentPartPr>
              <p14:xfrm>
                <a:off x="8611505" y="4534283"/>
                <a:ext cx="277200" cy="284040"/>
              </p14:xfrm>
            </p:contentPart>
          </mc:Choice>
          <mc:Fallback>
            <p:pic>
              <p:nvPicPr>
                <p:cNvPr id="113" name="Tinta 112">
                  <a:extLst>
                    <a:ext uri="{FF2B5EF4-FFF2-40B4-BE49-F238E27FC236}">
                      <a16:creationId xmlns:a16="http://schemas.microsoft.com/office/drawing/2014/main" id="{55555C69-08B7-43D4-AAAD-21F54FCBD9BA}"/>
                    </a:ext>
                  </a:extLst>
                </p:cNvPr>
                <p:cNvPicPr/>
                <p:nvPr/>
              </p:nvPicPr>
              <p:blipFill>
                <a:blip r:embed="rId176"/>
                <a:stretch>
                  <a:fillRect/>
                </a:stretch>
              </p:blipFill>
              <p:spPr>
                <a:xfrm>
                  <a:off x="8593505" y="4516283"/>
                  <a:ext cx="31284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14" name="Tinta 113">
                  <a:extLst>
                    <a:ext uri="{FF2B5EF4-FFF2-40B4-BE49-F238E27FC236}">
                      <a16:creationId xmlns:a16="http://schemas.microsoft.com/office/drawing/2014/main" id="{40B1B989-381B-4FC0-B8FC-180AFA68D3F0}"/>
                    </a:ext>
                  </a:extLst>
                </p14:cNvPr>
                <p14:cNvContentPartPr/>
                <p14:nvPr/>
              </p14:nvContentPartPr>
              <p14:xfrm>
                <a:off x="8927585" y="4328363"/>
                <a:ext cx="193680" cy="158400"/>
              </p14:xfrm>
            </p:contentPart>
          </mc:Choice>
          <mc:Fallback>
            <p:pic>
              <p:nvPicPr>
                <p:cNvPr id="114" name="Tinta 113">
                  <a:extLst>
                    <a:ext uri="{FF2B5EF4-FFF2-40B4-BE49-F238E27FC236}">
                      <a16:creationId xmlns:a16="http://schemas.microsoft.com/office/drawing/2014/main" id="{40B1B989-381B-4FC0-B8FC-180AFA68D3F0}"/>
                    </a:ext>
                  </a:extLst>
                </p:cNvPr>
                <p:cNvPicPr/>
                <p:nvPr/>
              </p:nvPicPr>
              <p:blipFill>
                <a:blip r:embed="rId178"/>
                <a:stretch>
                  <a:fillRect/>
                </a:stretch>
              </p:blipFill>
              <p:spPr>
                <a:xfrm>
                  <a:off x="8909585" y="4310363"/>
                  <a:ext cx="229320" cy="194040"/>
                </a:xfrm>
                <a:prstGeom prst="rect">
                  <a:avLst/>
                </a:prstGeom>
              </p:spPr>
            </p:pic>
          </mc:Fallback>
        </mc:AlternateContent>
      </p:grpSp>
      <p:grpSp>
        <p:nvGrpSpPr>
          <p:cNvPr id="123" name="Agrupar 122">
            <a:extLst>
              <a:ext uri="{FF2B5EF4-FFF2-40B4-BE49-F238E27FC236}">
                <a16:creationId xmlns:a16="http://schemas.microsoft.com/office/drawing/2014/main" id="{D2F9B771-5A3B-44DE-932F-62702A661E55}"/>
              </a:ext>
            </a:extLst>
          </p:cNvPr>
          <p:cNvGrpSpPr/>
          <p:nvPr/>
        </p:nvGrpSpPr>
        <p:grpSpPr>
          <a:xfrm>
            <a:off x="9502865" y="4433123"/>
            <a:ext cx="2641320" cy="479160"/>
            <a:chOff x="9502865" y="4433123"/>
            <a:chExt cx="2641320" cy="479160"/>
          </a:xfrm>
        </p:grpSpPr>
        <mc:AlternateContent xmlns:mc="http://schemas.openxmlformats.org/markup-compatibility/2006">
          <mc:Choice xmlns:p14="http://schemas.microsoft.com/office/powerpoint/2010/main" Requires="p14">
            <p:contentPart p14:bwMode="auto" r:id="rId179">
              <p14:nvContentPartPr>
                <p14:cNvPr id="116" name="Tinta 115">
                  <a:extLst>
                    <a:ext uri="{FF2B5EF4-FFF2-40B4-BE49-F238E27FC236}">
                      <a16:creationId xmlns:a16="http://schemas.microsoft.com/office/drawing/2014/main" id="{C93E0DE8-DBB8-4630-9C12-23BFB48E54E8}"/>
                    </a:ext>
                  </a:extLst>
                </p14:cNvPr>
                <p14:cNvContentPartPr/>
                <p14:nvPr/>
              </p14:nvContentPartPr>
              <p14:xfrm>
                <a:off x="9502865" y="4612763"/>
                <a:ext cx="230040" cy="21960"/>
              </p14:xfrm>
            </p:contentPart>
          </mc:Choice>
          <mc:Fallback>
            <p:pic>
              <p:nvPicPr>
                <p:cNvPr id="116" name="Tinta 115">
                  <a:extLst>
                    <a:ext uri="{FF2B5EF4-FFF2-40B4-BE49-F238E27FC236}">
                      <a16:creationId xmlns:a16="http://schemas.microsoft.com/office/drawing/2014/main" id="{C93E0DE8-DBB8-4630-9C12-23BFB48E54E8}"/>
                    </a:ext>
                  </a:extLst>
                </p:cNvPr>
                <p:cNvPicPr/>
                <p:nvPr/>
              </p:nvPicPr>
              <p:blipFill>
                <a:blip r:embed="rId180"/>
                <a:stretch>
                  <a:fillRect/>
                </a:stretch>
              </p:blipFill>
              <p:spPr>
                <a:xfrm>
                  <a:off x="9484865" y="4594763"/>
                  <a:ext cx="26568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17" name="Tinta 116">
                  <a:extLst>
                    <a:ext uri="{FF2B5EF4-FFF2-40B4-BE49-F238E27FC236}">
                      <a16:creationId xmlns:a16="http://schemas.microsoft.com/office/drawing/2014/main" id="{293F5CB0-FE7B-40B4-A901-7871A5551339}"/>
                    </a:ext>
                  </a:extLst>
                </p14:cNvPr>
                <p14:cNvContentPartPr/>
                <p14:nvPr/>
              </p14:nvContentPartPr>
              <p14:xfrm>
                <a:off x="9913625" y="4433123"/>
                <a:ext cx="218880" cy="290520"/>
              </p14:xfrm>
            </p:contentPart>
          </mc:Choice>
          <mc:Fallback>
            <p:pic>
              <p:nvPicPr>
                <p:cNvPr id="117" name="Tinta 116">
                  <a:extLst>
                    <a:ext uri="{FF2B5EF4-FFF2-40B4-BE49-F238E27FC236}">
                      <a16:creationId xmlns:a16="http://schemas.microsoft.com/office/drawing/2014/main" id="{293F5CB0-FE7B-40B4-A901-7871A5551339}"/>
                    </a:ext>
                  </a:extLst>
                </p:cNvPr>
                <p:cNvPicPr/>
                <p:nvPr/>
              </p:nvPicPr>
              <p:blipFill>
                <a:blip r:embed="rId182"/>
                <a:stretch>
                  <a:fillRect/>
                </a:stretch>
              </p:blipFill>
              <p:spPr>
                <a:xfrm>
                  <a:off x="9895625" y="4415123"/>
                  <a:ext cx="2545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18" name="Tinta 117">
                  <a:extLst>
                    <a:ext uri="{FF2B5EF4-FFF2-40B4-BE49-F238E27FC236}">
                      <a16:creationId xmlns:a16="http://schemas.microsoft.com/office/drawing/2014/main" id="{BAAF5633-3782-42CA-B99B-F152FD3BE080}"/>
                    </a:ext>
                  </a:extLst>
                </p14:cNvPr>
                <p14:cNvContentPartPr/>
                <p14:nvPr/>
              </p14:nvContentPartPr>
              <p14:xfrm>
                <a:off x="10232945" y="4553723"/>
                <a:ext cx="304200" cy="156960"/>
              </p14:xfrm>
            </p:contentPart>
          </mc:Choice>
          <mc:Fallback>
            <p:pic>
              <p:nvPicPr>
                <p:cNvPr id="118" name="Tinta 117">
                  <a:extLst>
                    <a:ext uri="{FF2B5EF4-FFF2-40B4-BE49-F238E27FC236}">
                      <a16:creationId xmlns:a16="http://schemas.microsoft.com/office/drawing/2014/main" id="{BAAF5633-3782-42CA-B99B-F152FD3BE080}"/>
                    </a:ext>
                  </a:extLst>
                </p:cNvPr>
                <p:cNvPicPr/>
                <p:nvPr/>
              </p:nvPicPr>
              <p:blipFill>
                <a:blip r:embed="rId184"/>
                <a:stretch>
                  <a:fillRect/>
                </a:stretch>
              </p:blipFill>
              <p:spPr>
                <a:xfrm>
                  <a:off x="10214945" y="4536083"/>
                  <a:ext cx="3398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19" name="Tinta 118">
                  <a:extLst>
                    <a:ext uri="{FF2B5EF4-FFF2-40B4-BE49-F238E27FC236}">
                      <a16:creationId xmlns:a16="http://schemas.microsoft.com/office/drawing/2014/main" id="{C7B29661-1B74-4620-953B-D92871906054}"/>
                    </a:ext>
                  </a:extLst>
                </p14:cNvPr>
                <p14:cNvContentPartPr/>
                <p14:nvPr/>
              </p14:nvContentPartPr>
              <p14:xfrm>
                <a:off x="10545785" y="4439963"/>
                <a:ext cx="261360" cy="257760"/>
              </p14:xfrm>
            </p:contentPart>
          </mc:Choice>
          <mc:Fallback>
            <p:pic>
              <p:nvPicPr>
                <p:cNvPr id="119" name="Tinta 118">
                  <a:extLst>
                    <a:ext uri="{FF2B5EF4-FFF2-40B4-BE49-F238E27FC236}">
                      <a16:creationId xmlns:a16="http://schemas.microsoft.com/office/drawing/2014/main" id="{C7B29661-1B74-4620-953B-D92871906054}"/>
                    </a:ext>
                  </a:extLst>
                </p:cNvPr>
                <p:cNvPicPr/>
                <p:nvPr/>
              </p:nvPicPr>
              <p:blipFill>
                <a:blip r:embed="rId186"/>
                <a:stretch>
                  <a:fillRect/>
                </a:stretch>
              </p:blipFill>
              <p:spPr>
                <a:xfrm>
                  <a:off x="10527785" y="4421963"/>
                  <a:ext cx="29700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20" name="Tinta 119">
                  <a:extLst>
                    <a:ext uri="{FF2B5EF4-FFF2-40B4-BE49-F238E27FC236}">
                      <a16:creationId xmlns:a16="http://schemas.microsoft.com/office/drawing/2014/main" id="{5872C858-D759-41D8-98C0-1AAF90EC78BD}"/>
                    </a:ext>
                  </a:extLst>
                </p14:cNvPr>
                <p14:cNvContentPartPr/>
                <p14:nvPr/>
              </p14:nvContentPartPr>
              <p14:xfrm>
                <a:off x="11009465" y="4675403"/>
                <a:ext cx="1800" cy="2520"/>
              </p14:xfrm>
            </p:contentPart>
          </mc:Choice>
          <mc:Fallback>
            <p:pic>
              <p:nvPicPr>
                <p:cNvPr id="120" name="Tinta 119">
                  <a:extLst>
                    <a:ext uri="{FF2B5EF4-FFF2-40B4-BE49-F238E27FC236}">
                      <a16:creationId xmlns:a16="http://schemas.microsoft.com/office/drawing/2014/main" id="{5872C858-D759-41D8-98C0-1AAF90EC78BD}"/>
                    </a:ext>
                  </a:extLst>
                </p:cNvPr>
                <p:cNvPicPr/>
                <p:nvPr/>
              </p:nvPicPr>
              <p:blipFill>
                <a:blip r:embed="rId188"/>
                <a:stretch>
                  <a:fillRect/>
                </a:stretch>
              </p:blipFill>
              <p:spPr>
                <a:xfrm>
                  <a:off x="10991825" y="4657403"/>
                  <a:ext cx="3744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1" name="Tinta 120">
                  <a:extLst>
                    <a:ext uri="{FF2B5EF4-FFF2-40B4-BE49-F238E27FC236}">
                      <a16:creationId xmlns:a16="http://schemas.microsoft.com/office/drawing/2014/main" id="{052272C4-2DBA-48A1-A317-21330136975B}"/>
                    </a:ext>
                  </a:extLst>
                </p14:cNvPr>
                <p14:cNvContentPartPr/>
                <p14:nvPr/>
              </p14:nvContentPartPr>
              <p14:xfrm>
                <a:off x="11170025" y="4460483"/>
                <a:ext cx="424080" cy="175320"/>
              </p14:xfrm>
            </p:contentPart>
          </mc:Choice>
          <mc:Fallback>
            <p:pic>
              <p:nvPicPr>
                <p:cNvPr id="121" name="Tinta 120">
                  <a:extLst>
                    <a:ext uri="{FF2B5EF4-FFF2-40B4-BE49-F238E27FC236}">
                      <a16:creationId xmlns:a16="http://schemas.microsoft.com/office/drawing/2014/main" id="{052272C4-2DBA-48A1-A317-21330136975B}"/>
                    </a:ext>
                  </a:extLst>
                </p:cNvPr>
                <p:cNvPicPr/>
                <p:nvPr/>
              </p:nvPicPr>
              <p:blipFill>
                <a:blip r:embed="rId190"/>
                <a:stretch>
                  <a:fillRect/>
                </a:stretch>
              </p:blipFill>
              <p:spPr>
                <a:xfrm>
                  <a:off x="11152385" y="4442483"/>
                  <a:ext cx="4597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22" name="Tinta 121">
                  <a:extLst>
                    <a:ext uri="{FF2B5EF4-FFF2-40B4-BE49-F238E27FC236}">
                      <a16:creationId xmlns:a16="http://schemas.microsoft.com/office/drawing/2014/main" id="{ECFAD725-4488-487C-8308-F4F70A11842D}"/>
                    </a:ext>
                  </a:extLst>
                </p14:cNvPr>
                <p14:cNvContentPartPr/>
                <p14:nvPr/>
              </p14:nvContentPartPr>
              <p14:xfrm>
                <a:off x="11857265" y="4460483"/>
                <a:ext cx="286920" cy="451800"/>
              </p14:xfrm>
            </p:contentPart>
          </mc:Choice>
          <mc:Fallback>
            <p:pic>
              <p:nvPicPr>
                <p:cNvPr id="122" name="Tinta 121">
                  <a:extLst>
                    <a:ext uri="{FF2B5EF4-FFF2-40B4-BE49-F238E27FC236}">
                      <a16:creationId xmlns:a16="http://schemas.microsoft.com/office/drawing/2014/main" id="{ECFAD725-4488-487C-8308-F4F70A11842D}"/>
                    </a:ext>
                  </a:extLst>
                </p:cNvPr>
                <p:cNvPicPr/>
                <p:nvPr/>
              </p:nvPicPr>
              <p:blipFill>
                <a:blip r:embed="rId192"/>
                <a:stretch>
                  <a:fillRect/>
                </a:stretch>
              </p:blipFill>
              <p:spPr>
                <a:xfrm>
                  <a:off x="11839625" y="4442483"/>
                  <a:ext cx="322560" cy="48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3">
            <p14:nvContentPartPr>
              <p14:cNvPr id="124" name="Tinta 123">
                <a:extLst>
                  <a:ext uri="{FF2B5EF4-FFF2-40B4-BE49-F238E27FC236}">
                    <a16:creationId xmlns:a16="http://schemas.microsoft.com/office/drawing/2014/main" id="{AD635AC6-3C7F-4A77-85E4-C28DA3C60139}"/>
                  </a:ext>
                </a:extLst>
              </p14:cNvPr>
              <p14:cNvContentPartPr/>
              <p14:nvPr/>
            </p14:nvContentPartPr>
            <p14:xfrm>
              <a:off x="6271865" y="4548683"/>
              <a:ext cx="268920" cy="281520"/>
            </p14:xfrm>
          </p:contentPart>
        </mc:Choice>
        <mc:Fallback>
          <p:pic>
            <p:nvPicPr>
              <p:cNvPr id="124" name="Tinta 123">
                <a:extLst>
                  <a:ext uri="{FF2B5EF4-FFF2-40B4-BE49-F238E27FC236}">
                    <a16:creationId xmlns:a16="http://schemas.microsoft.com/office/drawing/2014/main" id="{AD635AC6-3C7F-4A77-85E4-C28DA3C60139}"/>
                  </a:ext>
                </a:extLst>
              </p:cNvPr>
              <p:cNvPicPr/>
              <p:nvPr/>
            </p:nvPicPr>
            <p:blipFill>
              <a:blip r:embed="rId194"/>
              <a:stretch>
                <a:fillRect/>
              </a:stretch>
            </p:blipFill>
            <p:spPr>
              <a:xfrm>
                <a:off x="6217865" y="4441043"/>
                <a:ext cx="37656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25" name="Tinta 124">
                <a:extLst>
                  <a:ext uri="{FF2B5EF4-FFF2-40B4-BE49-F238E27FC236}">
                    <a16:creationId xmlns:a16="http://schemas.microsoft.com/office/drawing/2014/main" id="{ED92058F-2D60-4620-87D9-5E262F7ABF21}"/>
                  </a:ext>
                </a:extLst>
              </p14:cNvPr>
              <p14:cNvContentPartPr/>
              <p14:nvPr/>
            </p14:nvContentPartPr>
            <p14:xfrm>
              <a:off x="11779505" y="4384883"/>
              <a:ext cx="394920" cy="410040"/>
            </p14:xfrm>
          </p:contentPart>
        </mc:Choice>
        <mc:Fallback>
          <p:pic>
            <p:nvPicPr>
              <p:cNvPr id="125" name="Tinta 124">
                <a:extLst>
                  <a:ext uri="{FF2B5EF4-FFF2-40B4-BE49-F238E27FC236}">
                    <a16:creationId xmlns:a16="http://schemas.microsoft.com/office/drawing/2014/main" id="{ED92058F-2D60-4620-87D9-5E262F7ABF21}"/>
                  </a:ext>
                </a:extLst>
              </p:cNvPr>
              <p:cNvPicPr/>
              <p:nvPr/>
            </p:nvPicPr>
            <p:blipFill>
              <a:blip r:embed="rId196"/>
              <a:stretch>
                <a:fillRect/>
              </a:stretch>
            </p:blipFill>
            <p:spPr>
              <a:xfrm>
                <a:off x="11725505" y="4277243"/>
                <a:ext cx="502560" cy="625680"/>
              </a:xfrm>
              <a:prstGeom prst="rect">
                <a:avLst/>
              </a:prstGeom>
            </p:spPr>
          </p:pic>
        </mc:Fallback>
      </mc:AlternateContent>
    </p:spTree>
    <p:extLst>
      <p:ext uri="{BB962C8B-B14F-4D97-AF65-F5344CB8AC3E}">
        <p14:creationId xmlns:p14="http://schemas.microsoft.com/office/powerpoint/2010/main" val="55968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ipse 1">
            <a:extLst>
              <a:ext uri="{FF2B5EF4-FFF2-40B4-BE49-F238E27FC236}">
                <a16:creationId xmlns:a16="http://schemas.microsoft.com/office/drawing/2014/main" id="{2E5BCCFB-8A6E-4BE3-A1DB-53BFB5C43806}"/>
              </a:ext>
            </a:extLst>
          </p:cNvPr>
          <p:cNvSpPr/>
          <p:nvPr/>
        </p:nvSpPr>
        <p:spPr>
          <a:xfrm>
            <a:off x="1854590" y="1691640"/>
            <a:ext cx="1589649" cy="3474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3" name="Elipse 2">
            <a:extLst>
              <a:ext uri="{FF2B5EF4-FFF2-40B4-BE49-F238E27FC236}">
                <a16:creationId xmlns:a16="http://schemas.microsoft.com/office/drawing/2014/main" id="{528EF1BF-DFBA-4B4E-BE26-E3BEDE8E31F5}"/>
              </a:ext>
            </a:extLst>
          </p:cNvPr>
          <p:cNvSpPr/>
          <p:nvPr/>
        </p:nvSpPr>
        <p:spPr>
          <a:xfrm>
            <a:off x="8916573" y="1691640"/>
            <a:ext cx="1589649" cy="3474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 name="Elipse 3">
            <a:extLst>
              <a:ext uri="{FF2B5EF4-FFF2-40B4-BE49-F238E27FC236}">
                <a16:creationId xmlns:a16="http://schemas.microsoft.com/office/drawing/2014/main" id="{3516C4E5-FC3F-4DB6-B217-4200FBF97FCA}"/>
              </a:ext>
            </a:extLst>
          </p:cNvPr>
          <p:cNvSpPr/>
          <p:nvPr/>
        </p:nvSpPr>
        <p:spPr>
          <a:xfrm>
            <a:off x="5301175" y="1691640"/>
            <a:ext cx="1589649" cy="3474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mc:AlternateContent xmlns:mc="http://schemas.openxmlformats.org/markup-compatibility/2006" xmlns:p14="http://schemas.microsoft.com/office/powerpoint/2010/main">
        <mc:Choice Requires="p14">
          <p:contentPart p14:bwMode="auto" r:id="rId2">
            <p14:nvContentPartPr>
              <p14:cNvPr id="5" name="Tinta 4">
                <a:extLst>
                  <a:ext uri="{FF2B5EF4-FFF2-40B4-BE49-F238E27FC236}">
                    <a16:creationId xmlns:a16="http://schemas.microsoft.com/office/drawing/2014/main" id="{7635DC75-FAA7-41AA-A639-6863BBEC31C2}"/>
                  </a:ext>
                </a:extLst>
              </p14:cNvPr>
              <p14:cNvContentPartPr/>
              <p14:nvPr/>
            </p14:nvContentPartPr>
            <p14:xfrm>
              <a:off x="454985" y="1681283"/>
              <a:ext cx="360" cy="360"/>
            </p14:xfrm>
          </p:contentPart>
        </mc:Choice>
        <mc:Fallback xmlns="">
          <p:pic>
            <p:nvPicPr>
              <p:cNvPr id="5" name="Tinta 4">
                <a:extLst>
                  <a:ext uri="{FF2B5EF4-FFF2-40B4-BE49-F238E27FC236}">
                    <a16:creationId xmlns:a16="http://schemas.microsoft.com/office/drawing/2014/main" id="{7635DC75-FAA7-41AA-A639-6863BBEC31C2}"/>
                  </a:ext>
                </a:extLst>
              </p:cNvPr>
              <p:cNvPicPr/>
              <p:nvPr/>
            </p:nvPicPr>
            <p:blipFill>
              <a:blip r:embed="rId3"/>
              <a:stretch>
                <a:fillRect/>
              </a:stretch>
            </p:blipFill>
            <p:spPr>
              <a:xfrm>
                <a:off x="401345" y="1573283"/>
                <a:ext cx="108000" cy="216000"/>
              </a:xfrm>
              <a:prstGeom prst="rect">
                <a:avLst/>
              </a:prstGeom>
            </p:spPr>
          </p:pic>
        </mc:Fallback>
      </mc:AlternateContent>
      <p:grpSp>
        <p:nvGrpSpPr>
          <p:cNvPr id="15" name="Agrupar 14">
            <a:extLst>
              <a:ext uri="{FF2B5EF4-FFF2-40B4-BE49-F238E27FC236}">
                <a16:creationId xmlns:a16="http://schemas.microsoft.com/office/drawing/2014/main" id="{05828FA7-B17D-4B38-9822-AAE136BDF3BA}"/>
              </a:ext>
            </a:extLst>
          </p:cNvPr>
          <p:cNvGrpSpPr/>
          <p:nvPr/>
        </p:nvGrpSpPr>
        <p:grpSpPr>
          <a:xfrm>
            <a:off x="2390705" y="1150283"/>
            <a:ext cx="3399120" cy="1634040"/>
            <a:chOff x="2390705" y="1150283"/>
            <a:chExt cx="3399120" cy="1634040"/>
          </a:xfrm>
        </p:grpSpPr>
        <mc:AlternateContent xmlns:mc="http://schemas.openxmlformats.org/markup-compatibility/2006" xmlns:p14="http://schemas.microsoft.com/office/powerpoint/2010/main">
          <mc:Choice Requires="p14">
            <p:contentPart p14:bwMode="auto" r:id="rId4">
              <p14:nvContentPartPr>
                <p14:cNvPr id="6" name="Tinta 5">
                  <a:extLst>
                    <a:ext uri="{FF2B5EF4-FFF2-40B4-BE49-F238E27FC236}">
                      <a16:creationId xmlns:a16="http://schemas.microsoft.com/office/drawing/2014/main" id="{36A7179C-25D1-4B81-B760-C762265CF51D}"/>
                    </a:ext>
                  </a:extLst>
                </p14:cNvPr>
                <p14:cNvContentPartPr/>
                <p14:nvPr/>
              </p14:nvContentPartPr>
              <p14:xfrm>
                <a:off x="2566385" y="1150283"/>
                <a:ext cx="213480" cy="356040"/>
              </p14:xfrm>
            </p:contentPart>
          </mc:Choice>
          <mc:Fallback xmlns="">
            <p:pic>
              <p:nvPicPr>
                <p:cNvPr id="6" name="Tinta 5">
                  <a:extLst>
                    <a:ext uri="{FF2B5EF4-FFF2-40B4-BE49-F238E27FC236}">
                      <a16:creationId xmlns:a16="http://schemas.microsoft.com/office/drawing/2014/main" id="{36A7179C-25D1-4B81-B760-C762265CF51D}"/>
                    </a:ext>
                  </a:extLst>
                </p:cNvPr>
                <p:cNvPicPr/>
                <p:nvPr/>
              </p:nvPicPr>
              <p:blipFill>
                <a:blip r:embed="rId5"/>
                <a:stretch>
                  <a:fillRect/>
                </a:stretch>
              </p:blipFill>
              <p:spPr>
                <a:xfrm>
                  <a:off x="2557385" y="1141283"/>
                  <a:ext cx="23112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Tinta 6">
                  <a:extLst>
                    <a:ext uri="{FF2B5EF4-FFF2-40B4-BE49-F238E27FC236}">
                      <a16:creationId xmlns:a16="http://schemas.microsoft.com/office/drawing/2014/main" id="{755D54C2-BCFC-496A-8A50-AD0FB5E17645}"/>
                    </a:ext>
                  </a:extLst>
                </p14:cNvPr>
                <p14:cNvContentPartPr/>
                <p14:nvPr/>
              </p14:nvContentPartPr>
              <p14:xfrm>
                <a:off x="2611745" y="1318403"/>
                <a:ext cx="126720" cy="18360"/>
              </p14:xfrm>
            </p:contentPart>
          </mc:Choice>
          <mc:Fallback xmlns="">
            <p:pic>
              <p:nvPicPr>
                <p:cNvPr id="7" name="Tinta 6">
                  <a:extLst>
                    <a:ext uri="{FF2B5EF4-FFF2-40B4-BE49-F238E27FC236}">
                      <a16:creationId xmlns:a16="http://schemas.microsoft.com/office/drawing/2014/main" id="{755D54C2-BCFC-496A-8A50-AD0FB5E17645}"/>
                    </a:ext>
                  </a:extLst>
                </p:cNvPr>
                <p:cNvPicPr/>
                <p:nvPr/>
              </p:nvPicPr>
              <p:blipFill>
                <a:blip r:embed="rId7"/>
                <a:stretch>
                  <a:fillRect/>
                </a:stretch>
              </p:blipFill>
              <p:spPr>
                <a:xfrm>
                  <a:off x="2603105" y="1309763"/>
                  <a:ext cx="1443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Tinta 8">
                  <a:extLst>
                    <a:ext uri="{FF2B5EF4-FFF2-40B4-BE49-F238E27FC236}">
                      <a16:creationId xmlns:a16="http://schemas.microsoft.com/office/drawing/2014/main" id="{CE345A83-20B7-4F8B-8DAC-E9DE4739E8AE}"/>
                    </a:ext>
                  </a:extLst>
                </p14:cNvPr>
                <p14:cNvContentPartPr/>
                <p14:nvPr/>
              </p14:nvContentPartPr>
              <p14:xfrm>
                <a:off x="2708585" y="2652923"/>
                <a:ext cx="79200" cy="65880"/>
              </p14:xfrm>
            </p:contentPart>
          </mc:Choice>
          <mc:Fallback xmlns="">
            <p:pic>
              <p:nvPicPr>
                <p:cNvPr id="9" name="Tinta 8">
                  <a:extLst>
                    <a:ext uri="{FF2B5EF4-FFF2-40B4-BE49-F238E27FC236}">
                      <a16:creationId xmlns:a16="http://schemas.microsoft.com/office/drawing/2014/main" id="{CE345A83-20B7-4F8B-8DAC-E9DE4739E8AE}"/>
                    </a:ext>
                  </a:extLst>
                </p:cNvPr>
                <p:cNvPicPr/>
                <p:nvPr/>
              </p:nvPicPr>
              <p:blipFill>
                <a:blip r:embed="rId9"/>
                <a:stretch>
                  <a:fillRect/>
                </a:stretch>
              </p:blipFill>
              <p:spPr>
                <a:xfrm>
                  <a:off x="2699585" y="2644283"/>
                  <a:ext cx="968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Tinta 9">
                  <a:extLst>
                    <a:ext uri="{FF2B5EF4-FFF2-40B4-BE49-F238E27FC236}">
                      <a16:creationId xmlns:a16="http://schemas.microsoft.com/office/drawing/2014/main" id="{6B956F77-72BD-4DB9-AB80-2A18A3BD9B6D}"/>
                    </a:ext>
                  </a:extLst>
                </p14:cNvPr>
                <p14:cNvContentPartPr/>
                <p14:nvPr/>
              </p14:nvContentPartPr>
              <p14:xfrm>
                <a:off x="2390705" y="2403443"/>
                <a:ext cx="279000" cy="209520"/>
              </p14:xfrm>
            </p:contentPart>
          </mc:Choice>
          <mc:Fallback xmlns="">
            <p:pic>
              <p:nvPicPr>
                <p:cNvPr id="10" name="Tinta 9">
                  <a:extLst>
                    <a:ext uri="{FF2B5EF4-FFF2-40B4-BE49-F238E27FC236}">
                      <a16:creationId xmlns:a16="http://schemas.microsoft.com/office/drawing/2014/main" id="{6B956F77-72BD-4DB9-AB80-2A18A3BD9B6D}"/>
                    </a:ext>
                  </a:extLst>
                </p:cNvPr>
                <p:cNvPicPr/>
                <p:nvPr/>
              </p:nvPicPr>
              <p:blipFill>
                <a:blip r:embed="rId11"/>
                <a:stretch>
                  <a:fillRect/>
                </a:stretch>
              </p:blipFill>
              <p:spPr>
                <a:xfrm>
                  <a:off x="2381705" y="2394443"/>
                  <a:ext cx="296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Tinta 11">
                  <a:extLst>
                    <a:ext uri="{FF2B5EF4-FFF2-40B4-BE49-F238E27FC236}">
                      <a16:creationId xmlns:a16="http://schemas.microsoft.com/office/drawing/2014/main" id="{E84BA978-2B18-40F6-BDFE-EE06913578B4}"/>
                    </a:ext>
                  </a:extLst>
                </p14:cNvPr>
                <p14:cNvContentPartPr/>
                <p14:nvPr/>
              </p14:nvContentPartPr>
              <p14:xfrm>
                <a:off x="2851865" y="2109683"/>
                <a:ext cx="2937960" cy="674640"/>
              </p14:xfrm>
            </p:contentPart>
          </mc:Choice>
          <mc:Fallback xmlns="">
            <p:pic>
              <p:nvPicPr>
                <p:cNvPr id="12" name="Tinta 11">
                  <a:extLst>
                    <a:ext uri="{FF2B5EF4-FFF2-40B4-BE49-F238E27FC236}">
                      <a16:creationId xmlns:a16="http://schemas.microsoft.com/office/drawing/2014/main" id="{E84BA978-2B18-40F6-BDFE-EE06913578B4}"/>
                    </a:ext>
                  </a:extLst>
                </p:cNvPr>
                <p:cNvPicPr/>
                <p:nvPr/>
              </p:nvPicPr>
              <p:blipFill>
                <a:blip r:embed="rId13"/>
                <a:stretch>
                  <a:fillRect/>
                </a:stretch>
              </p:blipFill>
              <p:spPr>
                <a:xfrm>
                  <a:off x="2843225" y="2101043"/>
                  <a:ext cx="295560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Tinta 13">
                  <a:extLst>
                    <a:ext uri="{FF2B5EF4-FFF2-40B4-BE49-F238E27FC236}">
                      <a16:creationId xmlns:a16="http://schemas.microsoft.com/office/drawing/2014/main" id="{D5DF4B4F-17E1-4685-B972-A99F0F4A3690}"/>
                    </a:ext>
                  </a:extLst>
                </p14:cNvPr>
                <p14:cNvContentPartPr/>
                <p14:nvPr/>
              </p14:nvContentPartPr>
              <p14:xfrm>
                <a:off x="4152905" y="1467443"/>
                <a:ext cx="221760" cy="803880"/>
              </p14:xfrm>
            </p:contentPart>
          </mc:Choice>
          <mc:Fallback xmlns="">
            <p:pic>
              <p:nvPicPr>
                <p:cNvPr id="14" name="Tinta 13">
                  <a:extLst>
                    <a:ext uri="{FF2B5EF4-FFF2-40B4-BE49-F238E27FC236}">
                      <a16:creationId xmlns:a16="http://schemas.microsoft.com/office/drawing/2014/main" id="{D5DF4B4F-17E1-4685-B972-A99F0F4A3690}"/>
                    </a:ext>
                  </a:extLst>
                </p:cNvPr>
                <p:cNvPicPr/>
                <p:nvPr/>
              </p:nvPicPr>
              <p:blipFill>
                <a:blip r:embed="rId15"/>
                <a:stretch>
                  <a:fillRect/>
                </a:stretch>
              </p:blipFill>
              <p:spPr>
                <a:xfrm>
                  <a:off x="4144265" y="1458443"/>
                  <a:ext cx="239400" cy="82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6" name="Tinta 15">
                <a:extLst>
                  <a:ext uri="{FF2B5EF4-FFF2-40B4-BE49-F238E27FC236}">
                    <a16:creationId xmlns:a16="http://schemas.microsoft.com/office/drawing/2014/main" id="{0210F258-5E4F-41C0-9317-890FE4343831}"/>
                  </a:ext>
                </a:extLst>
              </p14:cNvPr>
              <p14:cNvContentPartPr/>
              <p14:nvPr/>
            </p14:nvContentPartPr>
            <p14:xfrm>
              <a:off x="5948225" y="1118243"/>
              <a:ext cx="251280" cy="303120"/>
            </p14:xfrm>
          </p:contentPart>
        </mc:Choice>
        <mc:Fallback xmlns="">
          <p:pic>
            <p:nvPicPr>
              <p:cNvPr id="16" name="Tinta 15">
                <a:extLst>
                  <a:ext uri="{FF2B5EF4-FFF2-40B4-BE49-F238E27FC236}">
                    <a16:creationId xmlns:a16="http://schemas.microsoft.com/office/drawing/2014/main" id="{0210F258-5E4F-41C0-9317-890FE4343831}"/>
                  </a:ext>
                </a:extLst>
              </p:cNvPr>
              <p:cNvPicPr/>
              <p:nvPr/>
            </p:nvPicPr>
            <p:blipFill>
              <a:blip r:embed="rId17"/>
              <a:stretch>
                <a:fillRect/>
              </a:stretch>
            </p:blipFill>
            <p:spPr>
              <a:xfrm>
                <a:off x="5939225" y="1109243"/>
                <a:ext cx="268920" cy="320760"/>
              </a:xfrm>
              <a:prstGeom prst="rect">
                <a:avLst/>
              </a:prstGeom>
            </p:spPr>
          </p:pic>
        </mc:Fallback>
      </mc:AlternateContent>
      <p:grpSp>
        <p:nvGrpSpPr>
          <p:cNvPr id="24" name="Agrupar 23">
            <a:extLst>
              <a:ext uri="{FF2B5EF4-FFF2-40B4-BE49-F238E27FC236}">
                <a16:creationId xmlns:a16="http://schemas.microsoft.com/office/drawing/2014/main" id="{0864C52B-BFA7-4297-9B5C-BD1408AB3A6B}"/>
              </a:ext>
            </a:extLst>
          </p:cNvPr>
          <p:cNvGrpSpPr/>
          <p:nvPr/>
        </p:nvGrpSpPr>
        <p:grpSpPr>
          <a:xfrm>
            <a:off x="5516945" y="2851283"/>
            <a:ext cx="1279800" cy="574200"/>
            <a:chOff x="5516945" y="2851283"/>
            <a:chExt cx="1279800" cy="574200"/>
          </a:xfrm>
        </p:grpSpPr>
        <mc:AlternateContent xmlns:mc="http://schemas.openxmlformats.org/markup-compatibility/2006" xmlns:p14="http://schemas.microsoft.com/office/powerpoint/2010/main">
          <mc:Choice Requires="p14">
            <p:contentPart p14:bwMode="auto" r:id="rId18">
              <p14:nvContentPartPr>
                <p14:cNvPr id="17" name="Tinta 16">
                  <a:extLst>
                    <a:ext uri="{FF2B5EF4-FFF2-40B4-BE49-F238E27FC236}">
                      <a16:creationId xmlns:a16="http://schemas.microsoft.com/office/drawing/2014/main" id="{88CA8509-52CB-4A24-AC69-138977297B76}"/>
                    </a:ext>
                  </a:extLst>
                </p14:cNvPr>
                <p14:cNvContentPartPr/>
                <p14:nvPr/>
              </p14:nvContentPartPr>
              <p14:xfrm>
                <a:off x="5516945" y="2992403"/>
                <a:ext cx="223200" cy="393840"/>
              </p14:xfrm>
            </p:contentPart>
          </mc:Choice>
          <mc:Fallback xmlns="">
            <p:pic>
              <p:nvPicPr>
                <p:cNvPr id="17" name="Tinta 16">
                  <a:extLst>
                    <a:ext uri="{FF2B5EF4-FFF2-40B4-BE49-F238E27FC236}">
                      <a16:creationId xmlns:a16="http://schemas.microsoft.com/office/drawing/2014/main" id="{88CA8509-52CB-4A24-AC69-138977297B76}"/>
                    </a:ext>
                  </a:extLst>
                </p:cNvPr>
                <p:cNvPicPr/>
                <p:nvPr/>
              </p:nvPicPr>
              <p:blipFill>
                <a:blip r:embed="rId19"/>
                <a:stretch>
                  <a:fillRect/>
                </a:stretch>
              </p:blipFill>
              <p:spPr>
                <a:xfrm>
                  <a:off x="5507945" y="2983403"/>
                  <a:ext cx="240840"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Tinta 17">
                  <a:extLst>
                    <a:ext uri="{FF2B5EF4-FFF2-40B4-BE49-F238E27FC236}">
                      <a16:creationId xmlns:a16="http://schemas.microsoft.com/office/drawing/2014/main" id="{325D62A7-29F5-413D-A73B-0B9FE1517002}"/>
                    </a:ext>
                  </a:extLst>
                </p14:cNvPr>
                <p14:cNvContentPartPr/>
                <p14:nvPr/>
              </p14:nvContentPartPr>
              <p14:xfrm>
                <a:off x="5829065" y="3067643"/>
                <a:ext cx="125640" cy="13320"/>
              </p14:xfrm>
            </p:contentPart>
          </mc:Choice>
          <mc:Fallback xmlns="">
            <p:pic>
              <p:nvPicPr>
                <p:cNvPr id="18" name="Tinta 17">
                  <a:extLst>
                    <a:ext uri="{FF2B5EF4-FFF2-40B4-BE49-F238E27FC236}">
                      <a16:creationId xmlns:a16="http://schemas.microsoft.com/office/drawing/2014/main" id="{325D62A7-29F5-413D-A73B-0B9FE1517002}"/>
                    </a:ext>
                  </a:extLst>
                </p:cNvPr>
                <p:cNvPicPr/>
                <p:nvPr/>
              </p:nvPicPr>
              <p:blipFill>
                <a:blip r:embed="rId21"/>
                <a:stretch>
                  <a:fillRect/>
                </a:stretch>
              </p:blipFill>
              <p:spPr>
                <a:xfrm>
                  <a:off x="5820065" y="3059003"/>
                  <a:ext cx="1432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Tinta 18">
                  <a:extLst>
                    <a:ext uri="{FF2B5EF4-FFF2-40B4-BE49-F238E27FC236}">
                      <a16:creationId xmlns:a16="http://schemas.microsoft.com/office/drawing/2014/main" id="{B34BB1CC-74BC-4633-B053-27F6F81DFD90}"/>
                    </a:ext>
                  </a:extLst>
                </p14:cNvPr>
                <p14:cNvContentPartPr/>
                <p14:nvPr/>
              </p14:nvContentPartPr>
              <p14:xfrm>
                <a:off x="5856785" y="3161603"/>
                <a:ext cx="93960" cy="11880"/>
              </p14:xfrm>
            </p:contentPart>
          </mc:Choice>
          <mc:Fallback xmlns="">
            <p:pic>
              <p:nvPicPr>
                <p:cNvPr id="19" name="Tinta 18">
                  <a:extLst>
                    <a:ext uri="{FF2B5EF4-FFF2-40B4-BE49-F238E27FC236}">
                      <a16:creationId xmlns:a16="http://schemas.microsoft.com/office/drawing/2014/main" id="{B34BB1CC-74BC-4633-B053-27F6F81DFD90}"/>
                    </a:ext>
                  </a:extLst>
                </p:cNvPr>
                <p:cNvPicPr/>
                <p:nvPr/>
              </p:nvPicPr>
              <p:blipFill>
                <a:blip r:embed="rId23"/>
                <a:stretch>
                  <a:fillRect/>
                </a:stretch>
              </p:blipFill>
              <p:spPr>
                <a:xfrm>
                  <a:off x="5848145" y="3152963"/>
                  <a:ext cx="11160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Tinta 19">
                  <a:extLst>
                    <a:ext uri="{FF2B5EF4-FFF2-40B4-BE49-F238E27FC236}">
                      <a16:creationId xmlns:a16="http://schemas.microsoft.com/office/drawing/2014/main" id="{9BA2156C-CAAB-4B0C-928E-B0031A6A1070}"/>
                    </a:ext>
                  </a:extLst>
                </p14:cNvPr>
                <p14:cNvContentPartPr/>
                <p14:nvPr/>
              </p14:nvContentPartPr>
              <p14:xfrm>
                <a:off x="6128585" y="2851283"/>
                <a:ext cx="156960" cy="574200"/>
              </p14:xfrm>
            </p:contentPart>
          </mc:Choice>
          <mc:Fallback xmlns="">
            <p:pic>
              <p:nvPicPr>
                <p:cNvPr id="20" name="Tinta 19">
                  <a:extLst>
                    <a:ext uri="{FF2B5EF4-FFF2-40B4-BE49-F238E27FC236}">
                      <a16:creationId xmlns:a16="http://schemas.microsoft.com/office/drawing/2014/main" id="{9BA2156C-CAAB-4B0C-928E-B0031A6A1070}"/>
                    </a:ext>
                  </a:extLst>
                </p:cNvPr>
                <p:cNvPicPr/>
                <p:nvPr/>
              </p:nvPicPr>
              <p:blipFill>
                <a:blip r:embed="rId25"/>
                <a:stretch>
                  <a:fillRect/>
                </a:stretch>
              </p:blipFill>
              <p:spPr>
                <a:xfrm>
                  <a:off x="6119945" y="2842283"/>
                  <a:ext cx="174600" cy="59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Tinta 20">
                  <a:extLst>
                    <a:ext uri="{FF2B5EF4-FFF2-40B4-BE49-F238E27FC236}">
                      <a16:creationId xmlns:a16="http://schemas.microsoft.com/office/drawing/2014/main" id="{F7DF2857-4DA2-4178-AB3E-7DF012787D43}"/>
                    </a:ext>
                  </a:extLst>
                </p14:cNvPr>
                <p14:cNvContentPartPr/>
                <p14:nvPr/>
              </p14:nvContentPartPr>
              <p14:xfrm>
                <a:off x="6347105" y="2881883"/>
                <a:ext cx="85320" cy="293760"/>
              </p14:xfrm>
            </p:contentPart>
          </mc:Choice>
          <mc:Fallback xmlns="">
            <p:pic>
              <p:nvPicPr>
                <p:cNvPr id="21" name="Tinta 20">
                  <a:extLst>
                    <a:ext uri="{FF2B5EF4-FFF2-40B4-BE49-F238E27FC236}">
                      <a16:creationId xmlns:a16="http://schemas.microsoft.com/office/drawing/2014/main" id="{F7DF2857-4DA2-4178-AB3E-7DF012787D43}"/>
                    </a:ext>
                  </a:extLst>
                </p:cNvPr>
                <p:cNvPicPr/>
                <p:nvPr/>
              </p:nvPicPr>
              <p:blipFill>
                <a:blip r:embed="rId27"/>
                <a:stretch>
                  <a:fillRect/>
                </a:stretch>
              </p:blipFill>
              <p:spPr>
                <a:xfrm>
                  <a:off x="6338465" y="2873243"/>
                  <a:ext cx="10296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Tinta 21">
                  <a:extLst>
                    <a:ext uri="{FF2B5EF4-FFF2-40B4-BE49-F238E27FC236}">
                      <a16:creationId xmlns:a16="http://schemas.microsoft.com/office/drawing/2014/main" id="{D75FFECE-EFE7-4EFB-9A4F-487BFBE393FC}"/>
                    </a:ext>
                  </a:extLst>
                </p14:cNvPr>
                <p14:cNvContentPartPr/>
                <p14:nvPr/>
              </p14:nvContentPartPr>
              <p14:xfrm>
                <a:off x="6463745" y="3035243"/>
                <a:ext cx="308880" cy="136800"/>
              </p14:xfrm>
            </p:contentPart>
          </mc:Choice>
          <mc:Fallback xmlns="">
            <p:pic>
              <p:nvPicPr>
                <p:cNvPr id="22" name="Tinta 21">
                  <a:extLst>
                    <a:ext uri="{FF2B5EF4-FFF2-40B4-BE49-F238E27FC236}">
                      <a16:creationId xmlns:a16="http://schemas.microsoft.com/office/drawing/2014/main" id="{D75FFECE-EFE7-4EFB-9A4F-487BFBE393FC}"/>
                    </a:ext>
                  </a:extLst>
                </p:cNvPr>
                <p:cNvPicPr/>
                <p:nvPr/>
              </p:nvPicPr>
              <p:blipFill>
                <a:blip r:embed="rId29"/>
                <a:stretch>
                  <a:fillRect/>
                </a:stretch>
              </p:blipFill>
              <p:spPr>
                <a:xfrm>
                  <a:off x="6454745" y="3026243"/>
                  <a:ext cx="3265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Tinta 22">
                  <a:extLst>
                    <a:ext uri="{FF2B5EF4-FFF2-40B4-BE49-F238E27FC236}">
                      <a16:creationId xmlns:a16="http://schemas.microsoft.com/office/drawing/2014/main" id="{43B7AAED-0698-4CE3-9D2D-3CF139356A0B}"/>
                    </a:ext>
                  </a:extLst>
                </p14:cNvPr>
                <p14:cNvContentPartPr/>
                <p14:nvPr/>
              </p14:nvContentPartPr>
              <p14:xfrm>
                <a:off x="6697385" y="2853443"/>
                <a:ext cx="99360" cy="342720"/>
              </p14:xfrm>
            </p:contentPart>
          </mc:Choice>
          <mc:Fallback xmlns="">
            <p:pic>
              <p:nvPicPr>
                <p:cNvPr id="23" name="Tinta 22">
                  <a:extLst>
                    <a:ext uri="{FF2B5EF4-FFF2-40B4-BE49-F238E27FC236}">
                      <a16:creationId xmlns:a16="http://schemas.microsoft.com/office/drawing/2014/main" id="{43B7AAED-0698-4CE3-9D2D-3CF139356A0B}"/>
                    </a:ext>
                  </a:extLst>
                </p:cNvPr>
                <p:cNvPicPr/>
                <p:nvPr/>
              </p:nvPicPr>
              <p:blipFill>
                <a:blip r:embed="rId31"/>
                <a:stretch>
                  <a:fillRect/>
                </a:stretch>
              </p:blipFill>
              <p:spPr>
                <a:xfrm>
                  <a:off x="6688745" y="2844803"/>
                  <a:ext cx="117000" cy="36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5" name="Tinta 24">
                <a:extLst>
                  <a:ext uri="{FF2B5EF4-FFF2-40B4-BE49-F238E27FC236}">
                    <a16:creationId xmlns:a16="http://schemas.microsoft.com/office/drawing/2014/main" id="{7548D17D-B1E9-45AC-A5D8-0FCAB76865C7}"/>
                  </a:ext>
                </a:extLst>
              </p14:cNvPr>
              <p14:cNvContentPartPr/>
              <p14:nvPr/>
            </p14:nvContentPartPr>
            <p14:xfrm>
              <a:off x="2454065" y="2382563"/>
              <a:ext cx="148680" cy="167760"/>
            </p14:xfrm>
          </p:contentPart>
        </mc:Choice>
        <mc:Fallback xmlns="">
          <p:pic>
            <p:nvPicPr>
              <p:cNvPr id="25" name="Tinta 24">
                <a:extLst>
                  <a:ext uri="{FF2B5EF4-FFF2-40B4-BE49-F238E27FC236}">
                    <a16:creationId xmlns:a16="http://schemas.microsoft.com/office/drawing/2014/main" id="{7548D17D-B1E9-45AC-A5D8-0FCAB76865C7}"/>
                  </a:ext>
                </a:extLst>
              </p:cNvPr>
              <p:cNvPicPr/>
              <p:nvPr/>
            </p:nvPicPr>
            <p:blipFill>
              <a:blip r:embed="rId33"/>
              <a:stretch>
                <a:fillRect/>
              </a:stretch>
            </p:blipFill>
            <p:spPr>
              <a:xfrm>
                <a:off x="2400065" y="2274923"/>
                <a:ext cx="25632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Tinta 27">
                <a:extLst>
                  <a:ext uri="{FF2B5EF4-FFF2-40B4-BE49-F238E27FC236}">
                    <a16:creationId xmlns:a16="http://schemas.microsoft.com/office/drawing/2014/main" id="{6BAAA33F-5239-4529-8778-04B5A1A9A061}"/>
                  </a:ext>
                </a:extLst>
              </p14:cNvPr>
              <p14:cNvContentPartPr/>
              <p14:nvPr/>
            </p14:nvContentPartPr>
            <p14:xfrm>
              <a:off x="5784785" y="1148843"/>
              <a:ext cx="433440" cy="363240"/>
            </p14:xfrm>
          </p:contentPart>
        </mc:Choice>
        <mc:Fallback xmlns="">
          <p:pic>
            <p:nvPicPr>
              <p:cNvPr id="28" name="Tinta 27">
                <a:extLst>
                  <a:ext uri="{FF2B5EF4-FFF2-40B4-BE49-F238E27FC236}">
                    <a16:creationId xmlns:a16="http://schemas.microsoft.com/office/drawing/2014/main" id="{6BAAA33F-5239-4529-8778-04B5A1A9A061}"/>
                  </a:ext>
                </a:extLst>
              </p:cNvPr>
              <p:cNvPicPr/>
              <p:nvPr/>
            </p:nvPicPr>
            <p:blipFill>
              <a:blip r:embed="rId35"/>
              <a:stretch>
                <a:fillRect/>
              </a:stretch>
            </p:blipFill>
            <p:spPr>
              <a:xfrm>
                <a:off x="5731145" y="1040843"/>
                <a:ext cx="541080" cy="578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Tinta 28">
                <a:extLst>
                  <a:ext uri="{FF2B5EF4-FFF2-40B4-BE49-F238E27FC236}">
                    <a16:creationId xmlns:a16="http://schemas.microsoft.com/office/drawing/2014/main" id="{5B03FB41-4BC2-4D13-8CF4-6D7E511E9572}"/>
                  </a:ext>
                </a:extLst>
              </p14:cNvPr>
              <p14:cNvContentPartPr/>
              <p14:nvPr/>
            </p14:nvContentPartPr>
            <p14:xfrm>
              <a:off x="2484305" y="1178723"/>
              <a:ext cx="359640" cy="341280"/>
            </p14:xfrm>
          </p:contentPart>
        </mc:Choice>
        <mc:Fallback xmlns="">
          <p:pic>
            <p:nvPicPr>
              <p:cNvPr id="29" name="Tinta 28">
                <a:extLst>
                  <a:ext uri="{FF2B5EF4-FFF2-40B4-BE49-F238E27FC236}">
                    <a16:creationId xmlns:a16="http://schemas.microsoft.com/office/drawing/2014/main" id="{5B03FB41-4BC2-4D13-8CF4-6D7E511E9572}"/>
                  </a:ext>
                </a:extLst>
              </p:cNvPr>
              <p:cNvPicPr/>
              <p:nvPr/>
            </p:nvPicPr>
            <p:blipFill>
              <a:blip r:embed="rId37"/>
              <a:stretch>
                <a:fillRect/>
              </a:stretch>
            </p:blipFill>
            <p:spPr>
              <a:xfrm>
                <a:off x="2430665" y="1071083"/>
                <a:ext cx="467280" cy="556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Tinta 29">
                <a:extLst>
                  <a:ext uri="{FF2B5EF4-FFF2-40B4-BE49-F238E27FC236}">
                    <a16:creationId xmlns:a16="http://schemas.microsoft.com/office/drawing/2014/main" id="{3F3F2FD5-4817-494A-850A-7BE3714C12FE}"/>
                  </a:ext>
                </a:extLst>
              </p14:cNvPr>
              <p14:cNvContentPartPr/>
              <p14:nvPr/>
            </p14:nvContentPartPr>
            <p14:xfrm>
              <a:off x="9557585" y="1241363"/>
              <a:ext cx="279360" cy="257400"/>
            </p14:xfrm>
          </p:contentPart>
        </mc:Choice>
        <mc:Fallback xmlns="">
          <p:pic>
            <p:nvPicPr>
              <p:cNvPr id="30" name="Tinta 29">
                <a:extLst>
                  <a:ext uri="{FF2B5EF4-FFF2-40B4-BE49-F238E27FC236}">
                    <a16:creationId xmlns:a16="http://schemas.microsoft.com/office/drawing/2014/main" id="{3F3F2FD5-4817-494A-850A-7BE3714C12FE}"/>
                  </a:ext>
                </a:extLst>
              </p:cNvPr>
              <p:cNvPicPr/>
              <p:nvPr/>
            </p:nvPicPr>
            <p:blipFill>
              <a:blip r:embed="rId39"/>
              <a:stretch>
                <a:fillRect/>
              </a:stretch>
            </p:blipFill>
            <p:spPr>
              <a:xfrm>
                <a:off x="9548585" y="1232723"/>
                <a:ext cx="2970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Tinta 30">
                <a:extLst>
                  <a:ext uri="{FF2B5EF4-FFF2-40B4-BE49-F238E27FC236}">
                    <a16:creationId xmlns:a16="http://schemas.microsoft.com/office/drawing/2014/main" id="{B078CAB7-7735-42E4-8D72-54A5581A62CD}"/>
                  </a:ext>
                </a:extLst>
              </p14:cNvPr>
              <p14:cNvContentPartPr/>
              <p14:nvPr/>
            </p14:nvContentPartPr>
            <p14:xfrm>
              <a:off x="9528785" y="1203563"/>
              <a:ext cx="389880" cy="256320"/>
            </p14:xfrm>
          </p:contentPart>
        </mc:Choice>
        <mc:Fallback xmlns="">
          <p:pic>
            <p:nvPicPr>
              <p:cNvPr id="31" name="Tinta 30">
                <a:extLst>
                  <a:ext uri="{FF2B5EF4-FFF2-40B4-BE49-F238E27FC236}">
                    <a16:creationId xmlns:a16="http://schemas.microsoft.com/office/drawing/2014/main" id="{B078CAB7-7735-42E4-8D72-54A5581A62CD}"/>
                  </a:ext>
                </a:extLst>
              </p:cNvPr>
              <p:cNvPicPr/>
              <p:nvPr/>
            </p:nvPicPr>
            <p:blipFill>
              <a:blip r:embed="rId41"/>
              <a:stretch>
                <a:fillRect/>
              </a:stretch>
            </p:blipFill>
            <p:spPr>
              <a:xfrm>
                <a:off x="9474785" y="1095563"/>
                <a:ext cx="497520" cy="471960"/>
              </a:xfrm>
              <a:prstGeom prst="rect">
                <a:avLst/>
              </a:prstGeom>
            </p:spPr>
          </p:pic>
        </mc:Fallback>
      </mc:AlternateContent>
      <p:grpSp>
        <p:nvGrpSpPr>
          <p:cNvPr id="34" name="Agrupar 33">
            <a:extLst>
              <a:ext uri="{FF2B5EF4-FFF2-40B4-BE49-F238E27FC236}">
                <a16:creationId xmlns:a16="http://schemas.microsoft.com/office/drawing/2014/main" id="{4C4F1FAD-120C-4E72-A5F8-2D7E21186484}"/>
              </a:ext>
            </a:extLst>
          </p:cNvPr>
          <p:cNvGrpSpPr/>
          <p:nvPr/>
        </p:nvGrpSpPr>
        <p:grpSpPr>
          <a:xfrm>
            <a:off x="6459785" y="1658603"/>
            <a:ext cx="2970000" cy="944280"/>
            <a:chOff x="6459785" y="1658603"/>
            <a:chExt cx="2970000" cy="944280"/>
          </a:xfrm>
        </p:grpSpPr>
        <mc:AlternateContent xmlns:mc="http://schemas.openxmlformats.org/markup-compatibility/2006" xmlns:p14="http://schemas.microsoft.com/office/powerpoint/2010/main">
          <mc:Choice Requires="p14">
            <p:contentPart p14:bwMode="auto" r:id="rId42">
              <p14:nvContentPartPr>
                <p14:cNvPr id="32" name="Tinta 31">
                  <a:extLst>
                    <a:ext uri="{FF2B5EF4-FFF2-40B4-BE49-F238E27FC236}">
                      <a16:creationId xmlns:a16="http://schemas.microsoft.com/office/drawing/2014/main" id="{A091B588-59DA-4179-B5A0-54CB628CDC25}"/>
                    </a:ext>
                  </a:extLst>
                </p14:cNvPr>
                <p14:cNvContentPartPr/>
                <p14:nvPr/>
              </p14:nvContentPartPr>
              <p14:xfrm>
                <a:off x="6459785" y="2036243"/>
                <a:ext cx="2970000" cy="566640"/>
              </p14:xfrm>
            </p:contentPart>
          </mc:Choice>
          <mc:Fallback xmlns="">
            <p:pic>
              <p:nvPicPr>
                <p:cNvPr id="32" name="Tinta 31">
                  <a:extLst>
                    <a:ext uri="{FF2B5EF4-FFF2-40B4-BE49-F238E27FC236}">
                      <a16:creationId xmlns:a16="http://schemas.microsoft.com/office/drawing/2014/main" id="{A091B588-59DA-4179-B5A0-54CB628CDC25}"/>
                    </a:ext>
                  </a:extLst>
                </p:cNvPr>
                <p:cNvPicPr/>
                <p:nvPr/>
              </p:nvPicPr>
              <p:blipFill>
                <a:blip r:embed="rId43"/>
                <a:stretch>
                  <a:fillRect/>
                </a:stretch>
              </p:blipFill>
              <p:spPr>
                <a:xfrm>
                  <a:off x="6451145" y="2027243"/>
                  <a:ext cx="29876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Tinta 32">
                  <a:extLst>
                    <a:ext uri="{FF2B5EF4-FFF2-40B4-BE49-F238E27FC236}">
                      <a16:creationId xmlns:a16="http://schemas.microsoft.com/office/drawing/2014/main" id="{FDF0FBA7-FF43-4B6C-98D8-392243B220B2}"/>
                    </a:ext>
                  </a:extLst>
                </p14:cNvPr>
                <p14:cNvContentPartPr/>
                <p14:nvPr/>
              </p14:nvContentPartPr>
              <p14:xfrm>
                <a:off x="7893305" y="1658603"/>
                <a:ext cx="297720" cy="365400"/>
              </p14:xfrm>
            </p:contentPart>
          </mc:Choice>
          <mc:Fallback xmlns="">
            <p:pic>
              <p:nvPicPr>
                <p:cNvPr id="33" name="Tinta 32">
                  <a:extLst>
                    <a:ext uri="{FF2B5EF4-FFF2-40B4-BE49-F238E27FC236}">
                      <a16:creationId xmlns:a16="http://schemas.microsoft.com/office/drawing/2014/main" id="{FDF0FBA7-FF43-4B6C-98D8-392243B220B2}"/>
                    </a:ext>
                  </a:extLst>
                </p:cNvPr>
                <p:cNvPicPr/>
                <p:nvPr/>
              </p:nvPicPr>
              <p:blipFill>
                <a:blip r:embed="rId45"/>
                <a:stretch>
                  <a:fillRect/>
                </a:stretch>
              </p:blipFill>
              <p:spPr>
                <a:xfrm>
                  <a:off x="7884305" y="1649963"/>
                  <a:ext cx="315360" cy="383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5" name="Tinta 34">
                <a:extLst>
                  <a:ext uri="{FF2B5EF4-FFF2-40B4-BE49-F238E27FC236}">
                    <a16:creationId xmlns:a16="http://schemas.microsoft.com/office/drawing/2014/main" id="{CDD7BF89-2885-40C2-A6F0-E1BC28F2C181}"/>
                  </a:ext>
                </a:extLst>
              </p14:cNvPr>
              <p14:cNvContentPartPr/>
              <p14:nvPr/>
            </p14:nvContentPartPr>
            <p14:xfrm>
              <a:off x="9164825" y="2820323"/>
              <a:ext cx="281160" cy="396360"/>
            </p14:xfrm>
          </p:contentPart>
        </mc:Choice>
        <mc:Fallback xmlns="">
          <p:pic>
            <p:nvPicPr>
              <p:cNvPr id="35" name="Tinta 34">
                <a:extLst>
                  <a:ext uri="{FF2B5EF4-FFF2-40B4-BE49-F238E27FC236}">
                    <a16:creationId xmlns:a16="http://schemas.microsoft.com/office/drawing/2014/main" id="{CDD7BF89-2885-40C2-A6F0-E1BC28F2C181}"/>
                  </a:ext>
                </a:extLst>
              </p:cNvPr>
              <p:cNvPicPr/>
              <p:nvPr/>
            </p:nvPicPr>
            <p:blipFill>
              <a:blip r:embed="rId47"/>
              <a:stretch>
                <a:fillRect/>
              </a:stretch>
            </p:blipFill>
            <p:spPr>
              <a:xfrm>
                <a:off x="9156185" y="2811323"/>
                <a:ext cx="298800" cy="414000"/>
              </a:xfrm>
              <a:prstGeom prst="rect">
                <a:avLst/>
              </a:prstGeom>
            </p:spPr>
          </p:pic>
        </mc:Fallback>
      </mc:AlternateContent>
      <p:grpSp>
        <p:nvGrpSpPr>
          <p:cNvPr id="38" name="Agrupar 37">
            <a:extLst>
              <a:ext uri="{FF2B5EF4-FFF2-40B4-BE49-F238E27FC236}">
                <a16:creationId xmlns:a16="http://schemas.microsoft.com/office/drawing/2014/main" id="{140191A9-3C76-4512-9496-F5D9E452AEE5}"/>
              </a:ext>
            </a:extLst>
          </p:cNvPr>
          <p:cNvGrpSpPr/>
          <p:nvPr/>
        </p:nvGrpSpPr>
        <p:grpSpPr>
          <a:xfrm>
            <a:off x="1942505" y="5408723"/>
            <a:ext cx="1204200" cy="368640"/>
            <a:chOff x="1942505" y="5408723"/>
            <a:chExt cx="1204200" cy="368640"/>
          </a:xfrm>
        </p:grpSpPr>
        <mc:AlternateContent xmlns:mc="http://schemas.openxmlformats.org/markup-compatibility/2006" xmlns:p14="http://schemas.microsoft.com/office/powerpoint/2010/main">
          <mc:Choice Requires="p14">
            <p:contentPart p14:bwMode="auto" r:id="rId48">
              <p14:nvContentPartPr>
                <p14:cNvPr id="36" name="Tinta 35">
                  <a:extLst>
                    <a:ext uri="{FF2B5EF4-FFF2-40B4-BE49-F238E27FC236}">
                      <a16:creationId xmlns:a16="http://schemas.microsoft.com/office/drawing/2014/main" id="{06A9EAE6-1D6A-4641-B3FD-3D1921318A85}"/>
                    </a:ext>
                  </a:extLst>
                </p14:cNvPr>
                <p14:cNvContentPartPr/>
                <p14:nvPr/>
              </p14:nvContentPartPr>
              <p14:xfrm>
                <a:off x="1942505" y="5408723"/>
                <a:ext cx="1009800" cy="368640"/>
              </p14:xfrm>
            </p:contentPart>
          </mc:Choice>
          <mc:Fallback xmlns="">
            <p:pic>
              <p:nvPicPr>
                <p:cNvPr id="36" name="Tinta 35">
                  <a:extLst>
                    <a:ext uri="{FF2B5EF4-FFF2-40B4-BE49-F238E27FC236}">
                      <a16:creationId xmlns:a16="http://schemas.microsoft.com/office/drawing/2014/main" id="{06A9EAE6-1D6A-4641-B3FD-3D1921318A85}"/>
                    </a:ext>
                  </a:extLst>
                </p:cNvPr>
                <p:cNvPicPr/>
                <p:nvPr/>
              </p:nvPicPr>
              <p:blipFill>
                <a:blip r:embed="rId49"/>
                <a:stretch>
                  <a:fillRect/>
                </a:stretch>
              </p:blipFill>
              <p:spPr>
                <a:xfrm>
                  <a:off x="1933505" y="5399723"/>
                  <a:ext cx="102744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Tinta 36">
                  <a:extLst>
                    <a:ext uri="{FF2B5EF4-FFF2-40B4-BE49-F238E27FC236}">
                      <a16:creationId xmlns:a16="http://schemas.microsoft.com/office/drawing/2014/main" id="{AD49B513-34E6-45E3-80C5-3EA018ED477E}"/>
                    </a:ext>
                  </a:extLst>
                </p14:cNvPr>
                <p14:cNvContentPartPr/>
                <p14:nvPr/>
              </p14:nvContentPartPr>
              <p14:xfrm>
                <a:off x="3146345" y="5755403"/>
                <a:ext cx="360" cy="360"/>
              </p14:xfrm>
            </p:contentPart>
          </mc:Choice>
          <mc:Fallback xmlns="">
            <p:pic>
              <p:nvPicPr>
                <p:cNvPr id="37" name="Tinta 36">
                  <a:extLst>
                    <a:ext uri="{FF2B5EF4-FFF2-40B4-BE49-F238E27FC236}">
                      <a16:creationId xmlns:a16="http://schemas.microsoft.com/office/drawing/2014/main" id="{AD49B513-34E6-45E3-80C5-3EA018ED477E}"/>
                    </a:ext>
                  </a:extLst>
                </p:cNvPr>
                <p:cNvPicPr/>
                <p:nvPr/>
              </p:nvPicPr>
              <p:blipFill>
                <a:blip r:embed="rId51"/>
                <a:stretch>
                  <a:fillRect/>
                </a:stretch>
              </p:blipFill>
              <p:spPr>
                <a:xfrm>
                  <a:off x="3137705" y="5746763"/>
                  <a:ext cx="18000" cy="18000"/>
                </a:xfrm>
                <a:prstGeom prst="rect">
                  <a:avLst/>
                </a:prstGeom>
              </p:spPr>
            </p:pic>
          </mc:Fallback>
        </mc:AlternateContent>
      </p:grpSp>
      <p:grpSp>
        <p:nvGrpSpPr>
          <p:cNvPr id="49" name="Agrupar 48">
            <a:extLst>
              <a:ext uri="{FF2B5EF4-FFF2-40B4-BE49-F238E27FC236}">
                <a16:creationId xmlns:a16="http://schemas.microsoft.com/office/drawing/2014/main" id="{563CA91C-0527-4D70-9B94-CEE05F5F7C95}"/>
              </a:ext>
            </a:extLst>
          </p:cNvPr>
          <p:cNvGrpSpPr/>
          <p:nvPr/>
        </p:nvGrpSpPr>
        <p:grpSpPr>
          <a:xfrm>
            <a:off x="5456105" y="5364443"/>
            <a:ext cx="1283040" cy="219600"/>
            <a:chOff x="5456105" y="5364443"/>
            <a:chExt cx="1283040" cy="219600"/>
          </a:xfrm>
        </p:grpSpPr>
        <mc:AlternateContent xmlns:mc="http://schemas.openxmlformats.org/markup-compatibility/2006" xmlns:p14="http://schemas.microsoft.com/office/powerpoint/2010/main">
          <mc:Choice Requires="p14">
            <p:contentPart p14:bwMode="auto" r:id="rId52">
              <p14:nvContentPartPr>
                <p14:cNvPr id="39" name="Tinta 38">
                  <a:extLst>
                    <a:ext uri="{FF2B5EF4-FFF2-40B4-BE49-F238E27FC236}">
                      <a16:creationId xmlns:a16="http://schemas.microsoft.com/office/drawing/2014/main" id="{CD2397E8-4139-4FA8-9147-0BD2825ADD1E}"/>
                    </a:ext>
                  </a:extLst>
                </p14:cNvPr>
                <p14:cNvContentPartPr/>
                <p14:nvPr/>
              </p14:nvContentPartPr>
              <p14:xfrm>
                <a:off x="5456105" y="5373443"/>
                <a:ext cx="666720" cy="160200"/>
              </p14:xfrm>
            </p:contentPart>
          </mc:Choice>
          <mc:Fallback xmlns="">
            <p:pic>
              <p:nvPicPr>
                <p:cNvPr id="39" name="Tinta 38">
                  <a:extLst>
                    <a:ext uri="{FF2B5EF4-FFF2-40B4-BE49-F238E27FC236}">
                      <a16:creationId xmlns:a16="http://schemas.microsoft.com/office/drawing/2014/main" id="{CD2397E8-4139-4FA8-9147-0BD2825ADD1E}"/>
                    </a:ext>
                  </a:extLst>
                </p:cNvPr>
                <p:cNvPicPr/>
                <p:nvPr/>
              </p:nvPicPr>
              <p:blipFill>
                <a:blip r:embed="rId53"/>
                <a:stretch>
                  <a:fillRect/>
                </a:stretch>
              </p:blipFill>
              <p:spPr>
                <a:xfrm>
                  <a:off x="5447465" y="5364443"/>
                  <a:ext cx="6843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Tinta 39">
                  <a:extLst>
                    <a:ext uri="{FF2B5EF4-FFF2-40B4-BE49-F238E27FC236}">
                      <a16:creationId xmlns:a16="http://schemas.microsoft.com/office/drawing/2014/main" id="{3B0C6D74-54DD-4B08-80D6-535D14E3743C}"/>
                    </a:ext>
                  </a:extLst>
                </p14:cNvPr>
                <p14:cNvContentPartPr/>
                <p14:nvPr/>
              </p14:nvContentPartPr>
              <p14:xfrm>
                <a:off x="6038225" y="5364443"/>
                <a:ext cx="226080" cy="200520"/>
              </p14:xfrm>
            </p:contentPart>
          </mc:Choice>
          <mc:Fallback xmlns="">
            <p:pic>
              <p:nvPicPr>
                <p:cNvPr id="40" name="Tinta 39">
                  <a:extLst>
                    <a:ext uri="{FF2B5EF4-FFF2-40B4-BE49-F238E27FC236}">
                      <a16:creationId xmlns:a16="http://schemas.microsoft.com/office/drawing/2014/main" id="{3B0C6D74-54DD-4B08-80D6-535D14E3743C}"/>
                    </a:ext>
                  </a:extLst>
                </p:cNvPr>
                <p:cNvPicPr/>
                <p:nvPr/>
              </p:nvPicPr>
              <p:blipFill>
                <a:blip r:embed="rId55"/>
                <a:stretch>
                  <a:fillRect/>
                </a:stretch>
              </p:blipFill>
              <p:spPr>
                <a:xfrm>
                  <a:off x="6029225" y="5355443"/>
                  <a:ext cx="2437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Tinta 40">
                  <a:extLst>
                    <a:ext uri="{FF2B5EF4-FFF2-40B4-BE49-F238E27FC236}">
                      <a16:creationId xmlns:a16="http://schemas.microsoft.com/office/drawing/2014/main" id="{68DCCF69-835C-4810-A651-CAA5EBEAFCE2}"/>
                    </a:ext>
                  </a:extLst>
                </p14:cNvPr>
                <p14:cNvContentPartPr/>
                <p14:nvPr/>
              </p14:nvContentPartPr>
              <p14:xfrm>
                <a:off x="6299225" y="5431043"/>
                <a:ext cx="195120" cy="153000"/>
              </p14:xfrm>
            </p:contentPart>
          </mc:Choice>
          <mc:Fallback xmlns="">
            <p:pic>
              <p:nvPicPr>
                <p:cNvPr id="41" name="Tinta 40">
                  <a:extLst>
                    <a:ext uri="{FF2B5EF4-FFF2-40B4-BE49-F238E27FC236}">
                      <a16:creationId xmlns:a16="http://schemas.microsoft.com/office/drawing/2014/main" id="{68DCCF69-835C-4810-A651-CAA5EBEAFCE2}"/>
                    </a:ext>
                  </a:extLst>
                </p:cNvPr>
                <p:cNvPicPr/>
                <p:nvPr/>
              </p:nvPicPr>
              <p:blipFill>
                <a:blip r:embed="rId57"/>
                <a:stretch>
                  <a:fillRect/>
                </a:stretch>
              </p:blipFill>
              <p:spPr>
                <a:xfrm>
                  <a:off x="6290225" y="5422403"/>
                  <a:ext cx="2127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 name="Tinta 41">
                  <a:extLst>
                    <a:ext uri="{FF2B5EF4-FFF2-40B4-BE49-F238E27FC236}">
                      <a16:creationId xmlns:a16="http://schemas.microsoft.com/office/drawing/2014/main" id="{D5841304-F330-4FBF-9C22-6ADEBECB8BB8}"/>
                    </a:ext>
                  </a:extLst>
                </p14:cNvPr>
                <p14:cNvContentPartPr/>
                <p14:nvPr/>
              </p14:nvContentPartPr>
              <p14:xfrm>
                <a:off x="6501905" y="5472443"/>
                <a:ext cx="237240" cy="109440"/>
              </p14:xfrm>
            </p:contentPart>
          </mc:Choice>
          <mc:Fallback xmlns="">
            <p:pic>
              <p:nvPicPr>
                <p:cNvPr id="42" name="Tinta 41">
                  <a:extLst>
                    <a:ext uri="{FF2B5EF4-FFF2-40B4-BE49-F238E27FC236}">
                      <a16:creationId xmlns:a16="http://schemas.microsoft.com/office/drawing/2014/main" id="{D5841304-F330-4FBF-9C22-6ADEBECB8BB8}"/>
                    </a:ext>
                  </a:extLst>
                </p:cNvPr>
                <p:cNvPicPr/>
                <p:nvPr/>
              </p:nvPicPr>
              <p:blipFill>
                <a:blip r:embed="rId59"/>
                <a:stretch>
                  <a:fillRect/>
                </a:stretch>
              </p:blipFill>
              <p:spPr>
                <a:xfrm>
                  <a:off x="6492905" y="5463443"/>
                  <a:ext cx="254880" cy="12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0" name="Tinta 49">
                <a:extLst>
                  <a:ext uri="{FF2B5EF4-FFF2-40B4-BE49-F238E27FC236}">
                    <a16:creationId xmlns:a16="http://schemas.microsoft.com/office/drawing/2014/main" id="{33491F01-EABD-423C-A405-FE61EF284F6D}"/>
                  </a:ext>
                </a:extLst>
              </p14:cNvPr>
              <p14:cNvContentPartPr/>
              <p14:nvPr/>
            </p14:nvContentPartPr>
            <p14:xfrm>
              <a:off x="6409385" y="2359883"/>
              <a:ext cx="88200" cy="132120"/>
            </p14:xfrm>
          </p:contentPart>
        </mc:Choice>
        <mc:Fallback xmlns="">
          <p:pic>
            <p:nvPicPr>
              <p:cNvPr id="50" name="Tinta 49">
                <a:extLst>
                  <a:ext uri="{FF2B5EF4-FFF2-40B4-BE49-F238E27FC236}">
                    <a16:creationId xmlns:a16="http://schemas.microsoft.com/office/drawing/2014/main" id="{33491F01-EABD-423C-A405-FE61EF284F6D}"/>
                  </a:ext>
                </a:extLst>
              </p:cNvPr>
              <p:cNvPicPr/>
              <p:nvPr/>
            </p:nvPicPr>
            <p:blipFill>
              <a:blip r:embed="rId61"/>
              <a:stretch>
                <a:fillRect/>
              </a:stretch>
            </p:blipFill>
            <p:spPr>
              <a:xfrm>
                <a:off x="6400385" y="2350883"/>
                <a:ext cx="105840" cy="149760"/>
              </a:xfrm>
              <a:prstGeom prst="rect">
                <a:avLst/>
              </a:prstGeom>
            </p:spPr>
          </p:pic>
        </mc:Fallback>
      </mc:AlternateContent>
      <p:grpSp>
        <p:nvGrpSpPr>
          <p:cNvPr id="63" name="Agrupar 62">
            <a:extLst>
              <a:ext uri="{FF2B5EF4-FFF2-40B4-BE49-F238E27FC236}">
                <a16:creationId xmlns:a16="http://schemas.microsoft.com/office/drawing/2014/main" id="{1F648092-3711-46A4-B074-0A73C4F6AF18}"/>
              </a:ext>
            </a:extLst>
          </p:cNvPr>
          <p:cNvGrpSpPr/>
          <p:nvPr/>
        </p:nvGrpSpPr>
        <p:grpSpPr>
          <a:xfrm>
            <a:off x="5430185" y="5724803"/>
            <a:ext cx="3103200" cy="795960"/>
            <a:chOff x="5430185" y="5724803"/>
            <a:chExt cx="3103200" cy="795960"/>
          </a:xfrm>
        </p:grpSpPr>
        <mc:AlternateContent xmlns:mc="http://schemas.openxmlformats.org/markup-compatibility/2006" xmlns:p14="http://schemas.microsoft.com/office/powerpoint/2010/main">
          <mc:Choice Requires="p14">
            <p:contentPart p14:bwMode="auto" r:id="rId62">
              <p14:nvContentPartPr>
                <p14:cNvPr id="51" name="Tinta 50">
                  <a:extLst>
                    <a:ext uri="{FF2B5EF4-FFF2-40B4-BE49-F238E27FC236}">
                      <a16:creationId xmlns:a16="http://schemas.microsoft.com/office/drawing/2014/main" id="{92EA1002-B0C5-4651-A291-DC877AF67D85}"/>
                    </a:ext>
                  </a:extLst>
                </p14:cNvPr>
                <p14:cNvContentPartPr/>
                <p14:nvPr/>
              </p14:nvContentPartPr>
              <p14:xfrm>
                <a:off x="7621505" y="5759003"/>
                <a:ext cx="453240" cy="384120"/>
              </p14:xfrm>
            </p:contentPart>
          </mc:Choice>
          <mc:Fallback xmlns="">
            <p:pic>
              <p:nvPicPr>
                <p:cNvPr id="51" name="Tinta 50">
                  <a:extLst>
                    <a:ext uri="{FF2B5EF4-FFF2-40B4-BE49-F238E27FC236}">
                      <a16:creationId xmlns:a16="http://schemas.microsoft.com/office/drawing/2014/main" id="{92EA1002-B0C5-4651-A291-DC877AF67D85}"/>
                    </a:ext>
                  </a:extLst>
                </p:cNvPr>
                <p:cNvPicPr/>
                <p:nvPr/>
              </p:nvPicPr>
              <p:blipFill>
                <a:blip r:embed="rId63"/>
                <a:stretch>
                  <a:fillRect/>
                </a:stretch>
              </p:blipFill>
              <p:spPr>
                <a:xfrm>
                  <a:off x="7612505" y="5750003"/>
                  <a:ext cx="47088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2" name="Tinta 51">
                  <a:extLst>
                    <a:ext uri="{FF2B5EF4-FFF2-40B4-BE49-F238E27FC236}">
                      <a16:creationId xmlns:a16="http://schemas.microsoft.com/office/drawing/2014/main" id="{BF892858-02BF-4792-88A8-F7123A59B549}"/>
                    </a:ext>
                  </a:extLst>
                </p14:cNvPr>
                <p14:cNvContentPartPr/>
                <p14:nvPr/>
              </p14:nvContentPartPr>
              <p14:xfrm>
                <a:off x="8260145" y="5724803"/>
                <a:ext cx="273240" cy="594720"/>
              </p14:xfrm>
            </p:contentPart>
          </mc:Choice>
          <mc:Fallback xmlns="">
            <p:pic>
              <p:nvPicPr>
                <p:cNvPr id="52" name="Tinta 51">
                  <a:extLst>
                    <a:ext uri="{FF2B5EF4-FFF2-40B4-BE49-F238E27FC236}">
                      <a16:creationId xmlns:a16="http://schemas.microsoft.com/office/drawing/2014/main" id="{BF892858-02BF-4792-88A8-F7123A59B549}"/>
                    </a:ext>
                  </a:extLst>
                </p:cNvPr>
                <p:cNvPicPr/>
                <p:nvPr/>
              </p:nvPicPr>
              <p:blipFill>
                <a:blip r:embed="rId65"/>
                <a:stretch>
                  <a:fillRect/>
                </a:stretch>
              </p:blipFill>
              <p:spPr>
                <a:xfrm>
                  <a:off x="8251145" y="5715803"/>
                  <a:ext cx="29088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Tinta 42">
                  <a:extLst>
                    <a:ext uri="{FF2B5EF4-FFF2-40B4-BE49-F238E27FC236}">
                      <a16:creationId xmlns:a16="http://schemas.microsoft.com/office/drawing/2014/main" id="{AE3ED7E3-FCA9-42A6-869D-A2B9A26A2E6D}"/>
                    </a:ext>
                  </a:extLst>
                </p14:cNvPr>
                <p14:cNvContentPartPr/>
                <p14:nvPr/>
              </p14:nvContentPartPr>
              <p14:xfrm>
                <a:off x="5430185" y="5757923"/>
                <a:ext cx="1047600" cy="278640"/>
              </p14:xfrm>
            </p:contentPart>
          </mc:Choice>
          <mc:Fallback xmlns="">
            <p:pic>
              <p:nvPicPr>
                <p:cNvPr id="43" name="Tinta 42">
                  <a:extLst>
                    <a:ext uri="{FF2B5EF4-FFF2-40B4-BE49-F238E27FC236}">
                      <a16:creationId xmlns:a16="http://schemas.microsoft.com/office/drawing/2014/main" id="{AE3ED7E3-FCA9-42A6-869D-A2B9A26A2E6D}"/>
                    </a:ext>
                  </a:extLst>
                </p:cNvPr>
                <p:cNvPicPr/>
                <p:nvPr/>
              </p:nvPicPr>
              <p:blipFill>
                <a:blip r:embed="rId67"/>
                <a:stretch>
                  <a:fillRect/>
                </a:stretch>
              </p:blipFill>
              <p:spPr>
                <a:xfrm>
                  <a:off x="5421545" y="5749283"/>
                  <a:ext cx="106524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4" name="Tinta 43">
                  <a:extLst>
                    <a:ext uri="{FF2B5EF4-FFF2-40B4-BE49-F238E27FC236}">
                      <a16:creationId xmlns:a16="http://schemas.microsoft.com/office/drawing/2014/main" id="{76033224-D4B3-47BE-A17F-B2C727237C9B}"/>
                    </a:ext>
                  </a:extLst>
                </p14:cNvPr>
                <p14:cNvContentPartPr/>
                <p14:nvPr/>
              </p14:nvContentPartPr>
              <p14:xfrm>
                <a:off x="6496505" y="5881763"/>
                <a:ext cx="129240" cy="25200"/>
              </p14:xfrm>
            </p:contentPart>
          </mc:Choice>
          <mc:Fallback xmlns="">
            <p:pic>
              <p:nvPicPr>
                <p:cNvPr id="44" name="Tinta 43">
                  <a:extLst>
                    <a:ext uri="{FF2B5EF4-FFF2-40B4-BE49-F238E27FC236}">
                      <a16:creationId xmlns:a16="http://schemas.microsoft.com/office/drawing/2014/main" id="{76033224-D4B3-47BE-A17F-B2C727237C9B}"/>
                    </a:ext>
                  </a:extLst>
                </p:cNvPr>
                <p:cNvPicPr/>
                <p:nvPr/>
              </p:nvPicPr>
              <p:blipFill>
                <a:blip r:embed="rId69"/>
                <a:stretch>
                  <a:fillRect/>
                </a:stretch>
              </p:blipFill>
              <p:spPr>
                <a:xfrm>
                  <a:off x="6487865" y="5872763"/>
                  <a:ext cx="146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5" name="Tinta 44">
                  <a:extLst>
                    <a:ext uri="{FF2B5EF4-FFF2-40B4-BE49-F238E27FC236}">
                      <a16:creationId xmlns:a16="http://schemas.microsoft.com/office/drawing/2014/main" id="{96C3281C-574E-4322-86C6-61071145B7EF}"/>
                    </a:ext>
                  </a:extLst>
                </p14:cNvPr>
                <p14:cNvContentPartPr/>
                <p14:nvPr/>
              </p14:nvContentPartPr>
              <p14:xfrm>
                <a:off x="6572465" y="6001283"/>
                <a:ext cx="461880" cy="150480"/>
              </p14:xfrm>
            </p:contentPart>
          </mc:Choice>
          <mc:Fallback xmlns="">
            <p:pic>
              <p:nvPicPr>
                <p:cNvPr id="45" name="Tinta 44">
                  <a:extLst>
                    <a:ext uri="{FF2B5EF4-FFF2-40B4-BE49-F238E27FC236}">
                      <a16:creationId xmlns:a16="http://schemas.microsoft.com/office/drawing/2014/main" id="{96C3281C-574E-4322-86C6-61071145B7EF}"/>
                    </a:ext>
                  </a:extLst>
                </p:cNvPr>
                <p:cNvPicPr/>
                <p:nvPr/>
              </p:nvPicPr>
              <p:blipFill>
                <a:blip r:embed="rId71"/>
                <a:stretch>
                  <a:fillRect/>
                </a:stretch>
              </p:blipFill>
              <p:spPr>
                <a:xfrm>
                  <a:off x="6563465" y="5992283"/>
                  <a:ext cx="47952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6" name="Tinta 45">
                  <a:extLst>
                    <a:ext uri="{FF2B5EF4-FFF2-40B4-BE49-F238E27FC236}">
                      <a16:creationId xmlns:a16="http://schemas.microsoft.com/office/drawing/2014/main" id="{2EEDEC06-FBAA-4F4A-AEF9-9965E222C900}"/>
                    </a:ext>
                  </a:extLst>
                </p14:cNvPr>
                <p14:cNvContentPartPr/>
                <p14:nvPr/>
              </p14:nvContentPartPr>
              <p14:xfrm>
                <a:off x="7061705" y="5881763"/>
                <a:ext cx="360" cy="360"/>
              </p14:xfrm>
            </p:contentPart>
          </mc:Choice>
          <mc:Fallback xmlns="">
            <p:pic>
              <p:nvPicPr>
                <p:cNvPr id="46" name="Tinta 45">
                  <a:extLst>
                    <a:ext uri="{FF2B5EF4-FFF2-40B4-BE49-F238E27FC236}">
                      <a16:creationId xmlns:a16="http://schemas.microsoft.com/office/drawing/2014/main" id="{2EEDEC06-FBAA-4F4A-AEF9-9965E222C900}"/>
                    </a:ext>
                  </a:extLst>
                </p:cNvPr>
                <p:cNvPicPr/>
                <p:nvPr/>
              </p:nvPicPr>
              <p:blipFill>
                <a:blip r:embed="rId51"/>
                <a:stretch>
                  <a:fillRect/>
                </a:stretch>
              </p:blipFill>
              <p:spPr>
                <a:xfrm>
                  <a:off x="7052705" y="58727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7" name="Tinta 46">
                  <a:extLst>
                    <a:ext uri="{FF2B5EF4-FFF2-40B4-BE49-F238E27FC236}">
                      <a16:creationId xmlns:a16="http://schemas.microsoft.com/office/drawing/2014/main" id="{C4938B1E-DA9A-4474-BE5E-7FD4AC7CD033}"/>
                    </a:ext>
                  </a:extLst>
                </p14:cNvPr>
                <p14:cNvContentPartPr/>
                <p14:nvPr/>
              </p14:nvContentPartPr>
              <p14:xfrm>
                <a:off x="7119665" y="5959883"/>
                <a:ext cx="317880" cy="190440"/>
              </p14:xfrm>
            </p:contentPart>
          </mc:Choice>
          <mc:Fallback xmlns="">
            <p:pic>
              <p:nvPicPr>
                <p:cNvPr id="47" name="Tinta 46">
                  <a:extLst>
                    <a:ext uri="{FF2B5EF4-FFF2-40B4-BE49-F238E27FC236}">
                      <a16:creationId xmlns:a16="http://schemas.microsoft.com/office/drawing/2014/main" id="{C4938B1E-DA9A-4474-BE5E-7FD4AC7CD033}"/>
                    </a:ext>
                  </a:extLst>
                </p:cNvPr>
                <p:cNvPicPr/>
                <p:nvPr/>
              </p:nvPicPr>
              <p:blipFill>
                <a:blip r:embed="rId74"/>
                <a:stretch>
                  <a:fillRect/>
                </a:stretch>
              </p:blipFill>
              <p:spPr>
                <a:xfrm>
                  <a:off x="7110665" y="5951243"/>
                  <a:ext cx="3355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4" name="Tinta 53">
                  <a:extLst>
                    <a:ext uri="{FF2B5EF4-FFF2-40B4-BE49-F238E27FC236}">
                      <a16:creationId xmlns:a16="http://schemas.microsoft.com/office/drawing/2014/main" id="{76EC63DD-8C7D-427D-A728-36593233D134}"/>
                    </a:ext>
                  </a:extLst>
                </p14:cNvPr>
                <p14:cNvContentPartPr/>
                <p14:nvPr/>
              </p14:nvContentPartPr>
              <p14:xfrm>
                <a:off x="5458625" y="6216203"/>
                <a:ext cx="253080" cy="239040"/>
              </p14:xfrm>
            </p:contentPart>
          </mc:Choice>
          <mc:Fallback xmlns="">
            <p:pic>
              <p:nvPicPr>
                <p:cNvPr id="54" name="Tinta 53">
                  <a:extLst>
                    <a:ext uri="{FF2B5EF4-FFF2-40B4-BE49-F238E27FC236}">
                      <a16:creationId xmlns:a16="http://schemas.microsoft.com/office/drawing/2014/main" id="{76EC63DD-8C7D-427D-A728-36593233D134}"/>
                    </a:ext>
                  </a:extLst>
                </p:cNvPr>
                <p:cNvPicPr/>
                <p:nvPr/>
              </p:nvPicPr>
              <p:blipFill>
                <a:blip r:embed="rId76"/>
                <a:stretch>
                  <a:fillRect/>
                </a:stretch>
              </p:blipFill>
              <p:spPr>
                <a:xfrm>
                  <a:off x="5449985" y="6207203"/>
                  <a:ext cx="270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5" name="Tinta 54">
                  <a:extLst>
                    <a:ext uri="{FF2B5EF4-FFF2-40B4-BE49-F238E27FC236}">
                      <a16:creationId xmlns:a16="http://schemas.microsoft.com/office/drawing/2014/main" id="{36213E21-1B21-45EE-8E16-4E5F309F2789}"/>
                    </a:ext>
                  </a:extLst>
                </p14:cNvPr>
                <p14:cNvContentPartPr/>
                <p14:nvPr/>
              </p14:nvContentPartPr>
              <p14:xfrm>
                <a:off x="5770745" y="6327803"/>
                <a:ext cx="716040" cy="172440"/>
              </p14:xfrm>
            </p:contentPart>
          </mc:Choice>
          <mc:Fallback xmlns="">
            <p:pic>
              <p:nvPicPr>
                <p:cNvPr id="55" name="Tinta 54">
                  <a:extLst>
                    <a:ext uri="{FF2B5EF4-FFF2-40B4-BE49-F238E27FC236}">
                      <a16:creationId xmlns:a16="http://schemas.microsoft.com/office/drawing/2014/main" id="{36213E21-1B21-45EE-8E16-4E5F309F2789}"/>
                    </a:ext>
                  </a:extLst>
                </p:cNvPr>
                <p:cNvPicPr/>
                <p:nvPr/>
              </p:nvPicPr>
              <p:blipFill>
                <a:blip r:embed="rId78"/>
                <a:stretch>
                  <a:fillRect/>
                </a:stretch>
              </p:blipFill>
              <p:spPr>
                <a:xfrm>
                  <a:off x="5762105" y="6318803"/>
                  <a:ext cx="7336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6" name="Tinta 55">
                  <a:extLst>
                    <a:ext uri="{FF2B5EF4-FFF2-40B4-BE49-F238E27FC236}">
                      <a16:creationId xmlns:a16="http://schemas.microsoft.com/office/drawing/2014/main" id="{7B2F1144-578B-4A08-B6D8-F9CCD9EF8930}"/>
                    </a:ext>
                  </a:extLst>
                </p14:cNvPr>
                <p14:cNvContentPartPr/>
                <p14:nvPr/>
              </p14:nvContentPartPr>
              <p14:xfrm>
                <a:off x="6348545" y="6251483"/>
                <a:ext cx="29520" cy="12960"/>
              </p14:xfrm>
            </p:contentPart>
          </mc:Choice>
          <mc:Fallback xmlns="">
            <p:pic>
              <p:nvPicPr>
                <p:cNvPr id="56" name="Tinta 55">
                  <a:extLst>
                    <a:ext uri="{FF2B5EF4-FFF2-40B4-BE49-F238E27FC236}">
                      <a16:creationId xmlns:a16="http://schemas.microsoft.com/office/drawing/2014/main" id="{7B2F1144-578B-4A08-B6D8-F9CCD9EF8930}"/>
                    </a:ext>
                  </a:extLst>
                </p:cNvPr>
                <p:cNvPicPr/>
                <p:nvPr/>
              </p:nvPicPr>
              <p:blipFill>
                <a:blip r:embed="rId80"/>
                <a:stretch>
                  <a:fillRect/>
                </a:stretch>
              </p:blipFill>
              <p:spPr>
                <a:xfrm>
                  <a:off x="6339905" y="6242483"/>
                  <a:ext cx="471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8" name="Tinta 57">
                  <a:extLst>
                    <a:ext uri="{FF2B5EF4-FFF2-40B4-BE49-F238E27FC236}">
                      <a16:creationId xmlns:a16="http://schemas.microsoft.com/office/drawing/2014/main" id="{3EEAE779-CAA8-44A3-B7E7-9E9CAB21C107}"/>
                    </a:ext>
                  </a:extLst>
                </p14:cNvPr>
                <p14:cNvContentPartPr/>
                <p14:nvPr/>
              </p14:nvContentPartPr>
              <p14:xfrm>
                <a:off x="6605225" y="6362723"/>
                <a:ext cx="427680" cy="158040"/>
              </p14:xfrm>
            </p:contentPart>
          </mc:Choice>
          <mc:Fallback xmlns="">
            <p:pic>
              <p:nvPicPr>
                <p:cNvPr id="58" name="Tinta 57">
                  <a:extLst>
                    <a:ext uri="{FF2B5EF4-FFF2-40B4-BE49-F238E27FC236}">
                      <a16:creationId xmlns:a16="http://schemas.microsoft.com/office/drawing/2014/main" id="{3EEAE779-CAA8-44A3-B7E7-9E9CAB21C107}"/>
                    </a:ext>
                  </a:extLst>
                </p:cNvPr>
                <p:cNvPicPr/>
                <p:nvPr/>
              </p:nvPicPr>
              <p:blipFill>
                <a:blip r:embed="rId82"/>
                <a:stretch>
                  <a:fillRect/>
                </a:stretch>
              </p:blipFill>
              <p:spPr>
                <a:xfrm>
                  <a:off x="6596585" y="6354083"/>
                  <a:ext cx="4453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9" name="Tinta 58">
                  <a:extLst>
                    <a:ext uri="{FF2B5EF4-FFF2-40B4-BE49-F238E27FC236}">
                      <a16:creationId xmlns:a16="http://schemas.microsoft.com/office/drawing/2014/main" id="{EF69D6E9-280E-443B-ACAB-FD2089EA2FCC}"/>
                    </a:ext>
                  </a:extLst>
                </p14:cNvPr>
                <p14:cNvContentPartPr/>
                <p14:nvPr/>
              </p14:nvContentPartPr>
              <p14:xfrm>
                <a:off x="6945425" y="6259403"/>
                <a:ext cx="25560" cy="17280"/>
              </p14:xfrm>
            </p:contentPart>
          </mc:Choice>
          <mc:Fallback xmlns="">
            <p:pic>
              <p:nvPicPr>
                <p:cNvPr id="59" name="Tinta 58">
                  <a:extLst>
                    <a:ext uri="{FF2B5EF4-FFF2-40B4-BE49-F238E27FC236}">
                      <a16:creationId xmlns:a16="http://schemas.microsoft.com/office/drawing/2014/main" id="{EF69D6E9-280E-443B-ACAB-FD2089EA2FCC}"/>
                    </a:ext>
                  </a:extLst>
                </p:cNvPr>
                <p:cNvPicPr/>
                <p:nvPr/>
              </p:nvPicPr>
              <p:blipFill>
                <a:blip r:embed="rId84"/>
                <a:stretch>
                  <a:fillRect/>
                </a:stretch>
              </p:blipFill>
              <p:spPr>
                <a:xfrm>
                  <a:off x="6936425" y="6250403"/>
                  <a:ext cx="432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Tinta 60">
                  <a:extLst>
                    <a:ext uri="{FF2B5EF4-FFF2-40B4-BE49-F238E27FC236}">
                      <a16:creationId xmlns:a16="http://schemas.microsoft.com/office/drawing/2014/main" id="{D9D27735-242A-479C-9873-0AC65B0899C6}"/>
                    </a:ext>
                  </a:extLst>
                </p14:cNvPr>
                <p14:cNvContentPartPr/>
                <p14:nvPr/>
              </p14:nvContentPartPr>
              <p14:xfrm>
                <a:off x="7094465" y="6352283"/>
                <a:ext cx="212760" cy="162000"/>
              </p14:xfrm>
            </p:contentPart>
          </mc:Choice>
          <mc:Fallback xmlns="">
            <p:pic>
              <p:nvPicPr>
                <p:cNvPr id="61" name="Tinta 60">
                  <a:extLst>
                    <a:ext uri="{FF2B5EF4-FFF2-40B4-BE49-F238E27FC236}">
                      <a16:creationId xmlns:a16="http://schemas.microsoft.com/office/drawing/2014/main" id="{D9D27735-242A-479C-9873-0AC65B0899C6}"/>
                    </a:ext>
                  </a:extLst>
                </p:cNvPr>
                <p:cNvPicPr/>
                <p:nvPr/>
              </p:nvPicPr>
              <p:blipFill>
                <a:blip r:embed="rId86"/>
                <a:stretch>
                  <a:fillRect/>
                </a:stretch>
              </p:blipFill>
              <p:spPr>
                <a:xfrm>
                  <a:off x="7085465" y="6343283"/>
                  <a:ext cx="2304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Tinta 61">
                  <a:extLst>
                    <a:ext uri="{FF2B5EF4-FFF2-40B4-BE49-F238E27FC236}">
                      <a16:creationId xmlns:a16="http://schemas.microsoft.com/office/drawing/2014/main" id="{C55C93CE-7B6A-49D8-B786-EC9DBA7DDFD5}"/>
                    </a:ext>
                  </a:extLst>
                </p14:cNvPr>
                <p14:cNvContentPartPr/>
                <p14:nvPr/>
              </p14:nvContentPartPr>
              <p14:xfrm>
                <a:off x="7781345" y="6199643"/>
                <a:ext cx="515520" cy="275040"/>
              </p14:xfrm>
            </p:contentPart>
          </mc:Choice>
          <mc:Fallback xmlns="">
            <p:pic>
              <p:nvPicPr>
                <p:cNvPr id="62" name="Tinta 61">
                  <a:extLst>
                    <a:ext uri="{FF2B5EF4-FFF2-40B4-BE49-F238E27FC236}">
                      <a16:creationId xmlns:a16="http://schemas.microsoft.com/office/drawing/2014/main" id="{C55C93CE-7B6A-49D8-B786-EC9DBA7DDFD5}"/>
                    </a:ext>
                  </a:extLst>
                </p:cNvPr>
                <p:cNvPicPr/>
                <p:nvPr/>
              </p:nvPicPr>
              <p:blipFill>
                <a:blip r:embed="rId88"/>
                <a:stretch>
                  <a:fillRect/>
                </a:stretch>
              </p:blipFill>
              <p:spPr>
                <a:xfrm>
                  <a:off x="7772705" y="6190643"/>
                  <a:ext cx="533160" cy="292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64" name="Tinta 63">
                <a:extLst>
                  <a:ext uri="{FF2B5EF4-FFF2-40B4-BE49-F238E27FC236}">
                    <a16:creationId xmlns:a16="http://schemas.microsoft.com/office/drawing/2014/main" id="{BA1FA6DC-651C-4173-8A9A-0E088AFE68EB}"/>
                  </a:ext>
                </a:extLst>
              </p14:cNvPr>
              <p14:cNvContentPartPr/>
              <p14:nvPr/>
            </p14:nvContentPartPr>
            <p14:xfrm>
              <a:off x="8674505" y="6317363"/>
              <a:ext cx="425160" cy="442800"/>
            </p14:xfrm>
          </p:contentPart>
        </mc:Choice>
        <mc:Fallback xmlns="">
          <p:pic>
            <p:nvPicPr>
              <p:cNvPr id="64" name="Tinta 63">
                <a:extLst>
                  <a:ext uri="{FF2B5EF4-FFF2-40B4-BE49-F238E27FC236}">
                    <a16:creationId xmlns:a16="http://schemas.microsoft.com/office/drawing/2014/main" id="{BA1FA6DC-651C-4173-8A9A-0E088AFE68EB}"/>
                  </a:ext>
                </a:extLst>
              </p:cNvPr>
              <p:cNvPicPr/>
              <p:nvPr/>
            </p:nvPicPr>
            <p:blipFill>
              <a:blip r:embed="rId90"/>
              <a:stretch>
                <a:fillRect/>
              </a:stretch>
            </p:blipFill>
            <p:spPr>
              <a:xfrm>
                <a:off x="8665865" y="6308363"/>
                <a:ext cx="44280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5" name="Tinta 64">
                <a:extLst>
                  <a:ext uri="{FF2B5EF4-FFF2-40B4-BE49-F238E27FC236}">
                    <a16:creationId xmlns:a16="http://schemas.microsoft.com/office/drawing/2014/main" id="{661D2241-DE06-4C5F-B175-10B1E2774B2F}"/>
                  </a:ext>
                </a:extLst>
              </p14:cNvPr>
              <p14:cNvContentPartPr/>
              <p14:nvPr/>
            </p14:nvContentPartPr>
            <p14:xfrm>
              <a:off x="4688585" y="6008123"/>
              <a:ext cx="563040" cy="195840"/>
            </p14:xfrm>
          </p:contentPart>
        </mc:Choice>
        <mc:Fallback xmlns="">
          <p:pic>
            <p:nvPicPr>
              <p:cNvPr id="65" name="Tinta 64">
                <a:extLst>
                  <a:ext uri="{FF2B5EF4-FFF2-40B4-BE49-F238E27FC236}">
                    <a16:creationId xmlns:a16="http://schemas.microsoft.com/office/drawing/2014/main" id="{661D2241-DE06-4C5F-B175-10B1E2774B2F}"/>
                  </a:ext>
                </a:extLst>
              </p:cNvPr>
              <p:cNvPicPr/>
              <p:nvPr/>
            </p:nvPicPr>
            <p:blipFill>
              <a:blip r:embed="rId92"/>
              <a:stretch>
                <a:fillRect/>
              </a:stretch>
            </p:blipFill>
            <p:spPr>
              <a:xfrm>
                <a:off x="4679585" y="5999483"/>
                <a:ext cx="5806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6" name="Tinta 65">
                <a:extLst>
                  <a:ext uri="{FF2B5EF4-FFF2-40B4-BE49-F238E27FC236}">
                    <a16:creationId xmlns:a16="http://schemas.microsoft.com/office/drawing/2014/main" id="{BEA110F5-B840-4EB0-A449-914255C18A1E}"/>
                  </a:ext>
                </a:extLst>
              </p14:cNvPr>
              <p14:cNvContentPartPr/>
              <p14:nvPr/>
            </p14:nvContentPartPr>
            <p14:xfrm>
              <a:off x="5389145" y="6350843"/>
              <a:ext cx="3703680" cy="189360"/>
            </p14:xfrm>
          </p:contentPart>
        </mc:Choice>
        <mc:Fallback xmlns="">
          <p:pic>
            <p:nvPicPr>
              <p:cNvPr id="66" name="Tinta 65">
                <a:extLst>
                  <a:ext uri="{FF2B5EF4-FFF2-40B4-BE49-F238E27FC236}">
                    <a16:creationId xmlns:a16="http://schemas.microsoft.com/office/drawing/2014/main" id="{BEA110F5-B840-4EB0-A449-914255C18A1E}"/>
                  </a:ext>
                </a:extLst>
              </p:cNvPr>
              <p:cNvPicPr/>
              <p:nvPr/>
            </p:nvPicPr>
            <p:blipFill>
              <a:blip r:embed="rId94"/>
              <a:stretch>
                <a:fillRect/>
              </a:stretch>
            </p:blipFill>
            <p:spPr>
              <a:xfrm>
                <a:off x="5335145" y="6243203"/>
                <a:ext cx="381132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7" name="Tinta 66">
                <a:extLst>
                  <a:ext uri="{FF2B5EF4-FFF2-40B4-BE49-F238E27FC236}">
                    <a16:creationId xmlns:a16="http://schemas.microsoft.com/office/drawing/2014/main" id="{5BA49DCB-B9AB-4C02-9FD3-2897B7BE7169}"/>
                  </a:ext>
                </a:extLst>
              </p14:cNvPr>
              <p14:cNvContentPartPr/>
              <p14:nvPr/>
            </p14:nvContentPartPr>
            <p14:xfrm>
              <a:off x="5456105" y="5418083"/>
              <a:ext cx="2997360" cy="676800"/>
            </p14:xfrm>
          </p:contentPart>
        </mc:Choice>
        <mc:Fallback xmlns="">
          <p:pic>
            <p:nvPicPr>
              <p:cNvPr id="67" name="Tinta 66">
                <a:extLst>
                  <a:ext uri="{FF2B5EF4-FFF2-40B4-BE49-F238E27FC236}">
                    <a16:creationId xmlns:a16="http://schemas.microsoft.com/office/drawing/2014/main" id="{5BA49DCB-B9AB-4C02-9FD3-2897B7BE7169}"/>
                  </a:ext>
                </a:extLst>
              </p:cNvPr>
              <p:cNvPicPr/>
              <p:nvPr/>
            </p:nvPicPr>
            <p:blipFill>
              <a:blip r:embed="rId96"/>
              <a:stretch>
                <a:fillRect/>
              </a:stretch>
            </p:blipFill>
            <p:spPr>
              <a:xfrm>
                <a:off x="5402465" y="5310443"/>
                <a:ext cx="3105000" cy="8924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8" name="Tinta 67">
                <a:extLst>
                  <a:ext uri="{FF2B5EF4-FFF2-40B4-BE49-F238E27FC236}">
                    <a16:creationId xmlns:a16="http://schemas.microsoft.com/office/drawing/2014/main" id="{05DD2298-512A-49CE-9AF0-531ADC02EB74}"/>
                  </a:ext>
                </a:extLst>
              </p14:cNvPr>
              <p14:cNvContentPartPr/>
              <p14:nvPr/>
            </p14:nvContentPartPr>
            <p14:xfrm>
              <a:off x="6511265" y="3079883"/>
              <a:ext cx="103320" cy="97560"/>
            </p14:xfrm>
          </p:contentPart>
        </mc:Choice>
        <mc:Fallback xmlns="">
          <p:pic>
            <p:nvPicPr>
              <p:cNvPr id="68" name="Tinta 67">
                <a:extLst>
                  <a:ext uri="{FF2B5EF4-FFF2-40B4-BE49-F238E27FC236}">
                    <a16:creationId xmlns:a16="http://schemas.microsoft.com/office/drawing/2014/main" id="{05DD2298-512A-49CE-9AF0-531ADC02EB74}"/>
                  </a:ext>
                </a:extLst>
              </p:cNvPr>
              <p:cNvPicPr/>
              <p:nvPr/>
            </p:nvPicPr>
            <p:blipFill>
              <a:blip r:embed="rId98"/>
              <a:stretch>
                <a:fillRect/>
              </a:stretch>
            </p:blipFill>
            <p:spPr>
              <a:xfrm>
                <a:off x="6457625" y="2972243"/>
                <a:ext cx="2109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9" name="Tinta 68">
                <a:extLst>
                  <a:ext uri="{FF2B5EF4-FFF2-40B4-BE49-F238E27FC236}">
                    <a16:creationId xmlns:a16="http://schemas.microsoft.com/office/drawing/2014/main" id="{67FFBBF3-01ED-4866-9715-47320611218D}"/>
                  </a:ext>
                </a:extLst>
              </p14:cNvPr>
              <p14:cNvContentPartPr/>
              <p14:nvPr/>
            </p14:nvContentPartPr>
            <p14:xfrm>
              <a:off x="9499625" y="2553563"/>
              <a:ext cx="151200" cy="524880"/>
            </p14:xfrm>
          </p:contentPart>
        </mc:Choice>
        <mc:Fallback xmlns="">
          <p:pic>
            <p:nvPicPr>
              <p:cNvPr id="69" name="Tinta 68">
                <a:extLst>
                  <a:ext uri="{FF2B5EF4-FFF2-40B4-BE49-F238E27FC236}">
                    <a16:creationId xmlns:a16="http://schemas.microsoft.com/office/drawing/2014/main" id="{67FFBBF3-01ED-4866-9715-47320611218D}"/>
                  </a:ext>
                </a:extLst>
              </p:cNvPr>
              <p:cNvPicPr/>
              <p:nvPr/>
            </p:nvPicPr>
            <p:blipFill>
              <a:blip r:embed="rId100"/>
              <a:stretch>
                <a:fillRect/>
              </a:stretch>
            </p:blipFill>
            <p:spPr>
              <a:xfrm>
                <a:off x="9490625" y="2544563"/>
                <a:ext cx="168840" cy="542520"/>
              </a:xfrm>
              <a:prstGeom prst="rect">
                <a:avLst/>
              </a:prstGeom>
            </p:spPr>
          </p:pic>
        </mc:Fallback>
      </mc:AlternateContent>
      <p:grpSp>
        <p:nvGrpSpPr>
          <p:cNvPr id="75" name="Agrupar 74">
            <a:extLst>
              <a:ext uri="{FF2B5EF4-FFF2-40B4-BE49-F238E27FC236}">
                <a16:creationId xmlns:a16="http://schemas.microsoft.com/office/drawing/2014/main" id="{24A89786-9F26-4ADA-AD8F-23FFFEAF35CB}"/>
              </a:ext>
            </a:extLst>
          </p:cNvPr>
          <p:cNvGrpSpPr/>
          <p:nvPr/>
        </p:nvGrpSpPr>
        <p:grpSpPr>
          <a:xfrm>
            <a:off x="9625265" y="2515763"/>
            <a:ext cx="812160" cy="681480"/>
            <a:chOff x="9625265" y="2515763"/>
            <a:chExt cx="812160" cy="681480"/>
          </a:xfrm>
        </p:grpSpPr>
        <mc:AlternateContent xmlns:mc="http://schemas.openxmlformats.org/markup-compatibility/2006" xmlns:p14="http://schemas.microsoft.com/office/powerpoint/2010/main">
          <mc:Choice Requires="p14">
            <p:contentPart p14:bwMode="auto" r:id="rId101">
              <p14:nvContentPartPr>
                <p14:cNvPr id="70" name="Tinta 69">
                  <a:extLst>
                    <a:ext uri="{FF2B5EF4-FFF2-40B4-BE49-F238E27FC236}">
                      <a16:creationId xmlns:a16="http://schemas.microsoft.com/office/drawing/2014/main" id="{346080C6-F3A4-49E9-9583-E8C13B41838F}"/>
                    </a:ext>
                  </a:extLst>
                </p14:cNvPr>
                <p14:cNvContentPartPr/>
                <p14:nvPr/>
              </p14:nvContentPartPr>
              <p14:xfrm>
                <a:off x="9625265" y="2719163"/>
                <a:ext cx="197280" cy="478080"/>
              </p14:xfrm>
            </p:contentPart>
          </mc:Choice>
          <mc:Fallback xmlns="">
            <p:pic>
              <p:nvPicPr>
                <p:cNvPr id="70" name="Tinta 69">
                  <a:extLst>
                    <a:ext uri="{FF2B5EF4-FFF2-40B4-BE49-F238E27FC236}">
                      <a16:creationId xmlns:a16="http://schemas.microsoft.com/office/drawing/2014/main" id="{346080C6-F3A4-49E9-9583-E8C13B41838F}"/>
                    </a:ext>
                  </a:extLst>
                </p:cNvPr>
                <p:cNvPicPr/>
                <p:nvPr/>
              </p:nvPicPr>
              <p:blipFill>
                <a:blip r:embed="rId102"/>
                <a:stretch>
                  <a:fillRect/>
                </a:stretch>
              </p:blipFill>
              <p:spPr>
                <a:xfrm>
                  <a:off x="9616625" y="2710163"/>
                  <a:ext cx="21492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1" name="Tinta 70">
                  <a:extLst>
                    <a:ext uri="{FF2B5EF4-FFF2-40B4-BE49-F238E27FC236}">
                      <a16:creationId xmlns:a16="http://schemas.microsoft.com/office/drawing/2014/main" id="{B9CF1895-A39E-4E04-B651-3341717C04AE}"/>
                    </a:ext>
                  </a:extLst>
                </p14:cNvPr>
                <p14:cNvContentPartPr/>
                <p14:nvPr/>
              </p14:nvContentPartPr>
              <p14:xfrm>
                <a:off x="9859265" y="2684243"/>
                <a:ext cx="106560" cy="306720"/>
              </p14:xfrm>
            </p:contentPart>
          </mc:Choice>
          <mc:Fallback xmlns="">
            <p:pic>
              <p:nvPicPr>
                <p:cNvPr id="71" name="Tinta 70">
                  <a:extLst>
                    <a:ext uri="{FF2B5EF4-FFF2-40B4-BE49-F238E27FC236}">
                      <a16:creationId xmlns:a16="http://schemas.microsoft.com/office/drawing/2014/main" id="{B9CF1895-A39E-4E04-B651-3341717C04AE}"/>
                    </a:ext>
                  </a:extLst>
                </p:cNvPr>
                <p:cNvPicPr/>
                <p:nvPr/>
              </p:nvPicPr>
              <p:blipFill>
                <a:blip r:embed="rId104"/>
                <a:stretch>
                  <a:fillRect/>
                </a:stretch>
              </p:blipFill>
              <p:spPr>
                <a:xfrm>
                  <a:off x="9850265" y="2675243"/>
                  <a:ext cx="1242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2" name="Tinta 71">
                  <a:extLst>
                    <a:ext uri="{FF2B5EF4-FFF2-40B4-BE49-F238E27FC236}">
                      <a16:creationId xmlns:a16="http://schemas.microsoft.com/office/drawing/2014/main" id="{B941EB6A-9E95-4BD5-B01F-F48A4DFA4849}"/>
                    </a:ext>
                  </a:extLst>
                </p14:cNvPr>
                <p14:cNvContentPartPr/>
                <p14:nvPr/>
              </p14:nvContentPartPr>
              <p14:xfrm>
                <a:off x="9995705" y="2840483"/>
                <a:ext cx="197640" cy="133920"/>
              </p14:xfrm>
            </p:contentPart>
          </mc:Choice>
          <mc:Fallback xmlns="">
            <p:pic>
              <p:nvPicPr>
                <p:cNvPr id="72" name="Tinta 71">
                  <a:extLst>
                    <a:ext uri="{FF2B5EF4-FFF2-40B4-BE49-F238E27FC236}">
                      <a16:creationId xmlns:a16="http://schemas.microsoft.com/office/drawing/2014/main" id="{B941EB6A-9E95-4BD5-B01F-F48A4DFA4849}"/>
                    </a:ext>
                  </a:extLst>
                </p:cNvPr>
                <p:cNvPicPr/>
                <p:nvPr/>
              </p:nvPicPr>
              <p:blipFill>
                <a:blip r:embed="rId106"/>
                <a:stretch>
                  <a:fillRect/>
                </a:stretch>
              </p:blipFill>
              <p:spPr>
                <a:xfrm>
                  <a:off x="9987065" y="2831843"/>
                  <a:ext cx="2152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3" name="Tinta 72">
                  <a:extLst>
                    <a:ext uri="{FF2B5EF4-FFF2-40B4-BE49-F238E27FC236}">
                      <a16:creationId xmlns:a16="http://schemas.microsoft.com/office/drawing/2014/main" id="{162D9F51-C2F0-448E-B8B9-CE1E7D2B95E1}"/>
                    </a:ext>
                  </a:extLst>
                </p14:cNvPr>
                <p14:cNvContentPartPr/>
                <p14:nvPr/>
              </p14:nvContentPartPr>
              <p14:xfrm>
                <a:off x="10176425" y="2699003"/>
                <a:ext cx="68760" cy="327600"/>
              </p14:xfrm>
            </p:contentPart>
          </mc:Choice>
          <mc:Fallback xmlns="">
            <p:pic>
              <p:nvPicPr>
                <p:cNvPr id="73" name="Tinta 72">
                  <a:extLst>
                    <a:ext uri="{FF2B5EF4-FFF2-40B4-BE49-F238E27FC236}">
                      <a16:creationId xmlns:a16="http://schemas.microsoft.com/office/drawing/2014/main" id="{162D9F51-C2F0-448E-B8B9-CE1E7D2B95E1}"/>
                    </a:ext>
                  </a:extLst>
                </p:cNvPr>
                <p:cNvPicPr/>
                <p:nvPr/>
              </p:nvPicPr>
              <p:blipFill>
                <a:blip r:embed="rId108"/>
                <a:stretch>
                  <a:fillRect/>
                </a:stretch>
              </p:blipFill>
              <p:spPr>
                <a:xfrm>
                  <a:off x="10167785" y="2690003"/>
                  <a:ext cx="8640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Tinta 73">
                  <a:extLst>
                    <a:ext uri="{FF2B5EF4-FFF2-40B4-BE49-F238E27FC236}">
                      <a16:creationId xmlns:a16="http://schemas.microsoft.com/office/drawing/2014/main" id="{7152443F-208F-42A6-A760-EEF43B6FED14}"/>
                    </a:ext>
                  </a:extLst>
                </p14:cNvPr>
                <p14:cNvContentPartPr/>
                <p14:nvPr/>
              </p14:nvContentPartPr>
              <p14:xfrm>
                <a:off x="10280105" y="2515763"/>
                <a:ext cx="157320" cy="622440"/>
              </p14:xfrm>
            </p:contentPart>
          </mc:Choice>
          <mc:Fallback xmlns="">
            <p:pic>
              <p:nvPicPr>
                <p:cNvPr id="74" name="Tinta 73">
                  <a:extLst>
                    <a:ext uri="{FF2B5EF4-FFF2-40B4-BE49-F238E27FC236}">
                      <a16:creationId xmlns:a16="http://schemas.microsoft.com/office/drawing/2014/main" id="{7152443F-208F-42A6-A760-EEF43B6FED14}"/>
                    </a:ext>
                  </a:extLst>
                </p:cNvPr>
                <p:cNvPicPr/>
                <p:nvPr/>
              </p:nvPicPr>
              <p:blipFill>
                <a:blip r:embed="rId110"/>
                <a:stretch>
                  <a:fillRect/>
                </a:stretch>
              </p:blipFill>
              <p:spPr>
                <a:xfrm>
                  <a:off x="10271465" y="2507123"/>
                  <a:ext cx="174960" cy="64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1">
            <p14:nvContentPartPr>
              <p14:cNvPr id="76" name="Tinta 75">
                <a:extLst>
                  <a:ext uri="{FF2B5EF4-FFF2-40B4-BE49-F238E27FC236}">
                    <a16:creationId xmlns:a16="http://schemas.microsoft.com/office/drawing/2014/main" id="{A2633125-F7A5-4A8E-8041-4C7122F472CB}"/>
                  </a:ext>
                </a:extLst>
              </p14:cNvPr>
              <p14:cNvContentPartPr/>
              <p14:nvPr/>
            </p14:nvContentPartPr>
            <p14:xfrm>
              <a:off x="9106865" y="2674883"/>
              <a:ext cx="1258920" cy="484920"/>
            </p14:xfrm>
          </p:contentPart>
        </mc:Choice>
        <mc:Fallback xmlns="">
          <p:pic>
            <p:nvPicPr>
              <p:cNvPr id="76" name="Tinta 75">
                <a:extLst>
                  <a:ext uri="{FF2B5EF4-FFF2-40B4-BE49-F238E27FC236}">
                    <a16:creationId xmlns:a16="http://schemas.microsoft.com/office/drawing/2014/main" id="{A2633125-F7A5-4A8E-8041-4C7122F472CB}"/>
                  </a:ext>
                </a:extLst>
              </p:cNvPr>
              <p:cNvPicPr/>
              <p:nvPr/>
            </p:nvPicPr>
            <p:blipFill>
              <a:blip r:embed="rId112"/>
              <a:stretch>
                <a:fillRect/>
              </a:stretch>
            </p:blipFill>
            <p:spPr>
              <a:xfrm>
                <a:off x="9053225" y="2567243"/>
                <a:ext cx="1366560" cy="700560"/>
              </a:xfrm>
              <a:prstGeom prst="rect">
                <a:avLst/>
              </a:prstGeom>
            </p:spPr>
          </p:pic>
        </mc:Fallback>
      </mc:AlternateContent>
      <p:grpSp>
        <p:nvGrpSpPr>
          <p:cNvPr id="87" name="Agrupar 86">
            <a:extLst>
              <a:ext uri="{FF2B5EF4-FFF2-40B4-BE49-F238E27FC236}">
                <a16:creationId xmlns:a16="http://schemas.microsoft.com/office/drawing/2014/main" id="{3B244C08-F25A-4A97-9042-1A5489B12F1A}"/>
              </a:ext>
            </a:extLst>
          </p:cNvPr>
          <p:cNvGrpSpPr/>
          <p:nvPr/>
        </p:nvGrpSpPr>
        <p:grpSpPr>
          <a:xfrm>
            <a:off x="434825" y="152723"/>
            <a:ext cx="2082240" cy="753840"/>
            <a:chOff x="434825" y="152723"/>
            <a:chExt cx="2082240" cy="753840"/>
          </a:xfrm>
        </p:grpSpPr>
        <mc:AlternateContent xmlns:mc="http://schemas.openxmlformats.org/markup-compatibility/2006" xmlns:p14="http://schemas.microsoft.com/office/powerpoint/2010/main">
          <mc:Choice Requires="p14">
            <p:contentPart p14:bwMode="auto" r:id="rId113">
              <p14:nvContentPartPr>
                <p14:cNvPr id="77" name="Tinta 76">
                  <a:extLst>
                    <a:ext uri="{FF2B5EF4-FFF2-40B4-BE49-F238E27FC236}">
                      <a16:creationId xmlns:a16="http://schemas.microsoft.com/office/drawing/2014/main" id="{BA18B4C3-A161-442A-8454-9E9DEA65AE20}"/>
                    </a:ext>
                  </a:extLst>
                </p14:cNvPr>
                <p14:cNvContentPartPr/>
                <p14:nvPr/>
              </p14:nvContentPartPr>
              <p14:xfrm>
                <a:off x="434825" y="366923"/>
                <a:ext cx="217800" cy="539640"/>
              </p14:xfrm>
            </p:contentPart>
          </mc:Choice>
          <mc:Fallback xmlns="">
            <p:pic>
              <p:nvPicPr>
                <p:cNvPr id="77" name="Tinta 76">
                  <a:extLst>
                    <a:ext uri="{FF2B5EF4-FFF2-40B4-BE49-F238E27FC236}">
                      <a16:creationId xmlns:a16="http://schemas.microsoft.com/office/drawing/2014/main" id="{BA18B4C3-A161-442A-8454-9E9DEA65AE20}"/>
                    </a:ext>
                  </a:extLst>
                </p:cNvPr>
                <p:cNvPicPr/>
                <p:nvPr/>
              </p:nvPicPr>
              <p:blipFill>
                <a:blip r:embed="rId114"/>
                <a:stretch>
                  <a:fillRect/>
                </a:stretch>
              </p:blipFill>
              <p:spPr>
                <a:xfrm>
                  <a:off x="425825" y="357923"/>
                  <a:ext cx="23544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8" name="Tinta 77">
                  <a:extLst>
                    <a:ext uri="{FF2B5EF4-FFF2-40B4-BE49-F238E27FC236}">
                      <a16:creationId xmlns:a16="http://schemas.microsoft.com/office/drawing/2014/main" id="{64F14E78-9A90-4CED-B607-87877FBDBE15}"/>
                    </a:ext>
                  </a:extLst>
                </p14:cNvPr>
                <p14:cNvContentPartPr/>
                <p14:nvPr/>
              </p14:nvContentPartPr>
              <p14:xfrm>
                <a:off x="804545" y="195923"/>
                <a:ext cx="95760" cy="383400"/>
              </p14:xfrm>
            </p:contentPart>
          </mc:Choice>
          <mc:Fallback xmlns="">
            <p:pic>
              <p:nvPicPr>
                <p:cNvPr id="78" name="Tinta 77">
                  <a:extLst>
                    <a:ext uri="{FF2B5EF4-FFF2-40B4-BE49-F238E27FC236}">
                      <a16:creationId xmlns:a16="http://schemas.microsoft.com/office/drawing/2014/main" id="{64F14E78-9A90-4CED-B607-87877FBDBE15}"/>
                    </a:ext>
                  </a:extLst>
                </p:cNvPr>
                <p:cNvPicPr/>
                <p:nvPr/>
              </p:nvPicPr>
              <p:blipFill>
                <a:blip r:embed="rId116"/>
                <a:stretch>
                  <a:fillRect/>
                </a:stretch>
              </p:blipFill>
              <p:spPr>
                <a:xfrm>
                  <a:off x="795905" y="187283"/>
                  <a:ext cx="11340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79" name="Tinta 78">
                  <a:extLst>
                    <a:ext uri="{FF2B5EF4-FFF2-40B4-BE49-F238E27FC236}">
                      <a16:creationId xmlns:a16="http://schemas.microsoft.com/office/drawing/2014/main" id="{4FDE8CC5-B626-4D23-96CA-DD5A80B2543F}"/>
                    </a:ext>
                  </a:extLst>
                </p14:cNvPr>
                <p14:cNvContentPartPr/>
                <p14:nvPr/>
              </p14:nvContentPartPr>
              <p14:xfrm>
                <a:off x="1030265" y="261083"/>
                <a:ext cx="246960" cy="531000"/>
              </p14:xfrm>
            </p:contentPart>
          </mc:Choice>
          <mc:Fallback xmlns="">
            <p:pic>
              <p:nvPicPr>
                <p:cNvPr id="79" name="Tinta 78">
                  <a:extLst>
                    <a:ext uri="{FF2B5EF4-FFF2-40B4-BE49-F238E27FC236}">
                      <a16:creationId xmlns:a16="http://schemas.microsoft.com/office/drawing/2014/main" id="{4FDE8CC5-B626-4D23-96CA-DD5A80B2543F}"/>
                    </a:ext>
                  </a:extLst>
                </p:cNvPr>
                <p:cNvPicPr/>
                <p:nvPr/>
              </p:nvPicPr>
              <p:blipFill>
                <a:blip r:embed="rId118"/>
                <a:stretch>
                  <a:fillRect/>
                </a:stretch>
              </p:blipFill>
              <p:spPr>
                <a:xfrm>
                  <a:off x="1021625" y="252083"/>
                  <a:ext cx="26460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0" name="Tinta 79">
                  <a:extLst>
                    <a:ext uri="{FF2B5EF4-FFF2-40B4-BE49-F238E27FC236}">
                      <a16:creationId xmlns:a16="http://schemas.microsoft.com/office/drawing/2014/main" id="{9B2E8FCB-3067-4854-A98C-DE54A2F2E91B}"/>
                    </a:ext>
                  </a:extLst>
                </p14:cNvPr>
                <p14:cNvContentPartPr/>
                <p14:nvPr/>
              </p14:nvContentPartPr>
              <p14:xfrm>
                <a:off x="1347065" y="234803"/>
                <a:ext cx="118440" cy="307080"/>
              </p14:xfrm>
            </p:contentPart>
          </mc:Choice>
          <mc:Fallback xmlns="">
            <p:pic>
              <p:nvPicPr>
                <p:cNvPr id="80" name="Tinta 79">
                  <a:extLst>
                    <a:ext uri="{FF2B5EF4-FFF2-40B4-BE49-F238E27FC236}">
                      <a16:creationId xmlns:a16="http://schemas.microsoft.com/office/drawing/2014/main" id="{9B2E8FCB-3067-4854-A98C-DE54A2F2E91B}"/>
                    </a:ext>
                  </a:extLst>
                </p:cNvPr>
                <p:cNvPicPr/>
                <p:nvPr/>
              </p:nvPicPr>
              <p:blipFill>
                <a:blip r:embed="rId120"/>
                <a:stretch>
                  <a:fillRect/>
                </a:stretch>
              </p:blipFill>
              <p:spPr>
                <a:xfrm>
                  <a:off x="1338065" y="225803"/>
                  <a:ext cx="136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1" name="Tinta 80">
                  <a:extLst>
                    <a:ext uri="{FF2B5EF4-FFF2-40B4-BE49-F238E27FC236}">
                      <a16:creationId xmlns:a16="http://schemas.microsoft.com/office/drawing/2014/main" id="{8AEBB7B0-32C3-49DD-BFBE-71CE6DD195C0}"/>
                    </a:ext>
                  </a:extLst>
                </p14:cNvPr>
                <p14:cNvContentPartPr/>
                <p14:nvPr/>
              </p14:nvContentPartPr>
              <p14:xfrm>
                <a:off x="1561265" y="366563"/>
                <a:ext cx="249480" cy="176760"/>
              </p14:xfrm>
            </p:contentPart>
          </mc:Choice>
          <mc:Fallback xmlns="">
            <p:pic>
              <p:nvPicPr>
                <p:cNvPr id="81" name="Tinta 80">
                  <a:extLst>
                    <a:ext uri="{FF2B5EF4-FFF2-40B4-BE49-F238E27FC236}">
                      <a16:creationId xmlns:a16="http://schemas.microsoft.com/office/drawing/2014/main" id="{8AEBB7B0-32C3-49DD-BFBE-71CE6DD195C0}"/>
                    </a:ext>
                  </a:extLst>
                </p:cNvPr>
                <p:cNvPicPr/>
                <p:nvPr/>
              </p:nvPicPr>
              <p:blipFill>
                <a:blip r:embed="rId122"/>
                <a:stretch>
                  <a:fillRect/>
                </a:stretch>
              </p:blipFill>
              <p:spPr>
                <a:xfrm>
                  <a:off x="1552265" y="357563"/>
                  <a:ext cx="2671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3" name="Tinta 82">
                  <a:extLst>
                    <a:ext uri="{FF2B5EF4-FFF2-40B4-BE49-F238E27FC236}">
                      <a16:creationId xmlns:a16="http://schemas.microsoft.com/office/drawing/2014/main" id="{1BC82BE2-9CBA-4049-B948-2C80A0D36912}"/>
                    </a:ext>
                  </a:extLst>
                </p14:cNvPr>
                <p14:cNvContentPartPr/>
                <p14:nvPr/>
              </p14:nvContentPartPr>
              <p14:xfrm>
                <a:off x="1915505" y="249563"/>
                <a:ext cx="46440" cy="325440"/>
              </p14:xfrm>
            </p:contentPart>
          </mc:Choice>
          <mc:Fallback xmlns="">
            <p:pic>
              <p:nvPicPr>
                <p:cNvPr id="83" name="Tinta 82">
                  <a:extLst>
                    <a:ext uri="{FF2B5EF4-FFF2-40B4-BE49-F238E27FC236}">
                      <a16:creationId xmlns:a16="http://schemas.microsoft.com/office/drawing/2014/main" id="{1BC82BE2-9CBA-4049-B948-2C80A0D36912}"/>
                    </a:ext>
                  </a:extLst>
                </p:cNvPr>
                <p:cNvPicPr/>
                <p:nvPr/>
              </p:nvPicPr>
              <p:blipFill>
                <a:blip r:embed="rId124"/>
                <a:stretch>
                  <a:fillRect/>
                </a:stretch>
              </p:blipFill>
              <p:spPr>
                <a:xfrm>
                  <a:off x="1906865" y="240563"/>
                  <a:ext cx="640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4" name="Tinta 83">
                  <a:extLst>
                    <a:ext uri="{FF2B5EF4-FFF2-40B4-BE49-F238E27FC236}">
                      <a16:creationId xmlns:a16="http://schemas.microsoft.com/office/drawing/2014/main" id="{60293C30-DAD2-4485-BABD-4603E0952618}"/>
                    </a:ext>
                  </a:extLst>
                </p14:cNvPr>
                <p14:cNvContentPartPr/>
                <p14:nvPr/>
              </p14:nvContentPartPr>
              <p14:xfrm>
                <a:off x="2025305" y="152723"/>
                <a:ext cx="79200" cy="515160"/>
              </p14:xfrm>
            </p:contentPart>
          </mc:Choice>
          <mc:Fallback xmlns="">
            <p:pic>
              <p:nvPicPr>
                <p:cNvPr id="84" name="Tinta 83">
                  <a:extLst>
                    <a:ext uri="{FF2B5EF4-FFF2-40B4-BE49-F238E27FC236}">
                      <a16:creationId xmlns:a16="http://schemas.microsoft.com/office/drawing/2014/main" id="{60293C30-DAD2-4485-BABD-4603E0952618}"/>
                    </a:ext>
                  </a:extLst>
                </p:cNvPr>
                <p:cNvPicPr/>
                <p:nvPr/>
              </p:nvPicPr>
              <p:blipFill>
                <a:blip r:embed="rId126"/>
                <a:stretch>
                  <a:fillRect/>
                </a:stretch>
              </p:blipFill>
              <p:spPr>
                <a:xfrm>
                  <a:off x="2016305" y="144083"/>
                  <a:ext cx="96840" cy="532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85" name="Tinta 84">
                  <a:extLst>
                    <a:ext uri="{FF2B5EF4-FFF2-40B4-BE49-F238E27FC236}">
                      <a16:creationId xmlns:a16="http://schemas.microsoft.com/office/drawing/2014/main" id="{AA8E2DCB-8E77-4D89-9241-EDD5954326F7}"/>
                    </a:ext>
                  </a:extLst>
                </p14:cNvPr>
                <p14:cNvContentPartPr/>
                <p14:nvPr/>
              </p14:nvContentPartPr>
              <p14:xfrm>
                <a:off x="2366585" y="367643"/>
                <a:ext cx="150480" cy="41400"/>
              </p14:xfrm>
            </p:contentPart>
          </mc:Choice>
          <mc:Fallback xmlns="">
            <p:pic>
              <p:nvPicPr>
                <p:cNvPr id="85" name="Tinta 84">
                  <a:extLst>
                    <a:ext uri="{FF2B5EF4-FFF2-40B4-BE49-F238E27FC236}">
                      <a16:creationId xmlns:a16="http://schemas.microsoft.com/office/drawing/2014/main" id="{AA8E2DCB-8E77-4D89-9241-EDD5954326F7}"/>
                    </a:ext>
                  </a:extLst>
                </p:cNvPr>
                <p:cNvPicPr/>
                <p:nvPr/>
              </p:nvPicPr>
              <p:blipFill>
                <a:blip r:embed="rId128"/>
                <a:stretch>
                  <a:fillRect/>
                </a:stretch>
              </p:blipFill>
              <p:spPr>
                <a:xfrm>
                  <a:off x="2357585" y="359003"/>
                  <a:ext cx="1681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86" name="Tinta 85">
                  <a:extLst>
                    <a:ext uri="{FF2B5EF4-FFF2-40B4-BE49-F238E27FC236}">
                      <a16:creationId xmlns:a16="http://schemas.microsoft.com/office/drawing/2014/main" id="{A42FAD6D-A80C-4CA0-AFBB-D63DB739487C}"/>
                    </a:ext>
                  </a:extLst>
                </p14:cNvPr>
                <p14:cNvContentPartPr/>
                <p14:nvPr/>
              </p14:nvContentPartPr>
              <p14:xfrm>
                <a:off x="2334905" y="475643"/>
                <a:ext cx="144360" cy="49320"/>
              </p14:xfrm>
            </p:contentPart>
          </mc:Choice>
          <mc:Fallback xmlns="">
            <p:pic>
              <p:nvPicPr>
                <p:cNvPr id="86" name="Tinta 85">
                  <a:extLst>
                    <a:ext uri="{FF2B5EF4-FFF2-40B4-BE49-F238E27FC236}">
                      <a16:creationId xmlns:a16="http://schemas.microsoft.com/office/drawing/2014/main" id="{A42FAD6D-A80C-4CA0-AFBB-D63DB739487C}"/>
                    </a:ext>
                  </a:extLst>
                </p:cNvPr>
                <p:cNvPicPr/>
                <p:nvPr/>
              </p:nvPicPr>
              <p:blipFill>
                <a:blip r:embed="rId130"/>
                <a:stretch>
                  <a:fillRect/>
                </a:stretch>
              </p:blipFill>
              <p:spPr>
                <a:xfrm>
                  <a:off x="2326265" y="467003"/>
                  <a:ext cx="162000" cy="66960"/>
                </a:xfrm>
                <a:prstGeom prst="rect">
                  <a:avLst/>
                </a:prstGeom>
              </p:spPr>
            </p:pic>
          </mc:Fallback>
        </mc:AlternateContent>
      </p:grpSp>
      <p:grpSp>
        <p:nvGrpSpPr>
          <p:cNvPr id="95" name="Agrupar 94">
            <a:extLst>
              <a:ext uri="{FF2B5EF4-FFF2-40B4-BE49-F238E27FC236}">
                <a16:creationId xmlns:a16="http://schemas.microsoft.com/office/drawing/2014/main" id="{7AA286F3-E386-4460-B4EA-B68CE08CB60E}"/>
              </a:ext>
            </a:extLst>
          </p:cNvPr>
          <p:cNvGrpSpPr/>
          <p:nvPr/>
        </p:nvGrpSpPr>
        <p:grpSpPr>
          <a:xfrm>
            <a:off x="2953025" y="149483"/>
            <a:ext cx="2287080" cy="705240"/>
            <a:chOff x="2953025" y="149483"/>
            <a:chExt cx="2287080" cy="705240"/>
          </a:xfrm>
        </p:grpSpPr>
        <mc:AlternateContent xmlns:mc="http://schemas.openxmlformats.org/markup-compatibility/2006" xmlns:p14="http://schemas.microsoft.com/office/powerpoint/2010/main">
          <mc:Choice Requires="p14">
            <p:contentPart p14:bwMode="auto" r:id="rId131">
              <p14:nvContentPartPr>
                <p14:cNvPr id="88" name="Tinta 87">
                  <a:extLst>
                    <a:ext uri="{FF2B5EF4-FFF2-40B4-BE49-F238E27FC236}">
                      <a16:creationId xmlns:a16="http://schemas.microsoft.com/office/drawing/2014/main" id="{4EAA7491-55D4-4A69-8380-31E9F9D2AE7B}"/>
                    </a:ext>
                  </a:extLst>
                </p14:cNvPr>
                <p14:cNvContentPartPr/>
                <p14:nvPr/>
              </p14:nvContentPartPr>
              <p14:xfrm>
                <a:off x="2953025" y="363683"/>
                <a:ext cx="273240" cy="491040"/>
              </p14:xfrm>
            </p:contentPart>
          </mc:Choice>
          <mc:Fallback xmlns="">
            <p:pic>
              <p:nvPicPr>
                <p:cNvPr id="88" name="Tinta 87">
                  <a:extLst>
                    <a:ext uri="{FF2B5EF4-FFF2-40B4-BE49-F238E27FC236}">
                      <a16:creationId xmlns:a16="http://schemas.microsoft.com/office/drawing/2014/main" id="{4EAA7491-55D4-4A69-8380-31E9F9D2AE7B}"/>
                    </a:ext>
                  </a:extLst>
                </p:cNvPr>
                <p:cNvPicPr/>
                <p:nvPr/>
              </p:nvPicPr>
              <p:blipFill>
                <a:blip r:embed="rId132"/>
                <a:stretch>
                  <a:fillRect/>
                </a:stretch>
              </p:blipFill>
              <p:spPr>
                <a:xfrm>
                  <a:off x="2944385" y="355043"/>
                  <a:ext cx="29088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89" name="Tinta 88">
                  <a:extLst>
                    <a:ext uri="{FF2B5EF4-FFF2-40B4-BE49-F238E27FC236}">
                      <a16:creationId xmlns:a16="http://schemas.microsoft.com/office/drawing/2014/main" id="{CA8CD72D-63D4-40E1-B064-DB5B501BE46B}"/>
                    </a:ext>
                  </a:extLst>
                </p14:cNvPr>
                <p14:cNvContentPartPr/>
                <p14:nvPr/>
              </p14:nvContentPartPr>
              <p14:xfrm>
                <a:off x="3478985" y="328763"/>
                <a:ext cx="197640" cy="182520"/>
              </p14:xfrm>
            </p:contentPart>
          </mc:Choice>
          <mc:Fallback xmlns="">
            <p:pic>
              <p:nvPicPr>
                <p:cNvPr id="89" name="Tinta 88">
                  <a:extLst>
                    <a:ext uri="{FF2B5EF4-FFF2-40B4-BE49-F238E27FC236}">
                      <a16:creationId xmlns:a16="http://schemas.microsoft.com/office/drawing/2014/main" id="{CA8CD72D-63D4-40E1-B064-DB5B501BE46B}"/>
                    </a:ext>
                  </a:extLst>
                </p:cNvPr>
                <p:cNvPicPr/>
                <p:nvPr/>
              </p:nvPicPr>
              <p:blipFill>
                <a:blip r:embed="rId134"/>
                <a:stretch>
                  <a:fillRect/>
                </a:stretch>
              </p:blipFill>
              <p:spPr>
                <a:xfrm>
                  <a:off x="3470345" y="320123"/>
                  <a:ext cx="21528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1" name="Tinta 90">
                  <a:extLst>
                    <a:ext uri="{FF2B5EF4-FFF2-40B4-BE49-F238E27FC236}">
                      <a16:creationId xmlns:a16="http://schemas.microsoft.com/office/drawing/2014/main" id="{E07A8A75-7B8C-4858-8E9A-946547D83A2A}"/>
                    </a:ext>
                  </a:extLst>
                </p14:cNvPr>
                <p14:cNvContentPartPr/>
                <p14:nvPr/>
              </p14:nvContentPartPr>
              <p14:xfrm>
                <a:off x="3990905" y="174323"/>
                <a:ext cx="320040" cy="629640"/>
              </p14:xfrm>
            </p:contentPart>
          </mc:Choice>
          <mc:Fallback xmlns="">
            <p:pic>
              <p:nvPicPr>
                <p:cNvPr id="91" name="Tinta 90">
                  <a:extLst>
                    <a:ext uri="{FF2B5EF4-FFF2-40B4-BE49-F238E27FC236}">
                      <a16:creationId xmlns:a16="http://schemas.microsoft.com/office/drawing/2014/main" id="{E07A8A75-7B8C-4858-8E9A-946547D83A2A}"/>
                    </a:ext>
                  </a:extLst>
                </p:cNvPr>
                <p:cNvPicPr/>
                <p:nvPr/>
              </p:nvPicPr>
              <p:blipFill>
                <a:blip r:embed="rId136"/>
                <a:stretch>
                  <a:fillRect/>
                </a:stretch>
              </p:blipFill>
              <p:spPr>
                <a:xfrm>
                  <a:off x="3982265" y="165683"/>
                  <a:ext cx="337680" cy="647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2" name="Tinta 91">
                  <a:extLst>
                    <a:ext uri="{FF2B5EF4-FFF2-40B4-BE49-F238E27FC236}">
                      <a16:creationId xmlns:a16="http://schemas.microsoft.com/office/drawing/2014/main" id="{8807AF66-257E-4992-90A9-80D24F653106}"/>
                    </a:ext>
                  </a:extLst>
                </p14:cNvPr>
                <p14:cNvContentPartPr/>
                <p14:nvPr/>
              </p14:nvContentPartPr>
              <p14:xfrm>
                <a:off x="4532345" y="207443"/>
                <a:ext cx="134280" cy="345960"/>
              </p14:xfrm>
            </p:contentPart>
          </mc:Choice>
          <mc:Fallback xmlns="">
            <p:pic>
              <p:nvPicPr>
                <p:cNvPr id="92" name="Tinta 91">
                  <a:extLst>
                    <a:ext uri="{FF2B5EF4-FFF2-40B4-BE49-F238E27FC236}">
                      <a16:creationId xmlns:a16="http://schemas.microsoft.com/office/drawing/2014/main" id="{8807AF66-257E-4992-90A9-80D24F653106}"/>
                    </a:ext>
                  </a:extLst>
                </p:cNvPr>
                <p:cNvPicPr/>
                <p:nvPr/>
              </p:nvPicPr>
              <p:blipFill>
                <a:blip r:embed="rId138"/>
                <a:stretch>
                  <a:fillRect/>
                </a:stretch>
              </p:blipFill>
              <p:spPr>
                <a:xfrm>
                  <a:off x="4523345" y="198443"/>
                  <a:ext cx="15192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3" name="Tinta 92">
                  <a:extLst>
                    <a:ext uri="{FF2B5EF4-FFF2-40B4-BE49-F238E27FC236}">
                      <a16:creationId xmlns:a16="http://schemas.microsoft.com/office/drawing/2014/main" id="{0B1F66CA-7B0F-4188-BDA7-D0ACA730BE80}"/>
                    </a:ext>
                  </a:extLst>
                </p14:cNvPr>
                <p14:cNvContentPartPr/>
                <p14:nvPr/>
              </p14:nvContentPartPr>
              <p14:xfrm>
                <a:off x="4740785" y="364403"/>
                <a:ext cx="264600" cy="206280"/>
              </p14:xfrm>
            </p:contentPart>
          </mc:Choice>
          <mc:Fallback xmlns="">
            <p:pic>
              <p:nvPicPr>
                <p:cNvPr id="93" name="Tinta 92">
                  <a:extLst>
                    <a:ext uri="{FF2B5EF4-FFF2-40B4-BE49-F238E27FC236}">
                      <a16:creationId xmlns:a16="http://schemas.microsoft.com/office/drawing/2014/main" id="{0B1F66CA-7B0F-4188-BDA7-D0ACA730BE80}"/>
                    </a:ext>
                  </a:extLst>
                </p:cNvPr>
                <p:cNvPicPr/>
                <p:nvPr/>
              </p:nvPicPr>
              <p:blipFill>
                <a:blip r:embed="rId140"/>
                <a:stretch>
                  <a:fillRect/>
                </a:stretch>
              </p:blipFill>
              <p:spPr>
                <a:xfrm>
                  <a:off x="4731785" y="355403"/>
                  <a:ext cx="2822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94" name="Tinta 93">
                  <a:extLst>
                    <a:ext uri="{FF2B5EF4-FFF2-40B4-BE49-F238E27FC236}">
                      <a16:creationId xmlns:a16="http://schemas.microsoft.com/office/drawing/2014/main" id="{D19AA42D-202A-4AE8-8842-747292FA58EE}"/>
                    </a:ext>
                  </a:extLst>
                </p14:cNvPr>
                <p14:cNvContentPartPr/>
                <p14:nvPr/>
              </p14:nvContentPartPr>
              <p14:xfrm>
                <a:off x="5077025" y="149483"/>
                <a:ext cx="163080" cy="474480"/>
              </p14:xfrm>
            </p:contentPart>
          </mc:Choice>
          <mc:Fallback xmlns="">
            <p:pic>
              <p:nvPicPr>
                <p:cNvPr id="94" name="Tinta 93">
                  <a:extLst>
                    <a:ext uri="{FF2B5EF4-FFF2-40B4-BE49-F238E27FC236}">
                      <a16:creationId xmlns:a16="http://schemas.microsoft.com/office/drawing/2014/main" id="{D19AA42D-202A-4AE8-8842-747292FA58EE}"/>
                    </a:ext>
                  </a:extLst>
                </p:cNvPr>
                <p:cNvPicPr/>
                <p:nvPr/>
              </p:nvPicPr>
              <p:blipFill>
                <a:blip r:embed="rId142"/>
                <a:stretch>
                  <a:fillRect/>
                </a:stretch>
              </p:blipFill>
              <p:spPr>
                <a:xfrm>
                  <a:off x="5068025" y="140483"/>
                  <a:ext cx="180720" cy="492120"/>
                </a:xfrm>
                <a:prstGeom prst="rect">
                  <a:avLst/>
                </a:prstGeom>
              </p:spPr>
            </p:pic>
          </mc:Fallback>
        </mc:AlternateContent>
      </p:grpSp>
      <p:grpSp>
        <p:nvGrpSpPr>
          <p:cNvPr id="100" name="Agrupar 99">
            <a:extLst>
              <a:ext uri="{FF2B5EF4-FFF2-40B4-BE49-F238E27FC236}">
                <a16:creationId xmlns:a16="http://schemas.microsoft.com/office/drawing/2014/main" id="{ECE06BD9-AB38-4B01-9505-F42CAF8D1886}"/>
              </a:ext>
            </a:extLst>
          </p:cNvPr>
          <p:cNvGrpSpPr/>
          <p:nvPr/>
        </p:nvGrpSpPr>
        <p:grpSpPr>
          <a:xfrm>
            <a:off x="10138265" y="4900763"/>
            <a:ext cx="1430280" cy="320040"/>
            <a:chOff x="10138265" y="4900763"/>
            <a:chExt cx="1430280" cy="320040"/>
          </a:xfrm>
        </p:grpSpPr>
        <mc:AlternateContent xmlns:mc="http://schemas.openxmlformats.org/markup-compatibility/2006" xmlns:p14="http://schemas.microsoft.com/office/powerpoint/2010/main">
          <mc:Choice Requires="p14">
            <p:contentPart p14:bwMode="auto" r:id="rId143">
              <p14:nvContentPartPr>
                <p14:cNvPr id="96" name="Tinta 95">
                  <a:extLst>
                    <a:ext uri="{FF2B5EF4-FFF2-40B4-BE49-F238E27FC236}">
                      <a16:creationId xmlns:a16="http://schemas.microsoft.com/office/drawing/2014/main" id="{A3D42191-AF8F-4E7B-8D83-BB0D6AACD126}"/>
                    </a:ext>
                  </a:extLst>
                </p14:cNvPr>
                <p14:cNvContentPartPr/>
                <p14:nvPr/>
              </p14:nvContentPartPr>
              <p14:xfrm>
                <a:off x="10138265" y="5023163"/>
                <a:ext cx="742680" cy="197640"/>
              </p14:xfrm>
            </p:contentPart>
          </mc:Choice>
          <mc:Fallback xmlns="">
            <p:pic>
              <p:nvPicPr>
                <p:cNvPr id="96" name="Tinta 95">
                  <a:extLst>
                    <a:ext uri="{FF2B5EF4-FFF2-40B4-BE49-F238E27FC236}">
                      <a16:creationId xmlns:a16="http://schemas.microsoft.com/office/drawing/2014/main" id="{A3D42191-AF8F-4E7B-8D83-BB0D6AACD126}"/>
                    </a:ext>
                  </a:extLst>
                </p:cNvPr>
                <p:cNvPicPr/>
                <p:nvPr/>
              </p:nvPicPr>
              <p:blipFill>
                <a:blip r:embed="rId144"/>
                <a:stretch>
                  <a:fillRect/>
                </a:stretch>
              </p:blipFill>
              <p:spPr>
                <a:xfrm>
                  <a:off x="10129265" y="5014163"/>
                  <a:ext cx="7603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97" name="Tinta 96">
                  <a:extLst>
                    <a:ext uri="{FF2B5EF4-FFF2-40B4-BE49-F238E27FC236}">
                      <a16:creationId xmlns:a16="http://schemas.microsoft.com/office/drawing/2014/main" id="{F298B6B5-DA49-46BD-84ED-79EEAED45AF3}"/>
                    </a:ext>
                  </a:extLst>
                </p14:cNvPr>
                <p14:cNvContentPartPr/>
                <p14:nvPr/>
              </p14:nvContentPartPr>
              <p14:xfrm>
                <a:off x="10839185" y="4900763"/>
                <a:ext cx="207720" cy="217800"/>
              </p14:xfrm>
            </p:contentPart>
          </mc:Choice>
          <mc:Fallback xmlns="">
            <p:pic>
              <p:nvPicPr>
                <p:cNvPr id="97" name="Tinta 96">
                  <a:extLst>
                    <a:ext uri="{FF2B5EF4-FFF2-40B4-BE49-F238E27FC236}">
                      <a16:creationId xmlns:a16="http://schemas.microsoft.com/office/drawing/2014/main" id="{F298B6B5-DA49-46BD-84ED-79EEAED45AF3}"/>
                    </a:ext>
                  </a:extLst>
                </p:cNvPr>
                <p:cNvPicPr/>
                <p:nvPr/>
              </p:nvPicPr>
              <p:blipFill>
                <a:blip r:embed="rId146"/>
                <a:stretch>
                  <a:fillRect/>
                </a:stretch>
              </p:blipFill>
              <p:spPr>
                <a:xfrm>
                  <a:off x="10830185" y="4892123"/>
                  <a:ext cx="2253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98" name="Tinta 97">
                  <a:extLst>
                    <a:ext uri="{FF2B5EF4-FFF2-40B4-BE49-F238E27FC236}">
                      <a16:creationId xmlns:a16="http://schemas.microsoft.com/office/drawing/2014/main" id="{1CF4B1FB-B948-4CB5-8766-DFFEC91B0F1B}"/>
                    </a:ext>
                  </a:extLst>
                </p14:cNvPr>
                <p14:cNvContentPartPr/>
                <p14:nvPr/>
              </p14:nvContentPartPr>
              <p14:xfrm>
                <a:off x="11047625" y="5006243"/>
                <a:ext cx="311400" cy="130320"/>
              </p14:xfrm>
            </p:contentPart>
          </mc:Choice>
          <mc:Fallback xmlns="">
            <p:pic>
              <p:nvPicPr>
                <p:cNvPr id="98" name="Tinta 97">
                  <a:extLst>
                    <a:ext uri="{FF2B5EF4-FFF2-40B4-BE49-F238E27FC236}">
                      <a16:creationId xmlns:a16="http://schemas.microsoft.com/office/drawing/2014/main" id="{1CF4B1FB-B948-4CB5-8766-DFFEC91B0F1B}"/>
                    </a:ext>
                  </a:extLst>
                </p:cNvPr>
                <p:cNvPicPr/>
                <p:nvPr/>
              </p:nvPicPr>
              <p:blipFill>
                <a:blip r:embed="rId148"/>
                <a:stretch>
                  <a:fillRect/>
                </a:stretch>
              </p:blipFill>
              <p:spPr>
                <a:xfrm>
                  <a:off x="11038625" y="4997243"/>
                  <a:ext cx="3290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99" name="Tinta 98">
                  <a:extLst>
                    <a:ext uri="{FF2B5EF4-FFF2-40B4-BE49-F238E27FC236}">
                      <a16:creationId xmlns:a16="http://schemas.microsoft.com/office/drawing/2014/main" id="{98FB0E28-79B6-44C2-9232-685DFB1349BA}"/>
                    </a:ext>
                  </a:extLst>
                </p14:cNvPr>
                <p14:cNvContentPartPr/>
                <p14:nvPr/>
              </p14:nvContentPartPr>
              <p14:xfrm>
                <a:off x="11321585" y="5005163"/>
                <a:ext cx="246960" cy="147960"/>
              </p14:xfrm>
            </p:contentPart>
          </mc:Choice>
          <mc:Fallback xmlns="">
            <p:pic>
              <p:nvPicPr>
                <p:cNvPr id="99" name="Tinta 98">
                  <a:extLst>
                    <a:ext uri="{FF2B5EF4-FFF2-40B4-BE49-F238E27FC236}">
                      <a16:creationId xmlns:a16="http://schemas.microsoft.com/office/drawing/2014/main" id="{98FB0E28-79B6-44C2-9232-685DFB1349BA}"/>
                    </a:ext>
                  </a:extLst>
                </p:cNvPr>
                <p:cNvPicPr/>
                <p:nvPr/>
              </p:nvPicPr>
              <p:blipFill>
                <a:blip r:embed="rId150"/>
                <a:stretch>
                  <a:fillRect/>
                </a:stretch>
              </p:blipFill>
              <p:spPr>
                <a:xfrm>
                  <a:off x="11312945" y="4996523"/>
                  <a:ext cx="264600" cy="165600"/>
                </a:xfrm>
                <a:prstGeom prst="rect">
                  <a:avLst/>
                </a:prstGeom>
              </p:spPr>
            </p:pic>
          </mc:Fallback>
        </mc:AlternateContent>
      </p:grpSp>
      <p:grpSp>
        <p:nvGrpSpPr>
          <p:cNvPr id="109" name="Agrupar 108">
            <a:extLst>
              <a:ext uri="{FF2B5EF4-FFF2-40B4-BE49-F238E27FC236}">
                <a16:creationId xmlns:a16="http://schemas.microsoft.com/office/drawing/2014/main" id="{99EA6C82-9EEF-4CF4-B992-93591E5FB5F6}"/>
              </a:ext>
            </a:extLst>
          </p:cNvPr>
          <p:cNvGrpSpPr/>
          <p:nvPr/>
        </p:nvGrpSpPr>
        <p:grpSpPr>
          <a:xfrm>
            <a:off x="10175345" y="5423483"/>
            <a:ext cx="1927440" cy="266400"/>
            <a:chOff x="10175345" y="5423483"/>
            <a:chExt cx="1927440" cy="266400"/>
          </a:xfrm>
        </p:grpSpPr>
        <mc:AlternateContent xmlns:mc="http://schemas.openxmlformats.org/markup-compatibility/2006" xmlns:p14="http://schemas.microsoft.com/office/powerpoint/2010/main">
          <mc:Choice Requires="p14">
            <p:contentPart p14:bwMode="auto" r:id="rId151">
              <p14:nvContentPartPr>
                <p14:cNvPr id="101" name="Tinta 100">
                  <a:extLst>
                    <a:ext uri="{FF2B5EF4-FFF2-40B4-BE49-F238E27FC236}">
                      <a16:creationId xmlns:a16="http://schemas.microsoft.com/office/drawing/2014/main" id="{F2C42196-102A-4D10-9034-BC27DEF87C60}"/>
                    </a:ext>
                  </a:extLst>
                </p14:cNvPr>
                <p14:cNvContentPartPr/>
                <p14:nvPr/>
              </p14:nvContentPartPr>
              <p14:xfrm>
                <a:off x="10175345" y="5459843"/>
                <a:ext cx="1065960" cy="230040"/>
              </p14:xfrm>
            </p:contentPart>
          </mc:Choice>
          <mc:Fallback xmlns="">
            <p:pic>
              <p:nvPicPr>
                <p:cNvPr id="101" name="Tinta 100">
                  <a:extLst>
                    <a:ext uri="{FF2B5EF4-FFF2-40B4-BE49-F238E27FC236}">
                      <a16:creationId xmlns:a16="http://schemas.microsoft.com/office/drawing/2014/main" id="{F2C42196-102A-4D10-9034-BC27DEF87C60}"/>
                    </a:ext>
                  </a:extLst>
                </p:cNvPr>
                <p:cNvPicPr/>
                <p:nvPr/>
              </p:nvPicPr>
              <p:blipFill>
                <a:blip r:embed="rId152"/>
                <a:stretch>
                  <a:fillRect/>
                </a:stretch>
              </p:blipFill>
              <p:spPr>
                <a:xfrm>
                  <a:off x="10166345" y="5451203"/>
                  <a:ext cx="10836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2" name="Tinta 101">
                  <a:extLst>
                    <a:ext uri="{FF2B5EF4-FFF2-40B4-BE49-F238E27FC236}">
                      <a16:creationId xmlns:a16="http://schemas.microsoft.com/office/drawing/2014/main" id="{E4291603-31F5-4FDB-A7CE-AFA1F857B7D8}"/>
                    </a:ext>
                  </a:extLst>
                </p14:cNvPr>
                <p14:cNvContentPartPr/>
                <p14:nvPr/>
              </p14:nvContentPartPr>
              <p14:xfrm>
                <a:off x="11152385" y="5431403"/>
                <a:ext cx="136800" cy="28800"/>
              </p14:xfrm>
            </p:contentPart>
          </mc:Choice>
          <mc:Fallback xmlns="">
            <p:pic>
              <p:nvPicPr>
                <p:cNvPr id="102" name="Tinta 101">
                  <a:extLst>
                    <a:ext uri="{FF2B5EF4-FFF2-40B4-BE49-F238E27FC236}">
                      <a16:creationId xmlns:a16="http://schemas.microsoft.com/office/drawing/2014/main" id="{E4291603-31F5-4FDB-A7CE-AFA1F857B7D8}"/>
                    </a:ext>
                  </a:extLst>
                </p:cNvPr>
                <p:cNvPicPr/>
                <p:nvPr/>
              </p:nvPicPr>
              <p:blipFill>
                <a:blip r:embed="rId154"/>
                <a:stretch>
                  <a:fillRect/>
                </a:stretch>
              </p:blipFill>
              <p:spPr>
                <a:xfrm>
                  <a:off x="11143745" y="5422763"/>
                  <a:ext cx="1544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3" name="Tinta 102">
                  <a:extLst>
                    <a:ext uri="{FF2B5EF4-FFF2-40B4-BE49-F238E27FC236}">
                      <a16:creationId xmlns:a16="http://schemas.microsoft.com/office/drawing/2014/main" id="{6A6735B1-91F9-4CBF-9AFE-99C7F3F6DD8A}"/>
                    </a:ext>
                  </a:extLst>
                </p14:cNvPr>
                <p14:cNvContentPartPr/>
                <p14:nvPr/>
              </p14:nvContentPartPr>
              <p14:xfrm>
                <a:off x="11344625" y="5562803"/>
                <a:ext cx="455400" cy="115920"/>
              </p14:xfrm>
            </p:contentPart>
          </mc:Choice>
          <mc:Fallback xmlns="">
            <p:pic>
              <p:nvPicPr>
                <p:cNvPr id="103" name="Tinta 102">
                  <a:extLst>
                    <a:ext uri="{FF2B5EF4-FFF2-40B4-BE49-F238E27FC236}">
                      <a16:creationId xmlns:a16="http://schemas.microsoft.com/office/drawing/2014/main" id="{6A6735B1-91F9-4CBF-9AFE-99C7F3F6DD8A}"/>
                    </a:ext>
                  </a:extLst>
                </p:cNvPr>
                <p:cNvPicPr/>
                <p:nvPr/>
              </p:nvPicPr>
              <p:blipFill>
                <a:blip r:embed="rId156"/>
                <a:stretch>
                  <a:fillRect/>
                </a:stretch>
              </p:blipFill>
              <p:spPr>
                <a:xfrm>
                  <a:off x="11335625" y="5553803"/>
                  <a:ext cx="473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4" name="Tinta 103">
                  <a:extLst>
                    <a:ext uri="{FF2B5EF4-FFF2-40B4-BE49-F238E27FC236}">
                      <a16:creationId xmlns:a16="http://schemas.microsoft.com/office/drawing/2014/main" id="{9BEA0323-75D6-4275-BA0D-DE7F4B1ACD1A}"/>
                    </a:ext>
                  </a:extLst>
                </p14:cNvPr>
                <p14:cNvContentPartPr/>
                <p14:nvPr/>
              </p14:nvContentPartPr>
              <p14:xfrm>
                <a:off x="11741705" y="5423483"/>
                <a:ext cx="360" cy="360"/>
              </p14:xfrm>
            </p:contentPart>
          </mc:Choice>
          <mc:Fallback xmlns="">
            <p:pic>
              <p:nvPicPr>
                <p:cNvPr id="104" name="Tinta 103">
                  <a:extLst>
                    <a:ext uri="{FF2B5EF4-FFF2-40B4-BE49-F238E27FC236}">
                      <a16:creationId xmlns:a16="http://schemas.microsoft.com/office/drawing/2014/main" id="{9BEA0323-75D6-4275-BA0D-DE7F4B1ACD1A}"/>
                    </a:ext>
                  </a:extLst>
                </p:cNvPr>
                <p:cNvPicPr/>
                <p:nvPr/>
              </p:nvPicPr>
              <p:blipFill>
                <a:blip r:embed="rId51"/>
                <a:stretch>
                  <a:fillRect/>
                </a:stretch>
              </p:blipFill>
              <p:spPr>
                <a:xfrm>
                  <a:off x="11732705" y="541448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5" name="Tinta 104">
                  <a:extLst>
                    <a:ext uri="{FF2B5EF4-FFF2-40B4-BE49-F238E27FC236}">
                      <a16:creationId xmlns:a16="http://schemas.microsoft.com/office/drawing/2014/main" id="{B1ED9176-3D4B-4CDD-B5DF-D815AB34C8FA}"/>
                    </a:ext>
                  </a:extLst>
                </p14:cNvPr>
                <p14:cNvContentPartPr/>
                <p14:nvPr/>
              </p14:nvContentPartPr>
              <p14:xfrm>
                <a:off x="11870585" y="5508803"/>
                <a:ext cx="232200" cy="165600"/>
              </p14:xfrm>
            </p:contentPart>
          </mc:Choice>
          <mc:Fallback xmlns="">
            <p:pic>
              <p:nvPicPr>
                <p:cNvPr id="105" name="Tinta 104">
                  <a:extLst>
                    <a:ext uri="{FF2B5EF4-FFF2-40B4-BE49-F238E27FC236}">
                      <a16:creationId xmlns:a16="http://schemas.microsoft.com/office/drawing/2014/main" id="{B1ED9176-3D4B-4CDD-B5DF-D815AB34C8FA}"/>
                    </a:ext>
                  </a:extLst>
                </p:cNvPr>
                <p:cNvPicPr/>
                <p:nvPr/>
              </p:nvPicPr>
              <p:blipFill>
                <a:blip r:embed="rId159"/>
                <a:stretch>
                  <a:fillRect/>
                </a:stretch>
              </p:blipFill>
              <p:spPr>
                <a:xfrm>
                  <a:off x="11861585" y="5499803"/>
                  <a:ext cx="249840" cy="183240"/>
                </a:xfrm>
                <a:prstGeom prst="rect">
                  <a:avLst/>
                </a:prstGeom>
              </p:spPr>
            </p:pic>
          </mc:Fallback>
        </mc:AlternateContent>
      </p:grpSp>
      <p:grpSp>
        <p:nvGrpSpPr>
          <p:cNvPr id="108" name="Agrupar 107">
            <a:extLst>
              <a:ext uri="{FF2B5EF4-FFF2-40B4-BE49-F238E27FC236}">
                <a16:creationId xmlns:a16="http://schemas.microsoft.com/office/drawing/2014/main" id="{028FFE60-0433-4C9F-8A71-AFA4063D569F}"/>
              </a:ext>
            </a:extLst>
          </p:cNvPr>
          <p:cNvGrpSpPr/>
          <p:nvPr/>
        </p:nvGrpSpPr>
        <p:grpSpPr>
          <a:xfrm>
            <a:off x="10650185" y="5861243"/>
            <a:ext cx="1181880" cy="684000"/>
            <a:chOff x="10650185" y="5861243"/>
            <a:chExt cx="1181880" cy="684000"/>
          </a:xfrm>
        </p:grpSpPr>
        <mc:AlternateContent xmlns:mc="http://schemas.openxmlformats.org/markup-compatibility/2006" xmlns:p14="http://schemas.microsoft.com/office/powerpoint/2010/main">
          <mc:Choice Requires="p14">
            <p:contentPart p14:bwMode="auto" r:id="rId160">
              <p14:nvContentPartPr>
                <p14:cNvPr id="106" name="Tinta 105">
                  <a:extLst>
                    <a:ext uri="{FF2B5EF4-FFF2-40B4-BE49-F238E27FC236}">
                      <a16:creationId xmlns:a16="http://schemas.microsoft.com/office/drawing/2014/main" id="{2ADE8253-30D0-4FC7-BC8E-F8A5F2FD93C9}"/>
                    </a:ext>
                  </a:extLst>
                </p14:cNvPr>
                <p14:cNvContentPartPr/>
                <p14:nvPr/>
              </p14:nvContentPartPr>
              <p14:xfrm>
                <a:off x="10650185" y="5861243"/>
                <a:ext cx="601200" cy="371160"/>
              </p14:xfrm>
            </p:contentPart>
          </mc:Choice>
          <mc:Fallback xmlns="">
            <p:pic>
              <p:nvPicPr>
                <p:cNvPr id="106" name="Tinta 105">
                  <a:extLst>
                    <a:ext uri="{FF2B5EF4-FFF2-40B4-BE49-F238E27FC236}">
                      <a16:creationId xmlns:a16="http://schemas.microsoft.com/office/drawing/2014/main" id="{2ADE8253-30D0-4FC7-BC8E-F8A5F2FD93C9}"/>
                    </a:ext>
                  </a:extLst>
                </p:cNvPr>
                <p:cNvPicPr/>
                <p:nvPr/>
              </p:nvPicPr>
              <p:blipFill>
                <a:blip r:embed="rId161"/>
                <a:stretch>
                  <a:fillRect/>
                </a:stretch>
              </p:blipFill>
              <p:spPr>
                <a:xfrm>
                  <a:off x="10641545" y="5852243"/>
                  <a:ext cx="6188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7" name="Tinta 106">
                  <a:extLst>
                    <a:ext uri="{FF2B5EF4-FFF2-40B4-BE49-F238E27FC236}">
                      <a16:creationId xmlns:a16="http://schemas.microsoft.com/office/drawing/2014/main" id="{1DB1C939-D959-49D6-8362-6BFB564DB6BC}"/>
                    </a:ext>
                  </a:extLst>
                </p14:cNvPr>
                <p14:cNvContentPartPr/>
                <p14:nvPr/>
              </p14:nvContentPartPr>
              <p14:xfrm>
                <a:off x="11508785" y="6029723"/>
                <a:ext cx="323280" cy="515520"/>
              </p14:xfrm>
            </p:contentPart>
          </mc:Choice>
          <mc:Fallback xmlns="">
            <p:pic>
              <p:nvPicPr>
                <p:cNvPr id="107" name="Tinta 106">
                  <a:extLst>
                    <a:ext uri="{FF2B5EF4-FFF2-40B4-BE49-F238E27FC236}">
                      <a16:creationId xmlns:a16="http://schemas.microsoft.com/office/drawing/2014/main" id="{1DB1C939-D959-49D6-8362-6BFB564DB6BC}"/>
                    </a:ext>
                  </a:extLst>
                </p:cNvPr>
                <p:cNvPicPr/>
                <p:nvPr/>
              </p:nvPicPr>
              <p:blipFill>
                <a:blip r:embed="rId163"/>
                <a:stretch>
                  <a:fillRect/>
                </a:stretch>
              </p:blipFill>
              <p:spPr>
                <a:xfrm>
                  <a:off x="11500145" y="6020723"/>
                  <a:ext cx="340920" cy="533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10" name="Tinta 109">
                <a:extLst>
                  <a:ext uri="{FF2B5EF4-FFF2-40B4-BE49-F238E27FC236}">
                    <a16:creationId xmlns:a16="http://schemas.microsoft.com/office/drawing/2014/main" id="{83FF0A63-C2C0-4645-A927-E1BDA85D1075}"/>
                  </a:ext>
                </a:extLst>
              </p14:cNvPr>
              <p14:cNvContentPartPr/>
              <p14:nvPr/>
            </p14:nvContentPartPr>
            <p14:xfrm>
              <a:off x="2890385" y="187643"/>
              <a:ext cx="2371680" cy="420120"/>
            </p14:xfrm>
          </p:contentPart>
        </mc:Choice>
        <mc:Fallback xmlns="">
          <p:pic>
            <p:nvPicPr>
              <p:cNvPr id="110" name="Tinta 109">
                <a:extLst>
                  <a:ext uri="{FF2B5EF4-FFF2-40B4-BE49-F238E27FC236}">
                    <a16:creationId xmlns:a16="http://schemas.microsoft.com/office/drawing/2014/main" id="{83FF0A63-C2C0-4645-A927-E1BDA85D1075}"/>
                  </a:ext>
                </a:extLst>
              </p:cNvPr>
              <p:cNvPicPr/>
              <p:nvPr/>
            </p:nvPicPr>
            <p:blipFill>
              <a:blip r:embed="rId165"/>
              <a:stretch>
                <a:fillRect/>
              </a:stretch>
            </p:blipFill>
            <p:spPr>
              <a:xfrm>
                <a:off x="2836385" y="80003"/>
                <a:ext cx="247932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1" name="Tinta 110">
                <a:extLst>
                  <a:ext uri="{FF2B5EF4-FFF2-40B4-BE49-F238E27FC236}">
                    <a16:creationId xmlns:a16="http://schemas.microsoft.com/office/drawing/2014/main" id="{3F85BD0F-A984-4233-B597-0DB36334A2DD}"/>
                  </a:ext>
                </a:extLst>
              </p14:cNvPr>
              <p14:cNvContentPartPr/>
              <p14:nvPr/>
            </p14:nvContentPartPr>
            <p14:xfrm>
              <a:off x="4092425" y="1500868"/>
              <a:ext cx="401760" cy="493560"/>
            </p14:xfrm>
          </p:contentPart>
        </mc:Choice>
        <mc:Fallback xmlns="">
          <p:pic>
            <p:nvPicPr>
              <p:cNvPr id="111" name="Tinta 110">
                <a:extLst>
                  <a:ext uri="{FF2B5EF4-FFF2-40B4-BE49-F238E27FC236}">
                    <a16:creationId xmlns:a16="http://schemas.microsoft.com/office/drawing/2014/main" id="{3F85BD0F-A984-4233-B597-0DB36334A2DD}"/>
                  </a:ext>
                </a:extLst>
              </p:cNvPr>
              <p:cNvPicPr/>
              <p:nvPr/>
            </p:nvPicPr>
            <p:blipFill>
              <a:blip r:embed="rId167"/>
              <a:stretch>
                <a:fillRect/>
              </a:stretch>
            </p:blipFill>
            <p:spPr>
              <a:xfrm>
                <a:off x="4038425" y="1392868"/>
                <a:ext cx="50940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2" name="Tinta 111">
                <a:extLst>
                  <a:ext uri="{FF2B5EF4-FFF2-40B4-BE49-F238E27FC236}">
                    <a16:creationId xmlns:a16="http://schemas.microsoft.com/office/drawing/2014/main" id="{B194115C-FAF7-402C-AC9B-1449F4A766D3}"/>
                  </a:ext>
                </a:extLst>
              </p14:cNvPr>
              <p14:cNvContentPartPr/>
              <p14:nvPr/>
            </p14:nvContentPartPr>
            <p14:xfrm>
              <a:off x="7827785" y="1681588"/>
              <a:ext cx="338400" cy="379440"/>
            </p14:xfrm>
          </p:contentPart>
        </mc:Choice>
        <mc:Fallback xmlns="">
          <p:pic>
            <p:nvPicPr>
              <p:cNvPr id="112" name="Tinta 111">
                <a:extLst>
                  <a:ext uri="{FF2B5EF4-FFF2-40B4-BE49-F238E27FC236}">
                    <a16:creationId xmlns:a16="http://schemas.microsoft.com/office/drawing/2014/main" id="{B194115C-FAF7-402C-AC9B-1449F4A766D3}"/>
                  </a:ext>
                </a:extLst>
              </p:cNvPr>
              <p:cNvPicPr/>
              <p:nvPr/>
            </p:nvPicPr>
            <p:blipFill>
              <a:blip r:embed="rId169"/>
              <a:stretch>
                <a:fillRect/>
              </a:stretch>
            </p:blipFill>
            <p:spPr>
              <a:xfrm>
                <a:off x="7773785" y="1573588"/>
                <a:ext cx="446040" cy="5950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3" name="Tinta 112">
                <a:extLst>
                  <a:ext uri="{FF2B5EF4-FFF2-40B4-BE49-F238E27FC236}">
                    <a16:creationId xmlns:a16="http://schemas.microsoft.com/office/drawing/2014/main" id="{2F073726-7ADE-4C31-817F-270A7E266214}"/>
                  </a:ext>
                </a:extLst>
              </p14:cNvPr>
              <p14:cNvContentPartPr/>
              <p14:nvPr/>
            </p14:nvContentPartPr>
            <p14:xfrm>
              <a:off x="1045385" y="303148"/>
              <a:ext cx="865080" cy="199800"/>
            </p14:xfrm>
          </p:contentPart>
        </mc:Choice>
        <mc:Fallback xmlns="">
          <p:pic>
            <p:nvPicPr>
              <p:cNvPr id="113" name="Tinta 112">
                <a:extLst>
                  <a:ext uri="{FF2B5EF4-FFF2-40B4-BE49-F238E27FC236}">
                    <a16:creationId xmlns:a16="http://schemas.microsoft.com/office/drawing/2014/main" id="{2F073726-7ADE-4C31-817F-270A7E266214}"/>
                  </a:ext>
                </a:extLst>
              </p:cNvPr>
              <p:cNvPicPr/>
              <p:nvPr/>
            </p:nvPicPr>
            <p:blipFill>
              <a:blip r:embed="rId171"/>
              <a:stretch>
                <a:fillRect/>
              </a:stretch>
            </p:blipFill>
            <p:spPr>
              <a:xfrm>
                <a:off x="991745" y="195508"/>
                <a:ext cx="972720" cy="415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4" name="Tinta 113">
                <a:extLst>
                  <a:ext uri="{FF2B5EF4-FFF2-40B4-BE49-F238E27FC236}">
                    <a16:creationId xmlns:a16="http://schemas.microsoft.com/office/drawing/2014/main" id="{E08DDF62-8E30-4E27-BD42-699DDD552719}"/>
                  </a:ext>
                </a:extLst>
              </p14:cNvPr>
              <p14:cNvContentPartPr/>
              <p14:nvPr/>
            </p14:nvContentPartPr>
            <p14:xfrm>
              <a:off x="389465" y="812188"/>
              <a:ext cx="1568880" cy="93600"/>
            </p14:xfrm>
          </p:contentPart>
        </mc:Choice>
        <mc:Fallback xmlns="">
          <p:pic>
            <p:nvPicPr>
              <p:cNvPr id="114" name="Tinta 113">
                <a:extLst>
                  <a:ext uri="{FF2B5EF4-FFF2-40B4-BE49-F238E27FC236}">
                    <a16:creationId xmlns:a16="http://schemas.microsoft.com/office/drawing/2014/main" id="{E08DDF62-8E30-4E27-BD42-699DDD552719}"/>
                  </a:ext>
                </a:extLst>
              </p:cNvPr>
              <p:cNvPicPr/>
              <p:nvPr/>
            </p:nvPicPr>
            <p:blipFill>
              <a:blip r:embed="rId173"/>
              <a:stretch>
                <a:fillRect/>
              </a:stretch>
            </p:blipFill>
            <p:spPr>
              <a:xfrm>
                <a:off x="335465" y="704188"/>
                <a:ext cx="1676520" cy="309240"/>
              </a:xfrm>
              <a:prstGeom prst="rect">
                <a:avLst/>
              </a:prstGeom>
            </p:spPr>
          </p:pic>
        </mc:Fallback>
      </mc:AlternateContent>
    </p:spTree>
    <p:extLst>
      <p:ext uri="{BB962C8B-B14F-4D97-AF65-F5344CB8AC3E}">
        <p14:creationId xmlns:p14="http://schemas.microsoft.com/office/powerpoint/2010/main" val="122355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Agrupar 9">
            <a:extLst>
              <a:ext uri="{FF2B5EF4-FFF2-40B4-BE49-F238E27FC236}">
                <a16:creationId xmlns:a16="http://schemas.microsoft.com/office/drawing/2014/main" id="{F9401169-339E-4AFF-81E4-7F93EF3B3E7C}"/>
              </a:ext>
            </a:extLst>
          </p:cNvPr>
          <p:cNvGrpSpPr/>
          <p:nvPr/>
        </p:nvGrpSpPr>
        <p:grpSpPr>
          <a:xfrm>
            <a:off x="695465" y="781643"/>
            <a:ext cx="708120" cy="498240"/>
            <a:chOff x="695465" y="781643"/>
            <a:chExt cx="708120" cy="498240"/>
          </a:xfrm>
        </p:grpSpPr>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95FBF802-1463-41B3-A9B2-7E776C02A78F}"/>
                    </a:ext>
                  </a:extLst>
                </p14:cNvPr>
                <p14:cNvContentPartPr/>
                <p14:nvPr/>
              </p14:nvContentPartPr>
              <p14:xfrm>
                <a:off x="695465" y="781643"/>
                <a:ext cx="349200" cy="498240"/>
              </p14:xfrm>
            </p:contentPart>
          </mc:Choice>
          <mc:Fallback xmlns="">
            <p:pic>
              <p:nvPicPr>
                <p:cNvPr id="2" name="Tinta 1">
                  <a:extLst>
                    <a:ext uri="{FF2B5EF4-FFF2-40B4-BE49-F238E27FC236}">
                      <a16:creationId xmlns:a16="http://schemas.microsoft.com/office/drawing/2014/main" id="{95FBF802-1463-41B3-A9B2-7E776C02A78F}"/>
                    </a:ext>
                  </a:extLst>
                </p:cNvPr>
                <p:cNvPicPr/>
                <p:nvPr/>
              </p:nvPicPr>
              <p:blipFill>
                <a:blip r:embed="rId3"/>
                <a:stretch>
                  <a:fillRect/>
                </a:stretch>
              </p:blipFill>
              <p:spPr>
                <a:xfrm>
                  <a:off x="686465" y="773003"/>
                  <a:ext cx="366840" cy="515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978DB034-7155-4A8D-8CAE-65EC2539C806}"/>
                    </a:ext>
                  </a:extLst>
                </p14:cNvPr>
                <p14:cNvContentPartPr/>
                <p14:nvPr/>
              </p14:nvContentPartPr>
              <p14:xfrm>
                <a:off x="1224305" y="842123"/>
                <a:ext cx="179280" cy="157680"/>
              </p14:xfrm>
            </p:contentPart>
          </mc:Choice>
          <mc:Fallback xmlns="">
            <p:pic>
              <p:nvPicPr>
                <p:cNvPr id="3" name="Tinta 2">
                  <a:extLst>
                    <a:ext uri="{FF2B5EF4-FFF2-40B4-BE49-F238E27FC236}">
                      <a16:creationId xmlns:a16="http://schemas.microsoft.com/office/drawing/2014/main" id="{978DB034-7155-4A8D-8CAE-65EC2539C806}"/>
                    </a:ext>
                  </a:extLst>
                </p:cNvPr>
                <p:cNvPicPr/>
                <p:nvPr/>
              </p:nvPicPr>
              <p:blipFill>
                <a:blip r:embed="rId5"/>
                <a:stretch>
                  <a:fillRect/>
                </a:stretch>
              </p:blipFill>
              <p:spPr>
                <a:xfrm>
                  <a:off x="1215305" y="833483"/>
                  <a:ext cx="196920" cy="175320"/>
                </a:xfrm>
                <a:prstGeom prst="rect">
                  <a:avLst/>
                </a:prstGeom>
              </p:spPr>
            </p:pic>
          </mc:Fallback>
        </mc:AlternateContent>
      </p:grpSp>
      <p:grpSp>
        <p:nvGrpSpPr>
          <p:cNvPr id="9" name="Agrupar 8">
            <a:extLst>
              <a:ext uri="{FF2B5EF4-FFF2-40B4-BE49-F238E27FC236}">
                <a16:creationId xmlns:a16="http://schemas.microsoft.com/office/drawing/2014/main" id="{662020BF-A763-4168-B425-178ACF68CF77}"/>
              </a:ext>
            </a:extLst>
          </p:cNvPr>
          <p:cNvGrpSpPr/>
          <p:nvPr/>
        </p:nvGrpSpPr>
        <p:grpSpPr>
          <a:xfrm>
            <a:off x="1699145" y="562403"/>
            <a:ext cx="688680" cy="695880"/>
            <a:chOff x="1699145" y="562403"/>
            <a:chExt cx="688680" cy="695880"/>
          </a:xfrm>
        </p:grpSpPr>
        <mc:AlternateContent xmlns:mc="http://schemas.openxmlformats.org/markup-compatibility/2006" xmlns:p14="http://schemas.microsoft.com/office/powerpoint/2010/main">
          <mc:Choice Requires="p14">
            <p:contentPart p14:bwMode="auto" r:id="rId6">
              <p14:nvContentPartPr>
                <p14:cNvPr id="4" name="Tinta 3">
                  <a:extLst>
                    <a:ext uri="{FF2B5EF4-FFF2-40B4-BE49-F238E27FC236}">
                      <a16:creationId xmlns:a16="http://schemas.microsoft.com/office/drawing/2014/main" id="{86FB17E0-34A1-4041-80FE-8E8BCD5878F4}"/>
                    </a:ext>
                  </a:extLst>
                </p14:cNvPr>
                <p14:cNvContentPartPr/>
                <p14:nvPr/>
              </p14:nvContentPartPr>
              <p14:xfrm>
                <a:off x="1699145" y="562403"/>
                <a:ext cx="287280" cy="695880"/>
              </p14:xfrm>
            </p:contentPart>
          </mc:Choice>
          <mc:Fallback xmlns="">
            <p:pic>
              <p:nvPicPr>
                <p:cNvPr id="4" name="Tinta 3">
                  <a:extLst>
                    <a:ext uri="{FF2B5EF4-FFF2-40B4-BE49-F238E27FC236}">
                      <a16:creationId xmlns:a16="http://schemas.microsoft.com/office/drawing/2014/main" id="{86FB17E0-34A1-4041-80FE-8E8BCD5878F4}"/>
                    </a:ext>
                  </a:extLst>
                </p:cNvPr>
                <p:cNvPicPr/>
                <p:nvPr/>
              </p:nvPicPr>
              <p:blipFill>
                <a:blip r:embed="rId7"/>
                <a:stretch>
                  <a:fillRect/>
                </a:stretch>
              </p:blipFill>
              <p:spPr>
                <a:xfrm>
                  <a:off x="1690145" y="553763"/>
                  <a:ext cx="304920" cy="71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Tinta 4">
                  <a:extLst>
                    <a:ext uri="{FF2B5EF4-FFF2-40B4-BE49-F238E27FC236}">
                      <a16:creationId xmlns:a16="http://schemas.microsoft.com/office/drawing/2014/main" id="{16A15213-11E8-47A6-B4C0-53DF72D53A06}"/>
                    </a:ext>
                  </a:extLst>
                </p14:cNvPr>
                <p14:cNvContentPartPr/>
                <p14:nvPr/>
              </p14:nvContentPartPr>
              <p14:xfrm>
                <a:off x="2222585" y="842123"/>
                <a:ext cx="165240" cy="140040"/>
              </p14:xfrm>
            </p:contentPart>
          </mc:Choice>
          <mc:Fallback xmlns="">
            <p:pic>
              <p:nvPicPr>
                <p:cNvPr id="5" name="Tinta 4">
                  <a:extLst>
                    <a:ext uri="{FF2B5EF4-FFF2-40B4-BE49-F238E27FC236}">
                      <a16:creationId xmlns:a16="http://schemas.microsoft.com/office/drawing/2014/main" id="{16A15213-11E8-47A6-B4C0-53DF72D53A06}"/>
                    </a:ext>
                  </a:extLst>
                </p:cNvPr>
                <p:cNvPicPr/>
                <p:nvPr/>
              </p:nvPicPr>
              <p:blipFill>
                <a:blip r:embed="rId9"/>
                <a:stretch>
                  <a:fillRect/>
                </a:stretch>
              </p:blipFill>
              <p:spPr>
                <a:xfrm>
                  <a:off x="2213585" y="833123"/>
                  <a:ext cx="18288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6" name="Tinta 5">
                <a:extLst>
                  <a:ext uri="{FF2B5EF4-FFF2-40B4-BE49-F238E27FC236}">
                    <a16:creationId xmlns:a16="http://schemas.microsoft.com/office/drawing/2014/main" id="{8A1F15EE-D208-42F9-96A0-A18DC5B9421F}"/>
                  </a:ext>
                </a:extLst>
              </p14:cNvPr>
              <p14:cNvContentPartPr/>
              <p14:nvPr/>
            </p14:nvContentPartPr>
            <p14:xfrm>
              <a:off x="2739545" y="884603"/>
              <a:ext cx="309960" cy="375120"/>
            </p14:xfrm>
          </p:contentPart>
        </mc:Choice>
        <mc:Fallback xmlns="">
          <p:pic>
            <p:nvPicPr>
              <p:cNvPr id="6" name="Tinta 5">
                <a:extLst>
                  <a:ext uri="{FF2B5EF4-FFF2-40B4-BE49-F238E27FC236}">
                    <a16:creationId xmlns:a16="http://schemas.microsoft.com/office/drawing/2014/main" id="{8A1F15EE-D208-42F9-96A0-A18DC5B9421F}"/>
                  </a:ext>
                </a:extLst>
              </p:cNvPr>
              <p:cNvPicPr/>
              <p:nvPr/>
            </p:nvPicPr>
            <p:blipFill>
              <a:blip r:embed="rId11"/>
              <a:stretch>
                <a:fillRect/>
              </a:stretch>
            </p:blipFill>
            <p:spPr>
              <a:xfrm>
                <a:off x="2730545" y="875603"/>
                <a:ext cx="327600" cy="392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Tinta 6">
                <a:extLst>
                  <a:ext uri="{FF2B5EF4-FFF2-40B4-BE49-F238E27FC236}">
                    <a16:creationId xmlns:a16="http://schemas.microsoft.com/office/drawing/2014/main" id="{89B09A74-A153-4017-B910-0B66F8C340FB}"/>
                  </a:ext>
                </a:extLst>
              </p14:cNvPr>
              <p14:cNvContentPartPr/>
              <p14:nvPr/>
            </p14:nvContentPartPr>
            <p14:xfrm>
              <a:off x="3378185" y="781283"/>
              <a:ext cx="162360" cy="214560"/>
            </p14:xfrm>
          </p:contentPart>
        </mc:Choice>
        <mc:Fallback xmlns="">
          <p:pic>
            <p:nvPicPr>
              <p:cNvPr id="7" name="Tinta 6">
                <a:extLst>
                  <a:ext uri="{FF2B5EF4-FFF2-40B4-BE49-F238E27FC236}">
                    <a16:creationId xmlns:a16="http://schemas.microsoft.com/office/drawing/2014/main" id="{89B09A74-A153-4017-B910-0B66F8C340FB}"/>
                  </a:ext>
                </a:extLst>
              </p:cNvPr>
              <p:cNvPicPr/>
              <p:nvPr/>
            </p:nvPicPr>
            <p:blipFill>
              <a:blip r:embed="rId13"/>
              <a:stretch>
                <a:fillRect/>
              </a:stretch>
            </p:blipFill>
            <p:spPr>
              <a:xfrm>
                <a:off x="3369545" y="772643"/>
                <a:ext cx="18000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Tinta 7">
                <a:extLst>
                  <a:ext uri="{FF2B5EF4-FFF2-40B4-BE49-F238E27FC236}">
                    <a16:creationId xmlns:a16="http://schemas.microsoft.com/office/drawing/2014/main" id="{7F1FA8E7-0E83-43C2-8D95-6AB5E6A40D64}"/>
                  </a:ext>
                </a:extLst>
              </p14:cNvPr>
              <p14:cNvContentPartPr/>
              <p14:nvPr/>
            </p14:nvContentPartPr>
            <p14:xfrm>
              <a:off x="3912425" y="576083"/>
              <a:ext cx="195120" cy="744480"/>
            </p14:xfrm>
          </p:contentPart>
        </mc:Choice>
        <mc:Fallback xmlns="">
          <p:pic>
            <p:nvPicPr>
              <p:cNvPr id="8" name="Tinta 7">
                <a:extLst>
                  <a:ext uri="{FF2B5EF4-FFF2-40B4-BE49-F238E27FC236}">
                    <a16:creationId xmlns:a16="http://schemas.microsoft.com/office/drawing/2014/main" id="{7F1FA8E7-0E83-43C2-8D95-6AB5E6A40D64}"/>
                  </a:ext>
                </a:extLst>
              </p:cNvPr>
              <p:cNvPicPr/>
              <p:nvPr/>
            </p:nvPicPr>
            <p:blipFill>
              <a:blip r:embed="rId15"/>
              <a:stretch>
                <a:fillRect/>
              </a:stretch>
            </p:blipFill>
            <p:spPr>
              <a:xfrm>
                <a:off x="3903785" y="567443"/>
                <a:ext cx="212760" cy="762120"/>
              </a:xfrm>
              <a:prstGeom prst="rect">
                <a:avLst/>
              </a:prstGeom>
            </p:spPr>
          </p:pic>
        </mc:Fallback>
      </mc:AlternateContent>
      <p:grpSp>
        <p:nvGrpSpPr>
          <p:cNvPr id="14" name="Agrupar 13">
            <a:extLst>
              <a:ext uri="{FF2B5EF4-FFF2-40B4-BE49-F238E27FC236}">
                <a16:creationId xmlns:a16="http://schemas.microsoft.com/office/drawing/2014/main" id="{4737E6DE-662E-4A3D-8943-3D173B572385}"/>
              </a:ext>
            </a:extLst>
          </p:cNvPr>
          <p:cNvGrpSpPr/>
          <p:nvPr/>
        </p:nvGrpSpPr>
        <p:grpSpPr>
          <a:xfrm>
            <a:off x="4394465" y="582563"/>
            <a:ext cx="720720" cy="499680"/>
            <a:chOff x="4394465" y="582563"/>
            <a:chExt cx="720720" cy="499680"/>
          </a:xfrm>
        </p:grpSpPr>
        <mc:AlternateContent xmlns:mc="http://schemas.openxmlformats.org/markup-compatibility/2006" xmlns:p14="http://schemas.microsoft.com/office/powerpoint/2010/main">
          <mc:Choice Requires="p14">
            <p:contentPart p14:bwMode="auto" r:id="rId16">
              <p14:nvContentPartPr>
                <p14:cNvPr id="11" name="Tinta 10">
                  <a:extLst>
                    <a:ext uri="{FF2B5EF4-FFF2-40B4-BE49-F238E27FC236}">
                      <a16:creationId xmlns:a16="http://schemas.microsoft.com/office/drawing/2014/main" id="{449126F2-2DB1-4107-A7F8-D1500418F742}"/>
                    </a:ext>
                  </a:extLst>
                </p14:cNvPr>
                <p14:cNvContentPartPr/>
                <p14:nvPr/>
              </p14:nvContentPartPr>
              <p14:xfrm>
                <a:off x="4394465" y="611003"/>
                <a:ext cx="105120" cy="375480"/>
              </p14:xfrm>
            </p:contentPart>
          </mc:Choice>
          <mc:Fallback xmlns="">
            <p:pic>
              <p:nvPicPr>
                <p:cNvPr id="11" name="Tinta 10">
                  <a:extLst>
                    <a:ext uri="{FF2B5EF4-FFF2-40B4-BE49-F238E27FC236}">
                      <a16:creationId xmlns:a16="http://schemas.microsoft.com/office/drawing/2014/main" id="{449126F2-2DB1-4107-A7F8-D1500418F742}"/>
                    </a:ext>
                  </a:extLst>
                </p:cNvPr>
                <p:cNvPicPr/>
                <p:nvPr/>
              </p:nvPicPr>
              <p:blipFill>
                <a:blip r:embed="rId17"/>
                <a:stretch>
                  <a:fillRect/>
                </a:stretch>
              </p:blipFill>
              <p:spPr>
                <a:xfrm>
                  <a:off x="4385465" y="602363"/>
                  <a:ext cx="122760" cy="393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Tinta 11">
                  <a:extLst>
                    <a:ext uri="{FF2B5EF4-FFF2-40B4-BE49-F238E27FC236}">
                      <a16:creationId xmlns:a16="http://schemas.microsoft.com/office/drawing/2014/main" id="{9BC62DF7-6F90-4090-8F2E-4D776401B2D8}"/>
                    </a:ext>
                  </a:extLst>
                </p14:cNvPr>
                <p14:cNvContentPartPr/>
                <p14:nvPr/>
              </p14:nvContentPartPr>
              <p14:xfrm>
                <a:off x="4602905" y="853643"/>
                <a:ext cx="272160" cy="132840"/>
              </p14:xfrm>
            </p:contentPart>
          </mc:Choice>
          <mc:Fallback xmlns="">
            <p:pic>
              <p:nvPicPr>
                <p:cNvPr id="12" name="Tinta 11">
                  <a:extLst>
                    <a:ext uri="{FF2B5EF4-FFF2-40B4-BE49-F238E27FC236}">
                      <a16:creationId xmlns:a16="http://schemas.microsoft.com/office/drawing/2014/main" id="{9BC62DF7-6F90-4090-8F2E-4D776401B2D8}"/>
                    </a:ext>
                  </a:extLst>
                </p:cNvPr>
                <p:cNvPicPr/>
                <p:nvPr/>
              </p:nvPicPr>
              <p:blipFill>
                <a:blip r:embed="rId19"/>
                <a:stretch>
                  <a:fillRect/>
                </a:stretch>
              </p:blipFill>
              <p:spPr>
                <a:xfrm>
                  <a:off x="4593905" y="844643"/>
                  <a:ext cx="289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Tinta 12">
                  <a:extLst>
                    <a:ext uri="{FF2B5EF4-FFF2-40B4-BE49-F238E27FC236}">
                      <a16:creationId xmlns:a16="http://schemas.microsoft.com/office/drawing/2014/main" id="{CB805524-4B04-4E81-B0C7-D39B9FB89A8E}"/>
                    </a:ext>
                  </a:extLst>
                </p14:cNvPr>
                <p14:cNvContentPartPr/>
                <p14:nvPr/>
              </p14:nvContentPartPr>
              <p14:xfrm>
                <a:off x="4964345" y="582563"/>
                <a:ext cx="150840" cy="499680"/>
              </p14:xfrm>
            </p:contentPart>
          </mc:Choice>
          <mc:Fallback xmlns="">
            <p:pic>
              <p:nvPicPr>
                <p:cNvPr id="13" name="Tinta 12">
                  <a:extLst>
                    <a:ext uri="{FF2B5EF4-FFF2-40B4-BE49-F238E27FC236}">
                      <a16:creationId xmlns:a16="http://schemas.microsoft.com/office/drawing/2014/main" id="{CB805524-4B04-4E81-B0C7-D39B9FB89A8E}"/>
                    </a:ext>
                  </a:extLst>
                </p:cNvPr>
                <p:cNvPicPr/>
                <p:nvPr/>
              </p:nvPicPr>
              <p:blipFill>
                <a:blip r:embed="rId21"/>
                <a:stretch>
                  <a:fillRect/>
                </a:stretch>
              </p:blipFill>
              <p:spPr>
                <a:xfrm>
                  <a:off x="4955705" y="573923"/>
                  <a:ext cx="168480" cy="517320"/>
                </a:xfrm>
                <a:prstGeom prst="rect">
                  <a:avLst/>
                </a:prstGeom>
              </p:spPr>
            </p:pic>
          </mc:Fallback>
        </mc:AlternateContent>
      </p:grpSp>
      <p:grpSp>
        <p:nvGrpSpPr>
          <p:cNvPr id="17" name="Agrupar 16">
            <a:extLst>
              <a:ext uri="{FF2B5EF4-FFF2-40B4-BE49-F238E27FC236}">
                <a16:creationId xmlns:a16="http://schemas.microsoft.com/office/drawing/2014/main" id="{2A8DBEAB-4D30-4F52-B485-B41C7350B8A9}"/>
              </a:ext>
            </a:extLst>
          </p:cNvPr>
          <p:cNvGrpSpPr/>
          <p:nvPr/>
        </p:nvGrpSpPr>
        <p:grpSpPr>
          <a:xfrm>
            <a:off x="738305" y="1822763"/>
            <a:ext cx="643320" cy="486360"/>
            <a:chOff x="738305" y="1822763"/>
            <a:chExt cx="643320" cy="486360"/>
          </a:xfrm>
        </p:grpSpPr>
        <mc:AlternateContent xmlns:mc="http://schemas.openxmlformats.org/markup-compatibility/2006" xmlns:p14="http://schemas.microsoft.com/office/powerpoint/2010/main">
          <mc:Choice Requires="p14">
            <p:contentPart p14:bwMode="auto" r:id="rId22">
              <p14:nvContentPartPr>
                <p14:cNvPr id="15" name="Tinta 14">
                  <a:extLst>
                    <a:ext uri="{FF2B5EF4-FFF2-40B4-BE49-F238E27FC236}">
                      <a16:creationId xmlns:a16="http://schemas.microsoft.com/office/drawing/2014/main" id="{BA5A9E38-884F-4A10-8A61-962DEF84A99F}"/>
                    </a:ext>
                  </a:extLst>
                </p14:cNvPr>
                <p14:cNvContentPartPr/>
                <p14:nvPr/>
              </p14:nvContentPartPr>
              <p14:xfrm>
                <a:off x="738305" y="1822763"/>
                <a:ext cx="252000" cy="486360"/>
              </p14:xfrm>
            </p:contentPart>
          </mc:Choice>
          <mc:Fallback xmlns="">
            <p:pic>
              <p:nvPicPr>
                <p:cNvPr id="15" name="Tinta 14">
                  <a:extLst>
                    <a:ext uri="{FF2B5EF4-FFF2-40B4-BE49-F238E27FC236}">
                      <a16:creationId xmlns:a16="http://schemas.microsoft.com/office/drawing/2014/main" id="{BA5A9E38-884F-4A10-8A61-962DEF84A99F}"/>
                    </a:ext>
                  </a:extLst>
                </p:cNvPr>
                <p:cNvPicPr/>
                <p:nvPr/>
              </p:nvPicPr>
              <p:blipFill>
                <a:blip r:embed="rId23"/>
                <a:stretch>
                  <a:fillRect/>
                </a:stretch>
              </p:blipFill>
              <p:spPr>
                <a:xfrm>
                  <a:off x="729305" y="1814123"/>
                  <a:ext cx="269640" cy="504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Tinta 15">
                  <a:extLst>
                    <a:ext uri="{FF2B5EF4-FFF2-40B4-BE49-F238E27FC236}">
                      <a16:creationId xmlns:a16="http://schemas.microsoft.com/office/drawing/2014/main" id="{E85F2D8D-583E-43D3-BA27-021C3728F554}"/>
                    </a:ext>
                  </a:extLst>
                </p14:cNvPr>
                <p14:cNvContentPartPr/>
                <p14:nvPr/>
              </p14:nvContentPartPr>
              <p14:xfrm>
                <a:off x="1156625" y="1863803"/>
                <a:ext cx="225000" cy="196200"/>
              </p14:xfrm>
            </p:contentPart>
          </mc:Choice>
          <mc:Fallback xmlns="">
            <p:pic>
              <p:nvPicPr>
                <p:cNvPr id="16" name="Tinta 15">
                  <a:extLst>
                    <a:ext uri="{FF2B5EF4-FFF2-40B4-BE49-F238E27FC236}">
                      <a16:creationId xmlns:a16="http://schemas.microsoft.com/office/drawing/2014/main" id="{E85F2D8D-583E-43D3-BA27-021C3728F554}"/>
                    </a:ext>
                  </a:extLst>
                </p:cNvPr>
                <p:cNvPicPr/>
                <p:nvPr/>
              </p:nvPicPr>
              <p:blipFill>
                <a:blip r:embed="rId25"/>
                <a:stretch>
                  <a:fillRect/>
                </a:stretch>
              </p:blipFill>
              <p:spPr>
                <a:xfrm>
                  <a:off x="1147985" y="1854803"/>
                  <a:ext cx="24264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18" name="Tinta 17">
                <a:extLst>
                  <a:ext uri="{FF2B5EF4-FFF2-40B4-BE49-F238E27FC236}">
                    <a16:creationId xmlns:a16="http://schemas.microsoft.com/office/drawing/2014/main" id="{2D0DEC99-FCEA-4E1E-8001-474AE0D4C38F}"/>
                  </a:ext>
                </a:extLst>
              </p14:cNvPr>
              <p14:cNvContentPartPr/>
              <p14:nvPr/>
            </p14:nvContentPartPr>
            <p14:xfrm>
              <a:off x="1704905" y="1849043"/>
              <a:ext cx="270000" cy="444600"/>
            </p14:xfrm>
          </p:contentPart>
        </mc:Choice>
        <mc:Fallback xmlns="">
          <p:pic>
            <p:nvPicPr>
              <p:cNvPr id="18" name="Tinta 17">
                <a:extLst>
                  <a:ext uri="{FF2B5EF4-FFF2-40B4-BE49-F238E27FC236}">
                    <a16:creationId xmlns:a16="http://schemas.microsoft.com/office/drawing/2014/main" id="{2D0DEC99-FCEA-4E1E-8001-474AE0D4C38F}"/>
                  </a:ext>
                </a:extLst>
              </p:cNvPr>
              <p:cNvPicPr/>
              <p:nvPr/>
            </p:nvPicPr>
            <p:blipFill>
              <a:blip r:embed="rId27"/>
              <a:stretch>
                <a:fillRect/>
              </a:stretch>
            </p:blipFill>
            <p:spPr>
              <a:xfrm>
                <a:off x="1695905" y="1840403"/>
                <a:ext cx="287640" cy="462240"/>
              </a:xfrm>
              <a:prstGeom prst="rect">
                <a:avLst/>
              </a:prstGeom>
            </p:spPr>
          </p:pic>
        </mc:Fallback>
      </mc:AlternateContent>
      <p:grpSp>
        <p:nvGrpSpPr>
          <p:cNvPr id="22" name="Agrupar 21">
            <a:extLst>
              <a:ext uri="{FF2B5EF4-FFF2-40B4-BE49-F238E27FC236}">
                <a16:creationId xmlns:a16="http://schemas.microsoft.com/office/drawing/2014/main" id="{B42090F0-5D23-41CB-91E5-2C17492472DF}"/>
              </a:ext>
            </a:extLst>
          </p:cNvPr>
          <p:cNvGrpSpPr/>
          <p:nvPr/>
        </p:nvGrpSpPr>
        <p:grpSpPr>
          <a:xfrm>
            <a:off x="773585" y="2647883"/>
            <a:ext cx="771480" cy="597240"/>
            <a:chOff x="773585" y="2647883"/>
            <a:chExt cx="771480" cy="597240"/>
          </a:xfrm>
        </p:grpSpPr>
        <mc:AlternateContent xmlns:mc="http://schemas.openxmlformats.org/markup-compatibility/2006" xmlns:p14="http://schemas.microsoft.com/office/powerpoint/2010/main">
          <mc:Choice Requires="p14">
            <p:contentPart p14:bwMode="auto" r:id="rId28">
              <p14:nvContentPartPr>
                <p14:cNvPr id="19" name="Tinta 18">
                  <a:extLst>
                    <a:ext uri="{FF2B5EF4-FFF2-40B4-BE49-F238E27FC236}">
                      <a16:creationId xmlns:a16="http://schemas.microsoft.com/office/drawing/2014/main" id="{EC8C2DB7-B1EC-4ECD-A0BE-05D4D5F31C90}"/>
                    </a:ext>
                  </a:extLst>
                </p14:cNvPr>
                <p14:cNvContentPartPr/>
                <p14:nvPr/>
              </p14:nvContentPartPr>
              <p14:xfrm>
                <a:off x="773585" y="2647883"/>
                <a:ext cx="348120" cy="597240"/>
              </p14:xfrm>
            </p:contentPart>
          </mc:Choice>
          <mc:Fallback xmlns="">
            <p:pic>
              <p:nvPicPr>
                <p:cNvPr id="19" name="Tinta 18">
                  <a:extLst>
                    <a:ext uri="{FF2B5EF4-FFF2-40B4-BE49-F238E27FC236}">
                      <a16:creationId xmlns:a16="http://schemas.microsoft.com/office/drawing/2014/main" id="{EC8C2DB7-B1EC-4ECD-A0BE-05D4D5F31C90}"/>
                    </a:ext>
                  </a:extLst>
                </p:cNvPr>
                <p:cNvPicPr/>
                <p:nvPr/>
              </p:nvPicPr>
              <p:blipFill>
                <a:blip r:embed="rId29"/>
                <a:stretch>
                  <a:fillRect/>
                </a:stretch>
              </p:blipFill>
              <p:spPr>
                <a:xfrm>
                  <a:off x="764945" y="2638883"/>
                  <a:ext cx="365760" cy="614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Tinta 19">
                  <a:extLst>
                    <a:ext uri="{FF2B5EF4-FFF2-40B4-BE49-F238E27FC236}">
                      <a16:creationId xmlns:a16="http://schemas.microsoft.com/office/drawing/2014/main" id="{C9FE36DA-B0D7-43DD-A21B-7ECF1D86CDB5}"/>
                    </a:ext>
                  </a:extLst>
                </p14:cNvPr>
                <p14:cNvContentPartPr/>
                <p14:nvPr/>
              </p14:nvContentPartPr>
              <p14:xfrm>
                <a:off x="1370825" y="2766323"/>
                <a:ext cx="174240" cy="149400"/>
              </p14:xfrm>
            </p:contentPart>
          </mc:Choice>
          <mc:Fallback xmlns="">
            <p:pic>
              <p:nvPicPr>
                <p:cNvPr id="20" name="Tinta 19">
                  <a:extLst>
                    <a:ext uri="{FF2B5EF4-FFF2-40B4-BE49-F238E27FC236}">
                      <a16:creationId xmlns:a16="http://schemas.microsoft.com/office/drawing/2014/main" id="{C9FE36DA-B0D7-43DD-A21B-7ECF1D86CDB5}"/>
                    </a:ext>
                  </a:extLst>
                </p:cNvPr>
                <p:cNvPicPr/>
                <p:nvPr/>
              </p:nvPicPr>
              <p:blipFill>
                <a:blip r:embed="rId31"/>
                <a:stretch>
                  <a:fillRect/>
                </a:stretch>
              </p:blipFill>
              <p:spPr>
                <a:xfrm>
                  <a:off x="1362185" y="2757683"/>
                  <a:ext cx="191880" cy="16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1" name="Tinta 20">
                <a:extLst>
                  <a:ext uri="{FF2B5EF4-FFF2-40B4-BE49-F238E27FC236}">
                    <a16:creationId xmlns:a16="http://schemas.microsoft.com/office/drawing/2014/main" id="{BDD5F0CF-6750-423F-957E-568EE4A0D432}"/>
                  </a:ext>
                </a:extLst>
              </p14:cNvPr>
              <p14:cNvContentPartPr/>
              <p14:nvPr/>
            </p14:nvContentPartPr>
            <p14:xfrm>
              <a:off x="1815425" y="2462843"/>
              <a:ext cx="250560" cy="756720"/>
            </p14:xfrm>
          </p:contentPart>
        </mc:Choice>
        <mc:Fallback xmlns="">
          <p:pic>
            <p:nvPicPr>
              <p:cNvPr id="21" name="Tinta 20">
                <a:extLst>
                  <a:ext uri="{FF2B5EF4-FFF2-40B4-BE49-F238E27FC236}">
                    <a16:creationId xmlns:a16="http://schemas.microsoft.com/office/drawing/2014/main" id="{BDD5F0CF-6750-423F-957E-568EE4A0D432}"/>
                  </a:ext>
                </a:extLst>
              </p:cNvPr>
              <p:cNvPicPr/>
              <p:nvPr/>
            </p:nvPicPr>
            <p:blipFill>
              <a:blip r:embed="rId33"/>
              <a:stretch>
                <a:fillRect/>
              </a:stretch>
            </p:blipFill>
            <p:spPr>
              <a:xfrm>
                <a:off x="1806425" y="2453843"/>
                <a:ext cx="268200" cy="774360"/>
              </a:xfrm>
              <a:prstGeom prst="rect">
                <a:avLst/>
              </a:prstGeom>
            </p:spPr>
          </p:pic>
        </mc:Fallback>
      </mc:AlternateContent>
      <p:grpSp>
        <p:nvGrpSpPr>
          <p:cNvPr id="34" name="Agrupar 33">
            <a:extLst>
              <a:ext uri="{FF2B5EF4-FFF2-40B4-BE49-F238E27FC236}">
                <a16:creationId xmlns:a16="http://schemas.microsoft.com/office/drawing/2014/main" id="{DFD2D722-E201-4244-94A0-F7FCD5EFD36D}"/>
              </a:ext>
            </a:extLst>
          </p:cNvPr>
          <p:cNvGrpSpPr/>
          <p:nvPr/>
        </p:nvGrpSpPr>
        <p:grpSpPr>
          <a:xfrm>
            <a:off x="820385" y="3619163"/>
            <a:ext cx="749520" cy="709920"/>
            <a:chOff x="820385" y="3619163"/>
            <a:chExt cx="749520" cy="709920"/>
          </a:xfrm>
        </p:grpSpPr>
        <mc:AlternateContent xmlns:mc="http://schemas.openxmlformats.org/markup-compatibility/2006" xmlns:p14="http://schemas.microsoft.com/office/powerpoint/2010/main">
          <mc:Choice Requires="p14">
            <p:contentPart p14:bwMode="auto" r:id="rId34">
              <p14:nvContentPartPr>
                <p14:cNvPr id="23" name="Tinta 22">
                  <a:extLst>
                    <a:ext uri="{FF2B5EF4-FFF2-40B4-BE49-F238E27FC236}">
                      <a16:creationId xmlns:a16="http://schemas.microsoft.com/office/drawing/2014/main" id="{D583DE94-DE85-422C-BF5C-A54D5116CE4F}"/>
                    </a:ext>
                  </a:extLst>
                </p14:cNvPr>
                <p14:cNvContentPartPr/>
                <p14:nvPr/>
              </p14:nvContentPartPr>
              <p14:xfrm>
                <a:off x="820385" y="3619163"/>
                <a:ext cx="277200" cy="709920"/>
              </p14:xfrm>
            </p:contentPart>
          </mc:Choice>
          <mc:Fallback xmlns="">
            <p:pic>
              <p:nvPicPr>
                <p:cNvPr id="23" name="Tinta 22">
                  <a:extLst>
                    <a:ext uri="{FF2B5EF4-FFF2-40B4-BE49-F238E27FC236}">
                      <a16:creationId xmlns:a16="http://schemas.microsoft.com/office/drawing/2014/main" id="{D583DE94-DE85-422C-BF5C-A54D5116CE4F}"/>
                    </a:ext>
                  </a:extLst>
                </p:cNvPr>
                <p:cNvPicPr/>
                <p:nvPr/>
              </p:nvPicPr>
              <p:blipFill>
                <a:blip r:embed="rId35"/>
                <a:stretch>
                  <a:fillRect/>
                </a:stretch>
              </p:blipFill>
              <p:spPr>
                <a:xfrm>
                  <a:off x="811745" y="3610163"/>
                  <a:ext cx="29484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Tinta 23">
                  <a:extLst>
                    <a:ext uri="{FF2B5EF4-FFF2-40B4-BE49-F238E27FC236}">
                      <a16:creationId xmlns:a16="http://schemas.microsoft.com/office/drawing/2014/main" id="{4851EDF8-998A-42E6-93AC-72D03B15A216}"/>
                    </a:ext>
                  </a:extLst>
                </p14:cNvPr>
                <p14:cNvContentPartPr/>
                <p14:nvPr/>
              </p14:nvContentPartPr>
              <p14:xfrm>
                <a:off x="1368665" y="3789083"/>
                <a:ext cx="201240" cy="212040"/>
              </p14:xfrm>
            </p:contentPart>
          </mc:Choice>
          <mc:Fallback xmlns="">
            <p:pic>
              <p:nvPicPr>
                <p:cNvPr id="24" name="Tinta 23">
                  <a:extLst>
                    <a:ext uri="{FF2B5EF4-FFF2-40B4-BE49-F238E27FC236}">
                      <a16:creationId xmlns:a16="http://schemas.microsoft.com/office/drawing/2014/main" id="{4851EDF8-998A-42E6-93AC-72D03B15A216}"/>
                    </a:ext>
                  </a:extLst>
                </p:cNvPr>
                <p:cNvPicPr/>
                <p:nvPr/>
              </p:nvPicPr>
              <p:blipFill>
                <a:blip r:embed="rId37"/>
                <a:stretch>
                  <a:fillRect/>
                </a:stretch>
              </p:blipFill>
              <p:spPr>
                <a:xfrm>
                  <a:off x="1360025" y="3780443"/>
                  <a:ext cx="218880" cy="22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5" name="Tinta 24">
                <a:extLst>
                  <a:ext uri="{FF2B5EF4-FFF2-40B4-BE49-F238E27FC236}">
                    <a16:creationId xmlns:a16="http://schemas.microsoft.com/office/drawing/2014/main" id="{78093388-28A9-4F37-AADB-E17BDE9C4F95}"/>
                  </a:ext>
                </a:extLst>
              </p14:cNvPr>
              <p14:cNvContentPartPr/>
              <p14:nvPr/>
            </p14:nvContentPartPr>
            <p14:xfrm>
              <a:off x="2023865" y="3851723"/>
              <a:ext cx="317520" cy="488520"/>
            </p14:xfrm>
          </p:contentPart>
        </mc:Choice>
        <mc:Fallback xmlns="">
          <p:pic>
            <p:nvPicPr>
              <p:cNvPr id="25" name="Tinta 24">
                <a:extLst>
                  <a:ext uri="{FF2B5EF4-FFF2-40B4-BE49-F238E27FC236}">
                    <a16:creationId xmlns:a16="http://schemas.microsoft.com/office/drawing/2014/main" id="{78093388-28A9-4F37-AADB-E17BDE9C4F95}"/>
                  </a:ext>
                </a:extLst>
              </p:cNvPr>
              <p:cNvPicPr/>
              <p:nvPr/>
            </p:nvPicPr>
            <p:blipFill>
              <a:blip r:embed="rId39"/>
              <a:stretch>
                <a:fillRect/>
              </a:stretch>
            </p:blipFill>
            <p:spPr>
              <a:xfrm>
                <a:off x="2015225" y="3842723"/>
                <a:ext cx="335160" cy="506160"/>
              </a:xfrm>
              <a:prstGeom prst="rect">
                <a:avLst/>
              </a:prstGeom>
            </p:spPr>
          </p:pic>
        </mc:Fallback>
      </mc:AlternateContent>
      <p:grpSp>
        <p:nvGrpSpPr>
          <p:cNvPr id="33" name="Agrupar 32">
            <a:extLst>
              <a:ext uri="{FF2B5EF4-FFF2-40B4-BE49-F238E27FC236}">
                <a16:creationId xmlns:a16="http://schemas.microsoft.com/office/drawing/2014/main" id="{01EDEDB8-AD35-4A19-A85E-D21948CF2749}"/>
              </a:ext>
            </a:extLst>
          </p:cNvPr>
          <p:cNvGrpSpPr/>
          <p:nvPr/>
        </p:nvGrpSpPr>
        <p:grpSpPr>
          <a:xfrm>
            <a:off x="2954465" y="3634643"/>
            <a:ext cx="513720" cy="581760"/>
            <a:chOff x="2954465" y="3634643"/>
            <a:chExt cx="513720" cy="581760"/>
          </a:xfrm>
        </p:grpSpPr>
        <mc:AlternateContent xmlns:mc="http://schemas.openxmlformats.org/markup-compatibility/2006" xmlns:p14="http://schemas.microsoft.com/office/powerpoint/2010/main">
          <mc:Choice Requires="p14">
            <p:contentPart p14:bwMode="auto" r:id="rId40">
              <p14:nvContentPartPr>
                <p14:cNvPr id="26" name="Tinta 25">
                  <a:extLst>
                    <a:ext uri="{FF2B5EF4-FFF2-40B4-BE49-F238E27FC236}">
                      <a16:creationId xmlns:a16="http://schemas.microsoft.com/office/drawing/2014/main" id="{F4C06FA9-FD16-4DAC-83FA-55E75BC7FD89}"/>
                    </a:ext>
                  </a:extLst>
                </p14:cNvPr>
                <p14:cNvContentPartPr/>
                <p14:nvPr/>
              </p14:nvContentPartPr>
              <p14:xfrm>
                <a:off x="2954465" y="3833723"/>
                <a:ext cx="513720" cy="69840"/>
              </p14:xfrm>
            </p:contentPart>
          </mc:Choice>
          <mc:Fallback xmlns="">
            <p:pic>
              <p:nvPicPr>
                <p:cNvPr id="26" name="Tinta 25">
                  <a:extLst>
                    <a:ext uri="{FF2B5EF4-FFF2-40B4-BE49-F238E27FC236}">
                      <a16:creationId xmlns:a16="http://schemas.microsoft.com/office/drawing/2014/main" id="{F4C06FA9-FD16-4DAC-83FA-55E75BC7FD89}"/>
                    </a:ext>
                  </a:extLst>
                </p:cNvPr>
                <p:cNvPicPr/>
                <p:nvPr/>
              </p:nvPicPr>
              <p:blipFill>
                <a:blip r:embed="rId41"/>
                <a:stretch>
                  <a:fillRect/>
                </a:stretch>
              </p:blipFill>
              <p:spPr>
                <a:xfrm>
                  <a:off x="2945465" y="3825083"/>
                  <a:ext cx="531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Tinta 26">
                  <a:extLst>
                    <a:ext uri="{FF2B5EF4-FFF2-40B4-BE49-F238E27FC236}">
                      <a16:creationId xmlns:a16="http://schemas.microsoft.com/office/drawing/2014/main" id="{3DC851C2-DC4B-4D0B-BD47-8EF300BB6421}"/>
                    </a:ext>
                  </a:extLst>
                </p14:cNvPr>
                <p14:cNvContentPartPr/>
                <p14:nvPr/>
              </p14:nvContentPartPr>
              <p14:xfrm>
                <a:off x="2987225" y="3987083"/>
                <a:ext cx="440640" cy="30960"/>
              </p14:xfrm>
            </p:contentPart>
          </mc:Choice>
          <mc:Fallback xmlns="">
            <p:pic>
              <p:nvPicPr>
                <p:cNvPr id="27" name="Tinta 26">
                  <a:extLst>
                    <a:ext uri="{FF2B5EF4-FFF2-40B4-BE49-F238E27FC236}">
                      <a16:creationId xmlns:a16="http://schemas.microsoft.com/office/drawing/2014/main" id="{3DC851C2-DC4B-4D0B-BD47-8EF300BB6421}"/>
                    </a:ext>
                  </a:extLst>
                </p:cNvPr>
                <p:cNvPicPr/>
                <p:nvPr/>
              </p:nvPicPr>
              <p:blipFill>
                <a:blip r:embed="rId43"/>
                <a:stretch>
                  <a:fillRect/>
                </a:stretch>
              </p:blipFill>
              <p:spPr>
                <a:xfrm>
                  <a:off x="2978585" y="3978443"/>
                  <a:ext cx="45828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Tinta 27">
                  <a:extLst>
                    <a:ext uri="{FF2B5EF4-FFF2-40B4-BE49-F238E27FC236}">
                      <a16:creationId xmlns:a16="http://schemas.microsoft.com/office/drawing/2014/main" id="{58E3ADD3-B853-4141-B492-D8AA1016A08F}"/>
                    </a:ext>
                  </a:extLst>
                </p14:cNvPr>
                <p14:cNvContentPartPr/>
                <p14:nvPr/>
              </p14:nvContentPartPr>
              <p14:xfrm>
                <a:off x="3100985" y="3634643"/>
                <a:ext cx="191160" cy="581760"/>
              </p14:xfrm>
            </p:contentPart>
          </mc:Choice>
          <mc:Fallback xmlns="">
            <p:pic>
              <p:nvPicPr>
                <p:cNvPr id="28" name="Tinta 27">
                  <a:extLst>
                    <a:ext uri="{FF2B5EF4-FFF2-40B4-BE49-F238E27FC236}">
                      <a16:creationId xmlns:a16="http://schemas.microsoft.com/office/drawing/2014/main" id="{58E3ADD3-B853-4141-B492-D8AA1016A08F}"/>
                    </a:ext>
                  </a:extLst>
                </p:cNvPr>
                <p:cNvPicPr/>
                <p:nvPr/>
              </p:nvPicPr>
              <p:blipFill>
                <a:blip r:embed="rId45"/>
                <a:stretch>
                  <a:fillRect/>
                </a:stretch>
              </p:blipFill>
              <p:spPr>
                <a:xfrm>
                  <a:off x="3092345" y="3626003"/>
                  <a:ext cx="208800" cy="599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29" name="Tinta 28">
                <a:extLst>
                  <a:ext uri="{FF2B5EF4-FFF2-40B4-BE49-F238E27FC236}">
                    <a16:creationId xmlns:a16="http://schemas.microsoft.com/office/drawing/2014/main" id="{34324A05-2947-4E18-B544-07D6FFF7CCD8}"/>
                  </a:ext>
                </a:extLst>
              </p14:cNvPr>
              <p14:cNvContentPartPr/>
              <p14:nvPr/>
            </p14:nvContentPartPr>
            <p14:xfrm>
              <a:off x="3913865" y="3794843"/>
              <a:ext cx="284760" cy="506160"/>
            </p14:xfrm>
          </p:contentPart>
        </mc:Choice>
        <mc:Fallback xmlns="">
          <p:pic>
            <p:nvPicPr>
              <p:cNvPr id="29" name="Tinta 28">
                <a:extLst>
                  <a:ext uri="{FF2B5EF4-FFF2-40B4-BE49-F238E27FC236}">
                    <a16:creationId xmlns:a16="http://schemas.microsoft.com/office/drawing/2014/main" id="{34324A05-2947-4E18-B544-07D6FFF7CCD8}"/>
                  </a:ext>
                </a:extLst>
              </p:cNvPr>
              <p:cNvPicPr/>
              <p:nvPr/>
            </p:nvPicPr>
            <p:blipFill>
              <a:blip r:embed="rId47"/>
              <a:stretch>
                <a:fillRect/>
              </a:stretch>
            </p:blipFill>
            <p:spPr>
              <a:xfrm>
                <a:off x="3905225" y="3786203"/>
                <a:ext cx="302400" cy="523800"/>
              </a:xfrm>
              <a:prstGeom prst="rect">
                <a:avLst/>
              </a:prstGeom>
            </p:spPr>
          </p:pic>
        </mc:Fallback>
      </mc:AlternateContent>
      <p:grpSp>
        <p:nvGrpSpPr>
          <p:cNvPr id="32" name="Agrupar 31">
            <a:extLst>
              <a:ext uri="{FF2B5EF4-FFF2-40B4-BE49-F238E27FC236}">
                <a16:creationId xmlns:a16="http://schemas.microsoft.com/office/drawing/2014/main" id="{0A8B4588-44B4-43C2-B380-1F0BF5A79D52}"/>
              </a:ext>
            </a:extLst>
          </p:cNvPr>
          <p:cNvGrpSpPr/>
          <p:nvPr/>
        </p:nvGrpSpPr>
        <p:grpSpPr>
          <a:xfrm>
            <a:off x="4538465" y="3544643"/>
            <a:ext cx="763920" cy="861480"/>
            <a:chOff x="4538465" y="3544643"/>
            <a:chExt cx="763920" cy="861480"/>
          </a:xfrm>
        </p:grpSpPr>
        <mc:AlternateContent xmlns:mc="http://schemas.openxmlformats.org/markup-compatibility/2006" xmlns:p14="http://schemas.microsoft.com/office/powerpoint/2010/main">
          <mc:Choice Requires="p14">
            <p:contentPart p14:bwMode="auto" r:id="rId48">
              <p14:nvContentPartPr>
                <p14:cNvPr id="30" name="Tinta 29">
                  <a:extLst>
                    <a:ext uri="{FF2B5EF4-FFF2-40B4-BE49-F238E27FC236}">
                      <a16:creationId xmlns:a16="http://schemas.microsoft.com/office/drawing/2014/main" id="{D0E76E16-C80E-4097-B177-9998F8E6D6EF}"/>
                    </a:ext>
                  </a:extLst>
                </p14:cNvPr>
                <p14:cNvContentPartPr/>
                <p14:nvPr/>
              </p14:nvContentPartPr>
              <p14:xfrm>
                <a:off x="4538465" y="3796283"/>
                <a:ext cx="209160" cy="170640"/>
              </p14:xfrm>
            </p:contentPart>
          </mc:Choice>
          <mc:Fallback xmlns="">
            <p:pic>
              <p:nvPicPr>
                <p:cNvPr id="30" name="Tinta 29">
                  <a:extLst>
                    <a:ext uri="{FF2B5EF4-FFF2-40B4-BE49-F238E27FC236}">
                      <a16:creationId xmlns:a16="http://schemas.microsoft.com/office/drawing/2014/main" id="{D0E76E16-C80E-4097-B177-9998F8E6D6EF}"/>
                    </a:ext>
                  </a:extLst>
                </p:cNvPr>
                <p:cNvPicPr/>
                <p:nvPr/>
              </p:nvPicPr>
              <p:blipFill>
                <a:blip r:embed="rId49"/>
                <a:stretch>
                  <a:fillRect/>
                </a:stretch>
              </p:blipFill>
              <p:spPr>
                <a:xfrm>
                  <a:off x="4529465" y="3787283"/>
                  <a:ext cx="22680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Tinta 30">
                  <a:extLst>
                    <a:ext uri="{FF2B5EF4-FFF2-40B4-BE49-F238E27FC236}">
                      <a16:creationId xmlns:a16="http://schemas.microsoft.com/office/drawing/2014/main" id="{4E909782-7A15-4EA9-8B85-A4FFA0A9F1CC}"/>
                    </a:ext>
                  </a:extLst>
                </p14:cNvPr>
                <p14:cNvContentPartPr/>
                <p14:nvPr/>
              </p14:nvContentPartPr>
              <p14:xfrm>
                <a:off x="5022665" y="3544643"/>
                <a:ext cx="279720" cy="861480"/>
              </p14:xfrm>
            </p:contentPart>
          </mc:Choice>
          <mc:Fallback xmlns="">
            <p:pic>
              <p:nvPicPr>
                <p:cNvPr id="31" name="Tinta 30">
                  <a:extLst>
                    <a:ext uri="{FF2B5EF4-FFF2-40B4-BE49-F238E27FC236}">
                      <a16:creationId xmlns:a16="http://schemas.microsoft.com/office/drawing/2014/main" id="{4E909782-7A15-4EA9-8B85-A4FFA0A9F1CC}"/>
                    </a:ext>
                  </a:extLst>
                </p:cNvPr>
                <p:cNvPicPr/>
                <p:nvPr/>
              </p:nvPicPr>
              <p:blipFill>
                <a:blip r:embed="rId51"/>
                <a:stretch>
                  <a:fillRect/>
                </a:stretch>
              </p:blipFill>
              <p:spPr>
                <a:xfrm>
                  <a:off x="5013665" y="3536003"/>
                  <a:ext cx="297360" cy="879120"/>
                </a:xfrm>
                <a:prstGeom prst="rect">
                  <a:avLst/>
                </a:prstGeom>
              </p:spPr>
            </p:pic>
          </mc:Fallback>
        </mc:AlternateContent>
      </p:grpSp>
      <p:grpSp>
        <p:nvGrpSpPr>
          <p:cNvPr id="38" name="Agrupar 37">
            <a:extLst>
              <a:ext uri="{FF2B5EF4-FFF2-40B4-BE49-F238E27FC236}">
                <a16:creationId xmlns:a16="http://schemas.microsoft.com/office/drawing/2014/main" id="{3BC3325D-31BA-4E38-8D0B-B04B9A1A12A3}"/>
              </a:ext>
            </a:extLst>
          </p:cNvPr>
          <p:cNvGrpSpPr/>
          <p:nvPr/>
        </p:nvGrpSpPr>
        <p:grpSpPr>
          <a:xfrm>
            <a:off x="6346025" y="3518723"/>
            <a:ext cx="1073520" cy="549000"/>
            <a:chOff x="6346025" y="3518723"/>
            <a:chExt cx="1073520" cy="549000"/>
          </a:xfrm>
        </p:grpSpPr>
        <mc:AlternateContent xmlns:mc="http://schemas.openxmlformats.org/markup-compatibility/2006" xmlns:p14="http://schemas.microsoft.com/office/powerpoint/2010/main">
          <mc:Choice Requires="p14">
            <p:contentPart p14:bwMode="auto" r:id="rId52">
              <p14:nvContentPartPr>
                <p14:cNvPr id="35" name="Tinta 34">
                  <a:extLst>
                    <a:ext uri="{FF2B5EF4-FFF2-40B4-BE49-F238E27FC236}">
                      <a16:creationId xmlns:a16="http://schemas.microsoft.com/office/drawing/2014/main" id="{4FAC7BEE-3BA0-4651-AE7C-BBB2E8AFEECA}"/>
                    </a:ext>
                  </a:extLst>
                </p14:cNvPr>
                <p14:cNvContentPartPr/>
                <p14:nvPr/>
              </p14:nvContentPartPr>
              <p14:xfrm>
                <a:off x="6346025" y="3518723"/>
                <a:ext cx="684360" cy="549000"/>
              </p14:xfrm>
            </p:contentPart>
          </mc:Choice>
          <mc:Fallback xmlns="">
            <p:pic>
              <p:nvPicPr>
                <p:cNvPr id="35" name="Tinta 34">
                  <a:extLst>
                    <a:ext uri="{FF2B5EF4-FFF2-40B4-BE49-F238E27FC236}">
                      <a16:creationId xmlns:a16="http://schemas.microsoft.com/office/drawing/2014/main" id="{4FAC7BEE-3BA0-4651-AE7C-BBB2E8AFEECA}"/>
                    </a:ext>
                  </a:extLst>
                </p:cNvPr>
                <p:cNvPicPr/>
                <p:nvPr/>
              </p:nvPicPr>
              <p:blipFill>
                <a:blip r:embed="rId53"/>
                <a:stretch>
                  <a:fillRect/>
                </a:stretch>
              </p:blipFill>
              <p:spPr>
                <a:xfrm>
                  <a:off x="6337385" y="3510083"/>
                  <a:ext cx="702000" cy="566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Tinta 35">
                  <a:extLst>
                    <a:ext uri="{FF2B5EF4-FFF2-40B4-BE49-F238E27FC236}">
                      <a16:creationId xmlns:a16="http://schemas.microsoft.com/office/drawing/2014/main" id="{E0546E59-F0DF-45C4-A32A-EEE167A93647}"/>
                    </a:ext>
                  </a:extLst>
                </p14:cNvPr>
                <p14:cNvContentPartPr/>
                <p14:nvPr/>
              </p14:nvContentPartPr>
              <p14:xfrm>
                <a:off x="6559865" y="3605123"/>
                <a:ext cx="447840" cy="50400"/>
              </p14:xfrm>
            </p:contentPart>
          </mc:Choice>
          <mc:Fallback xmlns="">
            <p:pic>
              <p:nvPicPr>
                <p:cNvPr id="36" name="Tinta 35">
                  <a:extLst>
                    <a:ext uri="{FF2B5EF4-FFF2-40B4-BE49-F238E27FC236}">
                      <a16:creationId xmlns:a16="http://schemas.microsoft.com/office/drawing/2014/main" id="{E0546E59-F0DF-45C4-A32A-EEE167A93647}"/>
                    </a:ext>
                  </a:extLst>
                </p:cNvPr>
                <p:cNvPicPr/>
                <p:nvPr/>
              </p:nvPicPr>
              <p:blipFill>
                <a:blip r:embed="rId55"/>
                <a:stretch>
                  <a:fillRect/>
                </a:stretch>
              </p:blipFill>
              <p:spPr>
                <a:xfrm>
                  <a:off x="6550865" y="3596483"/>
                  <a:ext cx="4654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Tinta 36">
                  <a:extLst>
                    <a:ext uri="{FF2B5EF4-FFF2-40B4-BE49-F238E27FC236}">
                      <a16:creationId xmlns:a16="http://schemas.microsoft.com/office/drawing/2014/main" id="{C31C8352-BD43-4691-955D-208F26C7EDF3}"/>
                    </a:ext>
                  </a:extLst>
                </p14:cNvPr>
                <p14:cNvContentPartPr/>
                <p14:nvPr/>
              </p14:nvContentPartPr>
              <p14:xfrm>
                <a:off x="7088705" y="3809963"/>
                <a:ext cx="330840" cy="230040"/>
              </p14:xfrm>
            </p:contentPart>
          </mc:Choice>
          <mc:Fallback xmlns="">
            <p:pic>
              <p:nvPicPr>
                <p:cNvPr id="37" name="Tinta 36">
                  <a:extLst>
                    <a:ext uri="{FF2B5EF4-FFF2-40B4-BE49-F238E27FC236}">
                      <a16:creationId xmlns:a16="http://schemas.microsoft.com/office/drawing/2014/main" id="{C31C8352-BD43-4691-955D-208F26C7EDF3}"/>
                    </a:ext>
                  </a:extLst>
                </p:cNvPr>
                <p:cNvPicPr/>
                <p:nvPr/>
              </p:nvPicPr>
              <p:blipFill>
                <a:blip r:embed="rId57"/>
                <a:stretch>
                  <a:fillRect/>
                </a:stretch>
              </p:blipFill>
              <p:spPr>
                <a:xfrm>
                  <a:off x="7079705" y="3801323"/>
                  <a:ext cx="348480" cy="247680"/>
                </a:xfrm>
                <a:prstGeom prst="rect">
                  <a:avLst/>
                </a:prstGeom>
              </p:spPr>
            </p:pic>
          </mc:Fallback>
        </mc:AlternateContent>
      </p:grpSp>
      <p:grpSp>
        <p:nvGrpSpPr>
          <p:cNvPr id="45" name="Agrupar 44">
            <a:extLst>
              <a:ext uri="{FF2B5EF4-FFF2-40B4-BE49-F238E27FC236}">
                <a16:creationId xmlns:a16="http://schemas.microsoft.com/office/drawing/2014/main" id="{6E9E5FC2-54F2-4F0B-B82A-A44AD63659E4}"/>
              </a:ext>
            </a:extLst>
          </p:cNvPr>
          <p:cNvGrpSpPr/>
          <p:nvPr/>
        </p:nvGrpSpPr>
        <p:grpSpPr>
          <a:xfrm>
            <a:off x="5495345" y="732683"/>
            <a:ext cx="200160" cy="163080"/>
            <a:chOff x="5495345" y="732683"/>
            <a:chExt cx="200160" cy="163080"/>
          </a:xfrm>
        </p:grpSpPr>
        <mc:AlternateContent xmlns:mc="http://schemas.openxmlformats.org/markup-compatibility/2006" xmlns:p14="http://schemas.microsoft.com/office/powerpoint/2010/main">
          <mc:Choice Requires="p14">
            <p:contentPart p14:bwMode="auto" r:id="rId58">
              <p14:nvContentPartPr>
                <p14:cNvPr id="39" name="Tinta 38">
                  <a:extLst>
                    <a:ext uri="{FF2B5EF4-FFF2-40B4-BE49-F238E27FC236}">
                      <a16:creationId xmlns:a16="http://schemas.microsoft.com/office/drawing/2014/main" id="{59D977F8-346C-4E97-82C8-D5E318AC28EA}"/>
                    </a:ext>
                  </a:extLst>
                </p14:cNvPr>
                <p14:cNvContentPartPr/>
                <p14:nvPr/>
              </p14:nvContentPartPr>
              <p14:xfrm>
                <a:off x="5498945" y="732683"/>
                <a:ext cx="161640" cy="43560"/>
              </p14:xfrm>
            </p:contentPart>
          </mc:Choice>
          <mc:Fallback xmlns="">
            <p:pic>
              <p:nvPicPr>
                <p:cNvPr id="39" name="Tinta 38">
                  <a:extLst>
                    <a:ext uri="{FF2B5EF4-FFF2-40B4-BE49-F238E27FC236}">
                      <a16:creationId xmlns:a16="http://schemas.microsoft.com/office/drawing/2014/main" id="{59D977F8-346C-4E97-82C8-D5E318AC28EA}"/>
                    </a:ext>
                  </a:extLst>
                </p:cNvPr>
                <p:cNvPicPr/>
                <p:nvPr/>
              </p:nvPicPr>
              <p:blipFill>
                <a:blip r:embed="rId59"/>
                <a:stretch>
                  <a:fillRect/>
                </a:stretch>
              </p:blipFill>
              <p:spPr>
                <a:xfrm>
                  <a:off x="5490305" y="724043"/>
                  <a:ext cx="17928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Tinta 39">
                  <a:extLst>
                    <a:ext uri="{FF2B5EF4-FFF2-40B4-BE49-F238E27FC236}">
                      <a16:creationId xmlns:a16="http://schemas.microsoft.com/office/drawing/2014/main" id="{FB4B979A-473F-4B63-BF4A-0518B034F0C7}"/>
                    </a:ext>
                  </a:extLst>
                </p14:cNvPr>
                <p14:cNvContentPartPr/>
                <p14:nvPr/>
              </p14:nvContentPartPr>
              <p14:xfrm>
                <a:off x="5495345" y="889643"/>
                <a:ext cx="200160" cy="6120"/>
              </p14:xfrm>
            </p:contentPart>
          </mc:Choice>
          <mc:Fallback xmlns="">
            <p:pic>
              <p:nvPicPr>
                <p:cNvPr id="40" name="Tinta 39">
                  <a:extLst>
                    <a:ext uri="{FF2B5EF4-FFF2-40B4-BE49-F238E27FC236}">
                      <a16:creationId xmlns:a16="http://schemas.microsoft.com/office/drawing/2014/main" id="{FB4B979A-473F-4B63-BF4A-0518B034F0C7}"/>
                    </a:ext>
                  </a:extLst>
                </p:cNvPr>
                <p:cNvPicPr/>
                <p:nvPr/>
              </p:nvPicPr>
              <p:blipFill>
                <a:blip r:embed="rId61"/>
                <a:stretch>
                  <a:fillRect/>
                </a:stretch>
              </p:blipFill>
              <p:spPr>
                <a:xfrm>
                  <a:off x="5486345" y="881003"/>
                  <a:ext cx="217800" cy="23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41" name="Tinta 40">
                <a:extLst>
                  <a:ext uri="{FF2B5EF4-FFF2-40B4-BE49-F238E27FC236}">
                    <a16:creationId xmlns:a16="http://schemas.microsoft.com/office/drawing/2014/main" id="{9C2EC0BE-B0D6-4124-ACBF-D2F2D5516D3A}"/>
                  </a:ext>
                </a:extLst>
              </p14:cNvPr>
              <p14:cNvContentPartPr/>
              <p14:nvPr/>
            </p14:nvContentPartPr>
            <p14:xfrm>
              <a:off x="6028145" y="799643"/>
              <a:ext cx="252720" cy="320400"/>
            </p14:xfrm>
          </p:contentPart>
        </mc:Choice>
        <mc:Fallback xmlns="">
          <p:pic>
            <p:nvPicPr>
              <p:cNvPr id="41" name="Tinta 40">
                <a:extLst>
                  <a:ext uri="{FF2B5EF4-FFF2-40B4-BE49-F238E27FC236}">
                    <a16:creationId xmlns:a16="http://schemas.microsoft.com/office/drawing/2014/main" id="{9C2EC0BE-B0D6-4124-ACBF-D2F2D5516D3A}"/>
                  </a:ext>
                </a:extLst>
              </p:cNvPr>
              <p:cNvPicPr/>
              <p:nvPr/>
            </p:nvPicPr>
            <p:blipFill>
              <a:blip r:embed="rId63"/>
              <a:stretch>
                <a:fillRect/>
              </a:stretch>
            </p:blipFill>
            <p:spPr>
              <a:xfrm>
                <a:off x="6019505" y="791003"/>
                <a:ext cx="270360" cy="338040"/>
              </a:xfrm>
              <a:prstGeom prst="rect">
                <a:avLst/>
              </a:prstGeom>
            </p:spPr>
          </p:pic>
        </mc:Fallback>
      </mc:AlternateContent>
      <p:grpSp>
        <p:nvGrpSpPr>
          <p:cNvPr id="57" name="Agrupar 56">
            <a:extLst>
              <a:ext uri="{FF2B5EF4-FFF2-40B4-BE49-F238E27FC236}">
                <a16:creationId xmlns:a16="http://schemas.microsoft.com/office/drawing/2014/main" id="{5EC5A463-9EBD-4437-97D9-A1B7A1281159}"/>
              </a:ext>
            </a:extLst>
          </p:cNvPr>
          <p:cNvGrpSpPr/>
          <p:nvPr/>
        </p:nvGrpSpPr>
        <p:grpSpPr>
          <a:xfrm>
            <a:off x="6544745" y="425603"/>
            <a:ext cx="1610640" cy="813960"/>
            <a:chOff x="6544745" y="425603"/>
            <a:chExt cx="1610640" cy="813960"/>
          </a:xfrm>
        </p:grpSpPr>
        <mc:AlternateContent xmlns:mc="http://schemas.openxmlformats.org/markup-compatibility/2006" xmlns:p14="http://schemas.microsoft.com/office/powerpoint/2010/main">
          <mc:Choice Requires="p14">
            <p:contentPart p14:bwMode="auto" r:id="rId64">
              <p14:nvContentPartPr>
                <p14:cNvPr id="42" name="Tinta 41">
                  <a:extLst>
                    <a:ext uri="{FF2B5EF4-FFF2-40B4-BE49-F238E27FC236}">
                      <a16:creationId xmlns:a16="http://schemas.microsoft.com/office/drawing/2014/main" id="{E8A92377-B25A-4A28-9A27-D60957D393EC}"/>
                    </a:ext>
                  </a:extLst>
                </p14:cNvPr>
                <p14:cNvContentPartPr/>
                <p14:nvPr/>
              </p14:nvContentPartPr>
              <p14:xfrm>
                <a:off x="6544745" y="425603"/>
                <a:ext cx="168480" cy="517680"/>
              </p14:xfrm>
            </p:contentPart>
          </mc:Choice>
          <mc:Fallback xmlns="">
            <p:pic>
              <p:nvPicPr>
                <p:cNvPr id="42" name="Tinta 41">
                  <a:extLst>
                    <a:ext uri="{FF2B5EF4-FFF2-40B4-BE49-F238E27FC236}">
                      <a16:creationId xmlns:a16="http://schemas.microsoft.com/office/drawing/2014/main" id="{E8A92377-B25A-4A28-9A27-D60957D393EC}"/>
                    </a:ext>
                  </a:extLst>
                </p:cNvPr>
                <p:cNvPicPr/>
                <p:nvPr/>
              </p:nvPicPr>
              <p:blipFill>
                <a:blip r:embed="rId65"/>
                <a:stretch>
                  <a:fillRect/>
                </a:stretch>
              </p:blipFill>
              <p:spPr>
                <a:xfrm>
                  <a:off x="6535745" y="416963"/>
                  <a:ext cx="18612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3" name="Tinta 42">
                  <a:extLst>
                    <a:ext uri="{FF2B5EF4-FFF2-40B4-BE49-F238E27FC236}">
                      <a16:creationId xmlns:a16="http://schemas.microsoft.com/office/drawing/2014/main" id="{D8ADFEBA-33FF-4741-881A-19F9C94AF6AD}"/>
                    </a:ext>
                  </a:extLst>
                </p14:cNvPr>
                <p14:cNvContentPartPr/>
                <p14:nvPr/>
              </p14:nvContentPartPr>
              <p14:xfrm>
                <a:off x="6829145" y="522803"/>
                <a:ext cx="203760" cy="716760"/>
              </p14:xfrm>
            </p:contentPart>
          </mc:Choice>
          <mc:Fallback xmlns="">
            <p:pic>
              <p:nvPicPr>
                <p:cNvPr id="43" name="Tinta 42">
                  <a:extLst>
                    <a:ext uri="{FF2B5EF4-FFF2-40B4-BE49-F238E27FC236}">
                      <a16:creationId xmlns:a16="http://schemas.microsoft.com/office/drawing/2014/main" id="{D8ADFEBA-33FF-4741-881A-19F9C94AF6AD}"/>
                    </a:ext>
                  </a:extLst>
                </p:cNvPr>
                <p:cNvPicPr/>
                <p:nvPr/>
              </p:nvPicPr>
              <p:blipFill>
                <a:blip r:embed="rId67"/>
                <a:stretch>
                  <a:fillRect/>
                </a:stretch>
              </p:blipFill>
              <p:spPr>
                <a:xfrm>
                  <a:off x="6820145" y="513803"/>
                  <a:ext cx="221400" cy="7344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Tinta 45">
                  <a:extLst>
                    <a:ext uri="{FF2B5EF4-FFF2-40B4-BE49-F238E27FC236}">
                      <a16:creationId xmlns:a16="http://schemas.microsoft.com/office/drawing/2014/main" id="{2C96F471-F6F2-420C-A536-BC66D0E8260D}"/>
                    </a:ext>
                  </a:extLst>
                </p14:cNvPr>
                <p14:cNvContentPartPr/>
                <p14:nvPr/>
              </p14:nvContentPartPr>
              <p14:xfrm>
                <a:off x="7271225" y="482483"/>
                <a:ext cx="113040" cy="495720"/>
              </p14:xfrm>
            </p:contentPart>
          </mc:Choice>
          <mc:Fallback xmlns="">
            <p:pic>
              <p:nvPicPr>
                <p:cNvPr id="46" name="Tinta 45">
                  <a:extLst>
                    <a:ext uri="{FF2B5EF4-FFF2-40B4-BE49-F238E27FC236}">
                      <a16:creationId xmlns:a16="http://schemas.microsoft.com/office/drawing/2014/main" id="{2C96F471-F6F2-420C-A536-BC66D0E8260D}"/>
                    </a:ext>
                  </a:extLst>
                </p:cNvPr>
                <p:cNvPicPr/>
                <p:nvPr/>
              </p:nvPicPr>
              <p:blipFill>
                <a:blip r:embed="rId69"/>
                <a:stretch>
                  <a:fillRect/>
                </a:stretch>
              </p:blipFill>
              <p:spPr>
                <a:xfrm>
                  <a:off x="7262225" y="473843"/>
                  <a:ext cx="13068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Tinta 46">
                  <a:extLst>
                    <a:ext uri="{FF2B5EF4-FFF2-40B4-BE49-F238E27FC236}">
                      <a16:creationId xmlns:a16="http://schemas.microsoft.com/office/drawing/2014/main" id="{148F1E09-14BF-44BC-B74B-881AEB98156F}"/>
                    </a:ext>
                  </a:extLst>
                </p14:cNvPr>
                <p14:cNvContentPartPr/>
                <p14:nvPr/>
              </p14:nvContentPartPr>
              <p14:xfrm>
                <a:off x="7541945" y="752123"/>
                <a:ext cx="343080" cy="470160"/>
              </p14:xfrm>
            </p:contentPart>
          </mc:Choice>
          <mc:Fallback xmlns="">
            <p:pic>
              <p:nvPicPr>
                <p:cNvPr id="47" name="Tinta 46">
                  <a:extLst>
                    <a:ext uri="{FF2B5EF4-FFF2-40B4-BE49-F238E27FC236}">
                      <a16:creationId xmlns:a16="http://schemas.microsoft.com/office/drawing/2014/main" id="{148F1E09-14BF-44BC-B74B-881AEB98156F}"/>
                    </a:ext>
                  </a:extLst>
                </p:cNvPr>
                <p:cNvPicPr/>
                <p:nvPr/>
              </p:nvPicPr>
              <p:blipFill>
                <a:blip r:embed="rId71"/>
                <a:stretch>
                  <a:fillRect/>
                </a:stretch>
              </p:blipFill>
              <p:spPr>
                <a:xfrm>
                  <a:off x="7532945" y="743123"/>
                  <a:ext cx="36072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Tinta 47">
                  <a:extLst>
                    <a:ext uri="{FF2B5EF4-FFF2-40B4-BE49-F238E27FC236}">
                      <a16:creationId xmlns:a16="http://schemas.microsoft.com/office/drawing/2014/main" id="{89C1A782-BA92-44BE-9D5D-731BDD1C3DCB}"/>
                    </a:ext>
                  </a:extLst>
                </p14:cNvPr>
                <p14:cNvContentPartPr/>
                <p14:nvPr/>
              </p14:nvContentPartPr>
              <p14:xfrm>
                <a:off x="8055305" y="520283"/>
                <a:ext cx="100080" cy="489240"/>
              </p14:xfrm>
            </p:contentPart>
          </mc:Choice>
          <mc:Fallback xmlns="">
            <p:pic>
              <p:nvPicPr>
                <p:cNvPr id="48" name="Tinta 47">
                  <a:extLst>
                    <a:ext uri="{FF2B5EF4-FFF2-40B4-BE49-F238E27FC236}">
                      <a16:creationId xmlns:a16="http://schemas.microsoft.com/office/drawing/2014/main" id="{89C1A782-BA92-44BE-9D5D-731BDD1C3DCB}"/>
                    </a:ext>
                  </a:extLst>
                </p:cNvPr>
                <p:cNvPicPr/>
                <p:nvPr/>
              </p:nvPicPr>
              <p:blipFill>
                <a:blip r:embed="rId73"/>
                <a:stretch>
                  <a:fillRect/>
                </a:stretch>
              </p:blipFill>
              <p:spPr>
                <a:xfrm>
                  <a:off x="8046305" y="511283"/>
                  <a:ext cx="117720" cy="506880"/>
                </a:xfrm>
                <a:prstGeom prst="rect">
                  <a:avLst/>
                </a:prstGeom>
              </p:spPr>
            </p:pic>
          </mc:Fallback>
        </mc:AlternateContent>
      </p:grpSp>
      <p:grpSp>
        <p:nvGrpSpPr>
          <p:cNvPr id="56" name="Agrupar 55">
            <a:extLst>
              <a:ext uri="{FF2B5EF4-FFF2-40B4-BE49-F238E27FC236}">
                <a16:creationId xmlns:a16="http://schemas.microsoft.com/office/drawing/2014/main" id="{CBC32CA2-51E8-4ACD-A4FA-BFFB39D8A4B4}"/>
              </a:ext>
            </a:extLst>
          </p:cNvPr>
          <p:cNvGrpSpPr/>
          <p:nvPr/>
        </p:nvGrpSpPr>
        <p:grpSpPr>
          <a:xfrm>
            <a:off x="8421785" y="298523"/>
            <a:ext cx="1664280" cy="973080"/>
            <a:chOff x="8421785" y="298523"/>
            <a:chExt cx="1664280" cy="973080"/>
          </a:xfrm>
        </p:grpSpPr>
        <mc:AlternateContent xmlns:mc="http://schemas.openxmlformats.org/markup-compatibility/2006" xmlns:p14="http://schemas.microsoft.com/office/powerpoint/2010/main">
          <mc:Choice Requires="p14">
            <p:contentPart p14:bwMode="auto" r:id="rId74">
              <p14:nvContentPartPr>
                <p14:cNvPr id="49" name="Tinta 48">
                  <a:extLst>
                    <a:ext uri="{FF2B5EF4-FFF2-40B4-BE49-F238E27FC236}">
                      <a16:creationId xmlns:a16="http://schemas.microsoft.com/office/drawing/2014/main" id="{809C8EF3-5073-404C-B002-8120C60E44B5}"/>
                    </a:ext>
                  </a:extLst>
                </p14:cNvPr>
                <p14:cNvContentPartPr/>
                <p14:nvPr/>
              </p14:nvContentPartPr>
              <p14:xfrm>
                <a:off x="8421785" y="577523"/>
                <a:ext cx="202680" cy="694080"/>
              </p14:xfrm>
            </p:contentPart>
          </mc:Choice>
          <mc:Fallback xmlns="">
            <p:pic>
              <p:nvPicPr>
                <p:cNvPr id="49" name="Tinta 48">
                  <a:extLst>
                    <a:ext uri="{FF2B5EF4-FFF2-40B4-BE49-F238E27FC236}">
                      <a16:creationId xmlns:a16="http://schemas.microsoft.com/office/drawing/2014/main" id="{809C8EF3-5073-404C-B002-8120C60E44B5}"/>
                    </a:ext>
                  </a:extLst>
                </p:cNvPr>
                <p:cNvPicPr/>
                <p:nvPr/>
              </p:nvPicPr>
              <p:blipFill>
                <a:blip r:embed="rId75"/>
                <a:stretch>
                  <a:fillRect/>
                </a:stretch>
              </p:blipFill>
              <p:spPr>
                <a:xfrm>
                  <a:off x="8413145" y="568523"/>
                  <a:ext cx="220320" cy="711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Tinta 49">
                  <a:extLst>
                    <a:ext uri="{FF2B5EF4-FFF2-40B4-BE49-F238E27FC236}">
                      <a16:creationId xmlns:a16="http://schemas.microsoft.com/office/drawing/2014/main" id="{F7EA4908-378D-467D-8079-77392444096B}"/>
                    </a:ext>
                  </a:extLst>
                </p14:cNvPr>
                <p14:cNvContentPartPr/>
                <p14:nvPr/>
              </p14:nvContentPartPr>
              <p14:xfrm>
                <a:off x="8790785" y="606683"/>
                <a:ext cx="152280" cy="365400"/>
              </p14:xfrm>
            </p:contentPart>
          </mc:Choice>
          <mc:Fallback xmlns="">
            <p:pic>
              <p:nvPicPr>
                <p:cNvPr id="50" name="Tinta 49">
                  <a:extLst>
                    <a:ext uri="{FF2B5EF4-FFF2-40B4-BE49-F238E27FC236}">
                      <a16:creationId xmlns:a16="http://schemas.microsoft.com/office/drawing/2014/main" id="{F7EA4908-378D-467D-8079-77392444096B}"/>
                    </a:ext>
                  </a:extLst>
                </p:cNvPr>
                <p:cNvPicPr/>
                <p:nvPr/>
              </p:nvPicPr>
              <p:blipFill>
                <a:blip r:embed="rId77"/>
                <a:stretch>
                  <a:fillRect/>
                </a:stretch>
              </p:blipFill>
              <p:spPr>
                <a:xfrm>
                  <a:off x="8781785" y="597683"/>
                  <a:ext cx="1699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Tinta 50">
                  <a:extLst>
                    <a:ext uri="{FF2B5EF4-FFF2-40B4-BE49-F238E27FC236}">
                      <a16:creationId xmlns:a16="http://schemas.microsoft.com/office/drawing/2014/main" id="{24BC699D-9C82-43FF-8A3B-22D2A9146C46}"/>
                    </a:ext>
                  </a:extLst>
                </p14:cNvPr>
                <p14:cNvContentPartPr/>
                <p14:nvPr/>
              </p14:nvContentPartPr>
              <p14:xfrm>
                <a:off x="9046385" y="788483"/>
                <a:ext cx="301320" cy="200160"/>
              </p14:xfrm>
            </p:contentPart>
          </mc:Choice>
          <mc:Fallback xmlns="">
            <p:pic>
              <p:nvPicPr>
                <p:cNvPr id="51" name="Tinta 50">
                  <a:extLst>
                    <a:ext uri="{FF2B5EF4-FFF2-40B4-BE49-F238E27FC236}">
                      <a16:creationId xmlns:a16="http://schemas.microsoft.com/office/drawing/2014/main" id="{24BC699D-9C82-43FF-8A3B-22D2A9146C46}"/>
                    </a:ext>
                  </a:extLst>
                </p:cNvPr>
                <p:cNvPicPr/>
                <p:nvPr/>
              </p:nvPicPr>
              <p:blipFill>
                <a:blip r:embed="rId79"/>
                <a:stretch>
                  <a:fillRect/>
                </a:stretch>
              </p:blipFill>
              <p:spPr>
                <a:xfrm>
                  <a:off x="9037385" y="779483"/>
                  <a:ext cx="3189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Tinta 51">
                  <a:extLst>
                    <a:ext uri="{FF2B5EF4-FFF2-40B4-BE49-F238E27FC236}">
                      <a16:creationId xmlns:a16="http://schemas.microsoft.com/office/drawing/2014/main" id="{B87622F2-9100-45A7-96AD-BC389A0551C6}"/>
                    </a:ext>
                  </a:extLst>
                </p14:cNvPr>
                <p14:cNvContentPartPr/>
                <p14:nvPr/>
              </p14:nvContentPartPr>
              <p14:xfrm>
                <a:off x="9335825" y="487163"/>
                <a:ext cx="105480" cy="519840"/>
              </p14:xfrm>
            </p:contentPart>
          </mc:Choice>
          <mc:Fallback xmlns="">
            <p:pic>
              <p:nvPicPr>
                <p:cNvPr id="52" name="Tinta 51">
                  <a:extLst>
                    <a:ext uri="{FF2B5EF4-FFF2-40B4-BE49-F238E27FC236}">
                      <a16:creationId xmlns:a16="http://schemas.microsoft.com/office/drawing/2014/main" id="{B87622F2-9100-45A7-96AD-BC389A0551C6}"/>
                    </a:ext>
                  </a:extLst>
                </p:cNvPr>
                <p:cNvPicPr/>
                <p:nvPr/>
              </p:nvPicPr>
              <p:blipFill>
                <a:blip r:embed="rId81"/>
                <a:stretch>
                  <a:fillRect/>
                </a:stretch>
              </p:blipFill>
              <p:spPr>
                <a:xfrm>
                  <a:off x="9327185" y="478163"/>
                  <a:ext cx="12312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Tinta 52">
                  <a:extLst>
                    <a:ext uri="{FF2B5EF4-FFF2-40B4-BE49-F238E27FC236}">
                      <a16:creationId xmlns:a16="http://schemas.microsoft.com/office/drawing/2014/main" id="{0C79ADB0-732D-426B-9B0F-79E2A111F5D2}"/>
                    </a:ext>
                  </a:extLst>
                </p14:cNvPr>
                <p14:cNvContentPartPr/>
                <p14:nvPr/>
              </p14:nvContentPartPr>
              <p14:xfrm>
                <a:off x="9468665" y="392843"/>
                <a:ext cx="116640" cy="628200"/>
              </p14:xfrm>
            </p:contentPart>
          </mc:Choice>
          <mc:Fallback xmlns="">
            <p:pic>
              <p:nvPicPr>
                <p:cNvPr id="53" name="Tinta 52">
                  <a:extLst>
                    <a:ext uri="{FF2B5EF4-FFF2-40B4-BE49-F238E27FC236}">
                      <a16:creationId xmlns:a16="http://schemas.microsoft.com/office/drawing/2014/main" id="{0C79ADB0-732D-426B-9B0F-79E2A111F5D2}"/>
                    </a:ext>
                  </a:extLst>
                </p:cNvPr>
                <p:cNvPicPr/>
                <p:nvPr/>
              </p:nvPicPr>
              <p:blipFill>
                <a:blip r:embed="rId83"/>
                <a:stretch>
                  <a:fillRect/>
                </a:stretch>
              </p:blipFill>
              <p:spPr>
                <a:xfrm>
                  <a:off x="9459665" y="383843"/>
                  <a:ext cx="134280" cy="6458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Tinta 53">
                  <a:extLst>
                    <a:ext uri="{FF2B5EF4-FFF2-40B4-BE49-F238E27FC236}">
                      <a16:creationId xmlns:a16="http://schemas.microsoft.com/office/drawing/2014/main" id="{F989EC1A-AD87-46B7-A158-5972EB7EEFF2}"/>
                    </a:ext>
                  </a:extLst>
                </p14:cNvPr>
                <p14:cNvContentPartPr/>
                <p14:nvPr/>
              </p14:nvContentPartPr>
              <p14:xfrm>
                <a:off x="9661985" y="303923"/>
                <a:ext cx="121320" cy="672480"/>
              </p14:xfrm>
            </p:contentPart>
          </mc:Choice>
          <mc:Fallback xmlns="">
            <p:pic>
              <p:nvPicPr>
                <p:cNvPr id="54" name="Tinta 53">
                  <a:extLst>
                    <a:ext uri="{FF2B5EF4-FFF2-40B4-BE49-F238E27FC236}">
                      <a16:creationId xmlns:a16="http://schemas.microsoft.com/office/drawing/2014/main" id="{F989EC1A-AD87-46B7-A158-5972EB7EEFF2}"/>
                    </a:ext>
                  </a:extLst>
                </p:cNvPr>
                <p:cNvPicPr/>
                <p:nvPr/>
              </p:nvPicPr>
              <p:blipFill>
                <a:blip r:embed="rId85"/>
                <a:stretch>
                  <a:fillRect/>
                </a:stretch>
              </p:blipFill>
              <p:spPr>
                <a:xfrm>
                  <a:off x="9652985" y="295283"/>
                  <a:ext cx="13896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Tinta 54">
                  <a:extLst>
                    <a:ext uri="{FF2B5EF4-FFF2-40B4-BE49-F238E27FC236}">
                      <a16:creationId xmlns:a16="http://schemas.microsoft.com/office/drawing/2014/main" id="{10BB8E06-C0DF-46CB-9211-1489EA7088D3}"/>
                    </a:ext>
                  </a:extLst>
                </p14:cNvPr>
                <p14:cNvContentPartPr/>
                <p14:nvPr/>
              </p14:nvContentPartPr>
              <p14:xfrm>
                <a:off x="9830105" y="298523"/>
                <a:ext cx="255960" cy="828720"/>
              </p14:xfrm>
            </p:contentPart>
          </mc:Choice>
          <mc:Fallback xmlns="">
            <p:pic>
              <p:nvPicPr>
                <p:cNvPr id="55" name="Tinta 54">
                  <a:extLst>
                    <a:ext uri="{FF2B5EF4-FFF2-40B4-BE49-F238E27FC236}">
                      <a16:creationId xmlns:a16="http://schemas.microsoft.com/office/drawing/2014/main" id="{10BB8E06-C0DF-46CB-9211-1489EA7088D3}"/>
                    </a:ext>
                  </a:extLst>
                </p:cNvPr>
                <p:cNvPicPr/>
                <p:nvPr/>
              </p:nvPicPr>
              <p:blipFill>
                <a:blip r:embed="rId87"/>
                <a:stretch>
                  <a:fillRect/>
                </a:stretch>
              </p:blipFill>
              <p:spPr>
                <a:xfrm>
                  <a:off x="9821465" y="289523"/>
                  <a:ext cx="273600" cy="84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58" name="Tinta 57">
                <a:extLst>
                  <a:ext uri="{FF2B5EF4-FFF2-40B4-BE49-F238E27FC236}">
                    <a16:creationId xmlns:a16="http://schemas.microsoft.com/office/drawing/2014/main" id="{93EE6CB4-F876-4DDA-A9FF-BF6065FDEEB0}"/>
                  </a:ext>
                </a:extLst>
              </p14:cNvPr>
              <p14:cNvContentPartPr/>
              <p14:nvPr/>
            </p14:nvContentPartPr>
            <p14:xfrm>
              <a:off x="8400185" y="603083"/>
              <a:ext cx="937440" cy="411840"/>
            </p14:xfrm>
          </p:contentPart>
        </mc:Choice>
        <mc:Fallback xmlns="">
          <p:pic>
            <p:nvPicPr>
              <p:cNvPr id="58" name="Tinta 57">
                <a:extLst>
                  <a:ext uri="{FF2B5EF4-FFF2-40B4-BE49-F238E27FC236}">
                    <a16:creationId xmlns:a16="http://schemas.microsoft.com/office/drawing/2014/main" id="{93EE6CB4-F876-4DDA-A9FF-BF6065FDEEB0}"/>
                  </a:ext>
                </a:extLst>
              </p:cNvPr>
              <p:cNvPicPr/>
              <p:nvPr/>
            </p:nvPicPr>
            <p:blipFill>
              <a:blip r:embed="rId89"/>
              <a:stretch>
                <a:fillRect/>
              </a:stretch>
            </p:blipFill>
            <p:spPr>
              <a:xfrm>
                <a:off x="8346545" y="495443"/>
                <a:ext cx="1045080"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Tinta 58">
                <a:extLst>
                  <a:ext uri="{FF2B5EF4-FFF2-40B4-BE49-F238E27FC236}">
                    <a16:creationId xmlns:a16="http://schemas.microsoft.com/office/drawing/2014/main" id="{4FABD672-4EC0-4D46-BD9A-8D0859CB3DD8}"/>
                  </a:ext>
                </a:extLst>
              </p14:cNvPr>
              <p14:cNvContentPartPr/>
              <p14:nvPr/>
            </p14:nvContentPartPr>
            <p14:xfrm>
              <a:off x="7506665" y="1282043"/>
              <a:ext cx="1976400" cy="173160"/>
            </p14:xfrm>
          </p:contentPart>
        </mc:Choice>
        <mc:Fallback xmlns="">
          <p:pic>
            <p:nvPicPr>
              <p:cNvPr id="59" name="Tinta 58">
                <a:extLst>
                  <a:ext uri="{FF2B5EF4-FFF2-40B4-BE49-F238E27FC236}">
                    <a16:creationId xmlns:a16="http://schemas.microsoft.com/office/drawing/2014/main" id="{4FABD672-4EC0-4D46-BD9A-8D0859CB3DD8}"/>
                  </a:ext>
                </a:extLst>
              </p:cNvPr>
              <p:cNvPicPr/>
              <p:nvPr/>
            </p:nvPicPr>
            <p:blipFill>
              <a:blip r:embed="rId91"/>
              <a:stretch>
                <a:fillRect/>
              </a:stretch>
            </p:blipFill>
            <p:spPr>
              <a:xfrm>
                <a:off x="7452665" y="1174043"/>
                <a:ext cx="208404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Tinta 59">
                <a:extLst>
                  <a:ext uri="{FF2B5EF4-FFF2-40B4-BE49-F238E27FC236}">
                    <a16:creationId xmlns:a16="http://schemas.microsoft.com/office/drawing/2014/main" id="{1FC460EF-5FDF-48E0-AF74-172D7EC7623C}"/>
                  </a:ext>
                </a:extLst>
              </p14:cNvPr>
              <p14:cNvContentPartPr/>
              <p14:nvPr/>
            </p14:nvContentPartPr>
            <p14:xfrm>
              <a:off x="6540785" y="1475363"/>
              <a:ext cx="3306600" cy="581400"/>
            </p14:xfrm>
          </p:contentPart>
        </mc:Choice>
        <mc:Fallback xmlns="">
          <p:pic>
            <p:nvPicPr>
              <p:cNvPr id="60" name="Tinta 59">
                <a:extLst>
                  <a:ext uri="{FF2B5EF4-FFF2-40B4-BE49-F238E27FC236}">
                    <a16:creationId xmlns:a16="http://schemas.microsoft.com/office/drawing/2014/main" id="{1FC460EF-5FDF-48E0-AF74-172D7EC7623C}"/>
                  </a:ext>
                </a:extLst>
              </p:cNvPr>
              <p:cNvPicPr/>
              <p:nvPr/>
            </p:nvPicPr>
            <p:blipFill>
              <a:blip r:embed="rId93"/>
              <a:stretch>
                <a:fillRect/>
              </a:stretch>
            </p:blipFill>
            <p:spPr>
              <a:xfrm>
                <a:off x="6486785" y="1367363"/>
                <a:ext cx="3414240" cy="797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Tinta 60">
                <a:extLst>
                  <a:ext uri="{FF2B5EF4-FFF2-40B4-BE49-F238E27FC236}">
                    <a16:creationId xmlns:a16="http://schemas.microsoft.com/office/drawing/2014/main" id="{4AEEA9BC-D2E1-4572-BC82-39B349A45CCA}"/>
                  </a:ext>
                </a:extLst>
              </p14:cNvPr>
              <p14:cNvContentPartPr/>
              <p14:nvPr/>
            </p14:nvContentPartPr>
            <p14:xfrm>
              <a:off x="5811425" y="1783523"/>
              <a:ext cx="4632120" cy="907560"/>
            </p14:xfrm>
          </p:contentPart>
        </mc:Choice>
        <mc:Fallback xmlns="">
          <p:pic>
            <p:nvPicPr>
              <p:cNvPr id="61" name="Tinta 60">
                <a:extLst>
                  <a:ext uri="{FF2B5EF4-FFF2-40B4-BE49-F238E27FC236}">
                    <a16:creationId xmlns:a16="http://schemas.microsoft.com/office/drawing/2014/main" id="{4AEEA9BC-D2E1-4572-BC82-39B349A45CCA}"/>
                  </a:ext>
                </a:extLst>
              </p:cNvPr>
              <p:cNvPicPr/>
              <p:nvPr/>
            </p:nvPicPr>
            <p:blipFill>
              <a:blip r:embed="rId95"/>
              <a:stretch>
                <a:fillRect/>
              </a:stretch>
            </p:blipFill>
            <p:spPr>
              <a:xfrm>
                <a:off x="5757425" y="1675883"/>
                <a:ext cx="4739760" cy="1123200"/>
              </a:xfrm>
              <a:prstGeom prst="rect">
                <a:avLst/>
              </a:prstGeom>
            </p:spPr>
          </p:pic>
        </mc:Fallback>
      </mc:AlternateContent>
      <p:grpSp>
        <p:nvGrpSpPr>
          <p:cNvPr id="78" name="Agrupar 77">
            <a:extLst>
              <a:ext uri="{FF2B5EF4-FFF2-40B4-BE49-F238E27FC236}">
                <a16:creationId xmlns:a16="http://schemas.microsoft.com/office/drawing/2014/main" id="{764473F1-F611-43F6-BB46-666230F0D874}"/>
              </a:ext>
            </a:extLst>
          </p:cNvPr>
          <p:cNvGrpSpPr/>
          <p:nvPr/>
        </p:nvGrpSpPr>
        <p:grpSpPr>
          <a:xfrm>
            <a:off x="485585" y="5000483"/>
            <a:ext cx="3283200" cy="904320"/>
            <a:chOff x="485585" y="5000483"/>
            <a:chExt cx="3283200" cy="904320"/>
          </a:xfrm>
        </p:grpSpPr>
        <mc:AlternateContent xmlns:mc="http://schemas.openxmlformats.org/markup-compatibility/2006" xmlns:p14="http://schemas.microsoft.com/office/powerpoint/2010/main">
          <mc:Choice Requires="p14">
            <p:contentPart p14:bwMode="auto" r:id="rId96">
              <p14:nvContentPartPr>
                <p14:cNvPr id="63" name="Tinta 62">
                  <a:extLst>
                    <a:ext uri="{FF2B5EF4-FFF2-40B4-BE49-F238E27FC236}">
                      <a16:creationId xmlns:a16="http://schemas.microsoft.com/office/drawing/2014/main" id="{298B9191-B787-4A7A-A774-04A1E5D1D1F2}"/>
                    </a:ext>
                  </a:extLst>
                </p14:cNvPr>
                <p14:cNvContentPartPr/>
                <p14:nvPr/>
              </p14:nvContentPartPr>
              <p14:xfrm>
                <a:off x="485585" y="5000483"/>
                <a:ext cx="110160" cy="148680"/>
              </p14:xfrm>
            </p:contentPart>
          </mc:Choice>
          <mc:Fallback xmlns="">
            <p:pic>
              <p:nvPicPr>
                <p:cNvPr id="63" name="Tinta 62">
                  <a:extLst>
                    <a:ext uri="{FF2B5EF4-FFF2-40B4-BE49-F238E27FC236}">
                      <a16:creationId xmlns:a16="http://schemas.microsoft.com/office/drawing/2014/main" id="{298B9191-B787-4A7A-A774-04A1E5D1D1F2}"/>
                    </a:ext>
                  </a:extLst>
                </p:cNvPr>
                <p:cNvPicPr/>
                <p:nvPr/>
              </p:nvPicPr>
              <p:blipFill>
                <a:blip r:embed="rId97"/>
                <a:stretch>
                  <a:fillRect/>
                </a:stretch>
              </p:blipFill>
              <p:spPr>
                <a:xfrm>
                  <a:off x="476945" y="4991483"/>
                  <a:ext cx="1278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Tinta 63">
                  <a:extLst>
                    <a:ext uri="{FF2B5EF4-FFF2-40B4-BE49-F238E27FC236}">
                      <a16:creationId xmlns:a16="http://schemas.microsoft.com/office/drawing/2014/main" id="{04AC32F8-ED49-42FD-AFC9-89BA5A4681B1}"/>
                    </a:ext>
                  </a:extLst>
                </p14:cNvPr>
                <p14:cNvContentPartPr/>
                <p14:nvPr/>
              </p14:nvContentPartPr>
              <p14:xfrm>
                <a:off x="601865" y="5023163"/>
                <a:ext cx="57240" cy="173160"/>
              </p14:xfrm>
            </p:contentPart>
          </mc:Choice>
          <mc:Fallback xmlns="">
            <p:pic>
              <p:nvPicPr>
                <p:cNvPr id="64" name="Tinta 63">
                  <a:extLst>
                    <a:ext uri="{FF2B5EF4-FFF2-40B4-BE49-F238E27FC236}">
                      <a16:creationId xmlns:a16="http://schemas.microsoft.com/office/drawing/2014/main" id="{04AC32F8-ED49-42FD-AFC9-89BA5A4681B1}"/>
                    </a:ext>
                  </a:extLst>
                </p:cNvPr>
                <p:cNvPicPr/>
                <p:nvPr/>
              </p:nvPicPr>
              <p:blipFill>
                <a:blip r:embed="rId99"/>
                <a:stretch>
                  <a:fillRect/>
                </a:stretch>
              </p:blipFill>
              <p:spPr>
                <a:xfrm>
                  <a:off x="592865" y="5014523"/>
                  <a:ext cx="748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Tinta 64">
                  <a:extLst>
                    <a:ext uri="{FF2B5EF4-FFF2-40B4-BE49-F238E27FC236}">
                      <a16:creationId xmlns:a16="http://schemas.microsoft.com/office/drawing/2014/main" id="{78132C35-8363-4369-810A-D5D7BA53391F}"/>
                    </a:ext>
                  </a:extLst>
                </p14:cNvPr>
                <p14:cNvContentPartPr/>
                <p14:nvPr/>
              </p14:nvContentPartPr>
              <p14:xfrm>
                <a:off x="1024145" y="5166083"/>
                <a:ext cx="593280" cy="385200"/>
              </p14:xfrm>
            </p:contentPart>
          </mc:Choice>
          <mc:Fallback xmlns="">
            <p:pic>
              <p:nvPicPr>
                <p:cNvPr id="65" name="Tinta 64">
                  <a:extLst>
                    <a:ext uri="{FF2B5EF4-FFF2-40B4-BE49-F238E27FC236}">
                      <a16:creationId xmlns:a16="http://schemas.microsoft.com/office/drawing/2014/main" id="{78132C35-8363-4369-810A-D5D7BA53391F}"/>
                    </a:ext>
                  </a:extLst>
                </p:cNvPr>
                <p:cNvPicPr/>
                <p:nvPr/>
              </p:nvPicPr>
              <p:blipFill>
                <a:blip r:embed="rId101"/>
                <a:stretch>
                  <a:fillRect/>
                </a:stretch>
              </p:blipFill>
              <p:spPr>
                <a:xfrm>
                  <a:off x="1015145" y="5157083"/>
                  <a:ext cx="6109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Tinta 65">
                  <a:extLst>
                    <a:ext uri="{FF2B5EF4-FFF2-40B4-BE49-F238E27FC236}">
                      <a16:creationId xmlns:a16="http://schemas.microsoft.com/office/drawing/2014/main" id="{29025AA6-9997-4D37-B2D6-A31C84B9F1E1}"/>
                    </a:ext>
                  </a:extLst>
                </p14:cNvPr>
                <p14:cNvContentPartPr/>
                <p14:nvPr/>
              </p14:nvContentPartPr>
              <p14:xfrm>
                <a:off x="2069585" y="5212883"/>
                <a:ext cx="874080" cy="332640"/>
              </p14:xfrm>
            </p:contentPart>
          </mc:Choice>
          <mc:Fallback xmlns="">
            <p:pic>
              <p:nvPicPr>
                <p:cNvPr id="66" name="Tinta 65">
                  <a:extLst>
                    <a:ext uri="{FF2B5EF4-FFF2-40B4-BE49-F238E27FC236}">
                      <a16:creationId xmlns:a16="http://schemas.microsoft.com/office/drawing/2014/main" id="{29025AA6-9997-4D37-B2D6-A31C84B9F1E1}"/>
                    </a:ext>
                  </a:extLst>
                </p:cNvPr>
                <p:cNvPicPr/>
                <p:nvPr/>
              </p:nvPicPr>
              <p:blipFill>
                <a:blip r:embed="rId103"/>
                <a:stretch>
                  <a:fillRect/>
                </a:stretch>
              </p:blipFill>
              <p:spPr>
                <a:xfrm>
                  <a:off x="2060585" y="5203883"/>
                  <a:ext cx="891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Tinta 66">
                  <a:extLst>
                    <a:ext uri="{FF2B5EF4-FFF2-40B4-BE49-F238E27FC236}">
                      <a16:creationId xmlns:a16="http://schemas.microsoft.com/office/drawing/2014/main" id="{8280267B-2810-44A6-AEB6-0A2BB512A0C5}"/>
                    </a:ext>
                  </a:extLst>
                </p14:cNvPr>
                <p14:cNvContentPartPr/>
                <p14:nvPr/>
              </p14:nvContentPartPr>
              <p14:xfrm>
                <a:off x="2877425" y="5237003"/>
                <a:ext cx="264960" cy="335880"/>
              </p14:xfrm>
            </p:contentPart>
          </mc:Choice>
          <mc:Fallback xmlns="">
            <p:pic>
              <p:nvPicPr>
                <p:cNvPr id="67" name="Tinta 66">
                  <a:extLst>
                    <a:ext uri="{FF2B5EF4-FFF2-40B4-BE49-F238E27FC236}">
                      <a16:creationId xmlns:a16="http://schemas.microsoft.com/office/drawing/2014/main" id="{8280267B-2810-44A6-AEB6-0A2BB512A0C5}"/>
                    </a:ext>
                  </a:extLst>
                </p:cNvPr>
                <p:cNvPicPr/>
                <p:nvPr/>
              </p:nvPicPr>
              <p:blipFill>
                <a:blip r:embed="rId105"/>
                <a:stretch>
                  <a:fillRect/>
                </a:stretch>
              </p:blipFill>
              <p:spPr>
                <a:xfrm>
                  <a:off x="2868425" y="5228003"/>
                  <a:ext cx="28260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Tinta 67">
                  <a:extLst>
                    <a:ext uri="{FF2B5EF4-FFF2-40B4-BE49-F238E27FC236}">
                      <a16:creationId xmlns:a16="http://schemas.microsoft.com/office/drawing/2014/main" id="{AD806464-6084-49EB-BB72-8D7889E96AAE}"/>
                    </a:ext>
                  </a:extLst>
                </p14:cNvPr>
                <p14:cNvContentPartPr/>
                <p14:nvPr/>
              </p14:nvContentPartPr>
              <p14:xfrm>
                <a:off x="3204665" y="5419523"/>
                <a:ext cx="564120" cy="163800"/>
              </p14:xfrm>
            </p:contentPart>
          </mc:Choice>
          <mc:Fallback xmlns="">
            <p:pic>
              <p:nvPicPr>
                <p:cNvPr id="68" name="Tinta 67">
                  <a:extLst>
                    <a:ext uri="{FF2B5EF4-FFF2-40B4-BE49-F238E27FC236}">
                      <a16:creationId xmlns:a16="http://schemas.microsoft.com/office/drawing/2014/main" id="{AD806464-6084-49EB-BB72-8D7889E96AAE}"/>
                    </a:ext>
                  </a:extLst>
                </p:cNvPr>
                <p:cNvPicPr/>
                <p:nvPr/>
              </p:nvPicPr>
              <p:blipFill>
                <a:blip r:embed="rId107"/>
                <a:stretch>
                  <a:fillRect/>
                </a:stretch>
              </p:blipFill>
              <p:spPr>
                <a:xfrm>
                  <a:off x="3195665" y="5410883"/>
                  <a:ext cx="581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3" name="Tinta 72">
                  <a:extLst>
                    <a:ext uri="{FF2B5EF4-FFF2-40B4-BE49-F238E27FC236}">
                      <a16:creationId xmlns:a16="http://schemas.microsoft.com/office/drawing/2014/main" id="{E8BF8988-7350-4DA3-A0A5-2EEFBBF95551}"/>
                    </a:ext>
                  </a:extLst>
                </p14:cNvPr>
                <p14:cNvContentPartPr/>
                <p14:nvPr/>
              </p14:nvContentPartPr>
              <p14:xfrm>
                <a:off x="1006145" y="5752163"/>
                <a:ext cx="724320" cy="65520"/>
              </p14:xfrm>
            </p:contentPart>
          </mc:Choice>
          <mc:Fallback xmlns="">
            <p:pic>
              <p:nvPicPr>
                <p:cNvPr id="73" name="Tinta 72">
                  <a:extLst>
                    <a:ext uri="{FF2B5EF4-FFF2-40B4-BE49-F238E27FC236}">
                      <a16:creationId xmlns:a16="http://schemas.microsoft.com/office/drawing/2014/main" id="{E8BF8988-7350-4DA3-A0A5-2EEFBBF95551}"/>
                    </a:ext>
                  </a:extLst>
                </p:cNvPr>
                <p:cNvPicPr/>
                <p:nvPr/>
              </p:nvPicPr>
              <p:blipFill>
                <a:blip r:embed="rId109"/>
                <a:stretch>
                  <a:fillRect/>
                </a:stretch>
              </p:blipFill>
              <p:spPr>
                <a:xfrm>
                  <a:off x="997505" y="5743163"/>
                  <a:ext cx="7419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Tinta 73">
                  <a:extLst>
                    <a:ext uri="{FF2B5EF4-FFF2-40B4-BE49-F238E27FC236}">
                      <a16:creationId xmlns:a16="http://schemas.microsoft.com/office/drawing/2014/main" id="{A3248659-1714-4562-8D27-C00138CB2488}"/>
                    </a:ext>
                  </a:extLst>
                </p14:cNvPr>
                <p14:cNvContentPartPr/>
                <p14:nvPr/>
              </p14:nvContentPartPr>
              <p14:xfrm>
                <a:off x="2320865" y="5770163"/>
                <a:ext cx="1446840" cy="134640"/>
              </p14:xfrm>
            </p:contentPart>
          </mc:Choice>
          <mc:Fallback xmlns="">
            <p:pic>
              <p:nvPicPr>
                <p:cNvPr id="74" name="Tinta 73">
                  <a:extLst>
                    <a:ext uri="{FF2B5EF4-FFF2-40B4-BE49-F238E27FC236}">
                      <a16:creationId xmlns:a16="http://schemas.microsoft.com/office/drawing/2014/main" id="{A3248659-1714-4562-8D27-C00138CB2488}"/>
                    </a:ext>
                  </a:extLst>
                </p:cNvPr>
                <p:cNvPicPr/>
                <p:nvPr/>
              </p:nvPicPr>
              <p:blipFill>
                <a:blip r:embed="rId111"/>
                <a:stretch>
                  <a:fillRect/>
                </a:stretch>
              </p:blipFill>
              <p:spPr>
                <a:xfrm>
                  <a:off x="2312225" y="5761523"/>
                  <a:ext cx="1464480" cy="152280"/>
                </a:xfrm>
                <a:prstGeom prst="rect">
                  <a:avLst/>
                </a:prstGeom>
              </p:spPr>
            </p:pic>
          </mc:Fallback>
        </mc:AlternateContent>
      </p:grpSp>
      <p:grpSp>
        <p:nvGrpSpPr>
          <p:cNvPr id="77" name="Agrupar 76">
            <a:extLst>
              <a:ext uri="{FF2B5EF4-FFF2-40B4-BE49-F238E27FC236}">
                <a16:creationId xmlns:a16="http://schemas.microsoft.com/office/drawing/2014/main" id="{5EAAA4D9-F6F1-402C-BB29-1EB4BB550844}"/>
              </a:ext>
            </a:extLst>
          </p:cNvPr>
          <p:cNvGrpSpPr/>
          <p:nvPr/>
        </p:nvGrpSpPr>
        <p:grpSpPr>
          <a:xfrm>
            <a:off x="4346225" y="4986803"/>
            <a:ext cx="1967400" cy="1031760"/>
            <a:chOff x="4346225" y="4986803"/>
            <a:chExt cx="1967400" cy="1031760"/>
          </a:xfrm>
        </p:grpSpPr>
        <mc:AlternateContent xmlns:mc="http://schemas.openxmlformats.org/markup-compatibility/2006" xmlns:p14="http://schemas.microsoft.com/office/powerpoint/2010/main">
          <mc:Choice Requires="p14">
            <p:contentPart p14:bwMode="auto" r:id="rId112">
              <p14:nvContentPartPr>
                <p14:cNvPr id="69" name="Tinta 68">
                  <a:extLst>
                    <a:ext uri="{FF2B5EF4-FFF2-40B4-BE49-F238E27FC236}">
                      <a16:creationId xmlns:a16="http://schemas.microsoft.com/office/drawing/2014/main" id="{7D49C30C-1384-4AFC-BC32-3ACB24E28BF1}"/>
                    </a:ext>
                  </a:extLst>
                </p14:cNvPr>
                <p14:cNvContentPartPr/>
                <p14:nvPr/>
              </p14:nvContentPartPr>
              <p14:xfrm>
                <a:off x="4346225" y="5106683"/>
                <a:ext cx="1028160" cy="741600"/>
              </p14:xfrm>
            </p:contentPart>
          </mc:Choice>
          <mc:Fallback xmlns="">
            <p:pic>
              <p:nvPicPr>
                <p:cNvPr id="69" name="Tinta 68">
                  <a:extLst>
                    <a:ext uri="{FF2B5EF4-FFF2-40B4-BE49-F238E27FC236}">
                      <a16:creationId xmlns:a16="http://schemas.microsoft.com/office/drawing/2014/main" id="{7D49C30C-1384-4AFC-BC32-3ACB24E28BF1}"/>
                    </a:ext>
                  </a:extLst>
                </p:cNvPr>
                <p:cNvPicPr/>
                <p:nvPr/>
              </p:nvPicPr>
              <p:blipFill>
                <a:blip r:embed="rId113"/>
                <a:stretch>
                  <a:fillRect/>
                </a:stretch>
              </p:blipFill>
              <p:spPr>
                <a:xfrm>
                  <a:off x="4337225" y="5097683"/>
                  <a:ext cx="104580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Tinta 69">
                  <a:extLst>
                    <a:ext uri="{FF2B5EF4-FFF2-40B4-BE49-F238E27FC236}">
                      <a16:creationId xmlns:a16="http://schemas.microsoft.com/office/drawing/2014/main" id="{BFEACEA8-0074-43A7-9E39-B782EF190ABD}"/>
                    </a:ext>
                  </a:extLst>
                </p14:cNvPr>
                <p14:cNvContentPartPr/>
                <p14:nvPr/>
              </p14:nvContentPartPr>
              <p14:xfrm>
                <a:off x="5363945" y="5400443"/>
                <a:ext cx="473040" cy="164160"/>
              </p14:xfrm>
            </p:contentPart>
          </mc:Choice>
          <mc:Fallback xmlns="">
            <p:pic>
              <p:nvPicPr>
                <p:cNvPr id="70" name="Tinta 69">
                  <a:extLst>
                    <a:ext uri="{FF2B5EF4-FFF2-40B4-BE49-F238E27FC236}">
                      <a16:creationId xmlns:a16="http://schemas.microsoft.com/office/drawing/2014/main" id="{BFEACEA8-0074-43A7-9E39-B782EF190ABD}"/>
                    </a:ext>
                  </a:extLst>
                </p:cNvPr>
                <p:cNvPicPr/>
                <p:nvPr/>
              </p:nvPicPr>
              <p:blipFill>
                <a:blip r:embed="rId115"/>
                <a:stretch>
                  <a:fillRect/>
                </a:stretch>
              </p:blipFill>
              <p:spPr>
                <a:xfrm>
                  <a:off x="5355305" y="5391803"/>
                  <a:ext cx="49068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Tinta 70">
                  <a:extLst>
                    <a:ext uri="{FF2B5EF4-FFF2-40B4-BE49-F238E27FC236}">
                      <a16:creationId xmlns:a16="http://schemas.microsoft.com/office/drawing/2014/main" id="{7EF07CAC-5703-4E0E-A889-9227D46B63F8}"/>
                    </a:ext>
                  </a:extLst>
                </p14:cNvPr>
                <p14:cNvContentPartPr/>
                <p14:nvPr/>
              </p14:nvContentPartPr>
              <p14:xfrm>
                <a:off x="6156305" y="4986803"/>
                <a:ext cx="66240" cy="167760"/>
              </p14:xfrm>
            </p:contentPart>
          </mc:Choice>
          <mc:Fallback xmlns="">
            <p:pic>
              <p:nvPicPr>
                <p:cNvPr id="71" name="Tinta 70">
                  <a:extLst>
                    <a:ext uri="{FF2B5EF4-FFF2-40B4-BE49-F238E27FC236}">
                      <a16:creationId xmlns:a16="http://schemas.microsoft.com/office/drawing/2014/main" id="{7EF07CAC-5703-4E0E-A889-9227D46B63F8}"/>
                    </a:ext>
                  </a:extLst>
                </p:cNvPr>
                <p:cNvPicPr/>
                <p:nvPr/>
              </p:nvPicPr>
              <p:blipFill>
                <a:blip r:embed="rId117"/>
                <a:stretch>
                  <a:fillRect/>
                </a:stretch>
              </p:blipFill>
              <p:spPr>
                <a:xfrm>
                  <a:off x="6147665" y="4978163"/>
                  <a:ext cx="838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Tinta 71">
                  <a:extLst>
                    <a:ext uri="{FF2B5EF4-FFF2-40B4-BE49-F238E27FC236}">
                      <a16:creationId xmlns:a16="http://schemas.microsoft.com/office/drawing/2014/main" id="{ED94F8A0-8D06-4AC8-B708-7D3924E7BC26}"/>
                    </a:ext>
                  </a:extLst>
                </p14:cNvPr>
                <p14:cNvContentPartPr/>
                <p14:nvPr/>
              </p14:nvContentPartPr>
              <p14:xfrm>
                <a:off x="6248825" y="5000483"/>
                <a:ext cx="20520" cy="213120"/>
              </p14:xfrm>
            </p:contentPart>
          </mc:Choice>
          <mc:Fallback xmlns="">
            <p:pic>
              <p:nvPicPr>
                <p:cNvPr id="72" name="Tinta 71">
                  <a:extLst>
                    <a:ext uri="{FF2B5EF4-FFF2-40B4-BE49-F238E27FC236}">
                      <a16:creationId xmlns:a16="http://schemas.microsoft.com/office/drawing/2014/main" id="{ED94F8A0-8D06-4AC8-B708-7D3924E7BC26}"/>
                    </a:ext>
                  </a:extLst>
                </p:cNvPr>
                <p:cNvPicPr/>
                <p:nvPr/>
              </p:nvPicPr>
              <p:blipFill>
                <a:blip r:embed="rId119"/>
                <a:stretch>
                  <a:fillRect/>
                </a:stretch>
              </p:blipFill>
              <p:spPr>
                <a:xfrm>
                  <a:off x="6239825" y="4991483"/>
                  <a:ext cx="381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5" name="Tinta 74">
                  <a:extLst>
                    <a:ext uri="{FF2B5EF4-FFF2-40B4-BE49-F238E27FC236}">
                      <a16:creationId xmlns:a16="http://schemas.microsoft.com/office/drawing/2014/main" id="{2469D314-3546-487E-963B-FACD3962E0EF}"/>
                    </a:ext>
                  </a:extLst>
                </p14:cNvPr>
                <p14:cNvContentPartPr/>
                <p14:nvPr/>
              </p14:nvContentPartPr>
              <p14:xfrm>
                <a:off x="4603985" y="5835683"/>
                <a:ext cx="1709640" cy="182880"/>
              </p14:xfrm>
            </p:contentPart>
          </mc:Choice>
          <mc:Fallback xmlns="">
            <p:pic>
              <p:nvPicPr>
                <p:cNvPr id="75" name="Tinta 74">
                  <a:extLst>
                    <a:ext uri="{FF2B5EF4-FFF2-40B4-BE49-F238E27FC236}">
                      <a16:creationId xmlns:a16="http://schemas.microsoft.com/office/drawing/2014/main" id="{2469D314-3546-487E-963B-FACD3962E0EF}"/>
                    </a:ext>
                  </a:extLst>
                </p:cNvPr>
                <p:cNvPicPr/>
                <p:nvPr/>
              </p:nvPicPr>
              <p:blipFill>
                <a:blip r:embed="rId121"/>
                <a:stretch>
                  <a:fillRect/>
                </a:stretch>
              </p:blipFill>
              <p:spPr>
                <a:xfrm>
                  <a:off x="4595345" y="5827043"/>
                  <a:ext cx="1727280" cy="200520"/>
                </a:xfrm>
                <a:prstGeom prst="rect">
                  <a:avLst/>
                </a:prstGeom>
              </p:spPr>
            </p:pic>
          </mc:Fallback>
        </mc:AlternateContent>
      </p:grpSp>
    </p:spTree>
    <p:extLst>
      <p:ext uri="{BB962C8B-B14F-4D97-AF65-F5344CB8AC3E}">
        <p14:creationId xmlns:p14="http://schemas.microsoft.com/office/powerpoint/2010/main" val="99161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FUNÇÕES COMPOSTAS</a:t>
            </a:r>
            <a:endParaRPr kumimoji="0" lang="pt-BR" altLang="pt-BR" sz="3200" b="1" i="0" strike="noStrike" cap="none" normalizeH="0" baseline="0" dirty="0">
              <a:ln>
                <a:noFill/>
              </a:ln>
              <a:solidFill>
                <a:srgbClr val="0070C0"/>
              </a:solidFill>
              <a:effectLst/>
            </a:endParaRPr>
          </a:p>
        </p:txBody>
      </p:sp>
      <mc:AlternateContent xmlns:mc="http://schemas.openxmlformats.org/markup-compatibility/2006" xmlns:a14="http://schemas.microsoft.com/office/drawing/2010/main">
        <mc:Choice Requires="a14">
          <p:sp>
            <p:nvSpPr>
              <p:cNvPr id="9" name="Rectangle 13">
                <a:extLst>
                  <a:ext uri="{FF2B5EF4-FFF2-40B4-BE49-F238E27FC236}">
                    <a16:creationId xmlns:a16="http://schemas.microsoft.com/office/drawing/2014/main" id="{C31F7B83-BFCF-4576-91DC-1B8C35418A18}"/>
                  </a:ext>
                </a:extLst>
              </p:cNvPr>
              <p:cNvSpPr>
                <a:spLocks noChangeArrowheads="1"/>
              </p:cNvSpPr>
              <p:nvPr/>
            </p:nvSpPr>
            <p:spPr bwMode="auto">
              <a:xfrm>
                <a:off x="348917" y="649724"/>
                <a:ext cx="11843084" cy="594008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effectLst/>
                    <a:latin typeface="Comic Sans MS" panose="030F0702030302020204" pitchFamily="66" charset="0"/>
                    <a:ea typeface="Calibri" panose="020F0502020204030204" pitchFamily="34" charset="0"/>
                    <a:cs typeface="Arial" panose="020B0604020202020204" pitchFamily="34" charset="0"/>
                  </a:rPr>
                  <a:t>Dadas duas funções g(x) e f(x), a função composta g com f é denotada por  g o f  e definida  como: </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000" dirty="0">
                  <a:latin typeface="Comic Sans MS" panose="030F0702030302020204" pitchFamily="66"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effectLst/>
                    <a:latin typeface="Comic Sans MS" panose="030F0702030302020204" pitchFamily="66" charset="0"/>
                    <a:ea typeface="Calibri" panose="020F0502020204030204" pitchFamily="34" charset="0"/>
                    <a:cs typeface="Arial" panose="020B0604020202020204" pitchFamily="34" charset="0"/>
                  </a:rPr>
                  <a:t>					</a:t>
                </a:r>
                <a:r>
                  <a:rPr kumimoji="0" lang="pt-BR" altLang="pt-BR" sz="2000" b="1" i="0" u="none" strike="noStrike" cap="none" normalizeH="0" baseline="0" dirty="0">
                    <a:ln>
                      <a:noFill/>
                    </a:ln>
                    <a:solidFill>
                      <a:srgbClr val="FF0000"/>
                    </a:solidFill>
                    <a:effectLst/>
                    <a:latin typeface="Comic Sans MS" panose="030F0702030302020204" pitchFamily="66" charset="0"/>
                    <a:ea typeface="Calibri" panose="020F0502020204030204" pitchFamily="34" charset="0"/>
                    <a:cs typeface="Arial" panose="020B0604020202020204" pitchFamily="34" charset="0"/>
                  </a:rPr>
                  <a:t>g o f = g[f(x)]</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000" dirty="0">
                  <a:latin typeface="Comic Sans MS" panose="030F0702030302020204" pitchFamily="66"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Comic Sans MS" panose="030F0702030302020204" pitchFamily="66" charset="0"/>
                    <a:cs typeface="Arial" panose="020B0604020202020204" pitchFamily="34" charset="0"/>
                  </a:rPr>
                  <a:t>Exemplo 1: </a:t>
                </a:r>
                <a:r>
                  <a:rPr lang="pt-BR" sz="1800" b="1" dirty="0">
                    <a:effectLst/>
                    <a:latin typeface="Comic Sans MS" panose="030F0702030302020204" pitchFamily="66" charset="0"/>
                    <a:ea typeface="Calibri" panose="020F0502020204030204" pitchFamily="34" charset="0"/>
                    <a:cs typeface="Arial" panose="020B0604020202020204" pitchFamily="34" charset="0"/>
                  </a:rPr>
                  <a:t>f(x) = x</a:t>
                </a:r>
                <a:r>
                  <a:rPr lang="pt-BR" sz="1800" b="1" baseline="30000" dirty="0">
                    <a:effectLst/>
                    <a:latin typeface="Comic Sans MS" panose="030F0702030302020204" pitchFamily="66" charset="0"/>
                    <a:ea typeface="Calibri" panose="020F0502020204030204" pitchFamily="34" charset="0"/>
                    <a:cs typeface="Arial" panose="020B0604020202020204" pitchFamily="34" charset="0"/>
                  </a:rPr>
                  <a:t>2</a:t>
                </a:r>
                <a:r>
                  <a:rPr lang="pt-BR" sz="1800" b="1" dirty="0">
                    <a:effectLst/>
                    <a:latin typeface="Comic Sans MS" panose="030F0702030302020204" pitchFamily="66" charset="0"/>
                    <a:ea typeface="Calibri" panose="020F0502020204030204" pitchFamily="34" charset="0"/>
                    <a:cs typeface="Arial" panose="020B0604020202020204" pitchFamily="34" charset="0"/>
                  </a:rPr>
                  <a:t> </a:t>
                </a:r>
                <a:r>
                  <a:rPr lang="pt-BR" sz="1800" b="1" i="1" dirty="0">
                    <a:solidFill>
                      <a:srgbClr val="666666"/>
                    </a:solidFill>
                    <a:effectLst/>
                    <a:latin typeface="Comic Sans MS" panose="030F0702030302020204" pitchFamily="66" charset="0"/>
                    <a:ea typeface="Calibri" panose="020F0502020204030204" pitchFamily="34" charset="0"/>
                    <a:cs typeface="Arial" panose="020B0604020202020204" pitchFamily="34" charset="0"/>
                  </a:rPr>
                  <a:t>, </a:t>
                </a:r>
                <a:r>
                  <a:rPr lang="pt-BR" sz="1800" b="1" i="1" dirty="0">
                    <a:solidFill>
                      <a:schemeClr val="tx1"/>
                    </a:solidFill>
                    <a:effectLst/>
                    <a:latin typeface="Comic Sans MS" panose="030F0702030302020204" pitchFamily="66" charset="0"/>
                    <a:ea typeface="Calibri" panose="020F0502020204030204" pitchFamily="34" charset="0"/>
                    <a:cs typeface="Arial" panose="020B0604020202020204" pitchFamily="34" charset="0"/>
                  </a:rPr>
                  <a:t>g(x) = </a:t>
                </a:r>
                <a:r>
                  <a:rPr lang="pt-BR" sz="1800" b="1" i="1" dirty="0" err="1">
                    <a:solidFill>
                      <a:schemeClr val="tx1"/>
                    </a:solidFill>
                    <a:effectLst/>
                    <a:latin typeface="Comic Sans MS" panose="030F0702030302020204" pitchFamily="66" charset="0"/>
                    <a:ea typeface="Calibri" panose="020F0502020204030204" pitchFamily="34" charset="0"/>
                    <a:cs typeface="Arial" panose="020B0604020202020204" pitchFamily="34" charset="0"/>
                  </a:rPr>
                  <a:t>sen</a:t>
                </a:r>
                <a:r>
                  <a:rPr lang="pt-BR" sz="1800" b="1" i="1" dirty="0">
                    <a:solidFill>
                      <a:schemeClr val="tx1"/>
                    </a:solidFill>
                    <a:effectLst/>
                    <a:latin typeface="Comic Sans MS" panose="030F0702030302020204" pitchFamily="66" charset="0"/>
                    <a:ea typeface="Calibri" panose="020F0502020204030204" pitchFamily="34" charset="0"/>
                    <a:cs typeface="Arial" panose="020B0604020202020204" pitchFamily="34" charset="0"/>
                  </a:rPr>
                  <a:t> x e </a:t>
                </a:r>
                <a14:m>
                  <m:oMath xmlns:m="http://schemas.openxmlformats.org/officeDocument/2006/math">
                    <m:r>
                      <a:rPr lang="pt-BR" sz="1800" b="1" i="0" smtClean="0">
                        <a:solidFill>
                          <a:schemeClr val="tx1"/>
                        </a:solidFill>
                        <a:effectLst/>
                        <a:latin typeface="Cambria Math" panose="02040503050406030204" pitchFamily="18" charset="0"/>
                        <a:ea typeface="Calibri" panose="020F0502020204030204" pitchFamily="34" charset="0"/>
                        <a:cs typeface="Arial" panose="020B0604020202020204" pitchFamily="34" charset="0"/>
                      </a:rPr>
                      <m:t>𝐡</m:t>
                    </m:r>
                    <m:d>
                      <m:dPr>
                        <m:ctrlPr>
                          <a:rPr lang="pt-BR" sz="2000" b="1" i="1">
                            <a:solidFill>
                              <a:schemeClr val="tx1"/>
                            </a:solidFill>
                            <a:effectLst/>
                            <a:latin typeface="Cambria Math" panose="02040503050406030204" pitchFamily="18" charset="0"/>
                          </a:rPr>
                        </m:ctrlPr>
                      </m:dPr>
                      <m:e>
                        <m:r>
                          <a:rPr lang="pt-BR" sz="1800" b="1" i="0">
                            <a:solidFill>
                              <a:schemeClr val="tx1"/>
                            </a:solidFill>
                            <a:effectLst/>
                            <a:latin typeface="Cambria Math" panose="02040503050406030204" pitchFamily="18" charset="0"/>
                            <a:ea typeface="Calibri" panose="020F0502020204030204" pitchFamily="34" charset="0"/>
                            <a:cs typeface="Arial" panose="020B0604020202020204" pitchFamily="34" charset="0"/>
                          </a:rPr>
                          <m:t>𝐱</m:t>
                        </m:r>
                      </m:e>
                    </m:d>
                    <m:r>
                      <a:rPr lang="pt-BR" sz="1800" b="1" i="0">
                        <a:solidFill>
                          <a:schemeClr val="tx1"/>
                        </a:solidFill>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pt-BR" sz="2000" b="1" i="1">
                            <a:solidFill>
                              <a:schemeClr val="tx1"/>
                            </a:solidFill>
                            <a:effectLst/>
                            <a:latin typeface="Cambria Math" panose="02040503050406030204" pitchFamily="18" charset="0"/>
                            <a:ea typeface="Times New Roman" panose="02020603050405020304" pitchFamily="18" charset="0"/>
                          </a:rPr>
                        </m:ctrlPr>
                      </m:radPr>
                      <m:deg/>
                      <m:e>
                        <m:r>
                          <a:rPr lang="pt-BR" sz="1800" b="1" i="0">
                            <a:solidFill>
                              <a:schemeClr val="tx1"/>
                            </a:solidFill>
                            <a:effectLst/>
                            <a:latin typeface="Cambria Math" panose="02040503050406030204" pitchFamily="18" charset="0"/>
                            <a:ea typeface="Calibri" panose="020F0502020204030204" pitchFamily="34" charset="0"/>
                            <a:cs typeface="Arial" panose="020B0604020202020204" pitchFamily="34" charset="0"/>
                          </a:rPr>
                          <m:t>𝐱</m:t>
                        </m:r>
                      </m:e>
                    </m:rad>
                  </m:oMath>
                </a14:m>
                <a:r>
                  <a:rPr kumimoji="0" lang="pt-BR" altLang="pt-BR" sz="2000" b="0" i="0" u="none" strike="noStrike" cap="none" normalizeH="0" baseline="0" dirty="0">
                    <a:ln>
                      <a:noFill/>
                    </a:ln>
                    <a:effectLst/>
                    <a:latin typeface="Comic Sans MS" panose="030F0702030302020204" pitchFamily="66" charset="0"/>
                    <a:cs typeface="Arial" panose="020B0604020202020204" pitchFamily="34" charset="0"/>
                  </a:rPr>
                  <a:t> , temos</a:t>
                </a:r>
                <a:r>
                  <a:rPr kumimoji="0" lang="pt-BR" altLang="pt-BR" sz="2000" b="0" i="0" u="none" strike="noStrike" cap="none" normalizeH="0" dirty="0">
                    <a:ln>
                      <a:noFill/>
                    </a:ln>
                    <a:effectLst/>
                    <a:latin typeface="Comic Sans MS" panose="030F0702030302020204" pitchFamily="66" charset="0"/>
                    <a:cs typeface="Arial" panose="020B0604020202020204" pitchFamily="34" charset="0"/>
                  </a:rPr>
                  <a:t> que:</a:t>
                </a: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000" baseline="0" dirty="0">
                  <a:latin typeface="Comic Sans MS" panose="030F0702030302020204" pitchFamily="66"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pt-BR" altLang="pt-BR" sz="2000" dirty="0">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r>
                  <a:rPr lang="pt-BR" altLang="pt-BR" sz="2000" dirty="0">
                    <a:latin typeface="Comic Sans MS" panose="030F0702030302020204" pitchFamily="66" charset="0"/>
                    <a:cs typeface="Arial" panose="020B0604020202020204" pitchFamily="34" charset="0"/>
                  </a:rPr>
                  <a:t>g</a:t>
                </a:r>
                <a:r>
                  <a:rPr lang="pt-BR" altLang="pt-BR" sz="2000" baseline="0" dirty="0">
                    <a:latin typeface="Comic Sans MS" panose="030F0702030302020204" pitchFamily="66" charset="0"/>
                    <a:cs typeface="Arial" panose="020B0604020202020204" pitchFamily="34" charset="0"/>
                  </a:rPr>
                  <a:t> o f = </a:t>
                </a: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kumimoji="0" lang="pt-BR" altLang="pt-BR" sz="2000" b="0" i="0" u="none" strike="noStrike" cap="none" normalizeH="0" dirty="0">
                  <a:ln>
                    <a:noFill/>
                  </a:ln>
                  <a:effectLst/>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lang="pt-BR" altLang="pt-BR" sz="2000" baseline="0" dirty="0">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lang="pt-BR" altLang="pt-BR" sz="2000" baseline="0" dirty="0">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r>
                  <a:rPr lang="pt-BR" altLang="pt-BR" sz="2000" dirty="0">
                    <a:latin typeface="Comic Sans MS" panose="030F0702030302020204" pitchFamily="66" charset="0"/>
                    <a:cs typeface="Arial" panose="020B0604020202020204" pitchFamily="34" charset="0"/>
                  </a:rPr>
                  <a:t>f</a:t>
                </a:r>
                <a:r>
                  <a:rPr kumimoji="0" lang="pt-BR" altLang="pt-BR" sz="2000" b="0" i="0" u="none" strike="noStrike" cap="none" normalizeH="0" dirty="0">
                    <a:ln>
                      <a:noFill/>
                    </a:ln>
                    <a:effectLst/>
                    <a:latin typeface="Comic Sans MS" panose="030F0702030302020204" pitchFamily="66" charset="0"/>
                    <a:cs typeface="Arial" panose="020B0604020202020204" pitchFamily="34" charset="0"/>
                  </a:rPr>
                  <a:t> o g = </a:t>
                </a: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lang="pt-BR" altLang="pt-BR" sz="2000" dirty="0">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kumimoji="0" lang="pt-BR" altLang="pt-BR" sz="2000" b="0" i="0" u="none" strike="noStrike" cap="none" normalizeH="0" dirty="0">
                  <a:ln>
                    <a:noFill/>
                  </a:ln>
                  <a:effectLst/>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r>
                  <a:rPr lang="pt-BR" altLang="pt-BR" sz="2000" dirty="0">
                    <a:latin typeface="Arial" panose="020B0604020202020204" pitchFamily="34" charset="0"/>
                  </a:rPr>
                  <a:t>h</a:t>
                </a:r>
                <a:r>
                  <a:rPr kumimoji="0" lang="pt-BR" altLang="pt-BR" sz="2000" b="0" i="0" u="none" strike="noStrike" cap="none" normalizeH="0" baseline="0" dirty="0">
                    <a:ln>
                      <a:noFill/>
                    </a:ln>
                    <a:effectLst/>
                    <a:latin typeface="Arial" panose="020B0604020202020204" pitchFamily="34" charset="0"/>
                  </a:rPr>
                  <a:t> o g = </a:t>
                </a: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lang="pt-BR" altLang="pt-BR" sz="20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kumimoji="0" lang="pt-BR" altLang="pt-BR" sz="2000" b="0" i="0" u="none" strike="noStrike" cap="none" normalizeH="0" baseline="0" dirty="0">
                  <a:ln>
                    <a:noFill/>
                  </a:ln>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lang="pt-BR" altLang="pt-BR" sz="2000" dirty="0">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r>
                  <a:rPr lang="pt-BR" altLang="pt-BR" sz="2000" dirty="0">
                    <a:latin typeface="Arial" panose="020B0604020202020204" pitchFamily="34" charset="0"/>
                  </a:rPr>
                  <a:t>g</a:t>
                </a:r>
                <a:r>
                  <a:rPr kumimoji="0" lang="pt-BR" altLang="pt-BR" sz="2000" b="0" i="0" u="none" strike="noStrike" cap="none" normalizeH="0" baseline="0" dirty="0">
                    <a:ln>
                      <a:noFill/>
                    </a:ln>
                    <a:effectLst/>
                    <a:latin typeface="Arial" panose="020B0604020202020204" pitchFamily="34" charset="0"/>
                  </a:rPr>
                  <a:t> o h = </a:t>
                </a:r>
              </a:p>
            </p:txBody>
          </p:sp>
        </mc:Choice>
        <mc:Fallback xmlns="">
          <p:sp>
            <p:nvSpPr>
              <p:cNvPr id="9" name="Rectangle 13">
                <a:extLst>
                  <a:ext uri="{FF2B5EF4-FFF2-40B4-BE49-F238E27FC236}">
                    <a16:creationId xmlns:a16="http://schemas.microsoft.com/office/drawing/2014/main" id="{C31F7B83-BFCF-4576-91DC-1B8C35418A18}"/>
                  </a:ext>
                </a:extLst>
              </p:cNvPr>
              <p:cNvSpPr>
                <a:spLocks noRot="1" noChangeAspect="1" noMove="1" noResize="1" noEditPoints="1" noAdjustHandles="1" noChangeArrowheads="1" noChangeShapeType="1" noTextEdit="1"/>
              </p:cNvSpPr>
              <p:nvPr/>
            </p:nvSpPr>
            <p:spPr bwMode="auto">
              <a:xfrm>
                <a:off x="348917" y="649724"/>
                <a:ext cx="11843084" cy="5940088"/>
              </a:xfrm>
              <a:prstGeom prst="rect">
                <a:avLst/>
              </a:prstGeom>
              <a:blipFill>
                <a:blip r:embed="rId2"/>
                <a:stretch>
                  <a:fillRect l="-721" t="-103" r="-772" b="-14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pt-BR">
                    <a:noFill/>
                  </a:rPr>
                  <a:t> </a:t>
                </a:r>
              </a:p>
            </p:txBody>
          </p:sp>
        </mc:Fallback>
      </mc:AlternateContent>
      <p:pic>
        <p:nvPicPr>
          <p:cNvPr id="17" name="Imagem 16">
            <a:extLst>
              <a:ext uri="{FF2B5EF4-FFF2-40B4-BE49-F238E27FC236}">
                <a16:creationId xmlns:a16="http://schemas.microsoft.com/office/drawing/2014/main" id="{8E2C9F47-F00D-45B0-9046-D226DDEFD3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92605" y="2654173"/>
            <a:ext cx="3486150" cy="314325"/>
          </a:xfrm>
          <a:prstGeom prst="rect">
            <a:avLst/>
          </a:prstGeom>
          <a:noFill/>
          <a:ln>
            <a:noFill/>
          </a:ln>
        </p:spPr>
      </p:pic>
      <p:pic>
        <p:nvPicPr>
          <p:cNvPr id="18" name="Imagem 17">
            <a:extLst>
              <a:ext uri="{FF2B5EF4-FFF2-40B4-BE49-F238E27FC236}">
                <a16:creationId xmlns:a16="http://schemas.microsoft.com/office/drawing/2014/main" id="{3E6A3875-AE1C-4BEB-A2D2-3F45FF13D1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92605" y="3808239"/>
            <a:ext cx="2600325" cy="314325"/>
          </a:xfrm>
          <a:prstGeom prst="rect">
            <a:avLst/>
          </a:prstGeom>
          <a:noFill/>
          <a:ln>
            <a:noFill/>
          </a:ln>
        </p:spPr>
      </p:pic>
      <p:pic>
        <p:nvPicPr>
          <p:cNvPr id="19" name="Imagem 18">
            <a:extLst>
              <a:ext uri="{FF2B5EF4-FFF2-40B4-BE49-F238E27FC236}">
                <a16:creationId xmlns:a16="http://schemas.microsoft.com/office/drawing/2014/main" id="{C311DAA7-BDE3-4BA9-9DA3-629AF05D7BA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474829" y="3848452"/>
            <a:ext cx="2257425" cy="314325"/>
          </a:xfrm>
          <a:prstGeom prst="rect">
            <a:avLst/>
          </a:prstGeom>
          <a:noFill/>
          <a:ln>
            <a:noFill/>
          </a:ln>
        </p:spPr>
      </p:pic>
      <p:pic>
        <p:nvPicPr>
          <p:cNvPr id="20" name="Imagem 19">
            <a:extLst>
              <a:ext uri="{FF2B5EF4-FFF2-40B4-BE49-F238E27FC236}">
                <a16:creationId xmlns:a16="http://schemas.microsoft.com/office/drawing/2014/main" id="{473C1B35-C493-4868-B762-A887ADB0A1D2}"/>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922129" y="4962305"/>
            <a:ext cx="2552700" cy="333375"/>
          </a:xfrm>
          <a:prstGeom prst="rect">
            <a:avLst/>
          </a:prstGeom>
          <a:noFill/>
          <a:ln>
            <a:noFill/>
          </a:ln>
        </p:spPr>
      </p:pic>
      <p:pic>
        <p:nvPicPr>
          <p:cNvPr id="21" name="Imagem 20">
            <a:extLst>
              <a:ext uri="{FF2B5EF4-FFF2-40B4-BE49-F238E27FC236}">
                <a16:creationId xmlns:a16="http://schemas.microsoft.com/office/drawing/2014/main" id="{16134854-F258-4C96-82B1-E6EC3161F9A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922129" y="6081176"/>
            <a:ext cx="2552700" cy="333375"/>
          </a:xfrm>
          <a:prstGeom prst="rect">
            <a:avLst/>
          </a:prstGeom>
          <a:noFill/>
          <a:ln>
            <a:noFill/>
          </a:ln>
        </p:spPr>
      </p:pic>
      <mc:AlternateContent xmlns:mc="http://schemas.openxmlformats.org/markup-compatibility/2006" xmlns:p14="http://schemas.microsoft.com/office/powerpoint/2010/main">
        <mc:Choice Requires="p14">
          <p:contentPart p14:bwMode="auto" r:id="rId8">
            <p14:nvContentPartPr>
              <p14:cNvPr id="3" name="Tinta 2">
                <a:extLst>
                  <a:ext uri="{FF2B5EF4-FFF2-40B4-BE49-F238E27FC236}">
                    <a16:creationId xmlns:a16="http://schemas.microsoft.com/office/drawing/2014/main" id="{2FB92342-0D53-4196-B60D-9C4936235FE5}"/>
                  </a:ext>
                </a:extLst>
              </p14:cNvPr>
              <p14:cNvContentPartPr/>
              <p14:nvPr/>
            </p14:nvContentPartPr>
            <p14:xfrm>
              <a:off x="5945345" y="1641323"/>
              <a:ext cx="321480" cy="59400"/>
            </p14:xfrm>
          </p:contentPart>
        </mc:Choice>
        <mc:Fallback xmlns="">
          <p:pic>
            <p:nvPicPr>
              <p:cNvPr id="3" name="Tinta 2">
                <a:extLst>
                  <a:ext uri="{FF2B5EF4-FFF2-40B4-BE49-F238E27FC236}">
                    <a16:creationId xmlns:a16="http://schemas.microsoft.com/office/drawing/2014/main" id="{2FB92342-0D53-4196-B60D-9C4936235FE5}"/>
                  </a:ext>
                </a:extLst>
              </p:cNvPr>
              <p:cNvPicPr/>
              <p:nvPr/>
            </p:nvPicPr>
            <p:blipFill>
              <a:blip r:embed="rId9"/>
              <a:stretch>
                <a:fillRect/>
              </a:stretch>
            </p:blipFill>
            <p:spPr>
              <a:xfrm>
                <a:off x="5936705" y="1632683"/>
                <a:ext cx="33912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Tinta 3">
                <a:extLst>
                  <a:ext uri="{FF2B5EF4-FFF2-40B4-BE49-F238E27FC236}">
                    <a16:creationId xmlns:a16="http://schemas.microsoft.com/office/drawing/2014/main" id="{EB7725F9-C122-4F4C-965B-59170E1F7129}"/>
                  </a:ext>
                </a:extLst>
              </p14:cNvPr>
              <p14:cNvContentPartPr/>
              <p14:nvPr/>
            </p14:nvContentPartPr>
            <p14:xfrm>
              <a:off x="1849265" y="1878563"/>
              <a:ext cx="811800" cy="153360"/>
            </p14:xfrm>
          </p:contentPart>
        </mc:Choice>
        <mc:Fallback xmlns="">
          <p:pic>
            <p:nvPicPr>
              <p:cNvPr id="4" name="Tinta 3">
                <a:extLst>
                  <a:ext uri="{FF2B5EF4-FFF2-40B4-BE49-F238E27FC236}">
                    <a16:creationId xmlns:a16="http://schemas.microsoft.com/office/drawing/2014/main" id="{EB7725F9-C122-4F4C-965B-59170E1F7129}"/>
                  </a:ext>
                </a:extLst>
              </p:cNvPr>
              <p:cNvPicPr/>
              <p:nvPr/>
            </p:nvPicPr>
            <p:blipFill>
              <a:blip r:embed="rId11"/>
              <a:stretch>
                <a:fillRect/>
              </a:stretch>
            </p:blipFill>
            <p:spPr>
              <a:xfrm>
                <a:off x="1795265" y="1770923"/>
                <a:ext cx="91944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Tinta 5">
                <a:extLst>
                  <a:ext uri="{FF2B5EF4-FFF2-40B4-BE49-F238E27FC236}">
                    <a16:creationId xmlns:a16="http://schemas.microsoft.com/office/drawing/2014/main" id="{6D711B9D-23DF-413B-BEAD-3E9875252DA2}"/>
                  </a:ext>
                </a:extLst>
              </p14:cNvPr>
              <p14:cNvContentPartPr/>
              <p14:nvPr/>
            </p14:nvContentPartPr>
            <p14:xfrm>
              <a:off x="4704785" y="1805483"/>
              <a:ext cx="1109160" cy="190800"/>
            </p14:xfrm>
          </p:contentPart>
        </mc:Choice>
        <mc:Fallback xmlns="">
          <p:pic>
            <p:nvPicPr>
              <p:cNvPr id="6" name="Tinta 5">
                <a:extLst>
                  <a:ext uri="{FF2B5EF4-FFF2-40B4-BE49-F238E27FC236}">
                    <a16:creationId xmlns:a16="http://schemas.microsoft.com/office/drawing/2014/main" id="{6D711B9D-23DF-413B-BEAD-3E9875252DA2}"/>
                  </a:ext>
                </a:extLst>
              </p:cNvPr>
              <p:cNvPicPr/>
              <p:nvPr/>
            </p:nvPicPr>
            <p:blipFill>
              <a:blip r:embed="rId13"/>
              <a:stretch>
                <a:fillRect/>
              </a:stretch>
            </p:blipFill>
            <p:spPr>
              <a:xfrm>
                <a:off x="4650785" y="1697843"/>
                <a:ext cx="1216800" cy="406440"/>
              </a:xfrm>
              <a:prstGeom prst="rect">
                <a:avLst/>
              </a:prstGeom>
            </p:spPr>
          </p:pic>
        </mc:Fallback>
      </mc:AlternateContent>
      <p:grpSp>
        <p:nvGrpSpPr>
          <p:cNvPr id="25" name="Agrupar 24">
            <a:extLst>
              <a:ext uri="{FF2B5EF4-FFF2-40B4-BE49-F238E27FC236}">
                <a16:creationId xmlns:a16="http://schemas.microsoft.com/office/drawing/2014/main" id="{505F951C-FFF9-4633-8B00-A5B8504F5937}"/>
              </a:ext>
            </a:extLst>
          </p:cNvPr>
          <p:cNvGrpSpPr/>
          <p:nvPr/>
        </p:nvGrpSpPr>
        <p:grpSpPr>
          <a:xfrm>
            <a:off x="11087945" y="1343603"/>
            <a:ext cx="185760" cy="136440"/>
            <a:chOff x="11087945" y="1343603"/>
            <a:chExt cx="185760" cy="136440"/>
          </a:xfrm>
        </p:grpSpPr>
        <mc:AlternateContent xmlns:mc="http://schemas.openxmlformats.org/markup-compatibility/2006" xmlns:p14="http://schemas.microsoft.com/office/powerpoint/2010/main">
          <mc:Choice Requires="p14">
            <p:contentPart p14:bwMode="auto" r:id="rId14">
              <p14:nvContentPartPr>
                <p14:cNvPr id="23" name="Tinta 22">
                  <a:extLst>
                    <a:ext uri="{FF2B5EF4-FFF2-40B4-BE49-F238E27FC236}">
                      <a16:creationId xmlns:a16="http://schemas.microsoft.com/office/drawing/2014/main" id="{CF8DC22A-28C6-400E-BED5-E065F132B8AA}"/>
                    </a:ext>
                  </a:extLst>
                </p14:cNvPr>
                <p14:cNvContentPartPr/>
                <p14:nvPr/>
              </p14:nvContentPartPr>
              <p14:xfrm>
                <a:off x="11123225" y="1343603"/>
                <a:ext cx="150480" cy="21960"/>
              </p14:xfrm>
            </p:contentPart>
          </mc:Choice>
          <mc:Fallback xmlns="">
            <p:pic>
              <p:nvPicPr>
                <p:cNvPr id="23" name="Tinta 22">
                  <a:extLst>
                    <a:ext uri="{FF2B5EF4-FFF2-40B4-BE49-F238E27FC236}">
                      <a16:creationId xmlns:a16="http://schemas.microsoft.com/office/drawing/2014/main" id="{CF8DC22A-28C6-400E-BED5-E065F132B8AA}"/>
                    </a:ext>
                  </a:extLst>
                </p:cNvPr>
                <p:cNvPicPr/>
                <p:nvPr/>
              </p:nvPicPr>
              <p:blipFill>
                <a:blip r:embed="rId15"/>
                <a:stretch>
                  <a:fillRect/>
                </a:stretch>
              </p:blipFill>
              <p:spPr>
                <a:xfrm>
                  <a:off x="11114585" y="1334603"/>
                  <a:ext cx="1681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Tinta 23">
                  <a:extLst>
                    <a:ext uri="{FF2B5EF4-FFF2-40B4-BE49-F238E27FC236}">
                      <a16:creationId xmlns:a16="http://schemas.microsoft.com/office/drawing/2014/main" id="{37A206CB-27E8-46EB-B15C-E5A9CC75D60E}"/>
                    </a:ext>
                  </a:extLst>
                </p14:cNvPr>
                <p14:cNvContentPartPr/>
                <p14:nvPr/>
              </p14:nvContentPartPr>
              <p14:xfrm>
                <a:off x="11087945" y="1464923"/>
                <a:ext cx="155880" cy="15120"/>
              </p14:xfrm>
            </p:contentPart>
          </mc:Choice>
          <mc:Fallback xmlns="">
            <p:pic>
              <p:nvPicPr>
                <p:cNvPr id="24" name="Tinta 23">
                  <a:extLst>
                    <a:ext uri="{FF2B5EF4-FFF2-40B4-BE49-F238E27FC236}">
                      <a16:creationId xmlns:a16="http://schemas.microsoft.com/office/drawing/2014/main" id="{37A206CB-27E8-46EB-B15C-E5A9CC75D60E}"/>
                    </a:ext>
                  </a:extLst>
                </p:cNvPr>
                <p:cNvPicPr/>
                <p:nvPr/>
              </p:nvPicPr>
              <p:blipFill>
                <a:blip r:embed="rId17"/>
                <a:stretch>
                  <a:fillRect/>
                </a:stretch>
              </p:blipFill>
              <p:spPr>
                <a:xfrm>
                  <a:off x="11079305" y="1456283"/>
                  <a:ext cx="173520" cy="32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7" name="Tinta 26">
                <a:extLst>
                  <a:ext uri="{FF2B5EF4-FFF2-40B4-BE49-F238E27FC236}">
                    <a16:creationId xmlns:a16="http://schemas.microsoft.com/office/drawing/2014/main" id="{84C74254-BBF0-45E0-B580-17028CE0843D}"/>
                  </a:ext>
                </a:extLst>
              </p14:cNvPr>
              <p14:cNvContentPartPr/>
              <p14:nvPr/>
            </p14:nvContentPartPr>
            <p14:xfrm>
              <a:off x="9239345" y="1177283"/>
              <a:ext cx="1124640" cy="451080"/>
            </p14:xfrm>
          </p:contentPart>
        </mc:Choice>
        <mc:Fallback xmlns="">
          <p:pic>
            <p:nvPicPr>
              <p:cNvPr id="27" name="Tinta 26">
                <a:extLst>
                  <a:ext uri="{FF2B5EF4-FFF2-40B4-BE49-F238E27FC236}">
                    <a16:creationId xmlns:a16="http://schemas.microsoft.com/office/drawing/2014/main" id="{84C74254-BBF0-45E0-B580-17028CE0843D}"/>
                  </a:ext>
                </a:extLst>
              </p:cNvPr>
              <p:cNvPicPr/>
              <p:nvPr/>
            </p:nvPicPr>
            <p:blipFill>
              <a:blip r:embed="rId19"/>
              <a:stretch>
                <a:fillRect/>
              </a:stretch>
            </p:blipFill>
            <p:spPr>
              <a:xfrm>
                <a:off x="9185705" y="1069283"/>
                <a:ext cx="1232280" cy="666720"/>
              </a:xfrm>
              <a:prstGeom prst="rect">
                <a:avLst/>
              </a:prstGeom>
            </p:spPr>
          </p:pic>
        </mc:Fallback>
      </mc:AlternateContent>
      <p:grpSp>
        <p:nvGrpSpPr>
          <p:cNvPr id="37" name="Agrupar 36">
            <a:extLst>
              <a:ext uri="{FF2B5EF4-FFF2-40B4-BE49-F238E27FC236}">
                <a16:creationId xmlns:a16="http://schemas.microsoft.com/office/drawing/2014/main" id="{05FA1024-79C0-4583-BA89-F2034FD90B20}"/>
              </a:ext>
            </a:extLst>
          </p:cNvPr>
          <p:cNvGrpSpPr/>
          <p:nvPr/>
        </p:nvGrpSpPr>
        <p:grpSpPr>
          <a:xfrm>
            <a:off x="7382465" y="966683"/>
            <a:ext cx="3404520" cy="1685520"/>
            <a:chOff x="7382465" y="966683"/>
            <a:chExt cx="3404520" cy="1685520"/>
          </a:xfrm>
        </p:grpSpPr>
        <mc:AlternateContent xmlns:mc="http://schemas.openxmlformats.org/markup-compatibility/2006" xmlns:p14="http://schemas.microsoft.com/office/powerpoint/2010/main">
          <mc:Choice Requires="p14">
            <p:contentPart p14:bwMode="auto" r:id="rId20">
              <p14:nvContentPartPr>
                <p14:cNvPr id="7" name="Tinta 6">
                  <a:extLst>
                    <a:ext uri="{FF2B5EF4-FFF2-40B4-BE49-F238E27FC236}">
                      <a16:creationId xmlns:a16="http://schemas.microsoft.com/office/drawing/2014/main" id="{2F474031-F685-4D64-B210-AFA301AE4377}"/>
                    </a:ext>
                  </a:extLst>
                </p14:cNvPr>
                <p14:cNvContentPartPr/>
                <p14:nvPr/>
              </p14:nvContentPartPr>
              <p14:xfrm>
                <a:off x="7587305" y="1202843"/>
                <a:ext cx="293760" cy="169920"/>
              </p14:xfrm>
            </p:contentPart>
          </mc:Choice>
          <mc:Fallback xmlns="">
            <p:pic>
              <p:nvPicPr>
                <p:cNvPr id="7" name="Tinta 6">
                  <a:extLst>
                    <a:ext uri="{FF2B5EF4-FFF2-40B4-BE49-F238E27FC236}">
                      <a16:creationId xmlns:a16="http://schemas.microsoft.com/office/drawing/2014/main" id="{2F474031-F685-4D64-B210-AFA301AE4377}"/>
                    </a:ext>
                  </a:extLst>
                </p:cNvPr>
                <p:cNvPicPr/>
                <p:nvPr/>
              </p:nvPicPr>
              <p:blipFill>
                <a:blip r:embed="rId21"/>
                <a:stretch>
                  <a:fillRect/>
                </a:stretch>
              </p:blipFill>
              <p:spPr>
                <a:xfrm>
                  <a:off x="7578665" y="1193843"/>
                  <a:ext cx="31140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 name="Tinta 7">
                  <a:extLst>
                    <a:ext uri="{FF2B5EF4-FFF2-40B4-BE49-F238E27FC236}">
                      <a16:creationId xmlns:a16="http://schemas.microsoft.com/office/drawing/2014/main" id="{B08074F1-3EF1-4582-8CED-F49037BC4D2C}"/>
                    </a:ext>
                  </a:extLst>
                </p14:cNvPr>
                <p14:cNvContentPartPr/>
                <p14:nvPr/>
              </p14:nvContentPartPr>
              <p14:xfrm>
                <a:off x="7382465" y="966683"/>
                <a:ext cx="614160" cy="639000"/>
              </p14:xfrm>
            </p:contentPart>
          </mc:Choice>
          <mc:Fallback xmlns="">
            <p:pic>
              <p:nvPicPr>
                <p:cNvPr id="8" name="Tinta 7">
                  <a:extLst>
                    <a:ext uri="{FF2B5EF4-FFF2-40B4-BE49-F238E27FC236}">
                      <a16:creationId xmlns:a16="http://schemas.microsoft.com/office/drawing/2014/main" id="{B08074F1-3EF1-4582-8CED-F49037BC4D2C}"/>
                    </a:ext>
                  </a:extLst>
                </p:cNvPr>
                <p:cNvPicPr/>
                <p:nvPr/>
              </p:nvPicPr>
              <p:blipFill>
                <a:blip r:embed="rId23"/>
                <a:stretch>
                  <a:fillRect/>
                </a:stretch>
              </p:blipFill>
              <p:spPr>
                <a:xfrm>
                  <a:off x="7373825" y="958043"/>
                  <a:ext cx="631800" cy="656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Tinta 10">
                  <a:extLst>
                    <a:ext uri="{FF2B5EF4-FFF2-40B4-BE49-F238E27FC236}">
                      <a16:creationId xmlns:a16="http://schemas.microsoft.com/office/drawing/2014/main" id="{7E2498CB-6704-465D-91E9-BDAA77891260}"/>
                    </a:ext>
                  </a:extLst>
                </p14:cNvPr>
                <p14:cNvContentPartPr/>
                <p14:nvPr/>
              </p14:nvContentPartPr>
              <p14:xfrm>
                <a:off x="8259785" y="1352243"/>
                <a:ext cx="224280" cy="476640"/>
              </p14:xfrm>
            </p:contentPart>
          </mc:Choice>
          <mc:Fallback xmlns="">
            <p:pic>
              <p:nvPicPr>
                <p:cNvPr id="11" name="Tinta 10">
                  <a:extLst>
                    <a:ext uri="{FF2B5EF4-FFF2-40B4-BE49-F238E27FC236}">
                      <a16:creationId xmlns:a16="http://schemas.microsoft.com/office/drawing/2014/main" id="{7E2498CB-6704-465D-91E9-BDAA77891260}"/>
                    </a:ext>
                  </a:extLst>
                </p:cNvPr>
                <p:cNvPicPr/>
                <p:nvPr/>
              </p:nvPicPr>
              <p:blipFill>
                <a:blip r:embed="rId25"/>
                <a:stretch>
                  <a:fillRect/>
                </a:stretch>
              </p:blipFill>
              <p:spPr>
                <a:xfrm>
                  <a:off x="8251145" y="1343603"/>
                  <a:ext cx="241920" cy="494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Tinta 11">
                  <a:extLst>
                    <a:ext uri="{FF2B5EF4-FFF2-40B4-BE49-F238E27FC236}">
                      <a16:creationId xmlns:a16="http://schemas.microsoft.com/office/drawing/2014/main" id="{49603498-4296-4173-A0A5-3F539F338A16}"/>
                    </a:ext>
                  </a:extLst>
                </p14:cNvPr>
                <p14:cNvContentPartPr/>
                <p14:nvPr/>
              </p14:nvContentPartPr>
              <p14:xfrm>
                <a:off x="8818505" y="1037603"/>
                <a:ext cx="158760" cy="579240"/>
              </p14:xfrm>
            </p:contentPart>
          </mc:Choice>
          <mc:Fallback xmlns="">
            <p:pic>
              <p:nvPicPr>
                <p:cNvPr id="12" name="Tinta 11">
                  <a:extLst>
                    <a:ext uri="{FF2B5EF4-FFF2-40B4-BE49-F238E27FC236}">
                      <a16:creationId xmlns:a16="http://schemas.microsoft.com/office/drawing/2014/main" id="{49603498-4296-4173-A0A5-3F539F338A16}"/>
                    </a:ext>
                  </a:extLst>
                </p:cNvPr>
                <p:cNvPicPr/>
                <p:nvPr/>
              </p:nvPicPr>
              <p:blipFill>
                <a:blip r:embed="rId27"/>
                <a:stretch>
                  <a:fillRect/>
                </a:stretch>
              </p:blipFill>
              <p:spPr>
                <a:xfrm>
                  <a:off x="8809505" y="1028603"/>
                  <a:ext cx="176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Tinta 12">
                  <a:extLst>
                    <a:ext uri="{FF2B5EF4-FFF2-40B4-BE49-F238E27FC236}">
                      <a16:creationId xmlns:a16="http://schemas.microsoft.com/office/drawing/2014/main" id="{6EEC1FBD-A395-4287-871F-403D26ABADF4}"/>
                    </a:ext>
                  </a:extLst>
                </p14:cNvPr>
                <p14:cNvContentPartPr/>
                <p14:nvPr/>
              </p14:nvContentPartPr>
              <p14:xfrm>
                <a:off x="9222065" y="1168643"/>
                <a:ext cx="303840" cy="643320"/>
              </p14:xfrm>
            </p:contentPart>
          </mc:Choice>
          <mc:Fallback xmlns="">
            <p:pic>
              <p:nvPicPr>
                <p:cNvPr id="13" name="Tinta 12">
                  <a:extLst>
                    <a:ext uri="{FF2B5EF4-FFF2-40B4-BE49-F238E27FC236}">
                      <a16:creationId xmlns:a16="http://schemas.microsoft.com/office/drawing/2014/main" id="{6EEC1FBD-A395-4287-871F-403D26ABADF4}"/>
                    </a:ext>
                  </a:extLst>
                </p:cNvPr>
                <p:cNvPicPr/>
                <p:nvPr/>
              </p:nvPicPr>
              <p:blipFill>
                <a:blip r:embed="rId29"/>
                <a:stretch>
                  <a:fillRect/>
                </a:stretch>
              </p:blipFill>
              <p:spPr>
                <a:xfrm>
                  <a:off x="9213065" y="1160003"/>
                  <a:ext cx="321480" cy="660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Tinta 13">
                  <a:extLst>
                    <a:ext uri="{FF2B5EF4-FFF2-40B4-BE49-F238E27FC236}">
                      <a16:creationId xmlns:a16="http://schemas.microsoft.com/office/drawing/2014/main" id="{C750504A-5385-45BA-866C-0D3A190D0877}"/>
                    </a:ext>
                  </a:extLst>
                </p14:cNvPr>
                <p14:cNvContentPartPr/>
                <p14:nvPr/>
              </p14:nvContentPartPr>
              <p14:xfrm>
                <a:off x="9721745" y="1179803"/>
                <a:ext cx="114840" cy="350640"/>
              </p14:xfrm>
            </p:contentPart>
          </mc:Choice>
          <mc:Fallback xmlns="">
            <p:pic>
              <p:nvPicPr>
                <p:cNvPr id="14" name="Tinta 13">
                  <a:extLst>
                    <a:ext uri="{FF2B5EF4-FFF2-40B4-BE49-F238E27FC236}">
                      <a16:creationId xmlns:a16="http://schemas.microsoft.com/office/drawing/2014/main" id="{C750504A-5385-45BA-866C-0D3A190D0877}"/>
                    </a:ext>
                  </a:extLst>
                </p:cNvPr>
                <p:cNvPicPr/>
                <p:nvPr/>
              </p:nvPicPr>
              <p:blipFill>
                <a:blip r:embed="rId31"/>
                <a:stretch>
                  <a:fillRect/>
                </a:stretch>
              </p:blipFill>
              <p:spPr>
                <a:xfrm>
                  <a:off x="9713105" y="1170803"/>
                  <a:ext cx="13248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5" name="Tinta 14">
                  <a:extLst>
                    <a:ext uri="{FF2B5EF4-FFF2-40B4-BE49-F238E27FC236}">
                      <a16:creationId xmlns:a16="http://schemas.microsoft.com/office/drawing/2014/main" id="{8904F8EF-D6DF-43D0-80C2-8C08DDFEC61C}"/>
                    </a:ext>
                  </a:extLst>
                </p14:cNvPr>
                <p14:cNvContentPartPr/>
                <p14:nvPr/>
              </p14:nvContentPartPr>
              <p14:xfrm>
                <a:off x="9945305" y="1373123"/>
                <a:ext cx="378360" cy="171000"/>
              </p14:xfrm>
            </p:contentPart>
          </mc:Choice>
          <mc:Fallback xmlns="">
            <p:pic>
              <p:nvPicPr>
                <p:cNvPr id="15" name="Tinta 14">
                  <a:extLst>
                    <a:ext uri="{FF2B5EF4-FFF2-40B4-BE49-F238E27FC236}">
                      <a16:creationId xmlns:a16="http://schemas.microsoft.com/office/drawing/2014/main" id="{8904F8EF-D6DF-43D0-80C2-8C08DDFEC61C}"/>
                    </a:ext>
                  </a:extLst>
                </p:cNvPr>
                <p:cNvPicPr/>
                <p:nvPr/>
              </p:nvPicPr>
              <p:blipFill>
                <a:blip r:embed="rId33"/>
                <a:stretch>
                  <a:fillRect/>
                </a:stretch>
              </p:blipFill>
              <p:spPr>
                <a:xfrm>
                  <a:off x="9936305" y="1364123"/>
                  <a:ext cx="39600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6" name="Tinta 15">
                  <a:extLst>
                    <a:ext uri="{FF2B5EF4-FFF2-40B4-BE49-F238E27FC236}">
                      <a16:creationId xmlns:a16="http://schemas.microsoft.com/office/drawing/2014/main" id="{9CFE4D9E-470F-496A-A5FB-70A27E4C2E36}"/>
                    </a:ext>
                  </a:extLst>
                </p14:cNvPr>
                <p14:cNvContentPartPr/>
                <p14:nvPr/>
              </p14:nvContentPartPr>
              <p14:xfrm>
                <a:off x="10368665" y="1149923"/>
                <a:ext cx="114480" cy="379080"/>
              </p14:xfrm>
            </p:contentPart>
          </mc:Choice>
          <mc:Fallback xmlns="">
            <p:pic>
              <p:nvPicPr>
                <p:cNvPr id="16" name="Tinta 15">
                  <a:extLst>
                    <a:ext uri="{FF2B5EF4-FFF2-40B4-BE49-F238E27FC236}">
                      <a16:creationId xmlns:a16="http://schemas.microsoft.com/office/drawing/2014/main" id="{9CFE4D9E-470F-496A-A5FB-70A27E4C2E36}"/>
                    </a:ext>
                  </a:extLst>
                </p:cNvPr>
                <p:cNvPicPr/>
                <p:nvPr/>
              </p:nvPicPr>
              <p:blipFill>
                <a:blip r:embed="rId35"/>
                <a:stretch>
                  <a:fillRect/>
                </a:stretch>
              </p:blipFill>
              <p:spPr>
                <a:xfrm>
                  <a:off x="10359665" y="1141283"/>
                  <a:ext cx="13212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Tinta 21">
                  <a:extLst>
                    <a:ext uri="{FF2B5EF4-FFF2-40B4-BE49-F238E27FC236}">
                      <a16:creationId xmlns:a16="http://schemas.microsoft.com/office/drawing/2014/main" id="{3D81CB1A-DC25-4BA3-852B-37CA1D3D1FFA}"/>
                    </a:ext>
                  </a:extLst>
                </p14:cNvPr>
                <p14:cNvContentPartPr/>
                <p14:nvPr/>
              </p14:nvContentPartPr>
              <p14:xfrm>
                <a:off x="10616345" y="988643"/>
                <a:ext cx="170640" cy="678240"/>
              </p14:xfrm>
            </p:contentPart>
          </mc:Choice>
          <mc:Fallback xmlns="">
            <p:pic>
              <p:nvPicPr>
                <p:cNvPr id="22" name="Tinta 21">
                  <a:extLst>
                    <a:ext uri="{FF2B5EF4-FFF2-40B4-BE49-F238E27FC236}">
                      <a16:creationId xmlns:a16="http://schemas.microsoft.com/office/drawing/2014/main" id="{3D81CB1A-DC25-4BA3-852B-37CA1D3D1FFA}"/>
                    </a:ext>
                  </a:extLst>
                </p:cNvPr>
                <p:cNvPicPr/>
                <p:nvPr/>
              </p:nvPicPr>
              <p:blipFill>
                <a:blip r:embed="rId37"/>
                <a:stretch>
                  <a:fillRect/>
                </a:stretch>
              </p:blipFill>
              <p:spPr>
                <a:xfrm>
                  <a:off x="10607705" y="979643"/>
                  <a:ext cx="188280" cy="695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Tinta 27">
                  <a:extLst>
                    <a:ext uri="{FF2B5EF4-FFF2-40B4-BE49-F238E27FC236}">
                      <a16:creationId xmlns:a16="http://schemas.microsoft.com/office/drawing/2014/main" id="{0CE59942-AC5B-433E-8752-BD4B9205FB5D}"/>
                    </a:ext>
                  </a:extLst>
                </p14:cNvPr>
                <p14:cNvContentPartPr/>
                <p14:nvPr/>
              </p14:nvContentPartPr>
              <p14:xfrm>
                <a:off x="7742825" y="2134523"/>
                <a:ext cx="293760" cy="517680"/>
              </p14:xfrm>
            </p:contentPart>
          </mc:Choice>
          <mc:Fallback xmlns="">
            <p:pic>
              <p:nvPicPr>
                <p:cNvPr id="28" name="Tinta 27">
                  <a:extLst>
                    <a:ext uri="{FF2B5EF4-FFF2-40B4-BE49-F238E27FC236}">
                      <a16:creationId xmlns:a16="http://schemas.microsoft.com/office/drawing/2014/main" id="{0CE59942-AC5B-433E-8752-BD4B9205FB5D}"/>
                    </a:ext>
                  </a:extLst>
                </p:cNvPr>
                <p:cNvPicPr/>
                <p:nvPr/>
              </p:nvPicPr>
              <p:blipFill>
                <a:blip r:embed="rId39"/>
                <a:stretch>
                  <a:fillRect/>
                </a:stretch>
              </p:blipFill>
              <p:spPr>
                <a:xfrm>
                  <a:off x="7734185" y="2125883"/>
                  <a:ext cx="311400" cy="5353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Tinta 28">
                  <a:extLst>
                    <a:ext uri="{FF2B5EF4-FFF2-40B4-BE49-F238E27FC236}">
                      <a16:creationId xmlns:a16="http://schemas.microsoft.com/office/drawing/2014/main" id="{A34CFF66-0F47-43D4-8CAE-18D91F2CF2FF}"/>
                    </a:ext>
                  </a:extLst>
                </p14:cNvPr>
                <p14:cNvContentPartPr/>
                <p14:nvPr/>
              </p14:nvContentPartPr>
              <p14:xfrm>
                <a:off x="8134865" y="1976843"/>
                <a:ext cx="126720" cy="409320"/>
              </p14:xfrm>
            </p:contentPart>
          </mc:Choice>
          <mc:Fallback xmlns="">
            <p:pic>
              <p:nvPicPr>
                <p:cNvPr id="29" name="Tinta 28">
                  <a:extLst>
                    <a:ext uri="{FF2B5EF4-FFF2-40B4-BE49-F238E27FC236}">
                      <a16:creationId xmlns:a16="http://schemas.microsoft.com/office/drawing/2014/main" id="{A34CFF66-0F47-43D4-8CAE-18D91F2CF2FF}"/>
                    </a:ext>
                  </a:extLst>
                </p:cNvPr>
                <p:cNvPicPr/>
                <p:nvPr/>
              </p:nvPicPr>
              <p:blipFill>
                <a:blip r:embed="rId41"/>
                <a:stretch>
                  <a:fillRect/>
                </a:stretch>
              </p:blipFill>
              <p:spPr>
                <a:xfrm>
                  <a:off x="8126225" y="1967843"/>
                  <a:ext cx="144360" cy="426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Tinta 30">
                  <a:extLst>
                    <a:ext uri="{FF2B5EF4-FFF2-40B4-BE49-F238E27FC236}">
                      <a16:creationId xmlns:a16="http://schemas.microsoft.com/office/drawing/2014/main" id="{366602F6-35F8-4776-A025-BBAF4A755E74}"/>
                    </a:ext>
                  </a:extLst>
                </p14:cNvPr>
                <p14:cNvContentPartPr/>
                <p14:nvPr/>
              </p14:nvContentPartPr>
              <p14:xfrm>
                <a:off x="8558225" y="2197523"/>
                <a:ext cx="402480" cy="189360"/>
              </p14:xfrm>
            </p:contentPart>
          </mc:Choice>
          <mc:Fallback xmlns="">
            <p:pic>
              <p:nvPicPr>
                <p:cNvPr id="31" name="Tinta 30">
                  <a:extLst>
                    <a:ext uri="{FF2B5EF4-FFF2-40B4-BE49-F238E27FC236}">
                      <a16:creationId xmlns:a16="http://schemas.microsoft.com/office/drawing/2014/main" id="{366602F6-35F8-4776-A025-BBAF4A755E74}"/>
                    </a:ext>
                  </a:extLst>
                </p:cNvPr>
                <p:cNvPicPr/>
                <p:nvPr/>
              </p:nvPicPr>
              <p:blipFill>
                <a:blip r:embed="rId43"/>
                <a:stretch>
                  <a:fillRect/>
                </a:stretch>
              </p:blipFill>
              <p:spPr>
                <a:xfrm>
                  <a:off x="8549585" y="2188523"/>
                  <a:ext cx="4201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Tinta 31">
                  <a:extLst>
                    <a:ext uri="{FF2B5EF4-FFF2-40B4-BE49-F238E27FC236}">
                      <a16:creationId xmlns:a16="http://schemas.microsoft.com/office/drawing/2014/main" id="{8576E339-0FA3-45DD-8A68-4556611D7AED}"/>
                    </a:ext>
                  </a:extLst>
                </p14:cNvPr>
                <p14:cNvContentPartPr/>
                <p14:nvPr/>
              </p14:nvContentPartPr>
              <p14:xfrm>
                <a:off x="9000665" y="2003843"/>
                <a:ext cx="220320" cy="133200"/>
              </p14:xfrm>
            </p:contentPart>
          </mc:Choice>
          <mc:Fallback xmlns="">
            <p:pic>
              <p:nvPicPr>
                <p:cNvPr id="32" name="Tinta 31">
                  <a:extLst>
                    <a:ext uri="{FF2B5EF4-FFF2-40B4-BE49-F238E27FC236}">
                      <a16:creationId xmlns:a16="http://schemas.microsoft.com/office/drawing/2014/main" id="{8576E339-0FA3-45DD-8A68-4556611D7AED}"/>
                    </a:ext>
                  </a:extLst>
                </p:cNvPr>
                <p:cNvPicPr/>
                <p:nvPr/>
              </p:nvPicPr>
              <p:blipFill>
                <a:blip r:embed="rId45"/>
                <a:stretch>
                  <a:fillRect/>
                </a:stretch>
              </p:blipFill>
              <p:spPr>
                <a:xfrm>
                  <a:off x="8992025" y="1995203"/>
                  <a:ext cx="2379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3" name="Tinta 32">
                  <a:extLst>
                    <a:ext uri="{FF2B5EF4-FFF2-40B4-BE49-F238E27FC236}">
                      <a16:creationId xmlns:a16="http://schemas.microsoft.com/office/drawing/2014/main" id="{C86C52BE-D650-4751-BDA7-6CE4BC1357AB}"/>
                    </a:ext>
                  </a:extLst>
                </p14:cNvPr>
                <p14:cNvContentPartPr/>
                <p14:nvPr/>
              </p14:nvContentPartPr>
              <p14:xfrm>
                <a:off x="9348425" y="1881443"/>
                <a:ext cx="120960" cy="500400"/>
              </p14:xfrm>
            </p:contentPart>
          </mc:Choice>
          <mc:Fallback xmlns="">
            <p:pic>
              <p:nvPicPr>
                <p:cNvPr id="33" name="Tinta 32">
                  <a:extLst>
                    <a:ext uri="{FF2B5EF4-FFF2-40B4-BE49-F238E27FC236}">
                      <a16:creationId xmlns:a16="http://schemas.microsoft.com/office/drawing/2014/main" id="{C86C52BE-D650-4751-BDA7-6CE4BC1357AB}"/>
                    </a:ext>
                  </a:extLst>
                </p:cNvPr>
                <p:cNvPicPr/>
                <p:nvPr/>
              </p:nvPicPr>
              <p:blipFill>
                <a:blip r:embed="rId47"/>
                <a:stretch>
                  <a:fillRect/>
                </a:stretch>
              </p:blipFill>
              <p:spPr>
                <a:xfrm>
                  <a:off x="9339785" y="1872443"/>
                  <a:ext cx="13860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Tinta 33">
                  <a:extLst>
                    <a:ext uri="{FF2B5EF4-FFF2-40B4-BE49-F238E27FC236}">
                      <a16:creationId xmlns:a16="http://schemas.microsoft.com/office/drawing/2014/main" id="{90F41C36-FB48-4842-B750-E814EB568F76}"/>
                    </a:ext>
                  </a:extLst>
                </p14:cNvPr>
                <p14:cNvContentPartPr/>
                <p14:nvPr/>
              </p14:nvContentPartPr>
              <p14:xfrm>
                <a:off x="9839105" y="2154323"/>
                <a:ext cx="164520" cy="30960"/>
              </p14:xfrm>
            </p:contentPart>
          </mc:Choice>
          <mc:Fallback xmlns="">
            <p:pic>
              <p:nvPicPr>
                <p:cNvPr id="34" name="Tinta 33">
                  <a:extLst>
                    <a:ext uri="{FF2B5EF4-FFF2-40B4-BE49-F238E27FC236}">
                      <a16:creationId xmlns:a16="http://schemas.microsoft.com/office/drawing/2014/main" id="{90F41C36-FB48-4842-B750-E814EB568F76}"/>
                    </a:ext>
                  </a:extLst>
                </p:cNvPr>
                <p:cNvPicPr/>
                <p:nvPr/>
              </p:nvPicPr>
              <p:blipFill>
                <a:blip r:embed="rId49"/>
                <a:stretch>
                  <a:fillRect/>
                </a:stretch>
              </p:blipFill>
              <p:spPr>
                <a:xfrm>
                  <a:off x="9830105" y="2145323"/>
                  <a:ext cx="1821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 name="Tinta 34">
                  <a:extLst>
                    <a:ext uri="{FF2B5EF4-FFF2-40B4-BE49-F238E27FC236}">
                      <a16:creationId xmlns:a16="http://schemas.microsoft.com/office/drawing/2014/main" id="{4F41B021-9CDE-4541-ABC4-3E5D25909DB9}"/>
                    </a:ext>
                  </a:extLst>
                </p14:cNvPr>
                <p14:cNvContentPartPr/>
                <p14:nvPr/>
              </p14:nvContentPartPr>
              <p14:xfrm>
                <a:off x="9872945" y="2314523"/>
                <a:ext cx="149760" cy="16200"/>
              </p14:xfrm>
            </p:contentPart>
          </mc:Choice>
          <mc:Fallback xmlns="">
            <p:pic>
              <p:nvPicPr>
                <p:cNvPr id="35" name="Tinta 34">
                  <a:extLst>
                    <a:ext uri="{FF2B5EF4-FFF2-40B4-BE49-F238E27FC236}">
                      <a16:creationId xmlns:a16="http://schemas.microsoft.com/office/drawing/2014/main" id="{4F41B021-9CDE-4541-ABC4-3E5D25909DB9}"/>
                    </a:ext>
                  </a:extLst>
                </p:cNvPr>
                <p:cNvPicPr/>
                <p:nvPr/>
              </p:nvPicPr>
              <p:blipFill>
                <a:blip r:embed="rId51"/>
                <a:stretch>
                  <a:fillRect/>
                </a:stretch>
              </p:blipFill>
              <p:spPr>
                <a:xfrm>
                  <a:off x="9864305" y="2305523"/>
                  <a:ext cx="167400" cy="3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2">
            <p14:nvContentPartPr>
              <p14:cNvPr id="39" name="Tinta 38">
                <a:extLst>
                  <a:ext uri="{FF2B5EF4-FFF2-40B4-BE49-F238E27FC236}">
                    <a16:creationId xmlns:a16="http://schemas.microsoft.com/office/drawing/2014/main" id="{B80D978B-1C2E-4738-BC9D-330D5D1FDFF8}"/>
                  </a:ext>
                </a:extLst>
              </p14:cNvPr>
              <p14:cNvContentPartPr/>
              <p14:nvPr/>
            </p14:nvContentPartPr>
            <p14:xfrm>
              <a:off x="3279185" y="2085923"/>
              <a:ext cx="95400" cy="45720"/>
            </p14:xfrm>
          </p:contentPart>
        </mc:Choice>
        <mc:Fallback xmlns="">
          <p:pic>
            <p:nvPicPr>
              <p:cNvPr id="39" name="Tinta 38">
                <a:extLst>
                  <a:ext uri="{FF2B5EF4-FFF2-40B4-BE49-F238E27FC236}">
                    <a16:creationId xmlns:a16="http://schemas.microsoft.com/office/drawing/2014/main" id="{B80D978B-1C2E-4738-BC9D-330D5D1FDFF8}"/>
                  </a:ext>
                </a:extLst>
              </p:cNvPr>
              <p:cNvPicPr/>
              <p:nvPr/>
            </p:nvPicPr>
            <p:blipFill>
              <a:blip r:embed="rId53"/>
              <a:stretch>
                <a:fillRect/>
              </a:stretch>
            </p:blipFill>
            <p:spPr>
              <a:xfrm>
                <a:off x="3270545" y="2076923"/>
                <a:ext cx="1130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Tinta 39">
                <a:extLst>
                  <a:ext uri="{FF2B5EF4-FFF2-40B4-BE49-F238E27FC236}">
                    <a16:creationId xmlns:a16="http://schemas.microsoft.com/office/drawing/2014/main" id="{355D186C-4ABA-4117-8869-939DC6F803F0}"/>
                  </a:ext>
                </a:extLst>
              </p14:cNvPr>
              <p14:cNvContentPartPr/>
              <p14:nvPr/>
            </p14:nvContentPartPr>
            <p14:xfrm>
              <a:off x="4308425" y="2081603"/>
              <a:ext cx="110160" cy="41760"/>
            </p14:xfrm>
          </p:contentPart>
        </mc:Choice>
        <mc:Fallback xmlns="">
          <p:pic>
            <p:nvPicPr>
              <p:cNvPr id="40" name="Tinta 39">
                <a:extLst>
                  <a:ext uri="{FF2B5EF4-FFF2-40B4-BE49-F238E27FC236}">
                    <a16:creationId xmlns:a16="http://schemas.microsoft.com/office/drawing/2014/main" id="{355D186C-4ABA-4117-8869-939DC6F803F0}"/>
                  </a:ext>
                </a:extLst>
              </p:cNvPr>
              <p:cNvPicPr/>
              <p:nvPr/>
            </p:nvPicPr>
            <p:blipFill>
              <a:blip r:embed="rId55"/>
              <a:stretch>
                <a:fillRect/>
              </a:stretch>
            </p:blipFill>
            <p:spPr>
              <a:xfrm>
                <a:off x="4299785" y="2072963"/>
                <a:ext cx="12780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5" name="Tinta 44">
                <a:extLst>
                  <a:ext uri="{FF2B5EF4-FFF2-40B4-BE49-F238E27FC236}">
                    <a16:creationId xmlns:a16="http://schemas.microsoft.com/office/drawing/2014/main" id="{25C023D4-6970-4A15-8482-C5F617C7FDA1}"/>
                  </a:ext>
                </a:extLst>
              </p14:cNvPr>
              <p14:cNvContentPartPr/>
              <p14:nvPr/>
            </p14:nvContentPartPr>
            <p14:xfrm>
              <a:off x="3304385" y="2007803"/>
              <a:ext cx="28440" cy="70560"/>
            </p14:xfrm>
          </p:contentPart>
        </mc:Choice>
        <mc:Fallback xmlns="">
          <p:pic>
            <p:nvPicPr>
              <p:cNvPr id="45" name="Tinta 44">
                <a:extLst>
                  <a:ext uri="{FF2B5EF4-FFF2-40B4-BE49-F238E27FC236}">
                    <a16:creationId xmlns:a16="http://schemas.microsoft.com/office/drawing/2014/main" id="{25C023D4-6970-4A15-8482-C5F617C7FDA1}"/>
                  </a:ext>
                </a:extLst>
              </p:cNvPr>
              <p:cNvPicPr/>
              <p:nvPr/>
            </p:nvPicPr>
            <p:blipFill>
              <a:blip r:embed="rId57"/>
              <a:stretch>
                <a:fillRect/>
              </a:stretch>
            </p:blipFill>
            <p:spPr>
              <a:xfrm>
                <a:off x="3250745" y="1900163"/>
                <a:ext cx="1360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6" name="Tinta 45">
                <a:extLst>
                  <a:ext uri="{FF2B5EF4-FFF2-40B4-BE49-F238E27FC236}">
                    <a16:creationId xmlns:a16="http://schemas.microsoft.com/office/drawing/2014/main" id="{94375C48-9C1F-44C8-AB22-73DAB7D96004}"/>
                  </a:ext>
                </a:extLst>
              </p14:cNvPr>
              <p14:cNvContentPartPr/>
              <p14:nvPr/>
            </p14:nvContentPartPr>
            <p14:xfrm>
              <a:off x="4314545" y="1945163"/>
              <a:ext cx="85320" cy="109440"/>
            </p14:xfrm>
          </p:contentPart>
        </mc:Choice>
        <mc:Fallback xmlns="">
          <p:pic>
            <p:nvPicPr>
              <p:cNvPr id="46" name="Tinta 45">
                <a:extLst>
                  <a:ext uri="{FF2B5EF4-FFF2-40B4-BE49-F238E27FC236}">
                    <a16:creationId xmlns:a16="http://schemas.microsoft.com/office/drawing/2014/main" id="{94375C48-9C1F-44C8-AB22-73DAB7D96004}"/>
                  </a:ext>
                </a:extLst>
              </p:cNvPr>
              <p:cNvPicPr/>
              <p:nvPr/>
            </p:nvPicPr>
            <p:blipFill>
              <a:blip r:embed="rId59"/>
              <a:stretch>
                <a:fillRect/>
              </a:stretch>
            </p:blipFill>
            <p:spPr>
              <a:xfrm>
                <a:off x="4260905" y="1837163"/>
                <a:ext cx="1929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7" name="Tinta 46">
                <a:extLst>
                  <a:ext uri="{FF2B5EF4-FFF2-40B4-BE49-F238E27FC236}">
                    <a16:creationId xmlns:a16="http://schemas.microsoft.com/office/drawing/2014/main" id="{B206764F-2C07-40B5-B119-2C60A01321D2}"/>
                  </a:ext>
                </a:extLst>
              </p14:cNvPr>
              <p14:cNvContentPartPr/>
              <p14:nvPr/>
            </p14:nvContentPartPr>
            <p14:xfrm>
              <a:off x="8446625" y="1957763"/>
              <a:ext cx="804240" cy="398160"/>
            </p14:xfrm>
          </p:contentPart>
        </mc:Choice>
        <mc:Fallback xmlns="">
          <p:pic>
            <p:nvPicPr>
              <p:cNvPr id="47" name="Tinta 46">
                <a:extLst>
                  <a:ext uri="{FF2B5EF4-FFF2-40B4-BE49-F238E27FC236}">
                    <a16:creationId xmlns:a16="http://schemas.microsoft.com/office/drawing/2014/main" id="{B206764F-2C07-40B5-B119-2C60A01321D2}"/>
                  </a:ext>
                </a:extLst>
              </p:cNvPr>
              <p:cNvPicPr/>
              <p:nvPr/>
            </p:nvPicPr>
            <p:blipFill>
              <a:blip r:embed="rId61"/>
              <a:stretch>
                <a:fillRect/>
              </a:stretch>
            </p:blipFill>
            <p:spPr>
              <a:xfrm>
                <a:off x="8392985" y="1850123"/>
                <a:ext cx="911880" cy="6138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8" name="Tinta 47">
                <a:extLst>
                  <a:ext uri="{FF2B5EF4-FFF2-40B4-BE49-F238E27FC236}">
                    <a16:creationId xmlns:a16="http://schemas.microsoft.com/office/drawing/2014/main" id="{3543DA6B-961E-4BFC-81FF-F0616DB57F28}"/>
                  </a:ext>
                </a:extLst>
              </p14:cNvPr>
              <p14:cNvContentPartPr/>
              <p14:nvPr/>
            </p14:nvContentPartPr>
            <p14:xfrm>
              <a:off x="11380265" y="1952003"/>
              <a:ext cx="511560" cy="300960"/>
            </p14:xfrm>
          </p:contentPart>
        </mc:Choice>
        <mc:Fallback xmlns="">
          <p:pic>
            <p:nvPicPr>
              <p:cNvPr id="48" name="Tinta 47">
                <a:extLst>
                  <a:ext uri="{FF2B5EF4-FFF2-40B4-BE49-F238E27FC236}">
                    <a16:creationId xmlns:a16="http://schemas.microsoft.com/office/drawing/2014/main" id="{3543DA6B-961E-4BFC-81FF-F0616DB57F28}"/>
                  </a:ext>
                </a:extLst>
              </p:cNvPr>
              <p:cNvPicPr/>
              <p:nvPr/>
            </p:nvPicPr>
            <p:blipFill>
              <a:blip r:embed="rId63"/>
              <a:stretch>
                <a:fillRect/>
              </a:stretch>
            </p:blipFill>
            <p:spPr>
              <a:xfrm>
                <a:off x="11326265" y="1844003"/>
                <a:ext cx="61920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0" name="Tinta 49">
                <a:extLst>
                  <a:ext uri="{FF2B5EF4-FFF2-40B4-BE49-F238E27FC236}">
                    <a16:creationId xmlns:a16="http://schemas.microsoft.com/office/drawing/2014/main" id="{5D59FCCB-8907-472C-B055-ACC9BFA7D6F1}"/>
                  </a:ext>
                </a:extLst>
              </p14:cNvPr>
              <p14:cNvContentPartPr/>
              <p14:nvPr/>
            </p14:nvContentPartPr>
            <p14:xfrm>
              <a:off x="11631545" y="1883603"/>
              <a:ext cx="92520" cy="487080"/>
            </p14:xfrm>
          </p:contentPart>
        </mc:Choice>
        <mc:Fallback xmlns="">
          <p:pic>
            <p:nvPicPr>
              <p:cNvPr id="50" name="Tinta 49">
                <a:extLst>
                  <a:ext uri="{FF2B5EF4-FFF2-40B4-BE49-F238E27FC236}">
                    <a16:creationId xmlns:a16="http://schemas.microsoft.com/office/drawing/2014/main" id="{5D59FCCB-8907-472C-B055-ACC9BFA7D6F1}"/>
                  </a:ext>
                </a:extLst>
              </p:cNvPr>
              <p:cNvPicPr/>
              <p:nvPr/>
            </p:nvPicPr>
            <p:blipFill>
              <a:blip r:embed="rId65"/>
              <a:stretch>
                <a:fillRect/>
              </a:stretch>
            </p:blipFill>
            <p:spPr>
              <a:xfrm>
                <a:off x="11622545" y="1874603"/>
                <a:ext cx="110160" cy="504720"/>
              </a:xfrm>
              <a:prstGeom prst="rect">
                <a:avLst/>
              </a:prstGeom>
            </p:spPr>
          </p:pic>
        </mc:Fallback>
      </mc:AlternateContent>
      <p:grpSp>
        <p:nvGrpSpPr>
          <p:cNvPr id="53" name="Agrupar 52">
            <a:extLst>
              <a:ext uri="{FF2B5EF4-FFF2-40B4-BE49-F238E27FC236}">
                <a16:creationId xmlns:a16="http://schemas.microsoft.com/office/drawing/2014/main" id="{3FBFAAF2-97A3-4F03-9981-F4AC438A32B4}"/>
              </a:ext>
            </a:extLst>
          </p:cNvPr>
          <p:cNvGrpSpPr/>
          <p:nvPr/>
        </p:nvGrpSpPr>
        <p:grpSpPr>
          <a:xfrm>
            <a:off x="10290185" y="1824563"/>
            <a:ext cx="1717200" cy="633240"/>
            <a:chOff x="10290185" y="1824563"/>
            <a:chExt cx="1717200" cy="633240"/>
          </a:xfrm>
        </p:grpSpPr>
        <mc:AlternateContent xmlns:mc="http://schemas.openxmlformats.org/markup-compatibility/2006" xmlns:p14="http://schemas.microsoft.com/office/powerpoint/2010/main">
          <mc:Choice Requires="p14">
            <p:contentPart p14:bwMode="auto" r:id="rId66">
              <p14:nvContentPartPr>
                <p14:cNvPr id="41" name="Tinta 40">
                  <a:extLst>
                    <a:ext uri="{FF2B5EF4-FFF2-40B4-BE49-F238E27FC236}">
                      <a16:creationId xmlns:a16="http://schemas.microsoft.com/office/drawing/2014/main" id="{57575192-31F8-4F7D-A03E-9BCEA34E95F6}"/>
                    </a:ext>
                  </a:extLst>
                </p14:cNvPr>
                <p14:cNvContentPartPr/>
                <p14:nvPr/>
              </p14:nvContentPartPr>
              <p14:xfrm>
                <a:off x="10290185" y="2053523"/>
                <a:ext cx="791640" cy="245520"/>
              </p14:xfrm>
            </p:contentPart>
          </mc:Choice>
          <mc:Fallback xmlns="">
            <p:pic>
              <p:nvPicPr>
                <p:cNvPr id="41" name="Tinta 40">
                  <a:extLst>
                    <a:ext uri="{FF2B5EF4-FFF2-40B4-BE49-F238E27FC236}">
                      <a16:creationId xmlns:a16="http://schemas.microsoft.com/office/drawing/2014/main" id="{57575192-31F8-4F7D-A03E-9BCEA34E95F6}"/>
                    </a:ext>
                  </a:extLst>
                </p:cNvPr>
                <p:cNvPicPr/>
                <p:nvPr/>
              </p:nvPicPr>
              <p:blipFill>
                <a:blip r:embed="rId67"/>
                <a:stretch>
                  <a:fillRect/>
                </a:stretch>
              </p:blipFill>
              <p:spPr>
                <a:xfrm>
                  <a:off x="10281545" y="2044883"/>
                  <a:ext cx="8092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Tinta 41">
                  <a:extLst>
                    <a:ext uri="{FF2B5EF4-FFF2-40B4-BE49-F238E27FC236}">
                      <a16:creationId xmlns:a16="http://schemas.microsoft.com/office/drawing/2014/main" id="{69D3B29E-EB73-40ED-A461-4CCCECBA4C57}"/>
                    </a:ext>
                  </a:extLst>
                </p14:cNvPr>
                <p14:cNvContentPartPr/>
                <p14:nvPr/>
              </p14:nvContentPartPr>
              <p14:xfrm>
                <a:off x="11329505" y="2087003"/>
                <a:ext cx="340560" cy="195840"/>
              </p14:xfrm>
            </p:contentPart>
          </mc:Choice>
          <mc:Fallback xmlns="">
            <p:pic>
              <p:nvPicPr>
                <p:cNvPr id="42" name="Tinta 41">
                  <a:extLst>
                    <a:ext uri="{FF2B5EF4-FFF2-40B4-BE49-F238E27FC236}">
                      <a16:creationId xmlns:a16="http://schemas.microsoft.com/office/drawing/2014/main" id="{69D3B29E-EB73-40ED-A461-4CCCECBA4C57}"/>
                    </a:ext>
                  </a:extLst>
                </p:cNvPr>
                <p:cNvPicPr/>
                <p:nvPr/>
              </p:nvPicPr>
              <p:blipFill>
                <a:blip r:embed="rId69"/>
                <a:stretch>
                  <a:fillRect/>
                </a:stretch>
              </p:blipFill>
              <p:spPr>
                <a:xfrm>
                  <a:off x="11320505" y="2078363"/>
                  <a:ext cx="35820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Tinta 42">
                  <a:extLst>
                    <a:ext uri="{FF2B5EF4-FFF2-40B4-BE49-F238E27FC236}">
                      <a16:creationId xmlns:a16="http://schemas.microsoft.com/office/drawing/2014/main" id="{D527B679-30BD-409E-8C69-407C0A47C653}"/>
                    </a:ext>
                  </a:extLst>
                </p14:cNvPr>
                <p14:cNvContentPartPr/>
                <p14:nvPr/>
              </p14:nvContentPartPr>
              <p14:xfrm>
                <a:off x="11730185" y="1841483"/>
                <a:ext cx="277200" cy="169920"/>
              </p14:xfrm>
            </p:contentPart>
          </mc:Choice>
          <mc:Fallback xmlns="">
            <p:pic>
              <p:nvPicPr>
                <p:cNvPr id="43" name="Tinta 42">
                  <a:extLst>
                    <a:ext uri="{FF2B5EF4-FFF2-40B4-BE49-F238E27FC236}">
                      <a16:creationId xmlns:a16="http://schemas.microsoft.com/office/drawing/2014/main" id="{D527B679-30BD-409E-8C69-407C0A47C653}"/>
                    </a:ext>
                  </a:extLst>
                </p:cNvPr>
                <p:cNvPicPr/>
                <p:nvPr/>
              </p:nvPicPr>
              <p:blipFill>
                <a:blip r:embed="rId71"/>
                <a:stretch>
                  <a:fillRect/>
                </a:stretch>
              </p:blipFill>
              <p:spPr>
                <a:xfrm>
                  <a:off x="11721185" y="1832483"/>
                  <a:ext cx="2948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Tinta 51">
                  <a:extLst>
                    <a:ext uri="{FF2B5EF4-FFF2-40B4-BE49-F238E27FC236}">
                      <a16:creationId xmlns:a16="http://schemas.microsoft.com/office/drawing/2014/main" id="{3646A255-864A-4CB5-BAA7-A3C20480E6C6}"/>
                    </a:ext>
                  </a:extLst>
                </p14:cNvPr>
                <p14:cNvContentPartPr/>
                <p14:nvPr/>
              </p14:nvContentPartPr>
              <p14:xfrm>
                <a:off x="11145185" y="1824563"/>
                <a:ext cx="113760" cy="633240"/>
              </p14:xfrm>
            </p:contentPart>
          </mc:Choice>
          <mc:Fallback xmlns="">
            <p:pic>
              <p:nvPicPr>
                <p:cNvPr id="52" name="Tinta 51">
                  <a:extLst>
                    <a:ext uri="{FF2B5EF4-FFF2-40B4-BE49-F238E27FC236}">
                      <a16:creationId xmlns:a16="http://schemas.microsoft.com/office/drawing/2014/main" id="{3646A255-864A-4CB5-BAA7-A3C20480E6C6}"/>
                    </a:ext>
                  </a:extLst>
                </p:cNvPr>
                <p:cNvPicPr/>
                <p:nvPr/>
              </p:nvPicPr>
              <p:blipFill>
                <a:blip r:embed="rId73"/>
                <a:stretch>
                  <a:fillRect/>
                </a:stretch>
              </p:blipFill>
              <p:spPr>
                <a:xfrm>
                  <a:off x="11136185" y="1815563"/>
                  <a:ext cx="131400" cy="65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69" name="Tinta 68">
                <a:extLst>
                  <a:ext uri="{FF2B5EF4-FFF2-40B4-BE49-F238E27FC236}">
                    <a16:creationId xmlns:a16="http://schemas.microsoft.com/office/drawing/2014/main" id="{49FA1502-B3D7-4DB7-B8A9-C6D62C33AA91}"/>
                  </a:ext>
                </a:extLst>
              </p14:cNvPr>
              <p14:cNvContentPartPr/>
              <p14:nvPr/>
            </p14:nvContentPartPr>
            <p14:xfrm>
              <a:off x="8888345" y="3256283"/>
              <a:ext cx="1095120" cy="461880"/>
            </p14:xfrm>
          </p:contentPart>
        </mc:Choice>
        <mc:Fallback xmlns="">
          <p:pic>
            <p:nvPicPr>
              <p:cNvPr id="69" name="Tinta 68">
                <a:extLst>
                  <a:ext uri="{FF2B5EF4-FFF2-40B4-BE49-F238E27FC236}">
                    <a16:creationId xmlns:a16="http://schemas.microsoft.com/office/drawing/2014/main" id="{49FA1502-B3D7-4DB7-B8A9-C6D62C33AA91}"/>
                  </a:ext>
                </a:extLst>
              </p:cNvPr>
              <p:cNvPicPr/>
              <p:nvPr/>
            </p:nvPicPr>
            <p:blipFill>
              <a:blip r:embed="rId75"/>
              <a:stretch>
                <a:fillRect/>
              </a:stretch>
            </p:blipFill>
            <p:spPr>
              <a:xfrm>
                <a:off x="8834345" y="3148283"/>
                <a:ext cx="1202760" cy="677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0" name="Tinta 79">
                <a:extLst>
                  <a:ext uri="{FF2B5EF4-FFF2-40B4-BE49-F238E27FC236}">
                    <a16:creationId xmlns:a16="http://schemas.microsoft.com/office/drawing/2014/main" id="{0A420E0B-C2E7-4CFE-954B-6DDD23B318BB}"/>
                  </a:ext>
                </a:extLst>
              </p14:cNvPr>
              <p14:cNvContentPartPr/>
              <p14:nvPr/>
            </p14:nvContentPartPr>
            <p14:xfrm>
              <a:off x="8579825" y="4070963"/>
              <a:ext cx="1125000" cy="269280"/>
            </p14:xfrm>
          </p:contentPart>
        </mc:Choice>
        <mc:Fallback xmlns="">
          <p:pic>
            <p:nvPicPr>
              <p:cNvPr id="80" name="Tinta 79">
                <a:extLst>
                  <a:ext uri="{FF2B5EF4-FFF2-40B4-BE49-F238E27FC236}">
                    <a16:creationId xmlns:a16="http://schemas.microsoft.com/office/drawing/2014/main" id="{0A420E0B-C2E7-4CFE-954B-6DDD23B318BB}"/>
                  </a:ext>
                </a:extLst>
              </p:cNvPr>
              <p:cNvPicPr/>
              <p:nvPr/>
            </p:nvPicPr>
            <p:blipFill>
              <a:blip r:embed="rId77"/>
              <a:stretch>
                <a:fillRect/>
              </a:stretch>
            </p:blipFill>
            <p:spPr>
              <a:xfrm>
                <a:off x="8526185" y="3963323"/>
                <a:ext cx="123264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7" name="Tinta 86">
                <a:extLst>
                  <a:ext uri="{FF2B5EF4-FFF2-40B4-BE49-F238E27FC236}">
                    <a16:creationId xmlns:a16="http://schemas.microsoft.com/office/drawing/2014/main" id="{A49BBA41-D36E-42BC-871F-87D085876C93}"/>
                  </a:ext>
                </a:extLst>
              </p14:cNvPr>
              <p14:cNvContentPartPr/>
              <p14:nvPr/>
            </p14:nvContentPartPr>
            <p14:xfrm>
              <a:off x="10807145" y="4115243"/>
              <a:ext cx="1079280" cy="58680"/>
            </p14:xfrm>
          </p:contentPart>
        </mc:Choice>
        <mc:Fallback xmlns="">
          <p:pic>
            <p:nvPicPr>
              <p:cNvPr id="87" name="Tinta 86">
                <a:extLst>
                  <a:ext uri="{FF2B5EF4-FFF2-40B4-BE49-F238E27FC236}">
                    <a16:creationId xmlns:a16="http://schemas.microsoft.com/office/drawing/2014/main" id="{A49BBA41-D36E-42BC-871F-87D085876C93}"/>
                  </a:ext>
                </a:extLst>
              </p:cNvPr>
              <p:cNvPicPr/>
              <p:nvPr/>
            </p:nvPicPr>
            <p:blipFill>
              <a:blip r:embed="rId79"/>
              <a:stretch>
                <a:fillRect/>
              </a:stretch>
            </p:blipFill>
            <p:spPr>
              <a:xfrm>
                <a:off x="10753505" y="4007603"/>
                <a:ext cx="1186920" cy="274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8" name="Tinta 87">
                <a:extLst>
                  <a:ext uri="{FF2B5EF4-FFF2-40B4-BE49-F238E27FC236}">
                    <a16:creationId xmlns:a16="http://schemas.microsoft.com/office/drawing/2014/main" id="{86D46B1F-745D-42F5-9D0B-C5C48DC466E8}"/>
                  </a:ext>
                </a:extLst>
              </p14:cNvPr>
              <p14:cNvContentPartPr/>
              <p14:nvPr/>
            </p14:nvContentPartPr>
            <p14:xfrm>
              <a:off x="6119585" y="3942803"/>
              <a:ext cx="552240" cy="93240"/>
            </p14:xfrm>
          </p:contentPart>
        </mc:Choice>
        <mc:Fallback xmlns="">
          <p:pic>
            <p:nvPicPr>
              <p:cNvPr id="88" name="Tinta 87">
                <a:extLst>
                  <a:ext uri="{FF2B5EF4-FFF2-40B4-BE49-F238E27FC236}">
                    <a16:creationId xmlns:a16="http://schemas.microsoft.com/office/drawing/2014/main" id="{86D46B1F-745D-42F5-9D0B-C5C48DC466E8}"/>
                  </a:ext>
                </a:extLst>
              </p:cNvPr>
              <p:cNvPicPr/>
              <p:nvPr/>
            </p:nvPicPr>
            <p:blipFill>
              <a:blip r:embed="rId81"/>
              <a:stretch>
                <a:fillRect/>
              </a:stretch>
            </p:blipFill>
            <p:spPr>
              <a:xfrm>
                <a:off x="6065945" y="3834803"/>
                <a:ext cx="65988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9" name="Tinta 88">
                <a:extLst>
                  <a:ext uri="{FF2B5EF4-FFF2-40B4-BE49-F238E27FC236}">
                    <a16:creationId xmlns:a16="http://schemas.microsoft.com/office/drawing/2014/main" id="{7CC94040-4A86-47AC-A528-44D21A11B36F}"/>
                  </a:ext>
                </a:extLst>
              </p14:cNvPr>
              <p14:cNvContentPartPr/>
              <p14:nvPr/>
            </p14:nvContentPartPr>
            <p14:xfrm>
              <a:off x="4628825" y="2741843"/>
              <a:ext cx="624240" cy="143640"/>
            </p14:xfrm>
          </p:contentPart>
        </mc:Choice>
        <mc:Fallback xmlns="">
          <p:pic>
            <p:nvPicPr>
              <p:cNvPr id="89" name="Tinta 88">
                <a:extLst>
                  <a:ext uri="{FF2B5EF4-FFF2-40B4-BE49-F238E27FC236}">
                    <a16:creationId xmlns:a16="http://schemas.microsoft.com/office/drawing/2014/main" id="{7CC94040-4A86-47AC-A528-44D21A11B36F}"/>
                  </a:ext>
                </a:extLst>
              </p:cNvPr>
              <p:cNvPicPr/>
              <p:nvPr/>
            </p:nvPicPr>
            <p:blipFill>
              <a:blip r:embed="rId83"/>
              <a:stretch>
                <a:fillRect/>
              </a:stretch>
            </p:blipFill>
            <p:spPr>
              <a:xfrm>
                <a:off x="4574825" y="2634203"/>
                <a:ext cx="731880" cy="359280"/>
              </a:xfrm>
              <a:prstGeom prst="rect">
                <a:avLst/>
              </a:prstGeom>
            </p:spPr>
          </p:pic>
        </mc:Fallback>
      </mc:AlternateContent>
      <p:grpSp>
        <p:nvGrpSpPr>
          <p:cNvPr id="101" name="Agrupar 100">
            <a:extLst>
              <a:ext uri="{FF2B5EF4-FFF2-40B4-BE49-F238E27FC236}">
                <a16:creationId xmlns:a16="http://schemas.microsoft.com/office/drawing/2014/main" id="{3ED97285-A104-467A-A65D-A8DB1CA1B263}"/>
              </a:ext>
            </a:extLst>
          </p:cNvPr>
          <p:cNvGrpSpPr/>
          <p:nvPr/>
        </p:nvGrpSpPr>
        <p:grpSpPr>
          <a:xfrm>
            <a:off x="5379065" y="2963963"/>
            <a:ext cx="6736320" cy="2408760"/>
            <a:chOff x="5379065" y="2963963"/>
            <a:chExt cx="6736320" cy="2408760"/>
          </a:xfrm>
        </p:grpSpPr>
        <mc:AlternateContent xmlns:mc="http://schemas.openxmlformats.org/markup-compatibility/2006" xmlns:p14="http://schemas.microsoft.com/office/powerpoint/2010/main">
          <mc:Choice Requires="p14">
            <p:contentPart p14:bwMode="auto" r:id="rId84">
              <p14:nvContentPartPr>
                <p14:cNvPr id="54" name="Tinta 53">
                  <a:extLst>
                    <a:ext uri="{FF2B5EF4-FFF2-40B4-BE49-F238E27FC236}">
                      <a16:creationId xmlns:a16="http://schemas.microsoft.com/office/drawing/2014/main" id="{040C359E-D5B2-468B-9F44-BD900F6DFB61}"/>
                    </a:ext>
                  </a:extLst>
                </p14:cNvPr>
                <p14:cNvContentPartPr/>
                <p14:nvPr/>
              </p14:nvContentPartPr>
              <p14:xfrm>
                <a:off x="7218305" y="3234323"/>
                <a:ext cx="171720" cy="324360"/>
              </p14:xfrm>
            </p:contentPart>
          </mc:Choice>
          <mc:Fallback xmlns="">
            <p:pic>
              <p:nvPicPr>
                <p:cNvPr id="54" name="Tinta 53">
                  <a:extLst>
                    <a:ext uri="{FF2B5EF4-FFF2-40B4-BE49-F238E27FC236}">
                      <a16:creationId xmlns:a16="http://schemas.microsoft.com/office/drawing/2014/main" id="{040C359E-D5B2-468B-9F44-BD900F6DFB61}"/>
                    </a:ext>
                  </a:extLst>
                </p:cNvPr>
                <p:cNvPicPr/>
                <p:nvPr/>
              </p:nvPicPr>
              <p:blipFill>
                <a:blip r:embed="rId85"/>
                <a:stretch>
                  <a:fillRect/>
                </a:stretch>
              </p:blipFill>
              <p:spPr>
                <a:xfrm>
                  <a:off x="7209665" y="3225683"/>
                  <a:ext cx="1893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Tinta 54">
                  <a:extLst>
                    <a:ext uri="{FF2B5EF4-FFF2-40B4-BE49-F238E27FC236}">
                      <a16:creationId xmlns:a16="http://schemas.microsoft.com/office/drawing/2014/main" id="{28FD9DBC-A7EF-4BB3-89EA-AE6FF54D6F81}"/>
                    </a:ext>
                  </a:extLst>
                </p14:cNvPr>
                <p14:cNvContentPartPr/>
                <p14:nvPr/>
              </p14:nvContentPartPr>
              <p14:xfrm>
                <a:off x="7150265" y="3064043"/>
                <a:ext cx="428760" cy="648360"/>
              </p14:xfrm>
            </p:contentPart>
          </mc:Choice>
          <mc:Fallback xmlns="">
            <p:pic>
              <p:nvPicPr>
                <p:cNvPr id="55" name="Tinta 54">
                  <a:extLst>
                    <a:ext uri="{FF2B5EF4-FFF2-40B4-BE49-F238E27FC236}">
                      <a16:creationId xmlns:a16="http://schemas.microsoft.com/office/drawing/2014/main" id="{28FD9DBC-A7EF-4BB3-89EA-AE6FF54D6F81}"/>
                    </a:ext>
                  </a:extLst>
                </p:cNvPr>
                <p:cNvPicPr/>
                <p:nvPr/>
              </p:nvPicPr>
              <p:blipFill>
                <a:blip r:embed="rId87"/>
                <a:stretch>
                  <a:fillRect/>
                </a:stretch>
              </p:blipFill>
              <p:spPr>
                <a:xfrm>
                  <a:off x="7141265" y="3055043"/>
                  <a:ext cx="44640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5" name="Tinta 64">
                  <a:extLst>
                    <a:ext uri="{FF2B5EF4-FFF2-40B4-BE49-F238E27FC236}">
                      <a16:creationId xmlns:a16="http://schemas.microsoft.com/office/drawing/2014/main" id="{28D58EA5-6589-4CD8-998A-20261E007400}"/>
                    </a:ext>
                  </a:extLst>
                </p14:cNvPr>
                <p14:cNvContentPartPr/>
                <p14:nvPr/>
              </p14:nvContentPartPr>
              <p14:xfrm>
                <a:off x="10831265" y="3418643"/>
                <a:ext cx="114840" cy="48240"/>
              </p14:xfrm>
            </p:contentPart>
          </mc:Choice>
          <mc:Fallback xmlns="">
            <p:pic>
              <p:nvPicPr>
                <p:cNvPr id="65" name="Tinta 64">
                  <a:extLst>
                    <a:ext uri="{FF2B5EF4-FFF2-40B4-BE49-F238E27FC236}">
                      <a16:creationId xmlns:a16="http://schemas.microsoft.com/office/drawing/2014/main" id="{28D58EA5-6589-4CD8-998A-20261E007400}"/>
                    </a:ext>
                  </a:extLst>
                </p:cNvPr>
                <p:cNvPicPr/>
                <p:nvPr/>
              </p:nvPicPr>
              <p:blipFill>
                <a:blip r:embed="rId89"/>
                <a:stretch>
                  <a:fillRect/>
                </a:stretch>
              </p:blipFill>
              <p:spPr>
                <a:xfrm>
                  <a:off x="10822625" y="3410003"/>
                  <a:ext cx="1324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6" name="Tinta 65">
                  <a:extLst>
                    <a:ext uri="{FF2B5EF4-FFF2-40B4-BE49-F238E27FC236}">
                      <a16:creationId xmlns:a16="http://schemas.microsoft.com/office/drawing/2014/main" id="{B2CA0E92-DBD4-4A71-A98B-B82F948382AC}"/>
                    </a:ext>
                  </a:extLst>
                </p14:cNvPr>
                <p14:cNvContentPartPr/>
                <p14:nvPr/>
              </p14:nvContentPartPr>
              <p14:xfrm>
                <a:off x="10792025" y="3580283"/>
                <a:ext cx="64800" cy="14040"/>
              </p14:xfrm>
            </p:contentPart>
          </mc:Choice>
          <mc:Fallback xmlns="">
            <p:pic>
              <p:nvPicPr>
                <p:cNvPr id="66" name="Tinta 65">
                  <a:extLst>
                    <a:ext uri="{FF2B5EF4-FFF2-40B4-BE49-F238E27FC236}">
                      <a16:creationId xmlns:a16="http://schemas.microsoft.com/office/drawing/2014/main" id="{B2CA0E92-DBD4-4A71-A98B-B82F948382AC}"/>
                    </a:ext>
                  </a:extLst>
                </p:cNvPr>
                <p:cNvPicPr/>
                <p:nvPr/>
              </p:nvPicPr>
              <p:blipFill>
                <a:blip r:embed="rId91"/>
                <a:stretch>
                  <a:fillRect/>
                </a:stretch>
              </p:blipFill>
              <p:spPr>
                <a:xfrm>
                  <a:off x="10783385" y="3571283"/>
                  <a:ext cx="82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Tinta 56">
                  <a:extLst>
                    <a:ext uri="{FF2B5EF4-FFF2-40B4-BE49-F238E27FC236}">
                      <a16:creationId xmlns:a16="http://schemas.microsoft.com/office/drawing/2014/main" id="{DFD2941D-3CED-4984-A406-9507F3B6AABC}"/>
                    </a:ext>
                  </a:extLst>
                </p14:cNvPr>
                <p14:cNvContentPartPr/>
                <p14:nvPr/>
              </p14:nvContentPartPr>
              <p14:xfrm>
                <a:off x="7913825" y="3074483"/>
                <a:ext cx="296280" cy="725400"/>
              </p14:xfrm>
            </p:contentPart>
          </mc:Choice>
          <mc:Fallback xmlns="">
            <p:pic>
              <p:nvPicPr>
                <p:cNvPr id="57" name="Tinta 56">
                  <a:extLst>
                    <a:ext uri="{FF2B5EF4-FFF2-40B4-BE49-F238E27FC236}">
                      <a16:creationId xmlns:a16="http://schemas.microsoft.com/office/drawing/2014/main" id="{DFD2941D-3CED-4984-A406-9507F3B6AABC}"/>
                    </a:ext>
                  </a:extLst>
                </p:cNvPr>
                <p:cNvPicPr/>
                <p:nvPr/>
              </p:nvPicPr>
              <p:blipFill>
                <a:blip r:embed="rId93"/>
                <a:stretch>
                  <a:fillRect/>
                </a:stretch>
              </p:blipFill>
              <p:spPr>
                <a:xfrm>
                  <a:off x="7904825" y="3065483"/>
                  <a:ext cx="313920" cy="743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Tinta 57">
                  <a:extLst>
                    <a:ext uri="{FF2B5EF4-FFF2-40B4-BE49-F238E27FC236}">
                      <a16:creationId xmlns:a16="http://schemas.microsoft.com/office/drawing/2014/main" id="{80B3A7F3-0B46-4291-936B-B580060CA59F}"/>
                    </a:ext>
                  </a:extLst>
                </p14:cNvPr>
                <p14:cNvContentPartPr/>
                <p14:nvPr/>
              </p14:nvContentPartPr>
              <p14:xfrm>
                <a:off x="8571185" y="3066203"/>
                <a:ext cx="142920" cy="441720"/>
              </p14:xfrm>
            </p:contentPart>
          </mc:Choice>
          <mc:Fallback xmlns="">
            <p:pic>
              <p:nvPicPr>
                <p:cNvPr id="58" name="Tinta 57">
                  <a:extLst>
                    <a:ext uri="{FF2B5EF4-FFF2-40B4-BE49-F238E27FC236}">
                      <a16:creationId xmlns:a16="http://schemas.microsoft.com/office/drawing/2014/main" id="{80B3A7F3-0B46-4291-936B-B580060CA59F}"/>
                    </a:ext>
                  </a:extLst>
                </p:cNvPr>
                <p:cNvPicPr/>
                <p:nvPr/>
              </p:nvPicPr>
              <p:blipFill>
                <a:blip r:embed="rId95"/>
                <a:stretch>
                  <a:fillRect/>
                </a:stretch>
              </p:blipFill>
              <p:spPr>
                <a:xfrm>
                  <a:off x="8562545" y="3057203"/>
                  <a:ext cx="1605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Tinta 58">
                  <a:extLst>
                    <a:ext uri="{FF2B5EF4-FFF2-40B4-BE49-F238E27FC236}">
                      <a16:creationId xmlns:a16="http://schemas.microsoft.com/office/drawing/2014/main" id="{2204EF37-0987-4724-91F2-C725E08F3FA8}"/>
                    </a:ext>
                  </a:extLst>
                </p14:cNvPr>
                <p14:cNvContentPartPr/>
                <p14:nvPr/>
              </p14:nvContentPartPr>
              <p14:xfrm>
                <a:off x="8885105" y="3332243"/>
                <a:ext cx="230040" cy="439560"/>
              </p14:xfrm>
            </p:contentPart>
          </mc:Choice>
          <mc:Fallback xmlns="">
            <p:pic>
              <p:nvPicPr>
                <p:cNvPr id="59" name="Tinta 58">
                  <a:extLst>
                    <a:ext uri="{FF2B5EF4-FFF2-40B4-BE49-F238E27FC236}">
                      <a16:creationId xmlns:a16="http://schemas.microsoft.com/office/drawing/2014/main" id="{2204EF37-0987-4724-91F2-C725E08F3FA8}"/>
                    </a:ext>
                  </a:extLst>
                </p:cNvPr>
                <p:cNvPicPr/>
                <p:nvPr/>
              </p:nvPicPr>
              <p:blipFill>
                <a:blip r:embed="rId97"/>
                <a:stretch>
                  <a:fillRect/>
                </a:stretch>
              </p:blipFill>
              <p:spPr>
                <a:xfrm>
                  <a:off x="8876105" y="3323243"/>
                  <a:ext cx="24768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Tinta 59">
                  <a:extLst>
                    <a:ext uri="{FF2B5EF4-FFF2-40B4-BE49-F238E27FC236}">
                      <a16:creationId xmlns:a16="http://schemas.microsoft.com/office/drawing/2014/main" id="{3F48CBB4-C1FB-49ED-A93B-ACEFB8910731}"/>
                    </a:ext>
                  </a:extLst>
                </p14:cNvPr>
                <p14:cNvContentPartPr/>
                <p14:nvPr/>
              </p14:nvContentPartPr>
              <p14:xfrm>
                <a:off x="9301625" y="3153683"/>
                <a:ext cx="130680" cy="367920"/>
              </p14:xfrm>
            </p:contentPart>
          </mc:Choice>
          <mc:Fallback xmlns="">
            <p:pic>
              <p:nvPicPr>
                <p:cNvPr id="60" name="Tinta 59">
                  <a:extLst>
                    <a:ext uri="{FF2B5EF4-FFF2-40B4-BE49-F238E27FC236}">
                      <a16:creationId xmlns:a16="http://schemas.microsoft.com/office/drawing/2014/main" id="{3F48CBB4-C1FB-49ED-A93B-ACEFB8910731}"/>
                    </a:ext>
                  </a:extLst>
                </p:cNvPr>
                <p:cNvPicPr/>
                <p:nvPr/>
              </p:nvPicPr>
              <p:blipFill>
                <a:blip r:embed="rId99"/>
                <a:stretch>
                  <a:fillRect/>
                </a:stretch>
              </p:blipFill>
              <p:spPr>
                <a:xfrm>
                  <a:off x="9292985" y="3145043"/>
                  <a:ext cx="14832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Tinta 60">
                  <a:extLst>
                    <a:ext uri="{FF2B5EF4-FFF2-40B4-BE49-F238E27FC236}">
                      <a16:creationId xmlns:a16="http://schemas.microsoft.com/office/drawing/2014/main" id="{908E2379-EDFF-449C-A2E1-027E8E28CBB6}"/>
                    </a:ext>
                  </a:extLst>
                </p14:cNvPr>
                <p14:cNvContentPartPr/>
                <p14:nvPr/>
              </p14:nvContentPartPr>
              <p14:xfrm>
                <a:off x="9505385" y="3344483"/>
                <a:ext cx="288720" cy="185400"/>
              </p14:xfrm>
            </p:contentPart>
          </mc:Choice>
          <mc:Fallback xmlns="">
            <p:pic>
              <p:nvPicPr>
                <p:cNvPr id="61" name="Tinta 60">
                  <a:extLst>
                    <a:ext uri="{FF2B5EF4-FFF2-40B4-BE49-F238E27FC236}">
                      <a16:creationId xmlns:a16="http://schemas.microsoft.com/office/drawing/2014/main" id="{908E2379-EDFF-449C-A2E1-027E8E28CBB6}"/>
                    </a:ext>
                  </a:extLst>
                </p:cNvPr>
                <p:cNvPicPr/>
                <p:nvPr/>
              </p:nvPicPr>
              <p:blipFill>
                <a:blip r:embed="rId101"/>
                <a:stretch>
                  <a:fillRect/>
                </a:stretch>
              </p:blipFill>
              <p:spPr>
                <a:xfrm>
                  <a:off x="9496385" y="3335843"/>
                  <a:ext cx="3063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Tinta 61">
                  <a:extLst>
                    <a:ext uri="{FF2B5EF4-FFF2-40B4-BE49-F238E27FC236}">
                      <a16:creationId xmlns:a16="http://schemas.microsoft.com/office/drawing/2014/main" id="{C0D79AF6-65DD-4966-BC77-5EBD1089F628}"/>
                    </a:ext>
                  </a:extLst>
                </p14:cNvPr>
                <p14:cNvContentPartPr/>
                <p14:nvPr/>
              </p14:nvContentPartPr>
              <p14:xfrm>
                <a:off x="9861785" y="3145763"/>
                <a:ext cx="99000" cy="414000"/>
              </p14:xfrm>
            </p:contentPart>
          </mc:Choice>
          <mc:Fallback xmlns="">
            <p:pic>
              <p:nvPicPr>
                <p:cNvPr id="62" name="Tinta 61">
                  <a:extLst>
                    <a:ext uri="{FF2B5EF4-FFF2-40B4-BE49-F238E27FC236}">
                      <a16:creationId xmlns:a16="http://schemas.microsoft.com/office/drawing/2014/main" id="{C0D79AF6-65DD-4966-BC77-5EBD1089F628}"/>
                    </a:ext>
                  </a:extLst>
                </p:cNvPr>
                <p:cNvPicPr/>
                <p:nvPr/>
              </p:nvPicPr>
              <p:blipFill>
                <a:blip r:embed="rId103"/>
                <a:stretch>
                  <a:fillRect/>
                </a:stretch>
              </p:blipFill>
              <p:spPr>
                <a:xfrm>
                  <a:off x="9852785" y="3137123"/>
                  <a:ext cx="11664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Tinta 62">
                  <a:extLst>
                    <a:ext uri="{FF2B5EF4-FFF2-40B4-BE49-F238E27FC236}">
                      <a16:creationId xmlns:a16="http://schemas.microsoft.com/office/drawing/2014/main" id="{39A24DD8-EFE1-4BBD-A085-26EBF9953A23}"/>
                    </a:ext>
                  </a:extLst>
                </p14:cNvPr>
                <p14:cNvContentPartPr/>
                <p14:nvPr/>
              </p14:nvContentPartPr>
              <p14:xfrm>
                <a:off x="10129625" y="3036683"/>
                <a:ext cx="201600" cy="620640"/>
              </p14:xfrm>
            </p:contentPart>
          </mc:Choice>
          <mc:Fallback xmlns="">
            <p:pic>
              <p:nvPicPr>
                <p:cNvPr id="63" name="Tinta 62">
                  <a:extLst>
                    <a:ext uri="{FF2B5EF4-FFF2-40B4-BE49-F238E27FC236}">
                      <a16:creationId xmlns:a16="http://schemas.microsoft.com/office/drawing/2014/main" id="{39A24DD8-EFE1-4BBD-A085-26EBF9953A23}"/>
                    </a:ext>
                  </a:extLst>
                </p:cNvPr>
                <p:cNvPicPr/>
                <p:nvPr/>
              </p:nvPicPr>
              <p:blipFill>
                <a:blip r:embed="rId105"/>
                <a:stretch>
                  <a:fillRect/>
                </a:stretch>
              </p:blipFill>
              <p:spPr>
                <a:xfrm>
                  <a:off x="10120985" y="3027683"/>
                  <a:ext cx="219240" cy="638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7" name="Tinta 66">
                  <a:extLst>
                    <a:ext uri="{FF2B5EF4-FFF2-40B4-BE49-F238E27FC236}">
                      <a16:creationId xmlns:a16="http://schemas.microsoft.com/office/drawing/2014/main" id="{CED430CA-525F-415C-B0A7-D1BA0B606DD5}"/>
                    </a:ext>
                  </a:extLst>
                </p14:cNvPr>
                <p14:cNvContentPartPr/>
                <p14:nvPr/>
              </p14:nvContentPartPr>
              <p14:xfrm>
                <a:off x="7717625" y="3882323"/>
                <a:ext cx="287280" cy="620640"/>
              </p14:xfrm>
            </p:contentPart>
          </mc:Choice>
          <mc:Fallback xmlns="">
            <p:pic>
              <p:nvPicPr>
                <p:cNvPr id="67" name="Tinta 66">
                  <a:extLst>
                    <a:ext uri="{FF2B5EF4-FFF2-40B4-BE49-F238E27FC236}">
                      <a16:creationId xmlns:a16="http://schemas.microsoft.com/office/drawing/2014/main" id="{CED430CA-525F-415C-B0A7-D1BA0B606DD5}"/>
                    </a:ext>
                  </a:extLst>
                </p:cNvPr>
                <p:cNvPicPr/>
                <p:nvPr/>
              </p:nvPicPr>
              <p:blipFill>
                <a:blip r:embed="rId107"/>
                <a:stretch>
                  <a:fillRect/>
                </a:stretch>
              </p:blipFill>
              <p:spPr>
                <a:xfrm>
                  <a:off x="7708985" y="3873323"/>
                  <a:ext cx="304920" cy="638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0" name="Tinta 69">
                  <a:extLst>
                    <a:ext uri="{FF2B5EF4-FFF2-40B4-BE49-F238E27FC236}">
                      <a16:creationId xmlns:a16="http://schemas.microsoft.com/office/drawing/2014/main" id="{FF745CD6-B7D3-4FCD-8312-9729EA64E7C0}"/>
                    </a:ext>
                  </a:extLst>
                </p14:cNvPr>
                <p14:cNvContentPartPr/>
                <p14:nvPr/>
              </p14:nvContentPartPr>
              <p14:xfrm>
                <a:off x="8269505" y="3913283"/>
                <a:ext cx="162720" cy="420480"/>
              </p14:xfrm>
            </p:contentPart>
          </mc:Choice>
          <mc:Fallback xmlns="">
            <p:pic>
              <p:nvPicPr>
                <p:cNvPr id="70" name="Tinta 69">
                  <a:extLst>
                    <a:ext uri="{FF2B5EF4-FFF2-40B4-BE49-F238E27FC236}">
                      <a16:creationId xmlns:a16="http://schemas.microsoft.com/office/drawing/2014/main" id="{FF745CD6-B7D3-4FCD-8312-9729EA64E7C0}"/>
                    </a:ext>
                  </a:extLst>
                </p:cNvPr>
                <p:cNvPicPr/>
                <p:nvPr/>
              </p:nvPicPr>
              <p:blipFill>
                <a:blip r:embed="rId109"/>
                <a:stretch>
                  <a:fillRect/>
                </a:stretch>
              </p:blipFill>
              <p:spPr>
                <a:xfrm>
                  <a:off x="8260865" y="3904643"/>
                  <a:ext cx="1803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Tinta 70">
                  <a:extLst>
                    <a:ext uri="{FF2B5EF4-FFF2-40B4-BE49-F238E27FC236}">
                      <a16:creationId xmlns:a16="http://schemas.microsoft.com/office/drawing/2014/main" id="{E77215B2-AE69-4C50-BE72-0781ADF1DBEB}"/>
                    </a:ext>
                  </a:extLst>
                </p14:cNvPr>
                <p14:cNvContentPartPr/>
                <p14:nvPr/>
              </p14:nvContentPartPr>
              <p14:xfrm>
                <a:off x="8544545" y="4023083"/>
                <a:ext cx="380520" cy="265320"/>
              </p14:xfrm>
            </p:contentPart>
          </mc:Choice>
          <mc:Fallback xmlns="">
            <p:pic>
              <p:nvPicPr>
                <p:cNvPr id="71" name="Tinta 70">
                  <a:extLst>
                    <a:ext uri="{FF2B5EF4-FFF2-40B4-BE49-F238E27FC236}">
                      <a16:creationId xmlns:a16="http://schemas.microsoft.com/office/drawing/2014/main" id="{E77215B2-AE69-4C50-BE72-0781ADF1DBEB}"/>
                    </a:ext>
                  </a:extLst>
                </p:cNvPr>
                <p:cNvPicPr/>
                <p:nvPr/>
              </p:nvPicPr>
              <p:blipFill>
                <a:blip r:embed="rId111"/>
                <a:stretch>
                  <a:fillRect/>
                </a:stretch>
              </p:blipFill>
              <p:spPr>
                <a:xfrm>
                  <a:off x="8535545" y="4014443"/>
                  <a:ext cx="3981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3" name="Tinta 72">
                  <a:extLst>
                    <a:ext uri="{FF2B5EF4-FFF2-40B4-BE49-F238E27FC236}">
                      <a16:creationId xmlns:a16="http://schemas.microsoft.com/office/drawing/2014/main" id="{1F16092C-FBB6-40B1-BD06-3A0F67DAB2AF}"/>
                    </a:ext>
                  </a:extLst>
                </p14:cNvPr>
                <p14:cNvContentPartPr/>
                <p14:nvPr/>
              </p14:nvContentPartPr>
              <p14:xfrm>
                <a:off x="9006065" y="4129283"/>
                <a:ext cx="323640" cy="124200"/>
              </p14:xfrm>
            </p:contentPart>
          </mc:Choice>
          <mc:Fallback xmlns="">
            <p:pic>
              <p:nvPicPr>
                <p:cNvPr id="73" name="Tinta 72">
                  <a:extLst>
                    <a:ext uri="{FF2B5EF4-FFF2-40B4-BE49-F238E27FC236}">
                      <a16:creationId xmlns:a16="http://schemas.microsoft.com/office/drawing/2014/main" id="{1F16092C-FBB6-40B1-BD06-3A0F67DAB2AF}"/>
                    </a:ext>
                  </a:extLst>
                </p:cNvPr>
                <p:cNvPicPr/>
                <p:nvPr/>
              </p:nvPicPr>
              <p:blipFill>
                <a:blip r:embed="rId113"/>
                <a:stretch>
                  <a:fillRect/>
                </a:stretch>
              </p:blipFill>
              <p:spPr>
                <a:xfrm>
                  <a:off x="8997065" y="4120643"/>
                  <a:ext cx="34128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4" name="Tinta 73">
                  <a:extLst>
                    <a:ext uri="{FF2B5EF4-FFF2-40B4-BE49-F238E27FC236}">
                      <a16:creationId xmlns:a16="http://schemas.microsoft.com/office/drawing/2014/main" id="{4D8D4FD5-E21E-4917-BE37-590229114D12}"/>
                    </a:ext>
                  </a:extLst>
                </p14:cNvPr>
                <p14:cNvContentPartPr/>
                <p14:nvPr/>
              </p14:nvContentPartPr>
              <p14:xfrm>
                <a:off x="9526625" y="4097243"/>
                <a:ext cx="311400" cy="150480"/>
              </p14:xfrm>
            </p:contentPart>
          </mc:Choice>
          <mc:Fallback xmlns="">
            <p:pic>
              <p:nvPicPr>
                <p:cNvPr id="74" name="Tinta 73">
                  <a:extLst>
                    <a:ext uri="{FF2B5EF4-FFF2-40B4-BE49-F238E27FC236}">
                      <a16:creationId xmlns:a16="http://schemas.microsoft.com/office/drawing/2014/main" id="{4D8D4FD5-E21E-4917-BE37-590229114D12}"/>
                    </a:ext>
                  </a:extLst>
                </p:cNvPr>
                <p:cNvPicPr/>
                <p:nvPr/>
              </p:nvPicPr>
              <p:blipFill>
                <a:blip r:embed="rId115"/>
                <a:stretch>
                  <a:fillRect/>
                </a:stretch>
              </p:blipFill>
              <p:spPr>
                <a:xfrm>
                  <a:off x="9517985" y="4088603"/>
                  <a:ext cx="32904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5" name="Tinta 74">
                  <a:extLst>
                    <a:ext uri="{FF2B5EF4-FFF2-40B4-BE49-F238E27FC236}">
                      <a16:creationId xmlns:a16="http://schemas.microsoft.com/office/drawing/2014/main" id="{91216A0F-852A-481E-B5A5-2B94D10BB831}"/>
                    </a:ext>
                  </a:extLst>
                </p14:cNvPr>
                <p14:cNvContentPartPr/>
                <p14:nvPr/>
              </p14:nvContentPartPr>
              <p14:xfrm>
                <a:off x="9879425" y="3891683"/>
                <a:ext cx="159120" cy="433440"/>
              </p14:xfrm>
            </p:contentPart>
          </mc:Choice>
          <mc:Fallback xmlns="">
            <p:pic>
              <p:nvPicPr>
                <p:cNvPr id="75" name="Tinta 74">
                  <a:extLst>
                    <a:ext uri="{FF2B5EF4-FFF2-40B4-BE49-F238E27FC236}">
                      <a16:creationId xmlns:a16="http://schemas.microsoft.com/office/drawing/2014/main" id="{91216A0F-852A-481E-B5A5-2B94D10BB831}"/>
                    </a:ext>
                  </a:extLst>
                </p:cNvPr>
                <p:cNvPicPr/>
                <p:nvPr/>
              </p:nvPicPr>
              <p:blipFill>
                <a:blip r:embed="rId117"/>
                <a:stretch>
                  <a:fillRect/>
                </a:stretch>
              </p:blipFill>
              <p:spPr>
                <a:xfrm>
                  <a:off x="9870425" y="3883043"/>
                  <a:ext cx="176760" cy="45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6" name="Tinta 75">
                  <a:extLst>
                    <a:ext uri="{FF2B5EF4-FFF2-40B4-BE49-F238E27FC236}">
                      <a16:creationId xmlns:a16="http://schemas.microsoft.com/office/drawing/2014/main" id="{A19BE216-021A-41D0-BE18-035B9BBD3AF8}"/>
                    </a:ext>
                  </a:extLst>
                </p14:cNvPr>
                <p14:cNvContentPartPr/>
                <p14:nvPr/>
              </p14:nvContentPartPr>
              <p14:xfrm>
                <a:off x="10359665" y="4144043"/>
                <a:ext cx="154440" cy="23040"/>
              </p14:xfrm>
            </p:contentPart>
          </mc:Choice>
          <mc:Fallback xmlns="">
            <p:pic>
              <p:nvPicPr>
                <p:cNvPr id="76" name="Tinta 75">
                  <a:extLst>
                    <a:ext uri="{FF2B5EF4-FFF2-40B4-BE49-F238E27FC236}">
                      <a16:creationId xmlns:a16="http://schemas.microsoft.com/office/drawing/2014/main" id="{A19BE216-021A-41D0-BE18-035B9BBD3AF8}"/>
                    </a:ext>
                  </a:extLst>
                </p:cNvPr>
                <p:cNvPicPr/>
                <p:nvPr/>
              </p:nvPicPr>
              <p:blipFill>
                <a:blip r:embed="rId119"/>
                <a:stretch>
                  <a:fillRect/>
                </a:stretch>
              </p:blipFill>
              <p:spPr>
                <a:xfrm>
                  <a:off x="10351025" y="4135403"/>
                  <a:ext cx="172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7" name="Tinta 76">
                  <a:extLst>
                    <a:ext uri="{FF2B5EF4-FFF2-40B4-BE49-F238E27FC236}">
                      <a16:creationId xmlns:a16="http://schemas.microsoft.com/office/drawing/2014/main" id="{1A14653E-FFC7-4338-99A9-1CEBF0842290}"/>
                    </a:ext>
                  </a:extLst>
                </p14:cNvPr>
                <p14:cNvContentPartPr/>
                <p14:nvPr/>
              </p14:nvContentPartPr>
              <p14:xfrm>
                <a:off x="10392785" y="4265723"/>
                <a:ext cx="138240" cy="24120"/>
              </p14:xfrm>
            </p:contentPart>
          </mc:Choice>
          <mc:Fallback xmlns="">
            <p:pic>
              <p:nvPicPr>
                <p:cNvPr id="77" name="Tinta 76">
                  <a:extLst>
                    <a:ext uri="{FF2B5EF4-FFF2-40B4-BE49-F238E27FC236}">
                      <a16:creationId xmlns:a16="http://schemas.microsoft.com/office/drawing/2014/main" id="{1A14653E-FFC7-4338-99A9-1CEBF0842290}"/>
                    </a:ext>
                  </a:extLst>
                </p:cNvPr>
                <p:cNvPicPr/>
                <p:nvPr/>
              </p:nvPicPr>
              <p:blipFill>
                <a:blip r:embed="rId121"/>
                <a:stretch>
                  <a:fillRect/>
                </a:stretch>
              </p:blipFill>
              <p:spPr>
                <a:xfrm>
                  <a:off x="10383785" y="4257083"/>
                  <a:ext cx="1558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1" name="Tinta 80">
                  <a:extLst>
                    <a:ext uri="{FF2B5EF4-FFF2-40B4-BE49-F238E27FC236}">
                      <a16:creationId xmlns:a16="http://schemas.microsoft.com/office/drawing/2014/main" id="{71285C84-4EAA-4A24-A6AF-8E75A4714D06}"/>
                    </a:ext>
                  </a:extLst>
                </p14:cNvPr>
                <p14:cNvContentPartPr/>
                <p14:nvPr/>
              </p14:nvContentPartPr>
              <p14:xfrm>
                <a:off x="10680785" y="4034963"/>
                <a:ext cx="788040" cy="265320"/>
              </p14:xfrm>
            </p:contentPart>
          </mc:Choice>
          <mc:Fallback xmlns="">
            <p:pic>
              <p:nvPicPr>
                <p:cNvPr id="81" name="Tinta 80">
                  <a:extLst>
                    <a:ext uri="{FF2B5EF4-FFF2-40B4-BE49-F238E27FC236}">
                      <a16:creationId xmlns:a16="http://schemas.microsoft.com/office/drawing/2014/main" id="{71285C84-4EAA-4A24-A6AF-8E75A4714D06}"/>
                    </a:ext>
                  </a:extLst>
                </p:cNvPr>
                <p:cNvPicPr/>
                <p:nvPr/>
              </p:nvPicPr>
              <p:blipFill>
                <a:blip r:embed="rId123"/>
                <a:stretch>
                  <a:fillRect/>
                </a:stretch>
              </p:blipFill>
              <p:spPr>
                <a:xfrm>
                  <a:off x="10672145" y="4026323"/>
                  <a:ext cx="80568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2" name="Tinta 81">
                  <a:extLst>
                    <a:ext uri="{FF2B5EF4-FFF2-40B4-BE49-F238E27FC236}">
                      <a16:creationId xmlns:a16="http://schemas.microsoft.com/office/drawing/2014/main" id="{7F2AB245-286A-49DC-868C-EF7AAB6939E7}"/>
                    </a:ext>
                  </a:extLst>
                </p14:cNvPr>
                <p14:cNvContentPartPr/>
                <p14:nvPr/>
              </p14:nvContentPartPr>
              <p14:xfrm>
                <a:off x="11655665" y="4083563"/>
                <a:ext cx="344160" cy="173520"/>
              </p14:xfrm>
            </p:contentPart>
          </mc:Choice>
          <mc:Fallback xmlns="">
            <p:pic>
              <p:nvPicPr>
                <p:cNvPr id="82" name="Tinta 81">
                  <a:extLst>
                    <a:ext uri="{FF2B5EF4-FFF2-40B4-BE49-F238E27FC236}">
                      <a16:creationId xmlns:a16="http://schemas.microsoft.com/office/drawing/2014/main" id="{7F2AB245-286A-49DC-868C-EF7AAB6939E7}"/>
                    </a:ext>
                  </a:extLst>
                </p:cNvPr>
                <p:cNvPicPr/>
                <p:nvPr/>
              </p:nvPicPr>
              <p:blipFill>
                <a:blip r:embed="rId125"/>
                <a:stretch>
                  <a:fillRect/>
                </a:stretch>
              </p:blipFill>
              <p:spPr>
                <a:xfrm>
                  <a:off x="11646665" y="4074563"/>
                  <a:ext cx="36180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3" name="Tinta 82">
                  <a:extLst>
                    <a:ext uri="{FF2B5EF4-FFF2-40B4-BE49-F238E27FC236}">
                      <a16:creationId xmlns:a16="http://schemas.microsoft.com/office/drawing/2014/main" id="{72999C2C-4C22-44D3-A2CA-F570AFF62112}"/>
                    </a:ext>
                  </a:extLst>
                </p14:cNvPr>
                <p14:cNvContentPartPr/>
                <p14:nvPr/>
              </p14:nvContentPartPr>
              <p14:xfrm>
                <a:off x="10632185" y="3816083"/>
                <a:ext cx="451080" cy="714960"/>
              </p14:xfrm>
            </p:contentPart>
          </mc:Choice>
          <mc:Fallback xmlns="">
            <p:pic>
              <p:nvPicPr>
                <p:cNvPr id="83" name="Tinta 82">
                  <a:extLst>
                    <a:ext uri="{FF2B5EF4-FFF2-40B4-BE49-F238E27FC236}">
                      <a16:creationId xmlns:a16="http://schemas.microsoft.com/office/drawing/2014/main" id="{72999C2C-4C22-44D3-A2CA-F570AFF62112}"/>
                    </a:ext>
                  </a:extLst>
                </p:cNvPr>
                <p:cNvPicPr/>
                <p:nvPr/>
              </p:nvPicPr>
              <p:blipFill>
                <a:blip r:embed="rId127"/>
                <a:stretch>
                  <a:fillRect/>
                </a:stretch>
              </p:blipFill>
              <p:spPr>
                <a:xfrm>
                  <a:off x="10623185" y="3807443"/>
                  <a:ext cx="468720" cy="732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4" name="Tinta 83">
                  <a:extLst>
                    <a:ext uri="{FF2B5EF4-FFF2-40B4-BE49-F238E27FC236}">
                      <a16:creationId xmlns:a16="http://schemas.microsoft.com/office/drawing/2014/main" id="{895377E6-DEEA-4B89-A4AC-7105CBF216B3}"/>
                    </a:ext>
                  </a:extLst>
                </p14:cNvPr>
                <p14:cNvContentPartPr/>
                <p14:nvPr/>
              </p14:nvContentPartPr>
              <p14:xfrm>
                <a:off x="11801105" y="3651923"/>
                <a:ext cx="314280" cy="927720"/>
              </p14:xfrm>
            </p:contentPart>
          </mc:Choice>
          <mc:Fallback xmlns="">
            <p:pic>
              <p:nvPicPr>
                <p:cNvPr id="84" name="Tinta 83">
                  <a:extLst>
                    <a:ext uri="{FF2B5EF4-FFF2-40B4-BE49-F238E27FC236}">
                      <a16:creationId xmlns:a16="http://schemas.microsoft.com/office/drawing/2014/main" id="{895377E6-DEEA-4B89-A4AC-7105CBF216B3}"/>
                    </a:ext>
                  </a:extLst>
                </p:cNvPr>
                <p:cNvPicPr/>
                <p:nvPr/>
              </p:nvPicPr>
              <p:blipFill>
                <a:blip r:embed="rId129"/>
                <a:stretch>
                  <a:fillRect/>
                </a:stretch>
              </p:blipFill>
              <p:spPr>
                <a:xfrm>
                  <a:off x="11792105" y="3642923"/>
                  <a:ext cx="331920" cy="9453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5" name="Tinta 84">
                  <a:extLst>
                    <a:ext uri="{FF2B5EF4-FFF2-40B4-BE49-F238E27FC236}">
                      <a16:creationId xmlns:a16="http://schemas.microsoft.com/office/drawing/2014/main" id="{23AFB6CC-1C74-4ACB-B7A1-88E80C43CFBE}"/>
                    </a:ext>
                  </a:extLst>
                </p14:cNvPr>
                <p14:cNvContentPartPr/>
                <p14:nvPr/>
              </p14:nvContentPartPr>
              <p14:xfrm>
                <a:off x="11948345" y="3423323"/>
                <a:ext cx="164880" cy="210960"/>
              </p14:xfrm>
            </p:contentPart>
          </mc:Choice>
          <mc:Fallback xmlns="">
            <p:pic>
              <p:nvPicPr>
                <p:cNvPr id="85" name="Tinta 84">
                  <a:extLst>
                    <a:ext uri="{FF2B5EF4-FFF2-40B4-BE49-F238E27FC236}">
                      <a16:creationId xmlns:a16="http://schemas.microsoft.com/office/drawing/2014/main" id="{23AFB6CC-1C74-4ACB-B7A1-88E80C43CFBE}"/>
                    </a:ext>
                  </a:extLst>
                </p:cNvPr>
                <p:cNvPicPr/>
                <p:nvPr/>
              </p:nvPicPr>
              <p:blipFill>
                <a:blip r:embed="rId131"/>
                <a:stretch>
                  <a:fillRect/>
                </a:stretch>
              </p:blipFill>
              <p:spPr>
                <a:xfrm>
                  <a:off x="11939705" y="3414323"/>
                  <a:ext cx="1825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Tinta 89">
                  <a:extLst>
                    <a:ext uri="{FF2B5EF4-FFF2-40B4-BE49-F238E27FC236}">
                      <a16:creationId xmlns:a16="http://schemas.microsoft.com/office/drawing/2014/main" id="{FD44D11C-DFF3-448C-84E8-DA38001A95AD}"/>
                    </a:ext>
                  </a:extLst>
                </p14:cNvPr>
                <p14:cNvContentPartPr/>
                <p14:nvPr/>
              </p14:nvContentPartPr>
              <p14:xfrm>
                <a:off x="5379065" y="3117323"/>
                <a:ext cx="554040" cy="575640"/>
              </p14:xfrm>
            </p:contentPart>
          </mc:Choice>
          <mc:Fallback xmlns="">
            <p:pic>
              <p:nvPicPr>
                <p:cNvPr id="90" name="Tinta 89">
                  <a:extLst>
                    <a:ext uri="{FF2B5EF4-FFF2-40B4-BE49-F238E27FC236}">
                      <a16:creationId xmlns:a16="http://schemas.microsoft.com/office/drawing/2014/main" id="{FD44D11C-DFF3-448C-84E8-DA38001A95AD}"/>
                    </a:ext>
                  </a:extLst>
                </p:cNvPr>
                <p:cNvPicPr/>
                <p:nvPr/>
              </p:nvPicPr>
              <p:blipFill>
                <a:blip r:embed="rId133"/>
                <a:stretch>
                  <a:fillRect/>
                </a:stretch>
              </p:blipFill>
              <p:spPr>
                <a:xfrm>
                  <a:off x="5370065" y="3108683"/>
                  <a:ext cx="571680" cy="5932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Tinta 90">
                  <a:extLst>
                    <a:ext uri="{FF2B5EF4-FFF2-40B4-BE49-F238E27FC236}">
                      <a16:creationId xmlns:a16="http://schemas.microsoft.com/office/drawing/2014/main" id="{88B96CA6-64AF-48D3-9287-634B8109E35D}"/>
                    </a:ext>
                  </a:extLst>
                </p14:cNvPr>
                <p14:cNvContentPartPr/>
                <p14:nvPr/>
              </p14:nvContentPartPr>
              <p14:xfrm>
                <a:off x="5859305" y="3162683"/>
                <a:ext cx="378720" cy="17280"/>
              </p14:xfrm>
            </p:contentPart>
          </mc:Choice>
          <mc:Fallback xmlns="">
            <p:pic>
              <p:nvPicPr>
                <p:cNvPr id="91" name="Tinta 90">
                  <a:extLst>
                    <a:ext uri="{FF2B5EF4-FFF2-40B4-BE49-F238E27FC236}">
                      <a16:creationId xmlns:a16="http://schemas.microsoft.com/office/drawing/2014/main" id="{88B96CA6-64AF-48D3-9287-634B8109E35D}"/>
                    </a:ext>
                  </a:extLst>
                </p:cNvPr>
                <p:cNvPicPr/>
                <p:nvPr/>
              </p:nvPicPr>
              <p:blipFill>
                <a:blip r:embed="rId135"/>
                <a:stretch>
                  <a:fillRect/>
                </a:stretch>
              </p:blipFill>
              <p:spPr>
                <a:xfrm>
                  <a:off x="5850665" y="3154043"/>
                  <a:ext cx="39636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Tinta 91">
                  <a:extLst>
                    <a:ext uri="{FF2B5EF4-FFF2-40B4-BE49-F238E27FC236}">
                      <a16:creationId xmlns:a16="http://schemas.microsoft.com/office/drawing/2014/main" id="{4F5A25DD-FAF0-4EDB-95D3-2C7EFD40EE2A}"/>
                    </a:ext>
                  </a:extLst>
                </p14:cNvPr>
                <p14:cNvContentPartPr/>
                <p14:nvPr/>
              </p14:nvContentPartPr>
              <p14:xfrm>
                <a:off x="5801345" y="3301643"/>
                <a:ext cx="388440" cy="40320"/>
              </p14:xfrm>
            </p:contentPart>
          </mc:Choice>
          <mc:Fallback xmlns="">
            <p:pic>
              <p:nvPicPr>
                <p:cNvPr id="92" name="Tinta 91">
                  <a:extLst>
                    <a:ext uri="{FF2B5EF4-FFF2-40B4-BE49-F238E27FC236}">
                      <a16:creationId xmlns:a16="http://schemas.microsoft.com/office/drawing/2014/main" id="{4F5A25DD-FAF0-4EDB-95D3-2C7EFD40EE2A}"/>
                    </a:ext>
                  </a:extLst>
                </p:cNvPr>
                <p:cNvPicPr/>
                <p:nvPr/>
              </p:nvPicPr>
              <p:blipFill>
                <a:blip r:embed="rId137"/>
                <a:stretch>
                  <a:fillRect/>
                </a:stretch>
              </p:blipFill>
              <p:spPr>
                <a:xfrm>
                  <a:off x="5792345" y="3292643"/>
                  <a:ext cx="40608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4" name="Tinta 93">
                  <a:extLst>
                    <a:ext uri="{FF2B5EF4-FFF2-40B4-BE49-F238E27FC236}">
                      <a16:creationId xmlns:a16="http://schemas.microsoft.com/office/drawing/2014/main" id="{2A10709E-C24C-41BB-9188-9163FC6FBE0F}"/>
                    </a:ext>
                  </a:extLst>
                </p14:cNvPr>
                <p14:cNvContentPartPr/>
                <p14:nvPr/>
              </p14:nvContentPartPr>
              <p14:xfrm>
                <a:off x="5836625" y="2963963"/>
                <a:ext cx="252000" cy="583560"/>
              </p14:xfrm>
            </p:contentPart>
          </mc:Choice>
          <mc:Fallback xmlns="">
            <p:pic>
              <p:nvPicPr>
                <p:cNvPr id="94" name="Tinta 93">
                  <a:extLst>
                    <a:ext uri="{FF2B5EF4-FFF2-40B4-BE49-F238E27FC236}">
                      <a16:creationId xmlns:a16="http://schemas.microsoft.com/office/drawing/2014/main" id="{2A10709E-C24C-41BB-9188-9163FC6FBE0F}"/>
                    </a:ext>
                  </a:extLst>
                </p:cNvPr>
                <p:cNvPicPr/>
                <p:nvPr/>
              </p:nvPicPr>
              <p:blipFill>
                <a:blip r:embed="rId139"/>
                <a:stretch>
                  <a:fillRect/>
                </a:stretch>
              </p:blipFill>
              <p:spPr>
                <a:xfrm>
                  <a:off x="5827985" y="2954963"/>
                  <a:ext cx="26964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5" name="Tinta 94">
                  <a:extLst>
                    <a:ext uri="{FF2B5EF4-FFF2-40B4-BE49-F238E27FC236}">
                      <a16:creationId xmlns:a16="http://schemas.microsoft.com/office/drawing/2014/main" id="{6FE992BF-6D71-4AF6-BD1F-2E9181A553F2}"/>
                    </a:ext>
                  </a:extLst>
                </p14:cNvPr>
                <p14:cNvContentPartPr/>
                <p14:nvPr/>
              </p14:nvContentPartPr>
              <p14:xfrm>
                <a:off x="6357905" y="3188963"/>
                <a:ext cx="162000" cy="196920"/>
              </p14:xfrm>
            </p:contentPart>
          </mc:Choice>
          <mc:Fallback xmlns="">
            <p:pic>
              <p:nvPicPr>
                <p:cNvPr id="95" name="Tinta 94">
                  <a:extLst>
                    <a:ext uri="{FF2B5EF4-FFF2-40B4-BE49-F238E27FC236}">
                      <a16:creationId xmlns:a16="http://schemas.microsoft.com/office/drawing/2014/main" id="{6FE992BF-6D71-4AF6-BD1F-2E9181A553F2}"/>
                    </a:ext>
                  </a:extLst>
                </p:cNvPr>
                <p:cNvPicPr/>
                <p:nvPr/>
              </p:nvPicPr>
              <p:blipFill>
                <a:blip r:embed="rId141"/>
                <a:stretch>
                  <a:fillRect/>
                </a:stretch>
              </p:blipFill>
              <p:spPr>
                <a:xfrm>
                  <a:off x="6348905" y="3180323"/>
                  <a:ext cx="1796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6" name="Tinta 95">
                  <a:extLst>
                    <a:ext uri="{FF2B5EF4-FFF2-40B4-BE49-F238E27FC236}">
                      <a16:creationId xmlns:a16="http://schemas.microsoft.com/office/drawing/2014/main" id="{32EBA46A-0395-4396-ABAB-9BAACB67D061}"/>
                    </a:ext>
                  </a:extLst>
                </p14:cNvPr>
                <p14:cNvContentPartPr/>
                <p14:nvPr/>
              </p14:nvContentPartPr>
              <p14:xfrm>
                <a:off x="6595145" y="4205603"/>
                <a:ext cx="4907520" cy="796320"/>
              </p14:xfrm>
            </p:contentPart>
          </mc:Choice>
          <mc:Fallback xmlns="">
            <p:pic>
              <p:nvPicPr>
                <p:cNvPr id="96" name="Tinta 95">
                  <a:extLst>
                    <a:ext uri="{FF2B5EF4-FFF2-40B4-BE49-F238E27FC236}">
                      <a16:creationId xmlns:a16="http://schemas.microsoft.com/office/drawing/2014/main" id="{32EBA46A-0395-4396-ABAB-9BAACB67D061}"/>
                    </a:ext>
                  </a:extLst>
                </p:cNvPr>
                <p:cNvPicPr/>
                <p:nvPr/>
              </p:nvPicPr>
              <p:blipFill>
                <a:blip r:embed="rId143"/>
                <a:stretch>
                  <a:fillRect/>
                </a:stretch>
              </p:blipFill>
              <p:spPr>
                <a:xfrm>
                  <a:off x="6586145" y="4196603"/>
                  <a:ext cx="4925160" cy="813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7" name="Tinta 96">
                  <a:extLst>
                    <a:ext uri="{FF2B5EF4-FFF2-40B4-BE49-F238E27FC236}">
                      <a16:creationId xmlns:a16="http://schemas.microsoft.com/office/drawing/2014/main" id="{69DB07B9-762A-4D09-B37E-EB815E563B58}"/>
                    </a:ext>
                  </a:extLst>
                </p14:cNvPr>
                <p14:cNvContentPartPr/>
                <p14:nvPr/>
              </p14:nvContentPartPr>
              <p14:xfrm>
                <a:off x="11358665" y="4510163"/>
                <a:ext cx="262800" cy="165600"/>
              </p14:xfrm>
            </p:contentPart>
          </mc:Choice>
          <mc:Fallback xmlns="">
            <p:pic>
              <p:nvPicPr>
                <p:cNvPr id="97" name="Tinta 96">
                  <a:extLst>
                    <a:ext uri="{FF2B5EF4-FFF2-40B4-BE49-F238E27FC236}">
                      <a16:creationId xmlns:a16="http://schemas.microsoft.com/office/drawing/2014/main" id="{69DB07B9-762A-4D09-B37E-EB815E563B58}"/>
                    </a:ext>
                  </a:extLst>
                </p:cNvPr>
                <p:cNvPicPr/>
                <p:nvPr/>
              </p:nvPicPr>
              <p:blipFill>
                <a:blip r:embed="rId145"/>
                <a:stretch>
                  <a:fillRect/>
                </a:stretch>
              </p:blipFill>
              <p:spPr>
                <a:xfrm>
                  <a:off x="11349665" y="4501523"/>
                  <a:ext cx="2804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Tinta 97">
                  <a:extLst>
                    <a:ext uri="{FF2B5EF4-FFF2-40B4-BE49-F238E27FC236}">
                      <a16:creationId xmlns:a16="http://schemas.microsoft.com/office/drawing/2014/main" id="{258DF0F4-E831-44A2-B010-02C85CEC40BF}"/>
                    </a:ext>
                  </a:extLst>
                </p14:cNvPr>
                <p14:cNvContentPartPr/>
                <p14:nvPr/>
              </p14:nvContentPartPr>
              <p14:xfrm>
                <a:off x="10117025" y="5127923"/>
                <a:ext cx="244440" cy="45720"/>
              </p14:xfrm>
            </p:contentPart>
          </mc:Choice>
          <mc:Fallback xmlns="">
            <p:pic>
              <p:nvPicPr>
                <p:cNvPr id="98" name="Tinta 97">
                  <a:extLst>
                    <a:ext uri="{FF2B5EF4-FFF2-40B4-BE49-F238E27FC236}">
                      <a16:creationId xmlns:a16="http://schemas.microsoft.com/office/drawing/2014/main" id="{258DF0F4-E831-44A2-B010-02C85CEC40BF}"/>
                    </a:ext>
                  </a:extLst>
                </p:cNvPr>
                <p:cNvPicPr/>
                <p:nvPr/>
              </p:nvPicPr>
              <p:blipFill>
                <a:blip r:embed="rId147"/>
                <a:stretch>
                  <a:fillRect/>
                </a:stretch>
              </p:blipFill>
              <p:spPr>
                <a:xfrm>
                  <a:off x="10108385" y="5118923"/>
                  <a:ext cx="2620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9" name="Tinta 98">
                  <a:extLst>
                    <a:ext uri="{FF2B5EF4-FFF2-40B4-BE49-F238E27FC236}">
                      <a16:creationId xmlns:a16="http://schemas.microsoft.com/office/drawing/2014/main" id="{A22AB89C-F0D2-461C-8ED5-99851B35BFF2}"/>
                    </a:ext>
                  </a:extLst>
                </p14:cNvPr>
                <p14:cNvContentPartPr/>
                <p14:nvPr/>
              </p14:nvContentPartPr>
              <p14:xfrm>
                <a:off x="10072745" y="5300723"/>
                <a:ext cx="325080" cy="14760"/>
              </p14:xfrm>
            </p:contentPart>
          </mc:Choice>
          <mc:Fallback xmlns="">
            <p:pic>
              <p:nvPicPr>
                <p:cNvPr id="99" name="Tinta 98">
                  <a:extLst>
                    <a:ext uri="{FF2B5EF4-FFF2-40B4-BE49-F238E27FC236}">
                      <a16:creationId xmlns:a16="http://schemas.microsoft.com/office/drawing/2014/main" id="{A22AB89C-F0D2-461C-8ED5-99851B35BFF2}"/>
                    </a:ext>
                  </a:extLst>
                </p:cNvPr>
                <p:cNvPicPr/>
                <p:nvPr/>
              </p:nvPicPr>
              <p:blipFill>
                <a:blip r:embed="rId149"/>
                <a:stretch>
                  <a:fillRect/>
                </a:stretch>
              </p:blipFill>
              <p:spPr>
                <a:xfrm>
                  <a:off x="10064105" y="5291723"/>
                  <a:ext cx="3427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0" name="Tinta 99">
                  <a:extLst>
                    <a:ext uri="{FF2B5EF4-FFF2-40B4-BE49-F238E27FC236}">
                      <a16:creationId xmlns:a16="http://schemas.microsoft.com/office/drawing/2014/main" id="{A52EFE71-1049-496B-9A8C-4497D3C0DDDE}"/>
                    </a:ext>
                  </a:extLst>
                </p14:cNvPr>
                <p14:cNvContentPartPr/>
                <p14:nvPr/>
              </p14:nvContentPartPr>
              <p14:xfrm>
                <a:off x="10512665" y="5180123"/>
                <a:ext cx="282240" cy="192600"/>
              </p14:xfrm>
            </p:contentPart>
          </mc:Choice>
          <mc:Fallback xmlns="">
            <p:pic>
              <p:nvPicPr>
                <p:cNvPr id="100" name="Tinta 99">
                  <a:extLst>
                    <a:ext uri="{FF2B5EF4-FFF2-40B4-BE49-F238E27FC236}">
                      <a16:creationId xmlns:a16="http://schemas.microsoft.com/office/drawing/2014/main" id="{A52EFE71-1049-496B-9A8C-4497D3C0DDDE}"/>
                    </a:ext>
                  </a:extLst>
                </p:cNvPr>
                <p:cNvPicPr/>
                <p:nvPr/>
              </p:nvPicPr>
              <p:blipFill>
                <a:blip r:embed="rId151"/>
                <a:stretch>
                  <a:fillRect/>
                </a:stretch>
              </p:blipFill>
              <p:spPr>
                <a:xfrm>
                  <a:off x="10504025" y="5171123"/>
                  <a:ext cx="299880" cy="210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2">
            <p14:nvContentPartPr>
              <p14:cNvPr id="102" name="Tinta 101">
                <a:extLst>
                  <a:ext uri="{FF2B5EF4-FFF2-40B4-BE49-F238E27FC236}">
                    <a16:creationId xmlns:a16="http://schemas.microsoft.com/office/drawing/2014/main" id="{4586C003-2044-4058-A240-0541DA7A6786}"/>
                  </a:ext>
                </a:extLst>
              </p14:cNvPr>
              <p14:cNvContentPartPr/>
              <p14:nvPr/>
            </p14:nvContentPartPr>
            <p14:xfrm>
              <a:off x="4631705" y="1773443"/>
              <a:ext cx="1210320" cy="407520"/>
            </p14:xfrm>
          </p:contentPart>
        </mc:Choice>
        <mc:Fallback xmlns="">
          <p:pic>
            <p:nvPicPr>
              <p:cNvPr id="102" name="Tinta 101">
                <a:extLst>
                  <a:ext uri="{FF2B5EF4-FFF2-40B4-BE49-F238E27FC236}">
                    <a16:creationId xmlns:a16="http://schemas.microsoft.com/office/drawing/2014/main" id="{4586C003-2044-4058-A240-0541DA7A6786}"/>
                  </a:ext>
                </a:extLst>
              </p:cNvPr>
              <p:cNvPicPr/>
              <p:nvPr/>
            </p:nvPicPr>
            <p:blipFill>
              <a:blip r:embed="rId153"/>
              <a:stretch>
                <a:fillRect/>
              </a:stretch>
            </p:blipFill>
            <p:spPr>
              <a:xfrm>
                <a:off x="4577705" y="1665443"/>
                <a:ext cx="131796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3" name="Tinta 102">
                <a:extLst>
                  <a:ext uri="{FF2B5EF4-FFF2-40B4-BE49-F238E27FC236}">
                    <a16:creationId xmlns:a16="http://schemas.microsoft.com/office/drawing/2014/main" id="{857F38FA-E00B-4024-8B86-7376126FCCE4}"/>
                  </a:ext>
                </a:extLst>
              </p14:cNvPr>
              <p14:cNvContentPartPr/>
              <p14:nvPr/>
            </p14:nvContentPartPr>
            <p14:xfrm>
              <a:off x="2170745" y="5573603"/>
              <a:ext cx="360" cy="360"/>
            </p14:xfrm>
          </p:contentPart>
        </mc:Choice>
        <mc:Fallback xmlns="">
          <p:pic>
            <p:nvPicPr>
              <p:cNvPr id="103" name="Tinta 102">
                <a:extLst>
                  <a:ext uri="{FF2B5EF4-FFF2-40B4-BE49-F238E27FC236}">
                    <a16:creationId xmlns:a16="http://schemas.microsoft.com/office/drawing/2014/main" id="{857F38FA-E00B-4024-8B86-7376126FCCE4}"/>
                  </a:ext>
                </a:extLst>
              </p:cNvPr>
              <p:cNvPicPr/>
              <p:nvPr/>
            </p:nvPicPr>
            <p:blipFill>
              <a:blip r:embed="rId155"/>
              <a:stretch>
                <a:fillRect/>
              </a:stretch>
            </p:blipFill>
            <p:spPr>
              <a:xfrm>
                <a:off x="2116745" y="546560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4" name="Tinta 103">
                <a:extLst>
                  <a:ext uri="{FF2B5EF4-FFF2-40B4-BE49-F238E27FC236}">
                    <a16:creationId xmlns:a16="http://schemas.microsoft.com/office/drawing/2014/main" id="{17DFAA7F-D1FE-47C1-89A2-E65B5E12F6F0}"/>
                  </a:ext>
                </a:extLst>
              </p14:cNvPr>
              <p14:cNvContentPartPr/>
              <p14:nvPr/>
            </p14:nvContentPartPr>
            <p14:xfrm>
              <a:off x="3078305" y="1927163"/>
              <a:ext cx="387000" cy="197640"/>
            </p14:xfrm>
          </p:contentPart>
        </mc:Choice>
        <mc:Fallback xmlns="">
          <p:pic>
            <p:nvPicPr>
              <p:cNvPr id="104" name="Tinta 103">
                <a:extLst>
                  <a:ext uri="{FF2B5EF4-FFF2-40B4-BE49-F238E27FC236}">
                    <a16:creationId xmlns:a16="http://schemas.microsoft.com/office/drawing/2014/main" id="{17DFAA7F-D1FE-47C1-89A2-E65B5E12F6F0}"/>
                  </a:ext>
                </a:extLst>
              </p:cNvPr>
              <p:cNvPicPr/>
              <p:nvPr/>
            </p:nvPicPr>
            <p:blipFill>
              <a:blip r:embed="rId157"/>
              <a:stretch>
                <a:fillRect/>
              </a:stretch>
            </p:blipFill>
            <p:spPr>
              <a:xfrm>
                <a:off x="3024305" y="1819523"/>
                <a:ext cx="494640"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5" name="Tinta 104">
                <a:extLst>
                  <a:ext uri="{FF2B5EF4-FFF2-40B4-BE49-F238E27FC236}">
                    <a16:creationId xmlns:a16="http://schemas.microsoft.com/office/drawing/2014/main" id="{C8846C9A-8A31-4412-820E-3FECBB2C3925}"/>
                  </a:ext>
                </a:extLst>
              </p14:cNvPr>
              <p14:cNvContentPartPr/>
              <p14:nvPr/>
            </p14:nvContentPartPr>
            <p14:xfrm>
              <a:off x="3906665" y="1907003"/>
              <a:ext cx="564120" cy="246600"/>
            </p14:xfrm>
          </p:contentPart>
        </mc:Choice>
        <mc:Fallback xmlns="">
          <p:pic>
            <p:nvPicPr>
              <p:cNvPr id="105" name="Tinta 104">
                <a:extLst>
                  <a:ext uri="{FF2B5EF4-FFF2-40B4-BE49-F238E27FC236}">
                    <a16:creationId xmlns:a16="http://schemas.microsoft.com/office/drawing/2014/main" id="{C8846C9A-8A31-4412-820E-3FECBB2C3925}"/>
                  </a:ext>
                </a:extLst>
              </p:cNvPr>
              <p:cNvPicPr/>
              <p:nvPr/>
            </p:nvPicPr>
            <p:blipFill>
              <a:blip r:embed="rId159"/>
              <a:stretch>
                <a:fillRect/>
              </a:stretch>
            </p:blipFill>
            <p:spPr>
              <a:xfrm>
                <a:off x="3853025" y="1799363"/>
                <a:ext cx="671760" cy="4622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7" name="Tinta 106">
                <a:extLst>
                  <a:ext uri="{FF2B5EF4-FFF2-40B4-BE49-F238E27FC236}">
                    <a16:creationId xmlns:a16="http://schemas.microsoft.com/office/drawing/2014/main" id="{DD983B0E-D763-4F74-988E-4075CE2A8F39}"/>
                  </a:ext>
                </a:extLst>
              </p14:cNvPr>
              <p14:cNvContentPartPr/>
              <p14:nvPr/>
            </p14:nvContentPartPr>
            <p14:xfrm>
              <a:off x="2749625" y="5074283"/>
              <a:ext cx="63360" cy="113760"/>
            </p14:xfrm>
          </p:contentPart>
        </mc:Choice>
        <mc:Fallback xmlns="">
          <p:pic>
            <p:nvPicPr>
              <p:cNvPr id="107" name="Tinta 106">
                <a:extLst>
                  <a:ext uri="{FF2B5EF4-FFF2-40B4-BE49-F238E27FC236}">
                    <a16:creationId xmlns:a16="http://schemas.microsoft.com/office/drawing/2014/main" id="{DD983B0E-D763-4F74-988E-4075CE2A8F39}"/>
                  </a:ext>
                </a:extLst>
              </p:cNvPr>
              <p:cNvPicPr/>
              <p:nvPr/>
            </p:nvPicPr>
            <p:blipFill>
              <a:blip r:embed="rId161"/>
              <a:stretch>
                <a:fillRect/>
              </a:stretch>
            </p:blipFill>
            <p:spPr>
              <a:xfrm>
                <a:off x="2695985" y="4966643"/>
                <a:ext cx="17100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8" name="Tinta 107">
                <a:extLst>
                  <a:ext uri="{FF2B5EF4-FFF2-40B4-BE49-F238E27FC236}">
                    <a16:creationId xmlns:a16="http://schemas.microsoft.com/office/drawing/2014/main" id="{C91DF9ED-FDF9-453E-AD55-B4E167F81E49}"/>
                  </a:ext>
                </a:extLst>
              </p14:cNvPr>
              <p14:cNvContentPartPr/>
              <p14:nvPr/>
            </p14:nvContentPartPr>
            <p14:xfrm>
              <a:off x="3851225" y="5048003"/>
              <a:ext cx="568080" cy="131400"/>
            </p14:xfrm>
          </p:contentPart>
        </mc:Choice>
        <mc:Fallback xmlns="">
          <p:pic>
            <p:nvPicPr>
              <p:cNvPr id="108" name="Tinta 107">
                <a:extLst>
                  <a:ext uri="{FF2B5EF4-FFF2-40B4-BE49-F238E27FC236}">
                    <a16:creationId xmlns:a16="http://schemas.microsoft.com/office/drawing/2014/main" id="{C91DF9ED-FDF9-453E-AD55-B4E167F81E49}"/>
                  </a:ext>
                </a:extLst>
              </p:cNvPr>
              <p:cNvPicPr/>
              <p:nvPr/>
            </p:nvPicPr>
            <p:blipFill>
              <a:blip r:embed="rId163"/>
              <a:stretch>
                <a:fillRect/>
              </a:stretch>
            </p:blipFill>
            <p:spPr>
              <a:xfrm>
                <a:off x="3797225" y="4940363"/>
                <a:ext cx="67572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9" name="Tinta 108">
                <a:extLst>
                  <a:ext uri="{FF2B5EF4-FFF2-40B4-BE49-F238E27FC236}">
                    <a16:creationId xmlns:a16="http://schemas.microsoft.com/office/drawing/2014/main" id="{8805E835-73F4-4F60-9EAE-B12234B18676}"/>
                  </a:ext>
                </a:extLst>
              </p14:cNvPr>
              <p14:cNvContentPartPr/>
              <p14:nvPr/>
            </p14:nvContentPartPr>
            <p14:xfrm>
              <a:off x="2994785" y="6257243"/>
              <a:ext cx="295200" cy="10440"/>
            </p14:xfrm>
          </p:contentPart>
        </mc:Choice>
        <mc:Fallback xmlns="">
          <p:pic>
            <p:nvPicPr>
              <p:cNvPr id="109" name="Tinta 108">
                <a:extLst>
                  <a:ext uri="{FF2B5EF4-FFF2-40B4-BE49-F238E27FC236}">
                    <a16:creationId xmlns:a16="http://schemas.microsoft.com/office/drawing/2014/main" id="{8805E835-73F4-4F60-9EAE-B12234B18676}"/>
                  </a:ext>
                </a:extLst>
              </p:cNvPr>
              <p:cNvPicPr/>
              <p:nvPr/>
            </p:nvPicPr>
            <p:blipFill>
              <a:blip r:embed="rId165"/>
              <a:stretch>
                <a:fillRect/>
              </a:stretch>
            </p:blipFill>
            <p:spPr>
              <a:xfrm>
                <a:off x="2941145" y="6149243"/>
                <a:ext cx="402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0" name="Tinta 109">
                <a:extLst>
                  <a:ext uri="{FF2B5EF4-FFF2-40B4-BE49-F238E27FC236}">
                    <a16:creationId xmlns:a16="http://schemas.microsoft.com/office/drawing/2014/main" id="{0A2BBE8E-24CD-473C-BF26-1058B8681B48}"/>
                  </a:ext>
                </a:extLst>
              </p14:cNvPr>
              <p14:cNvContentPartPr/>
              <p14:nvPr/>
            </p14:nvContentPartPr>
            <p14:xfrm>
              <a:off x="4228505" y="6247523"/>
              <a:ext cx="203760" cy="114480"/>
            </p14:xfrm>
          </p:contentPart>
        </mc:Choice>
        <mc:Fallback xmlns="">
          <p:pic>
            <p:nvPicPr>
              <p:cNvPr id="110" name="Tinta 109">
                <a:extLst>
                  <a:ext uri="{FF2B5EF4-FFF2-40B4-BE49-F238E27FC236}">
                    <a16:creationId xmlns:a16="http://schemas.microsoft.com/office/drawing/2014/main" id="{0A2BBE8E-24CD-473C-BF26-1058B8681B48}"/>
                  </a:ext>
                </a:extLst>
              </p:cNvPr>
              <p:cNvPicPr/>
              <p:nvPr/>
            </p:nvPicPr>
            <p:blipFill>
              <a:blip r:embed="rId167"/>
              <a:stretch>
                <a:fillRect/>
              </a:stretch>
            </p:blipFill>
            <p:spPr>
              <a:xfrm>
                <a:off x="4174865" y="6139523"/>
                <a:ext cx="3114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1" name="Tinta 110">
                <a:extLst>
                  <a:ext uri="{FF2B5EF4-FFF2-40B4-BE49-F238E27FC236}">
                    <a16:creationId xmlns:a16="http://schemas.microsoft.com/office/drawing/2014/main" id="{E4FA525F-3336-4FDC-871E-9575AF639159}"/>
                  </a:ext>
                </a:extLst>
              </p14:cNvPr>
              <p14:cNvContentPartPr/>
              <p14:nvPr/>
            </p14:nvContentPartPr>
            <p14:xfrm>
              <a:off x="3025745" y="5136923"/>
              <a:ext cx="351360" cy="30960"/>
            </p14:xfrm>
          </p:contentPart>
        </mc:Choice>
        <mc:Fallback xmlns="">
          <p:pic>
            <p:nvPicPr>
              <p:cNvPr id="111" name="Tinta 110">
                <a:extLst>
                  <a:ext uri="{FF2B5EF4-FFF2-40B4-BE49-F238E27FC236}">
                    <a16:creationId xmlns:a16="http://schemas.microsoft.com/office/drawing/2014/main" id="{E4FA525F-3336-4FDC-871E-9575AF639159}"/>
                  </a:ext>
                </a:extLst>
              </p:cNvPr>
              <p:cNvPicPr/>
              <p:nvPr/>
            </p:nvPicPr>
            <p:blipFill>
              <a:blip r:embed="rId169"/>
              <a:stretch>
                <a:fillRect/>
              </a:stretch>
            </p:blipFill>
            <p:spPr>
              <a:xfrm>
                <a:off x="2971745" y="5028923"/>
                <a:ext cx="4590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2" name="Tinta 111">
                <a:extLst>
                  <a:ext uri="{FF2B5EF4-FFF2-40B4-BE49-F238E27FC236}">
                    <a16:creationId xmlns:a16="http://schemas.microsoft.com/office/drawing/2014/main" id="{1A52F496-0690-48C3-A761-04FF3AFA725D}"/>
                  </a:ext>
                </a:extLst>
              </p14:cNvPr>
              <p14:cNvContentPartPr/>
              <p14:nvPr/>
            </p14:nvContentPartPr>
            <p14:xfrm>
              <a:off x="2748185" y="6271283"/>
              <a:ext cx="76320" cy="136080"/>
            </p14:xfrm>
          </p:contentPart>
        </mc:Choice>
        <mc:Fallback xmlns="">
          <p:pic>
            <p:nvPicPr>
              <p:cNvPr id="112" name="Tinta 111">
                <a:extLst>
                  <a:ext uri="{FF2B5EF4-FFF2-40B4-BE49-F238E27FC236}">
                    <a16:creationId xmlns:a16="http://schemas.microsoft.com/office/drawing/2014/main" id="{1A52F496-0690-48C3-A761-04FF3AFA725D}"/>
                  </a:ext>
                </a:extLst>
              </p:cNvPr>
              <p:cNvPicPr/>
              <p:nvPr/>
            </p:nvPicPr>
            <p:blipFill>
              <a:blip r:embed="rId171"/>
              <a:stretch>
                <a:fillRect/>
              </a:stretch>
            </p:blipFill>
            <p:spPr>
              <a:xfrm>
                <a:off x="2694545" y="6163643"/>
                <a:ext cx="183960" cy="351720"/>
              </a:xfrm>
              <a:prstGeom prst="rect">
                <a:avLst/>
              </a:prstGeom>
            </p:spPr>
          </p:pic>
        </mc:Fallback>
      </mc:AlternateContent>
    </p:spTree>
    <p:extLst>
      <p:ext uri="{BB962C8B-B14F-4D97-AF65-F5344CB8AC3E}">
        <p14:creationId xmlns:p14="http://schemas.microsoft.com/office/powerpoint/2010/main" val="406631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FUNÇÕES COMPOSTAS</a:t>
            </a:r>
            <a:endParaRPr kumimoji="0" lang="pt-BR" altLang="pt-BR" sz="3200" b="1" i="0" strike="noStrike" cap="none" normalizeH="0" baseline="0" dirty="0">
              <a:ln>
                <a:noFill/>
              </a:ln>
              <a:solidFill>
                <a:srgbClr val="0070C0"/>
              </a:solidFill>
              <a:effectLst/>
            </a:endParaRPr>
          </a:p>
        </p:txBody>
      </p:sp>
      <p:sp>
        <p:nvSpPr>
          <p:cNvPr id="9" name="Rectangle 13">
            <a:extLst>
              <a:ext uri="{FF2B5EF4-FFF2-40B4-BE49-F238E27FC236}">
                <a16:creationId xmlns:a16="http://schemas.microsoft.com/office/drawing/2014/main" id="{C31F7B83-BFCF-4576-91DC-1B8C35418A18}"/>
              </a:ext>
            </a:extLst>
          </p:cNvPr>
          <p:cNvSpPr>
            <a:spLocks noChangeArrowheads="1"/>
          </p:cNvSpPr>
          <p:nvPr/>
        </p:nvSpPr>
        <p:spPr bwMode="auto">
          <a:xfrm>
            <a:off x="457201" y="802517"/>
            <a:ext cx="1139390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latin typeface="Arial" panose="020B0604020202020204" pitchFamily="34" charset="0"/>
                <a:cs typeface="Arial" panose="020B0604020202020204" pitchFamily="34" charset="0"/>
              </a:rPr>
              <a:t>Exemplo 2: </a:t>
            </a:r>
            <a:r>
              <a:rPr lang="pt-BR" sz="1800" dirty="0">
                <a:effectLst/>
                <a:latin typeface="Arial" panose="020B0604020202020204" pitchFamily="34" charset="0"/>
                <a:ea typeface="Calibri" panose="020F0502020204030204" pitchFamily="34" charset="0"/>
                <a:cs typeface="Arial" panose="020B0604020202020204" pitchFamily="34" charset="0"/>
              </a:rPr>
              <a:t>Determine g(x) nos casos em que f[g(x)] = x e f(x) = 3x + 2</a:t>
            </a:r>
            <a:endParaRPr lang="pt-BR" altLang="pt-BR" sz="20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pt-BR" altLang="pt-BR" sz="2000" baseline="0" dirty="0">
              <a:latin typeface="Arial" panose="020B0604020202020204" pitchFamily="34" charset="0"/>
              <a:cs typeface="Arial" panose="020B0604020202020204" pitchFamily="34" charset="0"/>
            </a:endParaRPr>
          </a:p>
          <a:p>
            <a:pPr eaLnBrk="0" fontAlgn="base" hangingPunct="0">
              <a:spcBef>
                <a:spcPct val="0"/>
              </a:spcBef>
              <a:spcAft>
                <a:spcPct val="0"/>
              </a:spcAft>
            </a:pPr>
            <a:r>
              <a:rPr lang="pt-BR" altLang="pt-BR" sz="2000" dirty="0">
                <a:latin typeface="Arial" panose="020B0604020202020204" pitchFamily="34" charset="0"/>
                <a:cs typeface="Arial" panose="020B0604020202020204" pitchFamily="34" charset="0"/>
              </a:rPr>
              <a:t>Resolução: Inicialmente observamos que se </a:t>
            </a:r>
            <a:r>
              <a:rPr lang="pt-BR" sz="2000" dirty="0">
                <a:effectLst/>
                <a:latin typeface="Arial" panose="020B0604020202020204" pitchFamily="34" charset="0"/>
                <a:ea typeface="Calibri" panose="020F0502020204030204" pitchFamily="34" charset="0"/>
                <a:cs typeface="Arial" panose="020B0604020202020204" pitchFamily="34" charset="0"/>
              </a:rPr>
              <a:t>f</a:t>
            </a:r>
            <a:r>
              <a:rPr lang="pt-BR" dirty="0">
                <a:effectLst/>
                <a:latin typeface="Arial" panose="020B0604020202020204" pitchFamily="34" charset="0"/>
                <a:ea typeface="Calibri" panose="020F0502020204030204" pitchFamily="34" charset="0"/>
                <a:cs typeface="Arial" panose="020B0604020202020204" pitchFamily="34" charset="0"/>
              </a:rPr>
              <a:t>(</a:t>
            </a:r>
            <a:r>
              <a:rPr lang="pt-BR" b="1" dirty="0">
                <a:solidFill>
                  <a:srgbClr val="FF0000"/>
                </a:solidFill>
                <a:effectLst/>
                <a:latin typeface="Arial" panose="020B0604020202020204" pitchFamily="34" charset="0"/>
                <a:ea typeface="Calibri" panose="020F0502020204030204" pitchFamily="34" charset="0"/>
                <a:cs typeface="Arial" panose="020B0604020202020204" pitchFamily="34" charset="0"/>
              </a:rPr>
              <a:t>x</a:t>
            </a:r>
            <a:r>
              <a:rPr lang="pt-BR" dirty="0">
                <a:effectLst/>
                <a:latin typeface="Arial" panose="020B0604020202020204" pitchFamily="34" charset="0"/>
                <a:ea typeface="Calibri" panose="020F0502020204030204" pitchFamily="34" charset="0"/>
                <a:cs typeface="Arial" panose="020B0604020202020204" pitchFamily="34" charset="0"/>
              </a:rPr>
              <a:t>) = 3</a:t>
            </a:r>
            <a:r>
              <a:rPr lang="pt-BR" dirty="0">
                <a:solidFill>
                  <a:srgbClr val="FF0000"/>
                </a:solidFill>
                <a:effectLst/>
                <a:latin typeface="Arial" panose="020B0604020202020204" pitchFamily="34" charset="0"/>
                <a:ea typeface="Calibri" panose="020F0502020204030204" pitchFamily="34" charset="0"/>
                <a:cs typeface="Arial" panose="020B0604020202020204" pitchFamily="34" charset="0"/>
              </a:rPr>
              <a:t>x</a:t>
            </a:r>
            <a:r>
              <a:rPr lang="pt-BR" dirty="0">
                <a:effectLst/>
                <a:latin typeface="Arial" panose="020B0604020202020204" pitchFamily="34" charset="0"/>
                <a:ea typeface="Calibri" panose="020F0502020204030204" pitchFamily="34" charset="0"/>
                <a:cs typeface="Arial" panose="020B0604020202020204" pitchFamily="34" charset="0"/>
              </a:rPr>
              <a:t> + 2  então f[</a:t>
            </a:r>
            <a:r>
              <a:rPr lang="pt-BR" dirty="0">
                <a:solidFill>
                  <a:srgbClr val="FF0000"/>
                </a:solidFill>
                <a:effectLst/>
                <a:latin typeface="Arial" panose="020B0604020202020204" pitchFamily="34" charset="0"/>
                <a:ea typeface="Calibri" panose="020F0502020204030204" pitchFamily="34" charset="0"/>
                <a:cs typeface="Arial" panose="020B0604020202020204" pitchFamily="34" charset="0"/>
              </a:rPr>
              <a:t>g(x)] </a:t>
            </a:r>
            <a:r>
              <a:rPr lang="pt-BR" dirty="0">
                <a:effectLst/>
                <a:latin typeface="Arial" panose="020B0604020202020204" pitchFamily="34" charset="0"/>
                <a:ea typeface="Calibri" panose="020F0502020204030204" pitchFamily="34" charset="0"/>
                <a:cs typeface="Arial" panose="020B0604020202020204" pitchFamily="34" charset="0"/>
              </a:rPr>
              <a:t>= 3</a:t>
            </a:r>
            <a:r>
              <a:rPr lang="pt-BR" dirty="0">
                <a:solidFill>
                  <a:srgbClr val="FF0000"/>
                </a:solidFill>
                <a:effectLst/>
                <a:latin typeface="Arial" panose="020B0604020202020204" pitchFamily="34" charset="0"/>
                <a:ea typeface="Calibri" panose="020F0502020204030204" pitchFamily="34" charset="0"/>
                <a:cs typeface="Arial" panose="020B0604020202020204" pitchFamily="34" charset="0"/>
              </a:rPr>
              <a:t>g(x) </a:t>
            </a:r>
            <a:r>
              <a:rPr lang="pt-BR" dirty="0">
                <a:effectLst/>
                <a:latin typeface="Arial" panose="020B0604020202020204" pitchFamily="34" charset="0"/>
                <a:ea typeface="Calibri" panose="020F0502020204030204" pitchFamily="34" charset="0"/>
                <a:cs typeface="Arial" panose="020B0604020202020204" pitchFamily="34" charset="0"/>
              </a:rPr>
              <a:t>+ 2</a:t>
            </a:r>
            <a:endParaRPr lang="pt-BR" altLang="pt-BR" dirty="0">
              <a:latin typeface="Arial" panose="020B0604020202020204" pitchFamily="34" charset="0"/>
              <a:cs typeface="Arial" panose="020B0604020202020204" pitchFamily="34" charset="0"/>
            </a:endParaRPr>
          </a:p>
          <a:p>
            <a:pPr eaLnBrk="0" fontAlgn="base" hangingPunct="0">
              <a:spcBef>
                <a:spcPct val="0"/>
              </a:spcBef>
              <a:spcAft>
                <a:spcPct val="0"/>
              </a:spcAft>
            </a:pPr>
            <a:endParaRPr lang="pt-BR" altLang="pt-BR" sz="24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pt-BR" altLang="pt-BR" sz="2000" baseline="0" dirty="0">
              <a:latin typeface="Comic Sans MS" panose="030F0702030302020204" pitchFamily="66"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LcParenR"/>
              <a:tabLst/>
            </a:pPr>
            <a:endParaRPr kumimoji="0" lang="pt-BR" altLang="pt-BR" sz="2000" b="0" i="0" u="none" strike="noStrike" cap="none" normalizeH="0" dirty="0">
              <a:ln>
                <a:noFill/>
              </a:ln>
              <a:effectLst/>
              <a:latin typeface="Comic Sans MS" panose="030F0702030302020204" pitchFamily="66" charset="0"/>
              <a:cs typeface="Arial" panose="020B0604020202020204" pitchFamily="34" charset="0"/>
            </a:endParaRPr>
          </a:p>
        </p:txBody>
      </p:sp>
      <p:sp>
        <p:nvSpPr>
          <p:cNvPr id="10" name="CaixaDeTexto 9">
            <a:extLst>
              <a:ext uri="{FF2B5EF4-FFF2-40B4-BE49-F238E27FC236}">
                <a16:creationId xmlns:a16="http://schemas.microsoft.com/office/drawing/2014/main" id="{EB0BE14F-B222-48D7-9411-E94EA128EB53}"/>
              </a:ext>
            </a:extLst>
          </p:cNvPr>
          <p:cNvSpPr txBox="1"/>
          <p:nvPr/>
        </p:nvSpPr>
        <p:spPr>
          <a:xfrm>
            <a:off x="457201" y="4017444"/>
            <a:ext cx="11161294" cy="65080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1800" dirty="0">
                <a:latin typeface="Arial" panose="020B0604020202020204" pitchFamily="34" charset="0"/>
                <a:cs typeface="Arial" panose="020B0604020202020204" pitchFamily="34" charset="0"/>
              </a:rPr>
              <a:t>Exemplo 3: </a:t>
            </a:r>
            <a:r>
              <a:rPr lang="pt-BR" sz="1600" dirty="0">
                <a:effectLst/>
                <a:latin typeface="Arial" panose="020B0604020202020204" pitchFamily="34" charset="0"/>
                <a:ea typeface="Calibri" panose="020F0502020204030204" pitchFamily="34" charset="0"/>
                <a:cs typeface="Arial" panose="020B0604020202020204" pitchFamily="34" charset="0"/>
              </a:rPr>
              <a:t>Determine g(x) nos casos em que g[</a:t>
            </a:r>
            <a:r>
              <a:rPr lang="pt-BR" sz="1600" dirty="0">
                <a:latin typeface="Arial" panose="020B0604020202020204" pitchFamily="34" charset="0"/>
                <a:ea typeface="Calibri" panose="020F0502020204030204" pitchFamily="34" charset="0"/>
                <a:cs typeface="Arial" panose="020B0604020202020204" pitchFamily="34" charset="0"/>
              </a:rPr>
              <a:t>f</a:t>
            </a:r>
            <a:r>
              <a:rPr lang="pt-BR" sz="1600" dirty="0">
                <a:effectLst/>
                <a:latin typeface="Arial" panose="020B0604020202020204" pitchFamily="34" charset="0"/>
                <a:ea typeface="Calibri" panose="020F0502020204030204" pitchFamily="34" charset="0"/>
                <a:cs typeface="Arial" panose="020B0604020202020204" pitchFamily="34" charset="0"/>
              </a:rPr>
              <a:t>(x)] = 1 - 2x  e f(x) = x + 1</a:t>
            </a:r>
            <a:endParaRPr lang="pt-BR" altLang="pt-BR" sz="18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pt-BR" altLang="pt-BR" sz="1800" baseline="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Tinta 2">
                <a:extLst>
                  <a:ext uri="{FF2B5EF4-FFF2-40B4-BE49-F238E27FC236}">
                    <a16:creationId xmlns:a16="http://schemas.microsoft.com/office/drawing/2014/main" id="{B34502FD-CB50-4726-81D6-8D880BBDFBB0}"/>
                  </a:ext>
                </a:extLst>
              </p14:cNvPr>
              <p14:cNvContentPartPr/>
              <p14:nvPr/>
            </p14:nvContentPartPr>
            <p14:xfrm>
              <a:off x="6631505" y="1021763"/>
              <a:ext cx="1166400" cy="136800"/>
            </p14:xfrm>
          </p:contentPart>
        </mc:Choice>
        <mc:Fallback xmlns="">
          <p:pic>
            <p:nvPicPr>
              <p:cNvPr id="3" name="Tinta 2">
                <a:extLst>
                  <a:ext uri="{FF2B5EF4-FFF2-40B4-BE49-F238E27FC236}">
                    <a16:creationId xmlns:a16="http://schemas.microsoft.com/office/drawing/2014/main" id="{B34502FD-CB50-4726-81D6-8D880BBDFBB0}"/>
                  </a:ext>
                </a:extLst>
              </p:cNvPr>
              <p:cNvPicPr/>
              <p:nvPr/>
            </p:nvPicPr>
            <p:blipFill>
              <a:blip r:embed="rId3"/>
              <a:stretch>
                <a:fillRect/>
              </a:stretch>
            </p:blipFill>
            <p:spPr>
              <a:xfrm>
                <a:off x="6577865" y="913763"/>
                <a:ext cx="12740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Tinta 3">
                <a:extLst>
                  <a:ext uri="{FF2B5EF4-FFF2-40B4-BE49-F238E27FC236}">
                    <a16:creationId xmlns:a16="http://schemas.microsoft.com/office/drawing/2014/main" id="{E286D7C9-4152-4CA7-BF65-1F9C50569608}"/>
                  </a:ext>
                </a:extLst>
              </p14:cNvPr>
              <p14:cNvContentPartPr/>
              <p14:nvPr/>
            </p14:nvContentPartPr>
            <p14:xfrm>
              <a:off x="3034025" y="1026083"/>
              <a:ext cx="332640" cy="174240"/>
            </p14:xfrm>
          </p:contentPart>
        </mc:Choice>
        <mc:Fallback xmlns="">
          <p:pic>
            <p:nvPicPr>
              <p:cNvPr id="4" name="Tinta 3">
                <a:extLst>
                  <a:ext uri="{FF2B5EF4-FFF2-40B4-BE49-F238E27FC236}">
                    <a16:creationId xmlns:a16="http://schemas.microsoft.com/office/drawing/2014/main" id="{E286D7C9-4152-4CA7-BF65-1F9C50569608}"/>
                  </a:ext>
                </a:extLst>
              </p:cNvPr>
              <p:cNvPicPr/>
              <p:nvPr/>
            </p:nvPicPr>
            <p:blipFill>
              <a:blip r:embed="rId5"/>
              <a:stretch>
                <a:fillRect/>
              </a:stretch>
            </p:blipFill>
            <p:spPr>
              <a:xfrm>
                <a:off x="2980025" y="918443"/>
                <a:ext cx="4402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Tinta 4">
                <a:extLst>
                  <a:ext uri="{FF2B5EF4-FFF2-40B4-BE49-F238E27FC236}">
                    <a16:creationId xmlns:a16="http://schemas.microsoft.com/office/drawing/2014/main" id="{1D4F17F0-C7E7-40CB-AFE4-17B52D9C451D}"/>
                  </a:ext>
                </a:extLst>
              </p14:cNvPr>
              <p14:cNvContentPartPr/>
              <p14:nvPr/>
            </p14:nvContentPartPr>
            <p14:xfrm>
              <a:off x="5415785" y="1025003"/>
              <a:ext cx="873360" cy="145800"/>
            </p14:xfrm>
          </p:contentPart>
        </mc:Choice>
        <mc:Fallback xmlns="">
          <p:pic>
            <p:nvPicPr>
              <p:cNvPr id="5" name="Tinta 4">
                <a:extLst>
                  <a:ext uri="{FF2B5EF4-FFF2-40B4-BE49-F238E27FC236}">
                    <a16:creationId xmlns:a16="http://schemas.microsoft.com/office/drawing/2014/main" id="{1D4F17F0-C7E7-40CB-AFE4-17B52D9C451D}"/>
                  </a:ext>
                </a:extLst>
              </p:cNvPr>
              <p:cNvPicPr/>
              <p:nvPr/>
            </p:nvPicPr>
            <p:blipFill>
              <a:blip r:embed="rId7"/>
              <a:stretch>
                <a:fillRect/>
              </a:stretch>
            </p:blipFill>
            <p:spPr>
              <a:xfrm>
                <a:off x="5361785" y="917003"/>
                <a:ext cx="98100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Tinta 5">
                <a:extLst>
                  <a:ext uri="{FF2B5EF4-FFF2-40B4-BE49-F238E27FC236}">
                    <a16:creationId xmlns:a16="http://schemas.microsoft.com/office/drawing/2014/main" id="{B7C4E86F-71E8-4E2D-8EB6-032AA84BB872}"/>
                  </a:ext>
                </a:extLst>
              </p14:cNvPr>
              <p14:cNvContentPartPr/>
              <p14:nvPr/>
            </p14:nvContentPartPr>
            <p14:xfrm>
              <a:off x="5765705" y="1790003"/>
              <a:ext cx="50400" cy="12600"/>
            </p14:xfrm>
          </p:contentPart>
        </mc:Choice>
        <mc:Fallback xmlns="">
          <p:pic>
            <p:nvPicPr>
              <p:cNvPr id="6" name="Tinta 5">
                <a:extLst>
                  <a:ext uri="{FF2B5EF4-FFF2-40B4-BE49-F238E27FC236}">
                    <a16:creationId xmlns:a16="http://schemas.microsoft.com/office/drawing/2014/main" id="{B7C4E86F-71E8-4E2D-8EB6-032AA84BB872}"/>
                  </a:ext>
                </a:extLst>
              </p:cNvPr>
              <p:cNvPicPr/>
              <p:nvPr/>
            </p:nvPicPr>
            <p:blipFill>
              <a:blip r:embed="rId9"/>
              <a:stretch>
                <a:fillRect/>
              </a:stretch>
            </p:blipFill>
            <p:spPr>
              <a:xfrm>
                <a:off x="5757065" y="1781363"/>
                <a:ext cx="680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Tinta 6">
                <a:extLst>
                  <a:ext uri="{FF2B5EF4-FFF2-40B4-BE49-F238E27FC236}">
                    <a16:creationId xmlns:a16="http://schemas.microsoft.com/office/drawing/2014/main" id="{7BD6AE00-C5CD-4DEC-AF57-E9854C6D1EB7}"/>
                  </a:ext>
                </a:extLst>
              </p14:cNvPr>
              <p14:cNvContentPartPr/>
              <p14:nvPr/>
            </p14:nvContentPartPr>
            <p14:xfrm>
              <a:off x="6372665" y="1760843"/>
              <a:ext cx="21960" cy="19800"/>
            </p14:xfrm>
          </p:contentPart>
        </mc:Choice>
        <mc:Fallback xmlns="">
          <p:pic>
            <p:nvPicPr>
              <p:cNvPr id="7" name="Tinta 6">
                <a:extLst>
                  <a:ext uri="{FF2B5EF4-FFF2-40B4-BE49-F238E27FC236}">
                    <a16:creationId xmlns:a16="http://schemas.microsoft.com/office/drawing/2014/main" id="{7BD6AE00-C5CD-4DEC-AF57-E9854C6D1EB7}"/>
                  </a:ext>
                </a:extLst>
              </p:cNvPr>
              <p:cNvPicPr/>
              <p:nvPr/>
            </p:nvPicPr>
            <p:blipFill>
              <a:blip r:embed="rId11"/>
              <a:stretch>
                <a:fillRect/>
              </a:stretch>
            </p:blipFill>
            <p:spPr>
              <a:xfrm>
                <a:off x="6363665" y="1751843"/>
                <a:ext cx="39600" cy="37440"/>
              </a:xfrm>
              <a:prstGeom prst="rect">
                <a:avLst/>
              </a:prstGeom>
            </p:spPr>
          </p:pic>
        </mc:Fallback>
      </mc:AlternateContent>
      <p:grpSp>
        <p:nvGrpSpPr>
          <p:cNvPr id="18" name="Agrupar 17">
            <a:extLst>
              <a:ext uri="{FF2B5EF4-FFF2-40B4-BE49-F238E27FC236}">
                <a16:creationId xmlns:a16="http://schemas.microsoft.com/office/drawing/2014/main" id="{2C5FD5C3-A813-4316-8DEE-2D5A7F64C6E7}"/>
              </a:ext>
            </a:extLst>
          </p:cNvPr>
          <p:cNvGrpSpPr/>
          <p:nvPr/>
        </p:nvGrpSpPr>
        <p:grpSpPr>
          <a:xfrm>
            <a:off x="8374985" y="288083"/>
            <a:ext cx="1392120" cy="599760"/>
            <a:chOff x="8374985" y="288083"/>
            <a:chExt cx="1392120" cy="599760"/>
          </a:xfrm>
        </p:grpSpPr>
        <mc:AlternateContent xmlns:mc="http://schemas.openxmlformats.org/markup-compatibility/2006" xmlns:p14="http://schemas.microsoft.com/office/powerpoint/2010/main">
          <mc:Choice Requires="p14">
            <p:contentPart p14:bwMode="auto" r:id="rId12">
              <p14:nvContentPartPr>
                <p14:cNvPr id="8" name="Tinta 7">
                  <a:extLst>
                    <a:ext uri="{FF2B5EF4-FFF2-40B4-BE49-F238E27FC236}">
                      <a16:creationId xmlns:a16="http://schemas.microsoft.com/office/drawing/2014/main" id="{E2C75985-59B8-45F0-8636-EC35C594A310}"/>
                    </a:ext>
                  </a:extLst>
                </p14:cNvPr>
                <p14:cNvContentPartPr/>
                <p14:nvPr/>
              </p14:nvContentPartPr>
              <p14:xfrm>
                <a:off x="8374985" y="293123"/>
                <a:ext cx="250560" cy="594720"/>
              </p14:xfrm>
            </p:contentPart>
          </mc:Choice>
          <mc:Fallback xmlns="">
            <p:pic>
              <p:nvPicPr>
                <p:cNvPr id="8" name="Tinta 7">
                  <a:extLst>
                    <a:ext uri="{FF2B5EF4-FFF2-40B4-BE49-F238E27FC236}">
                      <a16:creationId xmlns:a16="http://schemas.microsoft.com/office/drawing/2014/main" id="{E2C75985-59B8-45F0-8636-EC35C594A310}"/>
                    </a:ext>
                  </a:extLst>
                </p:cNvPr>
                <p:cNvPicPr/>
                <p:nvPr/>
              </p:nvPicPr>
              <p:blipFill>
                <a:blip r:embed="rId13"/>
                <a:stretch>
                  <a:fillRect/>
                </a:stretch>
              </p:blipFill>
              <p:spPr>
                <a:xfrm>
                  <a:off x="8366345" y="284483"/>
                  <a:ext cx="26820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Tinta 10">
                  <a:extLst>
                    <a:ext uri="{FF2B5EF4-FFF2-40B4-BE49-F238E27FC236}">
                      <a16:creationId xmlns:a16="http://schemas.microsoft.com/office/drawing/2014/main" id="{DAEB8D31-EE73-4383-BC31-3FCAC34AA91F}"/>
                    </a:ext>
                  </a:extLst>
                </p14:cNvPr>
                <p14:cNvContentPartPr/>
                <p14:nvPr/>
              </p14:nvContentPartPr>
              <p14:xfrm>
                <a:off x="8722025" y="291683"/>
                <a:ext cx="134280" cy="410760"/>
              </p14:xfrm>
            </p:contentPart>
          </mc:Choice>
          <mc:Fallback xmlns="">
            <p:pic>
              <p:nvPicPr>
                <p:cNvPr id="11" name="Tinta 10">
                  <a:extLst>
                    <a:ext uri="{FF2B5EF4-FFF2-40B4-BE49-F238E27FC236}">
                      <a16:creationId xmlns:a16="http://schemas.microsoft.com/office/drawing/2014/main" id="{DAEB8D31-EE73-4383-BC31-3FCAC34AA91F}"/>
                    </a:ext>
                  </a:extLst>
                </p:cNvPr>
                <p:cNvPicPr/>
                <p:nvPr/>
              </p:nvPicPr>
              <p:blipFill>
                <a:blip r:embed="rId15"/>
                <a:stretch>
                  <a:fillRect/>
                </a:stretch>
              </p:blipFill>
              <p:spPr>
                <a:xfrm>
                  <a:off x="8713025" y="282683"/>
                  <a:ext cx="15192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Tinta 12">
                  <a:extLst>
                    <a:ext uri="{FF2B5EF4-FFF2-40B4-BE49-F238E27FC236}">
                      <a16:creationId xmlns:a16="http://schemas.microsoft.com/office/drawing/2014/main" id="{E049C03E-BDA9-4B7A-A9AB-D9ECFD36074B}"/>
                    </a:ext>
                  </a:extLst>
                </p14:cNvPr>
                <p14:cNvContentPartPr/>
                <p14:nvPr/>
              </p14:nvContentPartPr>
              <p14:xfrm>
                <a:off x="9017225" y="401843"/>
                <a:ext cx="218160" cy="294480"/>
              </p14:xfrm>
            </p:contentPart>
          </mc:Choice>
          <mc:Fallback xmlns="">
            <p:pic>
              <p:nvPicPr>
                <p:cNvPr id="13" name="Tinta 12">
                  <a:extLst>
                    <a:ext uri="{FF2B5EF4-FFF2-40B4-BE49-F238E27FC236}">
                      <a16:creationId xmlns:a16="http://schemas.microsoft.com/office/drawing/2014/main" id="{E049C03E-BDA9-4B7A-A9AB-D9ECFD36074B}"/>
                    </a:ext>
                  </a:extLst>
                </p:cNvPr>
                <p:cNvPicPr/>
                <p:nvPr/>
              </p:nvPicPr>
              <p:blipFill>
                <a:blip r:embed="rId17"/>
                <a:stretch>
                  <a:fillRect/>
                </a:stretch>
              </p:blipFill>
              <p:spPr>
                <a:xfrm>
                  <a:off x="9008585" y="393203"/>
                  <a:ext cx="23580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Tinta 13">
                  <a:extLst>
                    <a:ext uri="{FF2B5EF4-FFF2-40B4-BE49-F238E27FC236}">
                      <a16:creationId xmlns:a16="http://schemas.microsoft.com/office/drawing/2014/main" id="{85B8C0B3-A9A8-4BB8-90EB-3EFC1C591D4D}"/>
                    </a:ext>
                  </a:extLst>
                </p14:cNvPr>
                <p14:cNvContentPartPr/>
                <p14:nvPr/>
              </p14:nvContentPartPr>
              <p14:xfrm>
                <a:off x="9407825" y="288083"/>
                <a:ext cx="81000" cy="519840"/>
              </p14:xfrm>
            </p:contentPart>
          </mc:Choice>
          <mc:Fallback xmlns="">
            <p:pic>
              <p:nvPicPr>
                <p:cNvPr id="14" name="Tinta 13">
                  <a:extLst>
                    <a:ext uri="{FF2B5EF4-FFF2-40B4-BE49-F238E27FC236}">
                      <a16:creationId xmlns:a16="http://schemas.microsoft.com/office/drawing/2014/main" id="{85B8C0B3-A9A8-4BB8-90EB-3EFC1C591D4D}"/>
                    </a:ext>
                  </a:extLst>
                </p:cNvPr>
                <p:cNvPicPr/>
                <p:nvPr/>
              </p:nvPicPr>
              <p:blipFill>
                <a:blip r:embed="rId19"/>
                <a:stretch>
                  <a:fillRect/>
                </a:stretch>
              </p:blipFill>
              <p:spPr>
                <a:xfrm>
                  <a:off x="9399185" y="279443"/>
                  <a:ext cx="986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Tinta 14">
                  <a:extLst>
                    <a:ext uri="{FF2B5EF4-FFF2-40B4-BE49-F238E27FC236}">
                      <a16:creationId xmlns:a16="http://schemas.microsoft.com/office/drawing/2014/main" id="{A81E6D38-08BA-452F-B7D0-DF3F4CC5D119}"/>
                    </a:ext>
                  </a:extLst>
                </p14:cNvPr>
                <p14:cNvContentPartPr/>
                <p14:nvPr/>
              </p14:nvContentPartPr>
              <p14:xfrm>
                <a:off x="9620225" y="547283"/>
                <a:ext cx="146880" cy="20880"/>
              </p14:xfrm>
            </p:contentPart>
          </mc:Choice>
          <mc:Fallback xmlns="">
            <p:pic>
              <p:nvPicPr>
                <p:cNvPr id="15" name="Tinta 14">
                  <a:extLst>
                    <a:ext uri="{FF2B5EF4-FFF2-40B4-BE49-F238E27FC236}">
                      <a16:creationId xmlns:a16="http://schemas.microsoft.com/office/drawing/2014/main" id="{A81E6D38-08BA-452F-B7D0-DF3F4CC5D119}"/>
                    </a:ext>
                  </a:extLst>
                </p:cNvPr>
                <p:cNvPicPr/>
                <p:nvPr/>
              </p:nvPicPr>
              <p:blipFill>
                <a:blip r:embed="rId21"/>
                <a:stretch>
                  <a:fillRect/>
                </a:stretch>
              </p:blipFill>
              <p:spPr>
                <a:xfrm>
                  <a:off x="9611585" y="538643"/>
                  <a:ext cx="1645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Tinta 15">
                  <a:extLst>
                    <a:ext uri="{FF2B5EF4-FFF2-40B4-BE49-F238E27FC236}">
                      <a16:creationId xmlns:a16="http://schemas.microsoft.com/office/drawing/2014/main" id="{A9FB30E0-E491-4406-B78C-D17A91C78764}"/>
                    </a:ext>
                  </a:extLst>
                </p14:cNvPr>
                <p14:cNvContentPartPr/>
                <p14:nvPr/>
              </p14:nvContentPartPr>
              <p14:xfrm>
                <a:off x="9637865" y="621443"/>
                <a:ext cx="119160" cy="8280"/>
              </p14:xfrm>
            </p:contentPart>
          </mc:Choice>
          <mc:Fallback xmlns="">
            <p:pic>
              <p:nvPicPr>
                <p:cNvPr id="16" name="Tinta 15">
                  <a:extLst>
                    <a:ext uri="{FF2B5EF4-FFF2-40B4-BE49-F238E27FC236}">
                      <a16:creationId xmlns:a16="http://schemas.microsoft.com/office/drawing/2014/main" id="{A9FB30E0-E491-4406-B78C-D17A91C78764}"/>
                    </a:ext>
                  </a:extLst>
                </p:cNvPr>
                <p:cNvPicPr/>
                <p:nvPr/>
              </p:nvPicPr>
              <p:blipFill>
                <a:blip r:embed="rId23"/>
                <a:stretch>
                  <a:fillRect/>
                </a:stretch>
              </p:blipFill>
              <p:spPr>
                <a:xfrm>
                  <a:off x="9629225" y="612443"/>
                  <a:ext cx="136800" cy="2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2" name="Tinta 21">
                <a:extLst>
                  <a:ext uri="{FF2B5EF4-FFF2-40B4-BE49-F238E27FC236}">
                    <a16:creationId xmlns:a16="http://schemas.microsoft.com/office/drawing/2014/main" id="{3B9EB39D-9E7F-4E57-AE11-B07FB3376998}"/>
                  </a:ext>
                </a:extLst>
              </p14:cNvPr>
              <p14:cNvContentPartPr/>
              <p14:nvPr/>
            </p14:nvContentPartPr>
            <p14:xfrm>
              <a:off x="11387825" y="470963"/>
              <a:ext cx="254520" cy="234720"/>
            </p14:xfrm>
          </p:contentPart>
        </mc:Choice>
        <mc:Fallback xmlns="">
          <p:pic>
            <p:nvPicPr>
              <p:cNvPr id="22" name="Tinta 21">
                <a:extLst>
                  <a:ext uri="{FF2B5EF4-FFF2-40B4-BE49-F238E27FC236}">
                    <a16:creationId xmlns:a16="http://schemas.microsoft.com/office/drawing/2014/main" id="{3B9EB39D-9E7F-4E57-AE11-B07FB3376998}"/>
                  </a:ext>
                </a:extLst>
              </p:cNvPr>
              <p:cNvPicPr/>
              <p:nvPr/>
            </p:nvPicPr>
            <p:blipFill>
              <a:blip r:embed="rId25"/>
              <a:stretch>
                <a:fillRect/>
              </a:stretch>
            </p:blipFill>
            <p:spPr>
              <a:xfrm>
                <a:off x="11378825" y="461963"/>
                <a:ext cx="2721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Tinta 23">
                <a:extLst>
                  <a:ext uri="{FF2B5EF4-FFF2-40B4-BE49-F238E27FC236}">
                    <a16:creationId xmlns:a16="http://schemas.microsoft.com/office/drawing/2014/main" id="{03FB2F83-F7C9-4005-A995-12A002FEA5EE}"/>
                  </a:ext>
                </a:extLst>
              </p14:cNvPr>
              <p14:cNvContentPartPr/>
              <p14:nvPr/>
            </p14:nvContentPartPr>
            <p14:xfrm>
              <a:off x="9012185" y="395363"/>
              <a:ext cx="231480" cy="273240"/>
            </p14:xfrm>
          </p:contentPart>
        </mc:Choice>
        <mc:Fallback xmlns="">
          <p:pic>
            <p:nvPicPr>
              <p:cNvPr id="24" name="Tinta 23">
                <a:extLst>
                  <a:ext uri="{FF2B5EF4-FFF2-40B4-BE49-F238E27FC236}">
                    <a16:creationId xmlns:a16="http://schemas.microsoft.com/office/drawing/2014/main" id="{03FB2F83-F7C9-4005-A995-12A002FEA5EE}"/>
                  </a:ext>
                </a:extLst>
              </p:cNvPr>
              <p:cNvPicPr/>
              <p:nvPr/>
            </p:nvPicPr>
            <p:blipFill>
              <a:blip r:embed="rId27"/>
              <a:stretch>
                <a:fillRect/>
              </a:stretch>
            </p:blipFill>
            <p:spPr>
              <a:xfrm>
                <a:off x="8958185" y="287363"/>
                <a:ext cx="339120" cy="488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Tinta 24">
                <a:extLst>
                  <a:ext uri="{FF2B5EF4-FFF2-40B4-BE49-F238E27FC236}">
                    <a16:creationId xmlns:a16="http://schemas.microsoft.com/office/drawing/2014/main" id="{3DA1A460-3DBE-4F2C-A65B-17F3B6DCCFD3}"/>
                  </a:ext>
                </a:extLst>
              </p14:cNvPr>
              <p14:cNvContentPartPr/>
              <p14:nvPr/>
            </p14:nvContentPartPr>
            <p14:xfrm>
              <a:off x="10536785" y="414443"/>
              <a:ext cx="318240" cy="272160"/>
            </p14:xfrm>
          </p:contentPart>
        </mc:Choice>
        <mc:Fallback xmlns="">
          <p:pic>
            <p:nvPicPr>
              <p:cNvPr id="25" name="Tinta 24">
                <a:extLst>
                  <a:ext uri="{FF2B5EF4-FFF2-40B4-BE49-F238E27FC236}">
                    <a16:creationId xmlns:a16="http://schemas.microsoft.com/office/drawing/2014/main" id="{3DA1A460-3DBE-4F2C-A65B-17F3B6DCCFD3}"/>
                  </a:ext>
                </a:extLst>
              </p:cNvPr>
              <p:cNvPicPr/>
              <p:nvPr/>
            </p:nvPicPr>
            <p:blipFill>
              <a:blip r:embed="rId29"/>
              <a:stretch>
                <a:fillRect/>
              </a:stretch>
            </p:blipFill>
            <p:spPr>
              <a:xfrm>
                <a:off x="10482785" y="306803"/>
                <a:ext cx="425880" cy="487800"/>
              </a:xfrm>
              <a:prstGeom prst="rect">
                <a:avLst/>
              </a:prstGeom>
            </p:spPr>
          </p:pic>
        </mc:Fallback>
      </mc:AlternateContent>
      <p:grpSp>
        <p:nvGrpSpPr>
          <p:cNvPr id="27" name="Agrupar 26">
            <a:extLst>
              <a:ext uri="{FF2B5EF4-FFF2-40B4-BE49-F238E27FC236}">
                <a16:creationId xmlns:a16="http://schemas.microsoft.com/office/drawing/2014/main" id="{7CB5D00F-A5F8-4CF1-9F5E-0FA0F47D60E9}"/>
              </a:ext>
            </a:extLst>
          </p:cNvPr>
          <p:cNvGrpSpPr/>
          <p:nvPr/>
        </p:nvGrpSpPr>
        <p:grpSpPr>
          <a:xfrm>
            <a:off x="10060145" y="402923"/>
            <a:ext cx="1115640" cy="376920"/>
            <a:chOff x="10060145" y="402923"/>
            <a:chExt cx="1115640" cy="376920"/>
          </a:xfrm>
        </p:grpSpPr>
        <mc:AlternateContent xmlns:mc="http://schemas.openxmlformats.org/markup-compatibility/2006" xmlns:p14="http://schemas.microsoft.com/office/powerpoint/2010/main">
          <mc:Choice Requires="p14">
            <p:contentPart p14:bwMode="auto" r:id="rId30">
              <p14:nvContentPartPr>
                <p14:cNvPr id="17" name="Tinta 16">
                  <a:extLst>
                    <a:ext uri="{FF2B5EF4-FFF2-40B4-BE49-F238E27FC236}">
                      <a16:creationId xmlns:a16="http://schemas.microsoft.com/office/drawing/2014/main" id="{60995DFB-8D3F-4478-A5B5-12D1E265087F}"/>
                    </a:ext>
                  </a:extLst>
                </p14:cNvPr>
                <p14:cNvContentPartPr/>
                <p14:nvPr/>
              </p14:nvContentPartPr>
              <p14:xfrm>
                <a:off x="10060145" y="402923"/>
                <a:ext cx="196560" cy="299520"/>
              </p14:xfrm>
            </p:contentPart>
          </mc:Choice>
          <mc:Fallback xmlns="">
            <p:pic>
              <p:nvPicPr>
                <p:cNvPr id="17" name="Tinta 16">
                  <a:extLst>
                    <a:ext uri="{FF2B5EF4-FFF2-40B4-BE49-F238E27FC236}">
                      <a16:creationId xmlns:a16="http://schemas.microsoft.com/office/drawing/2014/main" id="{60995DFB-8D3F-4478-A5B5-12D1E265087F}"/>
                    </a:ext>
                  </a:extLst>
                </p:cNvPr>
                <p:cNvPicPr/>
                <p:nvPr/>
              </p:nvPicPr>
              <p:blipFill>
                <a:blip r:embed="rId31"/>
                <a:stretch>
                  <a:fillRect/>
                </a:stretch>
              </p:blipFill>
              <p:spPr>
                <a:xfrm>
                  <a:off x="10051505" y="394283"/>
                  <a:ext cx="2142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Tinta 18">
                  <a:extLst>
                    <a:ext uri="{FF2B5EF4-FFF2-40B4-BE49-F238E27FC236}">
                      <a16:creationId xmlns:a16="http://schemas.microsoft.com/office/drawing/2014/main" id="{76368455-2FC7-46AD-9789-D368853F2272}"/>
                    </a:ext>
                  </a:extLst>
                </p14:cNvPr>
                <p14:cNvContentPartPr/>
                <p14:nvPr/>
              </p14:nvContentPartPr>
              <p14:xfrm>
                <a:off x="10540745" y="445043"/>
                <a:ext cx="276480" cy="321120"/>
              </p14:xfrm>
            </p:contentPart>
          </mc:Choice>
          <mc:Fallback xmlns="">
            <p:pic>
              <p:nvPicPr>
                <p:cNvPr id="19" name="Tinta 18">
                  <a:extLst>
                    <a:ext uri="{FF2B5EF4-FFF2-40B4-BE49-F238E27FC236}">
                      <a16:creationId xmlns:a16="http://schemas.microsoft.com/office/drawing/2014/main" id="{76368455-2FC7-46AD-9789-D368853F2272}"/>
                    </a:ext>
                  </a:extLst>
                </p:cNvPr>
                <p:cNvPicPr/>
                <p:nvPr/>
              </p:nvPicPr>
              <p:blipFill>
                <a:blip r:embed="rId33"/>
                <a:stretch>
                  <a:fillRect/>
                </a:stretch>
              </p:blipFill>
              <p:spPr>
                <a:xfrm>
                  <a:off x="10531745" y="436403"/>
                  <a:ext cx="294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Tinta 19">
                  <a:extLst>
                    <a:ext uri="{FF2B5EF4-FFF2-40B4-BE49-F238E27FC236}">
                      <a16:creationId xmlns:a16="http://schemas.microsoft.com/office/drawing/2014/main" id="{6DF284F0-9CFC-4023-80F9-0B3F6354BE5C}"/>
                    </a:ext>
                  </a:extLst>
                </p14:cNvPr>
                <p14:cNvContentPartPr/>
                <p14:nvPr/>
              </p14:nvContentPartPr>
              <p14:xfrm>
                <a:off x="10980665" y="631523"/>
                <a:ext cx="195120" cy="29520"/>
              </p14:xfrm>
            </p:contentPart>
          </mc:Choice>
          <mc:Fallback xmlns="">
            <p:pic>
              <p:nvPicPr>
                <p:cNvPr id="20" name="Tinta 19">
                  <a:extLst>
                    <a:ext uri="{FF2B5EF4-FFF2-40B4-BE49-F238E27FC236}">
                      <a16:creationId xmlns:a16="http://schemas.microsoft.com/office/drawing/2014/main" id="{6DF284F0-9CFC-4023-80F9-0B3F6354BE5C}"/>
                    </a:ext>
                  </a:extLst>
                </p:cNvPr>
                <p:cNvPicPr/>
                <p:nvPr/>
              </p:nvPicPr>
              <p:blipFill>
                <a:blip r:embed="rId35"/>
                <a:stretch>
                  <a:fillRect/>
                </a:stretch>
              </p:blipFill>
              <p:spPr>
                <a:xfrm>
                  <a:off x="10971665" y="622883"/>
                  <a:ext cx="2127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Tinta 20">
                  <a:extLst>
                    <a:ext uri="{FF2B5EF4-FFF2-40B4-BE49-F238E27FC236}">
                      <a16:creationId xmlns:a16="http://schemas.microsoft.com/office/drawing/2014/main" id="{9791232C-F7EE-4F1E-8132-212B7576704F}"/>
                    </a:ext>
                  </a:extLst>
                </p14:cNvPr>
                <p14:cNvContentPartPr/>
                <p14:nvPr/>
              </p14:nvContentPartPr>
              <p14:xfrm>
                <a:off x="11032505" y="522443"/>
                <a:ext cx="44640" cy="257400"/>
              </p14:xfrm>
            </p:contentPart>
          </mc:Choice>
          <mc:Fallback xmlns="">
            <p:pic>
              <p:nvPicPr>
                <p:cNvPr id="21" name="Tinta 20">
                  <a:extLst>
                    <a:ext uri="{FF2B5EF4-FFF2-40B4-BE49-F238E27FC236}">
                      <a16:creationId xmlns:a16="http://schemas.microsoft.com/office/drawing/2014/main" id="{9791232C-F7EE-4F1E-8132-212B7576704F}"/>
                    </a:ext>
                  </a:extLst>
                </p:cNvPr>
                <p:cNvPicPr/>
                <p:nvPr/>
              </p:nvPicPr>
              <p:blipFill>
                <a:blip r:embed="rId37"/>
                <a:stretch>
                  <a:fillRect/>
                </a:stretch>
              </p:blipFill>
              <p:spPr>
                <a:xfrm>
                  <a:off x="11023505" y="513443"/>
                  <a:ext cx="622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Tinta 25">
                  <a:extLst>
                    <a:ext uri="{FF2B5EF4-FFF2-40B4-BE49-F238E27FC236}">
                      <a16:creationId xmlns:a16="http://schemas.microsoft.com/office/drawing/2014/main" id="{D1D1FC19-8A45-418C-B7F9-12F3DA5B8C68}"/>
                    </a:ext>
                  </a:extLst>
                </p14:cNvPr>
                <p14:cNvContentPartPr/>
                <p14:nvPr/>
              </p14:nvContentPartPr>
              <p14:xfrm>
                <a:off x="10380185" y="664643"/>
                <a:ext cx="18000" cy="3600"/>
              </p14:xfrm>
            </p:contentPart>
          </mc:Choice>
          <mc:Fallback xmlns="">
            <p:pic>
              <p:nvPicPr>
                <p:cNvPr id="26" name="Tinta 25">
                  <a:extLst>
                    <a:ext uri="{FF2B5EF4-FFF2-40B4-BE49-F238E27FC236}">
                      <a16:creationId xmlns:a16="http://schemas.microsoft.com/office/drawing/2014/main" id="{D1D1FC19-8A45-418C-B7F9-12F3DA5B8C68}"/>
                    </a:ext>
                  </a:extLst>
                </p:cNvPr>
                <p:cNvPicPr/>
                <p:nvPr/>
              </p:nvPicPr>
              <p:blipFill>
                <a:blip r:embed="rId39"/>
                <a:stretch>
                  <a:fillRect/>
                </a:stretch>
              </p:blipFill>
              <p:spPr>
                <a:xfrm>
                  <a:off x="10371185" y="655643"/>
                  <a:ext cx="35640" cy="2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40" name="Tinta 39">
                <a:extLst>
                  <a:ext uri="{FF2B5EF4-FFF2-40B4-BE49-F238E27FC236}">
                    <a16:creationId xmlns:a16="http://schemas.microsoft.com/office/drawing/2014/main" id="{69925318-A8F0-4E5C-93C8-280CE1F51FA6}"/>
                  </a:ext>
                </a:extLst>
              </p14:cNvPr>
              <p14:cNvContentPartPr/>
              <p14:nvPr/>
            </p14:nvContentPartPr>
            <p14:xfrm>
              <a:off x="1414745" y="2123363"/>
              <a:ext cx="932040" cy="315360"/>
            </p14:xfrm>
          </p:contentPart>
        </mc:Choice>
        <mc:Fallback xmlns="">
          <p:pic>
            <p:nvPicPr>
              <p:cNvPr id="40" name="Tinta 39">
                <a:extLst>
                  <a:ext uri="{FF2B5EF4-FFF2-40B4-BE49-F238E27FC236}">
                    <a16:creationId xmlns:a16="http://schemas.microsoft.com/office/drawing/2014/main" id="{69925318-A8F0-4E5C-93C8-280CE1F51FA6}"/>
                  </a:ext>
                </a:extLst>
              </p:cNvPr>
              <p:cNvPicPr/>
              <p:nvPr/>
            </p:nvPicPr>
            <p:blipFill>
              <a:blip r:embed="rId41"/>
              <a:stretch>
                <a:fillRect/>
              </a:stretch>
            </p:blipFill>
            <p:spPr>
              <a:xfrm>
                <a:off x="1360745" y="2015723"/>
                <a:ext cx="1039680" cy="531000"/>
              </a:xfrm>
              <a:prstGeom prst="rect">
                <a:avLst/>
              </a:prstGeom>
            </p:spPr>
          </p:pic>
        </mc:Fallback>
      </mc:AlternateContent>
      <p:grpSp>
        <p:nvGrpSpPr>
          <p:cNvPr id="52" name="Agrupar 51">
            <a:extLst>
              <a:ext uri="{FF2B5EF4-FFF2-40B4-BE49-F238E27FC236}">
                <a16:creationId xmlns:a16="http://schemas.microsoft.com/office/drawing/2014/main" id="{C133C921-FE85-42C5-9A02-0702FAA7A1BF}"/>
              </a:ext>
            </a:extLst>
          </p:cNvPr>
          <p:cNvGrpSpPr/>
          <p:nvPr/>
        </p:nvGrpSpPr>
        <p:grpSpPr>
          <a:xfrm>
            <a:off x="3774905" y="1984043"/>
            <a:ext cx="433800" cy="347040"/>
            <a:chOff x="3774905" y="1984043"/>
            <a:chExt cx="433800" cy="347040"/>
          </a:xfrm>
        </p:grpSpPr>
        <mc:AlternateContent xmlns:mc="http://schemas.openxmlformats.org/markup-compatibility/2006" xmlns:p14="http://schemas.microsoft.com/office/powerpoint/2010/main">
          <mc:Choice Requires="p14">
            <p:contentPart p14:bwMode="auto" r:id="rId42">
              <p14:nvContentPartPr>
                <p14:cNvPr id="41" name="Tinta 40">
                  <a:extLst>
                    <a:ext uri="{FF2B5EF4-FFF2-40B4-BE49-F238E27FC236}">
                      <a16:creationId xmlns:a16="http://schemas.microsoft.com/office/drawing/2014/main" id="{A73ED657-0312-492E-A936-7A3C6B492BF5}"/>
                    </a:ext>
                  </a:extLst>
                </p14:cNvPr>
                <p14:cNvContentPartPr/>
                <p14:nvPr/>
              </p14:nvContentPartPr>
              <p14:xfrm>
                <a:off x="3774905" y="1984043"/>
                <a:ext cx="248760" cy="319680"/>
              </p14:xfrm>
            </p:contentPart>
          </mc:Choice>
          <mc:Fallback xmlns="">
            <p:pic>
              <p:nvPicPr>
                <p:cNvPr id="41" name="Tinta 40">
                  <a:extLst>
                    <a:ext uri="{FF2B5EF4-FFF2-40B4-BE49-F238E27FC236}">
                      <a16:creationId xmlns:a16="http://schemas.microsoft.com/office/drawing/2014/main" id="{A73ED657-0312-492E-A936-7A3C6B492BF5}"/>
                    </a:ext>
                  </a:extLst>
                </p:cNvPr>
                <p:cNvPicPr/>
                <p:nvPr/>
              </p:nvPicPr>
              <p:blipFill>
                <a:blip r:embed="rId43"/>
                <a:stretch>
                  <a:fillRect/>
                </a:stretch>
              </p:blipFill>
              <p:spPr>
                <a:xfrm>
                  <a:off x="3765905" y="1975403"/>
                  <a:ext cx="26640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Tinta 41">
                  <a:extLst>
                    <a:ext uri="{FF2B5EF4-FFF2-40B4-BE49-F238E27FC236}">
                      <a16:creationId xmlns:a16="http://schemas.microsoft.com/office/drawing/2014/main" id="{C4514833-C444-4EA7-9AC3-0FE9B2A9791E}"/>
                    </a:ext>
                  </a:extLst>
                </p14:cNvPr>
                <p14:cNvContentPartPr/>
                <p14:nvPr/>
              </p14:nvContentPartPr>
              <p14:xfrm>
                <a:off x="4171625" y="2282843"/>
                <a:ext cx="37080" cy="48240"/>
              </p14:xfrm>
            </p:contentPart>
          </mc:Choice>
          <mc:Fallback xmlns="">
            <p:pic>
              <p:nvPicPr>
                <p:cNvPr id="42" name="Tinta 41">
                  <a:extLst>
                    <a:ext uri="{FF2B5EF4-FFF2-40B4-BE49-F238E27FC236}">
                      <a16:creationId xmlns:a16="http://schemas.microsoft.com/office/drawing/2014/main" id="{C4514833-C444-4EA7-9AC3-0FE9B2A9791E}"/>
                    </a:ext>
                  </a:extLst>
                </p:cNvPr>
                <p:cNvPicPr/>
                <p:nvPr/>
              </p:nvPicPr>
              <p:blipFill>
                <a:blip r:embed="rId45"/>
                <a:stretch>
                  <a:fillRect/>
                </a:stretch>
              </p:blipFill>
              <p:spPr>
                <a:xfrm>
                  <a:off x="4162985" y="2273843"/>
                  <a:ext cx="54720" cy="65880"/>
                </a:xfrm>
                <a:prstGeom prst="rect">
                  <a:avLst/>
                </a:prstGeom>
              </p:spPr>
            </p:pic>
          </mc:Fallback>
        </mc:AlternateContent>
      </p:grpSp>
      <p:grpSp>
        <p:nvGrpSpPr>
          <p:cNvPr id="51" name="Agrupar 50">
            <a:extLst>
              <a:ext uri="{FF2B5EF4-FFF2-40B4-BE49-F238E27FC236}">
                <a16:creationId xmlns:a16="http://schemas.microsoft.com/office/drawing/2014/main" id="{F6C98A1A-52D7-489A-BFC9-EA831BAF1F7A}"/>
              </a:ext>
            </a:extLst>
          </p:cNvPr>
          <p:cNvGrpSpPr/>
          <p:nvPr/>
        </p:nvGrpSpPr>
        <p:grpSpPr>
          <a:xfrm>
            <a:off x="4564385" y="2015363"/>
            <a:ext cx="959040" cy="497160"/>
            <a:chOff x="4564385" y="2015363"/>
            <a:chExt cx="959040" cy="497160"/>
          </a:xfrm>
        </p:grpSpPr>
        <mc:AlternateContent xmlns:mc="http://schemas.openxmlformats.org/markup-compatibility/2006" xmlns:p14="http://schemas.microsoft.com/office/powerpoint/2010/main">
          <mc:Choice Requires="p14">
            <p:contentPart p14:bwMode="auto" r:id="rId46">
              <p14:nvContentPartPr>
                <p14:cNvPr id="43" name="Tinta 42">
                  <a:extLst>
                    <a:ext uri="{FF2B5EF4-FFF2-40B4-BE49-F238E27FC236}">
                      <a16:creationId xmlns:a16="http://schemas.microsoft.com/office/drawing/2014/main" id="{EBE274B5-1395-42B9-B7AE-14B8351459AA}"/>
                    </a:ext>
                  </a:extLst>
                </p14:cNvPr>
                <p14:cNvContentPartPr/>
                <p14:nvPr/>
              </p14:nvContentPartPr>
              <p14:xfrm>
                <a:off x="4564385" y="2124443"/>
                <a:ext cx="255240" cy="388080"/>
              </p14:xfrm>
            </p:contentPart>
          </mc:Choice>
          <mc:Fallback xmlns="">
            <p:pic>
              <p:nvPicPr>
                <p:cNvPr id="43" name="Tinta 42">
                  <a:extLst>
                    <a:ext uri="{FF2B5EF4-FFF2-40B4-BE49-F238E27FC236}">
                      <a16:creationId xmlns:a16="http://schemas.microsoft.com/office/drawing/2014/main" id="{EBE274B5-1395-42B9-B7AE-14B8351459AA}"/>
                    </a:ext>
                  </a:extLst>
                </p:cNvPr>
                <p:cNvPicPr/>
                <p:nvPr/>
              </p:nvPicPr>
              <p:blipFill>
                <a:blip r:embed="rId47"/>
                <a:stretch>
                  <a:fillRect/>
                </a:stretch>
              </p:blipFill>
              <p:spPr>
                <a:xfrm>
                  <a:off x="4555745" y="2115803"/>
                  <a:ext cx="272880" cy="4057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Tinta 43">
                  <a:extLst>
                    <a:ext uri="{FF2B5EF4-FFF2-40B4-BE49-F238E27FC236}">
                      <a16:creationId xmlns:a16="http://schemas.microsoft.com/office/drawing/2014/main" id="{CC5659C8-0CFC-4C54-83C1-B71B6BCDCAAC}"/>
                    </a:ext>
                  </a:extLst>
                </p14:cNvPr>
                <p14:cNvContentPartPr/>
                <p14:nvPr/>
              </p14:nvContentPartPr>
              <p14:xfrm>
                <a:off x="4923305" y="2015363"/>
                <a:ext cx="120960" cy="299520"/>
              </p14:xfrm>
            </p:contentPart>
          </mc:Choice>
          <mc:Fallback xmlns="">
            <p:pic>
              <p:nvPicPr>
                <p:cNvPr id="44" name="Tinta 43">
                  <a:extLst>
                    <a:ext uri="{FF2B5EF4-FFF2-40B4-BE49-F238E27FC236}">
                      <a16:creationId xmlns:a16="http://schemas.microsoft.com/office/drawing/2014/main" id="{CC5659C8-0CFC-4C54-83C1-B71B6BCDCAAC}"/>
                    </a:ext>
                  </a:extLst>
                </p:cNvPr>
                <p:cNvPicPr/>
                <p:nvPr/>
              </p:nvPicPr>
              <p:blipFill>
                <a:blip r:embed="rId49"/>
                <a:stretch>
                  <a:fillRect/>
                </a:stretch>
              </p:blipFill>
              <p:spPr>
                <a:xfrm>
                  <a:off x="4914665" y="2006723"/>
                  <a:ext cx="1386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5" name="Tinta 44">
                  <a:extLst>
                    <a:ext uri="{FF2B5EF4-FFF2-40B4-BE49-F238E27FC236}">
                      <a16:creationId xmlns:a16="http://schemas.microsoft.com/office/drawing/2014/main" id="{55F2A620-FB0C-488B-8F46-7E675F68703A}"/>
                    </a:ext>
                  </a:extLst>
                </p14:cNvPr>
                <p14:cNvContentPartPr/>
                <p14:nvPr/>
              </p14:nvContentPartPr>
              <p14:xfrm>
                <a:off x="5090705" y="2207963"/>
                <a:ext cx="274680" cy="110880"/>
              </p14:xfrm>
            </p:contentPart>
          </mc:Choice>
          <mc:Fallback xmlns="">
            <p:pic>
              <p:nvPicPr>
                <p:cNvPr id="45" name="Tinta 44">
                  <a:extLst>
                    <a:ext uri="{FF2B5EF4-FFF2-40B4-BE49-F238E27FC236}">
                      <a16:creationId xmlns:a16="http://schemas.microsoft.com/office/drawing/2014/main" id="{55F2A620-FB0C-488B-8F46-7E675F68703A}"/>
                    </a:ext>
                  </a:extLst>
                </p:cNvPr>
                <p:cNvPicPr/>
                <p:nvPr/>
              </p:nvPicPr>
              <p:blipFill>
                <a:blip r:embed="rId51"/>
                <a:stretch>
                  <a:fillRect/>
                </a:stretch>
              </p:blipFill>
              <p:spPr>
                <a:xfrm>
                  <a:off x="5082065" y="2199323"/>
                  <a:ext cx="2923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6" name="Tinta 45">
                  <a:extLst>
                    <a:ext uri="{FF2B5EF4-FFF2-40B4-BE49-F238E27FC236}">
                      <a16:creationId xmlns:a16="http://schemas.microsoft.com/office/drawing/2014/main" id="{FCFDCA5E-243E-460C-8690-E3E708B0B176}"/>
                    </a:ext>
                  </a:extLst>
                </p14:cNvPr>
                <p14:cNvContentPartPr/>
                <p14:nvPr/>
              </p14:nvContentPartPr>
              <p14:xfrm>
                <a:off x="5384105" y="2016443"/>
                <a:ext cx="139320" cy="343800"/>
              </p14:xfrm>
            </p:contentPart>
          </mc:Choice>
          <mc:Fallback xmlns="">
            <p:pic>
              <p:nvPicPr>
                <p:cNvPr id="46" name="Tinta 45">
                  <a:extLst>
                    <a:ext uri="{FF2B5EF4-FFF2-40B4-BE49-F238E27FC236}">
                      <a16:creationId xmlns:a16="http://schemas.microsoft.com/office/drawing/2014/main" id="{FCFDCA5E-243E-460C-8690-E3E708B0B176}"/>
                    </a:ext>
                  </a:extLst>
                </p:cNvPr>
                <p:cNvPicPr/>
                <p:nvPr/>
              </p:nvPicPr>
              <p:blipFill>
                <a:blip r:embed="rId53"/>
                <a:stretch>
                  <a:fillRect/>
                </a:stretch>
              </p:blipFill>
              <p:spPr>
                <a:xfrm>
                  <a:off x="5375105" y="2007803"/>
                  <a:ext cx="156960" cy="361440"/>
                </a:xfrm>
                <a:prstGeom prst="rect">
                  <a:avLst/>
                </a:prstGeom>
              </p:spPr>
            </p:pic>
          </mc:Fallback>
        </mc:AlternateContent>
      </p:grpSp>
      <p:grpSp>
        <p:nvGrpSpPr>
          <p:cNvPr id="50" name="Agrupar 49">
            <a:extLst>
              <a:ext uri="{FF2B5EF4-FFF2-40B4-BE49-F238E27FC236}">
                <a16:creationId xmlns:a16="http://schemas.microsoft.com/office/drawing/2014/main" id="{4C47FA1D-9701-472C-B0B2-5D94F3A111AA}"/>
              </a:ext>
            </a:extLst>
          </p:cNvPr>
          <p:cNvGrpSpPr/>
          <p:nvPr/>
        </p:nvGrpSpPr>
        <p:grpSpPr>
          <a:xfrm>
            <a:off x="6045065" y="2113283"/>
            <a:ext cx="185040" cy="229680"/>
            <a:chOff x="6045065" y="2113283"/>
            <a:chExt cx="185040" cy="229680"/>
          </a:xfrm>
        </p:grpSpPr>
        <mc:AlternateContent xmlns:mc="http://schemas.openxmlformats.org/markup-compatibility/2006" xmlns:p14="http://schemas.microsoft.com/office/powerpoint/2010/main">
          <mc:Choice Requires="p14">
            <p:contentPart p14:bwMode="auto" r:id="rId54">
              <p14:nvContentPartPr>
                <p14:cNvPr id="47" name="Tinta 46">
                  <a:extLst>
                    <a:ext uri="{FF2B5EF4-FFF2-40B4-BE49-F238E27FC236}">
                      <a16:creationId xmlns:a16="http://schemas.microsoft.com/office/drawing/2014/main" id="{CBFD5210-78D7-41D5-B3A9-26B709093AA5}"/>
                    </a:ext>
                  </a:extLst>
                </p14:cNvPr>
                <p14:cNvContentPartPr/>
                <p14:nvPr/>
              </p14:nvContentPartPr>
              <p14:xfrm>
                <a:off x="6045065" y="2188163"/>
                <a:ext cx="185040" cy="25920"/>
              </p14:xfrm>
            </p:contentPart>
          </mc:Choice>
          <mc:Fallback xmlns="">
            <p:pic>
              <p:nvPicPr>
                <p:cNvPr id="47" name="Tinta 46">
                  <a:extLst>
                    <a:ext uri="{FF2B5EF4-FFF2-40B4-BE49-F238E27FC236}">
                      <a16:creationId xmlns:a16="http://schemas.microsoft.com/office/drawing/2014/main" id="{CBFD5210-78D7-41D5-B3A9-26B709093AA5}"/>
                    </a:ext>
                  </a:extLst>
                </p:cNvPr>
                <p:cNvPicPr/>
                <p:nvPr/>
              </p:nvPicPr>
              <p:blipFill>
                <a:blip r:embed="rId55"/>
                <a:stretch>
                  <a:fillRect/>
                </a:stretch>
              </p:blipFill>
              <p:spPr>
                <a:xfrm>
                  <a:off x="6036425" y="2179523"/>
                  <a:ext cx="2026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Tinta 47">
                  <a:extLst>
                    <a:ext uri="{FF2B5EF4-FFF2-40B4-BE49-F238E27FC236}">
                      <a16:creationId xmlns:a16="http://schemas.microsoft.com/office/drawing/2014/main" id="{196F91C4-4D26-4883-BE8A-7634B970AB58}"/>
                    </a:ext>
                  </a:extLst>
                </p14:cNvPr>
                <p14:cNvContentPartPr/>
                <p14:nvPr/>
              </p14:nvContentPartPr>
              <p14:xfrm>
                <a:off x="6105905" y="2113283"/>
                <a:ext cx="63720" cy="229680"/>
              </p14:xfrm>
            </p:contentPart>
          </mc:Choice>
          <mc:Fallback xmlns="">
            <p:pic>
              <p:nvPicPr>
                <p:cNvPr id="48" name="Tinta 47">
                  <a:extLst>
                    <a:ext uri="{FF2B5EF4-FFF2-40B4-BE49-F238E27FC236}">
                      <a16:creationId xmlns:a16="http://schemas.microsoft.com/office/drawing/2014/main" id="{196F91C4-4D26-4883-BE8A-7634B970AB58}"/>
                    </a:ext>
                  </a:extLst>
                </p:cNvPr>
                <p:cNvPicPr/>
                <p:nvPr/>
              </p:nvPicPr>
              <p:blipFill>
                <a:blip r:embed="rId57"/>
                <a:stretch>
                  <a:fillRect/>
                </a:stretch>
              </p:blipFill>
              <p:spPr>
                <a:xfrm>
                  <a:off x="6096905" y="2104283"/>
                  <a:ext cx="81360" cy="24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49" name="Tinta 48">
                <a:extLst>
                  <a:ext uri="{FF2B5EF4-FFF2-40B4-BE49-F238E27FC236}">
                    <a16:creationId xmlns:a16="http://schemas.microsoft.com/office/drawing/2014/main" id="{2437DDD7-89B6-4282-9FA0-9163864F966F}"/>
                  </a:ext>
                </a:extLst>
              </p14:cNvPr>
              <p14:cNvContentPartPr/>
              <p14:nvPr/>
            </p14:nvContentPartPr>
            <p14:xfrm>
              <a:off x="6499025" y="2125883"/>
              <a:ext cx="320040" cy="194760"/>
            </p14:xfrm>
          </p:contentPart>
        </mc:Choice>
        <mc:Fallback xmlns="">
          <p:pic>
            <p:nvPicPr>
              <p:cNvPr id="49" name="Tinta 48">
                <a:extLst>
                  <a:ext uri="{FF2B5EF4-FFF2-40B4-BE49-F238E27FC236}">
                    <a16:creationId xmlns:a16="http://schemas.microsoft.com/office/drawing/2014/main" id="{2437DDD7-89B6-4282-9FA0-9163864F966F}"/>
                  </a:ext>
                </a:extLst>
              </p:cNvPr>
              <p:cNvPicPr/>
              <p:nvPr/>
            </p:nvPicPr>
            <p:blipFill>
              <a:blip r:embed="rId59"/>
              <a:stretch>
                <a:fillRect/>
              </a:stretch>
            </p:blipFill>
            <p:spPr>
              <a:xfrm>
                <a:off x="6490385" y="2117243"/>
                <a:ext cx="3376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3" name="Tinta 52">
                <a:extLst>
                  <a:ext uri="{FF2B5EF4-FFF2-40B4-BE49-F238E27FC236}">
                    <a16:creationId xmlns:a16="http://schemas.microsoft.com/office/drawing/2014/main" id="{EAC4FDB9-A3FB-422A-BFE6-2A4FB8A05463}"/>
                  </a:ext>
                </a:extLst>
              </p14:cNvPr>
              <p14:cNvContentPartPr/>
              <p14:nvPr/>
            </p14:nvContentPartPr>
            <p14:xfrm>
              <a:off x="4558985" y="2029043"/>
              <a:ext cx="999360" cy="519120"/>
            </p14:xfrm>
          </p:contentPart>
        </mc:Choice>
        <mc:Fallback xmlns="">
          <p:pic>
            <p:nvPicPr>
              <p:cNvPr id="53" name="Tinta 52">
                <a:extLst>
                  <a:ext uri="{FF2B5EF4-FFF2-40B4-BE49-F238E27FC236}">
                    <a16:creationId xmlns:a16="http://schemas.microsoft.com/office/drawing/2014/main" id="{EAC4FDB9-A3FB-422A-BFE6-2A4FB8A05463}"/>
                  </a:ext>
                </a:extLst>
              </p:cNvPr>
              <p:cNvPicPr/>
              <p:nvPr/>
            </p:nvPicPr>
            <p:blipFill>
              <a:blip r:embed="rId61"/>
              <a:stretch>
                <a:fillRect/>
              </a:stretch>
            </p:blipFill>
            <p:spPr>
              <a:xfrm>
                <a:off x="4505345" y="1921043"/>
                <a:ext cx="1107000" cy="734760"/>
              </a:xfrm>
              <a:prstGeom prst="rect">
                <a:avLst/>
              </a:prstGeom>
            </p:spPr>
          </p:pic>
        </mc:Fallback>
      </mc:AlternateContent>
      <p:grpSp>
        <p:nvGrpSpPr>
          <p:cNvPr id="55" name="Agrupar 54">
            <a:extLst>
              <a:ext uri="{FF2B5EF4-FFF2-40B4-BE49-F238E27FC236}">
                <a16:creationId xmlns:a16="http://schemas.microsoft.com/office/drawing/2014/main" id="{374A7FC8-84AD-481C-A331-104FB195F482}"/>
              </a:ext>
            </a:extLst>
          </p:cNvPr>
          <p:cNvGrpSpPr/>
          <p:nvPr/>
        </p:nvGrpSpPr>
        <p:grpSpPr>
          <a:xfrm>
            <a:off x="251945" y="1919963"/>
            <a:ext cx="3109680" cy="978120"/>
            <a:chOff x="251945" y="1919963"/>
            <a:chExt cx="3109680" cy="978120"/>
          </a:xfrm>
        </p:grpSpPr>
        <mc:AlternateContent xmlns:mc="http://schemas.openxmlformats.org/markup-compatibility/2006" xmlns:p14="http://schemas.microsoft.com/office/powerpoint/2010/main">
          <mc:Choice Requires="p14">
            <p:contentPart p14:bwMode="auto" r:id="rId62">
              <p14:nvContentPartPr>
                <p14:cNvPr id="28" name="Tinta 27">
                  <a:extLst>
                    <a:ext uri="{FF2B5EF4-FFF2-40B4-BE49-F238E27FC236}">
                      <a16:creationId xmlns:a16="http://schemas.microsoft.com/office/drawing/2014/main" id="{BF8DD902-7448-4588-91EA-D1833D5D2191}"/>
                    </a:ext>
                  </a:extLst>
                </p14:cNvPr>
                <p14:cNvContentPartPr/>
                <p14:nvPr/>
              </p14:nvContentPartPr>
              <p14:xfrm>
                <a:off x="469025" y="2007443"/>
                <a:ext cx="266040" cy="693720"/>
              </p14:xfrm>
            </p:contentPart>
          </mc:Choice>
          <mc:Fallback xmlns="">
            <p:pic>
              <p:nvPicPr>
                <p:cNvPr id="28" name="Tinta 27">
                  <a:extLst>
                    <a:ext uri="{FF2B5EF4-FFF2-40B4-BE49-F238E27FC236}">
                      <a16:creationId xmlns:a16="http://schemas.microsoft.com/office/drawing/2014/main" id="{BF8DD902-7448-4588-91EA-D1833D5D2191}"/>
                    </a:ext>
                  </a:extLst>
                </p:cNvPr>
                <p:cNvPicPr/>
                <p:nvPr/>
              </p:nvPicPr>
              <p:blipFill>
                <a:blip r:embed="rId63"/>
                <a:stretch>
                  <a:fillRect/>
                </a:stretch>
              </p:blipFill>
              <p:spPr>
                <a:xfrm>
                  <a:off x="460385" y="1998803"/>
                  <a:ext cx="2836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9" name="Tinta 28">
                  <a:extLst>
                    <a:ext uri="{FF2B5EF4-FFF2-40B4-BE49-F238E27FC236}">
                      <a16:creationId xmlns:a16="http://schemas.microsoft.com/office/drawing/2014/main" id="{3A2A94E5-1E42-4C87-AB6C-D7F2E8E2A752}"/>
                    </a:ext>
                  </a:extLst>
                </p14:cNvPr>
                <p14:cNvContentPartPr/>
                <p14:nvPr/>
              </p14:nvContentPartPr>
              <p14:xfrm>
                <a:off x="1079945" y="1919963"/>
                <a:ext cx="174600" cy="606600"/>
              </p14:xfrm>
            </p:contentPart>
          </mc:Choice>
          <mc:Fallback xmlns="">
            <p:pic>
              <p:nvPicPr>
                <p:cNvPr id="29" name="Tinta 28">
                  <a:extLst>
                    <a:ext uri="{FF2B5EF4-FFF2-40B4-BE49-F238E27FC236}">
                      <a16:creationId xmlns:a16="http://schemas.microsoft.com/office/drawing/2014/main" id="{3A2A94E5-1E42-4C87-AB6C-D7F2E8E2A752}"/>
                    </a:ext>
                  </a:extLst>
                </p:cNvPr>
                <p:cNvPicPr/>
                <p:nvPr/>
              </p:nvPicPr>
              <p:blipFill>
                <a:blip r:embed="rId65"/>
                <a:stretch>
                  <a:fillRect/>
                </a:stretch>
              </p:blipFill>
              <p:spPr>
                <a:xfrm>
                  <a:off x="1070945" y="1910963"/>
                  <a:ext cx="192240" cy="624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0" name="Tinta 29">
                  <a:extLst>
                    <a:ext uri="{FF2B5EF4-FFF2-40B4-BE49-F238E27FC236}">
                      <a16:creationId xmlns:a16="http://schemas.microsoft.com/office/drawing/2014/main" id="{C6104C9B-B182-4BBB-B5D6-A8F90F5CCACC}"/>
                    </a:ext>
                  </a:extLst>
                </p14:cNvPr>
                <p14:cNvContentPartPr/>
                <p14:nvPr/>
              </p14:nvContentPartPr>
              <p14:xfrm>
                <a:off x="2672585" y="1932203"/>
                <a:ext cx="176040" cy="574920"/>
              </p14:xfrm>
            </p:contentPart>
          </mc:Choice>
          <mc:Fallback xmlns="">
            <p:pic>
              <p:nvPicPr>
                <p:cNvPr id="30" name="Tinta 29">
                  <a:extLst>
                    <a:ext uri="{FF2B5EF4-FFF2-40B4-BE49-F238E27FC236}">
                      <a16:creationId xmlns:a16="http://schemas.microsoft.com/office/drawing/2014/main" id="{C6104C9B-B182-4BBB-B5D6-A8F90F5CCACC}"/>
                    </a:ext>
                  </a:extLst>
                </p:cNvPr>
                <p:cNvPicPr/>
                <p:nvPr/>
              </p:nvPicPr>
              <p:blipFill>
                <a:blip r:embed="rId67"/>
                <a:stretch>
                  <a:fillRect/>
                </a:stretch>
              </p:blipFill>
              <p:spPr>
                <a:xfrm>
                  <a:off x="2663585" y="1923203"/>
                  <a:ext cx="19368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1" name="Tinta 30">
                  <a:extLst>
                    <a:ext uri="{FF2B5EF4-FFF2-40B4-BE49-F238E27FC236}">
                      <a16:creationId xmlns:a16="http://schemas.microsoft.com/office/drawing/2014/main" id="{A8EF6058-528A-410F-8279-A65A479464C6}"/>
                    </a:ext>
                  </a:extLst>
                </p14:cNvPr>
                <p14:cNvContentPartPr/>
                <p14:nvPr/>
              </p14:nvContentPartPr>
              <p14:xfrm>
                <a:off x="3187025" y="2218043"/>
                <a:ext cx="135720" cy="28800"/>
              </p14:xfrm>
            </p:contentPart>
          </mc:Choice>
          <mc:Fallback xmlns="">
            <p:pic>
              <p:nvPicPr>
                <p:cNvPr id="31" name="Tinta 30">
                  <a:extLst>
                    <a:ext uri="{FF2B5EF4-FFF2-40B4-BE49-F238E27FC236}">
                      <a16:creationId xmlns:a16="http://schemas.microsoft.com/office/drawing/2014/main" id="{A8EF6058-528A-410F-8279-A65A479464C6}"/>
                    </a:ext>
                  </a:extLst>
                </p:cNvPr>
                <p:cNvPicPr/>
                <p:nvPr/>
              </p:nvPicPr>
              <p:blipFill>
                <a:blip r:embed="rId69"/>
                <a:stretch>
                  <a:fillRect/>
                </a:stretch>
              </p:blipFill>
              <p:spPr>
                <a:xfrm>
                  <a:off x="3178025" y="2209043"/>
                  <a:ext cx="1533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2" name="Tinta 31">
                  <a:extLst>
                    <a:ext uri="{FF2B5EF4-FFF2-40B4-BE49-F238E27FC236}">
                      <a16:creationId xmlns:a16="http://schemas.microsoft.com/office/drawing/2014/main" id="{FA222B3B-1BE1-43B7-AC87-2E730CD8969C}"/>
                    </a:ext>
                  </a:extLst>
                </p14:cNvPr>
                <p14:cNvContentPartPr/>
                <p14:nvPr/>
              </p14:nvContentPartPr>
              <p14:xfrm>
                <a:off x="3203225" y="2300843"/>
                <a:ext cx="158400" cy="17280"/>
              </p14:xfrm>
            </p:contentPart>
          </mc:Choice>
          <mc:Fallback xmlns="">
            <p:pic>
              <p:nvPicPr>
                <p:cNvPr id="32" name="Tinta 31">
                  <a:extLst>
                    <a:ext uri="{FF2B5EF4-FFF2-40B4-BE49-F238E27FC236}">
                      <a16:creationId xmlns:a16="http://schemas.microsoft.com/office/drawing/2014/main" id="{FA222B3B-1BE1-43B7-AC87-2E730CD8969C}"/>
                    </a:ext>
                  </a:extLst>
                </p:cNvPr>
                <p:cNvPicPr/>
                <p:nvPr/>
              </p:nvPicPr>
              <p:blipFill>
                <a:blip r:embed="rId71"/>
                <a:stretch>
                  <a:fillRect/>
                </a:stretch>
              </p:blipFill>
              <p:spPr>
                <a:xfrm>
                  <a:off x="3194585" y="2292203"/>
                  <a:ext cx="176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5" name="Tinta 34">
                  <a:extLst>
                    <a:ext uri="{FF2B5EF4-FFF2-40B4-BE49-F238E27FC236}">
                      <a16:creationId xmlns:a16="http://schemas.microsoft.com/office/drawing/2014/main" id="{BD19C106-3B45-49E6-A58D-6DCDBED223EF}"/>
                    </a:ext>
                  </a:extLst>
                </p14:cNvPr>
                <p14:cNvContentPartPr/>
                <p14:nvPr/>
              </p14:nvContentPartPr>
              <p14:xfrm>
                <a:off x="1523105" y="2200403"/>
                <a:ext cx="230760" cy="311040"/>
              </p14:xfrm>
            </p:contentPart>
          </mc:Choice>
          <mc:Fallback xmlns="">
            <p:pic>
              <p:nvPicPr>
                <p:cNvPr id="35" name="Tinta 34">
                  <a:extLst>
                    <a:ext uri="{FF2B5EF4-FFF2-40B4-BE49-F238E27FC236}">
                      <a16:creationId xmlns:a16="http://schemas.microsoft.com/office/drawing/2014/main" id="{BD19C106-3B45-49E6-A58D-6DCDBED223EF}"/>
                    </a:ext>
                  </a:extLst>
                </p:cNvPr>
                <p:cNvPicPr/>
                <p:nvPr/>
              </p:nvPicPr>
              <p:blipFill>
                <a:blip r:embed="rId73"/>
                <a:stretch>
                  <a:fillRect/>
                </a:stretch>
              </p:blipFill>
              <p:spPr>
                <a:xfrm>
                  <a:off x="1514105" y="2191403"/>
                  <a:ext cx="24840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6" name="Tinta 35">
                  <a:extLst>
                    <a:ext uri="{FF2B5EF4-FFF2-40B4-BE49-F238E27FC236}">
                      <a16:creationId xmlns:a16="http://schemas.microsoft.com/office/drawing/2014/main" id="{D6C50C66-2149-48D9-9B43-DDB350760515}"/>
                    </a:ext>
                  </a:extLst>
                </p14:cNvPr>
                <p14:cNvContentPartPr/>
                <p14:nvPr/>
              </p14:nvContentPartPr>
              <p14:xfrm>
                <a:off x="1838105" y="2087003"/>
                <a:ext cx="118080" cy="244800"/>
              </p14:xfrm>
            </p:contentPart>
          </mc:Choice>
          <mc:Fallback xmlns="">
            <p:pic>
              <p:nvPicPr>
                <p:cNvPr id="36" name="Tinta 35">
                  <a:extLst>
                    <a:ext uri="{FF2B5EF4-FFF2-40B4-BE49-F238E27FC236}">
                      <a16:creationId xmlns:a16="http://schemas.microsoft.com/office/drawing/2014/main" id="{D6C50C66-2149-48D9-9B43-DDB350760515}"/>
                    </a:ext>
                  </a:extLst>
                </p:cNvPr>
                <p:cNvPicPr/>
                <p:nvPr/>
              </p:nvPicPr>
              <p:blipFill>
                <a:blip r:embed="rId75"/>
                <a:stretch>
                  <a:fillRect/>
                </a:stretch>
              </p:blipFill>
              <p:spPr>
                <a:xfrm>
                  <a:off x="1829105" y="2078363"/>
                  <a:ext cx="13572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7" name="Tinta 36">
                  <a:extLst>
                    <a:ext uri="{FF2B5EF4-FFF2-40B4-BE49-F238E27FC236}">
                      <a16:creationId xmlns:a16="http://schemas.microsoft.com/office/drawing/2014/main" id="{8D650D85-FDB8-40B4-A854-58F17CCAF3AD}"/>
                    </a:ext>
                  </a:extLst>
                </p14:cNvPr>
                <p14:cNvContentPartPr/>
                <p14:nvPr/>
              </p14:nvContentPartPr>
              <p14:xfrm>
                <a:off x="2017745" y="2209403"/>
                <a:ext cx="207720" cy="129240"/>
              </p14:xfrm>
            </p:contentPart>
          </mc:Choice>
          <mc:Fallback xmlns="">
            <p:pic>
              <p:nvPicPr>
                <p:cNvPr id="37" name="Tinta 36">
                  <a:extLst>
                    <a:ext uri="{FF2B5EF4-FFF2-40B4-BE49-F238E27FC236}">
                      <a16:creationId xmlns:a16="http://schemas.microsoft.com/office/drawing/2014/main" id="{8D650D85-FDB8-40B4-A854-58F17CCAF3AD}"/>
                    </a:ext>
                  </a:extLst>
                </p:cNvPr>
                <p:cNvPicPr/>
                <p:nvPr/>
              </p:nvPicPr>
              <p:blipFill>
                <a:blip r:embed="rId77"/>
                <a:stretch>
                  <a:fillRect/>
                </a:stretch>
              </p:blipFill>
              <p:spPr>
                <a:xfrm>
                  <a:off x="2008745" y="2200763"/>
                  <a:ext cx="2253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8" name="Tinta 37">
                  <a:extLst>
                    <a:ext uri="{FF2B5EF4-FFF2-40B4-BE49-F238E27FC236}">
                      <a16:creationId xmlns:a16="http://schemas.microsoft.com/office/drawing/2014/main" id="{E617A95C-5947-43D4-962C-5A51B8D8834F}"/>
                    </a:ext>
                  </a:extLst>
                </p14:cNvPr>
                <p14:cNvContentPartPr/>
                <p14:nvPr/>
              </p14:nvContentPartPr>
              <p14:xfrm>
                <a:off x="2287025" y="2066483"/>
                <a:ext cx="115920" cy="317160"/>
              </p14:xfrm>
            </p:contentPart>
          </mc:Choice>
          <mc:Fallback xmlns="">
            <p:pic>
              <p:nvPicPr>
                <p:cNvPr id="38" name="Tinta 37">
                  <a:extLst>
                    <a:ext uri="{FF2B5EF4-FFF2-40B4-BE49-F238E27FC236}">
                      <a16:creationId xmlns:a16="http://schemas.microsoft.com/office/drawing/2014/main" id="{E617A95C-5947-43D4-962C-5A51B8D8834F}"/>
                    </a:ext>
                  </a:extLst>
                </p:cNvPr>
                <p:cNvPicPr/>
                <p:nvPr/>
              </p:nvPicPr>
              <p:blipFill>
                <a:blip r:embed="rId79"/>
                <a:stretch>
                  <a:fillRect/>
                </a:stretch>
              </p:blipFill>
              <p:spPr>
                <a:xfrm>
                  <a:off x="2278025" y="2057843"/>
                  <a:ext cx="13356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Tinta 53">
                  <a:extLst>
                    <a:ext uri="{FF2B5EF4-FFF2-40B4-BE49-F238E27FC236}">
                      <a16:creationId xmlns:a16="http://schemas.microsoft.com/office/drawing/2014/main" id="{41FD8A32-E292-441B-8DA9-5147B1F44A94}"/>
                    </a:ext>
                  </a:extLst>
                </p14:cNvPr>
                <p14:cNvContentPartPr/>
                <p14:nvPr/>
              </p14:nvContentPartPr>
              <p14:xfrm>
                <a:off x="251945" y="2554283"/>
                <a:ext cx="2462760" cy="343800"/>
              </p14:xfrm>
            </p:contentPart>
          </mc:Choice>
          <mc:Fallback xmlns="">
            <p:pic>
              <p:nvPicPr>
                <p:cNvPr id="54" name="Tinta 53">
                  <a:extLst>
                    <a:ext uri="{FF2B5EF4-FFF2-40B4-BE49-F238E27FC236}">
                      <a16:creationId xmlns:a16="http://schemas.microsoft.com/office/drawing/2014/main" id="{41FD8A32-E292-441B-8DA9-5147B1F44A94}"/>
                    </a:ext>
                  </a:extLst>
                </p:cNvPr>
                <p:cNvPicPr/>
                <p:nvPr/>
              </p:nvPicPr>
              <p:blipFill>
                <a:blip r:embed="rId81"/>
                <a:stretch>
                  <a:fillRect/>
                </a:stretch>
              </p:blipFill>
              <p:spPr>
                <a:xfrm>
                  <a:off x="242945" y="2545643"/>
                  <a:ext cx="2480400" cy="361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56" name="Tinta 55">
                <a:extLst>
                  <a:ext uri="{FF2B5EF4-FFF2-40B4-BE49-F238E27FC236}">
                    <a16:creationId xmlns:a16="http://schemas.microsoft.com/office/drawing/2014/main" id="{1A68D001-DF0C-4552-B4CC-E865558EAB4A}"/>
                  </a:ext>
                </a:extLst>
              </p14:cNvPr>
              <p14:cNvContentPartPr/>
              <p14:nvPr/>
            </p14:nvContentPartPr>
            <p14:xfrm>
              <a:off x="1752065" y="3122003"/>
              <a:ext cx="389880" cy="155880"/>
            </p14:xfrm>
          </p:contentPart>
        </mc:Choice>
        <mc:Fallback xmlns="">
          <p:pic>
            <p:nvPicPr>
              <p:cNvPr id="56" name="Tinta 55">
                <a:extLst>
                  <a:ext uri="{FF2B5EF4-FFF2-40B4-BE49-F238E27FC236}">
                    <a16:creationId xmlns:a16="http://schemas.microsoft.com/office/drawing/2014/main" id="{1A68D001-DF0C-4552-B4CC-E865558EAB4A}"/>
                  </a:ext>
                </a:extLst>
              </p:cNvPr>
              <p:cNvPicPr/>
              <p:nvPr/>
            </p:nvPicPr>
            <p:blipFill>
              <a:blip r:embed="rId83"/>
              <a:stretch>
                <a:fillRect/>
              </a:stretch>
            </p:blipFill>
            <p:spPr>
              <a:xfrm>
                <a:off x="1743425" y="3113003"/>
                <a:ext cx="407520" cy="173520"/>
              </a:xfrm>
              <a:prstGeom prst="rect">
                <a:avLst/>
              </a:prstGeom>
            </p:spPr>
          </p:pic>
        </mc:Fallback>
      </mc:AlternateContent>
      <p:grpSp>
        <p:nvGrpSpPr>
          <p:cNvPr id="59" name="Agrupar 58">
            <a:extLst>
              <a:ext uri="{FF2B5EF4-FFF2-40B4-BE49-F238E27FC236}">
                <a16:creationId xmlns:a16="http://schemas.microsoft.com/office/drawing/2014/main" id="{ECBA1EEC-6CC0-47CD-A860-E3BA3CB0BDF0}"/>
              </a:ext>
            </a:extLst>
          </p:cNvPr>
          <p:cNvGrpSpPr/>
          <p:nvPr/>
        </p:nvGrpSpPr>
        <p:grpSpPr>
          <a:xfrm>
            <a:off x="2987225" y="3120923"/>
            <a:ext cx="246960" cy="133920"/>
            <a:chOff x="2987225" y="3120923"/>
            <a:chExt cx="246960" cy="133920"/>
          </a:xfrm>
        </p:grpSpPr>
        <mc:AlternateContent xmlns:mc="http://schemas.openxmlformats.org/markup-compatibility/2006" xmlns:p14="http://schemas.microsoft.com/office/powerpoint/2010/main">
          <mc:Choice Requires="p14">
            <p:contentPart p14:bwMode="auto" r:id="rId84">
              <p14:nvContentPartPr>
                <p14:cNvPr id="57" name="Tinta 56">
                  <a:extLst>
                    <a:ext uri="{FF2B5EF4-FFF2-40B4-BE49-F238E27FC236}">
                      <a16:creationId xmlns:a16="http://schemas.microsoft.com/office/drawing/2014/main" id="{E8F68E8B-9878-4F42-96A4-77F0952C22D4}"/>
                    </a:ext>
                  </a:extLst>
                </p14:cNvPr>
                <p14:cNvContentPartPr/>
                <p14:nvPr/>
              </p14:nvContentPartPr>
              <p14:xfrm>
                <a:off x="2987225" y="3120923"/>
                <a:ext cx="178560" cy="33120"/>
              </p14:xfrm>
            </p:contentPart>
          </mc:Choice>
          <mc:Fallback xmlns="">
            <p:pic>
              <p:nvPicPr>
                <p:cNvPr id="57" name="Tinta 56">
                  <a:extLst>
                    <a:ext uri="{FF2B5EF4-FFF2-40B4-BE49-F238E27FC236}">
                      <a16:creationId xmlns:a16="http://schemas.microsoft.com/office/drawing/2014/main" id="{E8F68E8B-9878-4F42-96A4-77F0952C22D4}"/>
                    </a:ext>
                  </a:extLst>
                </p:cNvPr>
                <p:cNvPicPr/>
                <p:nvPr/>
              </p:nvPicPr>
              <p:blipFill>
                <a:blip r:embed="rId85"/>
                <a:stretch>
                  <a:fillRect/>
                </a:stretch>
              </p:blipFill>
              <p:spPr>
                <a:xfrm>
                  <a:off x="2978585" y="3111923"/>
                  <a:ext cx="1962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8" name="Tinta 57">
                  <a:extLst>
                    <a:ext uri="{FF2B5EF4-FFF2-40B4-BE49-F238E27FC236}">
                      <a16:creationId xmlns:a16="http://schemas.microsoft.com/office/drawing/2014/main" id="{2CB24D5F-61C6-4E1D-9937-FCB2B2227FA7}"/>
                    </a:ext>
                  </a:extLst>
                </p14:cNvPr>
                <p14:cNvContentPartPr/>
                <p14:nvPr/>
              </p14:nvContentPartPr>
              <p14:xfrm>
                <a:off x="3048065" y="3237923"/>
                <a:ext cx="186120" cy="16920"/>
              </p14:xfrm>
            </p:contentPart>
          </mc:Choice>
          <mc:Fallback xmlns="">
            <p:pic>
              <p:nvPicPr>
                <p:cNvPr id="58" name="Tinta 57">
                  <a:extLst>
                    <a:ext uri="{FF2B5EF4-FFF2-40B4-BE49-F238E27FC236}">
                      <a16:creationId xmlns:a16="http://schemas.microsoft.com/office/drawing/2014/main" id="{2CB24D5F-61C6-4E1D-9937-FCB2B2227FA7}"/>
                    </a:ext>
                  </a:extLst>
                </p:cNvPr>
                <p:cNvPicPr/>
                <p:nvPr/>
              </p:nvPicPr>
              <p:blipFill>
                <a:blip r:embed="rId87"/>
                <a:stretch>
                  <a:fillRect/>
                </a:stretch>
              </p:blipFill>
              <p:spPr>
                <a:xfrm>
                  <a:off x="3039065" y="3228923"/>
                  <a:ext cx="203760" cy="34560"/>
                </a:xfrm>
                <a:prstGeom prst="rect">
                  <a:avLst/>
                </a:prstGeom>
              </p:spPr>
            </p:pic>
          </mc:Fallback>
        </mc:AlternateContent>
      </p:grpSp>
      <p:grpSp>
        <p:nvGrpSpPr>
          <p:cNvPr id="67" name="Agrupar 66">
            <a:extLst>
              <a:ext uri="{FF2B5EF4-FFF2-40B4-BE49-F238E27FC236}">
                <a16:creationId xmlns:a16="http://schemas.microsoft.com/office/drawing/2014/main" id="{3DDB5217-C4D4-468D-993E-0ACB7D6D01F8}"/>
              </a:ext>
            </a:extLst>
          </p:cNvPr>
          <p:cNvGrpSpPr/>
          <p:nvPr/>
        </p:nvGrpSpPr>
        <p:grpSpPr>
          <a:xfrm>
            <a:off x="3851945" y="2952443"/>
            <a:ext cx="1554120" cy="435600"/>
            <a:chOff x="3851945" y="2952443"/>
            <a:chExt cx="1554120" cy="435600"/>
          </a:xfrm>
        </p:grpSpPr>
        <mc:AlternateContent xmlns:mc="http://schemas.openxmlformats.org/markup-compatibility/2006" xmlns:p14="http://schemas.microsoft.com/office/powerpoint/2010/main">
          <mc:Choice Requires="p14">
            <p:contentPart p14:bwMode="auto" r:id="rId88">
              <p14:nvContentPartPr>
                <p14:cNvPr id="60" name="Tinta 59">
                  <a:extLst>
                    <a:ext uri="{FF2B5EF4-FFF2-40B4-BE49-F238E27FC236}">
                      <a16:creationId xmlns:a16="http://schemas.microsoft.com/office/drawing/2014/main" id="{23D6A734-6A63-44A1-B10F-1F8277862A33}"/>
                    </a:ext>
                  </a:extLst>
                </p14:cNvPr>
                <p14:cNvContentPartPr/>
                <p14:nvPr/>
              </p14:nvContentPartPr>
              <p14:xfrm>
                <a:off x="3851945" y="2999603"/>
                <a:ext cx="206640" cy="207000"/>
              </p14:xfrm>
            </p:contentPart>
          </mc:Choice>
          <mc:Fallback xmlns="">
            <p:pic>
              <p:nvPicPr>
                <p:cNvPr id="60" name="Tinta 59">
                  <a:extLst>
                    <a:ext uri="{FF2B5EF4-FFF2-40B4-BE49-F238E27FC236}">
                      <a16:creationId xmlns:a16="http://schemas.microsoft.com/office/drawing/2014/main" id="{23D6A734-6A63-44A1-B10F-1F8277862A33}"/>
                    </a:ext>
                  </a:extLst>
                </p:cNvPr>
                <p:cNvPicPr/>
                <p:nvPr/>
              </p:nvPicPr>
              <p:blipFill>
                <a:blip r:embed="rId89"/>
                <a:stretch>
                  <a:fillRect/>
                </a:stretch>
              </p:blipFill>
              <p:spPr>
                <a:xfrm>
                  <a:off x="3842945" y="2990963"/>
                  <a:ext cx="22428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Tinta 60">
                  <a:extLst>
                    <a:ext uri="{FF2B5EF4-FFF2-40B4-BE49-F238E27FC236}">
                      <a16:creationId xmlns:a16="http://schemas.microsoft.com/office/drawing/2014/main" id="{89F1E608-9CD9-4100-A17C-E391761D2CC4}"/>
                    </a:ext>
                  </a:extLst>
                </p14:cNvPr>
                <p14:cNvContentPartPr/>
                <p14:nvPr/>
              </p14:nvContentPartPr>
              <p14:xfrm>
                <a:off x="4249025" y="3186803"/>
                <a:ext cx="6840" cy="360"/>
              </p14:xfrm>
            </p:contentPart>
          </mc:Choice>
          <mc:Fallback xmlns="">
            <p:pic>
              <p:nvPicPr>
                <p:cNvPr id="61" name="Tinta 60">
                  <a:extLst>
                    <a:ext uri="{FF2B5EF4-FFF2-40B4-BE49-F238E27FC236}">
                      <a16:creationId xmlns:a16="http://schemas.microsoft.com/office/drawing/2014/main" id="{89F1E608-9CD9-4100-A17C-E391761D2CC4}"/>
                    </a:ext>
                  </a:extLst>
                </p:cNvPr>
                <p:cNvPicPr/>
                <p:nvPr/>
              </p:nvPicPr>
              <p:blipFill>
                <a:blip r:embed="rId91"/>
                <a:stretch>
                  <a:fillRect/>
                </a:stretch>
              </p:blipFill>
              <p:spPr>
                <a:xfrm>
                  <a:off x="4240025" y="3177803"/>
                  <a:ext cx="24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Tinta 61">
                  <a:extLst>
                    <a:ext uri="{FF2B5EF4-FFF2-40B4-BE49-F238E27FC236}">
                      <a16:creationId xmlns:a16="http://schemas.microsoft.com/office/drawing/2014/main" id="{F4F028A6-7A96-45EB-BC37-6EEDC8634EA5}"/>
                    </a:ext>
                  </a:extLst>
                </p14:cNvPr>
                <p14:cNvContentPartPr/>
                <p14:nvPr/>
              </p14:nvContentPartPr>
              <p14:xfrm>
                <a:off x="4425785" y="3060803"/>
                <a:ext cx="259560" cy="327240"/>
              </p14:xfrm>
            </p:contentPart>
          </mc:Choice>
          <mc:Fallback xmlns="">
            <p:pic>
              <p:nvPicPr>
                <p:cNvPr id="62" name="Tinta 61">
                  <a:extLst>
                    <a:ext uri="{FF2B5EF4-FFF2-40B4-BE49-F238E27FC236}">
                      <a16:creationId xmlns:a16="http://schemas.microsoft.com/office/drawing/2014/main" id="{F4F028A6-7A96-45EB-BC37-6EEDC8634EA5}"/>
                    </a:ext>
                  </a:extLst>
                </p:cNvPr>
                <p:cNvPicPr/>
                <p:nvPr/>
              </p:nvPicPr>
              <p:blipFill>
                <a:blip r:embed="rId93"/>
                <a:stretch>
                  <a:fillRect/>
                </a:stretch>
              </p:blipFill>
              <p:spPr>
                <a:xfrm>
                  <a:off x="4417145" y="3052163"/>
                  <a:ext cx="27720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Tinta 62">
                  <a:extLst>
                    <a:ext uri="{FF2B5EF4-FFF2-40B4-BE49-F238E27FC236}">
                      <a16:creationId xmlns:a16="http://schemas.microsoft.com/office/drawing/2014/main" id="{78B60EE5-D2F5-4F82-AB36-A68CD2828B71}"/>
                    </a:ext>
                  </a:extLst>
                </p14:cNvPr>
                <p14:cNvContentPartPr/>
                <p14:nvPr/>
              </p14:nvContentPartPr>
              <p14:xfrm>
                <a:off x="4830785" y="2967203"/>
                <a:ext cx="111240" cy="278640"/>
              </p14:xfrm>
            </p:contentPart>
          </mc:Choice>
          <mc:Fallback xmlns="">
            <p:pic>
              <p:nvPicPr>
                <p:cNvPr id="63" name="Tinta 62">
                  <a:extLst>
                    <a:ext uri="{FF2B5EF4-FFF2-40B4-BE49-F238E27FC236}">
                      <a16:creationId xmlns:a16="http://schemas.microsoft.com/office/drawing/2014/main" id="{78B60EE5-D2F5-4F82-AB36-A68CD2828B71}"/>
                    </a:ext>
                  </a:extLst>
                </p:cNvPr>
                <p:cNvPicPr/>
                <p:nvPr/>
              </p:nvPicPr>
              <p:blipFill>
                <a:blip r:embed="rId95"/>
                <a:stretch>
                  <a:fillRect/>
                </a:stretch>
              </p:blipFill>
              <p:spPr>
                <a:xfrm>
                  <a:off x="4822145" y="2958563"/>
                  <a:ext cx="1288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5" name="Tinta 64">
                  <a:extLst>
                    <a:ext uri="{FF2B5EF4-FFF2-40B4-BE49-F238E27FC236}">
                      <a16:creationId xmlns:a16="http://schemas.microsoft.com/office/drawing/2014/main" id="{7146010E-D082-4D1A-A292-FE938DDD2ECE}"/>
                    </a:ext>
                  </a:extLst>
                </p14:cNvPr>
                <p14:cNvContentPartPr/>
                <p14:nvPr/>
              </p14:nvContentPartPr>
              <p14:xfrm>
                <a:off x="4964345" y="3105443"/>
                <a:ext cx="292320" cy="124200"/>
              </p14:xfrm>
            </p:contentPart>
          </mc:Choice>
          <mc:Fallback xmlns="">
            <p:pic>
              <p:nvPicPr>
                <p:cNvPr id="65" name="Tinta 64">
                  <a:extLst>
                    <a:ext uri="{FF2B5EF4-FFF2-40B4-BE49-F238E27FC236}">
                      <a16:creationId xmlns:a16="http://schemas.microsoft.com/office/drawing/2014/main" id="{7146010E-D082-4D1A-A292-FE938DDD2ECE}"/>
                    </a:ext>
                  </a:extLst>
                </p:cNvPr>
                <p:cNvPicPr/>
                <p:nvPr/>
              </p:nvPicPr>
              <p:blipFill>
                <a:blip r:embed="rId97"/>
                <a:stretch>
                  <a:fillRect/>
                </a:stretch>
              </p:blipFill>
              <p:spPr>
                <a:xfrm>
                  <a:off x="4955705" y="3096803"/>
                  <a:ext cx="3099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6" name="Tinta 65">
                  <a:extLst>
                    <a:ext uri="{FF2B5EF4-FFF2-40B4-BE49-F238E27FC236}">
                      <a16:creationId xmlns:a16="http://schemas.microsoft.com/office/drawing/2014/main" id="{E09293B4-821B-4FB1-B11B-722C4D07A1EF}"/>
                    </a:ext>
                  </a:extLst>
                </p14:cNvPr>
                <p14:cNvContentPartPr/>
                <p14:nvPr/>
              </p14:nvContentPartPr>
              <p14:xfrm>
                <a:off x="5261345" y="2952443"/>
                <a:ext cx="144720" cy="331920"/>
              </p14:xfrm>
            </p:contentPart>
          </mc:Choice>
          <mc:Fallback xmlns="">
            <p:pic>
              <p:nvPicPr>
                <p:cNvPr id="66" name="Tinta 65">
                  <a:extLst>
                    <a:ext uri="{FF2B5EF4-FFF2-40B4-BE49-F238E27FC236}">
                      <a16:creationId xmlns:a16="http://schemas.microsoft.com/office/drawing/2014/main" id="{E09293B4-821B-4FB1-B11B-722C4D07A1EF}"/>
                    </a:ext>
                  </a:extLst>
                </p:cNvPr>
                <p:cNvPicPr/>
                <p:nvPr/>
              </p:nvPicPr>
              <p:blipFill>
                <a:blip r:embed="rId99"/>
                <a:stretch>
                  <a:fillRect/>
                </a:stretch>
              </p:blipFill>
              <p:spPr>
                <a:xfrm>
                  <a:off x="5252705" y="2943803"/>
                  <a:ext cx="162360" cy="349560"/>
                </a:xfrm>
                <a:prstGeom prst="rect">
                  <a:avLst/>
                </a:prstGeom>
              </p:spPr>
            </p:pic>
          </mc:Fallback>
        </mc:AlternateContent>
      </p:grpSp>
      <p:grpSp>
        <p:nvGrpSpPr>
          <p:cNvPr id="71" name="Agrupar 70">
            <a:extLst>
              <a:ext uri="{FF2B5EF4-FFF2-40B4-BE49-F238E27FC236}">
                <a16:creationId xmlns:a16="http://schemas.microsoft.com/office/drawing/2014/main" id="{C5A41A6B-8A17-4EB6-BA6A-F7B3A745B48F}"/>
              </a:ext>
            </a:extLst>
          </p:cNvPr>
          <p:cNvGrpSpPr/>
          <p:nvPr/>
        </p:nvGrpSpPr>
        <p:grpSpPr>
          <a:xfrm>
            <a:off x="5758865" y="2997803"/>
            <a:ext cx="158040" cy="214560"/>
            <a:chOff x="5758865" y="2997803"/>
            <a:chExt cx="158040" cy="214560"/>
          </a:xfrm>
        </p:grpSpPr>
        <mc:AlternateContent xmlns:mc="http://schemas.openxmlformats.org/markup-compatibility/2006" xmlns:p14="http://schemas.microsoft.com/office/powerpoint/2010/main">
          <mc:Choice Requires="p14">
            <p:contentPart p14:bwMode="auto" r:id="rId100">
              <p14:nvContentPartPr>
                <p14:cNvPr id="68" name="Tinta 67">
                  <a:extLst>
                    <a:ext uri="{FF2B5EF4-FFF2-40B4-BE49-F238E27FC236}">
                      <a16:creationId xmlns:a16="http://schemas.microsoft.com/office/drawing/2014/main" id="{100C7C3F-88F5-4924-9492-F9E209CEF55F}"/>
                    </a:ext>
                  </a:extLst>
                </p14:cNvPr>
                <p14:cNvContentPartPr/>
                <p14:nvPr/>
              </p14:nvContentPartPr>
              <p14:xfrm>
                <a:off x="5758865" y="3065123"/>
                <a:ext cx="158040" cy="11880"/>
              </p14:xfrm>
            </p:contentPart>
          </mc:Choice>
          <mc:Fallback xmlns="">
            <p:pic>
              <p:nvPicPr>
                <p:cNvPr id="68" name="Tinta 67">
                  <a:extLst>
                    <a:ext uri="{FF2B5EF4-FFF2-40B4-BE49-F238E27FC236}">
                      <a16:creationId xmlns:a16="http://schemas.microsoft.com/office/drawing/2014/main" id="{100C7C3F-88F5-4924-9492-F9E209CEF55F}"/>
                    </a:ext>
                  </a:extLst>
                </p:cNvPr>
                <p:cNvPicPr/>
                <p:nvPr/>
              </p:nvPicPr>
              <p:blipFill>
                <a:blip r:embed="rId101"/>
                <a:stretch>
                  <a:fillRect/>
                </a:stretch>
              </p:blipFill>
              <p:spPr>
                <a:xfrm>
                  <a:off x="5749865" y="3056123"/>
                  <a:ext cx="1756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9" name="Tinta 68">
                  <a:extLst>
                    <a:ext uri="{FF2B5EF4-FFF2-40B4-BE49-F238E27FC236}">
                      <a16:creationId xmlns:a16="http://schemas.microsoft.com/office/drawing/2014/main" id="{DC766688-685E-4A62-BEE4-ED5BB80A5FB0}"/>
                    </a:ext>
                  </a:extLst>
                </p14:cNvPr>
                <p14:cNvContentPartPr/>
                <p14:nvPr/>
              </p14:nvContentPartPr>
              <p14:xfrm>
                <a:off x="5822585" y="2997803"/>
                <a:ext cx="35640" cy="214560"/>
              </p14:xfrm>
            </p:contentPart>
          </mc:Choice>
          <mc:Fallback xmlns="">
            <p:pic>
              <p:nvPicPr>
                <p:cNvPr id="69" name="Tinta 68">
                  <a:extLst>
                    <a:ext uri="{FF2B5EF4-FFF2-40B4-BE49-F238E27FC236}">
                      <a16:creationId xmlns:a16="http://schemas.microsoft.com/office/drawing/2014/main" id="{DC766688-685E-4A62-BEE4-ED5BB80A5FB0}"/>
                    </a:ext>
                  </a:extLst>
                </p:cNvPr>
                <p:cNvPicPr/>
                <p:nvPr/>
              </p:nvPicPr>
              <p:blipFill>
                <a:blip r:embed="rId103"/>
                <a:stretch>
                  <a:fillRect/>
                </a:stretch>
              </p:blipFill>
              <p:spPr>
                <a:xfrm>
                  <a:off x="5813945" y="2989163"/>
                  <a:ext cx="53280" cy="232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70" name="Tinta 69">
                <a:extLst>
                  <a:ext uri="{FF2B5EF4-FFF2-40B4-BE49-F238E27FC236}">
                    <a16:creationId xmlns:a16="http://schemas.microsoft.com/office/drawing/2014/main" id="{F2DED9C0-3BDA-4A87-913D-334A75CF9B2B}"/>
                  </a:ext>
                </a:extLst>
              </p14:cNvPr>
              <p14:cNvContentPartPr/>
              <p14:nvPr/>
            </p14:nvContentPartPr>
            <p14:xfrm>
              <a:off x="6191945" y="3046763"/>
              <a:ext cx="244080" cy="193680"/>
            </p14:xfrm>
          </p:contentPart>
        </mc:Choice>
        <mc:Fallback xmlns="">
          <p:pic>
            <p:nvPicPr>
              <p:cNvPr id="70" name="Tinta 69">
                <a:extLst>
                  <a:ext uri="{FF2B5EF4-FFF2-40B4-BE49-F238E27FC236}">
                    <a16:creationId xmlns:a16="http://schemas.microsoft.com/office/drawing/2014/main" id="{F2DED9C0-3BDA-4A87-913D-334A75CF9B2B}"/>
                  </a:ext>
                </a:extLst>
              </p:cNvPr>
              <p:cNvPicPr/>
              <p:nvPr/>
            </p:nvPicPr>
            <p:blipFill>
              <a:blip r:embed="rId105"/>
              <a:stretch>
                <a:fillRect/>
              </a:stretch>
            </p:blipFill>
            <p:spPr>
              <a:xfrm>
                <a:off x="6183305" y="3037763"/>
                <a:ext cx="261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2" name="Tinta 71">
                <a:extLst>
                  <a:ext uri="{FF2B5EF4-FFF2-40B4-BE49-F238E27FC236}">
                    <a16:creationId xmlns:a16="http://schemas.microsoft.com/office/drawing/2014/main" id="{BF537635-F834-4186-86B5-B2D263EFAF93}"/>
                  </a:ext>
                </a:extLst>
              </p14:cNvPr>
              <p14:cNvContentPartPr/>
              <p14:nvPr/>
            </p14:nvContentPartPr>
            <p14:xfrm>
              <a:off x="1210985" y="3610883"/>
              <a:ext cx="320040" cy="179280"/>
            </p14:xfrm>
          </p:contentPart>
        </mc:Choice>
        <mc:Fallback xmlns="">
          <p:pic>
            <p:nvPicPr>
              <p:cNvPr id="72" name="Tinta 71">
                <a:extLst>
                  <a:ext uri="{FF2B5EF4-FFF2-40B4-BE49-F238E27FC236}">
                    <a16:creationId xmlns:a16="http://schemas.microsoft.com/office/drawing/2014/main" id="{BF537635-F834-4186-86B5-B2D263EFAF93}"/>
                  </a:ext>
                </a:extLst>
              </p:cNvPr>
              <p:cNvPicPr/>
              <p:nvPr/>
            </p:nvPicPr>
            <p:blipFill>
              <a:blip r:embed="rId107"/>
              <a:stretch>
                <a:fillRect/>
              </a:stretch>
            </p:blipFill>
            <p:spPr>
              <a:xfrm>
                <a:off x="1202345" y="3601883"/>
                <a:ext cx="337680" cy="196920"/>
              </a:xfrm>
              <a:prstGeom prst="rect">
                <a:avLst/>
              </a:prstGeom>
            </p:spPr>
          </p:pic>
        </mc:Fallback>
      </mc:AlternateContent>
      <p:grpSp>
        <p:nvGrpSpPr>
          <p:cNvPr id="86" name="Agrupar 85">
            <a:extLst>
              <a:ext uri="{FF2B5EF4-FFF2-40B4-BE49-F238E27FC236}">
                <a16:creationId xmlns:a16="http://schemas.microsoft.com/office/drawing/2014/main" id="{B0881DFB-C894-4621-86BB-6D4A94C95C3A}"/>
              </a:ext>
            </a:extLst>
          </p:cNvPr>
          <p:cNvGrpSpPr/>
          <p:nvPr/>
        </p:nvGrpSpPr>
        <p:grpSpPr>
          <a:xfrm>
            <a:off x="1860785" y="3647243"/>
            <a:ext cx="689400" cy="185760"/>
            <a:chOff x="1860785" y="3647243"/>
            <a:chExt cx="689400" cy="185760"/>
          </a:xfrm>
        </p:grpSpPr>
        <mc:AlternateContent xmlns:mc="http://schemas.openxmlformats.org/markup-compatibility/2006" xmlns:p14="http://schemas.microsoft.com/office/powerpoint/2010/main">
          <mc:Choice Requires="p14">
            <p:contentPart p14:bwMode="auto" r:id="rId108">
              <p14:nvContentPartPr>
                <p14:cNvPr id="73" name="Tinta 72">
                  <a:extLst>
                    <a:ext uri="{FF2B5EF4-FFF2-40B4-BE49-F238E27FC236}">
                      <a16:creationId xmlns:a16="http://schemas.microsoft.com/office/drawing/2014/main" id="{AD9CAD35-4A00-4460-83FC-27F1470265BC}"/>
                    </a:ext>
                  </a:extLst>
                </p14:cNvPr>
                <p14:cNvContentPartPr/>
                <p14:nvPr/>
              </p14:nvContentPartPr>
              <p14:xfrm>
                <a:off x="1860785" y="3690443"/>
                <a:ext cx="167400" cy="36720"/>
              </p14:xfrm>
            </p:contentPart>
          </mc:Choice>
          <mc:Fallback xmlns="">
            <p:pic>
              <p:nvPicPr>
                <p:cNvPr id="73" name="Tinta 72">
                  <a:extLst>
                    <a:ext uri="{FF2B5EF4-FFF2-40B4-BE49-F238E27FC236}">
                      <a16:creationId xmlns:a16="http://schemas.microsoft.com/office/drawing/2014/main" id="{AD9CAD35-4A00-4460-83FC-27F1470265BC}"/>
                    </a:ext>
                  </a:extLst>
                </p:cNvPr>
                <p:cNvPicPr/>
                <p:nvPr/>
              </p:nvPicPr>
              <p:blipFill>
                <a:blip r:embed="rId109"/>
                <a:stretch>
                  <a:fillRect/>
                </a:stretch>
              </p:blipFill>
              <p:spPr>
                <a:xfrm>
                  <a:off x="1852145" y="3681803"/>
                  <a:ext cx="1850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4" name="Tinta 73">
                  <a:extLst>
                    <a:ext uri="{FF2B5EF4-FFF2-40B4-BE49-F238E27FC236}">
                      <a16:creationId xmlns:a16="http://schemas.microsoft.com/office/drawing/2014/main" id="{8945D947-6403-43E4-A194-6C0C3D127C87}"/>
                    </a:ext>
                  </a:extLst>
                </p14:cNvPr>
                <p14:cNvContentPartPr/>
                <p14:nvPr/>
              </p14:nvContentPartPr>
              <p14:xfrm>
                <a:off x="2202065" y="3647243"/>
                <a:ext cx="348120" cy="185760"/>
              </p14:xfrm>
            </p:contentPart>
          </mc:Choice>
          <mc:Fallback xmlns="">
            <p:pic>
              <p:nvPicPr>
                <p:cNvPr id="74" name="Tinta 73">
                  <a:extLst>
                    <a:ext uri="{FF2B5EF4-FFF2-40B4-BE49-F238E27FC236}">
                      <a16:creationId xmlns:a16="http://schemas.microsoft.com/office/drawing/2014/main" id="{8945D947-6403-43E4-A194-6C0C3D127C87}"/>
                    </a:ext>
                  </a:extLst>
                </p:cNvPr>
                <p:cNvPicPr/>
                <p:nvPr/>
              </p:nvPicPr>
              <p:blipFill>
                <a:blip r:embed="rId111"/>
                <a:stretch>
                  <a:fillRect/>
                </a:stretch>
              </p:blipFill>
              <p:spPr>
                <a:xfrm>
                  <a:off x="2193425" y="3638243"/>
                  <a:ext cx="365760" cy="203400"/>
                </a:xfrm>
                <a:prstGeom prst="rect">
                  <a:avLst/>
                </a:prstGeom>
              </p:spPr>
            </p:pic>
          </mc:Fallback>
        </mc:AlternateContent>
      </p:grpSp>
      <p:grpSp>
        <p:nvGrpSpPr>
          <p:cNvPr id="85" name="Agrupar 84">
            <a:extLst>
              <a:ext uri="{FF2B5EF4-FFF2-40B4-BE49-F238E27FC236}">
                <a16:creationId xmlns:a16="http://schemas.microsoft.com/office/drawing/2014/main" id="{051B4991-2007-4699-A099-5897FEEA5031}"/>
              </a:ext>
            </a:extLst>
          </p:cNvPr>
          <p:cNvGrpSpPr/>
          <p:nvPr/>
        </p:nvGrpSpPr>
        <p:grpSpPr>
          <a:xfrm>
            <a:off x="2850785" y="3690083"/>
            <a:ext cx="221400" cy="84960"/>
            <a:chOff x="2850785" y="3690083"/>
            <a:chExt cx="221400" cy="84960"/>
          </a:xfrm>
        </p:grpSpPr>
        <mc:AlternateContent xmlns:mc="http://schemas.openxmlformats.org/markup-compatibility/2006" xmlns:p14="http://schemas.microsoft.com/office/powerpoint/2010/main">
          <mc:Choice Requires="p14">
            <p:contentPart p14:bwMode="auto" r:id="rId112">
              <p14:nvContentPartPr>
                <p14:cNvPr id="75" name="Tinta 74">
                  <a:extLst>
                    <a:ext uri="{FF2B5EF4-FFF2-40B4-BE49-F238E27FC236}">
                      <a16:creationId xmlns:a16="http://schemas.microsoft.com/office/drawing/2014/main" id="{B8F9FA67-399B-4486-ACF3-960F0683D879}"/>
                    </a:ext>
                  </a:extLst>
                </p14:cNvPr>
                <p14:cNvContentPartPr/>
                <p14:nvPr/>
              </p14:nvContentPartPr>
              <p14:xfrm>
                <a:off x="2850785" y="3690083"/>
                <a:ext cx="190080" cy="6480"/>
              </p14:xfrm>
            </p:contentPart>
          </mc:Choice>
          <mc:Fallback xmlns="">
            <p:pic>
              <p:nvPicPr>
                <p:cNvPr id="75" name="Tinta 74">
                  <a:extLst>
                    <a:ext uri="{FF2B5EF4-FFF2-40B4-BE49-F238E27FC236}">
                      <a16:creationId xmlns:a16="http://schemas.microsoft.com/office/drawing/2014/main" id="{B8F9FA67-399B-4486-ACF3-960F0683D879}"/>
                    </a:ext>
                  </a:extLst>
                </p:cNvPr>
                <p:cNvPicPr/>
                <p:nvPr/>
              </p:nvPicPr>
              <p:blipFill>
                <a:blip r:embed="rId113"/>
                <a:stretch>
                  <a:fillRect/>
                </a:stretch>
              </p:blipFill>
              <p:spPr>
                <a:xfrm>
                  <a:off x="2841785" y="3681443"/>
                  <a:ext cx="2077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6" name="Tinta 75">
                  <a:extLst>
                    <a:ext uri="{FF2B5EF4-FFF2-40B4-BE49-F238E27FC236}">
                      <a16:creationId xmlns:a16="http://schemas.microsoft.com/office/drawing/2014/main" id="{413252F9-7077-4CD7-AC7B-73BC36D1DC32}"/>
                    </a:ext>
                  </a:extLst>
                </p14:cNvPr>
                <p14:cNvContentPartPr/>
                <p14:nvPr/>
              </p14:nvContentPartPr>
              <p14:xfrm>
                <a:off x="2927825" y="3766763"/>
                <a:ext cx="144360" cy="8280"/>
              </p14:xfrm>
            </p:contentPart>
          </mc:Choice>
          <mc:Fallback xmlns="">
            <p:pic>
              <p:nvPicPr>
                <p:cNvPr id="76" name="Tinta 75">
                  <a:extLst>
                    <a:ext uri="{FF2B5EF4-FFF2-40B4-BE49-F238E27FC236}">
                      <a16:creationId xmlns:a16="http://schemas.microsoft.com/office/drawing/2014/main" id="{413252F9-7077-4CD7-AC7B-73BC36D1DC32}"/>
                    </a:ext>
                  </a:extLst>
                </p:cNvPr>
                <p:cNvPicPr/>
                <p:nvPr/>
              </p:nvPicPr>
              <p:blipFill>
                <a:blip r:embed="rId115"/>
                <a:stretch>
                  <a:fillRect/>
                </a:stretch>
              </p:blipFill>
              <p:spPr>
                <a:xfrm>
                  <a:off x="2918825" y="3757763"/>
                  <a:ext cx="162000" cy="25920"/>
                </a:xfrm>
                <a:prstGeom prst="rect">
                  <a:avLst/>
                </a:prstGeom>
              </p:spPr>
            </p:pic>
          </mc:Fallback>
        </mc:AlternateContent>
      </p:grpSp>
      <p:grpSp>
        <p:nvGrpSpPr>
          <p:cNvPr id="94" name="Agrupar 93">
            <a:extLst>
              <a:ext uri="{FF2B5EF4-FFF2-40B4-BE49-F238E27FC236}">
                <a16:creationId xmlns:a16="http://schemas.microsoft.com/office/drawing/2014/main" id="{28DC4695-C847-4376-8696-17CB6E18D0F5}"/>
              </a:ext>
            </a:extLst>
          </p:cNvPr>
          <p:cNvGrpSpPr/>
          <p:nvPr/>
        </p:nvGrpSpPr>
        <p:grpSpPr>
          <a:xfrm>
            <a:off x="5822585" y="3605843"/>
            <a:ext cx="742680" cy="293040"/>
            <a:chOff x="5822585" y="3605843"/>
            <a:chExt cx="742680" cy="293040"/>
          </a:xfrm>
        </p:grpSpPr>
        <mc:AlternateContent xmlns:mc="http://schemas.openxmlformats.org/markup-compatibility/2006" xmlns:p14="http://schemas.microsoft.com/office/powerpoint/2010/main">
          <mc:Choice Requires="p14">
            <p:contentPart p14:bwMode="auto" r:id="rId116">
              <p14:nvContentPartPr>
                <p14:cNvPr id="87" name="Tinta 86">
                  <a:extLst>
                    <a:ext uri="{FF2B5EF4-FFF2-40B4-BE49-F238E27FC236}">
                      <a16:creationId xmlns:a16="http://schemas.microsoft.com/office/drawing/2014/main" id="{AA1C0C3D-A611-4013-8361-3FF294AA5C08}"/>
                    </a:ext>
                  </a:extLst>
                </p14:cNvPr>
                <p14:cNvContentPartPr/>
                <p14:nvPr/>
              </p14:nvContentPartPr>
              <p14:xfrm>
                <a:off x="5822585" y="3685043"/>
                <a:ext cx="437400" cy="29520"/>
              </p14:xfrm>
            </p:contentPart>
          </mc:Choice>
          <mc:Fallback xmlns="">
            <p:pic>
              <p:nvPicPr>
                <p:cNvPr id="87" name="Tinta 86">
                  <a:extLst>
                    <a:ext uri="{FF2B5EF4-FFF2-40B4-BE49-F238E27FC236}">
                      <a16:creationId xmlns:a16="http://schemas.microsoft.com/office/drawing/2014/main" id="{AA1C0C3D-A611-4013-8361-3FF294AA5C08}"/>
                    </a:ext>
                  </a:extLst>
                </p:cNvPr>
                <p:cNvPicPr/>
                <p:nvPr/>
              </p:nvPicPr>
              <p:blipFill>
                <a:blip r:embed="rId117"/>
                <a:stretch>
                  <a:fillRect/>
                </a:stretch>
              </p:blipFill>
              <p:spPr>
                <a:xfrm>
                  <a:off x="5813945" y="3676043"/>
                  <a:ext cx="455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8" name="Tinta 87">
                  <a:extLst>
                    <a:ext uri="{FF2B5EF4-FFF2-40B4-BE49-F238E27FC236}">
                      <a16:creationId xmlns:a16="http://schemas.microsoft.com/office/drawing/2014/main" id="{618A4E1F-FABF-4B0D-81E0-882E2389B444}"/>
                    </a:ext>
                  </a:extLst>
                </p14:cNvPr>
                <p14:cNvContentPartPr/>
                <p14:nvPr/>
              </p14:nvContentPartPr>
              <p14:xfrm>
                <a:off x="5874425" y="3808883"/>
                <a:ext cx="384840" cy="24840"/>
              </p14:xfrm>
            </p:contentPart>
          </mc:Choice>
          <mc:Fallback xmlns="">
            <p:pic>
              <p:nvPicPr>
                <p:cNvPr id="88" name="Tinta 87">
                  <a:extLst>
                    <a:ext uri="{FF2B5EF4-FFF2-40B4-BE49-F238E27FC236}">
                      <a16:creationId xmlns:a16="http://schemas.microsoft.com/office/drawing/2014/main" id="{618A4E1F-FABF-4B0D-81E0-882E2389B444}"/>
                    </a:ext>
                  </a:extLst>
                </p:cNvPr>
                <p:cNvPicPr/>
                <p:nvPr/>
              </p:nvPicPr>
              <p:blipFill>
                <a:blip r:embed="rId119"/>
                <a:stretch>
                  <a:fillRect/>
                </a:stretch>
              </p:blipFill>
              <p:spPr>
                <a:xfrm>
                  <a:off x="5865785" y="3799883"/>
                  <a:ext cx="4024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9" name="Tinta 88">
                  <a:extLst>
                    <a:ext uri="{FF2B5EF4-FFF2-40B4-BE49-F238E27FC236}">
                      <a16:creationId xmlns:a16="http://schemas.microsoft.com/office/drawing/2014/main" id="{AE482453-ADB8-4514-B48F-58AF3DE993AA}"/>
                    </a:ext>
                  </a:extLst>
                </p14:cNvPr>
                <p14:cNvContentPartPr/>
                <p14:nvPr/>
              </p14:nvContentPartPr>
              <p14:xfrm>
                <a:off x="6214985" y="3605843"/>
                <a:ext cx="350280" cy="293040"/>
              </p14:xfrm>
            </p:contentPart>
          </mc:Choice>
          <mc:Fallback xmlns="">
            <p:pic>
              <p:nvPicPr>
                <p:cNvPr id="89" name="Tinta 88">
                  <a:extLst>
                    <a:ext uri="{FF2B5EF4-FFF2-40B4-BE49-F238E27FC236}">
                      <a16:creationId xmlns:a16="http://schemas.microsoft.com/office/drawing/2014/main" id="{AE482453-ADB8-4514-B48F-58AF3DE993AA}"/>
                    </a:ext>
                  </a:extLst>
                </p:cNvPr>
                <p:cNvPicPr/>
                <p:nvPr/>
              </p:nvPicPr>
              <p:blipFill>
                <a:blip r:embed="rId121"/>
                <a:stretch>
                  <a:fillRect/>
                </a:stretch>
              </p:blipFill>
              <p:spPr>
                <a:xfrm>
                  <a:off x="6205985" y="3597203"/>
                  <a:ext cx="367920" cy="31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90" name="Tinta 89">
                <a:extLst>
                  <a:ext uri="{FF2B5EF4-FFF2-40B4-BE49-F238E27FC236}">
                    <a16:creationId xmlns:a16="http://schemas.microsoft.com/office/drawing/2014/main" id="{43E79CCA-857F-4281-865A-53424194990F}"/>
                  </a:ext>
                </a:extLst>
              </p14:cNvPr>
              <p14:cNvContentPartPr/>
              <p14:nvPr/>
            </p14:nvContentPartPr>
            <p14:xfrm>
              <a:off x="7196345" y="3526283"/>
              <a:ext cx="280440" cy="418680"/>
            </p14:xfrm>
          </p:contentPart>
        </mc:Choice>
        <mc:Fallback xmlns="">
          <p:pic>
            <p:nvPicPr>
              <p:cNvPr id="90" name="Tinta 89">
                <a:extLst>
                  <a:ext uri="{FF2B5EF4-FFF2-40B4-BE49-F238E27FC236}">
                    <a16:creationId xmlns:a16="http://schemas.microsoft.com/office/drawing/2014/main" id="{43E79CCA-857F-4281-865A-53424194990F}"/>
                  </a:ext>
                </a:extLst>
              </p:cNvPr>
              <p:cNvPicPr/>
              <p:nvPr/>
            </p:nvPicPr>
            <p:blipFill>
              <a:blip r:embed="rId123"/>
              <a:stretch>
                <a:fillRect/>
              </a:stretch>
            </p:blipFill>
            <p:spPr>
              <a:xfrm>
                <a:off x="7187345" y="3517283"/>
                <a:ext cx="298080" cy="436320"/>
              </a:xfrm>
              <a:prstGeom prst="rect">
                <a:avLst/>
              </a:prstGeom>
            </p:spPr>
          </p:pic>
        </mc:Fallback>
      </mc:AlternateContent>
      <p:grpSp>
        <p:nvGrpSpPr>
          <p:cNvPr id="99" name="Agrupar 98">
            <a:extLst>
              <a:ext uri="{FF2B5EF4-FFF2-40B4-BE49-F238E27FC236}">
                <a16:creationId xmlns:a16="http://schemas.microsoft.com/office/drawing/2014/main" id="{1E251140-29CD-4CF7-8D19-92CEB24DB6DB}"/>
              </a:ext>
            </a:extLst>
          </p:cNvPr>
          <p:cNvGrpSpPr/>
          <p:nvPr/>
        </p:nvGrpSpPr>
        <p:grpSpPr>
          <a:xfrm>
            <a:off x="7753265" y="3300563"/>
            <a:ext cx="792720" cy="450720"/>
            <a:chOff x="7753265" y="3300563"/>
            <a:chExt cx="792720" cy="450720"/>
          </a:xfrm>
        </p:grpSpPr>
        <mc:AlternateContent xmlns:mc="http://schemas.openxmlformats.org/markup-compatibility/2006" xmlns:p14="http://schemas.microsoft.com/office/powerpoint/2010/main">
          <mc:Choice Requires="p14">
            <p:contentPart p14:bwMode="auto" r:id="rId124">
              <p14:nvContentPartPr>
                <p14:cNvPr id="91" name="Tinta 90">
                  <a:extLst>
                    <a:ext uri="{FF2B5EF4-FFF2-40B4-BE49-F238E27FC236}">
                      <a16:creationId xmlns:a16="http://schemas.microsoft.com/office/drawing/2014/main" id="{A19D6BB0-B69D-4660-8FD5-9DFEA7C129ED}"/>
                    </a:ext>
                  </a:extLst>
                </p14:cNvPr>
                <p14:cNvContentPartPr/>
                <p14:nvPr/>
              </p14:nvContentPartPr>
              <p14:xfrm>
                <a:off x="7753265" y="3304883"/>
                <a:ext cx="155520" cy="439200"/>
              </p14:xfrm>
            </p:contentPart>
          </mc:Choice>
          <mc:Fallback xmlns="">
            <p:pic>
              <p:nvPicPr>
                <p:cNvPr id="91" name="Tinta 90">
                  <a:extLst>
                    <a:ext uri="{FF2B5EF4-FFF2-40B4-BE49-F238E27FC236}">
                      <a16:creationId xmlns:a16="http://schemas.microsoft.com/office/drawing/2014/main" id="{A19D6BB0-B69D-4660-8FD5-9DFEA7C129ED}"/>
                    </a:ext>
                  </a:extLst>
                </p:cNvPr>
                <p:cNvPicPr/>
                <p:nvPr/>
              </p:nvPicPr>
              <p:blipFill>
                <a:blip r:embed="rId125"/>
                <a:stretch>
                  <a:fillRect/>
                </a:stretch>
              </p:blipFill>
              <p:spPr>
                <a:xfrm>
                  <a:off x="7744625" y="3296243"/>
                  <a:ext cx="17316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2" name="Tinta 91">
                  <a:extLst>
                    <a:ext uri="{FF2B5EF4-FFF2-40B4-BE49-F238E27FC236}">
                      <a16:creationId xmlns:a16="http://schemas.microsoft.com/office/drawing/2014/main" id="{8DAAFFF0-3D2E-4C05-82B1-E361D562AB91}"/>
                    </a:ext>
                  </a:extLst>
                </p14:cNvPr>
                <p14:cNvContentPartPr/>
                <p14:nvPr/>
              </p14:nvContentPartPr>
              <p14:xfrm>
                <a:off x="7980785" y="3582083"/>
                <a:ext cx="263160" cy="118080"/>
              </p14:xfrm>
            </p:contentPart>
          </mc:Choice>
          <mc:Fallback xmlns="">
            <p:pic>
              <p:nvPicPr>
                <p:cNvPr id="92" name="Tinta 91">
                  <a:extLst>
                    <a:ext uri="{FF2B5EF4-FFF2-40B4-BE49-F238E27FC236}">
                      <a16:creationId xmlns:a16="http://schemas.microsoft.com/office/drawing/2014/main" id="{8DAAFFF0-3D2E-4C05-82B1-E361D562AB91}"/>
                    </a:ext>
                  </a:extLst>
                </p:cNvPr>
                <p:cNvPicPr/>
                <p:nvPr/>
              </p:nvPicPr>
              <p:blipFill>
                <a:blip r:embed="rId127"/>
                <a:stretch>
                  <a:fillRect/>
                </a:stretch>
              </p:blipFill>
              <p:spPr>
                <a:xfrm>
                  <a:off x="7971785" y="3573083"/>
                  <a:ext cx="2808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5" name="Tinta 94">
                  <a:extLst>
                    <a:ext uri="{FF2B5EF4-FFF2-40B4-BE49-F238E27FC236}">
                      <a16:creationId xmlns:a16="http://schemas.microsoft.com/office/drawing/2014/main" id="{2511F066-CD41-4D7E-A296-6B0E7BFF2C0D}"/>
                    </a:ext>
                  </a:extLst>
                </p14:cNvPr>
                <p14:cNvContentPartPr/>
                <p14:nvPr/>
              </p14:nvContentPartPr>
              <p14:xfrm>
                <a:off x="8385065" y="3300563"/>
                <a:ext cx="160920" cy="450720"/>
              </p14:xfrm>
            </p:contentPart>
          </mc:Choice>
          <mc:Fallback xmlns="">
            <p:pic>
              <p:nvPicPr>
                <p:cNvPr id="95" name="Tinta 94">
                  <a:extLst>
                    <a:ext uri="{FF2B5EF4-FFF2-40B4-BE49-F238E27FC236}">
                      <a16:creationId xmlns:a16="http://schemas.microsoft.com/office/drawing/2014/main" id="{2511F066-CD41-4D7E-A296-6B0E7BFF2C0D}"/>
                    </a:ext>
                  </a:extLst>
                </p:cNvPr>
                <p:cNvPicPr/>
                <p:nvPr/>
              </p:nvPicPr>
              <p:blipFill>
                <a:blip r:embed="rId129"/>
                <a:stretch>
                  <a:fillRect/>
                </a:stretch>
              </p:blipFill>
              <p:spPr>
                <a:xfrm>
                  <a:off x="8376425" y="3291563"/>
                  <a:ext cx="178560" cy="468360"/>
                </a:xfrm>
                <a:prstGeom prst="rect">
                  <a:avLst/>
                </a:prstGeom>
              </p:spPr>
            </p:pic>
          </mc:Fallback>
        </mc:AlternateContent>
      </p:grpSp>
      <p:grpSp>
        <p:nvGrpSpPr>
          <p:cNvPr id="98" name="Agrupar 97">
            <a:extLst>
              <a:ext uri="{FF2B5EF4-FFF2-40B4-BE49-F238E27FC236}">
                <a16:creationId xmlns:a16="http://schemas.microsoft.com/office/drawing/2014/main" id="{B999086F-F26B-4F34-A1FF-FB75F9FE4FE7}"/>
              </a:ext>
            </a:extLst>
          </p:cNvPr>
          <p:cNvGrpSpPr/>
          <p:nvPr/>
        </p:nvGrpSpPr>
        <p:grpSpPr>
          <a:xfrm>
            <a:off x="8785745" y="3559763"/>
            <a:ext cx="178920" cy="132120"/>
            <a:chOff x="8785745" y="3559763"/>
            <a:chExt cx="178920" cy="132120"/>
          </a:xfrm>
        </p:grpSpPr>
        <mc:AlternateContent xmlns:mc="http://schemas.openxmlformats.org/markup-compatibility/2006" xmlns:p14="http://schemas.microsoft.com/office/powerpoint/2010/main">
          <mc:Choice Requires="p14">
            <p:contentPart p14:bwMode="auto" r:id="rId130">
              <p14:nvContentPartPr>
                <p14:cNvPr id="96" name="Tinta 95">
                  <a:extLst>
                    <a:ext uri="{FF2B5EF4-FFF2-40B4-BE49-F238E27FC236}">
                      <a16:creationId xmlns:a16="http://schemas.microsoft.com/office/drawing/2014/main" id="{4535A4DE-6FCF-40D7-BB41-83410DBB7235}"/>
                    </a:ext>
                  </a:extLst>
                </p14:cNvPr>
                <p14:cNvContentPartPr/>
                <p14:nvPr/>
              </p14:nvContentPartPr>
              <p14:xfrm>
                <a:off x="8785745" y="3559763"/>
                <a:ext cx="173160" cy="28440"/>
              </p14:xfrm>
            </p:contentPart>
          </mc:Choice>
          <mc:Fallback xmlns="">
            <p:pic>
              <p:nvPicPr>
                <p:cNvPr id="96" name="Tinta 95">
                  <a:extLst>
                    <a:ext uri="{FF2B5EF4-FFF2-40B4-BE49-F238E27FC236}">
                      <a16:creationId xmlns:a16="http://schemas.microsoft.com/office/drawing/2014/main" id="{4535A4DE-6FCF-40D7-BB41-83410DBB7235}"/>
                    </a:ext>
                  </a:extLst>
                </p:cNvPr>
                <p:cNvPicPr/>
                <p:nvPr/>
              </p:nvPicPr>
              <p:blipFill>
                <a:blip r:embed="rId131"/>
                <a:stretch>
                  <a:fillRect/>
                </a:stretch>
              </p:blipFill>
              <p:spPr>
                <a:xfrm>
                  <a:off x="8777105" y="3550763"/>
                  <a:ext cx="1908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7" name="Tinta 96">
                  <a:extLst>
                    <a:ext uri="{FF2B5EF4-FFF2-40B4-BE49-F238E27FC236}">
                      <a16:creationId xmlns:a16="http://schemas.microsoft.com/office/drawing/2014/main" id="{C449E2D1-B229-4971-B13A-40D0E452FC1D}"/>
                    </a:ext>
                  </a:extLst>
                </p14:cNvPr>
                <p14:cNvContentPartPr/>
                <p14:nvPr/>
              </p14:nvContentPartPr>
              <p14:xfrm>
                <a:off x="8806265" y="3682523"/>
                <a:ext cx="158400" cy="9360"/>
              </p14:xfrm>
            </p:contentPart>
          </mc:Choice>
          <mc:Fallback xmlns="">
            <p:pic>
              <p:nvPicPr>
                <p:cNvPr id="97" name="Tinta 96">
                  <a:extLst>
                    <a:ext uri="{FF2B5EF4-FFF2-40B4-BE49-F238E27FC236}">
                      <a16:creationId xmlns:a16="http://schemas.microsoft.com/office/drawing/2014/main" id="{C449E2D1-B229-4971-B13A-40D0E452FC1D}"/>
                    </a:ext>
                  </a:extLst>
                </p:cNvPr>
                <p:cNvPicPr/>
                <p:nvPr/>
              </p:nvPicPr>
              <p:blipFill>
                <a:blip r:embed="rId133"/>
                <a:stretch>
                  <a:fillRect/>
                </a:stretch>
              </p:blipFill>
              <p:spPr>
                <a:xfrm>
                  <a:off x="8797265" y="3673523"/>
                  <a:ext cx="176040" cy="27000"/>
                </a:xfrm>
                <a:prstGeom prst="rect">
                  <a:avLst/>
                </a:prstGeom>
              </p:spPr>
            </p:pic>
          </mc:Fallback>
        </mc:AlternateContent>
      </p:grpSp>
      <p:grpSp>
        <p:nvGrpSpPr>
          <p:cNvPr id="107" name="Agrupar 106">
            <a:extLst>
              <a:ext uri="{FF2B5EF4-FFF2-40B4-BE49-F238E27FC236}">
                <a16:creationId xmlns:a16="http://schemas.microsoft.com/office/drawing/2014/main" id="{7A8EB159-DBFD-4CC1-A158-7F21E5099915}"/>
              </a:ext>
            </a:extLst>
          </p:cNvPr>
          <p:cNvGrpSpPr/>
          <p:nvPr/>
        </p:nvGrpSpPr>
        <p:grpSpPr>
          <a:xfrm>
            <a:off x="9325745" y="3517643"/>
            <a:ext cx="1283040" cy="227160"/>
            <a:chOff x="9325745" y="3517643"/>
            <a:chExt cx="1283040" cy="227160"/>
          </a:xfrm>
        </p:grpSpPr>
        <mc:AlternateContent xmlns:mc="http://schemas.openxmlformats.org/markup-compatibility/2006" xmlns:p14="http://schemas.microsoft.com/office/powerpoint/2010/main">
          <mc:Choice Requires="p14">
            <p:contentPart p14:bwMode="auto" r:id="rId134">
              <p14:nvContentPartPr>
                <p14:cNvPr id="100" name="Tinta 99">
                  <a:extLst>
                    <a:ext uri="{FF2B5EF4-FFF2-40B4-BE49-F238E27FC236}">
                      <a16:creationId xmlns:a16="http://schemas.microsoft.com/office/drawing/2014/main" id="{3ABA3C97-2EC6-4B15-952B-FBC093317EA5}"/>
                    </a:ext>
                  </a:extLst>
                </p14:cNvPr>
                <p14:cNvContentPartPr/>
                <p14:nvPr/>
              </p14:nvContentPartPr>
              <p14:xfrm>
                <a:off x="9325745" y="3559763"/>
                <a:ext cx="355680" cy="185040"/>
              </p14:xfrm>
            </p:contentPart>
          </mc:Choice>
          <mc:Fallback xmlns="">
            <p:pic>
              <p:nvPicPr>
                <p:cNvPr id="100" name="Tinta 99">
                  <a:extLst>
                    <a:ext uri="{FF2B5EF4-FFF2-40B4-BE49-F238E27FC236}">
                      <a16:creationId xmlns:a16="http://schemas.microsoft.com/office/drawing/2014/main" id="{3ABA3C97-2EC6-4B15-952B-FBC093317EA5}"/>
                    </a:ext>
                  </a:extLst>
                </p:cNvPr>
                <p:cNvPicPr/>
                <p:nvPr/>
              </p:nvPicPr>
              <p:blipFill>
                <a:blip r:embed="rId135"/>
                <a:stretch>
                  <a:fillRect/>
                </a:stretch>
              </p:blipFill>
              <p:spPr>
                <a:xfrm>
                  <a:off x="9316745" y="3550763"/>
                  <a:ext cx="3733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1" name="Tinta 100">
                  <a:extLst>
                    <a:ext uri="{FF2B5EF4-FFF2-40B4-BE49-F238E27FC236}">
                      <a16:creationId xmlns:a16="http://schemas.microsoft.com/office/drawing/2014/main" id="{DA94BCCB-41E7-48DC-B1DF-9E2034D740D6}"/>
                    </a:ext>
                  </a:extLst>
                </p14:cNvPr>
                <p14:cNvContentPartPr/>
                <p14:nvPr/>
              </p14:nvContentPartPr>
              <p14:xfrm>
                <a:off x="9932345" y="3609803"/>
                <a:ext cx="106560" cy="12960"/>
              </p14:xfrm>
            </p:contentPart>
          </mc:Choice>
          <mc:Fallback xmlns="">
            <p:pic>
              <p:nvPicPr>
                <p:cNvPr id="101" name="Tinta 100">
                  <a:extLst>
                    <a:ext uri="{FF2B5EF4-FFF2-40B4-BE49-F238E27FC236}">
                      <a16:creationId xmlns:a16="http://schemas.microsoft.com/office/drawing/2014/main" id="{DA94BCCB-41E7-48DC-B1DF-9E2034D740D6}"/>
                    </a:ext>
                  </a:extLst>
                </p:cNvPr>
                <p:cNvPicPr/>
                <p:nvPr/>
              </p:nvPicPr>
              <p:blipFill>
                <a:blip r:embed="rId137"/>
                <a:stretch>
                  <a:fillRect/>
                </a:stretch>
              </p:blipFill>
              <p:spPr>
                <a:xfrm>
                  <a:off x="9923705" y="3600803"/>
                  <a:ext cx="1242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02" name="Tinta 101">
                  <a:extLst>
                    <a:ext uri="{FF2B5EF4-FFF2-40B4-BE49-F238E27FC236}">
                      <a16:creationId xmlns:a16="http://schemas.microsoft.com/office/drawing/2014/main" id="{DC5394B7-4A21-4CCD-B501-D7EBAFBEA16C}"/>
                    </a:ext>
                  </a:extLst>
                </p14:cNvPr>
                <p14:cNvContentPartPr/>
                <p14:nvPr/>
              </p14:nvContentPartPr>
              <p14:xfrm>
                <a:off x="10289105" y="3517643"/>
                <a:ext cx="319680" cy="222120"/>
              </p14:xfrm>
            </p:contentPart>
          </mc:Choice>
          <mc:Fallback xmlns="">
            <p:pic>
              <p:nvPicPr>
                <p:cNvPr id="102" name="Tinta 101">
                  <a:extLst>
                    <a:ext uri="{FF2B5EF4-FFF2-40B4-BE49-F238E27FC236}">
                      <a16:creationId xmlns:a16="http://schemas.microsoft.com/office/drawing/2014/main" id="{DC5394B7-4A21-4CCD-B501-D7EBAFBEA16C}"/>
                    </a:ext>
                  </a:extLst>
                </p:cNvPr>
                <p:cNvPicPr/>
                <p:nvPr/>
              </p:nvPicPr>
              <p:blipFill>
                <a:blip r:embed="rId139"/>
                <a:stretch>
                  <a:fillRect/>
                </a:stretch>
              </p:blipFill>
              <p:spPr>
                <a:xfrm>
                  <a:off x="10280105" y="3508643"/>
                  <a:ext cx="337320" cy="239760"/>
                </a:xfrm>
                <a:prstGeom prst="rect">
                  <a:avLst/>
                </a:prstGeom>
              </p:spPr>
            </p:pic>
          </mc:Fallback>
        </mc:AlternateContent>
      </p:grpSp>
      <p:grpSp>
        <p:nvGrpSpPr>
          <p:cNvPr id="106" name="Agrupar 105">
            <a:extLst>
              <a:ext uri="{FF2B5EF4-FFF2-40B4-BE49-F238E27FC236}">
                <a16:creationId xmlns:a16="http://schemas.microsoft.com/office/drawing/2014/main" id="{64D0CC05-2D75-490C-8353-7C7DC0B5D92B}"/>
              </a:ext>
            </a:extLst>
          </p:cNvPr>
          <p:cNvGrpSpPr/>
          <p:nvPr/>
        </p:nvGrpSpPr>
        <p:grpSpPr>
          <a:xfrm>
            <a:off x="3487985" y="3523403"/>
            <a:ext cx="1604880" cy="471960"/>
            <a:chOff x="3487985" y="3523403"/>
            <a:chExt cx="1604880" cy="471960"/>
          </a:xfrm>
        </p:grpSpPr>
        <mc:AlternateContent xmlns:mc="http://schemas.openxmlformats.org/markup-compatibility/2006" xmlns:p14="http://schemas.microsoft.com/office/powerpoint/2010/main">
          <mc:Choice Requires="p14">
            <p:contentPart p14:bwMode="auto" r:id="rId140">
              <p14:nvContentPartPr>
                <p14:cNvPr id="77" name="Tinta 76">
                  <a:extLst>
                    <a:ext uri="{FF2B5EF4-FFF2-40B4-BE49-F238E27FC236}">
                      <a16:creationId xmlns:a16="http://schemas.microsoft.com/office/drawing/2014/main" id="{7E073B8F-7EB4-4461-8F8C-5A91A4462C89}"/>
                    </a:ext>
                  </a:extLst>
                </p14:cNvPr>
                <p14:cNvContentPartPr/>
                <p14:nvPr/>
              </p14:nvContentPartPr>
              <p14:xfrm>
                <a:off x="3487985" y="3575603"/>
                <a:ext cx="172800" cy="214200"/>
              </p14:xfrm>
            </p:contentPart>
          </mc:Choice>
          <mc:Fallback xmlns="">
            <p:pic>
              <p:nvPicPr>
                <p:cNvPr id="77" name="Tinta 76">
                  <a:extLst>
                    <a:ext uri="{FF2B5EF4-FFF2-40B4-BE49-F238E27FC236}">
                      <a16:creationId xmlns:a16="http://schemas.microsoft.com/office/drawing/2014/main" id="{7E073B8F-7EB4-4461-8F8C-5A91A4462C89}"/>
                    </a:ext>
                  </a:extLst>
                </p:cNvPr>
                <p:cNvPicPr/>
                <p:nvPr/>
              </p:nvPicPr>
              <p:blipFill>
                <a:blip r:embed="rId141"/>
                <a:stretch>
                  <a:fillRect/>
                </a:stretch>
              </p:blipFill>
              <p:spPr>
                <a:xfrm>
                  <a:off x="3478985" y="3566963"/>
                  <a:ext cx="19044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8" name="Tinta 77">
                  <a:extLst>
                    <a:ext uri="{FF2B5EF4-FFF2-40B4-BE49-F238E27FC236}">
                      <a16:creationId xmlns:a16="http://schemas.microsoft.com/office/drawing/2014/main" id="{0624970A-5CC8-42A6-92B1-E287BEA8F4C2}"/>
                    </a:ext>
                  </a:extLst>
                </p14:cNvPr>
                <p14:cNvContentPartPr/>
                <p14:nvPr/>
              </p14:nvContentPartPr>
              <p14:xfrm>
                <a:off x="3853025" y="3812123"/>
                <a:ext cx="33120" cy="8280"/>
              </p14:xfrm>
            </p:contentPart>
          </mc:Choice>
          <mc:Fallback xmlns="">
            <p:pic>
              <p:nvPicPr>
                <p:cNvPr id="78" name="Tinta 77">
                  <a:extLst>
                    <a:ext uri="{FF2B5EF4-FFF2-40B4-BE49-F238E27FC236}">
                      <a16:creationId xmlns:a16="http://schemas.microsoft.com/office/drawing/2014/main" id="{0624970A-5CC8-42A6-92B1-E287BEA8F4C2}"/>
                    </a:ext>
                  </a:extLst>
                </p:cNvPr>
                <p:cNvPicPr/>
                <p:nvPr/>
              </p:nvPicPr>
              <p:blipFill>
                <a:blip r:embed="rId143"/>
                <a:stretch>
                  <a:fillRect/>
                </a:stretch>
              </p:blipFill>
              <p:spPr>
                <a:xfrm>
                  <a:off x="3844385" y="3803483"/>
                  <a:ext cx="507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9" name="Tinta 78">
                  <a:extLst>
                    <a:ext uri="{FF2B5EF4-FFF2-40B4-BE49-F238E27FC236}">
                      <a16:creationId xmlns:a16="http://schemas.microsoft.com/office/drawing/2014/main" id="{4850CCCE-8162-4E4B-9574-47F711A63C2F}"/>
                    </a:ext>
                  </a:extLst>
                </p14:cNvPr>
                <p14:cNvContentPartPr/>
                <p14:nvPr/>
              </p14:nvContentPartPr>
              <p14:xfrm>
                <a:off x="4112225" y="3650483"/>
                <a:ext cx="258120" cy="344880"/>
              </p14:xfrm>
            </p:contentPart>
          </mc:Choice>
          <mc:Fallback xmlns="">
            <p:pic>
              <p:nvPicPr>
                <p:cNvPr id="79" name="Tinta 78">
                  <a:extLst>
                    <a:ext uri="{FF2B5EF4-FFF2-40B4-BE49-F238E27FC236}">
                      <a16:creationId xmlns:a16="http://schemas.microsoft.com/office/drawing/2014/main" id="{4850CCCE-8162-4E4B-9574-47F711A63C2F}"/>
                    </a:ext>
                  </a:extLst>
                </p:cNvPr>
                <p:cNvPicPr/>
                <p:nvPr/>
              </p:nvPicPr>
              <p:blipFill>
                <a:blip r:embed="rId145"/>
                <a:stretch>
                  <a:fillRect/>
                </a:stretch>
              </p:blipFill>
              <p:spPr>
                <a:xfrm>
                  <a:off x="4103585" y="3641843"/>
                  <a:ext cx="275760"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0" name="Tinta 79">
                  <a:extLst>
                    <a:ext uri="{FF2B5EF4-FFF2-40B4-BE49-F238E27FC236}">
                      <a16:creationId xmlns:a16="http://schemas.microsoft.com/office/drawing/2014/main" id="{B99DE42A-7021-4363-8FDF-8E278BE63626}"/>
                    </a:ext>
                  </a:extLst>
                </p14:cNvPr>
                <p14:cNvContentPartPr/>
                <p14:nvPr/>
              </p14:nvContentPartPr>
              <p14:xfrm>
                <a:off x="4418945" y="3533483"/>
                <a:ext cx="124560" cy="257400"/>
              </p14:xfrm>
            </p:contentPart>
          </mc:Choice>
          <mc:Fallback xmlns="">
            <p:pic>
              <p:nvPicPr>
                <p:cNvPr id="80" name="Tinta 79">
                  <a:extLst>
                    <a:ext uri="{FF2B5EF4-FFF2-40B4-BE49-F238E27FC236}">
                      <a16:creationId xmlns:a16="http://schemas.microsoft.com/office/drawing/2014/main" id="{B99DE42A-7021-4363-8FDF-8E278BE63626}"/>
                    </a:ext>
                  </a:extLst>
                </p:cNvPr>
                <p:cNvPicPr/>
                <p:nvPr/>
              </p:nvPicPr>
              <p:blipFill>
                <a:blip r:embed="rId147"/>
                <a:stretch>
                  <a:fillRect/>
                </a:stretch>
              </p:blipFill>
              <p:spPr>
                <a:xfrm>
                  <a:off x="4410305" y="3524843"/>
                  <a:ext cx="14220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1" name="Tinta 80">
                  <a:extLst>
                    <a:ext uri="{FF2B5EF4-FFF2-40B4-BE49-F238E27FC236}">
                      <a16:creationId xmlns:a16="http://schemas.microsoft.com/office/drawing/2014/main" id="{8B4716F0-E84A-42AD-A9EF-1398043CC31D}"/>
                    </a:ext>
                  </a:extLst>
                </p14:cNvPr>
                <p14:cNvContentPartPr/>
                <p14:nvPr/>
              </p14:nvContentPartPr>
              <p14:xfrm>
                <a:off x="4624145" y="3628883"/>
                <a:ext cx="235440" cy="177840"/>
              </p14:xfrm>
            </p:contentPart>
          </mc:Choice>
          <mc:Fallback xmlns="">
            <p:pic>
              <p:nvPicPr>
                <p:cNvPr id="81" name="Tinta 80">
                  <a:extLst>
                    <a:ext uri="{FF2B5EF4-FFF2-40B4-BE49-F238E27FC236}">
                      <a16:creationId xmlns:a16="http://schemas.microsoft.com/office/drawing/2014/main" id="{8B4716F0-E84A-42AD-A9EF-1398043CC31D}"/>
                    </a:ext>
                  </a:extLst>
                </p:cNvPr>
                <p:cNvPicPr/>
                <p:nvPr/>
              </p:nvPicPr>
              <p:blipFill>
                <a:blip r:embed="rId149"/>
                <a:stretch>
                  <a:fillRect/>
                </a:stretch>
              </p:blipFill>
              <p:spPr>
                <a:xfrm>
                  <a:off x="4615505" y="3620243"/>
                  <a:ext cx="2530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2" name="Tinta 81">
                  <a:extLst>
                    <a:ext uri="{FF2B5EF4-FFF2-40B4-BE49-F238E27FC236}">
                      <a16:creationId xmlns:a16="http://schemas.microsoft.com/office/drawing/2014/main" id="{EA078037-01B0-4786-AB45-E2A75F19687A}"/>
                    </a:ext>
                  </a:extLst>
                </p14:cNvPr>
                <p14:cNvContentPartPr/>
                <p14:nvPr/>
              </p14:nvContentPartPr>
              <p14:xfrm>
                <a:off x="4978385" y="3523403"/>
                <a:ext cx="114480" cy="332280"/>
              </p14:xfrm>
            </p:contentPart>
          </mc:Choice>
          <mc:Fallback xmlns="">
            <p:pic>
              <p:nvPicPr>
                <p:cNvPr id="82" name="Tinta 81">
                  <a:extLst>
                    <a:ext uri="{FF2B5EF4-FFF2-40B4-BE49-F238E27FC236}">
                      <a16:creationId xmlns:a16="http://schemas.microsoft.com/office/drawing/2014/main" id="{EA078037-01B0-4786-AB45-E2A75F19687A}"/>
                    </a:ext>
                  </a:extLst>
                </p:cNvPr>
                <p:cNvPicPr/>
                <p:nvPr/>
              </p:nvPicPr>
              <p:blipFill>
                <a:blip r:embed="rId151"/>
                <a:stretch>
                  <a:fillRect/>
                </a:stretch>
              </p:blipFill>
              <p:spPr>
                <a:xfrm>
                  <a:off x="4969385" y="3514403"/>
                  <a:ext cx="13212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Tinta 102">
                  <a:extLst>
                    <a:ext uri="{FF2B5EF4-FFF2-40B4-BE49-F238E27FC236}">
                      <a16:creationId xmlns:a16="http://schemas.microsoft.com/office/drawing/2014/main" id="{713EDFFB-4B8E-4603-9CF8-A7352FE8CF76}"/>
                    </a:ext>
                  </a:extLst>
                </p14:cNvPr>
                <p14:cNvContentPartPr/>
                <p14:nvPr/>
              </p14:nvContentPartPr>
              <p14:xfrm>
                <a:off x="3871745" y="3794123"/>
                <a:ext cx="12240" cy="20520"/>
              </p14:xfrm>
            </p:contentPart>
          </mc:Choice>
          <mc:Fallback xmlns="">
            <p:pic>
              <p:nvPicPr>
                <p:cNvPr id="103" name="Tinta 102">
                  <a:extLst>
                    <a:ext uri="{FF2B5EF4-FFF2-40B4-BE49-F238E27FC236}">
                      <a16:creationId xmlns:a16="http://schemas.microsoft.com/office/drawing/2014/main" id="{713EDFFB-4B8E-4603-9CF8-A7352FE8CF76}"/>
                    </a:ext>
                  </a:extLst>
                </p:cNvPr>
                <p:cNvPicPr/>
                <p:nvPr/>
              </p:nvPicPr>
              <p:blipFill>
                <a:blip r:embed="rId153"/>
                <a:stretch>
                  <a:fillRect/>
                </a:stretch>
              </p:blipFill>
              <p:spPr>
                <a:xfrm>
                  <a:off x="3863105" y="3785483"/>
                  <a:ext cx="29880" cy="38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4">
            <p14:nvContentPartPr>
              <p14:cNvPr id="104" name="Tinta 103">
                <a:extLst>
                  <a:ext uri="{FF2B5EF4-FFF2-40B4-BE49-F238E27FC236}">
                    <a16:creationId xmlns:a16="http://schemas.microsoft.com/office/drawing/2014/main" id="{61AEF44A-ED71-4F09-B123-BA4E4CD65C6B}"/>
                  </a:ext>
                </a:extLst>
              </p14:cNvPr>
              <p14:cNvContentPartPr/>
              <p14:nvPr/>
            </p14:nvContentPartPr>
            <p14:xfrm>
              <a:off x="9247265" y="3890603"/>
              <a:ext cx="1422360" cy="36720"/>
            </p14:xfrm>
          </p:contentPart>
        </mc:Choice>
        <mc:Fallback xmlns="">
          <p:pic>
            <p:nvPicPr>
              <p:cNvPr id="104" name="Tinta 103">
                <a:extLst>
                  <a:ext uri="{FF2B5EF4-FFF2-40B4-BE49-F238E27FC236}">
                    <a16:creationId xmlns:a16="http://schemas.microsoft.com/office/drawing/2014/main" id="{61AEF44A-ED71-4F09-B123-BA4E4CD65C6B}"/>
                  </a:ext>
                </a:extLst>
              </p:cNvPr>
              <p:cNvPicPr/>
              <p:nvPr/>
            </p:nvPicPr>
            <p:blipFill>
              <a:blip r:embed="rId155"/>
              <a:stretch>
                <a:fillRect/>
              </a:stretch>
            </p:blipFill>
            <p:spPr>
              <a:xfrm>
                <a:off x="9238625" y="3881603"/>
                <a:ext cx="14400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5" name="Tinta 104">
                <a:extLst>
                  <a:ext uri="{FF2B5EF4-FFF2-40B4-BE49-F238E27FC236}">
                    <a16:creationId xmlns:a16="http://schemas.microsoft.com/office/drawing/2014/main" id="{957755C2-A6AA-4C2C-9B81-CD3AEC23F362}"/>
                  </a:ext>
                </a:extLst>
              </p14:cNvPr>
              <p14:cNvContentPartPr/>
              <p14:nvPr/>
            </p14:nvContentPartPr>
            <p14:xfrm>
              <a:off x="9837665" y="4157363"/>
              <a:ext cx="272520" cy="248400"/>
            </p14:xfrm>
          </p:contentPart>
        </mc:Choice>
        <mc:Fallback xmlns="">
          <p:pic>
            <p:nvPicPr>
              <p:cNvPr id="105" name="Tinta 104">
                <a:extLst>
                  <a:ext uri="{FF2B5EF4-FFF2-40B4-BE49-F238E27FC236}">
                    <a16:creationId xmlns:a16="http://schemas.microsoft.com/office/drawing/2014/main" id="{957755C2-A6AA-4C2C-9B81-CD3AEC23F362}"/>
                  </a:ext>
                </a:extLst>
              </p:cNvPr>
              <p:cNvPicPr/>
              <p:nvPr/>
            </p:nvPicPr>
            <p:blipFill>
              <a:blip r:embed="rId157"/>
              <a:stretch>
                <a:fillRect/>
              </a:stretch>
            </p:blipFill>
            <p:spPr>
              <a:xfrm>
                <a:off x="9829025" y="4148363"/>
                <a:ext cx="29016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8" name="Tinta 107">
                <a:extLst>
                  <a:ext uri="{FF2B5EF4-FFF2-40B4-BE49-F238E27FC236}">
                    <a16:creationId xmlns:a16="http://schemas.microsoft.com/office/drawing/2014/main" id="{F52B30F7-3065-432F-8E47-75C2C09ABB8E}"/>
                  </a:ext>
                </a:extLst>
              </p14:cNvPr>
              <p14:cNvContentPartPr/>
              <p14:nvPr/>
            </p14:nvContentPartPr>
            <p14:xfrm>
              <a:off x="7152785" y="3438083"/>
              <a:ext cx="3446640" cy="1000440"/>
            </p14:xfrm>
          </p:contentPart>
        </mc:Choice>
        <mc:Fallback xmlns="">
          <p:pic>
            <p:nvPicPr>
              <p:cNvPr id="108" name="Tinta 107">
                <a:extLst>
                  <a:ext uri="{FF2B5EF4-FFF2-40B4-BE49-F238E27FC236}">
                    <a16:creationId xmlns:a16="http://schemas.microsoft.com/office/drawing/2014/main" id="{F52B30F7-3065-432F-8E47-75C2C09ABB8E}"/>
                  </a:ext>
                </a:extLst>
              </p:cNvPr>
              <p:cNvPicPr/>
              <p:nvPr/>
            </p:nvPicPr>
            <p:blipFill>
              <a:blip r:embed="rId159"/>
              <a:stretch>
                <a:fillRect/>
              </a:stretch>
            </p:blipFill>
            <p:spPr>
              <a:xfrm>
                <a:off x="7099145" y="3330443"/>
                <a:ext cx="3554280" cy="12160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9" name="Tinta 108">
                <a:extLst>
                  <a:ext uri="{FF2B5EF4-FFF2-40B4-BE49-F238E27FC236}">
                    <a16:creationId xmlns:a16="http://schemas.microsoft.com/office/drawing/2014/main" id="{1B63D65B-582E-4F4E-BF56-114B7F4CC780}"/>
                  </a:ext>
                </a:extLst>
              </p14:cNvPr>
              <p14:cNvContentPartPr/>
              <p14:nvPr/>
            </p14:nvContentPartPr>
            <p14:xfrm>
              <a:off x="7125065" y="3291563"/>
              <a:ext cx="3675600" cy="1199880"/>
            </p14:xfrm>
          </p:contentPart>
        </mc:Choice>
        <mc:Fallback xmlns="">
          <p:pic>
            <p:nvPicPr>
              <p:cNvPr id="109" name="Tinta 108">
                <a:extLst>
                  <a:ext uri="{FF2B5EF4-FFF2-40B4-BE49-F238E27FC236}">
                    <a16:creationId xmlns:a16="http://schemas.microsoft.com/office/drawing/2014/main" id="{1B63D65B-582E-4F4E-BF56-114B7F4CC780}"/>
                  </a:ext>
                </a:extLst>
              </p:cNvPr>
              <p:cNvPicPr/>
              <p:nvPr/>
            </p:nvPicPr>
            <p:blipFill>
              <a:blip r:embed="rId161"/>
              <a:stretch>
                <a:fillRect/>
              </a:stretch>
            </p:blipFill>
            <p:spPr>
              <a:xfrm>
                <a:off x="7071425" y="3183923"/>
                <a:ext cx="3783240" cy="141552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0" name="Tinta 109">
                <a:extLst>
                  <a:ext uri="{FF2B5EF4-FFF2-40B4-BE49-F238E27FC236}">
                    <a16:creationId xmlns:a16="http://schemas.microsoft.com/office/drawing/2014/main" id="{52FA85AA-9084-4F1F-B199-38D09CC07497}"/>
                  </a:ext>
                </a:extLst>
              </p14:cNvPr>
              <p14:cNvContentPartPr/>
              <p14:nvPr/>
            </p14:nvContentPartPr>
            <p14:xfrm>
              <a:off x="2772305" y="4195523"/>
              <a:ext cx="292320" cy="137880"/>
            </p14:xfrm>
          </p:contentPart>
        </mc:Choice>
        <mc:Fallback xmlns="">
          <p:pic>
            <p:nvPicPr>
              <p:cNvPr id="110" name="Tinta 109">
                <a:extLst>
                  <a:ext uri="{FF2B5EF4-FFF2-40B4-BE49-F238E27FC236}">
                    <a16:creationId xmlns:a16="http://schemas.microsoft.com/office/drawing/2014/main" id="{52FA85AA-9084-4F1F-B199-38D09CC07497}"/>
                  </a:ext>
                </a:extLst>
              </p:cNvPr>
              <p:cNvPicPr/>
              <p:nvPr/>
            </p:nvPicPr>
            <p:blipFill>
              <a:blip r:embed="rId163"/>
              <a:stretch>
                <a:fillRect/>
              </a:stretch>
            </p:blipFill>
            <p:spPr>
              <a:xfrm>
                <a:off x="2718665" y="4087523"/>
                <a:ext cx="3999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Tinta 110">
                <a:extLst>
                  <a:ext uri="{FF2B5EF4-FFF2-40B4-BE49-F238E27FC236}">
                    <a16:creationId xmlns:a16="http://schemas.microsoft.com/office/drawing/2014/main" id="{B12FF1FA-AF46-4C21-92A5-862FD43DE4C2}"/>
                  </a:ext>
                </a:extLst>
              </p14:cNvPr>
              <p14:cNvContentPartPr/>
              <p14:nvPr/>
            </p14:nvContentPartPr>
            <p14:xfrm>
              <a:off x="6386705" y="4184363"/>
              <a:ext cx="1008720" cy="194400"/>
            </p14:xfrm>
          </p:contentPart>
        </mc:Choice>
        <mc:Fallback xmlns="">
          <p:pic>
            <p:nvPicPr>
              <p:cNvPr id="111" name="Tinta 110">
                <a:extLst>
                  <a:ext uri="{FF2B5EF4-FFF2-40B4-BE49-F238E27FC236}">
                    <a16:creationId xmlns:a16="http://schemas.microsoft.com/office/drawing/2014/main" id="{B12FF1FA-AF46-4C21-92A5-862FD43DE4C2}"/>
                  </a:ext>
                </a:extLst>
              </p:cNvPr>
              <p:cNvPicPr/>
              <p:nvPr/>
            </p:nvPicPr>
            <p:blipFill>
              <a:blip r:embed="rId165"/>
              <a:stretch>
                <a:fillRect/>
              </a:stretch>
            </p:blipFill>
            <p:spPr>
              <a:xfrm>
                <a:off x="6332705" y="4076723"/>
                <a:ext cx="111636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2" name="Tinta 111">
                <a:extLst>
                  <a:ext uri="{FF2B5EF4-FFF2-40B4-BE49-F238E27FC236}">
                    <a16:creationId xmlns:a16="http://schemas.microsoft.com/office/drawing/2014/main" id="{80E16D80-05BE-4FBB-9091-3C889D971A94}"/>
                  </a:ext>
                </a:extLst>
              </p14:cNvPr>
              <p14:cNvContentPartPr/>
              <p14:nvPr/>
            </p14:nvContentPartPr>
            <p14:xfrm>
              <a:off x="4925105" y="4138643"/>
              <a:ext cx="716040" cy="234720"/>
            </p14:xfrm>
          </p:contentPart>
        </mc:Choice>
        <mc:Fallback xmlns="">
          <p:pic>
            <p:nvPicPr>
              <p:cNvPr id="112" name="Tinta 111">
                <a:extLst>
                  <a:ext uri="{FF2B5EF4-FFF2-40B4-BE49-F238E27FC236}">
                    <a16:creationId xmlns:a16="http://schemas.microsoft.com/office/drawing/2014/main" id="{80E16D80-05BE-4FBB-9091-3C889D971A94}"/>
                  </a:ext>
                </a:extLst>
              </p:cNvPr>
              <p:cNvPicPr/>
              <p:nvPr/>
            </p:nvPicPr>
            <p:blipFill>
              <a:blip r:embed="rId167"/>
              <a:stretch>
                <a:fillRect/>
              </a:stretch>
            </p:blipFill>
            <p:spPr>
              <a:xfrm>
                <a:off x="4871465" y="4030643"/>
                <a:ext cx="82368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3" name="Tinta 112">
                <a:extLst>
                  <a:ext uri="{FF2B5EF4-FFF2-40B4-BE49-F238E27FC236}">
                    <a16:creationId xmlns:a16="http://schemas.microsoft.com/office/drawing/2014/main" id="{448D50FD-D582-413B-9127-A8D45D4B2B6E}"/>
                  </a:ext>
                </a:extLst>
              </p14:cNvPr>
              <p14:cNvContentPartPr/>
              <p14:nvPr/>
            </p14:nvContentPartPr>
            <p14:xfrm>
              <a:off x="4945265" y="4105883"/>
              <a:ext cx="1113840" cy="230760"/>
            </p14:xfrm>
          </p:contentPart>
        </mc:Choice>
        <mc:Fallback xmlns="">
          <p:pic>
            <p:nvPicPr>
              <p:cNvPr id="113" name="Tinta 112">
                <a:extLst>
                  <a:ext uri="{FF2B5EF4-FFF2-40B4-BE49-F238E27FC236}">
                    <a16:creationId xmlns:a16="http://schemas.microsoft.com/office/drawing/2014/main" id="{448D50FD-D582-413B-9127-A8D45D4B2B6E}"/>
                  </a:ext>
                </a:extLst>
              </p:cNvPr>
              <p:cNvPicPr/>
              <p:nvPr/>
            </p:nvPicPr>
            <p:blipFill>
              <a:blip r:embed="rId169"/>
              <a:stretch>
                <a:fillRect/>
              </a:stretch>
            </p:blipFill>
            <p:spPr>
              <a:xfrm>
                <a:off x="4891625" y="3998243"/>
                <a:ext cx="122148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Tinta 113">
                <a:extLst>
                  <a:ext uri="{FF2B5EF4-FFF2-40B4-BE49-F238E27FC236}">
                    <a16:creationId xmlns:a16="http://schemas.microsoft.com/office/drawing/2014/main" id="{F005B0D0-7669-42DF-88FD-0F2CA7FF6B35}"/>
                  </a:ext>
                </a:extLst>
              </p14:cNvPr>
              <p14:cNvContentPartPr/>
              <p14:nvPr/>
            </p14:nvContentPartPr>
            <p14:xfrm>
              <a:off x="3142385" y="1290683"/>
              <a:ext cx="52200" cy="52920"/>
            </p14:xfrm>
          </p:contentPart>
        </mc:Choice>
        <mc:Fallback xmlns="">
          <p:pic>
            <p:nvPicPr>
              <p:cNvPr id="114" name="Tinta 113">
                <a:extLst>
                  <a:ext uri="{FF2B5EF4-FFF2-40B4-BE49-F238E27FC236}">
                    <a16:creationId xmlns:a16="http://schemas.microsoft.com/office/drawing/2014/main" id="{F005B0D0-7669-42DF-88FD-0F2CA7FF6B35}"/>
                  </a:ext>
                </a:extLst>
              </p:cNvPr>
              <p:cNvPicPr/>
              <p:nvPr/>
            </p:nvPicPr>
            <p:blipFill>
              <a:blip r:embed="rId171"/>
              <a:stretch>
                <a:fillRect/>
              </a:stretch>
            </p:blipFill>
            <p:spPr>
              <a:xfrm>
                <a:off x="3133745" y="1282043"/>
                <a:ext cx="6984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Tinta 114">
                <a:extLst>
                  <a:ext uri="{FF2B5EF4-FFF2-40B4-BE49-F238E27FC236}">
                    <a16:creationId xmlns:a16="http://schemas.microsoft.com/office/drawing/2014/main" id="{54316826-B7D8-4412-9F78-A35DBA60391A}"/>
                  </a:ext>
                </a:extLst>
              </p14:cNvPr>
              <p14:cNvContentPartPr/>
              <p14:nvPr/>
            </p14:nvContentPartPr>
            <p14:xfrm>
              <a:off x="5656265" y="1190603"/>
              <a:ext cx="82080" cy="33840"/>
            </p14:xfrm>
          </p:contentPart>
        </mc:Choice>
        <mc:Fallback xmlns="">
          <p:pic>
            <p:nvPicPr>
              <p:cNvPr id="115" name="Tinta 114">
                <a:extLst>
                  <a:ext uri="{FF2B5EF4-FFF2-40B4-BE49-F238E27FC236}">
                    <a16:creationId xmlns:a16="http://schemas.microsoft.com/office/drawing/2014/main" id="{54316826-B7D8-4412-9F78-A35DBA60391A}"/>
                  </a:ext>
                </a:extLst>
              </p:cNvPr>
              <p:cNvPicPr/>
              <p:nvPr/>
            </p:nvPicPr>
            <p:blipFill>
              <a:blip r:embed="rId173"/>
              <a:stretch>
                <a:fillRect/>
              </a:stretch>
            </p:blipFill>
            <p:spPr>
              <a:xfrm>
                <a:off x="5647625" y="1181963"/>
                <a:ext cx="9972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6" name="Tinta 115">
                <a:extLst>
                  <a:ext uri="{FF2B5EF4-FFF2-40B4-BE49-F238E27FC236}">
                    <a16:creationId xmlns:a16="http://schemas.microsoft.com/office/drawing/2014/main" id="{65DC9B91-70AA-4FA0-B11E-23DC2371E34D}"/>
                  </a:ext>
                </a:extLst>
              </p14:cNvPr>
              <p14:cNvContentPartPr/>
              <p14:nvPr/>
            </p14:nvContentPartPr>
            <p14:xfrm>
              <a:off x="4835465" y="4388483"/>
              <a:ext cx="75960" cy="16560"/>
            </p14:xfrm>
          </p:contentPart>
        </mc:Choice>
        <mc:Fallback xmlns="">
          <p:pic>
            <p:nvPicPr>
              <p:cNvPr id="116" name="Tinta 115">
                <a:extLst>
                  <a:ext uri="{FF2B5EF4-FFF2-40B4-BE49-F238E27FC236}">
                    <a16:creationId xmlns:a16="http://schemas.microsoft.com/office/drawing/2014/main" id="{65DC9B91-70AA-4FA0-B11E-23DC2371E34D}"/>
                  </a:ext>
                </a:extLst>
              </p:cNvPr>
              <p:cNvPicPr/>
              <p:nvPr/>
            </p:nvPicPr>
            <p:blipFill>
              <a:blip r:embed="rId175"/>
              <a:stretch>
                <a:fillRect/>
              </a:stretch>
            </p:blipFill>
            <p:spPr>
              <a:xfrm>
                <a:off x="4826465" y="4379483"/>
                <a:ext cx="9360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7" name="Tinta 116">
                <a:extLst>
                  <a:ext uri="{FF2B5EF4-FFF2-40B4-BE49-F238E27FC236}">
                    <a16:creationId xmlns:a16="http://schemas.microsoft.com/office/drawing/2014/main" id="{0A8A67D7-BC38-4354-993E-7A9B0906C104}"/>
                  </a:ext>
                </a:extLst>
              </p14:cNvPr>
              <p14:cNvContentPartPr/>
              <p14:nvPr/>
            </p14:nvContentPartPr>
            <p14:xfrm>
              <a:off x="4854545" y="4336283"/>
              <a:ext cx="53280" cy="14040"/>
            </p14:xfrm>
          </p:contentPart>
        </mc:Choice>
        <mc:Fallback xmlns="">
          <p:pic>
            <p:nvPicPr>
              <p:cNvPr id="117" name="Tinta 116">
                <a:extLst>
                  <a:ext uri="{FF2B5EF4-FFF2-40B4-BE49-F238E27FC236}">
                    <a16:creationId xmlns:a16="http://schemas.microsoft.com/office/drawing/2014/main" id="{0A8A67D7-BC38-4354-993E-7A9B0906C104}"/>
                  </a:ext>
                </a:extLst>
              </p:cNvPr>
              <p:cNvPicPr/>
              <p:nvPr/>
            </p:nvPicPr>
            <p:blipFill>
              <a:blip r:embed="rId177"/>
              <a:stretch>
                <a:fillRect/>
              </a:stretch>
            </p:blipFill>
            <p:spPr>
              <a:xfrm>
                <a:off x="4845545" y="4327643"/>
                <a:ext cx="70920" cy="31680"/>
              </a:xfrm>
              <a:prstGeom prst="rect">
                <a:avLst/>
              </a:prstGeom>
            </p:spPr>
          </p:pic>
        </mc:Fallback>
      </mc:AlternateContent>
      <p:grpSp>
        <p:nvGrpSpPr>
          <p:cNvPr id="132" name="Agrupar 131">
            <a:extLst>
              <a:ext uri="{FF2B5EF4-FFF2-40B4-BE49-F238E27FC236}">
                <a16:creationId xmlns:a16="http://schemas.microsoft.com/office/drawing/2014/main" id="{C77C2A50-D794-4748-9980-464C3544964E}"/>
              </a:ext>
            </a:extLst>
          </p:cNvPr>
          <p:cNvGrpSpPr/>
          <p:nvPr/>
        </p:nvGrpSpPr>
        <p:grpSpPr>
          <a:xfrm>
            <a:off x="3772385" y="5224403"/>
            <a:ext cx="2552400" cy="338400"/>
            <a:chOff x="3772385" y="5224403"/>
            <a:chExt cx="2552400" cy="338400"/>
          </a:xfrm>
        </p:grpSpPr>
        <mc:AlternateContent xmlns:mc="http://schemas.openxmlformats.org/markup-compatibility/2006" xmlns:p14="http://schemas.microsoft.com/office/powerpoint/2010/main">
          <mc:Choice Requires="p14">
            <p:contentPart p14:bwMode="auto" r:id="rId178">
              <p14:nvContentPartPr>
                <p14:cNvPr id="118" name="Tinta 117">
                  <a:extLst>
                    <a:ext uri="{FF2B5EF4-FFF2-40B4-BE49-F238E27FC236}">
                      <a16:creationId xmlns:a16="http://schemas.microsoft.com/office/drawing/2014/main" id="{C96D8C28-C0D7-41D4-935D-DA11F3DD91AC}"/>
                    </a:ext>
                  </a:extLst>
                </p14:cNvPr>
                <p14:cNvContentPartPr/>
                <p14:nvPr/>
              </p14:nvContentPartPr>
              <p14:xfrm>
                <a:off x="3916385" y="5273363"/>
                <a:ext cx="16920" cy="244800"/>
              </p14:xfrm>
            </p:contentPart>
          </mc:Choice>
          <mc:Fallback xmlns="">
            <p:pic>
              <p:nvPicPr>
                <p:cNvPr id="118" name="Tinta 117">
                  <a:extLst>
                    <a:ext uri="{FF2B5EF4-FFF2-40B4-BE49-F238E27FC236}">
                      <a16:creationId xmlns:a16="http://schemas.microsoft.com/office/drawing/2014/main" id="{C96D8C28-C0D7-41D4-935D-DA11F3DD91AC}"/>
                    </a:ext>
                  </a:extLst>
                </p:cNvPr>
                <p:cNvPicPr/>
                <p:nvPr/>
              </p:nvPicPr>
              <p:blipFill>
                <a:blip r:embed="rId179"/>
                <a:stretch>
                  <a:fillRect/>
                </a:stretch>
              </p:blipFill>
              <p:spPr>
                <a:xfrm>
                  <a:off x="3907745" y="5264723"/>
                  <a:ext cx="345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9" name="Tinta 118">
                  <a:extLst>
                    <a:ext uri="{FF2B5EF4-FFF2-40B4-BE49-F238E27FC236}">
                      <a16:creationId xmlns:a16="http://schemas.microsoft.com/office/drawing/2014/main" id="{E6C83EED-B250-4690-A0C3-9A1C76A4E14D}"/>
                    </a:ext>
                  </a:extLst>
                </p14:cNvPr>
                <p14:cNvContentPartPr/>
                <p14:nvPr/>
              </p14:nvContentPartPr>
              <p14:xfrm>
                <a:off x="3772385" y="5224403"/>
                <a:ext cx="374760" cy="45720"/>
              </p14:xfrm>
            </p:contentPart>
          </mc:Choice>
          <mc:Fallback xmlns="">
            <p:pic>
              <p:nvPicPr>
                <p:cNvPr id="119" name="Tinta 118">
                  <a:extLst>
                    <a:ext uri="{FF2B5EF4-FFF2-40B4-BE49-F238E27FC236}">
                      <a16:creationId xmlns:a16="http://schemas.microsoft.com/office/drawing/2014/main" id="{E6C83EED-B250-4690-A0C3-9A1C76A4E14D}"/>
                    </a:ext>
                  </a:extLst>
                </p:cNvPr>
                <p:cNvPicPr/>
                <p:nvPr/>
              </p:nvPicPr>
              <p:blipFill>
                <a:blip r:embed="rId181"/>
                <a:stretch>
                  <a:fillRect/>
                </a:stretch>
              </p:blipFill>
              <p:spPr>
                <a:xfrm>
                  <a:off x="3763385" y="5215763"/>
                  <a:ext cx="3924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0" name="Tinta 119">
                  <a:extLst>
                    <a:ext uri="{FF2B5EF4-FFF2-40B4-BE49-F238E27FC236}">
                      <a16:creationId xmlns:a16="http://schemas.microsoft.com/office/drawing/2014/main" id="{B9852FED-4BE8-42DF-8F70-3F049A65489B}"/>
                    </a:ext>
                  </a:extLst>
                </p14:cNvPr>
                <p14:cNvContentPartPr/>
                <p14:nvPr/>
              </p14:nvContentPartPr>
              <p14:xfrm>
                <a:off x="4097105" y="5386043"/>
                <a:ext cx="526320" cy="176760"/>
              </p14:xfrm>
            </p:contentPart>
          </mc:Choice>
          <mc:Fallback xmlns="">
            <p:pic>
              <p:nvPicPr>
                <p:cNvPr id="120" name="Tinta 119">
                  <a:extLst>
                    <a:ext uri="{FF2B5EF4-FFF2-40B4-BE49-F238E27FC236}">
                      <a16:creationId xmlns:a16="http://schemas.microsoft.com/office/drawing/2014/main" id="{B9852FED-4BE8-42DF-8F70-3F049A65489B}"/>
                    </a:ext>
                  </a:extLst>
                </p:cNvPr>
                <p:cNvPicPr/>
                <p:nvPr/>
              </p:nvPicPr>
              <p:blipFill>
                <a:blip r:embed="rId183"/>
                <a:stretch>
                  <a:fillRect/>
                </a:stretch>
              </p:blipFill>
              <p:spPr>
                <a:xfrm>
                  <a:off x="4088465" y="5377043"/>
                  <a:ext cx="5439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1" name="Tinta 120">
                  <a:extLst>
                    <a:ext uri="{FF2B5EF4-FFF2-40B4-BE49-F238E27FC236}">
                      <a16:creationId xmlns:a16="http://schemas.microsoft.com/office/drawing/2014/main" id="{F523EA04-FB46-46DA-998A-21748B274355}"/>
                    </a:ext>
                  </a:extLst>
                </p14:cNvPr>
                <p14:cNvContentPartPr/>
                <p14:nvPr/>
              </p14:nvContentPartPr>
              <p14:xfrm>
                <a:off x="4691465" y="5419523"/>
                <a:ext cx="641160" cy="124200"/>
              </p14:xfrm>
            </p:contentPart>
          </mc:Choice>
          <mc:Fallback xmlns="">
            <p:pic>
              <p:nvPicPr>
                <p:cNvPr id="121" name="Tinta 120">
                  <a:extLst>
                    <a:ext uri="{FF2B5EF4-FFF2-40B4-BE49-F238E27FC236}">
                      <a16:creationId xmlns:a16="http://schemas.microsoft.com/office/drawing/2014/main" id="{F523EA04-FB46-46DA-998A-21748B274355}"/>
                    </a:ext>
                  </a:extLst>
                </p:cNvPr>
                <p:cNvPicPr/>
                <p:nvPr/>
              </p:nvPicPr>
              <p:blipFill>
                <a:blip r:embed="rId185"/>
                <a:stretch>
                  <a:fillRect/>
                </a:stretch>
              </p:blipFill>
              <p:spPr>
                <a:xfrm>
                  <a:off x="4682465" y="5410523"/>
                  <a:ext cx="65880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2" name="Tinta 121">
                  <a:extLst>
                    <a:ext uri="{FF2B5EF4-FFF2-40B4-BE49-F238E27FC236}">
                      <a16:creationId xmlns:a16="http://schemas.microsoft.com/office/drawing/2014/main" id="{1B6A5381-2A90-4FEB-A920-9E35EB4A7A94}"/>
                    </a:ext>
                  </a:extLst>
                </p14:cNvPr>
                <p14:cNvContentPartPr/>
                <p14:nvPr/>
              </p14:nvContentPartPr>
              <p14:xfrm>
                <a:off x="5246225" y="5281283"/>
                <a:ext cx="7920" cy="10440"/>
              </p14:xfrm>
            </p:contentPart>
          </mc:Choice>
          <mc:Fallback xmlns="">
            <p:pic>
              <p:nvPicPr>
                <p:cNvPr id="122" name="Tinta 121">
                  <a:extLst>
                    <a:ext uri="{FF2B5EF4-FFF2-40B4-BE49-F238E27FC236}">
                      <a16:creationId xmlns:a16="http://schemas.microsoft.com/office/drawing/2014/main" id="{1B6A5381-2A90-4FEB-A920-9E35EB4A7A94}"/>
                    </a:ext>
                  </a:extLst>
                </p:cNvPr>
                <p:cNvPicPr/>
                <p:nvPr/>
              </p:nvPicPr>
              <p:blipFill>
                <a:blip r:embed="rId187"/>
                <a:stretch>
                  <a:fillRect/>
                </a:stretch>
              </p:blipFill>
              <p:spPr>
                <a:xfrm>
                  <a:off x="5237585" y="5272643"/>
                  <a:ext cx="2556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3" name="Tinta 122">
                  <a:extLst>
                    <a:ext uri="{FF2B5EF4-FFF2-40B4-BE49-F238E27FC236}">
                      <a16:creationId xmlns:a16="http://schemas.microsoft.com/office/drawing/2014/main" id="{CE5DD3E9-3098-4628-829C-DAACDB37C785}"/>
                    </a:ext>
                  </a:extLst>
                </p14:cNvPr>
                <p14:cNvContentPartPr/>
                <p14:nvPr/>
              </p14:nvContentPartPr>
              <p14:xfrm>
                <a:off x="5356385" y="5431043"/>
                <a:ext cx="410040" cy="105480"/>
              </p14:xfrm>
            </p:contentPart>
          </mc:Choice>
          <mc:Fallback xmlns="">
            <p:pic>
              <p:nvPicPr>
                <p:cNvPr id="123" name="Tinta 122">
                  <a:extLst>
                    <a:ext uri="{FF2B5EF4-FFF2-40B4-BE49-F238E27FC236}">
                      <a16:creationId xmlns:a16="http://schemas.microsoft.com/office/drawing/2014/main" id="{CE5DD3E9-3098-4628-829C-DAACDB37C785}"/>
                    </a:ext>
                  </a:extLst>
                </p:cNvPr>
                <p:cNvPicPr/>
                <p:nvPr/>
              </p:nvPicPr>
              <p:blipFill>
                <a:blip r:embed="rId189"/>
                <a:stretch>
                  <a:fillRect/>
                </a:stretch>
              </p:blipFill>
              <p:spPr>
                <a:xfrm>
                  <a:off x="5347385" y="5422043"/>
                  <a:ext cx="4276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Tinta 123">
                  <a:extLst>
                    <a:ext uri="{FF2B5EF4-FFF2-40B4-BE49-F238E27FC236}">
                      <a16:creationId xmlns:a16="http://schemas.microsoft.com/office/drawing/2014/main" id="{42E33994-549D-4CAB-8F38-524F2C3A6597}"/>
                    </a:ext>
                  </a:extLst>
                </p14:cNvPr>
                <p14:cNvContentPartPr/>
                <p14:nvPr/>
              </p14:nvContentPartPr>
              <p14:xfrm>
                <a:off x="5788385" y="5371283"/>
                <a:ext cx="536400" cy="149400"/>
              </p14:xfrm>
            </p:contentPart>
          </mc:Choice>
          <mc:Fallback xmlns="">
            <p:pic>
              <p:nvPicPr>
                <p:cNvPr id="124" name="Tinta 123">
                  <a:extLst>
                    <a:ext uri="{FF2B5EF4-FFF2-40B4-BE49-F238E27FC236}">
                      <a16:creationId xmlns:a16="http://schemas.microsoft.com/office/drawing/2014/main" id="{42E33994-549D-4CAB-8F38-524F2C3A6597}"/>
                    </a:ext>
                  </a:extLst>
                </p:cNvPr>
                <p:cNvPicPr/>
                <p:nvPr/>
              </p:nvPicPr>
              <p:blipFill>
                <a:blip r:embed="rId191"/>
                <a:stretch>
                  <a:fillRect/>
                </a:stretch>
              </p:blipFill>
              <p:spPr>
                <a:xfrm>
                  <a:off x="5779745" y="5362283"/>
                  <a:ext cx="554040" cy="167040"/>
                </a:xfrm>
                <a:prstGeom prst="rect">
                  <a:avLst/>
                </a:prstGeom>
              </p:spPr>
            </p:pic>
          </mc:Fallback>
        </mc:AlternateContent>
      </p:grpSp>
      <p:grpSp>
        <p:nvGrpSpPr>
          <p:cNvPr id="131" name="Agrupar 130">
            <a:extLst>
              <a:ext uri="{FF2B5EF4-FFF2-40B4-BE49-F238E27FC236}">
                <a16:creationId xmlns:a16="http://schemas.microsoft.com/office/drawing/2014/main" id="{098301BD-95CE-4649-9D8A-288AC1052577}"/>
              </a:ext>
            </a:extLst>
          </p:cNvPr>
          <p:cNvGrpSpPr/>
          <p:nvPr/>
        </p:nvGrpSpPr>
        <p:grpSpPr>
          <a:xfrm>
            <a:off x="6916265" y="4877723"/>
            <a:ext cx="643680" cy="657360"/>
            <a:chOff x="6916265" y="4877723"/>
            <a:chExt cx="643680" cy="657360"/>
          </a:xfrm>
        </p:grpSpPr>
        <mc:AlternateContent xmlns:mc="http://schemas.openxmlformats.org/markup-compatibility/2006" xmlns:p14="http://schemas.microsoft.com/office/powerpoint/2010/main">
          <mc:Choice Requires="p14">
            <p:contentPart p14:bwMode="auto" r:id="rId192">
              <p14:nvContentPartPr>
                <p14:cNvPr id="125" name="Tinta 124">
                  <a:extLst>
                    <a:ext uri="{FF2B5EF4-FFF2-40B4-BE49-F238E27FC236}">
                      <a16:creationId xmlns:a16="http://schemas.microsoft.com/office/drawing/2014/main" id="{1B2D4B14-E5FE-411B-9260-7861723B04F1}"/>
                    </a:ext>
                  </a:extLst>
                </p14:cNvPr>
                <p14:cNvContentPartPr/>
                <p14:nvPr/>
              </p14:nvContentPartPr>
              <p14:xfrm>
                <a:off x="6916265" y="4906163"/>
                <a:ext cx="53280" cy="365400"/>
              </p14:xfrm>
            </p:contentPart>
          </mc:Choice>
          <mc:Fallback xmlns="">
            <p:pic>
              <p:nvPicPr>
                <p:cNvPr id="125" name="Tinta 124">
                  <a:extLst>
                    <a:ext uri="{FF2B5EF4-FFF2-40B4-BE49-F238E27FC236}">
                      <a16:creationId xmlns:a16="http://schemas.microsoft.com/office/drawing/2014/main" id="{1B2D4B14-E5FE-411B-9260-7861723B04F1}"/>
                    </a:ext>
                  </a:extLst>
                </p:cNvPr>
                <p:cNvPicPr/>
                <p:nvPr/>
              </p:nvPicPr>
              <p:blipFill>
                <a:blip r:embed="rId193"/>
                <a:stretch>
                  <a:fillRect/>
                </a:stretch>
              </p:blipFill>
              <p:spPr>
                <a:xfrm>
                  <a:off x="6907265" y="4897163"/>
                  <a:ext cx="7092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6" name="Tinta 125">
                  <a:extLst>
                    <a:ext uri="{FF2B5EF4-FFF2-40B4-BE49-F238E27FC236}">
                      <a16:creationId xmlns:a16="http://schemas.microsoft.com/office/drawing/2014/main" id="{5A723E1D-064C-4C35-9CE9-E1572AFCF1A6}"/>
                    </a:ext>
                  </a:extLst>
                </p14:cNvPr>
                <p14:cNvContentPartPr/>
                <p14:nvPr/>
              </p14:nvContentPartPr>
              <p14:xfrm>
                <a:off x="6928865" y="5450843"/>
                <a:ext cx="28080" cy="32040"/>
              </p14:xfrm>
            </p:contentPart>
          </mc:Choice>
          <mc:Fallback xmlns="">
            <p:pic>
              <p:nvPicPr>
                <p:cNvPr id="126" name="Tinta 125">
                  <a:extLst>
                    <a:ext uri="{FF2B5EF4-FFF2-40B4-BE49-F238E27FC236}">
                      <a16:creationId xmlns:a16="http://schemas.microsoft.com/office/drawing/2014/main" id="{5A723E1D-064C-4C35-9CE9-E1572AFCF1A6}"/>
                    </a:ext>
                  </a:extLst>
                </p:cNvPr>
                <p:cNvPicPr/>
                <p:nvPr/>
              </p:nvPicPr>
              <p:blipFill>
                <a:blip r:embed="rId195"/>
                <a:stretch>
                  <a:fillRect/>
                </a:stretch>
              </p:blipFill>
              <p:spPr>
                <a:xfrm>
                  <a:off x="6920225" y="5441843"/>
                  <a:ext cx="457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7" name="Tinta 126">
                  <a:extLst>
                    <a:ext uri="{FF2B5EF4-FFF2-40B4-BE49-F238E27FC236}">
                      <a16:creationId xmlns:a16="http://schemas.microsoft.com/office/drawing/2014/main" id="{CDF0D311-F665-4AF4-8627-1E1C478D187A}"/>
                    </a:ext>
                  </a:extLst>
                </p14:cNvPr>
                <p14:cNvContentPartPr/>
                <p14:nvPr/>
              </p14:nvContentPartPr>
              <p14:xfrm>
                <a:off x="7169345" y="4924163"/>
                <a:ext cx="65880" cy="342720"/>
              </p14:xfrm>
            </p:contentPart>
          </mc:Choice>
          <mc:Fallback xmlns="">
            <p:pic>
              <p:nvPicPr>
                <p:cNvPr id="127" name="Tinta 126">
                  <a:extLst>
                    <a:ext uri="{FF2B5EF4-FFF2-40B4-BE49-F238E27FC236}">
                      <a16:creationId xmlns:a16="http://schemas.microsoft.com/office/drawing/2014/main" id="{CDF0D311-F665-4AF4-8627-1E1C478D187A}"/>
                    </a:ext>
                  </a:extLst>
                </p:cNvPr>
                <p:cNvPicPr/>
                <p:nvPr/>
              </p:nvPicPr>
              <p:blipFill>
                <a:blip r:embed="rId197"/>
                <a:stretch>
                  <a:fillRect/>
                </a:stretch>
              </p:blipFill>
              <p:spPr>
                <a:xfrm>
                  <a:off x="7160345" y="4915523"/>
                  <a:ext cx="835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8" name="Tinta 127">
                  <a:extLst>
                    <a:ext uri="{FF2B5EF4-FFF2-40B4-BE49-F238E27FC236}">
                      <a16:creationId xmlns:a16="http://schemas.microsoft.com/office/drawing/2014/main" id="{532C7FC7-2E62-40EE-9576-1324923B6647}"/>
                    </a:ext>
                  </a:extLst>
                </p14:cNvPr>
                <p14:cNvContentPartPr/>
                <p14:nvPr/>
              </p14:nvContentPartPr>
              <p14:xfrm>
                <a:off x="7171505" y="5407643"/>
                <a:ext cx="35640" cy="34560"/>
              </p14:xfrm>
            </p:contentPart>
          </mc:Choice>
          <mc:Fallback xmlns="">
            <p:pic>
              <p:nvPicPr>
                <p:cNvPr id="128" name="Tinta 127">
                  <a:extLst>
                    <a:ext uri="{FF2B5EF4-FFF2-40B4-BE49-F238E27FC236}">
                      <a16:creationId xmlns:a16="http://schemas.microsoft.com/office/drawing/2014/main" id="{532C7FC7-2E62-40EE-9576-1324923B6647}"/>
                    </a:ext>
                  </a:extLst>
                </p:cNvPr>
                <p:cNvPicPr/>
                <p:nvPr/>
              </p:nvPicPr>
              <p:blipFill>
                <a:blip r:embed="rId199"/>
                <a:stretch>
                  <a:fillRect/>
                </a:stretch>
              </p:blipFill>
              <p:spPr>
                <a:xfrm>
                  <a:off x="7162865" y="5398643"/>
                  <a:ext cx="53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9" name="Tinta 128">
                  <a:extLst>
                    <a:ext uri="{FF2B5EF4-FFF2-40B4-BE49-F238E27FC236}">
                      <a16:creationId xmlns:a16="http://schemas.microsoft.com/office/drawing/2014/main" id="{CE8F4735-65ED-477E-BDF9-D323BFEF7CCE}"/>
                    </a:ext>
                  </a:extLst>
                </p14:cNvPr>
                <p14:cNvContentPartPr/>
                <p14:nvPr/>
              </p14:nvContentPartPr>
              <p14:xfrm>
                <a:off x="7482545" y="4877723"/>
                <a:ext cx="77400" cy="489240"/>
              </p14:xfrm>
            </p:contentPart>
          </mc:Choice>
          <mc:Fallback xmlns="">
            <p:pic>
              <p:nvPicPr>
                <p:cNvPr id="129" name="Tinta 128">
                  <a:extLst>
                    <a:ext uri="{FF2B5EF4-FFF2-40B4-BE49-F238E27FC236}">
                      <a16:creationId xmlns:a16="http://schemas.microsoft.com/office/drawing/2014/main" id="{CE8F4735-65ED-477E-BDF9-D323BFEF7CCE}"/>
                    </a:ext>
                  </a:extLst>
                </p:cNvPr>
                <p:cNvPicPr/>
                <p:nvPr/>
              </p:nvPicPr>
              <p:blipFill>
                <a:blip r:embed="rId201"/>
                <a:stretch>
                  <a:fillRect/>
                </a:stretch>
              </p:blipFill>
              <p:spPr>
                <a:xfrm>
                  <a:off x="7473905" y="4868723"/>
                  <a:ext cx="9504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0" name="Tinta 129">
                  <a:extLst>
                    <a:ext uri="{FF2B5EF4-FFF2-40B4-BE49-F238E27FC236}">
                      <a16:creationId xmlns:a16="http://schemas.microsoft.com/office/drawing/2014/main" id="{37B3C7FF-D6AA-4AEB-BABA-82004DBBFEB3}"/>
                    </a:ext>
                  </a:extLst>
                </p14:cNvPr>
                <p14:cNvContentPartPr/>
                <p14:nvPr/>
              </p14:nvContentPartPr>
              <p14:xfrm>
                <a:off x="7524305" y="5519963"/>
                <a:ext cx="27000" cy="15120"/>
              </p14:xfrm>
            </p:contentPart>
          </mc:Choice>
          <mc:Fallback xmlns="">
            <p:pic>
              <p:nvPicPr>
                <p:cNvPr id="130" name="Tinta 129">
                  <a:extLst>
                    <a:ext uri="{FF2B5EF4-FFF2-40B4-BE49-F238E27FC236}">
                      <a16:creationId xmlns:a16="http://schemas.microsoft.com/office/drawing/2014/main" id="{37B3C7FF-D6AA-4AEB-BABA-82004DBBFEB3}"/>
                    </a:ext>
                  </a:extLst>
                </p:cNvPr>
                <p:cNvPicPr/>
                <p:nvPr/>
              </p:nvPicPr>
              <p:blipFill>
                <a:blip r:embed="rId203"/>
                <a:stretch>
                  <a:fillRect/>
                </a:stretch>
              </p:blipFill>
              <p:spPr>
                <a:xfrm>
                  <a:off x="7515305" y="5511323"/>
                  <a:ext cx="44640" cy="32760"/>
                </a:xfrm>
                <a:prstGeom prst="rect">
                  <a:avLst/>
                </a:prstGeom>
              </p:spPr>
            </p:pic>
          </mc:Fallback>
        </mc:AlternateContent>
      </p:grpSp>
      <p:grpSp>
        <p:nvGrpSpPr>
          <p:cNvPr id="135" name="Agrupar 134">
            <a:extLst>
              <a:ext uri="{FF2B5EF4-FFF2-40B4-BE49-F238E27FC236}">
                <a16:creationId xmlns:a16="http://schemas.microsoft.com/office/drawing/2014/main" id="{80B5076E-1217-4219-AD65-41B26E82B570}"/>
              </a:ext>
            </a:extLst>
          </p:cNvPr>
          <p:cNvGrpSpPr/>
          <p:nvPr/>
        </p:nvGrpSpPr>
        <p:grpSpPr>
          <a:xfrm>
            <a:off x="8420705" y="1088723"/>
            <a:ext cx="2010600" cy="1904760"/>
            <a:chOff x="8420705" y="1088723"/>
            <a:chExt cx="2010600" cy="1904760"/>
          </a:xfrm>
        </p:grpSpPr>
        <mc:AlternateContent xmlns:mc="http://schemas.openxmlformats.org/markup-compatibility/2006" xmlns:p14="http://schemas.microsoft.com/office/powerpoint/2010/main">
          <mc:Choice Requires="p14">
            <p:contentPart p14:bwMode="auto" r:id="rId204">
              <p14:nvContentPartPr>
                <p14:cNvPr id="133" name="Tinta 132">
                  <a:extLst>
                    <a:ext uri="{FF2B5EF4-FFF2-40B4-BE49-F238E27FC236}">
                      <a16:creationId xmlns:a16="http://schemas.microsoft.com/office/drawing/2014/main" id="{A532223F-55AD-4FB6-9C19-9389FC59C131}"/>
                    </a:ext>
                  </a:extLst>
                </p14:cNvPr>
                <p14:cNvContentPartPr/>
                <p14:nvPr/>
              </p14:nvContentPartPr>
              <p14:xfrm>
                <a:off x="8420705" y="1088723"/>
                <a:ext cx="1931040" cy="1751400"/>
              </p14:xfrm>
            </p:contentPart>
          </mc:Choice>
          <mc:Fallback xmlns="">
            <p:pic>
              <p:nvPicPr>
                <p:cNvPr id="133" name="Tinta 132">
                  <a:extLst>
                    <a:ext uri="{FF2B5EF4-FFF2-40B4-BE49-F238E27FC236}">
                      <a16:creationId xmlns:a16="http://schemas.microsoft.com/office/drawing/2014/main" id="{A532223F-55AD-4FB6-9C19-9389FC59C131}"/>
                    </a:ext>
                  </a:extLst>
                </p:cNvPr>
                <p:cNvPicPr/>
                <p:nvPr/>
              </p:nvPicPr>
              <p:blipFill>
                <a:blip r:embed="rId205"/>
                <a:stretch>
                  <a:fillRect/>
                </a:stretch>
              </p:blipFill>
              <p:spPr>
                <a:xfrm>
                  <a:off x="8411705" y="1079723"/>
                  <a:ext cx="1948680" cy="1769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4" name="Tinta 133">
                  <a:extLst>
                    <a:ext uri="{FF2B5EF4-FFF2-40B4-BE49-F238E27FC236}">
                      <a16:creationId xmlns:a16="http://schemas.microsoft.com/office/drawing/2014/main" id="{1F4827C6-9CBD-45E3-974A-8D281CCC22B5}"/>
                    </a:ext>
                  </a:extLst>
                </p14:cNvPr>
                <p14:cNvContentPartPr/>
                <p14:nvPr/>
              </p14:nvContentPartPr>
              <p14:xfrm>
                <a:off x="9845225" y="2624843"/>
                <a:ext cx="586080" cy="368640"/>
              </p14:xfrm>
            </p:contentPart>
          </mc:Choice>
          <mc:Fallback xmlns="">
            <p:pic>
              <p:nvPicPr>
                <p:cNvPr id="134" name="Tinta 133">
                  <a:extLst>
                    <a:ext uri="{FF2B5EF4-FFF2-40B4-BE49-F238E27FC236}">
                      <a16:creationId xmlns:a16="http://schemas.microsoft.com/office/drawing/2014/main" id="{1F4827C6-9CBD-45E3-974A-8D281CCC22B5}"/>
                    </a:ext>
                  </a:extLst>
                </p:cNvPr>
                <p:cNvPicPr/>
                <p:nvPr/>
              </p:nvPicPr>
              <p:blipFill>
                <a:blip r:embed="rId207"/>
                <a:stretch>
                  <a:fillRect/>
                </a:stretch>
              </p:blipFill>
              <p:spPr>
                <a:xfrm>
                  <a:off x="9836585" y="2616203"/>
                  <a:ext cx="603720" cy="38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8">
            <p14:nvContentPartPr>
              <p14:cNvPr id="136" name="Tinta 135">
                <a:extLst>
                  <a:ext uri="{FF2B5EF4-FFF2-40B4-BE49-F238E27FC236}">
                    <a16:creationId xmlns:a16="http://schemas.microsoft.com/office/drawing/2014/main" id="{E9A97205-0C25-4674-B1B9-E17920EA5642}"/>
                  </a:ext>
                </a:extLst>
              </p14:cNvPr>
              <p14:cNvContentPartPr/>
              <p14:nvPr/>
            </p14:nvContentPartPr>
            <p14:xfrm>
              <a:off x="4036265" y="5653163"/>
              <a:ext cx="2363040" cy="107280"/>
            </p14:xfrm>
          </p:contentPart>
        </mc:Choice>
        <mc:Fallback xmlns="">
          <p:pic>
            <p:nvPicPr>
              <p:cNvPr id="136" name="Tinta 135">
                <a:extLst>
                  <a:ext uri="{FF2B5EF4-FFF2-40B4-BE49-F238E27FC236}">
                    <a16:creationId xmlns:a16="http://schemas.microsoft.com/office/drawing/2014/main" id="{E9A97205-0C25-4674-B1B9-E17920EA5642}"/>
                  </a:ext>
                </a:extLst>
              </p:cNvPr>
              <p:cNvPicPr/>
              <p:nvPr/>
            </p:nvPicPr>
            <p:blipFill>
              <a:blip r:embed="rId209"/>
              <a:stretch>
                <a:fillRect/>
              </a:stretch>
            </p:blipFill>
            <p:spPr>
              <a:xfrm>
                <a:off x="4027265" y="5644523"/>
                <a:ext cx="2380680" cy="124920"/>
              </a:xfrm>
              <a:prstGeom prst="rect">
                <a:avLst/>
              </a:prstGeom>
            </p:spPr>
          </p:pic>
        </mc:Fallback>
      </mc:AlternateContent>
    </p:spTree>
    <p:extLst>
      <p:ext uri="{BB962C8B-B14F-4D97-AF65-F5344CB8AC3E}">
        <p14:creationId xmlns:p14="http://schemas.microsoft.com/office/powerpoint/2010/main" val="180564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BC11CF24-C6FA-48B5-84E8-713F6AF63811}"/>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FUNÇÕES INVERSAS E GRÁFICOS</a:t>
            </a:r>
            <a:endParaRPr kumimoji="0" lang="pt-BR" altLang="pt-BR" sz="3200" b="1" i="0" strike="noStrike" cap="none" normalizeH="0" baseline="0" dirty="0">
              <a:ln>
                <a:noFill/>
              </a:ln>
              <a:solidFill>
                <a:srgbClr val="0070C0"/>
              </a:solidFill>
              <a:effectLst/>
            </a:endParaRPr>
          </a:p>
        </p:txBody>
      </p:sp>
      <p:sp>
        <p:nvSpPr>
          <p:cNvPr id="4" name="CaixaDeTexto 3">
            <a:extLst>
              <a:ext uri="{FF2B5EF4-FFF2-40B4-BE49-F238E27FC236}">
                <a16:creationId xmlns:a16="http://schemas.microsoft.com/office/drawing/2014/main" id="{4809D50D-3A79-42BA-A9EF-CDE677D67130}"/>
              </a:ext>
            </a:extLst>
          </p:cNvPr>
          <p:cNvSpPr txBox="1"/>
          <p:nvPr/>
        </p:nvSpPr>
        <p:spPr>
          <a:xfrm>
            <a:off x="421105" y="806116"/>
            <a:ext cx="6746707" cy="2361609"/>
          </a:xfrm>
          <a:prstGeom prst="rect">
            <a:avLst/>
          </a:prstGeom>
          <a:noFill/>
        </p:spPr>
        <p:txBody>
          <a:bodyPr wrap="square">
            <a:spAutoFit/>
          </a:bodyPr>
          <a:lstStyle/>
          <a:p>
            <a:pPr algn="just">
              <a:lnSpc>
                <a:spcPts val="3000"/>
              </a:lnSpc>
            </a:pPr>
            <a:r>
              <a:rPr lang="pt-BR" sz="1800" dirty="0">
                <a:effectLst/>
                <a:latin typeface="Comic Sans MS" panose="030F0702030302020204" pitchFamily="66" charset="0"/>
                <a:ea typeface="Times New Roman" panose="02020603050405020304" pitchFamily="18" charset="0"/>
                <a:cs typeface="Arial" panose="020B0604020202020204" pitchFamily="34" charset="0"/>
              </a:rPr>
              <a:t>A relação f, em vermelho, pode ser chamada de função, pois cada elemento do conjunto A está associado a um único elemento do conjunto B (de acordo com a definição de função). Neste caso, dizemos que o </a:t>
            </a:r>
            <a:r>
              <a:rPr lang="pt-BR" sz="1800" u="sng" dirty="0">
                <a:effectLst/>
                <a:latin typeface="Comic Sans MS" panose="030F0702030302020204" pitchFamily="66" charset="0"/>
                <a:ea typeface="Times New Roman" panose="02020603050405020304" pitchFamily="18" charset="0"/>
                <a:cs typeface="Arial" panose="020B0604020202020204" pitchFamily="34" charset="0"/>
              </a:rPr>
              <a:t>domínio</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 da função é o conjunto A e a imagem da função é o conjunto B, portanto o </a:t>
            </a:r>
            <a:r>
              <a:rPr lang="pt-BR" sz="1800" dirty="0" err="1">
                <a:effectLst/>
                <a:latin typeface="Comic Sans MS" panose="030F0702030302020204" pitchFamily="66" charset="0"/>
                <a:ea typeface="Times New Roman" panose="02020603050405020304" pitchFamily="18" charset="0"/>
                <a:cs typeface="Arial" panose="020B0604020202020204" pitchFamily="34" charset="0"/>
              </a:rPr>
              <a:t>Domf</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=A e a </a:t>
            </a:r>
            <a:r>
              <a:rPr lang="pt-BR" sz="1800" dirty="0" err="1">
                <a:effectLst/>
                <a:latin typeface="Comic Sans MS" panose="030F0702030302020204" pitchFamily="66" charset="0"/>
                <a:ea typeface="Times New Roman" panose="02020603050405020304" pitchFamily="18" charset="0"/>
                <a:cs typeface="Arial" panose="020B0604020202020204" pitchFamily="34" charset="0"/>
              </a:rPr>
              <a:t>Imf</a:t>
            </a:r>
            <a:r>
              <a:rPr lang="pt-BR" sz="1800" dirty="0">
                <a:effectLst/>
                <a:latin typeface="Comic Sans MS" panose="030F0702030302020204" pitchFamily="66" charset="0"/>
                <a:ea typeface="Times New Roman" panose="02020603050405020304" pitchFamily="18" charset="0"/>
                <a:cs typeface="Arial" panose="020B0604020202020204" pitchFamily="34" charset="0"/>
              </a:rPr>
              <a:t>=B.                                           </a:t>
            </a:r>
            <a:r>
              <a:rPr lang="pt-BR" sz="1800" dirty="0">
                <a:solidFill>
                  <a:srgbClr val="FF0000"/>
                </a:solidFill>
                <a:effectLst/>
                <a:latin typeface="Comic Sans MS" panose="030F0702030302020204" pitchFamily="66" charset="0"/>
                <a:ea typeface="Times New Roman" panose="02020603050405020304" pitchFamily="18" charset="0"/>
                <a:cs typeface="Arial" panose="020B0604020202020204" pitchFamily="34" charset="0"/>
              </a:rPr>
              <a:t>Y = f(x) = x + 1</a:t>
            </a:r>
            <a:endParaRPr lang="pt-BR" sz="1800" dirty="0">
              <a:solidFill>
                <a:srgbClr val="FF0000"/>
              </a:solidFill>
              <a:effectLst/>
              <a:latin typeface="Times New Roman" panose="02020603050405020304" pitchFamily="18" charset="0"/>
              <a:ea typeface="Times New Roman" panose="02020603050405020304" pitchFamily="18" charset="0"/>
            </a:endParaRPr>
          </a:p>
        </p:txBody>
      </p:sp>
      <p:pic>
        <p:nvPicPr>
          <p:cNvPr id="5" name="Imagem 4">
            <a:extLst>
              <a:ext uri="{FF2B5EF4-FFF2-40B4-BE49-F238E27FC236}">
                <a16:creationId xmlns:a16="http://schemas.microsoft.com/office/drawing/2014/main" id="{847B6B9A-CBC9-4E38-97CF-D69743F14E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132202" y="905832"/>
            <a:ext cx="2162175" cy="2162175"/>
          </a:xfrm>
          <a:prstGeom prst="rect">
            <a:avLst/>
          </a:prstGeom>
          <a:noFill/>
          <a:ln>
            <a:noFill/>
          </a:ln>
        </p:spPr>
      </p:pic>
      <p:pic>
        <p:nvPicPr>
          <p:cNvPr id="9" name="Imagem 8">
            <a:extLst>
              <a:ext uri="{FF2B5EF4-FFF2-40B4-BE49-F238E27FC236}">
                <a16:creationId xmlns:a16="http://schemas.microsoft.com/office/drawing/2014/main" id="{0536B763-EA00-460B-8651-3FF6A8BA9C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529243" y="3690276"/>
            <a:ext cx="2162175" cy="2162175"/>
          </a:xfrm>
          <a:prstGeom prst="rect">
            <a:avLst/>
          </a:prstGeom>
          <a:noFill/>
          <a:ln>
            <a:noFill/>
          </a:ln>
        </p:spPr>
      </p:pic>
      <p:sp>
        <p:nvSpPr>
          <p:cNvPr id="11" name="CaixaDeTexto 10">
            <a:extLst>
              <a:ext uri="{FF2B5EF4-FFF2-40B4-BE49-F238E27FC236}">
                <a16:creationId xmlns:a16="http://schemas.microsoft.com/office/drawing/2014/main" id="{495EA349-07EF-45E2-9742-BE5D53BBCBB1}"/>
              </a:ext>
            </a:extLst>
          </p:cNvPr>
          <p:cNvSpPr txBox="1"/>
          <p:nvPr/>
        </p:nvSpPr>
        <p:spPr>
          <a:xfrm>
            <a:off x="421105" y="3690276"/>
            <a:ext cx="7435516" cy="1200329"/>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A relação “contrária” g (descrita em preto) pode ser  chamada de função pois cada elemento de B está associado a um único elemento de A. Neste caso, Dom g=B e a </a:t>
            </a:r>
            <a:r>
              <a:rPr lang="pt-BR" sz="1800" dirty="0" err="1">
                <a:effectLst/>
                <a:latin typeface="Comic Sans MS" panose="030F0702030302020204" pitchFamily="66" charset="0"/>
                <a:ea typeface="Calibri" panose="020F0502020204030204" pitchFamily="34" charset="0"/>
                <a:cs typeface="Arial" panose="020B0604020202020204" pitchFamily="34" charset="0"/>
              </a:rPr>
              <a:t>Im</a:t>
            </a:r>
            <a:r>
              <a:rPr lang="pt-BR" sz="1800" dirty="0">
                <a:effectLst/>
                <a:latin typeface="Comic Sans MS" panose="030F0702030302020204" pitchFamily="66" charset="0"/>
                <a:ea typeface="Calibri" panose="020F0502020204030204" pitchFamily="34" charset="0"/>
                <a:cs typeface="Arial" panose="020B0604020202020204" pitchFamily="34" charset="0"/>
              </a:rPr>
              <a:t> g=A, podemos ainda descrever uma expressão algébrica para a função g:          </a:t>
            </a:r>
            <a:r>
              <a:rPr lang="pt-BR" sz="1800" dirty="0">
                <a:solidFill>
                  <a:srgbClr val="FF0000"/>
                </a:solidFill>
                <a:effectLst/>
                <a:latin typeface="Comic Sans MS" panose="030F0702030302020204" pitchFamily="66" charset="0"/>
                <a:ea typeface="Calibri" panose="020F0502020204030204" pitchFamily="34" charset="0"/>
                <a:cs typeface="Arial" panose="020B0604020202020204" pitchFamily="34" charset="0"/>
              </a:rPr>
              <a:t>y = g(x) = x - 1</a:t>
            </a:r>
            <a:endParaRPr lang="pt-BR" dirty="0">
              <a:solidFill>
                <a:srgbClr val="FF0000"/>
              </a:solidFill>
            </a:endParaRPr>
          </a:p>
        </p:txBody>
      </p:sp>
      <p:grpSp>
        <p:nvGrpSpPr>
          <p:cNvPr id="8" name="Agrupar 7">
            <a:extLst>
              <a:ext uri="{FF2B5EF4-FFF2-40B4-BE49-F238E27FC236}">
                <a16:creationId xmlns:a16="http://schemas.microsoft.com/office/drawing/2014/main" id="{34BCF8FF-3B89-41AE-8764-E10DAE44D319}"/>
              </a:ext>
            </a:extLst>
          </p:cNvPr>
          <p:cNvGrpSpPr/>
          <p:nvPr/>
        </p:nvGrpSpPr>
        <p:grpSpPr>
          <a:xfrm>
            <a:off x="8544545" y="621803"/>
            <a:ext cx="182520" cy="291240"/>
            <a:chOff x="8544545" y="621803"/>
            <a:chExt cx="182520" cy="291240"/>
          </a:xfrm>
        </p:grpSpPr>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B36E8C0A-102D-4383-A32B-38A38A57932C}"/>
                    </a:ext>
                  </a:extLst>
                </p14:cNvPr>
                <p14:cNvContentPartPr/>
                <p14:nvPr/>
              </p14:nvContentPartPr>
              <p14:xfrm>
                <a:off x="8544545" y="621803"/>
                <a:ext cx="182520" cy="291240"/>
              </p14:xfrm>
            </p:contentPart>
          </mc:Choice>
          <mc:Fallback xmlns="">
            <p:pic>
              <p:nvPicPr>
                <p:cNvPr id="3" name="Tinta 2">
                  <a:extLst>
                    <a:ext uri="{FF2B5EF4-FFF2-40B4-BE49-F238E27FC236}">
                      <a16:creationId xmlns:a16="http://schemas.microsoft.com/office/drawing/2014/main" id="{B36E8C0A-102D-4383-A32B-38A38A57932C}"/>
                    </a:ext>
                  </a:extLst>
                </p:cNvPr>
                <p:cNvPicPr/>
                <p:nvPr/>
              </p:nvPicPr>
              <p:blipFill>
                <a:blip r:embed="rId5"/>
                <a:stretch>
                  <a:fillRect/>
                </a:stretch>
              </p:blipFill>
              <p:spPr>
                <a:xfrm>
                  <a:off x="8535545" y="612803"/>
                  <a:ext cx="2001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Tinta 5">
                  <a:extLst>
                    <a:ext uri="{FF2B5EF4-FFF2-40B4-BE49-F238E27FC236}">
                      <a16:creationId xmlns:a16="http://schemas.microsoft.com/office/drawing/2014/main" id="{97493AD8-74B4-4C91-A7D3-551E1E2D5B79}"/>
                    </a:ext>
                  </a:extLst>
                </p14:cNvPr>
                <p14:cNvContentPartPr/>
                <p14:nvPr/>
              </p14:nvContentPartPr>
              <p14:xfrm>
                <a:off x="8665865" y="780563"/>
                <a:ext cx="50760" cy="360"/>
              </p14:xfrm>
            </p:contentPart>
          </mc:Choice>
          <mc:Fallback xmlns="">
            <p:pic>
              <p:nvPicPr>
                <p:cNvPr id="6" name="Tinta 5">
                  <a:extLst>
                    <a:ext uri="{FF2B5EF4-FFF2-40B4-BE49-F238E27FC236}">
                      <a16:creationId xmlns:a16="http://schemas.microsoft.com/office/drawing/2014/main" id="{97493AD8-74B4-4C91-A7D3-551E1E2D5B79}"/>
                    </a:ext>
                  </a:extLst>
                </p:cNvPr>
                <p:cNvPicPr/>
                <p:nvPr/>
              </p:nvPicPr>
              <p:blipFill>
                <a:blip r:embed="rId7"/>
                <a:stretch>
                  <a:fillRect/>
                </a:stretch>
              </p:blipFill>
              <p:spPr>
                <a:xfrm>
                  <a:off x="8656865" y="771563"/>
                  <a:ext cx="684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Tinta 6">
                <a:extLst>
                  <a:ext uri="{FF2B5EF4-FFF2-40B4-BE49-F238E27FC236}">
                    <a16:creationId xmlns:a16="http://schemas.microsoft.com/office/drawing/2014/main" id="{B51DA721-0A19-467B-A9CD-CEDEE2816A6D}"/>
                  </a:ext>
                </a:extLst>
              </p14:cNvPr>
              <p14:cNvContentPartPr/>
              <p14:nvPr/>
            </p14:nvContentPartPr>
            <p14:xfrm>
              <a:off x="9764225" y="719003"/>
              <a:ext cx="187200" cy="240840"/>
            </p14:xfrm>
          </p:contentPart>
        </mc:Choice>
        <mc:Fallback xmlns="">
          <p:pic>
            <p:nvPicPr>
              <p:cNvPr id="7" name="Tinta 6">
                <a:extLst>
                  <a:ext uri="{FF2B5EF4-FFF2-40B4-BE49-F238E27FC236}">
                    <a16:creationId xmlns:a16="http://schemas.microsoft.com/office/drawing/2014/main" id="{B51DA721-0A19-467B-A9CD-CEDEE2816A6D}"/>
                  </a:ext>
                </a:extLst>
              </p:cNvPr>
              <p:cNvPicPr/>
              <p:nvPr/>
            </p:nvPicPr>
            <p:blipFill>
              <a:blip r:embed="rId9"/>
              <a:stretch>
                <a:fillRect/>
              </a:stretch>
            </p:blipFill>
            <p:spPr>
              <a:xfrm>
                <a:off x="9755585" y="710363"/>
                <a:ext cx="204840" cy="258480"/>
              </a:xfrm>
              <a:prstGeom prst="rect">
                <a:avLst/>
              </a:prstGeom>
            </p:spPr>
          </p:pic>
        </mc:Fallback>
      </mc:AlternateContent>
      <p:grpSp>
        <p:nvGrpSpPr>
          <p:cNvPr id="19" name="Agrupar 18">
            <a:extLst>
              <a:ext uri="{FF2B5EF4-FFF2-40B4-BE49-F238E27FC236}">
                <a16:creationId xmlns:a16="http://schemas.microsoft.com/office/drawing/2014/main" id="{7FA6313B-FD18-4A96-AA58-070EA7B1A5C9}"/>
              </a:ext>
            </a:extLst>
          </p:cNvPr>
          <p:cNvGrpSpPr/>
          <p:nvPr/>
        </p:nvGrpSpPr>
        <p:grpSpPr>
          <a:xfrm>
            <a:off x="8718785" y="3291203"/>
            <a:ext cx="1660320" cy="533880"/>
            <a:chOff x="8718785" y="3291203"/>
            <a:chExt cx="1660320" cy="533880"/>
          </a:xfrm>
        </p:grpSpPr>
        <mc:AlternateContent xmlns:mc="http://schemas.openxmlformats.org/markup-compatibility/2006" xmlns:p14="http://schemas.microsoft.com/office/powerpoint/2010/main">
          <mc:Choice Requires="p14">
            <p:contentPart p14:bwMode="auto" r:id="rId10">
              <p14:nvContentPartPr>
                <p14:cNvPr id="10" name="Tinta 9">
                  <a:extLst>
                    <a:ext uri="{FF2B5EF4-FFF2-40B4-BE49-F238E27FC236}">
                      <a16:creationId xmlns:a16="http://schemas.microsoft.com/office/drawing/2014/main" id="{D7CB5CAD-5287-4778-8443-C4A0A0BE32BE}"/>
                    </a:ext>
                  </a:extLst>
                </p14:cNvPr>
                <p14:cNvContentPartPr/>
                <p14:nvPr/>
              </p14:nvContentPartPr>
              <p14:xfrm>
                <a:off x="9612665" y="3755243"/>
                <a:ext cx="97560" cy="9360"/>
              </p14:xfrm>
            </p:contentPart>
          </mc:Choice>
          <mc:Fallback xmlns="">
            <p:pic>
              <p:nvPicPr>
                <p:cNvPr id="10" name="Tinta 9">
                  <a:extLst>
                    <a:ext uri="{FF2B5EF4-FFF2-40B4-BE49-F238E27FC236}">
                      <a16:creationId xmlns:a16="http://schemas.microsoft.com/office/drawing/2014/main" id="{D7CB5CAD-5287-4778-8443-C4A0A0BE32BE}"/>
                    </a:ext>
                  </a:extLst>
                </p:cNvPr>
                <p:cNvPicPr/>
                <p:nvPr/>
              </p:nvPicPr>
              <p:blipFill>
                <a:blip r:embed="rId11"/>
                <a:stretch>
                  <a:fillRect/>
                </a:stretch>
              </p:blipFill>
              <p:spPr>
                <a:xfrm>
                  <a:off x="9604025" y="3746603"/>
                  <a:ext cx="11520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Tinta 11">
                  <a:extLst>
                    <a:ext uri="{FF2B5EF4-FFF2-40B4-BE49-F238E27FC236}">
                      <a16:creationId xmlns:a16="http://schemas.microsoft.com/office/drawing/2014/main" id="{D9FE9347-D65F-4C4B-A331-36FF3AC813E2}"/>
                    </a:ext>
                  </a:extLst>
                </p14:cNvPr>
                <p14:cNvContentPartPr/>
                <p14:nvPr/>
              </p14:nvContentPartPr>
              <p14:xfrm>
                <a:off x="9745505" y="3692963"/>
                <a:ext cx="69120" cy="130320"/>
              </p14:xfrm>
            </p:contentPart>
          </mc:Choice>
          <mc:Fallback xmlns="">
            <p:pic>
              <p:nvPicPr>
                <p:cNvPr id="12" name="Tinta 11">
                  <a:extLst>
                    <a:ext uri="{FF2B5EF4-FFF2-40B4-BE49-F238E27FC236}">
                      <a16:creationId xmlns:a16="http://schemas.microsoft.com/office/drawing/2014/main" id="{D9FE9347-D65F-4C4B-A331-36FF3AC813E2}"/>
                    </a:ext>
                  </a:extLst>
                </p:cNvPr>
                <p:cNvPicPr/>
                <p:nvPr/>
              </p:nvPicPr>
              <p:blipFill>
                <a:blip r:embed="rId13"/>
                <a:stretch>
                  <a:fillRect/>
                </a:stretch>
              </p:blipFill>
              <p:spPr>
                <a:xfrm>
                  <a:off x="9736505" y="3683963"/>
                  <a:ext cx="8676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Tinta 13">
                  <a:extLst>
                    <a:ext uri="{FF2B5EF4-FFF2-40B4-BE49-F238E27FC236}">
                      <a16:creationId xmlns:a16="http://schemas.microsoft.com/office/drawing/2014/main" id="{70CC64F6-A2F3-4AE9-A6BF-503AB39E4EFA}"/>
                    </a:ext>
                  </a:extLst>
                </p14:cNvPr>
                <p14:cNvContentPartPr/>
                <p14:nvPr/>
              </p14:nvContentPartPr>
              <p14:xfrm>
                <a:off x="10208465" y="3519803"/>
                <a:ext cx="170640" cy="305280"/>
              </p14:xfrm>
            </p:contentPart>
          </mc:Choice>
          <mc:Fallback xmlns="">
            <p:pic>
              <p:nvPicPr>
                <p:cNvPr id="14" name="Tinta 13">
                  <a:extLst>
                    <a:ext uri="{FF2B5EF4-FFF2-40B4-BE49-F238E27FC236}">
                      <a16:creationId xmlns:a16="http://schemas.microsoft.com/office/drawing/2014/main" id="{70CC64F6-A2F3-4AE9-A6BF-503AB39E4EFA}"/>
                    </a:ext>
                  </a:extLst>
                </p:cNvPr>
                <p:cNvPicPr/>
                <p:nvPr/>
              </p:nvPicPr>
              <p:blipFill>
                <a:blip r:embed="rId15"/>
                <a:stretch>
                  <a:fillRect/>
                </a:stretch>
              </p:blipFill>
              <p:spPr>
                <a:xfrm>
                  <a:off x="10199465" y="3511163"/>
                  <a:ext cx="1882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Tinta 14">
                  <a:extLst>
                    <a:ext uri="{FF2B5EF4-FFF2-40B4-BE49-F238E27FC236}">
                      <a16:creationId xmlns:a16="http://schemas.microsoft.com/office/drawing/2014/main" id="{D05AD790-D629-4B68-86C9-420BFF49531F}"/>
                    </a:ext>
                  </a:extLst>
                </p14:cNvPr>
                <p14:cNvContentPartPr/>
                <p14:nvPr/>
              </p14:nvContentPartPr>
              <p14:xfrm>
                <a:off x="9100745" y="3291203"/>
                <a:ext cx="964800" cy="142560"/>
              </p14:xfrm>
            </p:contentPart>
          </mc:Choice>
          <mc:Fallback xmlns="">
            <p:pic>
              <p:nvPicPr>
                <p:cNvPr id="15" name="Tinta 14">
                  <a:extLst>
                    <a:ext uri="{FF2B5EF4-FFF2-40B4-BE49-F238E27FC236}">
                      <a16:creationId xmlns:a16="http://schemas.microsoft.com/office/drawing/2014/main" id="{D05AD790-D629-4B68-86C9-420BFF49531F}"/>
                    </a:ext>
                  </a:extLst>
                </p:cNvPr>
                <p:cNvPicPr/>
                <p:nvPr/>
              </p:nvPicPr>
              <p:blipFill>
                <a:blip r:embed="rId17"/>
                <a:stretch>
                  <a:fillRect/>
                </a:stretch>
              </p:blipFill>
              <p:spPr>
                <a:xfrm>
                  <a:off x="9092105" y="3282563"/>
                  <a:ext cx="9824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Tinta 15">
                  <a:extLst>
                    <a:ext uri="{FF2B5EF4-FFF2-40B4-BE49-F238E27FC236}">
                      <a16:creationId xmlns:a16="http://schemas.microsoft.com/office/drawing/2014/main" id="{2AB58A78-4F77-41F4-8A9C-01863A7498F1}"/>
                    </a:ext>
                  </a:extLst>
                </p14:cNvPr>
                <p14:cNvContentPartPr/>
                <p14:nvPr/>
              </p14:nvContentPartPr>
              <p14:xfrm>
                <a:off x="8961785" y="3310643"/>
                <a:ext cx="377280" cy="241560"/>
              </p14:xfrm>
            </p:contentPart>
          </mc:Choice>
          <mc:Fallback xmlns="">
            <p:pic>
              <p:nvPicPr>
                <p:cNvPr id="16" name="Tinta 15">
                  <a:extLst>
                    <a:ext uri="{FF2B5EF4-FFF2-40B4-BE49-F238E27FC236}">
                      <a16:creationId xmlns:a16="http://schemas.microsoft.com/office/drawing/2014/main" id="{2AB58A78-4F77-41F4-8A9C-01863A7498F1}"/>
                    </a:ext>
                  </a:extLst>
                </p:cNvPr>
                <p:cNvPicPr/>
                <p:nvPr/>
              </p:nvPicPr>
              <p:blipFill>
                <a:blip r:embed="rId19"/>
                <a:stretch>
                  <a:fillRect/>
                </a:stretch>
              </p:blipFill>
              <p:spPr>
                <a:xfrm>
                  <a:off x="8952785" y="3301643"/>
                  <a:ext cx="39492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Tinta 16">
                  <a:extLst>
                    <a:ext uri="{FF2B5EF4-FFF2-40B4-BE49-F238E27FC236}">
                      <a16:creationId xmlns:a16="http://schemas.microsoft.com/office/drawing/2014/main" id="{BE7F6BF8-B001-49FA-998A-55B929CDDB17}"/>
                    </a:ext>
                  </a:extLst>
                </p14:cNvPr>
                <p14:cNvContentPartPr/>
                <p14:nvPr/>
              </p14:nvContentPartPr>
              <p14:xfrm>
                <a:off x="8718785" y="3500723"/>
                <a:ext cx="162000" cy="223200"/>
              </p14:xfrm>
            </p:contentPart>
          </mc:Choice>
          <mc:Fallback xmlns="">
            <p:pic>
              <p:nvPicPr>
                <p:cNvPr id="17" name="Tinta 16">
                  <a:extLst>
                    <a:ext uri="{FF2B5EF4-FFF2-40B4-BE49-F238E27FC236}">
                      <a16:creationId xmlns:a16="http://schemas.microsoft.com/office/drawing/2014/main" id="{BE7F6BF8-B001-49FA-998A-55B929CDDB17}"/>
                    </a:ext>
                  </a:extLst>
                </p:cNvPr>
                <p:cNvPicPr/>
                <p:nvPr/>
              </p:nvPicPr>
              <p:blipFill>
                <a:blip r:embed="rId21"/>
                <a:stretch>
                  <a:fillRect/>
                </a:stretch>
              </p:blipFill>
              <p:spPr>
                <a:xfrm>
                  <a:off x="8710145" y="3492083"/>
                  <a:ext cx="1796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Tinta 17">
                  <a:extLst>
                    <a:ext uri="{FF2B5EF4-FFF2-40B4-BE49-F238E27FC236}">
                      <a16:creationId xmlns:a16="http://schemas.microsoft.com/office/drawing/2014/main" id="{73D5FA7F-E0E0-4B2C-942A-4954DAD90FC6}"/>
                    </a:ext>
                  </a:extLst>
                </p14:cNvPr>
                <p14:cNvContentPartPr/>
                <p14:nvPr/>
              </p14:nvContentPartPr>
              <p14:xfrm>
                <a:off x="8769545" y="3601883"/>
                <a:ext cx="96480" cy="19080"/>
              </p14:xfrm>
            </p:contentPart>
          </mc:Choice>
          <mc:Fallback xmlns="">
            <p:pic>
              <p:nvPicPr>
                <p:cNvPr id="18" name="Tinta 17">
                  <a:extLst>
                    <a:ext uri="{FF2B5EF4-FFF2-40B4-BE49-F238E27FC236}">
                      <a16:creationId xmlns:a16="http://schemas.microsoft.com/office/drawing/2014/main" id="{73D5FA7F-E0E0-4B2C-942A-4954DAD90FC6}"/>
                    </a:ext>
                  </a:extLst>
                </p:cNvPr>
                <p:cNvPicPr/>
                <p:nvPr/>
              </p:nvPicPr>
              <p:blipFill>
                <a:blip r:embed="rId23"/>
                <a:stretch>
                  <a:fillRect/>
                </a:stretch>
              </p:blipFill>
              <p:spPr>
                <a:xfrm>
                  <a:off x="8760545" y="3592883"/>
                  <a:ext cx="114120" cy="3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0" name="Tinta 19">
                <a:extLst>
                  <a:ext uri="{FF2B5EF4-FFF2-40B4-BE49-F238E27FC236}">
                    <a16:creationId xmlns:a16="http://schemas.microsoft.com/office/drawing/2014/main" id="{33F113E0-0A6B-494D-BE3F-FEDA0F31BC7F}"/>
                  </a:ext>
                </a:extLst>
              </p14:cNvPr>
              <p14:cNvContentPartPr/>
              <p14:nvPr/>
            </p14:nvContentPartPr>
            <p14:xfrm>
              <a:off x="6545825" y="2987363"/>
              <a:ext cx="511200" cy="36000"/>
            </p14:xfrm>
          </p:contentPart>
        </mc:Choice>
        <mc:Fallback xmlns="">
          <p:pic>
            <p:nvPicPr>
              <p:cNvPr id="20" name="Tinta 19">
                <a:extLst>
                  <a:ext uri="{FF2B5EF4-FFF2-40B4-BE49-F238E27FC236}">
                    <a16:creationId xmlns:a16="http://schemas.microsoft.com/office/drawing/2014/main" id="{33F113E0-0A6B-494D-BE3F-FEDA0F31BC7F}"/>
                  </a:ext>
                </a:extLst>
              </p:cNvPr>
              <p:cNvPicPr/>
              <p:nvPr/>
            </p:nvPicPr>
            <p:blipFill>
              <a:blip r:embed="rId25"/>
              <a:stretch>
                <a:fillRect/>
              </a:stretch>
            </p:blipFill>
            <p:spPr>
              <a:xfrm>
                <a:off x="6492185" y="2879363"/>
                <a:ext cx="618840" cy="251640"/>
              </a:xfrm>
              <a:prstGeom prst="rect">
                <a:avLst/>
              </a:prstGeom>
            </p:spPr>
          </p:pic>
        </mc:Fallback>
      </mc:AlternateContent>
      <p:grpSp>
        <p:nvGrpSpPr>
          <p:cNvPr id="30" name="Agrupar 29">
            <a:extLst>
              <a:ext uri="{FF2B5EF4-FFF2-40B4-BE49-F238E27FC236}">
                <a16:creationId xmlns:a16="http://schemas.microsoft.com/office/drawing/2014/main" id="{287AC133-13D9-4DAC-9960-DB2425F0C0D3}"/>
              </a:ext>
            </a:extLst>
          </p:cNvPr>
          <p:cNvGrpSpPr/>
          <p:nvPr/>
        </p:nvGrpSpPr>
        <p:grpSpPr>
          <a:xfrm>
            <a:off x="3547385" y="2998523"/>
            <a:ext cx="538920" cy="145440"/>
            <a:chOff x="3547385" y="2998523"/>
            <a:chExt cx="538920" cy="145440"/>
          </a:xfrm>
        </p:grpSpPr>
        <mc:AlternateContent xmlns:mc="http://schemas.openxmlformats.org/markup-compatibility/2006" xmlns:p14="http://schemas.microsoft.com/office/powerpoint/2010/main">
          <mc:Choice Requires="p14">
            <p:contentPart p14:bwMode="auto" r:id="rId26">
              <p14:nvContentPartPr>
                <p14:cNvPr id="21" name="Tinta 20">
                  <a:extLst>
                    <a:ext uri="{FF2B5EF4-FFF2-40B4-BE49-F238E27FC236}">
                      <a16:creationId xmlns:a16="http://schemas.microsoft.com/office/drawing/2014/main" id="{D41C5AB2-9DA3-4205-B371-47EE77D36133}"/>
                    </a:ext>
                  </a:extLst>
                </p14:cNvPr>
                <p14:cNvContentPartPr/>
                <p14:nvPr/>
              </p14:nvContentPartPr>
              <p14:xfrm>
                <a:off x="3547385" y="2998523"/>
                <a:ext cx="311040" cy="145440"/>
              </p14:xfrm>
            </p:contentPart>
          </mc:Choice>
          <mc:Fallback xmlns="">
            <p:pic>
              <p:nvPicPr>
                <p:cNvPr id="21" name="Tinta 20">
                  <a:extLst>
                    <a:ext uri="{FF2B5EF4-FFF2-40B4-BE49-F238E27FC236}">
                      <a16:creationId xmlns:a16="http://schemas.microsoft.com/office/drawing/2014/main" id="{D41C5AB2-9DA3-4205-B371-47EE77D36133}"/>
                    </a:ext>
                  </a:extLst>
                </p:cNvPr>
                <p:cNvPicPr/>
                <p:nvPr/>
              </p:nvPicPr>
              <p:blipFill>
                <a:blip r:embed="rId27"/>
                <a:stretch>
                  <a:fillRect/>
                </a:stretch>
              </p:blipFill>
              <p:spPr>
                <a:xfrm>
                  <a:off x="3538745" y="2989523"/>
                  <a:ext cx="32868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Tinta 21">
                  <a:extLst>
                    <a:ext uri="{FF2B5EF4-FFF2-40B4-BE49-F238E27FC236}">
                      <a16:creationId xmlns:a16="http://schemas.microsoft.com/office/drawing/2014/main" id="{E60A0CDE-84C4-4DA6-A69E-0893BCD5D684}"/>
                    </a:ext>
                  </a:extLst>
                </p14:cNvPr>
                <p14:cNvContentPartPr/>
                <p14:nvPr/>
              </p14:nvContentPartPr>
              <p14:xfrm>
                <a:off x="3914945" y="3028763"/>
                <a:ext cx="125640" cy="14040"/>
              </p14:xfrm>
            </p:contentPart>
          </mc:Choice>
          <mc:Fallback xmlns="">
            <p:pic>
              <p:nvPicPr>
                <p:cNvPr id="22" name="Tinta 21">
                  <a:extLst>
                    <a:ext uri="{FF2B5EF4-FFF2-40B4-BE49-F238E27FC236}">
                      <a16:creationId xmlns:a16="http://schemas.microsoft.com/office/drawing/2014/main" id="{E60A0CDE-84C4-4DA6-A69E-0893BCD5D684}"/>
                    </a:ext>
                  </a:extLst>
                </p:cNvPr>
                <p:cNvPicPr/>
                <p:nvPr/>
              </p:nvPicPr>
              <p:blipFill>
                <a:blip r:embed="rId29"/>
                <a:stretch>
                  <a:fillRect/>
                </a:stretch>
              </p:blipFill>
              <p:spPr>
                <a:xfrm>
                  <a:off x="3906305" y="3019763"/>
                  <a:ext cx="1432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Tinta 22">
                  <a:extLst>
                    <a:ext uri="{FF2B5EF4-FFF2-40B4-BE49-F238E27FC236}">
                      <a16:creationId xmlns:a16="http://schemas.microsoft.com/office/drawing/2014/main" id="{2F8AA702-FF39-4090-8839-8F26B7FDFA66}"/>
                    </a:ext>
                  </a:extLst>
                </p14:cNvPr>
                <p14:cNvContentPartPr/>
                <p14:nvPr/>
              </p14:nvContentPartPr>
              <p14:xfrm>
                <a:off x="3940505" y="3109403"/>
                <a:ext cx="145800" cy="11880"/>
              </p14:xfrm>
            </p:contentPart>
          </mc:Choice>
          <mc:Fallback xmlns="">
            <p:pic>
              <p:nvPicPr>
                <p:cNvPr id="23" name="Tinta 22">
                  <a:extLst>
                    <a:ext uri="{FF2B5EF4-FFF2-40B4-BE49-F238E27FC236}">
                      <a16:creationId xmlns:a16="http://schemas.microsoft.com/office/drawing/2014/main" id="{2F8AA702-FF39-4090-8839-8F26B7FDFA66}"/>
                    </a:ext>
                  </a:extLst>
                </p:cNvPr>
                <p:cNvPicPr/>
                <p:nvPr/>
              </p:nvPicPr>
              <p:blipFill>
                <a:blip r:embed="rId31"/>
                <a:stretch>
                  <a:fillRect/>
                </a:stretch>
              </p:blipFill>
              <p:spPr>
                <a:xfrm>
                  <a:off x="3931505" y="3100403"/>
                  <a:ext cx="163440" cy="29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24" name="Tinta 23">
                <a:extLst>
                  <a:ext uri="{FF2B5EF4-FFF2-40B4-BE49-F238E27FC236}">
                    <a16:creationId xmlns:a16="http://schemas.microsoft.com/office/drawing/2014/main" id="{1ADD91B8-22B9-4BA5-B7AA-D705C72AE419}"/>
                  </a:ext>
                </a:extLst>
              </p14:cNvPr>
              <p14:cNvContentPartPr/>
              <p14:nvPr/>
            </p14:nvContentPartPr>
            <p14:xfrm>
              <a:off x="4357745" y="2930843"/>
              <a:ext cx="1800" cy="187920"/>
            </p14:xfrm>
          </p:contentPart>
        </mc:Choice>
        <mc:Fallback xmlns="">
          <p:pic>
            <p:nvPicPr>
              <p:cNvPr id="24" name="Tinta 23">
                <a:extLst>
                  <a:ext uri="{FF2B5EF4-FFF2-40B4-BE49-F238E27FC236}">
                    <a16:creationId xmlns:a16="http://schemas.microsoft.com/office/drawing/2014/main" id="{1ADD91B8-22B9-4BA5-B7AA-D705C72AE419}"/>
                  </a:ext>
                </a:extLst>
              </p:cNvPr>
              <p:cNvPicPr/>
              <p:nvPr/>
            </p:nvPicPr>
            <p:blipFill>
              <a:blip r:embed="rId33"/>
              <a:stretch>
                <a:fillRect/>
              </a:stretch>
            </p:blipFill>
            <p:spPr>
              <a:xfrm>
                <a:off x="4348745" y="2922203"/>
                <a:ext cx="194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Tinta 24">
                <a:extLst>
                  <a:ext uri="{FF2B5EF4-FFF2-40B4-BE49-F238E27FC236}">
                    <a16:creationId xmlns:a16="http://schemas.microsoft.com/office/drawing/2014/main" id="{58A7E418-57DF-4294-ADF1-4569BAA7F1F6}"/>
                  </a:ext>
                </a:extLst>
              </p14:cNvPr>
              <p14:cNvContentPartPr/>
              <p14:nvPr/>
            </p14:nvContentPartPr>
            <p14:xfrm>
              <a:off x="3548465" y="3343763"/>
              <a:ext cx="189000" cy="198360"/>
            </p14:xfrm>
          </p:contentPart>
        </mc:Choice>
        <mc:Fallback xmlns="">
          <p:pic>
            <p:nvPicPr>
              <p:cNvPr id="25" name="Tinta 24">
                <a:extLst>
                  <a:ext uri="{FF2B5EF4-FFF2-40B4-BE49-F238E27FC236}">
                    <a16:creationId xmlns:a16="http://schemas.microsoft.com/office/drawing/2014/main" id="{58A7E418-57DF-4294-ADF1-4569BAA7F1F6}"/>
                  </a:ext>
                </a:extLst>
              </p:cNvPr>
              <p:cNvPicPr/>
              <p:nvPr/>
            </p:nvPicPr>
            <p:blipFill>
              <a:blip r:embed="rId35"/>
              <a:stretch>
                <a:fillRect/>
              </a:stretch>
            </p:blipFill>
            <p:spPr>
              <a:xfrm>
                <a:off x="3539825" y="3334763"/>
                <a:ext cx="206640" cy="216000"/>
              </a:xfrm>
              <a:prstGeom prst="rect">
                <a:avLst/>
              </a:prstGeom>
            </p:spPr>
          </p:pic>
        </mc:Fallback>
      </mc:AlternateContent>
      <p:grpSp>
        <p:nvGrpSpPr>
          <p:cNvPr id="29" name="Agrupar 28">
            <a:extLst>
              <a:ext uri="{FF2B5EF4-FFF2-40B4-BE49-F238E27FC236}">
                <a16:creationId xmlns:a16="http://schemas.microsoft.com/office/drawing/2014/main" id="{70AB84E4-49B3-4EF2-96FE-4BDB6FB8E797}"/>
              </a:ext>
            </a:extLst>
          </p:cNvPr>
          <p:cNvGrpSpPr/>
          <p:nvPr/>
        </p:nvGrpSpPr>
        <p:grpSpPr>
          <a:xfrm>
            <a:off x="3940505" y="3489203"/>
            <a:ext cx="123120" cy="43560"/>
            <a:chOff x="3940505" y="3489203"/>
            <a:chExt cx="123120" cy="43560"/>
          </a:xfrm>
        </p:grpSpPr>
        <mc:AlternateContent xmlns:mc="http://schemas.openxmlformats.org/markup-compatibility/2006" xmlns:p14="http://schemas.microsoft.com/office/powerpoint/2010/main">
          <mc:Choice Requires="p14">
            <p:contentPart p14:bwMode="auto" r:id="rId36">
              <p14:nvContentPartPr>
                <p14:cNvPr id="26" name="Tinta 25">
                  <a:extLst>
                    <a:ext uri="{FF2B5EF4-FFF2-40B4-BE49-F238E27FC236}">
                      <a16:creationId xmlns:a16="http://schemas.microsoft.com/office/drawing/2014/main" id="{8E7584AC-C139-4127-82BD-C3B572C3568A}"/>
                    </a:ext>
                  </a:extLst>
                </p14:cNvPr>
                <p14:cNvContentPartPr/>
                <p14:nvPr/>
              </p14:nvContentPartPr>
              <p14:xfrm>
                <a:off x="3940505" y="3489203"/>
                <a:ext cx="79920" cy="9360"/>
              </p14:xfrm>
            </p:contentPart>
          </mc:Choice>
          <mc:Fallback xmlns="">
            <p:pic>
              <p:nvPicPr>
                <p:cNvPr id="26" name="Tinta 25">
                  <a:extLst>
                    <a:ext uri="{FF2B5EF4-FFF2-40B4-BE49-F238E27FC236}">
                      <a16:creationId xmlns:a16="http://schemas.microsoft.com/office/drawing/2014/main" id="{8E7584AC-C139-4127-82BD-C3B572C3568A}"/>
                    </a:ext>
                  </a:extLst>
                </p:cNvPr>
                <p:cNvPicPr/>
                <p:nvPr/>
              </p:nvPicPr>
              <p:blipFill>
                <a:blip r:embed="rId37"/>
                <a:stretch>
                  <a:fillRect/>
                </a:stretch>
              </p:blipFill>
              <p:spPr>
                <a:xfrm>
                  <a:off x="3931505" y="3480203"/>
                  <a:ext cx="975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Tinta 26">
                  <a:extLst>
                    <a:ext uri="{FF2B5EF4-FFF2-40B4-BE49-F238E27FC236}">
                      <a16:creationId xmlns:a16="http://schemas.microsoft.com/office/drawing/2014/main" id="{24FA2A41-ABAB-4FBA-A00C-4D97FDDD99F8}"/>
                    </a:ext>
                  </a:extLst>
                </p14:cNvPr>
                <p14:cNvContentPartPr/>
                <p14:nvPr/>
              </p14:nvContentPartPr>
              <p14:xfrm>
                <a:off x="3940505" y="3490283"/>
                <a:ext cx="123120" cy="42480"/>
              </p14:xfrm>
            </p:contentPart>
          </mc:Choice>
          <mc:Fallback xmlns="">
            <p:pic>
              <p:nvPicPr>
                <p:cNvPr id="27" name="Tinta 26">
                  <a:extLst>
                    <a:ext uri="{FF2B5EF4-FFF2-40B4-BE49-F238E27FC236}">
                      <a16:creationId xmlns:a16="http://schemas.microsoft.com/office/drawing/2014/main" id="{24FA2A41-ABAB-4FBA-A00C-4D97FDDD99F8}"/>
                    </a:ext>
                  </a:extLst>
                </p:cNvPr>
                <p:cNvPicPr/>
                <p:nvPr/>
              </p:nvPicPr>
              <p:blipFill>
                <a:blip r:embed="rId39"/>
                <a:stretch>
                  <a:fillRect/>
                </a:stretch>
              </p:blipFill>
              <p:spPr>
                <a:xfrm>
                  <a:off x="3931505" y="3481643"/>
                  <a:ext cx="140760" cy="60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8" name="Tinta 27">
                <a:extLst>
                  <a:ext uri="{FF2B5EF4-FFF2-40B4-BE49-F238E27FC236}">
                    <a16:creationId xmlns:a16="http://schemas.microsoft.com/office/drawing/2014/main" id="{77004EF1-9FE2-4506-A192-E9A16A60CD16}"/>
                  </a:ext>
                </a:extLst>
              </p14:cNvPr>
              <p14:cNvContentPartPr/>
              <p14:nvPr/>
            </p14:nvContentPartPr>
            <p14:xfrm>
              <a:off x="4284305" y="3375443"/>
              <a:ext cx="18000" cy="198360"/>
            </p14:xfrm>
          </p:contentPart>
        </mc:Choice>
        <mc:Fallback xmlns="">
          <p:pic>
            <p:nvPicPr>
              <p:cNvPr id="28" name="Tinta 27">
                <a:extLst>
                  <a:ext uri="{FF2B5EF4-FFF2-40B4-BE49-F238E27FC236}">
                    <a16:creationId xmlns:a16="http://schemas.microsoft.com/office/drawing/2014/main" id="{77004EF1-9FE2-4506-A192-E9A16A60CD16}"/>
                  </a:ext>
                </a:extLst>
              </p:cNvPr>
              <p:cNvPicPr/>
              <p:nvPr/>
            </p:nvPicPr>
            <p:blipFill>
              <a:blip r:embed="rId41"/>
              <a:stretch>
                <a:fillRect/>
              </a:stretch>
            </p:blipFill>
            <p:spPr>
              <a:xfrm>
                <a:off x="4275305" y="3366803"/>
                <a:ext cx="35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 name="Tinta 30">
                <a:extLst>
                  <a:ext uri="{FF2B5EF4-FFF2-40B4-BE49-F238E27FC236}">
                    <a16:creationId xmlns:a16="http://schemas.microsoft.com/office/drawing/2014/main" id="{8104FBD5-7561-4B58-8350-6E2C156D7E03}"/>
                  </a:ext>
                </a:extLst>
              </p14:cNvPr>
              <p14:cNvContentPartPr/>
              <p14:nvPr/>
            </p14:nvContentPartPr>
            <p14:xfrm>
              <a:off x="5922665" y="2907083"/>
              <a:ext cx="867600" cy="111600"/>
            </p14:xfrm>
          </p:contentPart>
        </mc:Choice>
        <mc:Fallback xmlns="">
          <p:pic>
            <p:nvPicPr>
              <p:cNvPr id="31" name="Tinta 30">
                <a:extLst>
                  <a:ext uri="{FF2B5EF4-FFF2-40B4-BE49-F238E27FC236}">
                    <a16:creationId xmlns:a16="http://schemas.microsoft.com/office/drawing/2014/main" id="{8104FBD5-7561-4B58-8350-6E2C156D7E03}"/>
                  </a:ext>
                </a:extLst>
              </p:cNvPr>
              <p:cNvPicPr/>
              <p:nvPr/>
            </p:nvPicPr>
            <p:blipFill>
              <a:blip r:embed="rId43"/>
              <a:stretch>
                <a:fillRect/>
              </a:stretch>
            </p:blipFill>
            <p:spPr>
              <a:xfrm>
                <a:off x="5868665" y="2799443"/>
                <a:ext cx="9752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Tinta 31">
                <a:extLst>
                  <a:ext uri="{FF2B5EF4-FFF2-40B4-BE49-F238E27FC236}">
                    <a16:creationId xmlns:a16="http://schemas.microsoft.com/office/drawing/2014/main" id="{DEB8E347-09AC-4632-88EA-B7703B0251B6}"/>
                  </a:ext>
                </a:extLst>
              </p14:cNvPr>
              <p14:cNvContentPartPr/>
              <p14:nvPr/>
            </p14:nvContentPartPr>
            <p14:xfrm>
              <a:off x="5910785" y="4642283"/>
              <a:ext cx="1135080" cy="146880"/>
            </p14:xfrm>
          </p:contentPart>
        </mc:Choice>
        <mc:Fallback xmlns="">
          <p:pic>
            <p:nvPicPr>
              <p:cNvPr id="32" name="Tinta 31">
                <a:extLst>
                  <a:ext uri="{FF2B5EF4-FFF2-40B4-BE49-F238E27FC236}">
                    <a16:creationId xmlns:a16="http://schemas.microsoft.com/office/drawing/2014/main" id="{DEB8E347-09AC-4632-88EA-B7703B0251B6}"/>
                  </a:ext>
                </a:extLst>
              </p:cNvPr>
              <p:cNvPicPr/>
              <p:nvPr/>
            </p:nvPicPr>
            <p:blipFill>
              <a:blip r:embed="rId45"/>
              <a:stretch>
                <a:fillRect/>
              </a:stretch>
            </p:blipFill>
            <p:spPr>
              <a:xfrm>
                <a:off x="5857145" y="4534283"/>
                <a:ext cx="1242720" cy="362520"/>
              </a:xfrm>
              <a:prstGeom prst="rect">
                <a:avLst/>
              </a:prstGeom>
            </p:spPr>
          </p:pic>
        </mc:Fallback>
      </mc:AlternateContent>
      <p:grpSp>
        <p:nvGrpSpPr>
          <p:cNvPr id="35" name="Agrupar 34">
            <a:extLst>
              <a:ext uri="{FF2B5EF4-FFF2-40B4-BE49-F238E27FC236}">
                <a16:creationId xmlns:a16="http://schemas.microsoft.com/office/drawing/2014/main" id="{666DBBE2-61EF-45D7-9AEE-42183DC30463}"/>
              </a:ext>
            </a:extLst>
          </p:cNvPr>
          <p:cNvGrpSpPr/>
          <p:nvPr/>
        </p:nvGrpSpPr>
        <p:grpSpPr>
          <a:xfrm>
            <a:off x="8525105" y="1197803"/>
            <a:ext cx="124200" cy="152280"/>
            <a:chOff x="8525105" y="1197803"/>
            <a:chExt cx="124200" cy="152280"/>
          </a:xfrm>
        </p:grpSpPr>
        <mc:AlternateContent xmlns:mc="http://schemas.openxmlformats.org/markup-compatibility/2006" xmlns:p14="http://schemas.microsoft.com/office/powerpoint/2010/main">
          <mc:Choice Requires="p14">
            <p:contentPart p14:bwMode="auto" r:id="rId46">
              <p14:nvContentPartPr>
                <p14:cNvPr id="33" name="Tinta 32">
                  <a:extLst>
                    <a:ext uri="{FF2B5EF4-FFF2-40B4-BE49-F238E27FC236}">
                      <a16:creationId xmlns:a16="http://schemas.microsoft.com/office/drawing/2014/main" id="{C038F910-94D6-4F2C-BC41-12D3123A4729}"/>
                    </a:ext>
                  </a:extLst>
                </p14:cNvPr>
                <p14:cNvContentPartPr/>
                <p14:nvPr/>
              </p14:nvContentPartPr>
              <p14:xfrm>
                <a:off x="8525105" y="1201763"/>
                <a:ext cx="124200" cy="137880"/>
              </p14:xfrm>
            </p:contentPart>
          </mc:Choice>
          <mc:Fallback xmlns="">
            <p:pic>
              <p:nvPicPr>
                <p:cNvPr id="33" name="Tinta 32">
                  <a:extLst>
                    <a:ext uri="{FF2B5EF4-FFF2-40B4-BE49-F238E27FC236}">
                      <a16:creationId xmlns:a16="http://schemas.microsoft.com/office/drawing/2014/main" id="{C038F910-94D6-4F2C-BC41-12D3123A4729}"/>
                    </a:ext>
                  </a:extLst>
                </p:cNvPr>
                <p:cNvPicPr/>
                <p:nvPr/>
              </p:nvPicPr>
              <p:blipFill>
                <a:blip r:embed="rId47"/>
                <a:stretch>
                  <a:fillRect/>
                </a:stretch>
              </p:blipFill>
              <p:spPr>
                <a:xfrm>
                  <a:off x="8516465" y="1193123"/>
                  <a:ext cx="14184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Tinta 33">
                  <a:extLst>
                    <a:ext uri="{FF2B5EF4-FFF2-40B4-BE49-F238E27FC236}">
                      <a16:creationId xmlns:a16="http://schemas.microsoft.com/office/drawing/2014/main" id="{25874825-235A-48CF-9FA8-B4C01D64FEC8}"/>
                    </a:ext>
                  </a:extLst>
                </p14:cNvPr>
                <p14:cNvContentPartPr/>
                <p14:nvPr/>
              </p14:nvContentPartPr>
              <p14:xfrm>
                <a:off x="8541665" y="1197803"/>
                <a:ext cx="63720" cy="152280"/>
              </p14:xfrm>
            </p:contentPart>
          </mc:Choice>
          <mc:Fallback xmlns="">
            <p:pic>
              <p:nvPicPr>
                <p:cNvPr id="34" name="Tinta 33">
                  <a:extLst>
                    <a:ext uri="{FF2B5EF4-FFF2-40B4-BE49-F238E27FC236}">
                      <a16:creationId xmlns:a16="http://schemas.microsoft.com/office/drawing/2014/main" id="{25874825-235A-48CF-9FA8-B4C01D64FEC8}"/>
                    </a:ext>
                  </a:extLst>
                </p:cNvPr>
                <p:cNvPicPr/>
                <p:nvPr/>
              </p:nvPicPr>
              <p:blipFill>
                <a:blip r:embed="rId49"/>
                <a:stretch>
                  <a:fillRect/>
                </a:stretch>
              </p:blipFill>
              <p:spPr>
                <a:xfrm>
                  <a:off x="8533025" y="1189163"/>
                  <a:ext cx="81360" cy="169920"/>
                </a:xfrm>
                <a:prstGeom prst="rect">
                  <a:avLst/>
                </a:prstGeom>
              </p:spPr>
            </p:pic>
          </mc:Fallback>
        </mc:AlternateContent>
      </p:grpSp>
      <p:grpSp>
        <p:nvGrpSpPr>
          <p:cNvPr id="38" name="Agrupar 37">
            <a:extLst>
              <a:ext uri="{FF2B5EF4-FFF2-40B4-BE49-F238E27FC236}">
                <a16:creationId xmlns:a16="http://schemas.microsoft.com/office/drawing/2014/main" id="{D896CEAC-D156-4EB4-BB48-8F9EFACCA562}"/>
              </a:ext>
            </a:extLst>
          </p:cNvPr>
          <p:cNvGrpSpPr/>
          <p:nvPr/>
        </p:nvGrpSpPr>
        <p:grpSpPr>
          <a:xfrm>
            <a:off x="9774665" y="1169363"/>
            <a:ext cx="197640" cy="230400"/>
            <a:chOff x="9774665" y="1169363"/>
            <a:chExt cx="197640" cy="230400"/>
          </a:xfrm>
        </p:grpSpPr>
        <mc:AlternateContent xmlns:mc="http://schemas.openxmlformats.org/markup-compatibility/2006" xmlns:p14="http://schemas.microsoft.com/office/powerpoint/2010/main">
          <mc:Choice Requires="p14">
            <p:contentPart p14:bwMode="auto" r:id="rId50">
              <p14:nvContentPartPr>
                <p14:cNvPr id="36" name="Tinta 35">
                  <a:extLst>
                    <a:ext uri="{FF2B5EF4-FFF2-40B4-BE49-F238E27FC236}">
                      <a16:creationId xmlns:a16="http://schemas.microsoft.com/office/drawing/2014/main" id="{0001C9A1-E22F-438B-AB9E-643824825A45}"/>
                    </a:ext>
                  </a:extLst>
                </p14:cNvPr>
                <p14:cNvContentPartPr/>
                <p14:nvPr/>
              </p14:nvContentPartPr>
              <p14:xfrm>
                <a:off x="9774665" y="1169363"/>
                <a:ext cx="153360" cy="144720"/>
              </p14:xfrm>
            </p:contentPart>
          </mc:Choice>
          <mc:Fallback xmlns="">
            <p:pic>
              <p:nvPicPr>
                <p:cNvPr id="36" name="Tinta 35">
                  <a:extLst>
                    <a:ext uri="{FF2B5EF4-FFF2-40B4-BE49-F238E27FC236}">
                      <a16:creationId xmlns:a16="http://schemas.microsoft.com/office/drawing/2014/main" id="{0001C9A1-E22F-438B-AB9E-643824825A45}"/>
                    </a:ext>
                  </a:extLst>
                </p:cNvPr>
                <p:cNvPicPr/>
                <p:nvPr/>
              </p:nvPicPr>
              <p:blipFill>
                <a:blip r:embed="rId51"/>
                <a:stretch>
                  <a:fillRect/>
                </a:stretch>
              </p:blipFill>
              <p:spPr>
                <a:xfrm>
                  <a:off x="9765665" y="1160723"/>
                  <a:ext cx="171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Tinta 36">
                  <a:extLst>
                    <a:ext uri="{FF2B5EF4-FFF2-40B4-BE49-F238E27FC236}">
                      <a16:creationId xmlns:a16="http://schemas.microsoft.com/office/drawing/2014/main" id="{E52AD0AF-057B-49EB-A012-326C092D1F31}"/>
                    </a:ext>
                  </a:extLst>
                </p14:cNvPr>
                <p14:cNvContentPartPr/>
                <p14:nvPr/>
              </p14:nvContentPartPr>
              <p14:xfrm>
                <a:off x="9890945" y="1209323"/>
                <a:ext cx="81360" cy="190440"/>
              </p14:xfrm>
            </p:contentPart>
          </mc:Choice>
          <mc:Fallback xmlns="">
            <p:pic>
              <p:nvPicPr>
                <p:cNvPr id="37" name="Tinta 36">
                  <a:extLst>
                    <a:ext uri="{FF2B5EF4-FFF2-40B4-BE49-F238E27FC236}">
                      <a16:creationId xmlns:a16="http://schemas.microsoft.com/office/drawing/2014/main" id="{E52AD0AF-057B-49EB-A012-326C092D1F31}"/>
                    </a:ext>
                  </a:extLst>
                </p:cNvPr>
                <p:cNvPicPr/>
                <p:nvPr/>
              </p:nvPicPr>
              <p:blipFill>
                <a:blip r:embed="rId53"/>
                <a:stretch>
                  <a:fillRect/>
                </a:stretch>
              </p:blipFill>
              <p:spPr>
                <a:xfrm>
                  <a:off x="9881945" y="1200323"/>
                  <a:ext cx="99000" cy="208080"/>
                </a:xfrm>
                <a:prstGeom prst="rect">
                  <a:avLst/>
                </a:prstGeom>
              </p:spPr>
            </p:pic>
          </mc:Fallback>
        </mc:AlternateContent>
      </p:grpSp>
      <p:grpSp>
        <p:nvGrpSpPr>
          <p:cNvPr id="46" name="Agrupar 45">
            <a:extLst>
              <a:ext uri="{FF2B5EF4-FFF2-40B4-BE49-F238E27FC236}">
                <a16:creationId xmlns:a16="http://schemas.microsoft.com/office/drawing/2014/main" id="{BD17530E-5275-4C84-9672-9D5BCF19E1CE}"/>
              </a:ext>
            </a:extLst>
          </p:cNvPr>
          <p:cNvGrpSpPr/>
          <p:nvPr/>
        </p:nvGrpSpPr>
        <p:grpSpPr>
          <a:xfrm>
            <a:off x="10030265" y="4169243"/>
            <a:ext cx="353880" cy="1099800"/>
            <a:chOff x="10030265" y="4169243"/>
            <a:chExt cx="353880" cy="1099800"/>
          </a:xfrm>
        </p:grpSpPr>
        <mc:AlternateContent xmlns:mc="http://schemas.openxmlformats.org/markup-compatibility/2006" xmlns:p14="http://schemas.microsoft.com/office/powerpoint/2010/main">
          <mc:Choice Requires="p14">
            <p:contentPart p14:bwMode="auto" r:id="rId54">
              <p14:nvContentPartPr>
                <p14:cNvPr id="39" name="Tinta 38">
                  <a:extLst>
                    <a:ext uri="{FF2B5EF4-FFF2-40B4-BE49-F238E27FC236}">
                      <a16:creationId xmlns:a16="http://schemas.microsoft.com/office/drawing/2014/main" id="{1AA9B89C-51A9-4E4E-86F8-AE2418938347}"/>
                    </a:ext>
                  </a:extLst>
                </p14:cNvPr>
                <p14:cNvContentPartPr/>
                <p14:nvPr/>
              </p14:nvContentPartPr>
              <p14:xfrm>
                <a:off x="10064465" y="4169243"/>
                <a:ext cx="270360" cy="283680"/>
              </p14:xfrm>
            </p:contentPart>
          </mc:Choice>
          <mc:Fallback xmlns="">
            <p:pic>
              <p:nvPicPr>
                <p:cNvPr id="39" name="Tinta 38">
                  <a:extLst>
                    <a:ext uri="{FF2B5EF4-FFF2-40B4-BE49-F238E27FC236}">
                      <a16:creationId xmlns:a16="http://schemas.microsoft.com/office/drawing/2014/main" id="{1AA9B89C-51A9-4E4E-86F8-AE2418938347}"/>
                    </a:ext>
                  </a:extLst>
                </p:cNvPr>
                <p:cNvPicPr/>
                <p:nvPr/>
              </p:nvPicPr>
              <p:blipFill>
                <a:blip r:embed="rId55"/>
                <a:stretch>
                  <a:fillRect/>
                </a:stretch>
              </p:blipFill>
              <p:spPr>
                <a:xfrm>
                  <a:off x="10055825" y="4160243"/>
                  <a:ext cx="2880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Tinta 39">
                  <a:extLst>
                    <a:ext uri="{FF2B5EF4-FFF2-40B4-BE49-F238E27FC236}">
                      <a16:creationId xmlns:a16="http://schemas.microsoft.com/office/drawing/2014/main" id="{88F8A72A-EBA7-4A33-BCFF-AAD5DCDCC02B}"/>
                    </a:ext>
                  </a:extLst>
                </p14:cNvPr>
                <p14:cNvContentPartPr/>
                <p14:nvPr/>
              </p14:nvContentPartPr>
              <p14:xfrm>
                <a:off x="10067705" y="4541843"/>
                <a:ext cx="305280" cy="263160"/>
              </p14:xfrm>
            </p:contentPart>
          </mc:Choice>
          <mc:Fallback xmlns="">
            <p:pic>
              <p:nvPicPr>
                <p:cNvPr id="40" name="Tinta 39">
                  <a:extLst>
                    <a:ext uri="{FF2B5EF4-FFF2-40B4-BE49-F238E27FC236}">
                      <a16:creationId xmlns:a16="http://schemas.microsoft.com/office/drawing/2014/main" id="{88F8A72A-EBA7-4A33-BCFF-AAD5DCDCC02B}"/>
                    </a:ext>
                  </a:extLst>
                </p:cNvPr>
                <p:cNvPicPr/>
                <p:nvPr/>
              </p:nvPicPr>
              <p:blipFill>
                <a:blip r:embed="rId57"/>
                <a:stretch>
                  <a:fillRect/>
                </a:stretch>
              </p:blipFill>
              <p:spPr>
                <a:xfrm>
                  <a:off x="10058705" y="4533203"/>
                  <a:ext cx="3229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1" name="Tinta 40">
                  <a:extLst>
                    <a:ext uri="{FF2B5EF4-FFF2-40B4-BE49-F238E27FC236}">
                      <a16:creationId xmlns:a16="http://schemas.microsoft.com/office/drawing/2014/main" id="{24EF48C4-7C38-4DAB-9A66-331E0F3C653E}"/>
                    </a:ext>
                  </a:extLst>
                </p14:cNvPr>
                <p14:cNvContentPartPr/>
                <p14:nvPr/>
              </p14:nvContentPartPr>
              <p14:xfrm>
                <a:off x="10030265" y="4880963"/>
                <a:ext cx="353880" cy="388080"/>
              </p14:xfrm>
            </p:contentPart>
          </mc:Choice>
          <mc:Fallback xmlns="">
            <p:pic>
              <p:nvPicPr>
                <p:cNvPr id="41" name="Tinta 40">
                  <a:extLst>
                    <a:ext uri="{FF2B5EF4-FFF2-40B4-BE49-F238E27FC236}">
                      <a16:creationId xmlns:a16="http://schemas.microsoft.com/office/drawing/2014/main" id="{24EF48C4-7C38-4DAB-9A66-331E0F3C653E}"/>
                    </a:ext>
                  </a:extLst>
                </p:cNvPr>
                <p:cNvPicPr/>
                <p:nvPr/>
              </p:nvPicPr>
              <p:blipFill>
                <a:blip r:embed="rId59"/>
                <a:stretch>
                  <a:fillRect/>
                </a:stretch>
              </p:blipFill>
              <p:spPr>
                <a:xfrm>
                  <a:off x="10021265" y="4872323"/>
                  <a:ext cx="371520" cy="405720"/>
                </a:xfrm>
                <a:prstGeom prst="rect">
                  <a:avLst/>
                </a:prstGeom>
              </p:spPr>
            </p:pic>
          </mc:Fallback>
        </mc:AlternateContent>
      </p:grpSp>
      <p:grpSp>
        <p:nvGrpSpPr>
          <p:cNvPr id="45" name="Agrupar 44">
            <a:extLst>
              <a:ext uri="{FF2B5EF4-FFF2-40B4-BE49-F238E27FC236}">
                <a16:creationId xmlns:a16="http://schemas.microsoft.com/office/drawing/2014/main" id="{0C32212E-59FB-438B-A683-AFAE19F78EED}"/>
              </a:ext>
            </a:extLst>
          </p:cNvPr>
          <p:cNvGrpSpPr/>
          <p:nvPr/>
        </p:nvGrpSpPr>
        <p:grpSpPr>
          <a:xfrm>
            <a:off x="8835065" y="4070603"/>
            <a:ext cx="412920" cy="725400"/>
            <a:chOff x="8835065" y="4070603"/>
            <a:chExt cx="412920" cy="725400"/>
          </a:xfrm>
        </p:grpSpPr>
        <mc:AlternateContent xmlns:mc="http://schemas.openxmlformats.org/markup-compatibility/2006" xmlns:p14="http://schemas.microsoft.com/office/powerpoint/2010/main">
          <mc:Choice Requires="p14">
            <p:contentPart p14:bwMode="auto" r:id="rId60">
              <p14:nvContentPartPr>
                <p14:cNvPr id="42" name="Tinta 41">
                  <a:extLst>
                    <a:ext uri="{FF2B5EF4-FFF2-40B4-BE49-F238E27FC236}">
                      <a16:creationId xmlns:a16="http://schemas.microsoft.com/office/drawing/2014/main" id="{6D3A5A77-8D8A-463D-AE69-767E20EE61EF}"/>
                    </a:ext>
                  </a:extLst>
                </p14:cNvPr>
                <p14:cNvContentPartPr/>
                <p14:nvPr/>
              </p14:nvContentPartPr>
              <p14:xfrm>
                <a:off x="8894465" y="4070603"/>
                <a:ext cx="353520" cy="348120"/>
              </p14:xfrm>
            </p:contentPart>
          </mc:Choice>
          <mc:Fallback xmlns="">
            <p:pic>
              <p:nvPicPr>
                <p:cNvPr id="42" name="Tinta 41">
                  <a:extLst>
                    <a:ext uri="{FF2B5EF4-FFF2-40B4-BE49-F238E27FC236}">
                      <a16:creationId xmlns:a16="http://schemas.microsoft.com/office/drawing/2014/main" id="{6D3A5A77-8D8A-463D-AE69-767E20EE61EF}"/>
                    </a:ext>
                  </a:extLst>
                </p:cNvPr>
                <p:cNvPicPr/>
                <p:nvPr/>
              </p:nvPicPr>
              <p:blipFill>
                <a:blip r:embed="rId61"/>
                <a:stretch>
                  <a:fillRect/>
                </a:stretch>
              </p:blipFill>
              <p:spPr>
                <a:xfrm>
                  <a:off x="8885465" y="4061603"/>
                  <a:ext cx="3711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Tinta 42">
                  <a:extLst>
                    <a:ext uri="{FF2B5EF4-FFF2-40B4-BE49-F238E27FC236}">
                      <a16:creationId xmlns:a16="http://schemas.microsoft.com/office/drawing/2014/main" id="{115EC7C9-7A4A-42F3-AE2D-C6027C25E3BF}"/>
                    </a:ext>
                  </a:extLst>
                </p14:cNvPr>
                <p14:cNvContentPartPr/>
                <p14:nvPr/>
              </p14:nvContentPartPr>
              <p14:xfrm>
                <a:off x="8835065" y="4517723"/>
                <a:ext cx="304200" cy="278280"/>
              </p14:xfrm>
            </p:contentPart>
          </mc:Choice>
          <mc:Fallback xmlns="">
            <p:pic>
              <p:nvPicPr>
                <p:cNvPr id="43" name="Tinta 42">
                  <a:extLst>
                    <a:ext uri="{FF2B5EF4-FFF2-40B4-BE49-F238E27FC236}">
                      <a16:creationId xmlns:a16="http://schemas.microsoft.com/office/drawing/2014/main" id="{115EC7C9-7A4A-42F3-AE2D-C6027C25E3BF}"/>
                    </a:ext>
                  </a:extLst>
                </p:cNvPr>
                <p:cNvPicPr/>
                <p:nvPr/>
              </p:nvPicPr>
              <p:blipFill>
                <a:blip r:embed="rId63"/>
                <a:stretch>
                  <a:fillRect/>
                </a:stretch>
              </p:blipFill>
              <p:spPr>
                <a:xfrm>
                  <a:off x="8826425" y="4509083"/>
                  <a:ext cx="321840" cy="295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4">
            <p14:nvContentPartPr>
              <p14:cNvPr id="44" name="Tinta 43">
                <a:extLst>
                  <a:ext uri="{FF2B5EF4-FFF2-40B4-BE49-F238E27FC236}">
                    <a16:creationId xmlns:a16="http://schemas.microsoft.com/office/drawing/2014/main" id="{B73426F8-34CD-40EF-B6D0-40CDAF705396}"/>
                  </a:ext>
                </a:extLst>
              </p14:cNvPr>
              <p14:cNvContentPartPr/>
              <p14:nvPr/>
            </p14:nvContentPartPr>
            <p14:xfrm>
              <a:off x="8871425" y="4923803"/>
              <a:ext cx="228600" cy="330480"/>
            </p14:xfrm>
          </p:contentPart>
        </mc:Choice>
        <mc:Fallback xmlns="">
          <p:pic>
            <p:nvPicPr>
              <p:cNvPr id="44" name="Tinta 43">
                <a:extLst>
                  <a:ext uri="{FF2B5EF4-FFF2-40B4-BE49-F238E27FC236}">
                    <a16:creationId xmlns:a16="http://schemas.microsoft.com/office/drawing/2014/main" id="{B73426F8-34CD-40EF-B6D0-40CDAF705396}"/>
                  </a:ext>
                </a:extLst>
              </p:cNvPr>
              <p:cNvPicPr/>
              <p:nvPr/>
            </p:nvPicPr>
            <p:blipFill>
              <a:blip r:embed="rId65"/>
              <a:stretch>
                <a:fillRect/>
              </a:stretch>
            </p:blipFill>
            <p:spPr>
              <a:xfrm>
                <a:off x="8862425" y="4914803"/>
                <a:ext cx="246240" cy="348120"/>
              </a:xfrm>
              <a:prstGeom prst="rect">
                <a:avLst/>
              </a:prstGeom>
            </p:spPr>
          </p:pic>
        </mc:Fallback>
      </mc:AlternateContent>
      <p:grpSp>
        <p:nvGrpSpPr>
          <p:cNvPr id="52" name="Agrupar 51">
            <a:extLst>
              <a:ext uri="{FF2B5EF4-FFF2-40B4-BE49-F238E27FC236}">
                <a16:creationId xmlns:a16="http://schemas.microsoft.com/office/drawing/2014/main" id="{D69C7081-61C6-435B-A7DC-0796137FD40C}"/>
              </a:ext>
            </a:extLst>
          </p:cNvPr>
          <p:cNvGrpSpPr/>
          <p:nvPr/>
        </p:nvGrpSpPr>
        <p:grpSpPr>
          <a:xfrm>
            <a:off x="8830025" y="2257643"/>
            <a:ext cx="16920" cy="15120"/>
            <a:chOff x="8830025" y="2257643"/>
            <a:chExt cx="16920" cy="15120"/>
          </a:xfrm>
        </p:grpSpPr>
        <mc:AlternateContent xmlns:mc="http://schemas.openxmlformats.org/markup-compatibility/2006" xmlns:p14="http://schemas.microsoft.com/office/powerpoint/2010/main">
          <mc:Choice Requires="p14">
            <p:contentPart p14:bwMode="auto" r:id="rId66">
              <p14:nvContentPartPr>
                <p14:cNvPr id="47" name="Tinta 46">
                  <a:extLst>
                    <a:ext uri="{FF2B5EF4-FFF2-40B4-BE49-F238E27FC236}">
                      <a16:creationId xmlns:a16="http://schemas.microsoft.com/office/drawing/2014/main" id="{B8C6F029-2EC6-4DCB-9CC1-684D7DAF84C3}"/>
                    </a:ext>
                  </a:extLst>
                </p14:cNvPr>
                <p14:cNvContentPartPr/>
                <p14:nvPr/>
              </p14:nvContentPartPr>
              <p14:xfrm>
                <a:off x="8830025" y="2264483"/>
                <a:ext cx="2880" cy="2520"/>
              </p14:xfrm>
            </p:contentPart>
          </mc:Choice>
          <mc:Fallback xmlns="">
            <p:pic>
              <p:nvPicPr>
                <p:cNvPr id="47" name="Tinta 46">
                  <a:extLst>
                    <a:ext uri="{FF2B5EF4-FFF2-40B4-BE49-F238E27FC236}">
                      <a16:creationId xmlns:a16="http://schemas.microsoft.com/office/drawing/2014/main" id="{B8C6F029-2EC6-4DCB-9CC1-684D7DAF84C3}"/>
                    </a:ext>
                  </a:extLst>
                </p:cNvPr>
                <p:cNvPicPr/>
                <p:nvPr/>
              </p:nvPicPr>
              <p:blipFill>
                <a:blip r:embed="rId67"/>
                <a:stretch>
                  <a:fillRect/>
                </a:stretch>
              </p:blipFill>
              <p:spPr>
                <a:xfrm>
                  <a:off x="8821385" y="2255843"/>
                  <a:ext cx="205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Tinta 47">
                  <a:extLst>
                    <a:ext uri="{FF2B5EF4-FFF2-40B4-BE49-F238E27FC236}">
                      <a16:creationId xmlns:a16="http://schemas.microsoft.com/office/drawing/2014/main" id="{023CF865-CE94-4869-9ADA-3749C92FD4BF}"/>
                    </a:ext>
                  </a:extLst>
                </p14:cNvPr>
                <p14:cNvContentPartPr/>
                <p14:nvPr/>
              </p14:nvContentPartPr>
              <p14:xfrm>
                <a:off x="8830025" y="2266643"/>
                <a:ext cx="9360" cy="6120"/>
              </p14:xfrm>
            </p:contentPart>
          </mc:Choice>
          <mc:Fallback xmlns="">
            <p:pic>
              <p:nvPicPr>
                <p:cNvPr id="48" name="Tinta 47">
                  <a:extLst>
                    <a:ext uri="{FF2B5EF4-FFF2-40B4-BE49-F238E27FC236}">
                      <a16:creationId xmlns:a16="http://schemas.microsoft.com/office/drawing/2014/main" id="{023CF865-CE94-4869-9ADA-3749C92FD4BF}"/>
                    </a:ext>
                  </a:extLst>
                </p:cNvPr>
                <p:cNvPicPr/>
                <p:nvPr/>
              </p:nvPicPr>
              <p:blipFill>
                <a:blip r:embed="rId69"/>
                <a:stretch>
                  <a:fillRect/>
                </a:stretch>
              </p:blipFill>
              <p:spPr>
                <a:xfrm>
                  <a:off x="8821385" y="2258003"/>
                  <a:ext cx="27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0" name="Tinta 49">
                  <a:extLst>
                    <a:ext uri="{FF2B5EF4-FFF2-40B4-BE49-F238E27FC236}">
                      <a16:creationId xmlns:a16="http://schemas.microsoft.com/office/drawing/2014/main" id="{424B5999-604E-42B6-A8C4-4466402393B5}"/>
                    </a:ext>
                  </a:extLst>
                </p14:cNvPr>
                <p14:cNvContentPartPr/>
                <p14:nvPr/>
              </p14:nvContentPartPr>
              <p14:xfrm>
                <a:off x="8835065" y="2257643"/>
                <a:ext cx="11880" cy="1440"/>
              </p14:xfrm>
            </p:contentPart>
          </mc:Choice>
          <mc:Fallback xmlns="">
            <p:pic>
              <p:nvPicPr>
                <p:cNvPr id="50" name="Tinta 49">
                  <a:extLst>
                    <a:ext uri="{FF2B5EF4-FFF2-40B4-BE49-F238E27FC236}">
                      <a16:creationId xmlns:a16="http://schemas.microsoft.com/office/drawing/2014/main" id="{424B5999-604E-42B6-A8C4-4466402393B5}"/>
                    </a:ext>
                  </a:extLst>
                </p:cNvPr>
                <p:cNvPicPr/>
                <p:nvPr/>
              </p:nvPicPr>
              <p:blipFill>
                <a:blip r:embed="rId71"/>
                <a:stretch>
                  <a:fillRect/>
                </a:stretch>
              </p:blipFill>
              <p:spPr>
                <a:xfrm>
                  <a:off x="8826425" y="2249003"/>
                  <a:ext cx="2952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51" name="Tinta 50">
                <a:extLst>
                  <a:ext uri="{FF2B5EF4-FFF2-40B4-BE49-F238E27FC236}">
                    <a16:creationId xmlns:a16="http://schemas.microsoft.com/office/drawing/2014/main" id="{77945BF4-FAC2-409B-996A-71BB7E16A069}"/>
                  </a:ext>
                </a:extLst>
              </p14:cNvPr>
              <p14:cNvContentPartPr/>
              <p14:nvPr/>
            </p14:nvContentPartPr>
            <p14:xfrm>
              <a:off x="9864305" y="2331443"/>
              <a:ext cx="4320" cy="1440"/>
            </p14:xfrm>
          </p:contentPart>
        </mc:Choice>
        <mc:Fallback xmlns="">
          <p:pic>
            <p:nvPicPr>
              <p:cNvPr id="51" name="Tinta 50">
                <a:extLst>
                  <a:ext uri="{FF2B5EF4-FFF2-40B4-BE49-F238E27FC236}">
                    <a16:creationId xmlns:a16="http://schemas.microsoft.com/office/drawing/2014/main" id="{77945BF4-FAC2-409B-996A-71BB7E16A069}"/>
                  </a:ext>
                </a:extLst>
              </p:cNvPr>
              <p:cNvPicPr/>
              <p:nvPr/>
            </p:nvPicPr>
            <p:blipFill>
              <a:blip r:embed="rId73"/>
              <a:stretch>
                <a:fillRect/>
              </a:stretch>
            </p:blipFill>
            <p:spPr>
              <a:xfrm>
                <a:off x="9855305" y="2322803"/>
                <a:ext cx="21960" cy="19080"/>
              </a:xfrm>
              <a:prstGeom prst="rect">
                <a:avLst/>
              </a:prstGeom>
            </p:spPr>
          </p:pic>
        </mc:Fallback>
      </mc:AlternateContent>
    </p:spTree>
    <p:extLst>
      <p:ext uri="{BB962C8B-B14F-4D97-AF65-F5344CB8AC3E}">
        <p14:creationId xmlns:p14="http://schemas.microsoft.com/office/powerpoint/2010/main" val="73520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EA28044E-79FE-421D-A9F3-B655FB52CEEB}"/>
                  </a:ext>
                </a:extLst>
              </p14:cNvPr>
              <p14:cNvContentPartPr/>
              <p14:nvPr/>
            </p14:nvContentPartPr>
            <p14:xfrm>
              <a:off x="4916465" y="2016443"/>
              <a:ext cx="360" cy="360"/>
            </p14:xfrm>
          </p:contentPart>
        </mc:Choice>
        <mc:Fallback xmlns="">
          <p:pic>
            <p:nvPicPr>
              <p:cNvPr id="2" name="Tinta 1">
                <a:extLst>
                  <a:ext uri="{FF2B5EF4-FFF2-40B4-BE49-F238E27FC236}">
                    <a16:creationId xmlns:a16="http://schemas.microsoft.com/office/drawing/2014/main" id="{EA28044E-79FE-421D-A9F3-B655FB52CEEB}"/>
                  </a:ext>
                </a:extLst>
              </p:cNvPr>
              <p:cNvPicPr/>
              <p:nvPr/>
            </p:nvPicPr>
            <p:blipFill>
              <a:blip r:embed="rId3"/>
              <a:stretch>
                <a:fillRect/>
              </a:stretch>
            </p:blipFill>
            <p:spPr>
              <a:xfrm>
                <a:off x="4907465" y="2007803"/>
                <a:ext cx="18000" cy="18000"/>
              </a:xfrm>
              <a:prstGeom prst="rect">
                <a:avLst/>
              </a:prstGeom>
            </p:spPr>
          </p:pic>
        </mc:Fallback>
      </mc:AlternateContent>
      <p:sp>
        <p:nvSpPr>
          <p:cNvPr id="3" name="Elipse 2">
            <a:extLst>
              <a:ext uri="{FF2B5EF4-FFF2-40B4-BE49-F238E27FC236}">
                <a16:creationId xmlns:a16="http://schemas.microsoft.com/office/drawing/2014/main" id="{33F44919-B68C-4DFF-8618-B6E3712928F1}"/>
              </a:ext>
            </a:extLst>
          </p:cNvPr>
          <p:cNvSpPr/>
          <p:nvPr/>
        </p:nvSpPr>
        <p:spPr>
          <a:xfrm>
            <a:off x="1273124" y="1547446"/>
            <a:ext cx="1589649" cy="3474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4" name="Elipse 3">
            <a:extLst>
              <a:ext uri="{FF2B5EF4-FFF2-40B4-BE49-F238E27FC236}">
                <a16:creationId xmlns:a16="http://schemas.microsoft.com/office/drawing/2014/main" id="{A506DE13-7BA8-4847-945C-AC9D0199CE47}"/>
              </a:ext>
            </a:extLst>
          </p:cNvPr>
          <p:cNvSpPr/>
          <p:nvPr/>
        </p:nvSpPr>
        <p:spPr>
          <a:xfrm>
            <a:off x="4916465" y="1444283"/>
            <a:ext cx="1589649" cy="3474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mc:AlternateContent xmlns:mc="http://schemas.openxmlformats.org/markup-compatibility/2006" xmlns:p14="http://schemas.microsoft.com/office/powerpoint/2010/main">
        <mc:Choice Requires="p14">
          <p:contentPart p14:bwMode="auto" r:id="rId4">
            <p14:nvContentPartPr>
              <p14:cNvPr id="8" name="Tinta 7">
                <a:extLst>
                  <a:ext uri="{FF2B5EF4-FFF2-40B4-BE49-F238E27FC236}">
                    <a16:creationId xmlns:a16="http://schemas.microsoft.com/office/drawing/2014/main" id="{2A45399C-DD90-48E0-87A6-770F3066CAC2}"/>
                  </a:ext>
                </a:extLst>
              </p14:cNvPr>
              <p14:cNvContentPartPr/>
              <p14:nvPr/>
            </p14:nvContentPartPr>
            <p14:xfrm>
              <a:off x="4370345" y="766883"/>
              <a:ext cx="360" cy="16200"/>
            </p14:xfrm>
          </p:contentPart>
        </mc:Choice>
        <mc:Fallback xmlns="">
          <p:pic>
            <p:nvPicPr>
              <p:cNvPr id="8" name="Tinta 7">
                <a:extLst>
                  <a:ext uri="{FF2B5EF4-FFF2-40B4-BE49-F238E27FC236}">
                    <a16:creationId xmlns:a16="http://schemas.microsoft.com/office/drawing/2014/main" id="{2A45399C-DD90-48E0-87A6-770F3066CAC2}"/>
                  </a:ext>
                </a:extLst>
              </p:cNvPr>
              <p:cNvPicPr/>
              <p:nvPr/>
            </p:nvPicPr>
            <p:blipFill>
              <a:blip r:embed="rId5"/>
              <a:stretch>
                <a:fillRect/>
              </a:stretch>
            </p:blipFill>
            <p:spPr>
              <a:xfrm>
                <a:off x="4361345" y="757883"/>
                <a:ext cx="18000" cy="33840"/>
              </a:xfrm>
              <a:prstGeom prst="rect">
                <a:avLst/>
              </a:prstGeom>
            </p:spPr>
          </p:pic>
        </mc:Fallback>
      </mc:AlternateContent>
      <p:grpSp>
        <p:nvGrpSpPr>
          <p:cNvPr id="24" name="Agrupar 23">
            <a:extLst>
              <a:ext uri="{FF2B5EF4-FFF2-40B4-BE49-F238E27FC236}">
                <a16:creationId xmlns:a16="http://schemas.microsoft.com/office/drawing/2014/main" id="{18925C56-FC27-46E4-B168-C1E551212EE7}"/>
              </a:ext>
            </a:extLst>
          </p:cNvPr>
          <p:cNvGrpSpPr/>
          <p:nvPr/>
        </p:nvGrpSpPr>
        <p:grpSpPr>
          <a:xfrm>
            <a:off x="1891385" y="921323"/>
            <a:ext cx="3863520" cy="1962360"/>
            <a:chOff x="1891385" y="921323"/>
            <a:chExt cx="3863520" cy="1962360"/>
          </a:xfrm>
        </p:grpSpPr>
        <mc:AlternateContent xmlns:mc="http://schemas.openxmlformats.org/markup-compatibility/2006" xmlns:p14="http://schemas.microsoft.com/office/powerpoint/2010/main">
          <mc:Choice Requires="p14">
            <p:contentPart p14:bwMode="auto" r:id="rId6">
              <p14:nvContentPartPr>
                <p14:cNvPr id="9" name="Tinta 8">
                  <a:extLst>
                    <a:ext uri="{FF2B5EF4-FFF2-40B4-BE49-F238E27FC236}">
                      <a16:creationId xmlns:a16="http://schemas.microsoft.com/office/drawing/2014/main" id="{835CA4DB-A062-452E-A1FE-9F69794637FA}"/>
                    </a:ext>
                  </a:extLst>
                </p14:cNvPr>
                <p14:cNvContentPartPr/>
                <p14:nvPr/>
              </p14:nvContentPartPr>
              <p14:xfrm>
                <a:off x="2092265" y="2139563"/>
                <a:ext cx="3425760" cy="444960"/>
              </p14:xfrm>
            </p:contentPart>
          </mc:Choice>
          <mc:Fallback xmlns="">
            <p:pic>
              <p:nvPicPr>
                <p:cNvPr id="9" name="Tinta 8">
                  <a:extLst>
                    <a:ext uri="{FF2B5EF4-FFF2-40B4-BE49-F238E27FC236}">
                      <a16:creationId xmlns:a16="http://schemas.microsoft.com/office/drawing/2014/main" id="{835CA4DB-A062-452E-A1FE-9F69794637FA}"/>
                    </a:ext>
                  </a:extLst>
                </p:cNvPr>
                <p:cNvPicPr/>
                <p:nvPr/>
              </p:nvPicPr>
              <p:blipFill>
                <a:blip r:embed="rId7"/>
                <a:stretch>
                  <a:fillRect/>
                </a:stretch>
              </p:blipFill>
              <p:spPr>
                <a:xfrm>
                  <a:off x="2083265" y="2130923"/>
                  <a:ext cx="3443400" cy="46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Tinta 11">
                  <a:extLst>
                    <a:ext uri="{FF2B5EF4-FFF2-40B4-BE49-F238E27FC236}">
                      <a16:creationId xmlns:a16="http://schemas.microsoft.com/office/drawing/2014/main" id="{53011960-2E2F-4C9A-8715-29AB9460D451}"/>
                    </a:ext>
                  </a:extLst>
                </p14:cNvPr>
                <p14:cNvContentPartPr/>
                <p14:nvPr/>
              </p14:nvContentPartPr>
              <p14:xfrm>
                <a:off x="2030345" y="2249723"/>
                <a:ext cx="143280" cy="140400"/>
              </p14:xfrm>
            </p:contentPart>
          </mc:Choice>
          <mc:Fallback xmlns="">
            <p:pic>
              <p:nvPicPr>
                <p:cNvPr id="12" name="Tinta 11">
                  <a:extLst>
                    <a:ext uri="{FF2B5EF4-FFF2-40B4-BE49-F238E27FC236}">
                      <a16:creationId xmlns:a16="http://schemas.microsoft.com/office/drawing/2014/main" id="{53011960-2E2F-4C9A-8715-29AB9460D451}"/>
                    </a:ext>
                  </a:extLst>
                </p:cNvPr>
                <p:cNvPicPr/>
                <p:nvPr/>
              </p:nvPicPr>
              <p:blipFill>
                <a:blip r:embed="rId9"/>
                <a:stretch>
                  <a:fillRect/>
                </a:stretch>
              </p:blipFill>
              <p:spPr>
                <a:xfrm>
                  <a:off x="2021345" y="2240723"/>
                  <a:ext cx="1609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Tinta 15">
                  <a:extLst>
                    <a:ext uri="{FF2B5EF4-FFF2-40B4-BE49-F238E27FC236}">
                      <a16:creationId xmlns:a16="http://schemas.microsoft.com/office/drawing/2014/main" id="{6884F2EA-E398-4F67-9E9F-C5D69155E01B}"/>
                    </a:ext>
                  </a:extLst>
                </p14:cNvPr>
                <p14:cNvContentPartPr/>
                <p14:nvPr/>
              </p14:nvContentPartPr>
              <p14:xfrm>
                <a:off x="3671225" y="2428643"/>
                <a:ext cx="284760" cy="455040"/>
              </p14:xfrm>
            </p:contentPart>
          </mc:Choice>
          <mc:Fallback xmlns="">
            <p:pic>
              <p:nvPicPr>
                <p:cNvPr id="16" name="Tinta 15">
                  <a:extLst>
                    <a:ext uri="{FF2B5EF4-FFF2-40B4-BE49-F238E27FC236}">
                      <a16:creationId xmlns:a16="http://schemas.microsoft.com/office/drawing/2014/main" id="{6884F2EA-E398-4F67-9E9F-C5D69155E01B}"/>
                    </a:ext>
                  </a:extLst>
                </p:cNvPr>
                <p:cNvPicPr/>
                <p:nvPr/>
              </p:nvPicPr>
              <p:blipFill>
                <a:blip r:embed="rId11"/>
                <a:stretch>
                  <a:fillRect/>
                </a:stretch>
              </p:blipFill>
              <p:spPr>
                <a:xfrm>
                  <a:off x="3662225" y="2419643"/>
                  <a:ext cx="30240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Tinta 17">
                  <a:extLst>
                    <a:ext uri="{FF2B5EF4-FFF2-40B4-BE49-F238E27FC236}">
                      <a16:creationId xmlns:a16="http://schemas.microsoft.com/office/drawing/2014/main" id="{980D5CBB-A2B5-49C3-BEC7-B15234B3003D}"/>
                    </a:ext>
                  </a:extLst>
                </p14:cNvPr>
                <p14:cNvContentPartPr/>
                <p14:nvPr/>
              </p14:nvContentPartPr>
              <p14:xfrm>
                <a:off x="2049065" y="2277803"/>
                <a:ext cx="86400" cy="70920"/>
              </p14:xfrm>
            </p:contentPart>
          </mc:Choice>
          <mc:Fallback xmlns="">
            <p:pic>
              <p:nvPicPr>
                <p:cNvPr id="18" name="Tinta 17">
                  <a:extLst>
                    <a:ext uri="{FF2B5EF4-FFF2-40B4-BE49-F238E27FC236}">
                      <a16:creationId xmlns:a16="http://schemas.microsoft.com/office/drawing/2014/main" id="{980D5CBB-A2B5-49C3-BEC7-B15234B3003D}"/>
                    </a:ext>
                  </a:extLst>
                </p:cNvPr>
                <p:cNvPicPr/>
                <p:nvPr/>
              </p:nvPicPr>
              <p:blipFill>
                <a:blip r:embed="rId13"/>
                <a:stretch>
                  <a:fillRect/>
                </a:stretch>
              </p:blipFill>
              <p:spPr>
                <a:xfrm>
                  <a:off x="2040425" y="2269163"/>
                  <a:ext cx="1040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Tinta 18">
                  <a:extLst>
                    <a:ext uri="{FF2B5EF4-FFF2-40B4-BE49-F238E27FC236}">
                      <a16:creationId xmlns:a16="http://schemas.microsoft.com/office/drawing/2014/main" id="{51270C76-8B47-4BF2-94D0-C8F7F04B2AEF}"/>
                    </a:ext>
                  </a:extLst>
                </p14:cNvPr>
                <p14:cNvContentPartPr/>
                <p14:nvPr/>
              </p14:nvContentPartPr>
              <p14:xfrm>
                <a:off x="1891385" y="921323"/>
                <a:ext cx="207720" cy="223200"/>
              </p14:xfrm>
            </p:contentPart>
          </mc:Choice>
          <mc:Fallback xmlns="">
            <p:pic>
              <p:nvPicPr>
                <p:cNvPr id="19" name="Tinta 18">
                  <a:extLst>
                    <a:ext uri="{FF2B5EF4-FFF2-40B4-BE49-F238E27FC236}">
                      <a16:creationId xmlns:a16="http://schemas.microsoft.com/office/drawing/2014/main" id="{51270C76-8B47-4BF2-94D0-C8F7F04B2AEF}"/>
                    </a:ext>
                  </a:extLst>
                </p:cNvPr>
                <p:cNvPicPr/>
                <p:nvPr/>
              </p:nvPicPr>
              <p:blipFill>
                <a:blip r:embed="rId15"/>
                <a:stretch>
                  <a:fillRect/>
                </a:stretch>
              </p:blipFill>
              <p:spPr>
                <a:xfrm>
                  <a:off x="1882385" y="912683"/>
                  <a:ext cx="2253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Tinta 19">
                  <a:extLst>
                    <a:ext uri="{FF2B5EF4-FFF2-40B4-BE49-F238E27FC236}">
                      <a16:creationId xmlns:a16="http://schemas.microsoft.com/office/drawing/2014/main" id="{DC70AD4C-1568-4EF4-A387-E9761FE09F00}"/>
                    </a:ext>
                  </a:extLst>
                </p14:cNvPr>
                <p14:cNvContentPartPr/>
                <p14:nvPr/>
              </p14:nvContentPartPr>
              <p14:xfrm>
                <a:off x="1964465" y="1018163"/>
                <a:ext cx="145800" cy="14040"/>
              </p14:xfrm>
            </p:contentPart>
          </mc:Choice>
          <mc:Fallback xmlns="">
            <p:pic>
              <p:nvPicPr>
                <p:cNvPr id="20" name="Tinta 19">
                  <a:extLst>
                    <a:ext uri="{FF2B5EF4-FFF2-40B4-BE49-F238E27FC236}">
                      <a16:creationId xmlns:a16="http://schemas.microsoft.com/office/drawing/2014/main" id="{DC70AD4C-1568-4EF4-A387-E9761FE09F00}"/>
                    </a:ext>
                  </a:extLst>
                </p:cNvPr>
                <p:cNvPicPr/>
                <p:nvPr/>
              </p:nvPicPr>
              <p:blipFill>
                <a:blip r:embed="rId17"/>
                <a:stretch>
                  <a:fillRect/>
                </a:stretch>
              </p:blipFill>
              <p:spPr>
                <a:xfrm>
                  <a:off x="1955825" y="1009523"/>
                  <a:ext cx="16344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Tinta 20">
                  <a:extLst>
                    <a:ext uri="{FF2B5EF4-FFF2-40B4-BE49-F238E27FC236}">
                      <a16:creationId xmlns:a16="http://schemas.microsoft.com/office/drawing/2014/main" id="{472E6A78-AD99-44B0-8876-90C56BF741DF}"/>
                    </a:ext>
                  </a:extLst>
                </p14:cNvPr>
                <p14:cNvContentPartPr/>
                <p14:nvPr/>
              </p14:nvContentPartPr>
              <p14:xfrm>
                <a:off x="5563745" y="1059923"/>
                <a:ext cx="191160" cy="253080"/>
              </p14:xfrm>
            </p:contentPart>
          </mc:Choice>
          <mc:Fallback xmlns="">
            <p:pic>
              <p:nvPicPr>
                <p:cNvPr id="21" name="Tinta 20">
                  <a:extLst>
                    <a:ext uri="{FF2B5EF4-FFF2-40B4-BE49-F238E27FC236}">
                      <a16:creationId xmlns:a16="http://schemas.microsoft.com/office/drawing/2014/main" id="{472E6A78-AD99-44B0-8876-90C56BF741DF}"/>
                    </a:ext>
                  </a:extLst>
                </p:cNvPr>
                <p:cNvPicPr/>
                <p:nvPr/>
              </p:nvPicPr>
              <p:blipFill>
                <a:blip r:embed="rId19"/>
                <a:stretch>
                  <a:fillRect/>
                </a:stretch>
              </p:blipFill>
              <p:spPr>
                <a:xfrm>
                  <a:off x="5555105" y="1051283"/>
                  <a:ext cx="208800" cy="27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25" name="Tinta 24">
                <a:extLst>
                  <a:ext uri="{FF2B5EF4-FFF2-40B4-BE49-F238E27FC236}">
                    <a16:creationId xmlns:a16="http://schemas.microsoft.com/office/drawing/2014/main" id="{05A5E6AA-5BD1-4059-94F3-178DF632D0B6}"/>
                  </a:ext>
                </a:extLst>
              </p14:cNvPr>
              <p14:cNvContentPartPr/>
              <p14:nvPr/>
            </p14:nvContentPartPr>
            <p14:xfrm>
              <a:off x="2050145" y="2298683"/>
              <a:ext cx="114480" cy="73440"/>
            </p14:xfrm>
          </p:contentPart>
        </mc:Choice>
        <mc:Fallback xmlns="">
          <p:pic>
            <p:nvPicPr>
              <p:cNvPr id="25" name="Tinta 24">
                <a:extLst>
                  <a:ext uri="{FF2B5EF4-FFF2-40B4-BE49-F238E27FC236}">
                    <a16:creationId xmlns:a16="http://schemas.microsoft.com/office/drawing/2014/main" id="{05A5E6AA-5BD1-4059-94F3-178DF632D0B6}"/>
                  </a:ext>
                </a:extLst>
              </p:cNvPr>
              <p:cNvPicPr/>
              <p:nvPr/>
            </p:nvPicPr>
            <p:blipFill>
              <a:blip r:embed="rId21"/>
              <a:stretch>
                <a:fillRect/>
              </a:stretch>
            </p:blipFill>
            <p:spPr>
              <a:xfrm>
                <a:off x="2041505" y="2289683"/>
                <a:ext cx="13212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Tinta 25">
                <a:extLst>
                  <a:ext uri="{FF2B5EF4-FFF2-40B4-BE49-F238E27FC236}">
                    <a16:creationId xmlns:a16="http://schemas.microsoft.com/office/drawing/2014/main" id="{A87EACED-48C6-452F-BDFB-CAE43F02C97C}"/>
                  </a:ext>
                </a:extLst>
              </p14:cNvPr>
              <p14:cNvContentPartPr/>
              <p14:nvPr/>
            </p14:nvContentPartPr>
            <p14:xfrm>
              <a:off x="1700225" y="2661203"/>
              <a:ext cx="334080" cy="179640"/>
            </p14:xfrm>
          </p:contentPart>
        </mc:Choice>
        <mc:Fallback xmlns="">
          <p:pic>
            <p:nvPicPr>
              <p:cNvPr id="26" name="Tinta 25">
                <a:extLst>
                  <a:ext uri="{FF2B5EF4-FFF2-40B4-BE49-F238E27FC236}">
                    <a16:creationId xmlns:a16="http://schemas.microsoft.com/office/drawing/2014/main" id="{A87EACED-48C6-452F-BDFB-CAE43F02C97C}"/>
                  </a:ext>
                </a:extLst>
              </p:cNvPr>
              <p:cNvPicPr/>
              <p:nvPr/>
            </p:nvPicPr>
            <p:blipFill>
              <a:blip r:embed="rId23"/>
              <a:stretch>
                <a:fillRect/>
              </a:stretch>
            </p:blipFill>
            <p:spPr>
              <a:xfrm>
                <a:off x="1691585" y="2652203"/>
                <a:ext cx="351720" cy="197280"/>
              </a:xfrm>
              <a:prstGeom prst="rect">
                <a:avLst/>
              </a:prstGeom>
            </p:spPr>
          </p:pic>
        </mc:Fallback>
      </mc:AlternateContent>
      <p:grpSp>
        <p:nvGrpSpPr>
          <p:cNvPr id="33" name="Agrupar 32">
            <a:extLst>
              <a:ext uri="{FF2B5EF4-FFF2-40B4-BE49-F238E27FC236}">
                <a16:creationId xmlns:a16="http://schemas.microsoft.com/office/drawing/2014/main" id="{D7F73215-ACA4-4F26-8C93-638D68393401}"/>
              </a:ext>
            </a:extLst>
          </p:cNvPr>
          <p:cNvGrpSpPr/>
          <p:nvPr/>
        </p:nvGrpSpPr>
        <p:grpSpPr>
          <a:xfrm>
            <a:off x="5562305" y="2603243"/>
            <a:ext cx="737280" cy="507240"/>
            <a:chOff x="5562305" y="2603243"/>
            <a:chExt cx="737280" cy="507240"/>
          </a:xfrm>
        </p:grpSpPr>
        <mc:AlternateContent xmlns:mc="http://schemas.openxmlformats.org/markup-compatibility/2006" xmlns:p14="http://schemas.microsoft.com/office/powerpoint/2010/main">
          <mc:Choice Requires="p14">
            <p:contentPart p14:bwMode="auto" r:id="rId24">
              <p14:nvContentPartPr>
                <p14:cNvPr id="27" name="Tinta 26">
                  <a:extLst>
                    <a:ext uri="{FF2B5EF4-FFF2-40B4-BE49-F238E27FC236}">
                      <a16:creationId xmlns:a16="http://schemas.microsoft.com/office/drawing/2014/main" id="{7F0A23BF-B354-4A67-903C-3E8CCDCBBFF7}"/>
                    </a:ext>
                  </a:extLst>
                </p14:cNvPr>
                <p14:cNvContentPartPr/>
                <p14:nvPr/>
              </p14:nvContentPartPr>
              <p14:xfrm>
                <a:off x="5562305" y="2676323"/>
                <a:ext cx="167400" cy="434160"/>
              </p14:xfrm>
            </p:contentPart>
          </mc:Choice>
          <mc:Fallback xmlns="">
            <p:pic>
              <p:nvPicPr>
                <p:cNvPr id="27" name="Tinta 26">
                  <a:extLst>
                    <a:ext uri="{FF2B5EF4-FFF2-40B4-BE49-F238E27FC236}">
                      <a16:creationId xmlns:a16="http://schemas.microsoft.com/office/drawing/2014/main" id="{7F0A23BF-B354-4A67-903C-3E8CCDCBBFF7}"/>
                    </a:ext>
                  </a:extLst>
                </p:cNvPr>
                <p:cNvPicPr/>
                <p:nvPr/>
              </p:nvPicPr>
              <p:blipFill>
                <a:blip r:embed="rId25"/>
                <a:stretch>
                  <a:fillRect/>
                </a:stretch>
              </p:blipFill>
              <p:spPr>
                <a:xfrm>
                  <a:off x="5553665" y="2667323"/>
                  <a:ext cx="18504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 name="Tinta 27">
                  <a:extLst>
                    <a:ext uri="{FF2B5EF4-FFF2-40B4-BE49-F238E27FC236}">
                      <a16:creationId xmlns:a16="http://schemas.microsoft.com/office/drawing/2014/main" id="{FECC6300-7391-43E6-A046-54B5333DC6FD}"/>
                    </a:ext>
                  </a:extLst>
                </p14:cNvPr>
                <p14:cNvContentPartPr/>
                <p14:nvPr/>
              </p14:nvContentPartPr>
              <p14:xfrm>
                <a:off x="5849225" y="2661203"/>
                <a:ext cx="102960" cy="282600"/>
              </p14:xfrm>
            </p:contentPart>
          </mc:Choice>
          <mc:Fallback xmlns="">
            <p:pic>
              <p:nvPicPr>
                <p:cNvPr id="28" name="Tinta 27">
                  <a:extLst>
                    <a:ext uri="{FF2B5EF4-FFF2-40B4-BE49-F238E27FC236}">
                      <a16:creationId xmlns:a16="http://schemas.microsoft.com/office/drawing/2014/main" id="{FECC6300-7391-43E6-A046-54B5333DC6FD}"/>
                    </a:ext>
                  </a:extLst>
                </p:cNvPr>
                <p:cNvPicPr/>
                <p:nvPr/>
              </p:nvPicPr>
              <p:blipFill>
                <a:blip r:embed="rId27"/>
                <a:stretch>
                  <a:fillRect/>
                </a:stretch>
              </p:blipFill>
              <p:spPr>
                <a:xfrm>
                  <a:off x="5840225" y="2652563"/>
                  <a:ext cx="12060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0" name="Tinta 29">
                  <a:extLst>
                    <a:ext uri="{FF2B5EF4-FFF2-40B4-BE49-F238E27FC236}">
                      <a16:creationId xmlns:a16="http://schemas.microsoft.com/office/drawing/2014/main" id="{556D6A9E-6E0B-4585-BB00-8BB386CCE3D8}"/>
                    </a:ext>
                  </a:extLst>
                </p14:cNvPr>
                <p14:cNvContentPartPr/>
                <p14:nvPr/>
              </p14:nvContentPartPr>
              <p14:xfrm>
                <a:off x="5999705" y="2722763"/>
                <a:ext cx="133200" cy="146880"/>
              </p14:xfrm>
            </p:contentPart>
          </mc:Choice>
          <mc:Fallback xmlns="">
            <p:pic>
              <p:nvPicPr>
                <p:cNvPr id="30" name="Tinta 29">
                  <a:extLst>
                    <a:ext uri="{FF2B5EF4-FFF2-40B4-BE49-F238E27FC236}">
                      <a16:creationId xmlns:a16="http://schemas.microsoft.com/office/drawing/2014/main" id="{556D6A9E-6E0B-4585-BB00-8BB386CCE3D8}"/>
                    </a:ext>
                  </a:extLst>
                </p:cNvPr>
                <p:cNvPicPr/>
                <p:nvPr/>
              </p:nvPicPr>
              <p:blipFill>
                <a:blip r:embed="rId29"/>
                <a:stretch>
                  <a:fillRect/>
                </a:stretch>
              </p:blipFill>
              <p:spPr>
                <a:xfrm>
                  <a:off x="5991065" y="2713763"/>
                  <a:ext cx="150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 name="Tinta 30">
                  <a:extLst>
                    <a:ext uri="{FF2B5EF4-FFF2-40B4-BE49-F238E27FC236}">
                      <a16:creationId xmlns:a16="http://schemas.microsoft.com/office/drawing/2014/main" id="{E198D617-24F5-4C2B-B880-366D8302E6D3}"/>
                    </a:ext>
                  </a:extLst>
                </p14:cNvPr>
                <p14:cNvContentPartPr/>
                <p14:nvPr/>
              </p14:nvContentPartPr>
              <p14:xfrm>
                <a:off x="6026345" y="2763803"/>
                <a:ext cx="113040" cy="118080"/>
              </p14:xfrm>
            </p:contentPart>
          </mc:Choice>
          <mc:Fallback xmlns="">
            <p:pic>
              <p:nvPicPr>
                <p:cNvPr id="31" name="Tinta 30">
                  <a:extLst>
                    <a:ext uri="{FF2B5EF4-FFF2-40B4-BE49-F238E27FC236}">
                      <a16:creationId xmlns:a16="http://schemas.microsoft.com/office/drawing/2014/main" id="{E198D617-24F5-4C2B-B880-366D8302E6D3}"/>
                    </a:ext>
                  </a:extLst>
                </p:cNvPr>
                <p:cNvPicPr/>
                <p:nvPr/>
              </p:nvPicPr>
              <p:blipFill>
                <a:blip r:embed="rId31"/>
                <a:stretch>
                  <a:fillRect/>
                </a:stretch>
              </p:blipFill>
              <p:spPr>
                <a:xfrm>
                  <a:off x="6017345" y="2754803"/>
                  <a:ext cx="13068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Tinta 31">
                  <a:extLst>
                    <a:ext uri="{FF2B5EF4-FFF2-40B4-BE49-F238E27FC236}">
                      <a16:creationId xmlns:a16="http://schemas.microsoft.com/office/drawing/2014/main" id="{3789709C-C059-4B82-A816-435B67A74D9E}"/>
                    </a:ext>
                  </a:extLst>
                </p14:cNvPr>
                <p14:cNvContentPartPr/>
                <p14:nvPr/>
              </p14:nvContentPartPr>
              <p14:xfrm>
                <a:off x="6182945" y="2603243"/>
                <a:ext cx="116640" cy="326880"/>
              </p14:xfrm>
            </p:contentPart>
          </mc:Choice>
          <mc:Fallback xmlns="">
            <p:pic>
              <p:nvPicPr>
                <p:cNvPr id="32" name="Tinta 31">
                  <a:extLst>
                    <a:ext uri="{FF2B5EF4-FFF2-40B4-BE49-F238E27FC236}">
                      <a16:creationId xmlns:a16="http://schemas.microsoft.com/office/drawing/2014/main" id="{3789709C-C059-4B82-A816-435B67A74D9E}"/>
                    </a:ext>
                  </a:extLst>
                </p:cNvPr>
                <p:cNvPicPr/>
                <p:nvPr/>
              </p:nvPicPr>
              <p:blipFill>
                <a:blip r:embed="rId33"/>
                <a:stretch>
                  <a:fillRect/>
                </a:stretch>
              </p:blipFill>
              <p:spPr>
                <a:xfrm>
                  <a:off x="6174305" y="2594603"/>
                  <a:ext cx="134280" cy="344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39" name="Tinta 38">
                <a:extLst>
                  <a:ext uri="{FF2B5EF4-FFF2-40B4-BE49-F238E27FC236}">
                    <a16:creationId xmlns:a16="http://schemas.microsoft.com/office/drawing/2014/main" id="{3390FAD9-DA6A-4CF6-9432-7479F1044116}"/>
                  </a:ext>
                </a:extLst>
              </p14:cNvPr>
              <p14:cNvContentPartPr/>
              <p14:nvPr/>
            </p14:nvContentPartPr>
            <p14:xfrm>
              <a:off x="5185745" y="2886563"/>
              <a:ext cx="143280" cy="117000"/>
            </p14:xfrm>
          </p:contentPart>
        </mc:Choice>
        <mc:Fallback xmlns="">
          <p:pic>
            <p:nvPicPr>
              <p:cNvPr id="39" name="Tinta 38">
                <a:extLst>
                  <a:ext uri="{FF2B5EF4-FFF2-40B4-BE49-F238E27FC236}">
                    <a16:creationId xmlns:a16="http://schemas.microsoft.com/office/drawing/2014/main" id="{3390FAD9-DA6A-4CF6-9432-7479F1044116}"/>
                  </a:ext>
                </a:extLst>
              </p:cNvPr>
              <p:cNvPicPr/>
              <p:nvPr/>
            </p:nvPicPr>
            <p:blipFill>
              <a:blip r:embed="rId35"/>
              <a:stretch>
                <a:fillRect/>
              </a:stretch>
            </p:blipFill>
            <p:spPr>
              <a:xfrm>
                <a:off x="5176745" y="2877563"/>
                <a:ext cx="160920" cy="134640"/>
              </a:xfrm>
              <a:prstGeom prst="rect">
                <a:avLst/>
              </a:prstGeom>
            </p:spPr>
          </p:pic>
        </mc:Fallback>
      </mc:AlternateContent>
      <p:grpSp>
        <p:nvGrpSpPr>
          <p:cNvPr id="48" name="Agrupar 47">
            <a:extLst>
              <a:ext uri="{FF2B5EF4-FFF2-40B4-BE49-F238E27FC236}">
                <a16:creationId xmlns:a16="http://schemas.microsoft.com/office/drawing/2014/main" id="{E878B3E1-F97E-4901-82BB-D1BA1E473C3D}"/>
              </a:ext>
            </a:extLst>
          </p:cNvPr>
          <p:cNvGrpSpPr/>
          <p:nvPr/>
        </p:nvGrpSpPr>
        <p:grpSpPr>
          <a:xfrm>
            <a:off x="1295585" y="2965043"/>
            <a:ext cx="4358160" cy="824400"/>
            <a:chOff x="1295585" y="2965043"/>
            <a:chExt cx="4358160" cy="824400"/>
          </a:xfrm>
        </p:grpSpPr>
        <mc:AlternateContent xmlns:mc="http://schemas.openxmlformats.org/markup-compatibility/2006" xmlns:p14="http://schemas.microsoft.com/office/powerpoint/2010/main">
          <mc:Choice Requires="p14">
            <p:contentPart p14:bwMode="auto" r:id="rId36">
              <p14:nvContentPartPr>
                <p14:cNvPr id="35" name="Tinta 34">
                  <a:extLst>
                    <a:ext uri="{FF2B5EF4-FFF2-40B4-BE49-F238E27FC236}">
                      <a16:creationId xmlns:a16="http://schemas.microsoft.com/office/drawing/2014/main" id="{F4D06569-6D4B-46D5-8382-84A7E2AEE2A9}"/>
                    </a:ext>
                  </a:extLst>
                </p14:cNvPr>
                <p14:cNvContentPartPr/>
                <p14:nvPr/>
              </p14:nvContentPartPr>
              <p14:xfrm>
                <a:off x="2336345" y="3246923"/>
                <a:ext cx="3317400" cy="528120"/>
              </p14:xfrm>
            </p:contentPart>
          </mc:Choice>
          <mc:Fallback xmlns="">
            <p:pic>
              <p:nvPicPr>
                <p:cNvPr id="35" name="Tinta 34">
                  <a:extLst>
                    <a:ext uri="{FF2B5EF4-FFF2-40B4-BE49-F238E27FC236}">
                      <a16:creationId xmlns:a16="http://schemas.microsoft.com/office/drawing/2014/main" id="{F4D06569-6D4B-46D5-8382-84A7E2AEE2A9}"/>
                    </a:ext>
                  </a:extLst>
                </p:cNvPr>
                <p:cNvPicPr/>
                <p:nvPr/>
              </p:nvPicPr>
              <p:blipFill>
                <a:blip r:embed="rId37"/>
                <a:stretch>
                  <a:fillRect/>
                </a:stretch>
              </p:blipFill>
              <p:spPr>
                <a:xfrm>
                  <a:off x="2327345" y="3238283"/>
                  <a:ext cx="33350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Tinta 35">
                  <a:extLst>
                    <a:ext uri="{FF2B5EF4-FFF2-40B4-BE49-F238E27FC236}">
                      <a16:creationId xmlns:a16="http://schemas.microsoft.com/office/drawing/2014/main" id="{9AFF8AAD-1B48-4039-96AD-2B7E786DFC31}"/>
                    </a:ext>
                  </a:extLst>
                </p14:cNvPr>
                <p14:cNvContentPartPr/>
                <p14:nvPr/>
              </p14:nvContentPartPr>
              <p14:xfrm>
                <a:off x="2132585" y="3276443"/>
                <a:ext cx="262080" cy="261000"/>
              </p14:xfrm>
            </p:contentPart>
          </mc:Choice>
          <mc:Fallback xmlns="">
            <p:pic>
              <p:nvPicPr>
                <p:cNvPr id="36" name="Tinta 35">
                  <a:extLst>
                    <a:ext uri="{FF2B5EF4-FFF2-40B4-BE49-F238E27FC236}">
                      <a16:creationId xmlns:a16="http://schemas.microsoft.com/office/drawing/2014/main" id="{9AFF8AAD-1B48-4039-96AD-2B7E786DFC31}"/>
                    </a:ext>
                  </a:extLst>
                </p:cNvPr>
                <p:cNvPicPr/>
                <p:nvPr/>
              </p:nvPicPr>
              <p:blipFill>
                <a:blip r:embed="rId39"/>
                <a:stretch>
                  <a:fillRect/>
                </a:stretch>
              </p:blipFill>
              <p:spPr>
                <a:xfrm>
                  <a:off x="2123945" y="3267803"/>
                  <a:ext cx="27972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Tinta 36">
                  <a:extLst>
                    <a:ext uri="{FF2B5EF4-FFF2-40B4-BE49-F238E27FC236}">
                      <a16:creationId xmlns:a16="http://schemas.microsoft.com/office/drawing/2014/main" id="{915954DB-BFA9-4873-B871-56E78D84B2DB}"/>
                    </a:ext>
                  </a:extLst>
                </p14:cNvPr>
                <p14:cNvContentPartPr/>
                <p14:nvPr/>
              </p14:nvContentPartPr>
              <p14:xfrm>
                <a:off x="3767345" y="3460403"/>
                <a:ext cx="177120" cy="329040"/>
              </p14:xfrm>
            </p:contentPart>
          </mc:Choice>
          <mc:Fallback xmlns="">
            <p:pic>
              <p:nvPicPr>
                <p:cNvPr id="37" name="Tinta 36">
                  <a:extLst>
                    <a:ext uri="{FF2B5EF4-FFF2-40B4-BE49-F238E27FC236}">
                      <a16:creationId xmlns:a16="http://schemas.microsoft.com/office/drawing/2014/main" id="{915954DB-BFA9-4873-B871-56E78D84B2DB}"/>
                    </a:ext>
                  </a:extLst>
                </p:cNvPr>
                <p:cNvPicPr/>
                <p:nvPr/>
              </p:nvPicPr>
              <p:blipFill>
                <a:blip r:embed="rId41"/>
                <a:stretch>
                  <a:fillRect/>
                </a:stretch>
              </p:blipFill>
              <p:spPr>
                <a:xfrm>
                  <a:off x="3758705" y="3451403"/>
                  <a:ext cx="19476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0" name="Tinta 39">
                  <a:extLst>
                    <a:ext uri="{FF2B5EF4-FFF2-40B4-BE49-F238E27FC236}">
                      <a16:creationId xmlns:a16="http://schemas.microsoft.com/office/drawing/2014/main" id="{F6F530EF-8EC2-4CFA-851A-B5823A0CB204}"/>
                    </a:ext>
                  </a:extLst>
                </p14:cNvPr>
                <p14:cNvContentPartPr/>
                <p14:nvPr/>
              </p14:nvContentPartPr>
              <p14:xfrm>
                <a:off x="1295585" y="3272123"/>
                <a:ext cx="148680" cy="325800"/>
              </p14:xfrm>
            </p:contentPart>
          </mc:Choice>
          <mc:Fallback xmlns="">
            <p:pic>
              <p:nvPicPr>
                <p:cNvPr id="40" name="Tinta 39">
                  <a:extLst>
                    <a:ext uri="{FF2B5EF4-FFF2-40B4-BE49-F238E27FC236}">
                      <a16:creationId xmlns:a16="http://schemas.microsoft.com/office/drawing/2014/main" id="{F6F530EF-8EC2-4CFA-851A-B5823A0CB204}"/>
                    </a:ext>
                  </a:extLst>
                </p:cNvPr>
                <p:cNvPicPr/>
                <p:nvPr/>
              </p:nvPicPr>
              <p:blipFill>
                <a:blip r:embed="rId43"/>
                <a:stretch>
                  <a:fillRect/>
                </a:stretch>
              </p:blipFill>
              <p:spPr>
                <a:xfrm>
                  <a:off x="1286945" y="3263123"/>
                  <a:ext cx="16632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Tinta 40">
                  <a:extLst>
                    <a:ext uri="{FF2B5EF4-FFF2-40B4-BE49-F238E27FC236}">
                      <a16:creationId xmlns:a16="http://schemas.microsoft.com/office/drawing/2014/main" id="{23040632-ECC7-4478-9C9B-C5A2A4279AE7}"/>
                    </a:ext>
                  </a:extLst>
                </p14:cNvPr>
                <p14:cNvContentPartPr/>
                <p14:nvPr/>
              </p14:nvContentPartPr>
              <p14:xfrm>
                <a:off x="1519505" y="3105803"/>
                <a:ext cx="103680" cy="289080"/>
              </p14:xfrm>
            </p:contentPart>
          </mc:Choice>
          <mc:Fallback xmlns="">
            <p:pic>
              <p:nvPicPr>
                <p:cNvPr id="41" name="Tinta 40">
                  <a:extLst>
                    <a:ext uri="{FF2B5EF4-FFF2-40B4-BE49-F238E27FC236}">
                      <a16:creationId xmlns:a16="http://schemas.microsoft.com/office/drawing/2014/main" id="{23040632-ECC7-4478-9C9B-C5A2A4279AE7}"/>
                    </a:ext>
                  </a:extLst>
                </p:cNvPr>
                <p:cNvPicPr/>
                <p:nvPr/>
              </p:nvPicPr>
              <p:blipFill>
                <a:blip r:embed="rId45"/>
                <a:stretch>
                  <a:fillRect/>
                </a:stretch>
              </p:blipFill>
              <p:spPr>
                <a:xfrm>
                  <a:off x="1510505" y="3097163"/>
                  <a:ext cx="12132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Tinta 41">
                  <a:extLst>
                    <a:ext uri="{FF2B5EF4-FFF2-40B4-BE49-F238E27FC236}">
                      <a16:creationId xmlns:a16="http://schemas.microsoft.com/office/drawing/2014/main" id="{BA789C20-6B79-44C5-BA05-23BB232BDB97}"/>
                    </a:ext>
                  </a:extLst>
                </p14:cNvPr>
                <p14:cNvContentPartPr/>
                <p14:nvPr/>
              </p14:nvContentPartPr>
              <p14:xfrm>
                <a:off x="1647305" y="3119483"/>
                <a:ext cx="164880" cy="378720"/>
              </p14:xfrm>
            </p:contentPart>
          </mc:Choice>
          <mc:Fallback xmlns="">
            <p:pic>
              <p:nvPicPr>
                <p:cNvPr id="42" name="Tinta 41">
                  <a:extLst>
                    <a:ext uri="{FF2B5EF4-FFF2-40B4-BE49-F238E27FC236}">
                      <a16:creationId xmlns:a16="http://schemas.microsoft.com/office/drawing/2014/main" id="{BA789C20-6B79-44C5-BA05-23BB232BDB97}"/>
                    </a:ext>
                  </a:extLst>
                </p:cNvPr>
                <p:cNvPicPr/>
                <p:nvPr/>
              </p:nvPicPr>
              <p:blipFill>
                <a:blip r:embed="rId47"/>
                <a:stretch>
                  <a:fillRect/>
                </a:stretch>
              </p:blipFill>
              <p:spPr>
                <a:xfrm>
                  <a:off x="1638305" y="3110843"/>
                  <a:ext cx="18252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Tinta 42">
                  <a:extLst>
                    <a:ext uri="{FF2B5EF4-FFF2-40B4-BE49-F238E27FC236}">
                      <a16:creationId xmlns:a16="http://schemas.microsoft.com/office/drawing/2014/main" id="{F8AFF9DA-B42D-4223-BE60-93AA78FE5E97}"/>
                    </a:ext>
                  </a:extLst>
                </p14:cNvPr>
                <p14:cNvContentPartPr/>
                <p14:nvPr/>
              </p14:nvContentPartPr>
              <p14:xfrm>
                <a:off x="1817585" y="3096803"/>
                <a:ext cx="74160" cy="183600"/>
              </p14:xfrm>
            </p:contentPart>
          </mc:Choice>
          <mc:Fallback xmlns="">
            <p:pic>
              <p:nvPicPr>
                <p:cNvPr id="43" name="Tinta 42">
                  <a:extLst>
                    <a:ext uri="{FF2B5EF4-FFF2-40B4-BE49-F238E27FC236}">
                      <a16:creationId xmlns:a16="http://schemas.microsoft.com/office/drawing/2014/main" id="{F8AFF9DA-B42D-4223-BE60-93AA78FE5E97}"/>
                    </a:ext>
                  </a:extLst>
                </p:cNvPr>
                <p:cNvPicPr/>
                <p:nvPr/>
              </p:nvPicPr>
              <p:blipFill>
                <a:blip r:embed="rId49"/>
                <a:stretch>
                  <a:fillRect/>
                </a:stretch>
              </p:blipFill>
              <p:spPr>
                <a:xfrm>
                  <a:off x="1808585" y="3088163"/>
                  <a:ext cx="918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4" name="Tinta 43">
                  <a:extLst>
                    <a:ext uri="{FF2B5EF4-FFF2-40B4-BE49-F238E27FC236}">
                      <a16:creationId xmlns:a16="http://schemas.microsoft.com/office/drawing/2014/main" id="{A5A04ABC-00EA-4605-AB50-7157E6465355}"/>
                    </a:ext>
                  </a:extLst>
                </p14:cNvPr>
                <p14:cNvContentPartPr/>
                <p14:nvPr/>
              </p14:nvContentPartPr>
              <p14:xfrm>
                <a:off x="1878425" y="3137843"/>
                <a:ext cx="108000" cy="134280"/>
              </p14:xfrm>
            </p:contentPart>
          </mc:Choice>
          <mc:Fallback xmlns="">
            <p:pic>
              <p:nvPicPr>
                <p:cNvPr id="44" name="Tinta 43">
                  <a:extLst>
                    <a:ext uri="{FF2B5EF4-FFF2-40B4-BE49-F238E27FC236}">
                      <a16:creationId xmlns:a16="http://schemas.microsoft.com/office/drawing/2014/main" id="{A5A04ABC-00EA-4605-AB50-7157E6465355}"/>
                    </a:ext>
                  </a:extLst>
                </p:cNvPr>
                <p:cNvPicPr/>
                <p:nvPr/>
              </p:nvPicPr>
              <p:blipFill>
                <a:blip r:embed="rId51"/>
                <a:stretch>
                  <a:fillRect/>
                </a:stretch>
              </p:blipFill>
              <p:spPr>
                <a:xfrm>
                  <a:off x="1869425" y="3128843"/>
                  <a:ext cx="1256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Tinta 44">
                  <a:extLst>
                    <a:ext uri="{FF2B5EF4-FFF2-40B4-BE49-F238E27FC236}">
                      <a16:creationId xmlns:a16="http://schemas.microsoft.com/office/drawing/2014/main" id="{041E834F-06D2-40B9-83FF-0B9F42B15C09}"/>
                    </a:ext>
                  </a:extLst>
                </p14:cNvPr>
                <p14:cNvContentPartPr/>
                <p14:nvPr/>
              </p14:nvContentPartPr>
              <p14:xfrm>
                <a:off x="1916585" y="3164123"/>
                <a:ext cx="67320" cy="83520"/>
              </p14:xfrm>
            </p:contentPart>
          </mc:Choice>
          <mc:Fallback xmlns="">
            <p:pic>
              <p:nvPicPr>
                <p:cNvPr id="45" name="Tinta 44">
                  <a:extLst>
                    <a:ext uri="{FF2B5EF4-FFF2-40B4-BE49-F238E27FC236}">
                      <a16:creationId xmlns:a16="http://schemas.microsoft.com/office/drawing/2014/main" id="{041E834F-06D2-40B9-83FF-0B9F42B15C09}"/>
                    </a:ext>
                  </a:extLst>
                </p:cNvPr>
                <p:cNvPicPr/>
                <p:nvPr/>
              </p:nvPicPr>
              <p:blipFill>
                <a:blip r:embed="rId53"/>
                <a:stretch>
                  <a:fillRect/>
                </a:stretch>
              </p:blipFill>
              <p:spPr>
                <a:xfrm>
                  <a:off x="1907585" y="3155123"/>
                  <a:ext cx="8496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Tinta 45">
                  <a:extLst>
                    <a:ext uri="{FF2B5EF4-FFF2-40B4-BE49-F238E27FC236}">
                      <a16:creationId xmlns:a16="http://schemas.microsoft.com/office/drawing/2014/main" id="{4504F51A-1FED-4B55-A860-4588711C9551}"/>
                    </a:ext>
                  </a:extLst>
                </p14:cNvPr>
                <p14:cNvContentPartPr/>
                <p14:nvPr/>
              </p14:nvContentPartPr>
              <p14:xfrm>
                <a:off x="2023865" y="3027683"/>
                <a:ext cx="43560" cy="288720"/>
              </p14:xfrm>
            </p:contentPart>
          </mc:Choice>
          <mc:Fallback xmlns="">
            <p:pic>
              <p:nvPicPr>
                <p:cNvPr id="46" name="Tinta 45">
                  <a:extLst>
                    <a:ext uri="{FF2B5EF4-FFF2-40B4-BE49-F238E27FC236}">
                      <a16:creationId xmlns:a16="http://schemas.microsoft.com/office/drawing/2014/main" id="{4504F51A-1FED-4B55-A860-4588711C9551}"/>
                    </a:ext>
                  </a:extLst>
                </p:cNvPr>
                <p:cNvPicPr/>
                <p:nvPr/>
              </p:nvPicPr>
              <p:blipFill>
                <a:blip r:embed="rId55"/>
                <a:stretch>
                  <a:fillRect/>
                </a:stretch>
              </p:blipFill>
              <p:spPr>
                <a:xfrm>
                  <a:off x="2015225" y="3018683"/>
                  <a:ext cx="6120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7" name="Tinta 46">
                  <a:extLst>
                    <a:ext uri="{FF2B5EF4-FFF2-40B4-BE49-F238E27FC236}">
                      <a16:creationId xmlns:a16="http://schemas.microsoft.com/office/drawing/2014/main" id="{8D833661-EC88-44A8-9A4C-CEAAE74908FA}"/>
                    </a:ext>
                  </a:extLst>
                </p14:cNvPr>
                <p14:cNvContentPartPr/>
                <p14:nvPr/>
              </p14:nvContentPartPr>
              <p14:xfrm>
                <a:off x="2105945" y="2965043"/>
                <a:ext cx="68760" cy="321120"/>
              </p14:xfrm>
            </p:contentPart>
          </mc:Choice>
          <mc:Fallback xmlns="">
            <p:pic>
              <p:nvPicPr>
                <p:cNvPr id="47" name="Tinta 46">
                  <a:extLst>
                    <a:ext uri="{FF2B5EF4-FFF2-40B4-BE49-F238E27FC236}">
                      <a16:creationId xmlns:a16="http://schemas.microsoft.com/office/drawing/2014/main" id="{8D833661-EC88-44A8-9A4C-CEAAE74908FA}"/>
                    </a:ext>
                  </a:extLst>
                </p:cNvPr>
                <p:cNvPicPr/>
                <p:nvPr/>
              </p:nvPicPr>
              <p:blipFill>
                <a:blip r:embed="rId57"/>
                <a:stretch>
                  <a:fillRect/>
                </a:stretch>
              </p:blipFill>
              <p:spPr>
                <a:xfrm>
                  <a:off x="2097305" y="2956043"/>
                  <a:ext cx="86400" cy="338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49" name="Tinta 48">
                <a:extLst>
                  <a:ext uri="{FF2B5EF4-FFF2-40B4-BE49-F238E27FC236}">
                    <a16:creationId xmlns:a16="http://schemas.microsoft.com/office/drawing/2014/main" id="{F1D678BE-E855-4C19-B5CD-A070A130F05D}"/>
                  </a:ext>
                </a:extLst>
              </p14:cNvPr>
              <p14:cNvContentPartPr/>
              <p14:nvPr/>
            </p14:nvContentPartPr>
            <p14:xfrm>
              <a:off x="7562825" y="2017163"/>
              <a:ext cx="343440" cy="580680"/>
            </p14:xfrm>
          </p:contentPart>
        </mc:Choice>
        <mc:Fallback xmlns="">
          <p:pic>
            <p:nvPicPr>
              <p:cNvPr id="49" name="Tinta 48">
                <a:extLst>
                  <a:ext uri="{FF2B5EF4-FFF2-40B4-BE49-F238E27FC236}">
                    <a16:creationId xmlns:a16="http://schemas.microsoft.com/office/drawing/2014/main" id="{F1D678BE-E855-4C19-B5CD-A070A130F05D}"/>
                  </a:ext>
                </a:extLst>
              </p:cNvPr>
              <p:cNvPicPr/>
              <p:nvPr/>
            </p:nvPicPr>
            <p:blipFill>
              <a:blip r:embed="rId59"/>
              <a:stretch>
                <a:fillRect/>
              </a:stretch>
            </p:blipFill>
            <p:spPr>
              <a:xfrm>
                <a:off x="7554185" y="2008523"/>
                <a:ext cx="361080" cy="598320"/>
              </a:xfrm>
              <a:prstGeom prst="rect">
                <a:avLst/>
              </a:prstGeom>
            </p:spPr>
          </p:pic>
        </mc:Fallback>
      </mc:AlternateContent>
      <p:grpSp>
        <p:nvGrpSpPr>
          <p:cNvPr id="56" name="Agrupar 55">
            <a:extLst>
              <a:ext uri="{FF2B5EF4-FFF2-40B4-BE49-F238E27FC236}">
                <a16:creationId xmlns:a16="http://schemas.microsoft.com/office/drawing/2014/main" id="{ED1AF79E-D092-4F04-9C21-EC55BF78D41B}"/>
              </a:ext>
            </a:extLst>
          </p:cNvPr>
          <p:cNvGrpSpPr/>
          <p:nvPr/>
        </p:nvGrpSpPr>
        <p:grpSpPr>
          <a:xfrm>
            <a:off x="8157905" y="1650323"/>
            <a:ext cx="1490040" cy="919440"/>
            <a:chOff x="8157905" y="1650323"/>
            <a:chExt cx="1490040" cy="919440"/>
          </a:xfrm>
        </p:grpSpPr>
        <mc:AlternateContent xmlns:mc="http://schemas.openxmlformats.org/markup-compatibility/2006" xmlns:p14="http://schemas.microsoft.com/office/powerpoint/2010/main">
          <mc:Choice Requires="p14">
            <p:contentPart p14:bwMode="auto" r:id="rId60">
              <p14:nvContentPartPr>
                <p14:cNvPr id="50" name="Tinta 49">
                  <a:extLst>
                    <a:ext uri="{FF2B5EF4-FFF2-40B4-BE49-F238E27FC236}">
                      <a16:creationId xmlns:a16="http://schemas.microsoft.com/office/drawing/2014/main" id="{2AA24090-ED04-47E1-84AE-80F6EEA2629F}"/>
                    </a:ext>
                  </a:extLst>
                </p14:cNvPr>
                <p14:cNvContentPartPr/>
                <p14:nvPr/>
              </p14:nvContentPartPr>
              <p14:xfrm>
                <a:off x="8157905" y="1758323"/>
                <a:ext cx="183240" cy="556560"/>
              </p14:xfrm>
            </p:contentPart>
          </mc:Choice>
          <mc:Fallback xmlns="">
            <p:pic>
              <p:nvPicPr>
                <p:cNvPr id="50" name="Tinta 49">
                  <a:extLst>
                    <a:ext uri="{FF2B5EF4-FFF2-40B4-BE49-F238E27FC236}">
                      <a16:creationId xmlns:a16="http://schemas.microsoft.com/office/drawing/2014/main" id="{2AA24090-ED04-47E1-84AE-80F6EEA2629F}"/>
                    </a:ext>
                  </a:extLst>
                </p:cNvPr>
                <p:cNvPicPr/>
                <p:nvPr/>
              </p:nvPicPr>
              <p:blipFill>
                <a:blip r:embed="rId61"/>
                <a:stretch>
                  <a:fillRect/>
                </a:stretch>
              </p:blipFill>
              <p:spPr>
                <a:xfrm>
                  <a:off x="8149265" y="1749683"/>
                  <a:ext cx="200880" cy="574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1" name="Tinta 50">
                  <a:extLst>
                    <a:ext uri="{FF2B5EF4-FFF2-40B4-BE49-F238E27FC236}">
                      <a16:creationId xmlns:a16="http://schemas.microsoft.com/office/drawing/2014/main" id="{19B70F42-5EE4-4FFC-9259-8ADEEE2900AA}"/>
                    </a:ext>
                  </a:extLst>
                </p14:cNvPr>
                <p14:cNvContentPartPr/>
                <p14:nvPr/>
              </p14:nvContentPartPr>
              <p14:xfrm>
                <a:off x="8440865" y="1856603"/>
                <a:ext cx="215280" cy="713160"/>
              </p14:xfrm>
            </p:contentPart>
          </mc:Choice>
          <mc:Fallback xmlns="">
            <p:pic>
              <p:nvPicPr>
                <p:cNvPr id="51" name="Tinta 50">
                  <a:extLst>
                    <a:ext uri="{FF2B5EF4-FFF2-40B4-BE49-F238E27FC236}">
                      <a16:creationId xmlns:a16="http://schemas.microsoft.com/office/drawing/2014/main" id="{19B70F42-5EE4-4FFC-9259-8ADEEE2900AA}"/>
                    </a:ext>
                  </a:extLst>
                </p:cNvPr>
                <p:cNvPicPr/>
                <p:nvPr/>
              </p:nvPicPr>
              <p:blipFill>
                <a:blip r:embed="rId63"/>
                <a:stretch>
                  <a:fillRect/>
                </a:stretch>
              </p:blipFill>
              <p:spPr>
                <a:xfrm>
                  <a:off x="8431865" y="1847963"/>
                  <a:ext cx="23292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2" name="Tinta 51">
                  <a:extLst>
                    <a:ext uri="{FF2B5EF4-FFF2-40B4-BE49-F238E27FC236}">
                      <a16:creationId xmlns:a16="http://schemas.microsoft.com/office/drawing/2014/main" id="{959A9BBE-78C1-4DAC-9E23-175B236C73F5}"/>
                    </a:ext>
                  </a:extLst>
                </p14:cNvPr>
                <p14:cNvContentPartPr/>
                <p14:nvPr/>
              </p14:nvContentPartPr>
              <p14:xfrm>
                <a:off x="8793665" y="1858403"/>
                <a:ext cx="184680" cy="448920"/>
              </p14:xfrm>
            </p:contentPart>
          </mc:Choice>
          <mc:Fallback xmlns="">
            <p:pic>
              <p:nvPicPr>
                <p:cNvPr id="52" name="Tinta 51">
                  <a:extLst>
                    <a:ext uri="{FF2B5EF4-FFF2-40B4-BE49-F238E27FC236}">
                      <a16:creationId xmlns:a16="http://schemas.microsoft.com/office/drawing/2014/main" id="{959A9BBE-78C1-4DAC-9E23-175B236C73F5}"/>
                    </a:ext>
                  </a:extLst>
                </p:cNvPr>
                <p:cNvPicPr/>
                <p:nvPr/>
              </p:nvPicPr>
              <p:blipFill>
                <a:blip r:embed="rId65"/>
                <a:stretch>
                  <a:fillRect/>
                </a:stretch>
              </p:blipFill>
              <p:spPr>
                <a:xfrm>
                  <a:off x="8785025" y="1849763"/>
                  <a:ext cx="20232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3" name="Tinta 52">
                  <a:extLst>
                    <a:ext uri="{FF2B5EF4-FFF2-40B4-BE49-F238E27FC236}">
                      <a16:creationId xmlns:a16="http://schemas.microsoft.com/office/drawing/2014/main" id="{2C331444-29CA-46B8-9958-F32BE4CE9F85}"/>
                    </a:ext>
                  </a:extLst>
                </p14:cNvPr>
                <p14:cNvContentPartPr/>
                <p14:nvPr/>
              </p14:nvContentPartPr>
              <p14:xfrm>
                <a:off x="8961785" y="2101763"/>
                <a:ext cx="313920" cy="190080"/>
              </p14:xfrm>
            </p:contentPart>
          </mc:Choice>
          <mc:Fallback xmlns="">
            <p:pic>
              <p:nvPicPr>
                <p:cNvPr id="53" name="Tinta 52">
                  <a:extLst>
                    <a:ext uri="{FF2B5EF4-FFF2-40B4-BE49-F238E27FC236}">
                      <a16:creationId xmlns:a16="http://schemas.microsoft.com/office/drawing/2014/main" id="{2C331444-29CA-46B8-9958-F32BE4CE9F85}"/>
                    </a:ext>
                  </a:extLst>
                </p:cNvPr>
                <p:cNvPicPr/>
                <p:nvPr/>
              </p:nvPicPr>
              <p:blipFill>
                <a:blip r:embed="rId67"/>
                <a:stretch>
                  <a:fillRect/>
                </a:stretch>
              </p:blipFill>
              <p:spPr>
                <a:xfrm>
                  <a:off x="8952785" y="2092763"/>
                  <a:ext cx="3315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4" name="Tinta 53">
                  <a:extLst>
                    <a:ext uri="{FF2B5EF4-FFF2-40B4-BE49-F238E27FC236}">
                      <a16:creationId xmlns:a16="http://schemas.microsoft.com/office/drawing/2014/main" id="{D0C73529-117C-4CBE-AB1C-DB2DBC452497}"/>
                    </a:ext>
                  </a:extLst>
                </p14:cNvPr>
                <p14:cNvContentPartPr/>
                <p14:nvPr/>
              </p14:nvContentPartPr>
              <p14:xfrm>
                <a:off x="9306665" y="1837883"/>
                <a:ext cx="114120" cy="465480"/>
              </p14:xfrm>
            </p:contentPart>
          </mc:Choice>
          <mc:Fallback xmlns="">
            <p:pic>
              <p:nvPicPr>
                <p:cNvPr id="54" name="Tinta 53">
                  <a:extLst>
                    <a:ext uri="{FF2B5EF4-FFF2-40B4-BE49-F238E27FC236}">
                      <a16:creationId xmlns:a16="http://schemas.microsoft.com/office/drawing/2014/main" id="{D0C73529-117C-4CBE-AB1C-DB2DBC452497}"/>
                    </a:ext>
                  </a:extLst>
                </p:cNvPr>
                <p:cNvPicPr/>
                <p:nvPr/>
              </p:nvPicPr>
              <p:blipFill>
                <a:blip r:embed="rId69"/>
                <a:stretch>
                  <a:fillRect/>
                </a:stretch>
              </p:blipFill>
              <p:spPr>
                <a:xfrm>
                  <a:off x="9298025" y="1829243"/>
                  <a:ext cx="13176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5" name="Tinta 54">
                  <a:extLst>
                    <a:ext uri="{FF2B5EF4-FFF2-40B4-BE49-F238E27FC236}">
                      <a16:creationId xmlns:a16="http://schemas.microsoft.com/office/drawing/2014/main" id="{8F2920C1-759E-4AF6-A9E3-F8F8E9750E89}"/>
                    </a:ext>
                  </a:extLst>
                </p14:cNvPr>
                <p14:cNvContentPartPr/>
                <p14:nvPr/>
              </p14:nvContentPartPr>
              <p14:xfrm>
                <a:off x="9482345" y="1650323"/>
                <a:ext cx="165600" cy="739440"/>
              </p14:xfrm>
            </p:contentPart>
          </mc:Choice>
          <mc:Fallback xmlns="">
            <p:pic>
              <p:nvPicPr>
                <p:cNvPr id="55" name="Tinta 54">
                  <a:extLst>
                    <a:ext uri="{FF2B5EF4-FFF2-40B4-BE49-F238E27FC236}">
                      <a16:creationId xmlns:a16="http://schemas.microsoft.com/office/drawing/2014/main" id="{8F2920C1-759E-4AF6-A9E3-F8F8E9750E89}"/>
                    </a:ext>
                  </a:extLst>
                </p:cNvPr>
                <p:cNvPicPr/>
                <p:nvPr/>
              </p:nvPicPr>
              <p:blipFill>
                <a:blip r:embed="rId71"/>
                <a:stretch>
                  <a:fillRect/>
                </a:stretch>
              </p:blipFill>
              <p:spPr>
                <a:xfrm>
                  <a:off x="9473705" y="1641683"/>
                  <a:ext cx="183240" cy="757080"/>
                </a:xfrm>
                <a:prstGeom prst="rect">
                  <a:avLst/>
                </a:prstGeom>
              </p:spPr>
            </p:pic>
          </mc:Fallback>
        </mc:AlternateContent>
      </p:grpSp>
      <p:grpSp>
        <p:nvGrpSpPr>
          <p:cNvPr id="60" name="Agrupar 59">
            <a:extLst>
              <a:ext uri="{FF2B5EF4-FFF2-40B4-BE49-F238E27FC236}">
                <a16:creationId xmlns:a16="http://schemas.microsoft.com/office/drawing/2014/main" id="{112AE500-67CD-4535-87FC-867CAD93C497}"/>
              </a:ext>
            </a:extLst>
          </p:cNvPr>
          <p:cNvGrpSpPr/>
          <p:nvPr/>
        </p:nvGrpSpPr>
        <p:grpSpPr>
          <a:xfrm>
            <a:off x="9857825" y="2148563"/>
            <a:ext cx="215280" cy="189000"/>
            <a:chOff x="9857825" y="2148563"/>
            <a:chExt cx="215280" cy="189000"/>
          </a:xfrm>
        </p:grpSpPr>
        <mc:AlternateContent xmlns:mc="http://schemas.openxmlformats.org/markup-compatibility/2006" xmlns:p14="http://schemas.microsoft.com/office/powerpoint/2010/main">
          <mc:Choice Requires="p14">
            <p:contentPart p14:bwMode="auto" r:id="rId72">
              <p14:nvContentPartPr>
                <p14:cNvPr id="57" name="Tinta 56">
                  <a:extLst>
                    <a:ext uri="{FF2B5EF4-FFF2-40B4-BE49-F238E27FC236}">
                      <a16:creationId xmlns:a16="http://schemas.microsoft.com/office/drawing/2014/main" id="{3F149328-82FD-459F-9FF3-A0CE9118527E}"/>
                    </a:ext>
                  </a:extLst>
                </p14:cNvPr>
                <p14:cNvContentPartPr/>
                <p14:nvPr/>
              </p14:nvContentPartPr>
              <p14:xfrm>
                <a:off x="9857825" y="2148563"/>
                <a:ext cx="211320" cy="60480"/>
              </p14:xfrm>
            </p:contentPart>
          </mc:Choice>
          <mc:Fallback xmlns="">
            <p:pic>
              <p:nvPicPr>
                <p:cNvPr id="57" name="Tinta 56">
                  <a:extLst>
                    <a:ext uri="{FF2B5EF4-FFF2-40B4-BE49-F238E27FC236}">
                      <a16:creationId xmlns:a16="http://schemas.microsoft.com/office/drawing/2014/main" id="{3F149328-82FD-459F-9FF3-A0CE9118527E}"/>
                    </a:ext>
                  </a:extLst>
                </p:cNvPr>
                <p:cNvPicPr/>
                <p:nvPr/>
              </p:nvPicPr>
              <p:blipFill>
                <a:blip r:embed="rId73"/>
                <a:stretch>
                  <a:fillRect/>
                </a:stretch>
              </p:blipFill>
              <p:spPr>
                <a:xfrm>
                  <a:off x="9849185" y="2139563"/>
                  <a:ext cx="22896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8" name="Tinta 57">
                  <a:extLst>
                    <a:ext uri="{FF2B5EF4-FFF2-40B4-BE49-F238E27FC236}">
                      <a16:creationId xmlns:a16="http://schemas.microsoft.com/office/drawing/2014/main" id="{17C161B8-6C1C-411C-AFEB-648633905252}"/>
                    </a:ext>
                  </a:extLst>
                </p14:cNvPr>
                <p14:cNvContentPartPr/>
                <p14:nvPr/>
              </p14:nvContentPartPr>
              <p14:xfrm>
                <a:off x="9916145" y="2330363"/>
                <a:ext cx="156960" cy="7200"/>
              </p14:xfrm>
            </p:contentPart>
          </mc:Choice>
          <mc:Fallback xmlns="">
            <p:pic>
              <p:nvPicPr>
                <p:cNvPr id="58" name="Tinta 57">
                  <a:extLst>
                    <a:ext uri="{FF2B5EF4-FFF2-40B4-BE49-F238E27FC236}">
                      <a16:creationId xmlns:a16="http://schemas.microsoft.com/office/drawing/2014/main" id="{17C161B8-6C1C-411C-AFEB-648633905252}"/>
                    </a:ext>
                  </a:extLst>
                </p:cNvPr>
                <p:cNvPicPr/>
                <p:nvPr/>
              </p:nvPicPr>
              <p:blipFill>
                <a:blip r:embed="rId75"/>
                <a:stretch>
                  <a:fillRect/>
                </a:stretch>
              </p:blipFill>
              <p:spPr>
                <a:xfrm>
                  <a:off x="9907145" y="2321723"/>
                  <a:ext cx="174600" cy="24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59" name="Tinta 58">
                <a:extLst>
                  <a:ext uri="{FF2B5EF4-FFF2-40B4-BE49-F238E27FC236}">
                    <a16:creationId xmlns:a16="http://schemas.microsoft.com/office/drawing/2014/main" id="{341078FD-DADA-4C6F-B675-E156EC71A4D1}"/>
                  </a:ext>
                </a:extLst>
              </p14:cNvPr>
              <p14:cNvContentPartPr/>
              <p14:nvPr/>
            </p14:nvContentPartPr>
            <p14:xfrm>
              <a:off x="10432025" y="2163323"/>
              <a:ext cx="423720" cy="274320"/>
            </p14:xfrm>
          </p:contentPart>
        </mc:Choice>
        <mc:Fallback xmlns="">
          <p:pic>
            <p:nvPicPr>
              <p:cNvPr id="59" name="Tinta 58">
                <a:extLst>
                  <a:ext uri="{FF2B5EF4-FFF2-40B4-BE49-F238E27FC236}">
                    <a16:creationId xmlns:a16="http://schemas.microsoft.com/office/drawing/2014/main" id="{341078FD-DADA-4C6F-B675-E156EC71A4D1}"/>
                  </a:ext>
                </a:extLst>
              </p:cNvPr>
              <p:cNvPicPr/>
              <p:nvPr/>
            </p:nvPicPr>
            <p:blipFill>
              <a:blip r:embed="rId77"/>
              <a:stretch>
                <a:fillRect/>
              </a:stretch>
            </p:blipFill>
            <p:spPr>
              <a:xfrm>
                <a:off x="10423025" y="2154323"/>
                <a:ext cx="4413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Tinta 61">
                <a:extLst>
                  <a:ext uri="{FF2B5EF4-FFF2-40B4-BE49-F238E27FC236}">
                    <a16:creationId xmlns:a16="http://schemas.microsoft.com/office/drawing/2014/main" id="{D101BE00-7F9D-430B-9318-180A71F95F9A}"/>
                  </a:ext>
                </a:extLst>
              </p14:cNvPr>
              <p14:cNvContentPartPr/>
              <p14:nvPr/>
            </p14:nvContentPartPr>
            <p14:xfrm>
              <a:off x="7669385" y="1840763"/>
              <a:ext cx="1844280" cy="543240"/>
            </p14:xfrm>
          </p:contentPart>
        </mc:Choice>
        <mc:Fallback xmlns="">
          <p:pic>
            <p:nvPicPr>
              <p:cNvPr id="62" name="Tinta 61">
                <a:extLst>
                  <a:ext uri="{FF2B5EF4-FFF2-40B4-BE49-F238E27FC236}">
                    <a16:creationId xmlns:a16="http://schemas.microsoft.com/office/drawing/2014/main" id="{D101BE00-7F9D-430B-9318-180A71F95F9A}"/>
                  </a:ext>
                </a:extLst>
              </p:cNvPr>
              <p:cNvPicPr/>
              <p:nvPr/>
            </p:nvPicPr>
            <p:blipFill>
              <a:blip r:embed="rId79"/>
              <a:stretch>
                <a:fillRect/>
              </a:stretch>
            </p:blipFill>
            <p:spPr>
              <a:xfrm>
                <a:off x="7615385" y="1733123"/>
                <a:ext cx="1951920" cy="758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Tinta 62">
                <a:extLst>
                  <a:ext uri="{FF2B5EF4-FFF2-40B4-BE49-F238E27FC236}">
                    <a16:creationId xmlns:a16="http://schemas.microsoft.com/office/drawing/2014/main" id="{1817BA0E-5FDC-4FAC-B1D3-8A26D719D37B}"/>
                  </a:ext>
                </a:extLst>
              </p14:cNvPr>
              <p14:cNvContentPartPr/>
              <p14:nvPr/>
            </p14:nvContentPartPr>
            <p14:xfrm>
              <a:off x="10424465" y="2206883"/>
              <a:ext cx="358200" cy="258120"/>
            </p14:xfrm>
          </p:contentPart>
        </mc:Choice>
        <mc:Fallback xmlns="">
          <p:pic>
            <p:nvPicPr>
              <p:cNvPr id="63" name="Tinta 62">
                <a:extLst>
                  <a:ext uri="{FF2B5EF4-FFF2-40B4-BE49-F238E27FC236}">
                    <a16:creationId xmlns:a16="http://schemas.microsoft.com/office/drawing/2014/main" id="{1817BA0E-5FDC-4FAC-B1D3-8A26D719D37B}"/>
                  </a:ext>
                </a:extLst>
              </p:cNvPr>
              <p:cNvPicPr/>
              <p:nvPr/>
            </p:nvPicPr>
            <p:blipFill>
              <a:blip r:embed="rId81"/>
              <a:stretch>
                <a:fillRect/>
              </a:stretch>
            </p:blipFill>
            <p:spPr>
              <a:xfrm>
                <a:off x="10370465" y="2099243"/>
                <a:ext cx="46584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4" name="Tinta 63">
                <a:extLst>
                  <a:ext uri="{FF2B5EF4-FFF2-40B4-BE49-F238E27FC236}">
                    <a16:creationId xmlns:a16="http://schemas.microsoft.com/office/drawing/2014/main" id="{23F5A70F-AA14-4734-82C0-ABE620543BE8}"/>
                  </a:ext>
                </a:extLst>
              </p14:cNvPr>
              <p14:cNvContentPartPr/>
              <p14:nvPr/>
            </p14:nvContentPartPr>
            <p14:xfrm>
              <a:off x="7760105" y="3320363"/>
              <a:ext cx="213480" cy="480600"/>
            </p14:xfrm>
          </p:contentPart>
        </mc:Choice>
        <mc:Fallback xmlns="">
          <p:pic>
            <p:nvPicPr>
              <p:cNvPr id="64" name="Tinta 63">
                <a:extLst>
                  <a:ext uri="{FF2B5EF4-FFF2-40B4-BE49-F238E27FC236}">
                    <a16:creationId xmlns:a16="http://schemas.microsoft.com/office/drawing/2014/main" id="{23F5A70F-AA14-4734-82C0-ABE620543BE8}"/>
                  </a:ext>
                </a:extLst>
              </p:cNvPr>
              <p:cNvPicPr/>
              <p:nvPr/>
            </p:nvPicPr>
            <p:blipFill>
              <a:blip r:embed="rId83"/>
              <a:stretch>
                <a:fillRect/>
              </a:stretch>
            </p:blipFill>
            <p:spPr>
              <a:xfrm>
                <a:off x="7751105" y="3311723"/>
                <a:ext cx="231120" cy="498240"/>
              </a:xfrm>
              <a:prstGeom prst="rect">
                <a:avLst/>
              </a:prstGeom>
            </p:spPr>
          </p:pic>
        </mc:Fallback>
      </mc:AlternateContent>
      <p:grpSp>
        <p:nvGrpSpPr>
          <p:cNvPr id="71" name="Agrupar 70">
            <a:extLst>
              <a:ext uri="{FF2B5EF4-FFF2-40B4-BE49-F238E27FC236}">
                <a16:creationId xmlns:a16="http://schemas.microsoft.com/office/drawing/2014/main" id="{5B09FE91-2BE8-48CE-BFBA-0DBD357DD2BC}"/>
              </a:ext>
            </a:extLst>
          </p:cNvPr>
          <p:cNvGrpSpPr/>
          <p:nvPr/>
        </p:nvGrpSpPr>
        <p:grpSpPr>
          <a:xfrm>
            <a:off x="8232065" y="3143603"/>
            <a:ext cx="806400" cy="457200"/>
            <a:chOff x="8232065" y="3143603"/>
            <a:chExt cx="806400" cy="457200"/>
          </a:xfrm>
        </p:grpSpPr>
        <mc:AlternateContent xmlns:mc="http://schemas.openxmlformats.org/markup-compatibility/2006" xmlns:p14="http://schemas.microsoft.com/office/powerpoint/2010/main">
          <mc:Choice Requires="p14">
            <p:contentPart p14:bwMode="auto" r:id="rId84">
              <p14:nvContentPartPr>
                <p14:cNvPr id="65" name="Tinta 64">
                  <a:extLst>
                    <a:ext uri="{FF2B5EF4-FFF2-40B4-BE49-F238E27FC236}">
                      <a16:creationId xmlns:a16="http://schemas.microsoft.com/office/drawing/2014/main" id="{848C2802-D542-4A89-829B-CF61921AF174}"/>
                    </a:ext>
                  </a:extLst>
                </p14:cNvPr>
                <p14:cNvContentPartPr/>
                <p14:nvPr/>
              </p14:nvContentPartPr>
              <p14:xfrm>
                <a:off x="8232065" y="3143603"/>
                <a:ext cx="185040" cy="392760"/>
              </p14:xfrm>
            </p:contentPart>
          </mc:Choice>
          <mc:Fallback xmlns="">
            <p:pic>
              <p:nvPicPr>
                <p:cNvPr id="65" name="Tinta 64">
                  <a:extLst>
                    <a:ext uri="{FF2B5EF4-FFF2-40B4-BE49-F238E27FC236}">
                      <a16:creationId xmlns:a16="http://schemas.microsoft.com/office/drawing/2014/main" id="{848C2802-D542-4A89-829B-CF61921AF174}"/>
                    </a:ext>
                  </a:extLst>
                </p:cNvPr>
                <p:cNvPicPr/>
                <p:nvPr/>
              </p:nvPicPr>
              <p:blipFill>
                <a:blip r:embed="rId85"/>
                <a:stretch>
                  <a:fillRect/>
                </a:stretch>
              </p:blipFill>
              <p:spPr>
                <a:xfrm>
                  <a:off x="8223425" y="3134603"/>
                  <a:ext cx="2026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6" name="Tinta 65">
                  <a:extLst>
                    <a:ext uri="{FF2B5EF4-FFF2-40B4-BE49-F238E27FC236}">
                      <a16:creationId xmlns:a16="http://schemas.microsoft.com/office/drawing/2014/main" id="{5D53BF66-2C88-4F0D-82A4-2537E0E12E36}"/>
                    </a:ext>
                  </a:extLst>
                </p14:cNvPr>
                <p14:cNvContentPartPr/>
                <p14:nvPr/>
              </p14:nvContentPartPr>
              <p14:xfrm>
                <a:off x="8562185" y="3315323"/>
                <a:ext cx="286200" cy="227880"/>
              </p14:xfrm>
            </p:contentPart>
          </mc:Choice>
          <mc:Fallback xmlns="">
            <p:pic>
              <p:nvPicPr>
                <p:cNvPr id="66" name="Tinta 65">
                  <a:extLst>
                    <a:ext uri="{FF2B5EF4-FFF2-40B4-BE49-F238E27FC236}">
                      <a16:creationId xmlns:a16="http://schemas.microsoft.com/office/drawing/2014/main" id="{5D53BF66-2C88-4F0D-82A4-2537E0E12E36}"/>
                    </a:ext>
                  </a:extLst>
                </p:cNvPr>
                <p:cNvPicPr/>
                <p:nvPr/>
              </p:nvPicPr>
              <p:blipFill>
                <a:blip r:embed="rId87"/>
                <a:stretch>
                  <a:fillRect/>
                </a:stretch>
              </p:blipFill>
              <p:spPr>
                <a:xfrm>
                  <a:off x="8553185" y="3306323"/>
                  <a:ext cx="3038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7" name="Tinta 66">
                  <a:extLst>
                    <a:ext uri="{FF2B5EF4-FFF2-40B4-BE49-F238E27FC236}">
                      <a16:creationId xmlns:a16="http://schemas.microsoft.com/office/drawing/2014/main" id="{4AE70079-5C7A-4CF4-AB0E-099280B724EF}"/>
                    </a:ext>
                  </a:extLst>
                </p14:cNvPr>
                <p14:cNvContentPartPr/>
                <p14:nvPr/>
              </p14:nvContentPartPr>
              <p14:xfrm>
                <a:off x="8948825" y="3145763"/>
                <a:ext cx="89640" cy="455040"/>
              </p14:xfrm>
            </p:contentPart>
          </mc:Choice>
          <mc:Fallback xmlns="">
            <p:pic>
              <p:nvPicPr>
                <p:cNvPr id="67" name="Tinta 66">
                  <a:extLst>
                    <a:ext uri="{FF2B5EF4-FFF2-40B4-BE49-F238E27FC236}">
                      <a16:creationId xmlns:a16="http://schemas.microsoft.com/office/drawing/2014/main" id="{4AE70079-5C7A-4CF4-AB0E-099280B724EF}"/>
                    </a:ext>
                  </a:extLst>
                </p:cNvPr>
                <p:cNvPicPr/>
                <p:nvPr/>
              </p:nvPicPr>
              <p:blipFill>
                <a:blip r:embed="rId89"/>
                <a:stretch>
                  <a:fillRect/>
                </a:stretch>
              </p:blipFill>
              <p:spPr>
                <a:xfrm>
                  <a:off x="8940185" y="3137123"/>
                  <a:ext cx="107280" cy="472680"/>
                </a:xfrm>
                <a:prstGeom prst="rect">
                  <a:avLst/>
                </a:prstGeom>
              </p:spPr>
            </p:pic>
          </mc:Fallback>
        </mc:AlternateContent>
      </p:grpSp>
      <p:grpSp>
        <p:nvGrpSpPr>
          <p:cNvPr id="70" name="Agrupar 69">
            <a:extLst>
              <a:ext uri="{FF2B5EF4-FFF2-40B4-BE49-F238E27FC236}">
                <a16:creationId xmlns:a16="http://schemas.microsoft.com/office/drawing/2014/main" id="{C5F738E5-C9CF-48F9-A6D7-82521938053B}"/>
              </a:ext>
            </a:extLst>
          </p:cNvPr>
          <p:cNvGrpSpPr/>
          <p:nvPr/>
        </p:nvGrpSpPr>
        <p:grpSpPr>
          <a:xfrm>
            <a:off x="9367505" y="3197963"/>
            <a:ext cx="557640" cy="374760"/>
            <a:chOff x="9367505" y="3197963"/>
            <a:chExt cx="557640" cy="374760"/>
          </a:xfrm>
        </p:grpSpPr>
        <mc:AlternateContent xmlns:mc="http://schemas.openxmlformats.org/markup-compatibility/2006" xmlns:p14="http://schemas.microsoft.com/office/powerpoint/2010/main">
          <mc:Choice Requires="p14">
            <p:contentPart p14:bwMode="auto" r:id="rId90">
              <p14:nvContentPartPr>
                <p14:cNvPr id="68" name="Tinta 67">
                  <a:extLst>
                    <a:ext uri="{FF2B5EF4-FFF2-40B4-BE49-F238E27FC236}">
                      <a16:creationId xmlns:a16="http://schemas.microsoft.com/office/drawing/2014/main" id="{5FBF25B5-9302-4447-9102-49709A2B2365}"/>
                    </a:ext>
                  </a:extLst>
                </p14:cNvPr>
                <p14:cNvContentPartPr/>
                <p14:nvPr/>
              </p14:nvContentPartPr>
              <p14:xfrm>
                <a:off x="9367505" y="3416123"/>
                <a:ext cx="354240" cy="156600"/>
              </p14:xfrm>
            </p:contentPart>
          </mc:Choice>
          <mc:Fallback xmlns="">
            <p:pic>
              <p:nvPicPr>
                <p:cNvPr id="68" name="Tinta 67">
                  <a:extLst>
                    <a:ext uri="{FF2B5EF4-FFF2-40B4-BE49-F238E27FC236}">
                      <a16:creationId xmlns:a16="http://schemas.microsoft.com/office/drawing/2014/main" id="{5FBF25B5-9302-4447-9102-49709A2B2365}"/>
                    </a:ext>
                  </a:extLst>
                </p:cNvPr>
                <p:cNvPicPr/>
                <p:nvPr/>
              </p:nvPicPr>
              <p:blipFill>
                <a:blip r:embed="rId91"/>
                <a:stretch>
                  <a:fillRect/>
                </a:stretch>
              </p:blipFill>
              <p:spPr>
                <a:xfrm>
                  <a:off x="9358505" y="3407123"/>
                  <a:ext cx="3718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9" name="Tinta 68">
                  <a:extLst>
                    <a:ext uri="{FF2B5EF4-FFF2-40B4-BE49-F238E27FC236}">
                      <a16:creationId xmlns:a16="http://schemas.microsoft.com/office/drawing/2014/main" id="{29B92A15-16DE-4CB6-B6F4-CAEBC392F708}"/>
                    </a:ext>
                  </a:extLst>
                </p14:cNvPr>
                <p14:cNvContentPartPr/>
                <p14:nvPr/>
              </p14:nvContentPartPr>
              <p14:xfrm>
                <a:off x="9763145" y="3197963"/>
                <a:ext cx="162000" cy="52560"/>
              </p14:xfrm>
            </p:contentPart>
          </mc:Choice>
          <mc:Fallback xmlns="">
            <p:pic>
              <p:nvPicPr>
                <p:cNvPr id="69" name="Tinta 68">
                  <a:extLst>
                    <a:ext uri="{FF2B5EF4-FFF2-40B4-BE49-F238E27FC236}">
                      <a16:creationId xmlns:a16="http://schemas.microsoft.com/office/drawing/2014/main" id="{29B92A15-16DE-4CB6-B6F4-CAEBC392F708}"/>
                    </a:ext>
                  </a:extLst>
                </p:cNvPr>
                <p:cNvPicPr/>
                <p:nvPr/>
              </p:nvPicPr>
              <p:blipFill>
                <a:blip r:embed="rId93"/>
                <a:stretch>
                  <a:fillRect/>
                </a:stretch>
              </p:blipFill>
              <p:spPr>
                <a:xfrm>
                  <a:off x="9754145" y="3189323"/>
                  <a:ext cx="179640" cy="7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72" name="Tinta 71">
                <a:extLst>
                  <a:ext uri="{FF2B5EF4-FFF2-40B4-BE49-F238E27FC236}">
                    <a16:creationId xmlns:a16="http://schemas.microsoft.com/office/drawing/2014/main" id="{FC9231A8-E589-4A24-85F1-31CFDC18EFDA}"/>
                  </a:ext>
                </a:extLst>
              </p14:cNvPr>
              <p14:cNvContentPartPr/>
              <p14:nvPr/>
            </p14:nvContentPartPr>
            <p14:xfrm>
              <a:off x="10203065" y="3215603"/>
              <a:ext cx="353160" cy="680400"/>
            </p14:xfrm>
          </p:contentPart>
        </mc:Choice>
        <mc:Fallback xmlns="">
          <p:pic>
            <p:nvPicPr>
              <p:cNvPr id="72" name="Tinta 71">
                <a:extLst>
                  <a:ext uri="{FF2B5EF4-FFF2-40B4-BE49-F238E27FC236}">
                    <a16:creationId xmlns:a16="http://schemas.microsoft.com/office/drawing/2014/main" id="{FC9231A8-E589-4A24-85F1-31CFDC18EFDA}"/>
                  </a:ext>
                </a:extLst>
              </p:cNvPr>
              <p:cNvPicPr/>
              <p:nvPr/>
            </p:nvPicPr>
            <p:blipFill>
              <a:blip r:embed="rId95"/>
              <a:stretch>
                <a:fillRect/>
              </a:stretch>
            </p:blipFill>
            <p:spPr>
              <a:xfrm>
                <a:off x="10194065" y="3206963"/>
                <a:ext cx="370800" cy="698040"/>
              </a:xfrm>
              <a:prstGeom prst="rect">
                <a:avLst/>
              </a:prstGeom>
            </p:spPr>
          </p:pic>
        </mc:Fallback>
      </mc:AlternateContent>
      <p:grpSp>
        <p:nvGrpSpPr>
          <p:cNvPr id="78" name="Agrupar 77">
            <a:extLst>
              <a:ext uri="{FF2B5EF4-FFF2-40B4-BE49-F238E27FC236}">
                <a16:creationId xmlns:a16="http://schemas.microsoft.com/office/drawing/2014/main" id="{F963C4AD-E639-4F69-BEE6-9566A96EDE2F}"/>
              </a:ext>
            </a:extLst>
          </p:cNvPr>
          <p:cNvGrpSpPr/>
          <p:nvPr/>
        </p:nvGrpSpPr>
        <p:grpSpPr>
          <a:xfrm>
            <a:off x="10803545" y="3096803"/>
            <a:ext cx="1070280" cy="745920"/>
            <a:chOff x="10803545" y="3096803"/>
            <a:chExt cx="1070280" cy="745920"/>
          </a:xfrm>
        </p:grpSpPr>
        <mc:AlternateContent xmlns:mc="http://schemas.openxmlformats.org/markup-compatibility/2006" xmlns:p14="http://schemas.microsoft.com/office/powerpoint/2010/main">
          <mc:Choice Requires="p14">
            <p:contentPart p14:bwMode="auto" r:id="rId96">
              <p14:nvContentPartPr>
                <p14:cNvPr id="73" name="Tinta 72">
                  <a:extLst>
                    <a:ext uri="{FF2B5EF4-FFF2-40B4-BE49-F238E27FC236}">
                      <a16:creationId xmlns:a16="http://schemas.microsoft.com/office/drawing/2014/main" id="{ED7F49B7-7643-45F9-9591-C04065915D48}"/>
                    </a:ext>
                  </a:extLst>
                </p14:cNvPr>
                <p14:cNvContentPartPr/>
                <p14:nvPr/>
              </p14:nvContentPartPr>
              <p14:xfrm>
                <a:off x="10803545" y="3167363"/>
                <a:ext cx="110520" cy="22680"/>
              </p14:xfrm>
            </p:contentPart>
          </mc:Choice>
          <mc:Fallback xmlns="">
            <p:pic>
              <p:nvPicPr>
                <p:cNvPr id="73" name="Tinta 72">
                  <a:extLst>
                    <a:ext uri="{FF2B5EF4-FFF2-40B4-BE49-F238E27FC236}">
                      <a16:creationId xmlns:a16="http://schemas.microsoft.com/office/drawing/2014/main" id="{ED7F49B7-7643-45F9-9591-C04065915D48}"/>
                    </a:ext>
                  </a:extLst>
                </p:cNvPr>
                <p:cNvPicPr/>
                <p:nvPr/>
              </p:nvPicPr>
              <p:blipFill>
                <a:blip r:embed="rId97"/>
                <a:stretch>
                  <a:fillRect/>
                </a:stretch>
              </p:blipFill>
              <p:spPr>
                <a:xfrm>
                  <a:off x="10794545" y="3158723"/>
                  <a:ext cx="1281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4" name="Tinta 73">
                  <a:extLst>
                    <a:ext uri="{FF2B5EF4-FFF2-40B4-BE49-F238E27FC236}">
                      <a16:creationId xmlns:a16="http://schemas.microsoft.com/office/drawing/2014/main" id="{C9D1C765-7713-475F-AFFB-AC42ADDD2F3E}"/>
                    </a:ext>
                  </a:extLst>
                </p14:cNvPr>
                <p14:cNvContentPartPr/>
                <p14:nvPr/>
              </p14:nvContentPartPr>
              <p14:xfrm>
                <a:off x="11052665" y="3096803"/>
                <a:ext cx="68400" cy="242280"/>
              </p14:xfrm>
            </p:contentPart>
          </mc:Choice>
          <mc:Fallback xmlns="">
            <p:pic>
              <p:nvPicPr>
                <p:cNvPr id="74" name="Tinta 73">
                  <a:extLst>
                    <a:ext uri="{FF2B5EF4-FFF2-40B4-BE49-F238E27FC236}">
                      <a16:creationId xmlns:a16="http://schemas.microsoft.com/office/drawing/2014/main" id="{C9D1C765-7713-475F-AFFB-AC42ADDD2F3E}"/>
                    </a:ext>
                  </a:extLst>
                </p:cNvPr>
                <p:cNvPicPr/>
                <p:nvPr/>
              </p:nvPicPr>
              <p:blipFill>
                <a:blip r:embed="rId99"/>
                <a:stretch>
                  <a:fillRect/>
                </a:stretch>
              </p:blipFill>
              <p:spPr>
                <a:xfrm>
                  <a:off x="11043665" y="3088163"/>
                  <a:ext cx="8604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5" name="Tinta 74">
                  <a:extLst>
                    <a:ext uri="{FF2B5EF4-FFF2-40B4-BE49-F238E27FC236}">
                      <a16:creationId xmlns:a16="http://schemas.microsoft.com/office/drawing/2014/main" id="{3D98BC4C-0D1C-4D43-AF55-36EC008123D0}"/>
                    </a:ext>
                  </a:extLst>
                </p14:cNvPr>
                <p14:cNvContentPartPr/>
                <p14:nvPr/>
              </p14:nvContentPartPr>
              <p14:xfrm>
                <a:off x="11159945" y="3322163"/>
                <a:ext cx="163440" cy="425520"/>
              </p14:xfrm>
            </p:contentPart>
          </mc:Choice>
          <mc:Fallback xmlns="">
            <p:pic>
              <p:nvPicPr>
                <p:cNvPr id="75" name="Tinta 74">
                  <a:extLst>
                    <a:ext uri="{FF2B5EF4-FFF2-40B4-BE49-F238E27FC236}">
                      <a16:creationId xmlns:a16="http://schemas.microsoft.com/office/drawing/2014/main" id="{3D98BC4C-0D1C-4D43-AF55-36EC008123D0}"/>
                    </a:ext>
                  </a:extLst>
                </p:cNvPr>
                <p:cNvPicPr/>
                <p:nvPr/>
              </p:nvPicPr>
              <p:blipFill>
                <a:blip r:embed="rId101"/>
                <a:stretch>
                  <a:fillRect/>
                </a:stretch>
              </p:blipFill>
              <p:spPr>
                <a:xfrm>
                  <a:off x="11150945" y="3313163"/>
                  <a:ext cx="18108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6" name="Tinta 75">
                  <a:extLst>
                    <a:ext uri="{FF2B5EF4-FFF2-40B4-BE49-F238E27FC236}">
                      <a16:creationId xmlns:a16="http://schemas.microsoft.com/office/drawing/2014/main" id="{DAD96C42-84E4-442D-B44B-B80A1530AD3F}"/>
                    </a:ext>
                  </a:extLst>
                </p14:cNvPr>
                <p14:cNvContentPartPr/>
                <p14:nvPr/>
              </p14:nvContentPartPr>
              <p14:xfrm>
                <a:off x="11402585" y="3576683"/>
                <a:ext cx="306360" cy="193680"/>
              </p14:xfrm>
            </p:contentPart>
          </mc:Choice>
          <mc:Fallback xmlns="">
            <p:pic>
              <p:nvPicPr>
                <p:cNvPr id="76" name="Tinta 75">
                  <a:extLst>
                    <a:ext uri="{FF2B5EF4-FFF2-40B4-BE49-F238E27FC236}">
                      <a16:creationId xmlns:a16="http://schemas.microsoft.com/office/drawing/2014/main" id="{DAD96C42-84E4-442D-B44B-B80A1530AD3F}"/>
                    </a:ext>
                  </a:extLst>
                </p:cNvPr>
                <p:cNvPicPr/>
                <p:nvPr/>
              </p:nvPicPr>
              <p:blipFill>
                <a:blip r:embed="rId103"/>
                <a:stretch>
                  <a:fillRect/>
                </a:stretch>
              </p:blipFill>
              <p:spPr>
                <a:xfrm>
                  <a:off x="11393945" y="3568043"/>
                  <a:ext cx="324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7" name="Tinta 76">
                  <a:extLst>
                    <a:ext uri="{FF2B5EF4-FFF2-40B4-BE49-F238E27FC236}">
                      <a16:creationId xmlns:a16="http://schemas.microsoft.com/office/drawing/2014/main" id="{10604CCF-0AAC-41CE-95EC-E6CCD28E6D7A}"/>
                    </a:ext>
                  </a:extLst>
                </p14:cNvPr>
                <p14:cNvContentPartPr/>
                <p14:nvPr/>
              </p14:nvContentPartPr>
              <p14:xfrm>
                <a:off x="11754305" y="3269603"/>
                <a:ext cx="119520" cy="573120"/>
              </p14:xfrm>
            </p:contentPart>
          </mc:Choice>
          <mc:Fallback xmlns="">
            <p:pic>
              <p:nvPicPr>
                <p:cNvPr id="77" name="Tinta 76">
                  <a:extLst>
                    <a:ext uri="{FF2B5EF4-FFF2-40B4-BE49-F238E27FC236}">
                      <a16:creationId xmlns:a16="http://schemas.microsoft.com/office/drawing/2014/main" id="{10604CCF-0AAC-41CE-95EC-E6CCD28E6D7A}"/>
                    </a:ext>
                  </a:extLst>
                </p:cNvPr>
                <p:cNvPicPr/>
                <p:nvPr/>
              </p:nvPicPr>
              <p:blipFill>
                <a:blip r:embed="rId105"/>
                <a:stretch>
                  <a:fillRect/>
                </a:stretch>
              </p:blipFill>
              <p:spPr>
                <a:xfrm>
                  <a:off x="11745305" y="3260963"/>
                  <a:ext cx="137160" cy="590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6">
            <p14:nvContentPartPr>
              <p14:cNvPr id="79" name="Tinta 78">
                <a:extLst>
                  <a:ext uri="{FF2B5EF4-FFF2-40B4-BE49-F238E27FC236}">
                    <a16:creationId xmlns:a16="http://schemas.microsoft.com/office/drawing/2014/main" id="{D86E176E-E8FA-4D2A-8E65-3B5E76B43FF1}"/>
                  </a:ext>
                </a:extLst>
              </p14:cNvPr>
              <p14:cNvContentPartPr/>
              <p14:nvPr/>
            </p14:nvContentPartPr>
            <p14:xfrm>
              <a:off x="10851425" y="3079883"/>
              <a:ext cx="254880" cy="194400"/>
            </p14:xfrm>
          </p:contentPart>
        </mc:Choice>
        <mc:Fallback xmlns="">
          <p:pic>
            <p:nvPicPr>
              <p:cNvPr id="79" name="Tinta 78">
                <a:extLst>
                  <a:ext uri="{FF2B5EF4-FFF2-40B4-BE49-F238E27FC236}">
                    <a16:creationId xmlns:a16="http://schemas.microsoft.com/office/drawing/2014/main" id="{D86E176E-E8FA-4D2A-8E65-3B5E76B43FF1}"/>
                  </a:ext>
                </a:extLst>
              </p:cNvPr>
              <p:cNvPicPr/>
              <p:nvPr/>
            </p:nvPicPr>
            <p:blipFill>
              <a:blip r:embed="rId107"/>
              <a:stretch>
                <a:fillRect/>
              </a:stretch>
            </p:blipFill>
            <p:spPr>
              <a:xfrm>
                <a:off x="10797785" y="2971883"/>
                <a:ext cx="362520" cy="410040"/>
              </a:xfrm>
              <a:prstGeom prst="rect">
                <a:avLst/>
              </a:prstGeom>
            </p:spPr>
          </p:pic>
        </mc:Fallback>
      </mc:AlternateContent>
      <p:grpSp>
        <p:nvGrpSpPr>
          <p:cNvPr id="89" name="Agrupar 88">
            <a:extLst>
              <a:ext uri="{FF2B5EF4-FFF2-40B4-BE49-F238E27FC236}">
                <a16:creationId xmlns:a16="http://schemas.microsoft.com/office/drawing/2014/main" id="{F5452C4D-9DC9-415C-95B2-383A1E4C4751}"/>
              </a:ext>
            </a:extLst>
          </p:cNvPr>
          <p:cNvGrpSpPr/>
          <p:nvPr/>
        </p:nvGrpSpPr>
        <p:grpSpPr>
          <a:xfrm>
            <a:off x="6900785" y="127163"/>
            <a:ext cx="3503160" cy="1382400"/>
            <a:chOff x="6900785" y="127163"/>
            <a:chExt cx="3503160" cy="1382400"/>
          </a:xfrm>
        </p:grpSpPr>
        <mc:AlternateContent xmlns:mc="http://schemas.openxmlformats.org/markup-compatibility/2006" xmlns:p14="http://schemas.microsoft.com/office/powerpoint/2010/main">
          <mc:Choice Requires="p14">
            <p:contentPart p14:bwMode="auto" r:id="rId108">
              <p14:nvContentPartPr>
                <p14:cNvPr id="80" name="Tinta 79">
                  <a:extLst>
                    <a:ext uri="{FF2B5EF4-FFF2-40B4-BE49-F238E27FC236}">
                      <a16:creationId xmlns:a16="http://schemas.microsoft.com/office/drawing/2014/main" id="{F56FF25A-A158-4D25-8587-9B3C26BAFF63}"/>
                    </a:ext>
                  </a:extLst>
                </p14:cNvPr>
                <p14:cNvContentPartPr/>
                <p14:nvPr/>
              </p14:nvContentPartPr>
              <p14:xfrm>
                <a:off x="7343225" y="776963"/>
                <a:ext cx="221760" cy="401760"/>
              </p14:xfrm>
            </p:contentPart>
          </mc:Choice>
          <mc:Fallback xmlns="">
            <p:pic>
              <p:nvPicPr>
                <p:cNvPr id="80" name="Tinta 79">
                  <a:extLst>
                    <a:ext uri="{FF2B5EF4-FFF2-40B4-BE49-F238E27FC236}">
                      <a16:creationId xmlns:a16="http://schemas.microsoft.com/office/drawing/2014/main" id="{F56FF25A-A158-4D25-8587-9B3C26BAFF63}"/>
                    </a:ext>
                  </a:extLst>
                </p:cNvPr>
                <p:cNvPicPr/>
                <p:nvPr/>
              </p:nvPicPr>
              <p:blipFill>
                <a:blip r:embed="rId109"/>
                <a:stretch>
                  <a:fillRect/>
                </a:stretch>
              </p:blipFill>
              <p:spPr>
                <a:xfrm>
                  <a:off x="7334585" y="767963"/>
                  <a:ext cx="23940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1" name="Tinta 80">
                  <a:extLst>
                    <a:ext uri="{FF2B5EF4-FFF2-40B4-BE49-F238E27FC236}">
                      <a16:creationId xmlns:a16="http://schemas.microsoft.com/office/drawing/2014/main" id="{0BD9E2C3-324F-4E2A-8D4A-52126AC9D88F}"/>
                    </a:ext>
                  </a:extLst>
                </p14:cNvPr>
                <p14:cNvContentPartPr/>
                <p14:nvPr/>
              </p14:nvContentPartPr>
              <p14:xfrm>
                <a:off x="7755785" y="729083"/>
                <a:ext cx="205920" cy="211680"/>
              </p14:xfrm>
            </p:contentPart>
          </mc:Choice>
          <mc:Fallback xmlns="">
            <p:pic>
              <p:nvPicPr>
                <p:cNvPr id="81" name="Tinta 80">
                  <a:extLst>
                    <a:ext uri="{FF2B5EF4-FFF2-40B4-BE49-F238E27FC236}">
                      <a16:creationId xmlns:a16="http://schemas.microsoft.com/office/drawing/2014/main" id="{0BD9E2C3-324F-4E2A-8D4A-52126AC9D88F}"/>
                    </a:ext>
                  </a:extLst>
                </p:cNvPr>
                <p:cNvPicPr/>
                <p:nvPr/>
              </p:nvPicPr>
              <p:blipFill>
                <a:blip r:embed="rId111"/>
                <a:stretch>
                  <a:fillRect/>
                </a:stretch>
              </p:blipFill>
              <p:spPr>
                <a:xfrm>
                  <a:off x="7746785" y="720443"/>
                  <a:ext cx="2235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2" name="Tinta 81">
                  <a:extLst>
                    <a:ext uri="{FF2B5EF4-FFF2-40B4-BE49-F238E27FC236}">
                      <a16:creationId xmlns:a16="http://schemas.microsoft.com/office/drawing/2014/main" id="{00121A3E-03E9-4505-8013-AAAAD8A63A26}"/>
                    </a:ext>
                  </a:extLst>
                </p14:cNvPr>
                <p14:cNvContentPartPr/>
                <p14:nvPr/>
              </p14:nvContentPartPr>
              <p14:xfrm>
                <a:off x="8302985" y="602723"/>
                <a:ext cx="279720" cy="575280"/>
              </p14:xfrm>
            </p:contentPart>
          </mc:Choice>
          <mc:Fallback xmlns="">
            <p:pic>
              <p:nvPicPr>
                <p:cNvPr id="82" name="Tinta 81">
                  <a:extLst>
                    <a:ext uri="{FF2B5EF4-FFF2-40B4-BE49-F238E27FC236}">
                      <a16:creationId xmlns:a16="http://schemas.microsoft.com/office/drawing/2014/main" id="{00121A3E-03E9-4505-8013-AAAAD8A63A26}"/>
                    </a:ext>
                  </a:extLst>
                </p:cNvPr>
                <p:cNvPicPr/>
                <p:nvPr/>
              </p:nvPicPr>
              <p:blipFill>
                <a:blip r:embed="rId113"/>
                <a:stretch>
                  <a:fillRect/>
                </a:stretch>
              </p:blipFill>
              <p:spPr>
                <a:xfrm>
                  <a:off x="8294345" y="594083"/>
                  <a:ext cx="29736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3" name="Tinta 82">
                  <a:extLst>
                    <a:ext uri="{FF2B5EF4-FFF2-40B4-BE49-F238E27FC236}">
                      <a16:creationId xmlns:a16="http://schemas.microsoft.com/office/drawing/2014/main" id="{DDB20C3B-3D3A-456C-B341-0B5B4D6FC466}"/>
                    </a:ext>
                  </a:extLst>
                </p14:cNvPr>
                <p14:cNvContentPartPr/>
                <p14:nvPr/>
              </p14:nvContentPartPr>
              <p14:xfrm>
                <a:off x="8971865" y="844283"/>
                <a:ext cx="244800" cy="49320"/>
              </p14:xfrm>
            </p:contentPart>
          </mc:Choice>
          <mc:Fallback xmlns="">
            <p:pic>
              <p:nvPicPr>
                <p:cNvPr id="83" name="Tinta 82">
                  <a:extLst>
                    <a:ext uri="{FF2B5EF4-FFF2-40B4-BE49-F238E27FC236}">
                      <a16:creationId xmlns:a16="http://schemas.microsoft.com/office/drawing/2014/main" id="{DDB20C3B-3D3A-456C-B341-0B5B4D6FC466}"/>
                    </a:ext>
                  </a:extLst>
                </p:cNvPr>
                <p:cNvPicPr/>
                <p:nvPr/>
              </p:nvPicPr>
              <p:blipFill>
                <a:blip r:embed="rId115"/>
                <a:stretch>
                  <a:fillRect/>
                </a:stretch>
              </p:blipFill>
              <p:spPr>
                <a:xfrm>
                  <a:off x="8962865" y="835283"/>
                  <a:ext cx="26244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4" name="Tinta 83">
                  <a:extLst>
                    <a:ext uri="{FF2B5EF4-FFF2-40B4-BE49-F238E27FC236}">
                      <a16:creationId xmlns:a16="http://schemas.microsoft.com/office/drawing/2014/main" id="{83A8376E-D4ED-496D-BCFB-D15EC7A6CF82}"/>
                    </a:ext>
                  </a:extLst>
                </p14:cNvPr>
                <p14:cNvContentPartPr/>
                <p14:nvPr/>
              </p14:nvContentPartPr>
              <p14:xfrm>
                <a:off x="8962865" y="986483"/>
                <a:ext cx="183600" cy="24120"/>
              </p14:xfrm>
            </p:contentPart>
          </mc:Choice>
          <mc:Fallback xmlns="">
            <p:pic>
              <p:nvPicPr>
                <p:cNvPr id="84" name="Tinta 83">
                  <a:extLst>
                    <a:ext uri="{FF2B5EF4-FFF2-40B4-BE49-F238E27FC236}">
                      <a16:creationId xmlns:a16="http://schemas.microsoft.com/office/drawing/2014/main" id="{83A8376E-D4ED-496D-BCFB-D15EC7A6CF82}"/>
                    </a:ext>
                  </a:extLst>
                </p:cNvPr>
                <p:cNvPicPr/>
                <p:nvPr/>
              </p:nvPicPr>
              <p:blipFill>
                <a:blip r:embed="rId117"/>
                <a:stretch>
                  <a:fillRect/>
                </a:stretch>
              </p:blipFill>
              <p:spPr>
                <a:xfrm>
                  <a:off x="8954225" y="977483"/>
                  <a:ext cx="201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5" name="Tinta 84">
                  <a:extLst>
                    <a:ext uri="{FF2B5EF4-FFF2-40B4-BE49-F238E27FC236}">
                      <a16:creationId xmlns:a16="http://schemas.microsoft.com/office/drawing/2014/main" id="{34D67BAC-DA49-4A4A-9DCD-6DD1DC561491}"/>
                    </a:ext>
                  </a:extLst>
                </p14:cNvPr>
                <p14:cNvContentPartPr/>
                <p14:nvPr/>
              </p14:nvContentPartPr>
              <p14:xfrm>
                <a:off x="9563345" y="866963"/>
                <a:ext cx="381960" cy="215640"/>
              </p14:xfrm>
            </p:contentPart>
          </mc:Choice>
          <mc:Fallback xmlns="">
            <p:pic>
              <p:nvPicPr>
                <p:cNvPr id="85" name="Tinta 84">
                  <a:extLst>
                    <a:ext uri="{FF2B5EF4-FFF2-40B4-BE49-F238E27FC236}">
                      <a16:creationId xmlns:a16="http://schemas.microsoft.com/office/drawing/2014/main" id="{34D67BAC-DA49-4A4A-9DCD-6DD1DC561491}"/>
                    </a:ext>
                  </a:extLst>
                </p:cNvPr>
                <p:cNvPicPr/>
                <p:nvPr/>
              </p:nvPicPr>
              <p:blipFill>
                <a:blip r:embed="rId119"/>
                <a:stretch>
                  <a:fillRect/>
                </a:stretch>
              </p:blipFill>
              <p:spPr>
                <a:xfrm>
                  <a:off x="9554705" y="857963"/>
                  <a:ext cx="39960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8" name="Tinta 87">
                  <a:extLst>
                    <a:ext uri="{FF2B5EF4-FFF2-40B4-BE49-F238E27FC236}">
                      <a16:creationId xmlns:a16="http://schemas.microsoft.com/office/drawing/2014/main" id="{5F28FB99-9D57-422A-AB68-5F6C07425526}"/>
                    </a:ext>
                  </a:extLst>
                </p14:cNvPr>
                <p14:cNvContentPartPr/>
                <p14:nvPr/>
              </p14:nvContentPartPr>
              <p14:xfrm>
                <a:off x="6900785" y="127163"/>
                <a:ext cx="3503160" cy="1382400"/>
              </p14:xfrm>
            </p:contentPart>
          </mc:Choice>
          <mc:Fallback xmlns="">
            <p:pic>
              <p:nvPicPr>
                <p:cNvPr id="88" name="Tinta 87">
                  <a:extLst>
                    <a:ext uri="{FF2B5EF4-FFF2-40B4-BE49-F238E27FC236}">
                      <a16:creationId xmlns:a16="http://schemas.microsoft.com/office/drawing/2014/main" id="{5F28FB99-9D57-422A-AB68-5F6C07425526}"/>
                    </a:ext>
                  </a:extLst>
                </p:cNvPr>
                <p:cNvPicPr/>
                <p:nvPr/>
              </p:nvPicPr>
              <p:blipFill>
                <a:blip r:embed="rId121"/>
                <a:stretch>
                  <a:fillRect/>
                </a:stretch>
              </p:blipFill>
              <p:spPr>
                <a:xfrm>
                  <a:off x="6892145" y="118163"/>
                  <a:ext cx="3520800" cy="1400040"/>
                </a:xfrm>
                <a:prstGeom prst="rect">
                  <a:avLst/>
                </a:prstGeom>
              </p:spPr>
            </p:pic>
          </mc:Fallback>
        </mc:AlternateContent>
      </p:grpSp>
      <p:grpSp>
        <p:nvGrpSpPr>
          <p:cNvPr id="102" name="Agrupar 101">
            <a:extLst>
              <a:ext uri="{FF2B5EF4-FFF2-40B4-BE49-F238E27FC236}">
                <a16:creationId xmlns:a16="http://schemas.microsoft.com/office/drawing/2014/main" id="{D608114E-7094-4F39-B16D-DF7D55A89F78}"/>
              </a:ext>
            </a:extLst>
          </p:cNvPr>
          <p:cNvGrpSpPr/>
          <p:nvPr/>
        </p:nvGrpSpPr>
        <p:grpSpPr>
          <a:xfrm>
            <a:off x="250505" y="5234123"/>
            <a:ext cx="3307320" cy="585000"/>
            <a:chOff x="250505" y="5234123"/>
            <a:chExt cx="3307320" cy="585000"/>
          </a:xfrm>
        </p:grpSpPr>
        <mc:AlternateContent xmlns:mc="http://schemas.openxmlformats.org/markup-compatibility/2006" xmlns:p14="http://schemas.microsoft.com/office/powerpoint/2010/main">
          <mc:Choice Requires="p14">
            <p:contentPart p14:bwMode="auto" r:id="rId122">
              <p14:nvContentPartPr>
                <p14:cNvPr id="90" name="Tinta 89">
                  <a:extLst>
                    <a:ext uri="{FF2B5EF4-FFF2-40B4-BE49-F238E27FC236}">
                      <a16:creationId xmlns:a16="http://schemas.microsoft.com/office/drawing/2014/main" id="{D1CAA950-26C8-4D15-A1E4-94E985474B84}"/>
                    </a:ext>
                  </a:extLst>
                </p14:cNvPr>
                <p14:cNvContentPartPr/>
                <p14:nvPr/>
              </p14:nvContentPartPr>
              <p14:xfrm>
                <a:off x="250505" y="5234123"/>
                <a:ext cx="196200" cy="390960"/>
              </p14:xfrm>
            </p:contentPart>
          </mc:Choice>
          <mc:Fallback xmlns="">
            <p:pic>
              <p:nvPicPr>
                <p:cNvPr id="90" name="Tinta 89">
                  <a:extLst>
                    <a:ext uri="{FF2B5EF4-FFF2-40B4-BE49-F238E27FC236}">
                      <a16:creationId xmlns:a16="http://schemas.microsoft.com/office/drawing/2014/main" id="{D1CAA950-26C8-4D15-A1E4-94E985474B84}"/>
                    </a:ext>
                  </a:extLst>
                </p:cNvPr>
                <p:cNvPicPr/>
                <p:nvPr/>
              </p:nvPicPr>
              <p:blipFill>
                <a:blip r:embed="rId123"/>
                <a:stretch>
                  <a:fillRect/>
                </a:stretch>
              </p:blipFill>
              <p:spPr>
                <a:xfrm>
                  <a:off x="241505" y="5225483"/>
                  <a:ext cx="2138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91" name="Tinta 90">
                  <a:extLst>
                    <a:ext uri="{FF2B5EF4-FFF2-40B4-BE49-F238E27FC236}">
                      <a16:creationId xmlns:a16="http://schemas.microsoft.com/office/drawing/2014/main" id="{9984518F-4EA4-473B-B227-F0A16E4F5BB2}"/>
                    </a:ext>
                  </a:extLst>
                </p14:cNvPr>
                <p14:cNvContentPartPr/>
                <p14:nvPr/>
              </p14:nvContentPartPr>
              <p14:xfrm>
                <a:off x="539585" y="5485043"/>
                <a:ext cx="336960" cy="166680"/>
              </p14:xfrm>
            </p:contentPart>
          </mc:Choice>
          <mc:Fallback xmlns="">
            <p:pic>
              <p:nvPicPr>
                <p:cNvPr id="91" name="Tinta 90">
                  <a:extLst>
                    <a:ext uri="{FF2B5EF4-FFF2-40B4-BE49-F238E27FC236}">
                      <a16:creationId xmlns:a16="http://schemas.microsoft.com/office/drawing/2014/main" id="{9984518F-4EA4-473B-B227-F0A16E4F5BB2}"/>
                    </a:ext>
                  </a:extLst>
                </p:cNvPr>
                <p:cNvPicPr/>
                <p:nvPr/>
              </p:nvPicPr>
              <p:blipFill>
                <a:blip r:embed="rId125"/>
                <a:stretch>
                  <a:fillRect/>
                </a:stretch>
              </p:blipFill>
              <p:spPr>
                <a:xfrm>
                  <a:off x="530585" y="5476043"/>
                  <a:ext cx="3546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2" name="Tinta 91">
                  <a:extLst>
                    <a:ext uri="{FF2B5EF4-FFF2-40B4-BE49-F238E27FC236}">
                      <a16:creationId xmlns:a16="http://schemas.microsoft.com/office/drawing/2014/main" id="{442C6A45-413A-46D1-821D-2C047EDD3569}"/>
                    </a:ext>
                  </a:extLst>
                </p14:cNvPr>
                <p14:cNvContentPartPr/>
                <p14:nvPr/>
              </p14:nvContentPartPr>
              <p14:xfrm>
                <a:off x="951785" y="5460203"/>
                <a:ext cx="136080" cy="202320"/>
              </p14:xfrm>
            </p:contentPart>
          </mc:Choice>
          <mc:Fallback xmlns="">
            <p:pic>
              <p:nvPicPr>
                <p:cNvPr id="92" name="Tinta 91">
                  <a:extLst>
                    <a:ext uri="{FF2B5EF4-FFF2-40B4-BE49-F238E27FC236}">
                      <a16:creationId xmlns:a16="http://schemas.microsoft.com/office/drawing/2014/main" id="{442C6A45-413A-46D1-821D-2C047EDD3569}"/>
                    </a:ext>
                  </a:extLst>
                </p:cNvPr>
                <p:cNvPicPr/>
                <p:nvPr/>
              </p:nvPicPr>
              <p:blipFill>
                <a:blip r:embed="rId127"/>
                <a:stretch>
                  <a:fillRect/>
                </a:stretch>
              </p:blipFill>
              <p:spPr>
                <a:xfrm>
                  <a:off x="943145" y="5451563"/>
                  <a:ext cx="153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93" name="Tinta 92">
                  <a:extLst>
                    <a:ext uri="{FF2B5EF4-FFF2-40B4-BE49-F238E27FC236}">
                      <a16:creationId xmlns:a16="http://schemas.microsoft.com/office/drawing/2014/main" id="{BEDB83D1-7B80-421F-B19F-4D01CE4CCD83}"/>
                    </a:ext>
                  </a:extLst>
                </p14:cNvPr>
                <p14:cNvContentPartPr/>
                <p14:nvPr/>
              </p14:nvContentPartPr>
              <p14:xfrm>
                <a:off x="1161665" y="5509883"/>
                <a:ext cx="406080" cy="190800"/>
              </p14:xfrm>
            </p:contentPart>
          </mc:Choice>
          <mc:Fallback xmlns="">
            <p:pic>
              <p:nvPicPr>
                <p:cNvPr id="93" name="Tinta 92">
                  <a:extLst>
                    <a:ext uri="{FF2B5EF4-FFF2-40B4-BE49-F238E27FC236}">
                      <a16:creationId xmlns:a16="http://schemas.microsoft.com/office/drawing/2014/main" id="{BEDB83D1-7B80-421F-B19F-4D01CE4CCD83}"/>
                    </a:ext>
                  </a:extLst>
                </p:cNvPr>
                <p:cNvPicPr/>
                <p:nvPr/>
              </p:nvPicPr>
              <p:blipFill>
                <a:blip r:embed="rId129"/>
                <a:stretch>
                  <a:fillRect/>
                </a:stretch>
              </p:blipFill>
              <p:spPr>
                <a:xfrm>
                  <a:off x="1153025" y="5500883"/>
                  <a:ext cx="42372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4" name="Tinta 93">
                  <a:extLst>
                    <a:ext uri="{FF2B5EF4-FFF2-40B4-BE49-F238E27FC236}">
                      <a16:creationId xmlns:a16="http://schemas.microsoft.com/office/drawing/2014/main" id="{D7208981-2675-4AC6-A821-EB300D3DA249}"/>
                    </a:ext>
                  </a:extLst>
                </p14:cNvPr>
                <p14:cNvContentPartPr/>
                <p14:nvPr/>
              </p14:nvContentPartPr>
              <p14:xfrm>
                <a:off x="1656665" y="5342843"/>
                <a:ext cx="275400" cy="361080"/>
              </p14:xfrm>
            </p:contentPart>
          </mc:Choice>
          <mc:Fallback xmlns="">
            <p:pic>
              <p:nvPicPr>
                <p:cNvPr id="94" name="Tinta 93">
                  <a:extLst>
                    <a:ext uri="{FF2B5EF4-FFF2-40B4-BE49-F238E27FC236}">
                      <a16:creationId xmlns:a16="http://schemas.microsoft.com/office/drawing/2014/main" id="{D7208981-2675-4AC6-A821-EB300D3DA249}"/>
                    </a:ext>
                  </a:extLst>
                </p:cNvPr>
                <p:cNvPicPr/>
                <p:nvPr/>
              </p:nvPicPr>
              <p:blipFill>
                <a:blip r:embed="rId131"/>
                <a:stretch>
                  <a:fillRect/>
                </a:stretch>
              </p:blipFill>
              <p:spPr>
                <a:xfrm>
                  <a:off x="1647665" y="5333843"/>
                  <a:ext cx="293040" cy="378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5" name="Tinta 94">
                  <a:extLst>
                    <a:ext uri="{FF2B5EF4-FFF2-40B4-BE49-F238E27FC236}">
                      <a16:creationId xmlns:a16="http://schemas.microsoft.com/office/drawing/2014/main" id="{1ED900E2-618E-4F4E-972C-ABFC945FAE44}"/>
                    </a:ext>
                  </a:extLst>
                </p14:cNvPr>
                <p14:cNvContentPartPr/>
                <p14:nvPr/>
              </p14:nvContentPartPr>
              <p14:xfrm>
                <a:off x="1870865" y="5423483"/>
                <a:ext cx="121680" cy="68760"/>
              </p14:xfrm>
            </p:contentPart>
          </mc:Choice>
          <mc:Fallback xmlns="">
            <p:pic>
              <p:nvPicPr>
                <p:cNvPr id="95" name="Tinta 94">
                  <a:extLst>
                    <a:ext uri="{FF2B5EF4-FFF2-40B4-BE49-F238E27FC236}">
                      <a16:creationId xmlns:a16="http://schemas.microsoft.com/office/drawing/2014/main" id="{1ED900E2-618E-4F4E-972C-ABFC945FAE44}"/>
                    </a:ext>
                  </a:extLst>
                </p:cNvPr>
                <p:cNvPicPr/>
                <p:nvPr/>
              </p:nvPicPr>
              <p:blipFill>
                <a:blip r:embed="rId133"/>
                <a:stretch>
                  <a:fillRect/>
                </a:stretch>
              </p:blipFill>
              <p:spPr>
                <a:xfrm>
                  <a:off x="1862225" y="5414483"/>
                  <a:ext cx="13932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6" name="Tinta 95">
                  <a:extLst>
                    <a:ext uri="{FF2B5EF4-FFF2-40B4-BE49-F238E27FC236}">
                      <a16:creationId xmlns:a16="http://schemas.microsoft.com/office/drawing/2014/main" id="{752BA03D-F698-4026-866F-1DDC14146064}"/>
                    </a:ext>
                  </a:extLst>
                </p14:cNvPr>
                <p14:cNvContentPartPr/>
                <p14:nvPr/>
              </p14:nvContentPartPr>
              <p14:xfrm>
                <a:off x="1383065" y="5371283"/>
                <a:ext cx="398520" cy="43560"/>
              </p14:xfrm>
            </p:contentPart>
          </mc:Choice>
          <mc:Fallback xmlns="">
            <p:pic>
              <p:nvPicPr>
                <p:cNvPr id="96" name="Tinta 95">
                  <a:extLst>
                    <a:ext uri="{FF2B5EF4-FFF2-40B4-BE49-F238E27FC236}">
                      <a16:creationId xmlns:a16="http://schemas.microsoft.com/office/drawing/2014/main" id="{752BA03D-F698-4026-866F-1DDC14146064}"/>
                    </a:ext>
                  </a:extLst>
                </p:cNvPr>
                <p:cNvPicPr/>
                <p:nvPr/>
              </p:nvPicPr>
              <p:blipFill>
                <a:blip r:embed="rId135"/>
                <a:stretch>
                  <a:fillRect/>
                </a:stretch>
              </p:blipFill>
              <p:spPr>
                <a:xfrm>
                  <a:off x="1374065" y="5362283"/>
                  <a:ext cx="416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7" name="Tinta 96">
                  <a:extLst>
                    <a:ext uri="{FF2B5EF4-FFF2-40B4-BE49-F238E27FC236}">
                      <a16:creationId xmlns:a16="http://schemas.microsoft.com/office/drawing/2014/main" id="{8B2FB5F1-71CE-4F06-98BA-5A772D7CD8F1}"/>
                    </a:ext>
                  </a:extLst>
                </p14:cNvPr>
                <p14:cNvContentPartPr/>
                <p14:nvPr/>
              </p14:nvContentPartPr>
              <p14:xfrm>
                <a:off x="1999745" y="5585483"/>
                <a:ext cx="173880" cy="129600"/>
              </p14:xfrm>
            </p:contentPart>
          </mc:Choice>
          <mc:Fallback xmlns="">
            <p:pic>
              <p:nvPicPr>
                <p:cNvPr id="97" name="Tinta 96">
                  <a:extLst>
                    <a:ext uri="{FF2B5EF4-FFF2-40B4-BE49-F238E27FC236}">
                      <a16:creationId xmlns:a16="http://schemas.microsoft.com/office/drawing/2014/main" id="{8B2FB5F1-71CE-4F06-98BA-5A772D7CD8F1}"/>
                    </a:ext>
                  </a:extLst>
                </p:cNvPr>
                <p:cNvPicPr/>
                <p:nvPr/>
              </p:nvPicPr>
              <p:blipFill>
                <a:blip r:embed="rId137"/>
                <a:stretch>
                  <a:fillRect/>
                </a:stretch>
              </p:blipFill>
              <p:spPr>
                <a:xfrm>
                  <a:off x="1991105" y="5576843"/>
                  <a:ext cx="1915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8" name="Tinta 97">
                  <a:extLst>
                    <a:ext uri="{FF2B5EF4-FFF2-40B4-BE49-F238E27FC236}">
                      <a16:creationId xmlns:a16="http://schemas.microsoft.com/office/drawing/2014/main" id="{884792AC-A5E7-4374-8F69-1126089ABAE3}"/>
                    </a:ext>
                  </a:extLst>
                </p14:cNvPr>
                <p14:cNvContentPartPr/>
                <p14:nvPr/>
              </p14:nvContentPartPr>
              <p14:xfrm>
                <a:off x="2261465" y="5451923"/>
                <a:ext cx="501120" cy="308520"/>
              </p14:xfrm>
            </p:contentPart>
          </mc:Choice>
          <mc:Fallback xmlns="">
            <p:pic>
              <p:nvPicPr>
                <p:cNvPr id="98" name="Tinta 97">
                  <a:extLst>
                    <a:ext uri="{FF2B5EF4-FFF2-40B4-BE49-F238E27FC236}">
                      <a16:creationId xmlns:a16="http://schemas.microsoft.com/office/drawing/2014/main" id="{884792AC-A5E7-4374-8F69-1126089ABAE3}"/>
                    </a:ext>
                  </a:extLst>
                </p:cNvPr>
                <p:cNvPicPr/>
                <p:nvPr/>
              </p:nvPicPr>
              <p:blipFill>
                <a:blip r:embed="rId139"/>
                <a:stretch>
                  <a:fillRect/>
                </a:stretch>
              </p:blipFill>
              <p:spPr>
                <a:xfrm>
                  <a:off x="2252825" y="5442923"/>
                  <a:ext cx="51876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99" name="Tinta 98">
                  <a:extLst>
                    <a:ext uri="{FF2B5EF4-FFF2-40B4-BE49-F238E27FC236}">
                      <a16:creationId xmlns:a16="http://schemas.microsoft.com/office/drawing/2014/main" id="{1C6E1CAD-1430-4B90-8218-4B93015275E9}"/>
                    </a:ext>
                  </a:extLst>
                </p14:cNvPr>
                <p14:cNvContentPartPr/>
                <p14:nvPr/>
              </p14:nvContentPartPr>
              <p14:xfrm>
                <a:off x="3164345" y="5643083"/>
                <a:ext cx="215280" cy="14040"/>
              </p14:xfrm>
            </p:contentPart>
          </mc:Choice>
          <mc:Fallback xmlns="">
            <p:pic>
              <p:nvPicPr>
                <p:cNvPr id="99" name="Tinta 98">
                  <a:extLst>
                    <a:ext uri="{FF2B5EF4-FFF2-40B4-BE49-F238E27FC236}">
                      <a16:creationId xmlns:a16="http://schemas.microsoft.com/office/drawing/2014/main" id="{1C6E1CAD-1430-4B90-8218-4B93015275E9}"/>
                    </a:ext>
                  </a:extLst>
                </p:cNvPr>
                <p:cNvPicPr/>
                <p:nvPr/>
              </p:nvPicPr>
              <p:blipFill>
                <a:blip r:embed="rId141"/>
                <a:stretch>
                  <a:fillRect/>
                </a:stretch>
              </p:blipFill>
              <p:spPr>
                <a:xfrm>
                  <a:off x="3155345" y="5634083"/>
                  <a:ext cx="2329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0" name="Tinta 99">
                  <a:extLst>
                    <a:ext uri="{FF2B5EF4-FFF2-40B4-BE49-F238E27FC236}">
                      <a16:creationId xmlns:a16="http://schemas.microsoft.com/office/drawing/2014/main" id="{7B12FE70-4E5E-40E9-A1A7-16BDE9F400A0}"/>
                    </a:ext>
                  </a:extLst>
                </p14:cNvPr>
                <p14:cNvContentPartPr/>
                <p14:nvPr/>
              </p14:nvContentPartPr>
              <p14:xfrm>
                <a:off x="3121145" y="5740643"/>
                <a:ext cx="207720" cy="18720"/>
              </p14:xfrm>
            </p:contentPart>
          </mc:Choice>
          <mc:Fallback xmlns="">
            <p:pic>
              <p:nvPicPr>
                <p:cNvPr id="100" name="Tinta 99">
                  <a:extLst>
                    <a:ext uri="{FF2B5EF4-FFF2-40B4-BE49-F238E27FC236}">
                      <a16:creationId xmlns:a16="http://schemas.microsoft.com/office/drawing/2014/main" id="{7B12FE70-4E5E-40E9-A1A7-16BDE9F400A0}"/>
                    </a:ext>
                  </a:extLst>
                </p:cNvPr>
                <p:cNvPicPr/>
                <p:nvPr/>
              </p:nvPicPr>
              <p:blipFill>
                <a:blip r:embed="rId143"/>
                <a:stretch>
                  <a:fillRect/>
                </a:stretch>
              </p:blipFill>
              <p:spPr>
                <a:xfrm>
                  <a:off x="3112505" y="5732003"/>
                  <a:ext cx="22536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1" name="Tinta 100">
                  <a:extLst>
                    <a:ext uri="{FF2B5EF4-FFF2-40B4-BE49-F238E27FC236}">
                      <a16:creationId xmlns:a16="http://schemas.microsoft.com/office/drawing/2014/main" id="{E96AF123-8A9F-457F-835B-4755A165A4CF}"/>
                    </a:ext>
                  </a:extLst>
                </p14:cNvPr>
                <p14:cNvContentPartPr/>
                <p14:nvPr/>
              </p14:nvContentPartPr>
              <p14:xfrm>
                <a:off x="3345065" y="5602043"/>
                <a:ext cx="212760" cy="217080"/>
              </p14:xfrm>
            </p:contentPart>
          </mc:Choice>
          <mc:Fallback xmlns="">
            <p:pic>
              <p:nvPicPr>
                <p:cNvPr id="101" name="Tinta 100">
                  <a:extLst>
                    <a:ext uri="{FF2B5EF4-FFF2-40B4-BE49-F238E27FC236}">
                      <a16:creationId xmlns:a16="http://schemas.microsoft.com/office/drawing/2014/main" id="{E96AF123-8A9F-457F-835B-4755A165A4CF}"/>
                    </a:ext>
                  </a:extLst>
                </p:cNvPr>
                <p:cNvPicPr/>
                <p:nvPr/>
              </p:nvPicPr>
              <p:blipFill>
                <a:blip r:embed="rId145"/>
                <a:stretch>
                  <a:fillRect/>
                </a:stretch>
              </p:blipFill>
              <p:spPr>
                <a:xfrm>
                  <a:off x="3336065" y="5593043"/>
                  <a:ext cx="230400" cy="234720"/>
                </a:xfrm>
                <a:prstGeom prst="rect">
                  <a:avLst/>
                </a:prstGeom>
              </p:spPr>
            </p:pic>
          </mc:Fallback>
        </mc:AlternateContent>
      </p:grpSp>
      <p:grpSp>
        <p:nvGrpSpPr>
          <p:cNvPr id="125" name="Agrupar 124">
            <a:extLst>
              <a:ext uri="{FF2B5EF4-FFF2-40B4-BE49-F238E27FC236}">
                <a16:creationId xmlns:a16="http://schemas.microsoft.com/office/drawing/2014/main" id="{296F2FDB-C5B5-4A48-932C-0E0E31E97B4F}"/>
              </a:ext>
            </a:extLst>
          </p:cNvPr>
          <p:cNvGrpSpPr/>
          <p:nvPr/>
        </p:nvGrpSpPr>
        <p:grpSpPr>
          <a:xfrm>
            <a:off x="3853025" y="5124323"/>
            <a:ext cx="5154120" cy="1262520"/>
            <a:chOff x="3853025" y="5124323"/>
            <a:chExt cx="5154120" cy="1262520"/>
          </a:xfrm>
        </p:grpSpPr>
        <mc:AlternateContent xmlns:mc="http://schemas.openxmlformats.org/markup-compatibility/2006" xmlns:p14="http://schemas.microsoft.com/office/powerpoint/2010/main">
          <mc:Choice Requires="p14">
            <p:contentPart p14:bwMode="auto" r:id="rId146">
              <p14:nvContentPartPr>
                <p14:cNvPr id="103" name="Tinta 102">
                  <a:extLst>
                    <a:ext uri="{FF2B5EF4-FFF2-40B4-BE49-F238E27FC236}">
                      <a16:creationId xmlns:a16="http://schemas.microsoft.com/office/drawing/2014/main" id="{91CEED67-7BAE-4F7F-80F7-1A00B4789E0B}"/>
                    </a:ext>
                  </a:extLst>
                </p14:cNvPr>
                <p14:cNvContentPartPr/>
                <p14:nvPr/>
              </p14:nvContentPartPr>
              <p14:xfrm>
                <a:off x="3853025" y="5455523"/>
                <a:ext cx="547920" cy="333360"/>
              </p14:xfrm>
            </p:contentPart>
          </mc:Choice>
          <mc:Fallback xmlns="">
            <p:pic>
              <p:nvPicPr>
                <p:cNvPr id="103" name="Tinta 102">
                  <a:extLst>
                    <a:ext uri="{FF2B5EF4-FFF2-40B4-BE49-F238E27FC236}">
                      <a16:creationId xmlns:a16="http://schemas.microsoft.com/office/drawing/2014/main" id="{91CEED67-7BAE-4F7F-80F7-1A00B4789E0B}"/>
                    </a:ext>
                  </a:extLst>
                </p:cNvPr>
                <p:cNvPicPr/>
                <p:nvPr/>
              </p:nvPicPr>
              <p:blipFill>
                <a:blip r:embed="rId147"/>
                <a:stretch>
                  <a:fillRect/>
                </a:stretch>
              </p:blipFill>
              <p:spPr>
                <a:xfrm>
                  <a:off x="3844385" y="5446883"/>
                  <a:ext cx="56556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4" name="Tinta 103">
                  <a:extLst>
                    <a:ext uri="{FF2B5EF4-FFF2-40B4-BE49-F238E27FC236}">
                      <a16:creationId xmlns:a16="http://schemas.microsoft.com/office/drawing/2014/main" id="{1E610D53-6705-448E-AA52-4AAAF5DB2D37}"/>
                    </a:ext>
                  </a:extLst>
                </p14:cNvPr>
                <p14:cNvContentPartPr/>
                <p14:nvPr/>
              </p14:nvContentPartPr>
              <p14:xfrm>
                <a:off x="4310945" y="5525723"/>
                <a:ext cx="42120" cy="28800"/>
              </p14:xfrm>
            </p:contentPart>
          </mc:Choice>
          <mc:Fallback xmlns="">
            <p:pic>
              <p:nvPicPr>
                <p:cNvPr id="104" name="Tinta 103">
                  <a:extLst>
                    <a:ext uri="{FF2B5EF4-FFF2-40B4-BE49-F238E27FC236}">
                      <a16:creationId xmlns:a16="http://schemas.microsoft.com/office/drawing/2014/main" id="{1E610D53-6705-448E-AA52-4AAAF5DB2D37}"/>
                    </a:ext>
                  </a:extLst>
                </p:cNvPr>
                <p:cNvPicPr/>
                <p:nvPr/>
              </p:nvPicPr>
              <p:blipFill>
                <a:blip r:embed="rId149"/>
                <a:stretch>
                  <a:fillRect/>
                </a:stretch>
              </p:blipFill>
              <p:spPr>
                <a:xfrm>
                  <a:off x="4301945" y="5517083"/>
                  <a:ext cx="597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5" name="Tinta 104">
                  <a:extLst>
                    <a:ext uri="{FF2B5EF4-FFF2-40B4-BE49-F238E27FC236}">
                      <a16:creationId xmlns:a16="http://schemas.microsoft.com/office/drawing/2014/main" id="{65263335-8719-476A-9E87-E883E73002FC}"/>
                    </a:ext>
                  </a:extLst>
                </p14:cNvPr>
                <p14:cNvContentPartPr/>
                <p14:nvPr/>
              </p14:nvContentPartPr>
              <p14:xfrm>
                <a:off x="4494185" y="5630483"/>
                <a:ext cx="350640" cy="366480"/>
              </p14:xfrm>
            </p:contentPart>
          </mc:Choice>
          <mc:Fallback xmlns="">
            <p:pic>
              <p:nvPicPr>
                <p:cNvPr id="105" name="Tinta 104">
                  <a:extLst>
                    <a:ext uri="{FF2B5EF4-FFF2-40B4-BE49-F238E27FC236}">
                      <a16:creationId xmlns:a16="http://schemas.microsoft.com/office/drawing/2014/main" id="{65263335-8719-476A-9E87-E883E73002FC}"/>
                    </a:ext>
                  </a:extLst>
                </p:cNvPr>
                <p:cNvPicPr/>
                <p:nvPr/>
              </p:nvPicPr>
              <p:blipFill>
                <a:blip r:embed="rId151"/>
                <a:stretch>
                  <a:fillRect/>
                </a:stretch>
              </p:blipFill>
              <p:spPr>
                <a:xfrm>
                  <a:off x="4485185" y="5621483"/>
                  <a:ext cx="36828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6" name="Tinta 105">
                  <a:extLst>
                    <a:ext uri="{FF2B5EF4-FFF2-40B4-BE49-F238E27FC236}">
                      <a16:creationId xmlns:a16="http://schemas.microsoft.com/office/drawing/2014/main" id="{E1ED2F9F-C215-42D9-9D01-1F3A93C34427}"/>
                    </a:ext>
                  </a:extLst>
                </p14:cNvPr>
                <p14:cNvContentPartPr/>
                <p14:nvPr/>
              </p14:nvContentPartPr>
              <p14:xfrm>
                <a:off x="4884785" y="5386043"/>
                <a:ext cx="462240" cy="392400"/>
              </p14:xfrm>
            </p:contentPart>
          </mc:Choice>
          <mc:Fallback xmlns="">
            <p:pic>
              <p:nvPicPr>
                <p:cNvPr id="106" name="Tinta 105">
                  <a:extLst>
                    <a:ext uri="{FF2B5EF4-FFF2-40B4-BE49-F238E27FC236}">
                      <a16:creationId xmlns:a16="http://schemas.microsoft.com/office/drawing/2014/main" id="{E1ED2F9F-C215-42D9-9D01-1F3A93C34427}"/>
                    </a:ext>
                  </a:extLst>
                </p:cNvPr>
                <p:cNvPicPr/>
                <p:nvPr/>
              </p:nvPicPr>
              <p:blipFill>
                <a:blip r:embed="rId153"/>
                <a:stretch>
                  <a:fillRect/>
                </a:stretch>
              </p:blipFill>
              <p:spPr>
                <a:xfrm>
                  <a:off x="4875785" y="5377043"/>
                  <a:ext cx="4798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7" name="Tinta 106">
                  <a:extLst>
                    <a:ext uri="{FF2B5EF4-FFF2-40B4-BE49-F238E27FC236}">
                      <a16:creationId xmlns:a16="http://schemas.microsoft.com/office/drawing/2014/main" id="{349A8433-270D-4DF5-B613-B6E04FBB29D2}"/>
                    </a:ext>
                  </a:extLst>
                </p14:cNvPr>
                <p14:cNvContentPartPr/>
                <p14:nvPr/>
              </p14:nvContentPartPr>
              <p14:xfrm>
                <a:off x="4674905" y="5389283"/>
                <a:ext cx="583200" cy="63000"/>
              </p14:xfrm>
            </p:contentPart>
          </mc:Choice>
          <mc:Fallback xmlns="">
            <p:pic>
              <p:nvPicPr>
                <p:cNvPr id="107" name="Tinta 106">
                  <a:extLst>
                    <a:ext uri="{FF2B5EF4-FFF2-40B4-BE49-F238E27FC236}">
                      <a16:creationId xmlns:a16="http://schemas.microsoft.com/office/drawing/2014/main" id="{349A8433-270D-4DF5-B613-B6E04FBB29D2}"/>
                    </a:ext>
                  </a:extLst>
                </p:cNvPr>
                <p:cNvPicPr/>
                <p:nvPr/>
              </p:nvPicPr>
              <p:blipFill>
                <a:blip r:embed="rId155"/>
                <a:stretch>
                  <a:fillRect/>
                </a:stretch>
              </p:blipFill>
              <p:spPr>
                <a:xfrm>
                  <a:off x="4665905" y="5380643"/>
                  <a:ext cx="6008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8" name="Tinta 107">
                  <a:extLst>
                    <a:ext uri="{FF2B5EF4-FFF2-40B4-BE49-F238E27FC236}">
                      <a16:creationId xmlns:a16="http://schemas.microsoft.com/office/drawing/2014/main" id="{D8F14D70-5F45-4AFD-9481-54CFB42C2F14}"/>
                    </a:ext>
                  </a:extLst>
                </p14:cNvPr>
                <p14:cNvContentPartPr/>
                <p14:nvPr/>
              </p14:nvContentPartPr>
              <p14:xfrm>
                <a:off x="5399945" y="5604203"/>
                <a:ext cx="363960" cy="166320"/>
              </p14:xfrm>
            </p:contentPart>
          </mc:Choice>
          <mc:Fallback xmlns="">
            <p:pic>
              <p:nvPicPr>
                <p:cNvPr id="108" name="Tinta 107">
                  <a:extLst>
                    <a:ext uri="{FF2B5EF4-FFF2-40B4-BE49-F238E27FC236}">
                      <a16:creationId xmlns:a16="http://schemas.microsoft.com/office/drawing/2014/main" id="{D8F14D70-5F45-4AFD-9481-54CFB42C2F14}"/>
                    </a:ext>
                  </a:extLst>
                </p:cNvPr>
                <p:cNvPicPr/>
                <p:nvPr/>
              </p:nvPicPr>
              <p:blipFill>
                <a:blip r:embed="rId157"/>
                <a:stretch>
                  <a:fillRect/>
                </a:stretch>
              </p:blipFill>
              <p:spPr>
                <a:xfrm>
                  <a:off x="5390945" y="5595563"/>
                  <a:ext cx="38160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Tinta 108">
                  <a:extLst>
                    <a:ext uri="{FF2B5EF4-FFF2-40B4-BE49-F238E27FC236}">
                      <a16:creationId xmlns:a16="http://schemas.microsoft.com/office/drawing/2014/main" id="{07824AD4-5A2B-4357-B814-E89F57F85427}"/>
                    </a:ext>
                  </a:extLst>
                </p14:cNvPr>
                <p14:cNvContentPartPr/>
                <p14:nvPr/>
              </p14:nvContentPartPr>
              <p14:xfrm>
                <a:off x="6015905" y="5199923"/>
                <a:ext cx="368280" cy="1133280"/>
              </p14:xfrm>
            </p:contentPart>
          </mc:Choice>
          <mc:Fallback xmlns="">
            <p:pic>
              <p:nvPicPr>
                <p:cNvPr id="109" name="Tinta 108">
                  <a:extLst>
                    <a:ext uri="{FF2B5EF4-FFF2-40B4-BE49-F238E27FC236}">
                      <a16:creationId xmlns:a16="http://schemas.microsoft.com/office/drawing/2014/main" id="{07824AD4-5A2B-4357-B814-E89F57F85427}"/>
                    </a:ext>
                  </a:extLst>
                </p:cNvPr>
                <p:cNvPicPr/>
                <p:nvPr/>
              </p:nvPicPr>
              <p:blipFill>
                <a:blip r:embed="rId159"/>
                <a:stretch>
                  <a:fillRect/>
                </a:stretch>
              </p:blipFill>
              <p:spPr>
                <a:xfrm>
                  <a:off x="6007265" y="5191283"/>
                  <a:ext cx="385920" cy="11509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0" name="Tinta 109">
                  <a:extLst>
                    <a:ext uri="{FF2B5EF4-FFF2-40B4-BE49-F238E27FC236}">
                      <a16:creationId xmlns:a16="http://schemas.microsoft.com/office/drawing/2014/main" id="{5D0669B3-9F73-4BBA-9CCD-D449E96BCBD1}"/>
                    </a:ext>
                  </a:extLst>
                </p14:cNvPr>
                <p14:cNvContentPartPr/>
                <p14:nvPr/>
              </p14:nvContentPartPr>
              <p14:xfrm>
                <a:off x="6446105" y="5174363"/>
                <a:ext cx="162720" cy="318960"/>
              </p14:xfrm>
            </p:contentPart>
          </mc:Choice>
          <mc:Fallback xmlns="">
            <p:pic>
              <p:nvPicPr>
                <p:cNvPr id="110" name="Tinta 109">
                  <a:extLst>
                    <a:ext uri="{FF2B5EF4-FFF2-40B4-BE49-F238E27FC236}">
                      <a16:creationId xmlns:a16="http://schemas.microsoft.com/office/drawing/2014/main" id="{5D0669B3-9F73-4BBA-9CCD-D449E96BCBD1}"/>
                    </a:ext>
                  </a:extLst>
                </p:cNvPr>
                <p:cNvPicPr/>
                <p:nvPr/>
              </p:nvPicPr>
              <p:blipFill>
                <a:blip r:embed="rId161"/>
                <a:stretch>
                  <a:fillRect/>
                </a:stretch>
              </p:blipFill>
              <p:spPr>
                <a:xfrm>
                  <a:off x="6437465" y="5165723"/>
                  <a:ext cx="1803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1" name="Tinta 110">
                  <a:extLst>
                    <a:ext uri="{FF2B5EF4-FFF2-40B4-BE49-F238E27FC236}">
                      <a16:creationId xmlns:a16="http://schemas.microsoft.com/office/drawing/2014/main" id="{1B9C7009-7E1F-40BC-A288-148ED00157BE}"/>
                    </a:ext>
                  </a:extLst>
                </p14:cNvPr>
                <p14:cNvContentPartPr/>
                <p14:nvPr/>
              </p14:nvContentPartPr>
              <p14:xfrm>
                <a:off x="6691265" y="5388203"/>
                <a:ext cx="378360" cy="102960"/>
              </p14:xfrm>
            </p:contentPart>
          </mc:Choice>
          <mc:Fallback xmlns="">
            <p:pic>
              <p:nvPicPr>
                <p:cNvPr id="111" name="Tinta 110">
                  <a:extLst>
                    <a:ext uri="{FF2B5EF4-FFF2-40B4-BE49-F238E27FC236}">
                      <a16:creationId xmlns:a16="http://schemas.microsoft.com/office/drawing/2014/main" id="{1B9C7009-7E1F-40BC-A288-148ED00157BE}"/>
                    </a:ext>
                  </a:extLst>
                </p:cNvPr>
                <p:cNvPicPr/>
                <p:nvPr/>
              </p:nvPicPr>
              <p:blipFill>
                <a:blip r:embed="rId163"/>
                <a:stretch>
                  <a:fillRect/>
                </a:stretch>
              </p:blipFill>
              <p:spPr>
                <a:xfrm>
                  <a:off x="6682265" y="5379563"/>
                  <a:ext cx="396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Tinta 111">
                  <a:extLst>
                    <a:ext uri="{FF2B5EF4-FFF2-40B4-BE49-F238E27FC236}">
                      <a16:creationId xmlns:a16="http://schemas.microsoft.com/office/drawing/2014/main" id="{F123CB36-5110-4DF7-BF32-237C318F6CCA}"/>
                    </a:ext>
                  </a:extLst>
                </p14:cNvPr>
                <p14:cNvContentPartPr/>
                <p14:nvPr/>
              </p14:nvContentPartPr>
              <p14:xfrm>
                <a:off x="7158185" y="5340323"/>
                <a:ext cx="299160" cy="303120"/>
              </p14:xfrm>
            </p:contentPart>
          </mc:Choice>
          <mc:Fallback xmlns="">
            <p:pic>
              <p:nvPicPr>
                <p:cNvPr id="112" name="Tinta 111">
                  <a:extLst>
                    <a:ext uri="{FF2B5EF4-FFF2-40B4-BE49-F238E27FC236}">
                      <a16:creationId xmlns:a16="http://schemas.microsoft.com/office/drawing/2014/main" id="{F123CB36-5110-4DF7-BF32-237C318F6CCA}"/>
                    </a:ext>
                  </a:extLst>
                </p:cNvPr>
                <p:cNvPicPr/>
                <p:nvPr/>
              </p:nvPicPr>
              <p:blipFill>
                <a:blip r:embed="rId165"/>
                <a:stretch>
                  <a:fillRect/>
                </a:stretch>
              </p:blipFill>
              <p:spPr>
                <a:xfrm>
                  <a:off x="7149545" y="5331683"/>
                  <a:ext cx="3168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Tinta 112">
                  <a:extLst>
                    <a:ext uri="{FF2B5EF4-FFF2-40B4-BE49-F238E27FC236}">
                      <a16:creationId xmlns:a16="http://schemas.microsoft.com/office/drawing/2014/main" id="{EFE81A3B-0328-40F5-909E-46968AC0C564}"/>
                    </a:ext>
                  </a:extLst>
                </p14:cNvPr>
                <p14:cNvContentPartPr/>
                <p14:nvPr/>
              </p14:nvContentPartPr>
              <p14:xfrm>
                <a:off x="7458425" y="5134763"/>
                <a:ext cx="526320" cy="335160"/>
              </p14:xfrm>
            </p:contentPart>
          </mc:Choice>
          <mc:Fallback xmlns="">
            <p:pic>
              <p:nvPicPr>
                <p:cNvPr id="113" name="Tinta 112">
                  <a:extLst>
                    <a:ext uri="{FF2B5EF4-FFF2-40B4-BE49-F238E27FC236}">
                      <a16:creationId xmlns:a16="http://schemas.microsoft.com/office/drawing/2014/main" id="{EFE81A3B-0328-40F5-909E-46968AC0C564}"/>
                    </a:ext>
                  </a:extLst>
                </p:cNvPr>
                <p:cNvPicPr/>
                <p:nvPr/>
              </p:nvPicPr>
              <p:blipFill>
                <a:blip r:embed="rId167"/>
                <a:stretch>
                  <a:fillRect/>
                </a:stretch>
              </p:blipFill>
              <p:spPr>
                <a:xfrm>
                  <a:off x="7449785" y="5125763"/>
                  <a:ext cx="54396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4" name="Tinta 113">
                  <a:extLst>
                    <a:ext uri="{FF2B5EF4-FFF2-40B4-BE49-F238E27FC236}">
                      <a16:creationId xmlns:a16="http://schemas.microsoft.com/office/drawing/2014/main" id="{D391F97A-5CB2-4419-B318-50DA1C336CDB}"/>
                    </a:ext>
                  </a:extLst>
                </p14:cNvPr>
                <p14:cNvContentPartPr/>
                <p14:nvPr/>
              </p14:nvContentPartPr>
              <p14:xfrm>
                <a:off x="7141265" y="5124323"/>
                <a:ext cx="571680" cy="81000"/>
              </p14:xfrm>
            </p:contentPart>
          </mc:Choice>
          <mc:Fallback xmlns="">
            <p:pic>
              <p:nvPicPr>
                <p:cNvPr id="114" name="Tinta 113">
                  <a:extLst>
                    <a:ext uri="{FF2B5EF4-FFF2-40B4-BE49-F238E27FC236}">
                      <a16:creationId xmlns:a16="http://schemas.microsoft.com/office/drawing/2014/main" id="{D391F97A-5CB2-4419-B318-50DA1C336CDB}"/>
                    </a:ext>
                  </a:extLst>
                </p:cNvPr>
                <p:cNvPicPr/>
                <p:nvPr/>
              </p:nvPicPr>
              <p:blipFill>
                <a:blip r:embed="rId169"/>
                <a:stretch>
                  <a:fillRect/>
                </a:stretch>
              </p:blipFill>
              <p:spPr>
                <a:xfrm>
                  <a:off x="7132265" y="5115683"/>
                  <a:ext cx="5893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6" name="Tinta 115">
                  <a:extLst>
                    <a:ext uri="{FF2B5EF4-FFF2-40B4-BE49-F238E27FC236}">
                      <a16:creationId xmlns:a16="http://schemas.microsoft.com/office/drawing/2014/main" id="{584B8A17-8195-47C3-86FC-27D6B0C1A38E}"/>
                    </a:ext>
                  </a:extLst>
                </p14:cNvPr>
                <p14:cNvContentPartPr/>
                <p14:nvPr/>
              </p14:nvContentPartPr>
              <p14:xfrm>
                <a:off x="8065385" y="5339243"/>
                <a:ext cx="307080" cy="156240"/>
              </p14:xfrm>
            </p:contentPart>
          </mc:Choice>
          <mc:Fallback xmlns="">
            <p:pic>
              <p:nvPicPr>
                <p:cNvPr id="116" name="Tinta 115">
                  <a:extLst>
                    <a:ext uri="{FF2B5EF4-FFF2-40B4-BE49-F238E27FC236}">
                      <a16:creationId xmlns:a16="http://schemas.microsoft.com/office/drawing/2014/main" id="{584B8A17-8195-47C3-86FC-27D6B0C1A38E}"/>
                    </a:ext>
                  </a:extLst>
                </p:cNvPr>
                <p:cNvPicPr/>
                <p:nvPr/>
              </p:nvPicPr>
              <p:blipFill>
                <a:blip r:embed="rId171"/>
                <a:stretch>
                  <a:fillRect/>
                </a:stretch>
              </p:blipFill>
              <p:spPr>
                <a:xfrm>
                  <a:off x="8056385" y="5330243"/>
                  <a:ext cx="3247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7" name="Tinta 116">
                  <a:extLst>
                    <a:ext uri="{FF2B5EF4-FFF2-40B4-BE49-F238E27FC236}">
                      <a16:creationId xmlns:a16="http://schemas.microsoft.com/office/drawing/2014/main" id="{67355B20-BC3D-48BC-9FAF-9E6DFC552DC0}"/>
                    </a:ext>
                  </a:extLst>
                </p14:cNvPr>
                <p14:cNvContentPartPr/>
                <p14:nvPr/>
              </p14:nvContentPartPr>
              <p14:xfrm>
                <a:off x="6458705" y="5819843"/>
                <a:ext cx="578160" cy="341640"/>
              </p14:xfrm>
            </p:contentPart>
          </mc:Choice>
          <mc:Fallback xmlns="">
            <p:pic>
              <p:nvPicPr>
                <p:cNvPr id="117" name="Tinta 116">
                  <a:extLst>
                    <a:ext uri="{FF2B5EF4-FFF2-40B4-BE49-F238E27FC236}">
                      <a16:creationId xmlns:a16="http://schemas.microsoft.com/office/drawing/2014/main" id="{67355B20-BC3D-48BC-9FAF-9E6DFC552DC0}"/>
                    </a:ext>
                  </a:extLst>
                </p:cNvPr>
                <p:cNvPicPr/>
                <p:nvPr/>
              </p:nvPicPr>
              <p:blipFill>
                <a:blip r:embed="rId173"/>
                <a:stretch>
                  <a:fillRect/>
                </a:stretch>
              </p:blipFill>
              <p:spPr>
                <a:xfrm>
                  <a:off x="6449705" y="5810843"/>
                  <a:ext cx="59580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8" name="Tinta 117">
                  <a:extLst>
                    <a:ext uri="{FF2B5EF4-FFF2-40B4-BE49-F238E27FC236}">
                      <a16:creationId xmlns:a16="http://schemas.microsoft.com/office/drawing/2014/main" id="{F5CDD2E9-0638-46B0-BD2F-AA42B6AE8A55}"/>
                    </a:ext>
                  </a:extLst>
                </p14:cNvPr>
                <p14:cNvContentPartPr/>
                <p14:nvPr/>
              </p14:nvContentPartPr>
              <p14:xfrm>
                <a:off x="7018505" y="5869163"/>
                <a:ext cx="619920" cy="330120"/>
              </p14:xfrm>
            </p:contentPart>
          </mc:Choice>
          <mc:Fallback xmlns="">
            <p:pic>
              <p:nvPicPr>
                <p:cNvPr id="118" name="Tinta 117">
                  <a:extLst>
                    <a:ext uri="{FF2B5EF4-FFF2-40B4-BE49-F238E27FC236}">
                      <a16:creationId xmlns:a16="http://schemas.microsoft.com/office/drawing/2014/main" id="{F5CDD2E9-0638-46B0-BD2F-AA42B6AE8A55}"/>
                    </a:ext>
                  </a:extLst>
                </p:cNvPr>
                <p:cNvPicPr/>
                <p:nvPr/>
              </p:nvPicPr>
              <p:blipFill>
                <a:blip r:embed="rId175"/>
                <a:stretch>
                  <a:fillRect/>
                </a:stretch>
              </p:blipFill>
              <p:spPr>
                <a:xfrm>
                  <a:off x="7009865" y="5860523"/>
                  <a:ext cx="63756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21" name="Tinta 120">
                  <a:extLst>
                    <a:ext uri="{FF2B5EF4-FFF2-40B4-BE49-F238E27FC236}">
                      <a16:creationId xmlns:a16="http://schemas.microsoft.com/office/drawing/2014/main" id="{0895A438-3EF7-4D47-B38B-E80323A3890B}"/>
                    </a:ext>
                  </a:extLst>
                </p14:cNvPr>
                <p14:cNvContentPartPr/>
                <p14:nvPr/>
              </p14:nvContentPartPr>
              <p14:xfrm>
                <a:off x="7708985" y="6023963"/>
                <a:ext cx="272160" cy="362880"/>
              </p14:xfrm>
            </p:contentPart>
          </mc:Choice>
          <mc:Fallback xmlns="">
            <p:pic>
              <p:nvPicPr>
                <p:cNvPr id="121" name="Tinta 120">
                  <a:extLst>
                    <a:ext uri="{FF2B5EF4-FFF2-40B4-BE49-F238E27FC236}">
                      <a16:creationId xmlns:a16="http://schemas.microsoft.com/office/drawing/2014/main" id="{0895A438-3EF7-4D47-B38B-E80323A3890B}"/>
                    </a:ext>
                  </a:extLst>
                </p:cNvPr>
                <p:cNvPicPr/>
                <p:nvPr/>
              </p:nvPicPr>
              <p:blipFill>
                <a:blip r:embed="rId177"/>
                <a:stretch>
                  <a:fillRect/>
                </a:stretch>
              </p:blipFill>
              <p:spPr>
                <a:xfrm>
                  <a:off x="7699985" y="6014963"/>
                  <a:ext cx="28980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2" name="Tinta 121">
                  <a:extLst>
                    <a:ext uri="{FF2B5EF4-FFF2-40B4-BE49-F238E27FC236}">
                      <a16:creationId xmlns:a16="http://schemas.microsoft.com/office/drawing/2014/main" id="{C788002E-E5DD-4A0C-8B40-95791D31242F}"/>
                    </a:ext>
                  </a:extLst>
                </p14:cNvPr>
                <p14:cNvContentPartPr/>
                <p14:nvPr/>
              </p14:nvContentPartPr>
              <p14:xfrm>
                <a:off x="8038745" y="5765843"/>
                <a:ext cx="493560" cy="451800"/>
              </p14:xfrm>
            </p:contentPart>
          </mc:Choice>
          <mc:Fallback xmlns="">
            <p:pic>
              <p:nvPicPr>
                <p:cNvPr id="122" name="Tinta 121">
                  <a:extLst>
                    <a:ext uri="{FF2B5EF4-FFF2-40B4-BE49-F238E27FC236}">
                      <a16:creationId xmlns:a16="http://schemas.microsoft.com/office/drawing/2014/main" id="{C788002E-E5DD-4A0C-8B40-95791D31242F}"/>
                    </a:ext>
                  </a:extLst>
                </p:cNvPr>
                <p:cNvPicPr/>
                <p:nvPr/>
              </p:nvPicPr>
              <p:blipFill>
                <a:blip r:embed="rId179"/>
                <a:stretch>
                  <a:fillRect/>
                </a:stretch>
              </p:blipFill>
              <p:spPr>
                <a:xfrm>
                  <a:off x="8030105" y="5756843"/>
                  <a:ext cx="51120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3" name="Tinta 122">
                  <a:extLst>
                    <a:ext uri="{FF2B5EF4-FFF2-40B4-BE49-F238E27FC236}">
                      <a16:creationId xmlns:a16="http://schemas.microsoft.com/office/drawing/2014/main" id="{D747C22C-1DB4-48CC-BDFB-511BC2B786CD}"/>
                    </a:ext>
                  </a:extLst>
                </p14:cNvPr>
                <p14:cNvContentPartPr/>
                <p14:nvPr/>
              </p14:nvContentPartPr>
              <p14:xfrm>
                <a:off x="7726625" y="5775923"/>
                <a:ext cx="538920" cy="113040"/>
              </p14:xfrm>
            </p:contentPart>
          </mc:Choice>
          <mc:Fallback xmlns="">
            <p:pic>
              <p:nvPicPr>
                <p:cNvPr id="123" name="Tinta 122">
                  <a:extLst>
                    <a:ext uri="{FF2B5EF4-FFF2-40B4-BE49-F238E27FC236}">
                      <a16:creationId xmlns:a16="http://schemas.microsoft.com/office/drawing/2014/main" id="{D747C22C-1DB4-48CC-BDFB-511BC2B786CD}"/>
                    </a:ext>
                  </a:extLst>
                </p:cNvPr>
                <p:cNvPicPr/>
                <p:nvPr/>
              </p:nvPicPr>
              <p:blipFill>
                <a:blip r:embed="rId181"/>
                <a:stretch>
                  <a:fillRect/>
                </a:stretch>
              </p:blipFill>
              <p:spPr>
                <a:xfrm>
                  <a:off x="7717625" y="5767283"/>
                  <a:ext cx="5565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4" name="Tinta 123">
                  <a:extLst>
                    <a:ext uri="{FF2B5EF4-FFF2-40B4-BE49-F238E27FC236}">
                      <a16:creationId xmlns:a16="http://schemas.microsoft.com/office/drawing/2014/main" id="{891748F4-85BA-41A2-A48D-DC57CF95FE9B}"/>
                    </a:ext>
                  </a:extLst>
                </p14:cNvPr>
                <p14:cNvContentPartPr/>
                <p14:nvPr/>
              </p14:nvContentPartPr>
              <p14:xfrm>
                <a:off x="8671985" y="6069323"/>
                <a:ext cx="335160" cy="137160"/>
              </p14:xfrm>
            </p:contentPart>
          </mc:Choice>
          <mc:Fallback xmlns="">
            <p:pic>
              <p:nvPicPr>
                <p:cNvPr id="124" name="Tinta 123">
                  <a:extLst>
                    <a:ext uri="{FF2B5EF4-FFF2-40B4-BE49-F238E27FC236}">
                      <a16:creationId xmlns:a16="http://schemas.microsoft.com/office/drawing/2014/main" id="{891748F4-85BA-41A2-A48D-DC57CF95FE9B}"/>
                    </a:ext>
                  </a:extLst>
                </p:cNvPr>
                <p:cNvPicPr/>
                <p:nvPr/>
              </p:nvPicPr>
              <p:blipFill>
                <a:blip r:embed="rId183"/>
                <a:stretch>
                  <a:fillRect/>
                </a:stretch>
              </p:blipFill>
              <p:spPr>
                <a:xfrm>
                  <a:off x="8663345" y="6060683"/>
                  <a:ext cx="352800" cy="154800"/>
                </a:xfrm>
                <a:prstGeom prst="rect">
                  <a:avLst/>
                </a:prstGeom>
              </p:spPr>
            </p:pic>
          </mc:Fallback>
        </mc:AlternateContent>
      </p:grpSp>
      <p:grpSp>
        <p:nvGrpSpPr>
          <p:cNvPr id="168" name="Agrupar 167">
            <a:extLst>
              <a:ext uri="{FF2B5EF4-FFF2-40B4-BE49-F238E27FC236}">
                <a16:creationId xmlns:a16="http://schemas.microsoft.com/office/drawing/2014/main" id="{BE67D33A-826D-41B1-B4D1-5EEAED4E4C77}"/>
              </a:ext>
            </a:extLst>
          </p:cNvPr>
          <p:cNvGrpSpPr/>
          <p:nvPr/>
        </p:nvGrpSpPr>
        <p:grpSpPr>
          <a:xfrm>
            <a:off x="8671985" y="4631123"/>
            <a:ext cx="3944880" cy="1688400"/>
            <a:chOff x="8671985" y="4631123"/>
            <a:chExt cx="3944880" cy="1688400"/>
          </a:xfrm>
        </p:grpSpPr>
        <mc:AlternateContent xmlns:mc="http://schemas.openxmlformats.org/markup-compatibility/2006" xmlns:p14="http://schemas.microsoft.com/office/powerpoint/2010/main">
          <mc:Choice Requires="p14">
            <p:contentPart p14:bwMode="auto" r:id="rId184">
              <p14:nvContentPartPr>
                <p14:cNvPr id="126" name="Tinta 125">
                  <a:extLst>
                    <a:ext uri="{FF2B5EF4-FFF2-40B4-BE49-F238E27FC236}">
                      <a16:creationId xmlns:a16="http://schemas.microsoft.com/office/drawing/2014/main" id="{8BF810FE-59AD-4B88-A875-3FA57D7445EC}"/>
                    </a:ext>
                  </a:extLst>
                </p14:cNvPr>
                <p14:cNvContentPartPr/>
                <p14:nvPr/>
              </p14:nvContentPartPr>
              <p14:xfrm>
                <a:off x="9393065" y="5816603"/>
                <a:ext cx="122760" cy="349920"/>
              </p14:xfrm>
            </p:contentPart>
          </mc:Choice>
          <mc:Fallback xmlns="">
            <p:pic>
              <p:nvPicPr>
                <p:cNvPr id="126" name="Tinta 125">
                  <a:extLst>
                    <a:ext uri="{FF2B5EF4-FFF2-40B4-BE49-F238E27FC236}">
                      <a16:creationId xmlns:a16="http://schemas.microsoft.com/office/drawing/2014/main" id="{8BF810FE-59AD-4B88-A875-3FA57D7445EC}"/>
                    </a:ext>
                  </a:extLst>
                </p:cNvPr>
                <p:cNvPicPr/>
                <p:nvPr/>
              </p:nvPicPr>
              <p:blipFill>
                <a:blip r:embed="rId185"/>
                <a:stretch>
                  <a:fillRect/>
                </a:stretch>
              </p:blipFill>
              <p:spPr>
                <a:xfrm>
                  <a:off x="9384065" y="5807603"/>
                  <a:ext cx="140400" cy="3675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7" name="Tinta 126">
                  <a:extLst>
                    <a:ext uri="{FF2B5EF4-FFF2-40B4-BE49-F238E27FC236}">
                      <a16:creationId xmlns:a16="http://schemas.microsoft.com/office/drawing/2014/main" id="{5169E2F6-B963-4C85-84C3-82D14497A436}"/>
                    </a:ext>
                  </a:extLst>
                </p14:cNvPr>
                <p14:cNvContentPartPr/>
                <p14:nvPr/>
              </p14:nvContentPartPr>
              <p14:xfrm>
                <a:off x="9586025" y="6006323"/>
                <a:ext cx="484560" cy="146160"/>
              </p14:xfrm>
            </p:contentPart>
          </mc:Choice>
          <mc:Fallback xmlns="">
            <p:pic>
              <p:nvPicPr>
                <p:cNvPr id="127" name="Tinta 126">
                  <a:extLst>
                    <a:ext uri="{FF2B5EF4-FFF2-40B4-BE49-F238E27FC236}">
                      <a16:creationId xmlns:a16="http://schemas.microsoft.com/office/drawing/2014/main" id="{5169E2F6-B963-4C85-84C3-82D14497A436}"/>
                    </a:ext>
                  </a:extLst>
                </p:cNvPr>
                <p:cNvPicPr/>
                <p:nvPr/>
              </p:nvPicPr>
              <p:blipFill>
                <a:blip r:embed="rId187"/>
                <a:stretch>
                  <a:fillRect/>
                </a:stretch>
              </p:blipFill>
              <p:spPr>
                <a:xfrm>
                  <a:off x="9577385" y="5997683"/>
                  <a:ext cx="50220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8" name="Tinta 127">
                  <a:extLst>
                    <a:ext uri="{FF2B5EF4-FFF2-40B4-BE49-F238E27FC236}">
                      <a16:creationId xmlns:a16="http://schemas.microsoft.com/office/drawing/2014/main" id="{280D33FA-9DA9-4BF9-BCFC-2D7BD0835742}"/>
                    </a:ext>
                  </a:extLst>
                </p14:cNvPr>
                <p14:cNvContentPartPr/>
                <p14:nvPr/>
              </p14:nvContentPartPr>
              <p14:xfrm>
                <a:off x="10091825" y="5794283"/>
                <a:ext cx="118080" cy="383400"/>
              </p14:xfrm>
            </p:contentPart>
          </mc:Choice>
          <mc:Fallback xmlns="">
            <p:pic>
              <p:nvPicPr>
                <p:cNvPr id="128" name="Tinta 127">
                  <a:extLst>
                    <a:ext uri="{FF2B5EF4-FFF2-40B4-BE49-F238E27FC236}">
                      <a16:creationId xmlns:a16="http://schemas.microsoft.com/office/drawing/2014/main" id="{280D33FA-9DA9-4BF9-BCFC-2D7BD0835742}"/>
                    </a:ext>
                  </a:extLst>
                </p:cNvPr>
                <p:cNvPicPr/>
                <p:nvPr/>
              </p:nvPicPr>
              <p:blipFill>
                <a:blip r:embed="rId189"/>
                <a:stretch>
                  <a:fillRect/>
                </a:stretch>
              </p:blipFill>
              <p:spPr>
                <a:xfrm>
                  <a:off x="10082825" y="5785283"/>
                  <a:ext cx="135720" cy="4010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9" name="Tinta 128">
                  <a:extLst>
                    <a:ext uri="{FF2B5EF4-FFF2-40B4-BE49-F238E27FC236}">
                      <a16:creationId xmlns:a16="http://schemas.microsoft.com/office/drawing/2014/main" id="{50033F9B-FFFA-4068-AB47-0381A385443A}"/>
                    </a:ext>
                  </a:extLst>
                </p14:cNvPr>
                <p14:cNvContentPartPr/>
                <p14:nvPr/>
              </p14:nvContentPartPr>
              <p14:xfrm>
                <a:off x="10299185" y="5886803"/>
                <a:ext cx="168480" cy="432720"/>
              </p14:xfrm>
            </p:contentPart>
          </mc:Choice>
          <mc:Fallback xmlns="">
            <p:pic>
              <p:nvPicPr>
                <p:cNvPr id="129" name="Tinta 128">
                  <a:extLst>
                    <a:ext uri="{FF2B5EF4-FFF2-40B4-BE49-F238E27FC236}">
                      <a16:creationId xmlns:a16="http://schemas.microsoft.com/office/drawing/2014/main" id="{50033F9B-FFFA-4068-AB47-0381A385443A}"/>
                    </a:ext>
                  </a:extLst>
                </p:cNvPr>
                <p:cNvPicPr/>
                <p:nvPr/>
              </p:nvPicPr>
              <p:blipFill>
                <a:blip r:embed="rId191"/>
                <a:stretch>
                  <a:fillRect/>
                </a:stretch>
              </p:blipFill>
              <p:spPr>
                <a:xfrm>
                  <a:off x="10290185" y="5878163"/>
                  <a:ext cx="186120" cy="4503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0" name="Tinta 129">
                  <a:extLst>
                    <a:ext uri="{FF2B5EF4-FFF2-40B4-BE49-F238E27FC236}">
                      <a16:creationId xmlns:a16="http://schemas.microsoft.com/office/drawing/2014/main" id="{A67FE7C5-8B10-4D51-8EA5-131D7DDD58EF}"/>
                    </a:ext>
                  </a:extLst>
                </p14:cNvPr>
                <p14:cNvContentPartPr/>
                <p14:nvPr/>
              </p14:nvContentPartPr>
              <p14:xfrm>
                <a:off x="10511585" y="5759003"/>
                <a:ext cx="148320" cy="441720"/>
              </p14:xfrm>
            </p:contentPart>
          </mc:Choice>
          <mc:Fallback xmlns="">
            <p:pic>
              <p:nvPicPr>
                <p:cNvPr id="130" name="Tinta 129">
                  <a:extLst>
                    <a:ext uri="{FF2B5EF4-FFF2-40B4-BE49-F238E27FC236}">
                      <a16:creationId xmlns:a16="http://schemas.microsoft.com/office/drawing/2014/main" id="{A67FE7C5-8B10-4D51-8EA5-131D7DDD58EF}"/>
                    </a:ext>
                  </a:extLst>
                </p:cNvPr>
                <p:cNvPicPr/>
                <p:nvPr/>
              </p:nvPicPr>
              <p:blipFill>
                <a:blip r:embed="rId193"/>
                <a:stretch>
                  <a:fillRect/>
                </a:stretch>
              </p:blipFill>
              <p:spPr>
                <a:xfrm>
                  <a:off x="10502585" y="5750003"/>
                  <a:ext cx="16596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1" name="Tinta 130">
                  <a:extLst>
                    <a:ext uri="{FF2B5EF4-FFF2-40B4-BE49-F238E27FC236}">
                      <a16:creationId xmlns:a16="http://schemas.microsoft.com/office/drawing/2014/main" id="{B0767E79-31CA-42A9-A0A2-C888393376FD}"/>
                    </a:ext>
                  </a:extLst>
                </p14:cNvPr>
                <p14:cNvContentPartPr/>
                <p14:nvPr/>
              </p14:nvContentPartPr>
              <p14:xfrm>
                <a:off x="10832705" y="6059243"/>
                <a:ext cx="154440" cy="37800"/>
              </p14:xfrm>
            </p:contentPart>
          </mc:Choice>
          <mc:Fallback xmlns="">
            <p:pic>
              <p:nvPicPr>
                <p:cNvPr id="131" name="Tinta 130">
                  <a:extLst>
                    <a:ext uri="{FF2B5EF4-FFF2-40B4-BE49-F238E27FC236}">
                      <a16:creationId xmlns:a16="http://schemas.microsoft.com/office/drawing/2014/main" id="{B0767E79-31CA-42A9-A0A2-C888393376FD}"/>
                    </a:ext>
                  </a:extLst>
                </p:cNvPr>
                <p:cNvPicPr/>
                <p:nvPr/>
              </p:nvPicPr>
              <p:blipFill>
                <a:blip r:embed="rId195"/>
                <a:stretch>
                  <a:fillRect/>
                </a:stretch>
              </p:blipFill>
              <p:spPr>
                <a:xfrm>
                  <a:off x="10823705" y="6050243"/>
                  <a:ext cx="1720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2" name="Tinta 131">
                  <a:extLst>
                    <a:ext uri="{FF2B5EF4-FFF2-40B4-BE49-F238E27FC236}">
                      <a16:creationId xmlns:a16="http://schemas.microsoft.com/office/drawing/2014/main" id="{FFFAF64A-11AF-4019-9808-3D39C769471E}"/>
                    </a:ext>
                  </a:extLst>
                </p14:cNvPr>
                <p14:cNvContentPartPr/>
                <p14:nvPr/>
              </p14:nvContentPartPr>
              <p14:xfrm>
                <a:off x="10865465" y="6196763"/>
                <a:ext cx="92520" cy="9360"/>
              </p14:xfrm>
            </p:contentPart>
          </mc:Choice>
          <mc:Fallback xmlns="">
            <p:pic>
              <p:nvPicPr>
                <p:cNvPr id="132" name="Tinta 131">
                  <a:extLst>
                    <a:ext uri="{FF2B5EF4-FFF2-40B4-BE49-F238E27FC236}">
                      <a16:creationId xmlns:a16="http://schemas.microsoft.com/office/drawing/2014/main" id="{FFFAF64A-11AF-4019-9808-3D39C769471E}"/>
                    </a:ext>
                  </a:extLst>
                </p:cNvPr>
                <p:cNvPicPr/>
                <p:nvPr/>
              </p:nvPicPr>
              <p:blipFill>
                <a:blip r:embed="rId197"/>
                <a:stretch>
                  <a:fillRect/>
                </a:stretch>
              </p:blipFill>
              <p:spPr>
                <a:xfrm>
                  <a:off x="10856465" y="6187763"/>
                  <a:ext cx="11016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3" name="Tinta 132">
                  <a:extLst>
                    <a:ext uri="{FF2B5EF4-FFF2-40B4-BE49-F238E27FC236}">
                      <a16:creationId xmlns:a16="http://schemas.microsoft.com/office/drawing/2014/main" id="{B844D15F-202C-4857-AE81-6DDAD9E14390}"/>
                    </a:ext>
                  </a:extLst>
                </p14:cNvPr>
                <p14:cNvContentPartPr/>
                <p14:nvPr/>
              </p14:nvContentPartPr>
              <p14:xfrm>
                <a:off x="11271185" y="5988323"/>
                <a:ext cx="240840" cy="231840"/>
              </p14:xfrm>
            </p:contentPart>
          </mc:Choice>
          <mc:Fallback xmlns="">
            <p:pic>
              <p:nvPicPr>
                <p:cNvPr id="133" name="Tinta 132">
                  <a:extLst>
                    <a:ext uri="{FF2B5EF4-FFF2-40B4-BE49-F238E27FC236}">
                      <a16:creationId xmlns:a16="http://schemas.microsoft.com/office/drawing/2014/main" id="{B844D15F-202C-4857-AE81-6DDAD9E14390}"/>
                    </a:ext>
                  </a:extLst>
                </p:cNvPr>
                <p:cNvPicPr/>
                <p:nvPr/>
              </p:nvPicPr>
              <p:blipFill>
                <a:blip r:embed="rId199"/>
                <a:stretch>
                  <a:fillRect/>
                </a:stretch>
              </p:blipFill>
              <p:spPr>
                <a:xfrm>
                  <a:off x="11262185" y="5979323"/>
                  <a:ext cx="25848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4" name="Tinta 133">
                  <a:extLst>
                    <a:ext uri="{FF2B5EF4-FFF2-40B4-BE49-F238E27FC236}">
                      <a16:creationId xmlns:a16="http://schemas.microsoft.com/office/drawing/2014/main" id="{1F6D00C1-4DBD-4E91-AC8C-930FDF7D1552}"/>
                    </a:ext>
                  </a:extLst>
                </p14:cNvPr>
                <p14:cNvContentPartPr/>
                <p14:nvPr/>
              </p14:nvContentPartPr>
              <p14:xfrm>
                <a:off x="11724065" y="5951243"/>
                <a:ext cx="227160" cy="308880"/>
              </p14:xfrm>
            </p:contentPart>
          </mc:Choice>
          <mc:Fallback xmlns="">
            <p:pic>
              <p:nvPicPr>
                <p:cNvPr id="134" name="Tinta 133">
                  <a:extLst>
                    <a:ext uri="{FF2B5EF4-FFF2-40B4-BE49-F238E27FC236}">
                      <a16:creationId xmlns:a16="http://schemas.microsoft.com/office/drawing/2014/main" id="{1F6D00C1-4DBD-4E91-AC8C-930FDF7D1552}"/>
                    </a:ext>
                  </a:extLst>
                </p:cNvPr>
                <p:cNvPicPr/>
                <p:nvPr/>
              </p:nvPicPr>
              <p:blipFill>
                <a:blip r:embed="rId201"/>
                <a:stretch>
                  <a:fillRect/>
                </a:stretch>
              </p:blipFill>
              <p:spPr>
                <a:xfrm>
                  <a:off x="11715425" y="5942603"/>
                  <a:ext cx="2448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9" name="Tinta 138">
                  <a:extLst>
                    <a:ext uri="{FF2B5EF4-FFF2-40B4-BE49-F238E27FC236}">
                      <a16:creationId xmlns:a16="http://schemas.microsoft.com/office/drawing/2014/main" id="{970E9738-C1A5-40C8-85F7-C2C159BF27A6}"/>
                    </a:ext>
                  </a:extLst>
                </p14:cNvPr>
                <p14:cNvContentPartPr/>
                <p14:nvPr/>
              </p14:nvContentPartPr>
              <p14:xfrm>
                <a:off x="9947825" y="4721843"/>
                <a:ext cx="335520" cy="159840"/>
              </p14:xfrm>
            </p:contentPart>
          </mc:Choice>
          <mc:Fallback xmlns="">
            <p:pic>
              <p:nvPicPr>
                <p:cNvPr id="139" name="Tinta 138">
                  <a:extLst>
                    <a:ext uri="{FF2B5EF4-FFF2-40B4-BE49-F238E27FC236}">
                      <a16:creationId xmlns:a16="http://schemas.microsoft.com/office/drawing/2014/main" id="{970E9738-C1A5-40C8-85F7-C2C159BF27A6}"/>
                    </a:ext>
                  </a:extLst>
                </p:cNvPr>
                <p:cNvPicPr/>
                <p:nvPr/>
              </p:nvPicPr>
              <p:blipFill>
                <a:blip r:embed="rId203"/>
                <a:stretch>
                  <a:fillRect/>
                </a:stretch>
              </p:blipFill>
              <p:spPr>
                <a:xfrm>
                  <a:off x="9938825" y="4712843"/>
                  <a:ext cx="3531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0" name="Tinta 139">
                  <a:extLst>
                    <a:ext uri="{FF2B5EF4-FFF2-40B4-BE49-F238E27FC236}">
                      <a16:creationId xmlns:a16="http://schemas.microsoft.com/office/drawing/2014/main" id="{6FC3AA2A-AAE4-429F-9884-1981A12EEDEE}"/>
                    </a:ext>
                  </a:extLst>
                </p14:cNvPr>
                <p14:cNvContentPartPr/>
                <p14:nvPr/>
              </p14:nvContentPartPr>
              <p14:xfrm>
                <a:off x="10362185" y="4830203"/>
                <a:ext cx="97560" cy="149400"/>
              </p14:xfrm>
            </p:contentPart>
          </mc:Choice>
          <mc:Fallback xmlns="">
            <p:pic>
              <p:nvPicPr>
                <p:cNvPr id="140" name="Tinta 139">
                  <a:extLst>
                    <a:ext uri="{FF2B5EF4-FFF2-40B4-BE49-F238E27FC236}">
                      <a16:creationId xmlns:a16="http://schemas.microsoft.com/office/drawing/2014/main" id="{6FC3AA2A-AAE4-429F-9884-1981A12EEDEE}"/>
                    </a:ext>
                  </a:extLst>
                </p:cNvPr>
                <p:cNvPicPr/>
                <p:nvPr/>
              </p:nvPicPr>
              <p:blipFill>
                <a:blip r:embed="rId205"/>
                <a:stretch>
                  <a:fillRect/>
                </a:stretch>
              </p:blipFill>
              <p:spPr>
                <a:xfrm>
                  <a:off x="10353545" y="4821563"/>
                  <a:ext cx="1152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41" name="Tinta 140">
                  <a:extLst>
                    <a:ext uri="{FF2B5EF4-FFF2-40B4-BE49-F238E27FC236}">
                      <a16:creationId xmlns:a16="http://schemas.microsoft.com/office/drawing/2014/main" id="{4E1444FE-D9E8-46BD-AD5D-BA982BFC4090}"/>
                    </a:ext>
                  </a:extLst>
                </p14:cNvPr>
                <p14:cNvContentPartPr/>
                <p14:nvPr/>
              </p14:nvContentPartPr>
              <p14:xfrm>
                <a:off x="10758185" y="4803563"/>
                <a:ext cx="253440" cy="52920"/>
              </p14:xfrm>
            </p:contentPart>
          </mc:Choice>
          <mc:Fallback xmlns="">
            <p:pic>
              <p:nvPicPr>
                <p:cNvPr id="141" name="Tinta 140">
                  <a:extLst>
                    <a:ext uri="{FF2B5EF4-FFF2-40B4-BE49-F238E27FC236}">
                      <a16:creationId xmlns:a16="http://schemas.microsoft.com/office/drawing/2014/main" id="{4E1444FE-D9E8-46BD-AD5D-BA982BFC4090}"/>
                    </a:ext>
                  </a:extLst>
                </p:cNvPr>
                <p:cNvPicPr/>
                <p:nvPr/>
              </p:nvPicPr>
              <p:blipFill>
                <a:blip r:embed="rId207"/>
                <a:stretch>
                  <a:fillRect/>
                </a:stretch>
              </p:blipFill>
              <p:spPr>
                <a:xfrm>
                  <a:off x="10749185" y="4794923"/>
                  <a:ext cx="27108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2" name="Tinta 141">
                  <a:extLst>
                    <a:ext uri="{FF2B5EF4-FFF2-40B4-BE49-F238E27FC236}">
                      <a16:creationId xmlns:a16="http://schemas.microsoft.com/office/drawing/2014/main" id="{0E75B07C-A525-46C8-A97E-B477407091EC}"/>
                    </a:ext>
                  </a:extLst>
                </p14:cNvPr>
                <p14:cNvContentPartPr/>
                <p14:nvPr/>
              </p14:nvContentPartPr>
              <p14:xfrm>
                <a:off x="10774385" y="4934603"/>
                <a:ext cx="236880" cy="26640"/>
              </p14:xfrm>
            </p:contentPart>
          </mc:Choice>
          <mc:Fallback xmlns="">
            <p:pic>
              <p:nvPicPr>
                <p:cNvPr id="142" name="Tinta 141">
                  <a:extLst>
                    <a:ext uri="{FF2B5EF4-FFF2-40B4-BE49-F238E27FC236}">
                      <a16:creationId xmlns:a16="http://schemas.microsoft.com/office/drawing/2014/main" id="{0E75B07C-A525-46C8-A97E-B477407091EC}"/>
                    </a:ext>
                  </a:extLst>
                </p:cNvPr>
                <p:cNvPicPr/>
                <p:nvPr/>
              </p:nvPicPr>
              <p:blipFill>
                <a:blip r:embed="rId209"/>
                <a:stretch>
                  <a:fillRect/>
                </a:stretch>
              </p:blipFill>
              <p:spPr>
                <a:xfrm>
                  <a:off x="10765745" y="4925603"/>
                  <a:ext cx="2545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3" name="Tinta 142">
                  <a:extLst>
                    <a:ext uri="{FF2B5EF4-FFF2-40B4-BE49-F238E27FC236}">
                      <a16:creationId xmlns:a16="http://schemas.microsoft.com/office/drawing/2014/main" id="{A2864977-BBE0-4FC2-8481-382BDDE3D155}"/>
                    </a:ext>
                  </a:extLst>
                </p14:cNvPr>
                <p14:cNvContentPartPr/>
                <p14:nvPr/>
              </p14:nvContentPartPr>
              <p14:xfrm>
                <a:off x="10892105" y="4688723"/>
                <a:ext cx="54720" cy="394200"/>
              </p14:xfrm>
            </p:contentPart>
          </mc:Choice>
          <mc:Fallback xmlns="">
            <p:pic>
              <p:nvPicPr>
                <p:cNvPr id="143" name="Tinta 142">
                  <a:extLst>
                    <a:ext uri="{FF2B5EF4-FFF2-40B4-BE49-F238E27FC236}">
                      <a16:creationId xmlns:a16="http://schemas.microsoft.com/office/drawing/2014/main" id="{A2864977-BBE0-4FC2-8481-382BDDE3D155}"/>
                    </a:ext>
                  </a:extLst>
                </p:cNvPr>
                <p:cNvPicPr/>
                <p:nvPr/>
              </p:nvPicPr>
              <p:blipFill>
                <a:blip r:embed="rId211"/>
                <a:stretch>
                  <a:fillRect/>
                </a:stretch>
              </p:blipFill>
              <p:spPr>
                <a:xfrm>
                  <a:off x="10883105" y="4680083"/>
                  <a:ext cx="723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4" name="Tinta 143">
                  <a:extLst>
                    <a:ext uri="{FF2B5EF4-FFF2-40B4-BE49-F238E27FC236}">
                      <a16:creationId xmlns:a16="http://schemas.microsoft.com/office/drawing/2014/main" id="{65EEB5C2-2A9F-4235-95BE-670BA368AEE4}"/>
                    </a:ext>
                  </a:extLst>
                </p14:cNvPr>
                <p14:cNvContentPartPr/>
                <p14:nvPr/>
              </p14:nvContentPartPr>
              <p14:xfrm>
                <a:off x="11325545" y="4775123"/>
                <a:ext cx="254520" cy="215280"/>
              </p14:xfrm>
            </p:contentPart>
          </mc:Choice>
          <mc:Fallback xmlns="">
            <p:pic>
              <p:nvPicPr>
                <p:cNvPr id="144" name="Tinta 143">
                  <a:extLst>
                    <a:ext uri="{FF2B5EF4-FFF2-40B4-BE49-F238E27FC236}">
                      <a16:creationId xmlns:a16="http://schemas.microsoft.com/office/drawing/2014/main" id="{65EEB5C2-2A9F-4235-95BE-670BA368AEE4}"/>
                    </a:ext>
                  </a:extLst>
                </p:cNvPr>
                <p:cNvPicPr/>
                <p:nvPr/>
              </p:nvPicPr>
              <p:blipFill>
                <a:blip r:embed="rId213"/>
                <a:stretch>
                  <a:fillRect/>
                </a:stretch>
              </p:blipFill>
              <p:spPr>
                <a:xfrm>
                  <a:off x="11316905" y="4766483"/>
                  <a:ext cx="2721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5" name="Tinta 144">
                  <a:extLst>
                    <a:ext uri="{FF2B5EF4-FFF2-40B4-BE49-F238E27FC236}">
                      <a16:creationId xmlns:a16="http://schemas.microsoft.com/office/drawing/2014/main" id="{9EF76BC1-A4B2-40AB-9149-C8565E7AABF4}"/>
                    </a:ext>
                  </a:extLst>
                </p14:cNvPr>
                <p14:cNvContentPartPr/>
                <p14:nvPr/>
              </p14:nvContentPartPr>
              <p14:xfrm>
                <a:off x="11613545" y="4934603"/>
                <a:ext cx="168840" cy="149760"/>
              </p14:xfrm>
            </p:contentPart>
          </mc:Choice>
          <mc:Fallback xmlns="">
            <p:pic>
              <p:nvPicPr>
                <p:cNvPr id="145" name="Tinta 144">
                  <a:extLst>
                    <a:ext uri="{FF2B5EF4-FFF2-40B4-BE49-F238E27FC236}">
                      <a16:creationId xmlns:a16="http://schemas.microsoft.com/office/drawing/2014/main" id="{9EF76BC1-A4B2-40AB-9149-C8565E7AABF4}"/>
                    </a:ext>
                  </a:extLst>
                </p:cNvPr>
                <p:cNvPicPr/>
                <p:nvPr/>
              </p:nvPicPr>
              <p:blipFill>
                <a:blip r:embed="rId215"/>
                <a:stretch>
                  <a:fillRect/>
                </a:stretch>
              </p:blipFill>
              <p:spPr>
                <a:xfrm>
                  <a:off x="11604545" y="4925603"/>
                  <a:ext cx="18648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7" name="Tinta 136">
                  <a:extLst>
                    <a:ext uri="{FF2B5EF4-FFF2-40B4-BE49-F238E27FC236}">
                      <a16:creationId xmlns:a16="http://schemas.microsoft.com/office/drawing/2014/main" id="{F2AD9C34-BCEF-48D4-B660-605D2AF8A8EC}"/>
                    </a:ext>
                  </a:extLst>
                </p14:cNvPr>
                <p14:cNvContentPartPr/>
                <p14:nvPr/>
              </p14:nvContentPartPr>
              <p14:xfrm>
                <a:off x="8671985" y="4653443"/>
                <a:ext cx="299880" cy="945360"/>
              </p14:xfrm>
            </p:contentPart>
          </mc:Choice>
          <mc:Fallback xmlns="">
            <p:pic>
              <p:nvPicPr>
                <p:cNvPr id="137" name="Tinta 136">
                  <a:extLst>
                    <a:ext uri="{FF2B5EF4-FFF2-40B4-BE49-F238E27FC236}">
                      <a16:creationId xmlns:a16="http://schemas.microsoft.com/office/drawing/2014/main" id="{F2AD9C34-BCEF-48D4-B660-605D2AF8A8EC}"/>
                    </a:ext>
                  </a:extLst>
                </p:cNvPr>
                <p:cNvPicPr/>
                <p:nvPr/>
              </p:nvPicPr>
              <p:blipFill>
                <a:blip r:embed="rId217"/>
                <a:stretch>
                  <a:fillRect/>
                </a:stretch>
              </p:blipFill>
              <p:spPr>
                <a:xfrm>
                  <a:off x="8663345" y="4644803"/>
                  <a:ext cx="317520" cy="963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8" name="Tinta 137">
                  <a:extLst>
                    <a:ext uri="{FF2B5EF4-FFF2-40B4-BE49-F238E27FC236}">
                      <a16:creationId xmlns:a16="http://schemas.microsoft.com/office/drawing/2014/main" id="{2D909620-A595-445D-8FBC-E37A58478616}"/>
                    </a:ext>
                  </a:extLst>
                </p14:cNvPr>
                <p14:cNvContentPartPr/>
                <p14:nvPr/>
              </p14:nvContentPartPr>
              <p14:xfrm>
                <a:off x="9022265" y="4631123"/>
                <a:ext cx="546480" cy="295200"/>
              </p14:xfrm>
            </p:contentPart>
          </mc:Choice>
          <mc:Fallback xmlns="">
            <p:pic>
              <p:nvPicPr>
                <p:cNvPr id="138" name="Tinta 137">
                  <a:extLst>
                    <a:ext uri="{FF2B5EF4-FFF2-40B4-BE49-F238E27FC236}">
                      <a16:creationId xmlns:a16="http://schemas.microsoft.com/office/drawing/2014/main" id="{2D909620-A595-445D-8FBC-E37A58478616}"/>
                    </a:ext>
                  </a:extLst>
                </p:cNvPr>
                <p:cNvPicPr/>
                <p:nvPr/>
              </p:nvPicPr>
              <p:blipFill>
                <a:blip r:embed="rId219"/>
                <a:stretch>
                  <a:fillRect/>
                </a:stretch>
              </p:blipFill>
              <p:spPr>
                <a:xfrm>
                  <a:off x="9013625" y="4622123"/>
                  <a:ext cx="5641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6" name="Tinta 145">
                  <a:extLst>
                    <a:ext uri="{FF2B5EF4-FFF2-40B4-BE49-F238E27FC236}">
                      <a16:creationId xmlns:a16="http://schemas.microsoft.com/office/drawing/2014/main" id="{7BD00E2D-BA37-4431-8DB9-2F88203313AF}"/>
                    </a:ext>
                  </a:extLst>
                </p14:cNvPr>
                <p14:cNvContentPartPr/>
                <p14:nvPr/>
              </p14:nvContentPartPr>
              <p14:xfrm>
                <a:off x="8888345" y="5305043"/>
                <a:ext cx="227880" cy="16200"/>
              </p14:xfrm>
            </p:contentPart>
          </mc:Choice>
          <mc:Fallback xmlns="">
            <p:pic>
              <p:nvPicPr>
                <p:cNvPr id="146" name="Tinta 145">
                  <a:extLst>
                    <a:ext uri="{FF2B5EF4-FFF2-40B4-BE49-F238E27FC236}">
                      <a16:creationId xmlns:a16="http://schemas.microsoft.com/office/drawing/2014/main" id="{7BD00E2D-BA37-4431-8DB9-2F88203313AF}"/>
                    </a:ext>
                  </a:extLst>
                </p:cNvPr>
                <p:cNvPicPr/>
                <p:nvPr/>
              </p:nvPicPr>
              <p:blipFill>
                <a:blip r:embed="rId221"/>
                <a:stretch>
                  <a:fillRect/>
                </a:stretch>
              </p:blipFill>
              <p:spPr>
                <a:xfrm>
                  <a:off x="8879345" y="5296403"/>
                  <a:ext cx="2455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7" name="Tinta 146">
                  <a:extLst>
                    <a:ext uri="{FF2B5EF4-FFF2-40B4-BE49-F238E27FC236}">
                      <a16:creationId xmlns:a16="http://schemas.microsoft.com/office/drawing/2014/main" id="{3D138F3C-34CF-4B70-8F88-DCB9184802EB}"/>
                    </a:ext>
                  </a:extLst>
                </p14:cNvPr>
                <p14:cNvContentPartPr/>
                <p14:nvPr/>
              </p14:nvContentPartPr>
              <p14:xfrm>
                <a:off x="8962865" y="5369843"/>
                <a:ext cx="144360" cy="14040"/>
              </p14:xfrm>
            </p:contentPart>
          </mc:Choice>
          <mc:Fallback xmlns="">
            <p:pic>
              <p:nvPicPr>
                <p:cNvPr id="147" name="Tinta 146">
                  <a:extLst>
                    <a:ext uri="{FF2B5EF4-FFF2-40B4-BE49-F238E27FC236}">
                      <a16:creationId xmlns:a16="http://schemas.microsoft.com/office/drawing/2014/main" id="{3D138F3C-34CF-4B70-8F88-DCB9184802EB}"/>
                    </a:ext>
                  </a:extLst>
                </p:cNvPr>
                <p:cNvPicPr/>
                <p:nvPr/>
              </p:nvPicPr>
              <p:blipFill>
                <a:blip r:embed="rId223"/>
                <a:stretch>
                  <a:fillRect/>
                </a:stretch>
              </p:blipFill>
              <p:spPr>
                <a:xfrm>
                  <a:off x="8954225" y="5361203"/>
                  <a:ext cx="16200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48" name="Tinta 147">
                  <a:extLst>
                    <a:ext uri="{FF2B5EF4-FFF2-40B4-BE49-F238E27FC236}">
                      <a16:creationId xmlns:a16="http://schemas.microsoft.com/office/drawing/2014/main" id="{DCC7F816-3B68-453F-8B5E-319719A7B8C6}"/>
                    </a:ext>
                  </a:extLst>
                </p14:cNvPr>
                <p14:cNvContentPartPr/>
                <p14:nvPr/>
              </p14:nvContentPartPr>
              <p14:xfrm>
                <a:off x="9149345" y="5217203"/>
                <a:ext cx="203760" cy="232560"/>
              </p14:xfrm>
            </p:contentPart>
          </mc:Choice>
          <mc:Fallback xmlns="">
            <p:pic>
              <p:nvPicPr>
                <p:cNvPr id="148" name="Tinta 147">
                  <a:extLst>
                    <a:ext uri="{FF2B5EF4-FFF2-40B4-BE49-F238E27FC236}">
                      <a16:creationId xmlns:a16="http://schemas.microsoft.com/office/drawing/2014/main" id="{DCC7F816-3B68-453F-8B5E-319719A7B8C6}"/>
                    </a:ext>
                  </a:extLst>
                </p:cNvPr>
                <p:cNvPicPr/>
                <p:nvPr/>
              </p:nvPicPr>
              <p:blipFill>
                <a:blip r:embed="rId225"/>
                <a:stretch>
                  <a:fillRect/>
                </a:stretch>
              </p:blipFill>
              <p:spPr>
                <a:xfrm>
                  <a:off x="9140345" y="5208563"/>
                  <a:ext cx="2214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4" name="Tinta 153">
                  <a:extLst>
                    <a:ext uri="{FF2B5EF4-FFF2-40B4-BE49-F238E27FC236}">
                      <a16:creationId xmlns:a16="http://schemas.microsoft.com/office/drawing/2014/main" id="{6789BA75-8A19-4E4A-BD7B-CB67E44113FA}"/>
                    </a:ext>
                  </a:extLst>
                </p14:cNvPr>
                <p14:cNvContentPartPr/>
                <p14:nvPr/>
              </p14:nvContentPartPr>
              <p14:xfrm>
                <a:off x="9625265" y="5200283"/>
                <a:ext cx="265680" cy="405720"/>
              </p14:xfrm>
            </p:contentPart>
          </mc:Choice>
          <mc:Fallback xmlns="">
            <p:pic>
              <p:nvPicPr>
                <p:cNvPr id="154" name="Tinta 153">
                  <a:extLst>
                    <a:ext uri="{FF2B5EF4-FFF2-40B4-BE49-F238E27FC236}">
                      <a16:creationId xmlns:a16="http://schemas.microsoft.com/office/drawing/2014/main" id="{6789BA75-8A19-4E4A-BD7B-CB67E44113FA}"/>
                    </a:ext>
                  </a:extLst>
                </p:cNvPr>
                <p:cNvPicPr/>
                <p:nvPr/>
              </p:nvPicPr>
              <p:blipFill>
                <a:blip r:embed="rId227"/>
                <a:stretch>
                  <a:fillRect/>
                </a:stretch>
              </p:blipFill>
              <p:spPr>
                <a:xfrm>
                  <a:off x="9616625" y="5191643"/>
                  <a:ext cx="28332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5" name="Tinta 154">
                  <a:extLst>
                    <a:ext uri="{FF2B5EF4-FFF2-40B4-BE49-F238E27FC236}">
                      <a16:creationId xmlns:a16="http://schemas.microsoft.com/office/drawing/2014/main" id="{AB4B2CE4-F613-4169-963B-55AB261DB4AD}"/>
                    </a:ext>
                  </a:extLst>
                </p14:cNvPr>
                <p14:cNvContentPartPr/>
                <p14:nvPr/>
              </p14:nvContentPartPr>
              <p14:xfrm>
                <a:off x="10042505" y="5157443"/>
                <a:ext cx="101520" cy="299520"/>
              </p14:xfrm>
            </p:contentPart>
          </mc:Choice>
          <mc:Fallback xmlns="">
            <p:pic>
              <p:nvPicPr>
                <p:cNvPr id="155" name="Tinta 154">
                  <a:extLst>
                    <a:ext uri="{FF2B5EF4-FFF2-40B4-BE49-F238E27FC236}">
                      <a16:creationId xmlns:a16="http://schemas.microsoft.com/office/drawing/2014/main" id="{AB4B2CE4-F613-4169-963B-55AB261DB4AD}"/>
                    </a:ext>
                  </a:extLst>
                </p:cNvPr>
                <p:cNvPicPr/>
                <p:nvPr/>
              </p:nvPicPr>
              <p:blipFill>
                <a:blip r:embed="rId229"/>
                <a:stretch>
                  <a:fillRect/>
                </a:stretch>
              </p:blipFill>
              <p:spPr>
                <a:xfrm>
                  <a:off x="10033505" y="5148443"/>
                  <a:ext cx="11916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6" name="Tinta 155">
                  <a:extLst>
                    <a:ext uri="{FF2B5EF4-FFF2-40B4-BE49-F238E27FC236}">
                      <a16:creationId xmlns:a16="http://schemas.microsoft.com/office/drawing/2014/main" id="{E07B5148-053F-416E-AC20-475E8DB59411}"/>
                    </a:ext>
                  </a:extLst>
                </p14:cNvPr>
                <p14:cNvContentPartPr/>
                <p14:nvPr/>
              </p14:nvContentPartPr>
              <p14:xfrm>
                <a:off x="10227185" y="5280203"/>
                <a:ext cx="287280" cy="162000"/>
              </p14:xfrm>
            </p:contentPart>
          </mc:Choice>
          <mc:Fallback xmlns="">
            <p:pic>
              <p:nvPicPr>
                <p:cNvPr id="156" name="Tinta 155">
                  <a:extLst>
                    <a:ext uri="{FF2B5EF4-FFF2-40B4-BE49-F238E27FC236}">
                      <a16:creationId xmlns:a16="http://schemas.microsoft.com/office/drawing/2014/main" id="{E07B5148-053F-416E-AC20-475E8DB59411}"/>
                    </a:ext>
                  </a:extLst>
                </p:cNvPr>
                <p:cNvPicPr/>
                <p:nvPr/>
              </p:nvPicPr>
              <p:blipFill>
                <a:blip r:embed="rId231"/>
                <a:stretch>
                  <a:fillRect/>
                </a:stretch>
              </p:blipFill>
              <p:spPr>
                <a:xfrm>
                  <a:off x="10218185" y="5271203"/>
                  <a:ext cx="30492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7" name="Tinta 156">
                  <a:extLst>
                    <a:ext uri="{FF2B5EF4-FFF2-40B4-BE49-F238E27FC236}">
                      <a16:creationId xmlns:a16="http://schemas.microsoft.com/office/drawing/2014/main" id="{5AB9AB50-3285-4E2A-9C1D-CAB411583E01}"/>
                    </a:ext>
                  </a:extLst>
                </p14:cNvPr>
                <p14:cNvContentPartPr/>
                <p14:nvPr/>
              </p14:nvContentPartPr>
              <p14:xfrm>
                <a:off x="10560905" y="5428163"/>
                <a:ext cx="50760" cy="134640"/>
              </p14:xfrm>
            </p:contentPart>
          </mc:Choice>
          <mc:Fallback xmlns="">
            <p:pic>
              <p:nvPicPr>
                <p:cNvPr id="157" name="Tinta 156">
                  <a:extLst>
                    <a:ext uri="{FF2B5EF4-FFF2-40B4-BE49-F238E27FC236}">
                      <a16:creationId xmlns:a16="http://schemas.microsoft.com/office/drawing/2014/main" id="{5AB9AB50-3285-4E2A-9C1D-CAB411583E01}"/>
                    </a:ext>
                  </a:extLst>
                </p:cNvPr>
                <p:cNvPicPr/>
                <p:nvPr/>
              </p:nvPicPr>
              <p:blipFill>
                <a:blip r:embed="rId233"/>
                <a:stretch>
                  <a:fillRect/>
                </a:stretch>
              </p:blipFill>
              <p:spPr>
                <a:xfrm>
                  <a:off x="10551905" y="5419163"/>
                  <a:ext cx="684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8" name="Tinta 157">
                  <a:extLst>
                    <a:ext uri="{FF2B5EF4-FFF2-40B4-BE49-F238E27FC236}">
                      <a16:creationId xmlns:a16="http://schemas.microsoft.com/office/drawing/2014/main" id="{92D76613-22F7-4D38-9856-BF330D6B183A}"/>
                    </a:ext>
                  </a:extLst>
                </p14:cNvPr>
                <p14:cNvContentPartPr/>
                <p14:nvPr/>
              </p14:nvContentPartPr>
              <p14:xfrm>
                <a:off x="10721465" y="5208563"/>
                <a:ext cx="90360" cy="371160"/>
              </p14:xfrm>
            </p:contentPart>
          </mc:Choice>
          <mc:Fallback xmlns="">
            <p:pic>
              <p:nvPicPr>
                <p:cNvPr id="158" name="Tinta 157">
                  <a:extLst>
                    <a:ext uri="{FF2B5EF4-FFF2-40B4-BE49-F238E27FC236}">
                      <a16:creationId xmlns:a16="http://schemas.microsoft.com/office/drawing/2014/main" id="{92D76613-22F7-4D38-9856-BF330D6B183A}"/>
                    </a:ext>
                  </a:extLst>
                </p:cNvPr>
                <p:cNvPicPr/>
                <p:nvPr/>
              </p:nvPicPr>
              <p:blipFill>
                <a:blip r:embed="rId235"/>
                <a:stretch>
                  <a:fillRect/>
                </a:stretch>
              </p:blipFill>
              <p:spPr>
                <a:xfrm>
                  <a:off x="10712465" y="5199563"/>
                  <a:ext cx="108000" cy="3888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9" name="Tinta 158">
                  <a:extLst>
                    <a:ext uri="{FF2B5EF4-FFF2-40B4-BE49-F238E27FC236}">
                      <a16:creationId xmlns:a16="http://schemas.microsoft.com/office/drawing/2014/main" id="{EDCD2E5E-A23C-49B0-82DB-2AADA6027ED4}"/>
                    </a:ext>
                  </a:extLst>
                </p14:cNvPr>
                <p14:cNvContentPartPr/>
                <p14:nvPr/>
              </p14:nvContentPartPr>
              <p14:xfrm>
                <a:off x="11028545" y="5395043"/>
                <a:ext cx="306360" cy="29880"/>
              </p14:xfrm>
            </p:contentPart>
          </mc:Choice>
          <mc:Fallback xmlns="">
            <p:pic>
              <p:nvPicPr>
                <p:cNvPr id="159" name="Tinta 158">
                  <a:extLst>
                    <a:ext uri="{FF2B5EF4-FFF2-40B4-BE49-F238E27FC236}">
                      <a16:creationId xmlns:a16="http://schemas.microsoft.com/office/drawing/2014/main" id="{EDCD2E5E-A23C-49B0-82DB-2AADA6027ED4}"/>
                    </a:ext>
                  </a:extLst>
                </p:cNvPr>
                <p:cNvPicPr/>
                <p:nvPr/>
              </p:nvPicPr>
              <p:blipFill>
                <a:blip r:embed="rId237"/>
                <a:stretch>
                  <a:fillRect/>
                </a:stretch>
              </p:blipFill>
              <p:spPr>
                <a:xfrm>
                  <a:off x="11019545" y="5386043"/>
                  <a:ext cx="3240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0" name="Tinta 159">
                  <a:extLst>
                    <a:ext uri="{FF2B5EF4-FFF2-40B4-BE49-F238E27FC236}">
                      <a16:creationId xmlns:a16="http://schemas.microsoft.com/office/drawing/2014/main" id="{8DF52663-AF43-49EB-BD1A-B75078914627}"/>
                    </a:ext>
                  </a:extLst>
                </p14:cNvPr>
                <p14:cNvContentPartPr/>
                <p14:nvPr/>
              </p14:nvContentPartPr>
              <p14:xfrm>
                <a:off x="11024585" y="5517803"/>
                <a:ext cx="327600" cy="32040"/>
              </p14:xfrm>
            </p:contentPart>
          </mc:Choice>
          <mc:Fallback xmlns="">
            <p:pic>
              <p:nvPicPr>
                <p:cNvPr id="160" name="Tinta 159">
                  <a:extLst>
                    <a:ext uri="{FF2B5EF4-FFF2-40B4-BE49-F238E27FC236}">
                      <a16:creationId xmlns:a16="http://schemas.microsoft.com/office/drawing/2014/main" id="{8DF52663-AF43-49EB-BD1A-B75078914627}"/>
                    </a:ext>
                  </a:extLst>
                </p:cNvPr>
                <p:cNvPicPr/>
                <p:nvPr/>
              </p:nvPicPr>
              <p:blipFill>
                <a:blip r:embed="rId239"/>
                <a:stretch>
                  <a:fillRect/>
                </a:stretch>
              </p:blipFill>
              <p:spPr>
                <a:xfrm>
                  <a:off x="11015945" y="5509163"/>
                  <a:ext cx="34524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1" name="Tinta 160">
                  <a:extLst>
                    <a:ext uri="{FF2B5EF4-FFF2-40B4-BE49-F238E27FC236}">
                      <a16:creationId xmlns:a16="http://schemas.microsoft.com/office/drawing/2014/main" id="{D9035E1F-6EC3-4080-A7C3-E43011F1D709}"/>
                    </a:ext>
                  </a:extLst>
                </p14:cNvPr>
                <p14:cNvContentPartPr/>
                <p14:nvPr/>
              </p14:nvContentPartPr>
              <p14:xfrm>
                <a:off x="11156345" y="5248523"/>
                <a:ext cx="128160" cy="450000"/>
              </p14:xfrm>
            </p:contentPart>
          </mc:Choice>
          <mc:Fallback xmlns="">
            <p:pic>
              <p:nvPicPr>
                <p:cNvPr id="161" name="Tinta 160">
                  <a:extLst>
                    <a:ext uri="{FF2B5EF4-FFF2-40B4-BE49-F238E27FC236}">
                      <a16:creationId xmlns:a16="http://schemas.microsoft.com/office/drawing/2014/main" id="{D9035E1F-6EC3-4080-A7C3-E43011F1D709}"/>
                    </a:ext>
                  </a:extLst>
                </p:cNvPr>
                <p:cNvPicPr/>
                <p:nvPr/>
              </p:nvPicPr>
              <p:blipFill>
                <a:blip r:embed="rId241"/>
                <a:stretch>
                  <a:fillRect/>
                </a:stretch>
              </p:blipFill>
              <p:spPr>
                <a:xfrm>
                  <a:off x="11147345" y="5239523"/>
                  <a:ext cx="1458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3" name="Tinta 162">
                  <a:extLst>
                    <a:ext uri="{FF2B5EF4-FFF2-40B4-BE49-F238E27FC236}">
                      <a16:creationId xmlns:a16="http://schemas.microsoft.com/office/drawing/2014/main" id="{DAD98ED2-FA13-473B-AA58-3244C763A089}"/>
                    </a:ext>
                  </a:extLst>
                </p14:cNvPr>
                <p14:cNvContentPartPr/>
                <p14:nvPr/>
              </p14:nvContentPartPr>
              <p14:xfrm>
                <a:off x="11491145" y="5279843"/>
                <a:ext cx="311400" cy="545040"/>
              </p14:xfrm>
            </p:contentPart>
          </mc:Choice>
          <mc:Fallback xmlns="">
            <p:pic>
              <p:nvPicPr>
                <p:cNvPr id="163" name="Tinta 162">
                  <a:extLst>
                    <a:ext uri="{FF2B5EF4-FFF2-40B4-BE49-F238E27FC236}">
                      <a16:creationId xmlns:a16="http://schemas.microsoft.com/office/drawing/2014/main" id="{DAD98ED2-FA13-473B-AA58-3244C763A089}"/>
                    </a:ext>
                  </a:extLst>
                </p:cNvPr>
                <p:cNvPicPr/>
                <p:nvPr/>
              </p:nvPicPr>
              <p:blipFill>
                <a:blip r:embed="rId243"/>
                <a:stretch>
                  <a:fillRect/>
                </a:stretch>
              </p:blipFill>
              <p:spPr>
                <a:xfrm>
                  <a:off x="11482505" y="5271203"/>
                  <a:ext cx="32904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4" name="Tinta 163">
                  <a:extLst>
                    <a:ext uri="{FF2B5EF4-FFF2-40B4-BE49-F238E27FC236}">
                      <a16:creationId xmlns:a16="http://schemas.microsoft.com/office/drawing/2014/main" id="{02A72B87-F99F-485B-B9E1-7995354D372C}"/>
                    </a:ext>
                  </a:extLst>
                </p14:cNvPr>
                <p14:cNvContentPartPr/>
                <p14:nvPr/>
              </p14:nvContentPartPr>
              <p14:xfrm>
                <a:off x="11902265" y="5267603"/>
                <a:ext cx="143280" cy="363240"/>
              </p14:xfrm>
            </p:contentPart>
          </mc:Choice>
          <mc:Fallback xmlns="">
            <p:pic>
              <p:nvPicPr>
                <p:cNvPr id="164" name="Tinta 163">
                  <a:extLst>
                    <a:ext uri="{FF2B5EF4-FFF2-40B4-BE49-F238E27FC236}">
                      <a16:creationId xmlns:a16="http://schemas.microsoft.com/office/drawing/2014/main" id="{02A72B87-F99F-485B-B9E1-7995354D372C}"/>
                    </a:ext>
                  </a:extLst>
                </p:cNvPr>
                <p:cNvPicPr/>
                <p:nvPr/>
              </p:nvPicPr>
              <p:blipFill>
                <a:blip r:embed="rId245"/>
                <a:stretch>
                  <a:fillRect/>
                </a:stretch>
              </p:blipFill>
              <p:spPr>
                <a:xfrm>
                  <a:off x="11893265" y="5258963"/>
                  <a:ext cx="16092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5" name="Tinta 164">
                  <a:extLst>
                    <a:ext uri="{FF2B5EF4-FFF2-40B4-BE49-F238E27FC236}">
                      <a16:creationId xmlns:a16="http://schemas.microsoft.com/office/drawing/2014/main" id="{29E70877-5F06-42BA-B18D-236C51EC0669}"/>
                    </a:ext>
                  </a:extLst>
                </p14:cNvPr>
                <p14:cNvContentPartPr/>
                <p14:nvPr/>
              </p14:nvContentPartPr>
              <p14:xfrm>
                <a:off x="12031145" y="5411963"/>
                <a:ext cx="164520" cy="184680"/>
              </p14:xfrm>
            </p:contentPart>
          </mc:Choice>
          <mc:Fallback xmlns="">
            <p:pic>
              <p:nvPicPr>
                <p:cNvPr id="165" name="Tinta 164">
                  <a:extLst>
                    <a:ext uri="{FF2B5EF4-FFF2-40B4-BE49-F238E27FC236}">
                      <a16:creationId xmlns:a16="http://schemas.microsoft.com/office/drawing/2014/main" id="{29E70877-5F06-42BA-B18D-236C51EC0669}"/>
                    </a:ext>
                  </a:extLst>
                </p:cNvPr>
                <p:cNvPicPr/>
                <p:nvPr/>
              </p:nvPicPr>
              <p:blipFill>
                <a:blip r:embed="rId247"/>
                <a:stretch>
                  <a:fillRect/>
                </a:stretch>
              </p:blipFill>
              <p:spPr>
                <a:xfrm>
                  <a:off x="12022145" y="5403323"/>
                  <a:ext cx="1821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6" name="Tinta 165">
                  <a:extLst>
                    <a:ext uri="{FF2B5EF4-FFF2-40B4-BE49-F238E27FC236}">
                      <a16:creationId xmlns:a16="http://schemas.microsoft.com/office/drawing/2014/main" id="{7C8CED80-6A63-45FB-BDEB-086DC9E5D028}"/>
                    </a:ext>
                  </a:extLst>
                </p14:cNvPr>
                <p14:cNvContentPartPr/>
                <p14:nvPr/>
              </p14:nvContentPartPr>
              <p14:xfrm>
                <a:off x="12273785" y="5299643"/>
                <a:ext cx="190080" cy="119160"/>
              </p14:xfrm>
            </p:contentPart>
          </mc:Choice>
          <mc:Fallback xmlns="">
            <p:pic>
              <p:nvPicPr>
                <p:cNvPr id="166" name="Tinta 165">
                  <a:extLst>
                    <a:ext uri="{FF2B5EF4-FFF2-40B4-BE49-F238E27FC236}">
                      <a16:creationId xmlns:a16="http://schemas.microsoft.com/office/drawing/2014/main" id="{7C8CED80-6A63-45FB-BDEB-086DC9E5D028}"/>
                    </a:ext>
                  </a:extLst>
                </p:cNvPr>
                <p:cNvPicPr/>
                <p:nvPr/>
              </p:nvPicPr>
              <p:blipFill>
                <a:blip r:embed="rId249"/>
                <a:stretch>
                  <a:fillRect/>
                </a:stretch>
              </p:blipFill>
              <p:spPr>
                <a:xfrm>
                  <a:off x="12264785" y="5291003"/>
                  <a:ext cx="2077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7" name="Tinta 166">
                  <a:extLst>
                    <a:ext uri="{FF2B5EF4-FFF2-40B4-BE49-F238E27FC236}">
                      <a16:creationId xmlns:a16="http://schemas.microsoft.com/office/drawing/2014/main" id="{397B8DA4-073A-4E4E-939B-D83F743878E6}"/>
                    </a:ext>
                  </a:extLst>
                </p14:cNvPr>
                <p14:cNvContentPartPr/>
                <p14:nvPr/>
              </p14:nvContentPartPr>
              <p14:xfrm>
                <a:off x="12360905" y="5089043"/>
                <a:ext cx="255960" cy="613440"/>
              </p14:xfrm>
            </p:contentPart>
          </mc:Choice>
          <mc:Fallback xmlns="">
            <p:pic>
              <p:nvPicPr>
                <p:cNvPr id="167" name="Tinta 166">
                  <a:extLst>
                    <a:ext uri="{FF2B5EF4-FFF2-40B4-BE49-F238E27FC236}">
                      <a16:creationId xmlns:a16="http://schemas.microsoft.com/office/drawing/2014/main" id="{397B8DA4-073A-4E4E-939B-D83F743878E6}"/>
                    </a:ext>
                  </a:extLst>
                </p:cNvPr>
                <p:cNvPicPr/>
                <p:nvPr/>
              </p:nvPicPr>
              <p:blipFill>
                <a:blip r:embed="rId251"/>
                <a:stretch>
                  <a:fillRect/>
                </a:stretch>
              </p:blipFill>
              <p:spPr>
                <a:xfrm>
                  <a:off x="12352265" y="5080403"/>
                  <a:ext cx="273600" cy="631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2">
            <p14:nvContentPartPr>
              <p14:cNvPr id="169" name="Tinta 168">
                <a:extLst>
                  <a:ext uri="{FF2B5EF4-FFF2-40B4-BE49-F238E27FC236}">
                    <a16:creationId xmlns:a16="http://schemas.microsoft.com/office/drawing/2014/main" id="{BA7604B7-530A-41CB-89F8-D1D74ADEF866}"/>
                  </a:ext>
                </a:extLst>
              </p14:cNvPr>
              <p14:cNvContentPartPr/>
              <p14:nvPr/>
            </p14:nvContentPartPr>
            <p14:xfrm>
              <a:off x="312425" y="5863403"/>
              <a:ext cx="2363400" cy="273960"/>
            </p14:xfrm>
          </p:contentPart>
        </mc:Choice>
        <mc:Fallback xmlns="">
          <p:pic>
            <p:nvPicPr>
              <p:cNvPr id="169" name="Tinta 168">
                <a:extLst>
                  <a:ext uri="{FF2B5EF4-FFF2-40B4-BE49-F238E27FC236}">
                    <a16:creationId xmlns:a16="http://schemas.microsoft.com/office/drawing/2014/main" id="{BA7604B7-530A-41CB-89F8-D1D74ADEF866}"/>
                  </a:ext>
                </a:extLst>
              </p:cNvPr>
              <p:cNvPicPr/>
              <p:nvPr/>
            </p:nvPicPr>
            <p:blipFill>
              <a:blip r:embed="rId253"/>
              <a:stretch>
                <a:fillRect/>
              </a:stretch>
            </p:blipFill>
            <p:spPr>
              <a:xfrm>
                <a:off x="303425" y="5854763"/>
                <a:ext cx="2381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0" name="Tinta 169">
                <a:extLst>
                  <a:ext uri="{FF2B5EF4-FFF2-40B4-BE49-F238E27FC236}">
                    <a16:creationId xmlns:a16="http://schemas.microsoft.com/office/drawing/2014/main" id="{1A59C49D-6F07-4B81-80A1-F31800020FCF}"/>
                  </a:ext>
                </a:extLst>
              </p14:cNvPr>
              <p14:cNvContentPartPr/>
              <p14:nvPr/>
            </p14:nvContentPartPr>
            <p14:xfrm>
              <a:off x="9440585" y="5854763"/>
              <a:ext cx="2440440" cy="518760"/>
            </p14:xfrm>
          </p:contentPart>
        </mc:Choice>
        <mc:Fallback xmlns="">
          <p:pic>
            <p:nvPicPr>
              <p:cNvPr id="170" name="Tinta 169">
                <a:extLst>
                  <a:ext uri="{FF2B5EF4-FFF2-40B4-BE49-F238E27FC236}">
                    <a16:creationId xmlns:a16="http://schemas.microsoft.com/office/drawing/2014/main" id="{1A59C49D-6F07-4B81-80A1-F31800020FCF}"/>
                  </a:ext>
                </a:extLst>
              </p:cNvPr>
              <p:cNvPicPr/>
              <p:nvPr/>
            </p:nvPicPr>
            <p:blipFill>
              <a:blip r:embed="rId255"/>
              <a:stretch>
                <a:fillRect/>
              </a:stretch>
            </p:blipFill>
            <p:spPr>
              <a:xfrm>
                <a:off x="9386945" y="5746763"/>
                <a:ext cx="2548080" cy="734400"/>
              </a:xfrm>
              <a:prstGeom prst="rect">
                <a:avLst/>
              </a:prstGeom>
            </p:spPr>
          </p:pic>
        </mc:Fallback>
      </mc:AlternateContent>
    </p:spTree>
    <p:extLst>
      <p:ext uri="{BB962C8B-B14F-4D97-AF65-F5344CB8AC3E}">
        <p14:creationId xmlns:p14="http://schemas.microsoft.com/office/powerpoint/2010/main" val="1334499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3BB22D5-266E-49EA-8F5D-57023BBD2218}"/>
              </a:ext>
            </a:extLst>
          </p:cNvPr>
          <p:cNvSpPr txBox="1"/>
          <p:nvPr/>
        </p:nvSpPr>
        <p:spPr>
          <a:xfrm>
            <a:off x="356268" y="902369"/>
            <a:ext cx="10920371" cy="3877985"/>
          </a:xfrm>
          <a:prstGeom prst="rect">
            <a:avLst/>
          </a:prstGeom>
          <a:noFill/>
        </p:spPr>
        <p:txBody>
          <a:bodyPr wrap="square">
            <a:spAutoFit/>
          </a:bodyPr>
          <a:lstStyle/>
          <a:p>
            <a:r>
              <a:rPr lang="pt-BR" sz="1800" dirty="0">
                <a:effectLst/>
                <a:latin typeface="Comic Sans MS" panose="030F0702030302020204" pitchFamily="66" charset="0"/>
                <a:ea typeface="Calibri" panose="020F0502020204030204" pitchFamily="34" charset="0"/>
                <a:cs typeface="Arial" panose="020B0604020202020204" pitchFamily="34" charset="0"/>
              </a:rPr>
              <a:t>Dadas f e g tais que f: A       B e g: B       A. função f é inversa da função g se, e somente se  </a:t>
            </a:r>
          </a:p>
          <a:p>
            <a:endParaRPr lang="pt-BR" dirty="0">
              <a:latin typeface="Comic Sans MS" panose="030F0702030302020204" pitchFamily="66" charset="0"/>
              <a:ea typeface="Calibri" panose="020F0502020204030204" pitchFamily="34" charset="0"/>
              <a:cs typeface="Arial" panose="020B0604020202020204" pitchFamily="34" charset="0"/>
            </a:endParaRPr>
          </a:p>
          <a:p>
            <a:r>
              <a:rPr lang="pt-BR" sz="1800" dirty="0">
                <a:effectLst/>
                <a:latin typeface="Comic Sans MS" panose="030F0702030302020204" pitchFamily="66" charset="0"/>
                <a:ea typeface="Calibri" panose="020F0502020204030204" pitchFamily="34" charset="0"/>
                <a:cs typeface="Arial" panose="020B0604020202020204" pitchFamily="34" charset="0"/>
              </a:rPr>
              <a:t>				</a:t>
            </a:r>
            <a:r>
              <a:rPr lang="pt-BR" sz="3600" b="1" dirty="0">
                <a:solidFill>
                  <a:srgbClr val="FF0000"/>
                </a:solidFill>
                <a:effectLst/>
                <a:latin typeface="Comic Sans MS" panose="030F0702030302020204" pitchFamily="66" charset="0"/>
                <a:ea typeface="Calibri" panose="020F0502020204030204" pitchFamily="34" charset="0"/>
                <a:cs typeface="Arial" panose="020B0604020202020204" pitchFamily="34" charset="0"/>
              </a:rPr>
              <a:t>f[g(x)] = x e g[f(x] = x</a:t>
            </a:r>
          </a:p>
          <a:p>
            <a:endParaRPr lang="pt-BR" sz="2000" dirty="0">
              <a:solidFill>
                <a:srgbClr val="FF0000"/>
              </a:solidFill>
              <a:latin typeface="Comic Sans MS" panose="030F0702030302020204" pitchFamily="66" charset="0"/>
              <a:cs typeface="Arial" panose="020B0604020202020204" pitchFamily="34" charset="0"/>
            </a:endParaRPr>
          </a:p>
          <a:p>
            <a:endParaRPr lang="pt-BR" sz="2000" dirty="0">
              <a:solidFill>
                <a:srgbClr val="FF0000"/>
              </a:solidFill>
              <a:latin typeface="Comic Sans MS" panose="030F0702030302020204" pitchFamily="66" charset="0"/>
              <a:cs typeface="Arial" panose="020B0604020202020204" pitchFamily="34" charset="0"/>
            </a:endParaRPr>
          </a:p>
          <a:p>
            <a:endParaRPr lang="pt-BR" sz="2000" dirty="0">
              <a:solidFill>
                <a:srgbClr val="FF0000"/>
              </a:solidFill>
              <a:latin typeface="Comic Sans MS" panose="030F0702030302020204" pitchFamily="66" charset="0"/>
              <a:cs typeface="Arial" panose="020B0604020202020204" pitchFamily="34" charset="0"/>
            </a:endParaRPr>
          </a:p>
          <a:p>
            <a:r>
              <a:rPr lang="pt-BR" dirty="0">
                <a:latin typeface="Comic Sans MS" panose="030F0702030302020204" pitchFamily="66" charset="0"/>
                <a:ea typeface="Calibri" panose="020F0502020204030204" pitchFamily="34" charset="0"/>
                <a:cs typeface="Arial" panose="020B0604020202020204" pitchFamily="34" charset="0"/>
              </a:rPr>
              <a:t>A</a:t>
            </a:r>
            <a:r>
              <a:rPr lang="pt-BR" sz="1800" dirty="0">
                <a:effectLst/>
                <a:latin typeface="Comic Sans MS" panose="030F0702030302020204" pitchFamily="66" charset="0"/>
                <a:ea typeface="Calibri" panose="020F0502020204030204" pitchFamily="34" charset="0"/>
                <a:cs typeface="Arial" panose="020B0604020202020204" pitchFamily="34" charset="0"/>
              </a:rPr>
              <a:t> função f é inversa da função g, e denotamos por f = g</a:t>
            </a:r>
            <a:r>
              <a:rPr lang="pt-BR" sz="1800" baseline="30000" dirty="0">
                <a:effectLst/>
                <a:latin typeface="Comic Sans MS" panose="030F0702030302020204" pitchFamily="66" charset="0"/>
                <a:ea typeface="Calibri" panose="020F0502020204030204" pitchFamily="34" charset="0"/>
                <a:cs typeface="Arial" panose="020B0604020202020204" pitchFamily="34" charset="0"/>
              </a:rPr>
              <a:t>-1 </a:t>
            </a:r>
            <a:r>
              <a:rPr lang="pt-BR" sz="1800" dirty="0">
                <a:effectLst/>
                <a:latin typeface="Comic Sans MS" panose="030F0702030302020204" pitchFamily="66" charset="0"/>
                <a:ea typeface="Calibri" panose="020F0502020204030204" pitchFamily="34" charset="0"/>
                <a:cs typeface="Arial" panose="020B0604020202020204" pitchFamily="34" charset="0"/>
              </a:rPr>
              <a:t> e  g é inversa da função g e denotamos por g = f</a:t>
            </a:r>
            <a:r>
              <a:rPr lang="pt-BR" sz="1800" baseline="30000" dirty="0">
                <a:effectLst/>
                <a:latin typeface="Comic Sans MS" panose="030F0702030302020204" pitchFamily="66" charset="0"/>
                <a:ea typeface="Calibri" panose="020F0502020204030204" pitchFamily="34" charset="0"/>
                <a:cs typeface="Arial" panose="020B0604020202020204" pitchFamily="34" charset="0"/>
              </a:rPr>
              <a:t>-1</a:t>
            </a:r>
            <a:r>
              <a:rPr lang="pt-BR" sz="1800" dirty="0">
                <a:effectLst/>
                <a:latin typeface="Comic Sans MS" panose="030F0702030302020204" pitchFamily="66" charset="0"/>
                <a:ea typeface="Calibri" panose="020F0502020204030204" pitchFamily="34" charset="0"/>
                <a:cs typeface="Arial" panose="020B0604020202020204" pitchFamily="34" charset="0"/>
              </a:rPr>
              <a:t> </a:t>
            </a:r>
          </a:p>
          <a:p>
            <a:endParaRPr lang="pt-BR" dirty="0">
              <a:latin typeface="Comic Sans MS" panose="030F0702030302020204" pitchFamily="66" charset="0"/>
              <a:cs typeface="Arial" panose="020B0604020202020204" pitchFamily="34" charset="0"/>
            </a:endParaRPr>
          </a:p>
          <a:p>
            <a:endParaRPr lang="pt-BR" sz="2000" dirty="0">
              <a:latin typeface="Comic Sans MS" panose="030F0702030302020204" pitchFamily="66" charset="0"/>
              <a:cs typeface="Arial" panose="020B0604020202020204" pitchFamily="34" charset="0"/>
            </a:endParaRPr>
          </a:p>
          <a:p>
            <a:r>
              <a:rPr lang="pt-BR" sz="2000" dirty="0">
                <a:latin typeface="Comic Sans MS" panose="030F0702030302020204" pitchFamily="66" charset="0"/>
                <a:cs typeface="Arial" panose="020B0604020202020204" pitchFamily="34" charset="0"/>
              </a:rPr>
              <a:t>No exemplo anterior podemos verificar a validade, lembrando que, se f(x) = x + 1 e g(x) = x – 1, temos:</a:t>
            </a:r>
            <a:endParaRPr lang="pt-BR" sz="2000" dirty="0"/>
          </a:p>
        </p:txBody>
      </p:sp>
      <p:sp>
        <p:nvSpPr>
          <p:cNvPr id="4" name="CaixaDeTexto 3">
            <a:extLst>
              <a:ext uri="{FF2B5EF4-FFF2-40B4-BE49-F238E27FC236}">
                <a16:creationId xmlns:a16="http://schemas.microsoft.com/office/drawing/2014/main" id="{E772C8BD-A97A-407E-B517-079DE815391C}"/>
              </a:ext>
            </a:extLst>
          </p:cNvPr>
          <p:cNvSpPr txBox="1"/>
          <p:nvPr/>
        </p:nvSpPr>
        <p:spPr>
          <a:xfrm>
            <a:off x="1922129" y="125016"/>
            <a:ext cx="7788651"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pt-BR" altLang="pt-BR" sz="3200" b="1" dirty="0">
                <a:solidFill>
                  <a:srgbClr val="0070C0"/>
                </a:solidFill>
              </a:rPr>
              <a:t>DEFINIÇÃO: FUNÇÕES INVERSAS</a:t>
            </a:r>
            <a:endParaRPr kumimoji="0" lang="pt-BR" altLang="pt-BR" sz="3200" b="1" i="0" strike="noStrike" cap="none" normalizeH="0" baseline="0" dirty="0">
              <a:ln>
                <a:noFill/>
              </a:ln>
              <a:solidFill>
                <a:srgbClr val="0070C0"/>
              </a:solidFill>
              <a:effectLst/>
            </a:endParaRPr>
          </a:p>
        </p:txBody>
      </p:sp>
      <p:cxnSp>
        <p:nvCxnSpPr>
          <p:cNvPr id="5" name="Conector de Seta Reta 4">
            <a:extLst>
              <a:ext uri="{FF2B5EF4-FFF2-40B4-BE49-F238E27FC236}">
                <a16:creationId xmlns:a16="http://schemas.microsoft.com/office/drawing/2014/main" id="{3BBA28F4-2217-4443-A0DB-DC6CDD481973}"/>
              </a:ext>
            </a:extLst>
          </p:cNvPr>
          <p:cNvCxnSpPr>
            <a:cxnSpLocks/>
          </p:cNvCxnSpPr>
          <p:nvPr/>
        </p:nvCxnSpPr>
        <p:spPr>
          <a:xfrm flipV="1">
            <a:off x="3092117" y="1094874"/>
            <a:ext cx="300788" cy="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a:extLst>
              <a:ext uri="{FF2B5EF4-FFF2-40B4-BE49-F238E27FC236}">
                <a16:creationId xmlns:a16="http://schemas.microsoft.com/office/drawing/2014/main" id="{77869567-0AD7-4339-A7D8-1734E64D0C19}"/>
              </a:ext>
            </a:extLst>
          </p:cNvPr>
          <p:cNvCxnSpPr>
            <a:cxnSpLocks/>
          </p:cNvCxnSpPr>
          <p:nvPr/>
        </p:nvCxnSpPr>
        <p:spPr>
          <a:xfrm flipV="1">
            <a:off x="4459707" y="1142556"/>
            <a:ext cx="300788" cy="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Tinta 1">
                <a:extLst>
                  <a:ext uri="{FF2B5EF4-FFF2-40B4-BE49-F238E27FC236}">
                    <a16:creationId xmlns:a16="http://schemas.microsoft.com/office/drawing/2014/main" id="{B11ACEAD-5ADE-4E39-AD23-3C3070D7ABC3}"/>
                  </a:ext>
                </a:extLst>
              </p14:cNvPr>
              <p14:cNvContentPartPr/>
              <p14:nvPr/>
            </p14:nvContentPartPr>
            <p14:xfrm>
              <a:off x="2908025" y="1036883"/>
              <a:ext cx="65520" cy="57960"/>
            </p14:xfrm>
          </p:contentPart>
        </mc:Choice>
        <mc:Fallback xmlns="">
          <p:pic>
            <p:nvPicPr>
              <p:cNvPr id="2" name="Tinta 1">
                <a:extLst>
                  <a:ext uri="{FF2B5EF4-FFF2-40B4-BE49-F238E27FC236}">
                    <a16:creationId xmlns:a16="http://schemas.microsoft.com/office/drawing/2014/main" id="{B11ACEAD-5ADE-4E39-AD23-3C3070D7ABC3}"/>
                  </a:ext>
                </a:extLst>
              </p:cNvPr>
              <p:cNvPicPr/>
              <p:nvPr/>
            </p:nvPicPr>
            <p:blipFill>
              <a:blip r:embed="rId3"/>
              <a:stretch>
                <a:fillRect/>
              </a:stretch>
            </p:blipFill>
            <p:spPr>
              <a:xfrm>
                <a:off x="2854025" y="929243"/>
                <a:ext cx="1731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Tinta 5">
                <a:extLst>
                  <a:ext uri="{FF2B5EF4-FFF2-40B4-BE49-F238E27FC236}">
                    <a16:creationId xmlns:a16="http://schemas.microsoft.com/office/drawing/2014/main" id="{CCF230A8-2582-410E-93F8-0B9DAC4EB577}"/>
                  </a:ext>
                </a:extLst>
              </p14:cNvPr>
              <p14:cNvContentPartPr/>
              <p14:nvPr/>
            </p14:nvContentPartPr>
            <p14:xfrm>
              <a:off x="3540545" y="1018523"/>
              <a:ext cx="69120" cy="81000"/>
            </p14:xfrm>
          </p:contentPart>
        </mc:Choice>
        <mc:Fallback xmlns="">
          <p:pic>
            <p:nvPicPr>
              <p:cNvPr id="6" name="Tinta 5">
                <a:extLst>
                  <a:ext uri="{FF2B5EF4-FFF2-40B4-BE49-F238E27FC236}">
                    <a16:creationId xmlns:a16="http://schemas.microsoft.com/office/drawing/2014/main" id="{CCF230A8-2582-410E-93F8-0B9DAC4EB577}"/>
                  </a:ext>
                </a:extLst>
              </p:cNvPr>
              <p:cNvPicPr/>
              <p:nvPr/>
            </p:nvPicPr>
            <p:blipFill>
              <a:blip r:embed="rId5"/>
              <a:stretch>
                <a:fillRect/>
              </a:stretch>
            </p:blipFill>
            <p:spPr>
              <a:xfrm>
                <a:off x="3486905" y="910523"/>
                <a:ext cx="1767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Tinta 6">
                <a:extLst>
                  <a:ext uri="{FF2B5EF4-FFF2-40B4-BE49-F238E27FC236}">
                    <a16:creationId xmlns:a16="http://schemas.microsoft.com/office/drawing/2014/main" id="{21E7D158-B0F4-4630-9C07-87FF7F3A31B8}"/>
                  </a:ext>
                </a:extLst>
              </p14:cNvPr>
              <p14:cNvContentPartPr/>
              <p14:nvPr/>
            </p14:nvContentPartPr>
            <p14:xfrm>
              <a:off x="4225985" y="1013483"/>
              <a:ext cx="114120" cy="111960"/>
            </p14:xfrm>
          </p:contentPart>
        </mc:Choice>
        <mc:Fallback xmlns="">
          <p:pic>
            <p:nvPicPr>
              <p:cNvPr id="7" name="Tinta 6">
                <a:extLst>
                  <a:ext uri="{FF2B5EF4-FFF2-40B4-BE49-F238E27FC236}">
                    <a16:creationId xmlns:a16="http://schemas.microsoft.com/office/drawing/2014/main" id="{21E7D158-B0F4-4630-9C07-87FF7F3A31B8}"/>
                  </a:ext>
                </a:extLst>
              </p:cNvPr>
              <p:cNvPicPr/>
              <p:nvPr/>
            </p:nvPicPr>
            <p:blipFill>
              <a:blip r:embed="rId7"/>
              <a:stretch>
                <a:fillRect/>
              </a:stretch>
            </p:blipFill>
            <p:spPr>
              <a:xfrm>
                <a:off x="4172345" y="905843"/>
                <a:ext cx="2217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Tinta 8">
                <a:extLst>
                  <a:ext uri="{FF2B5EF4-FFF2-40B4-BE49-F238E27FC236}">
                    <a16:creationId xmlns:a16="http://schemas.microsoft.com/office/drawing/2014/main" id="{3E5C060E-0DE7-4370-852F-3D1A9C1FF076}"/>
                  </a:ext>
                </a:extLst>
              </p14:cNvPr>
              <p14:cNvContentPartPr/>
              <p14:nvPr/>
            </p14:nvContentPartPr>
            <p14:xfrm>
              <a:off x="4900985" y="1013483"/>
              <a:ext cx="97920" cy="116640"/>
            </p14:xfrm>
          </p:contentPart>
        </mc:Choice>
        <mc:Fallback xmlns="">
          <p:pic>
            <p:nvPicPr>
              <p:cNvPr id="9" name="Tinta 8">
                <a:extLst>
                  <a:ext uri="{FF2B5EF4-FFF2-40B4-BE49-F238E27FC236}">
                    <a16:creationId xmlns:a16="http://schemas.microsoft.com/office/drawing/2014/main" id="{3E5C060E-0DE7-4370-852F-3D1A9C1FF076}"/>
                  </a:ext>
                </a:extLst>
              </p:cNvPr>
              <p:cNvPicPr/>
              <p:nvPr/>
            </p:nvPicPr>
            <p:blipFill>
              <a:blip r:embed="rId9"/>
              <a:stretch>
                <a:fillRect/>
              </a:stretch>
            </p:blipFill>
            <p:spPr>
              <a:xfrm>
                <a:off x="4847345" y="905843"/>
                <a:ext cx="20556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Tinta 10">
                <a:extLst>
                  <a:ext uri="{FF2B5EF4-FFF2-40B4-BE49-F238E27FC236}">
                    <a16:creationId xmlns:a16="http://schemas.microsoft.com/office/drawing/2014/main" id="{08039A92-C065-4E80-8A8D-52C5F023CAEE}"/>
                  </a:ext>
                </a:extLst>
              </p14:cNvPr>
              <p14:cNvContentPartPr/>
              <p14:nvPr/>
            </p14:nvContentPartPr>
            <p14:xfrm>
              <a:off x="3999545" y="1479683"/>
              <a:ext cx="2469600" cy="497160"/>
            </p14:xfrm>
          </p:contentPart>
        </mc:Choice>
        <mc:Fallback xmlns="">
          <p:pic>
            <p:nvPicPr>
              <p:cNvPr id="11" name="Tinta 10">
                <a:extLst>
                  <a:ext uri="{FF2B5EF4-FFF2-40B4-BE49-F238E27FC236}">
                    <a16:creationId xmlns:a16="http://schemas.microsoft.com/office/drawing/2014/main" id="{08039A92-C065-4E80-8A8D-52C5F023CAEE}"/>
                  </a:ext>
                </a:extLst>
              </p:cNvPr>
              <p:cNvPicPr/>
              <p:nvPr/>
            </p:nvPicPr>
            <p:blipFill>
              <a:blip r:embed="rId11"/>
              <a:stretch>
                <a:fillRect/>
              </a:stretch>
            </p:blipFill>
            <p:spPr>
              <a:xfrm>
                <a:off x="3945905" y="1372043"/>
                <a:ext cx="2577240" cy="71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Tinta 11">
                <a:extLst>
                  <a:ext uri="{FF2B5EF4-FFF2-40B4-BE49-F238E27FC236}">
                    <a16:creationId xmlns:a16="http://schemas.microsoft.com/office/drawing/2014/main" id="{13C569CF-296C-4B23-9220-C9062113F243}"/>
                  </a:ext>
                </a:extLst>
              </p14:cNvPr>
              <p14:cNvContentPartPr/>
              <p14:nvPr/>
            </p14:nvContentPartPr>
            <p14:xfrm>
              <a:off x="7124705" y="1595603"/>
              <a:ext cx="2437560" cy="410040"/>
            </p14:xfrm>
          </p:contentPart>
        </mc:Choice>
        <mc:Fallback xmlns="">
          <p:pic>
            <p:nvPicPr>
              <p:cNvPr id="12" name="Tinta 11">
                <a:extLst>
                  <a:ext uri="{FF2B5EF4-FFF2-40B4-BE49-F238E27FC236}">
                    <a16:creationId xmlns:a16="http://schemas.microsoft.com/office/drawing/2014/main" id="{13C569CF-296C-4B23-9220-C9062113F243}"/>
                  </a:ext>
                </a:extLst>
              </p:cNvPr>
              <p:cNvPicPr/>
              <p:nvPr/>
            </p:nvPicPr>
            <p:blipFill>
              <a:blip r:embed="rId13"/>
              <a:stretch>
                <a:fillRect/>
              </a:stretch>
            </p:blipFill>
            <p:spPr>
              <a:xfrm>
                <a:off x="7071065" y="1487603"/>
                <a:ext cx="2545200" cy="625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Tinta 12">
                <a:extLst>
                  <a:ext uri="{FF2B5EF4-FFF2-40B4-BE49-F238E27FC236}">
                    <a16:creationId xmlns:a16="http://schemas.microsoft.com/office/drawing/2014/main" id="{51A10997-6ED1-41EC-80C7-73F51FDC3253}"/>
                  </a:ext>
                </a:extLst>
              </p14:cNvPr>
              <p14:cNvContentPartPr/>
              <p14:nvPr/>
            </p14:nvContentPartPr>
            <p14:xfrm>
              <a:off x="8666945" y="4186883"/>
              <a:ext cx="1144080" cy="156960"/>
            </p14:xfrm>
          </p:contentPart>
        </mc:Choice>
        <mc:Fallback xmlns="">
          <p:pic>
            <p:nvPicPr>
              <p:cNvPr id="13" name="Tinta 12">
                <a:extLst>
                  <a:ext uri="{FF2B5EF4-FFF2-40B4-BE49-F238E27FC236}">
                    <a16:creationId xmlns:a16="http://schemas.microsoft.com/office/drawing/2014/main" id="{51A10997-6ED1-41EC-80C7-73F51FDC3253}"/>
                  </a:ext>
                </a:extLst>
              </p:cNvPr>
              <p:cNvPicPr/>
              <p:nvPr/>
            </p:nvPicPr>
            <p:blipFill>
              <a:blip r:embed="rId15"/>
              <a:stretch>
                <a:fillRect/>
              </a:stretch>
            </p:blipFill>
            <p:spPr>
              <a:xfrm>
                <a:off x="8613305" y="4078883"/>
                <a:ext cx="125172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Tinta 13">
                <a:extLst>
                  <a:ext uri="{FF2B5EF4-FFF2-40B4-BE49-F238E27FC236}">
                    <a16:creationId xmlns:a16="http://schemas.microsoft.com/office/drawing/2014/main" id="{B65DB200-8F5A-4D82-8681-EF026F1374F3}"/>
                  </a:ext>
                </a:extLst>
              </p14:cNvPr>
              <p14:cNvContentPartPr/>
              <p14:nvPr/>
            </p14:nvContentPartPr>
            <p14:xfrm>
              <a:off x="10244105" y="4176443"/>
              <a:ext cx="873720" cy="187560"/>
            </p14:xfrm>
          </p:contentPart>
        </mc:Choice>
        <mc:Fallback xmlns="">
          <p:pic>
            <p:nvPicPr>
              <p:cNvPr id="14" name="Tinta 13">
                <a:extLst>
                  <a:ext uri="{FF2B5EF4-FFF2-40B4-BE49-F238E27FC236}">
                    <a16:creationId xmlns:a16="http://schemas.microsoft.com/office/drawing/2014/main" id="{B65DB200-8F5A-4D82-8681-EF026F1374F3}"/>
                  </a:ext>
                </a:extLst>
              </p:cNvPr>
              <p:cNvPicPr/>
              <p:nvPr/>
            </p:nvPicPr>
            <p:blipFill>
              <a:blip r:embed="rId17"/>
              <a:stretch>
                <a:fillRect/>
              </a:stretch>
            </p:blipFill>
            <p:spPr>
              <a:xfrm>
                <a:off x="10190105" y="4068443"/>
                <a:ext cx="981360" cy="403200"/>
              </a:xfrm>
              <a:prstGeom prst="rect">
                <a:avLst/>
              </a:prstGeom>
            </p:spPr>
          </p:pic>
        </mc:Fallback>
      </mc:AlternateContent>
    </p:spTree>
    <p:extLst>
      <p:ext uri="{BB962C8B-B14F-4D97-AF65-F5344CB8AC3E}">
        <p14:creationId xmlns:p14="http://schemas.microsoft.com/office/powerpoint/2010/main" val="335011669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1097</Words>
  <Application>Microsoft Office PowerPoint</Application>
  <PresentationFormat>Widescreen</PresentationFormat>
  <Paragraphs>116</Paragraphs>
  <Slides>26</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26</vt:i4>
      </vt:variant>
    </vt:vector>
  </HeadingPairs>
  <TitlesOfParts>
    <vt:vector size="35" baseType="lpstr">
      <vt:lpstr>Arial</vt:lpstr>
      <vt:lpstr>Calibri</vt:lpstr>
      <vt:lpstr>Calibri Light</vt:lpstr>
      <vt:lpstr>Cambria Math</vt:lpstr>
      <vt:lpstr>Comic Sans MS</vt:lpstr>
      <vt:lpstr>Roboto</vt:lpstr>
      <vt:lpstr>Times New Roman</vt:lpstr>
      <vt:lpstr>Tema do Office</vt:lpstr>
      <vt:lpstr>Equation.3</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OBJETIVO DO CURSO</dc:title>
  <dc:creator>Roseli Moura</dc:creator>
  <cp:lastModifiedBy>Roseli Alves de Moura</cp:lastModifiedBy>
  <cp:revision>65</cp:revision>
  <dcterms:created xsi:type="dcterms:W3CDTF">2013-12-31T17:28:12Z</dcterms:created>
  <dcterms:modified xsi:type="dcterms:W3CDTF">2021-02-10T19:26:57Z</dcterms:modified>
</cp:coreProperties>
</file>