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44000000" cx="1080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354">
          <p15:clr>
            <a:srgbClr val="A4A3A4"/>
          </p15:clr>
        </p15:guide>
        <p15:guide id="2" pos="34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354" orient="horz"/>
        <p:guide pos="340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1cbcb67c_0_0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1cbcb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1cbcb67c_0_15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1cbcb6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1cbcb67c_0_65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1cbcb6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1cbcb67c_0_122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1cbcb6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1cbcb67c_0_158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1cbcb67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1cbcb67c_0_190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1cbcb6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1cbcb67c_0_222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1cbcb67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1cbcb67c_0_260:notes"/>
          <p:cNvSpPr/>
          <p:nvPr>
            <p:ph idx="2" type="sldImg"/>
          </p:nvPr>
        </p:nvSpPr>
        <p:spPr>
          <a:xfrm>
            <a:off x="2143492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21cbcb67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81595" y="20845494"/>
            <a:ext cx="100636800" cy="57465600"/>
          </a:xfrm>
          <a:prstGeom prst="rect">
            <a:avLst/>
          </a:prstGeom>
        </p:spPr>
        <p:txBody>
          <a:bodyPr anchorCtr="0" anchor="b" bIns="1213125" lIns="1213125" spcFirstLastPara="1" rIns="1213125" wrap="square" tIns="1213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0"/>
              <a:buNone/>
              <a:defRPr sz="69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81496" y="79345582"/>
            <a:ext cx="100636800" cy="221901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200"/>
              <a:buNone/>
              <a:defRPr sz="37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81496" y="30967629"/>
            <a:ext cx="100636800" cy="54971100"/>
          </a:xfrm>
          <a:prstGeom prst="rect">
            <a:avLst/>
          </a:prstGeom>
        </p:spPr>
        <p:txBody>
          <a:bodyPr anchorCtr="0" anchor="b" bIns="1213125" lIns="1213125" spcFirstLastPara="1" rIns="1213125" wrap="square" tIns="1213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9200"/>
              <a:buNone/>
              <a:defRPr sz="159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81496" y="88251269"/>
            <a:ext cx="100636800" cy="364179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indent="-1746250" lvl="0" marL="457200" algn="ctr">
              <a:spcBef>
                <a:spcPts val="0"/>
              </a:spcBef>
              <a:spcAft>
                <a:spcPts val="0"/>
              </a:spcAft>
              <a:buSzPts val="23900"/>
              <a:buChar char="●"/>
              <a:defRPr/>
            </a:lvl1pPr>
            <a:lvl2pPr indent="-1409700" lvl="1" marL="914400" algn="ctr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2pPr>
            <a:lvl3pPr indent="-1409700" lvl="2" marL="1371600" algn="ctr">
              <a:spcBef>
                <a:spcPts val="21200"/>
              </a:spcBef>
              <a:spcAft>
                <a:spcPts val="0"/>
              </a:spcAft>
              <a:buSzPts val="18600"/>
              <a:buChar char="■"/>
              <a:defRPr/>
            </a:lvl3pPr>
            <a:lvl4pPr indent="-1409700" lvl="3" marL="1828800" algn="ctr">
              <a:spcBef>
                <a:spcPts val="21200"/>
              </a:spcBef>
              <a:spcAft>
                <a:spcPts val="0"/>
              </a:spcAft>
              <a:buSzPts val="18600"/>
              <a:buChar char="●"/>
              <a:defRPr/>
            </a:lvl4pPr>
            <a:lvl5pPr indent="-1409700" lvl="4" marL="2286000" algn="ctr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5pPr>
            <a:lvl6pPr indent="-1409700" lvl="5" marL="2743200" algn="ctr">
              <a:spcBef>
                <a:spcPts val="21200"/>
              </a:spcBef>
              <a:spcAft>
                <a:spcPts val="0"/>
              </a:spcAft>
              <a:buSzPts val="18600"/>
              <a:buChar char="■"/>
              <a:defRPr/>
            </a:lvl6pPr>
            <a:lvl7pPr indent="-1409700" lvl="6" marL="3200400" algn="ctr">
              <a:spcBef>
                <a:spcPts val="21200"/>
              </a:spcBef>
              <a:spcAft>
                <a:spcPts val="0"/>
              </a:spcAft>
              <a:buSzPts val="18600"/>
              <a:buChar char="●"/>
              <a:defRPr/>
            </a:lvl7pPr>
            <a:lvl8pPr indent="-1409700" lvl="7" marL="3657600" algn="ctr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8pPr>
            <a:lvl9pPr indent="-1409700" lvl="8" marL="4114800" algn="ctr">
              <a:spcBef>
                <a:spcPts val="21200"/>
              </a:spcBef>
              <a:spcAft>
                <a:spcPts val="21200"/>
              </a:spcAft>
              <a:buSzPts val="18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81496" y="60216273"/>
            <a:ext cx="100636800" cy="235674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800"/>
              <a:buNone/>
              <a:defRPr sz="47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81496" y="12459143"/>
            <a:ext cx="100636800" cy="160335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81496" y="32265267"/>
            <a:ext cx="100636800" cy="956472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indent="-1746250" lvl="0" marL="457200">
              <a:spcBef>
                <a:spcPts val="0"/>
              </a:spcBef>
              <a:spcAft>
                <a:spcPts val="0"/>
              </a:spcAft>
              <a:buSzPts val="23900"/>
              <a:buChar char="●"/>
              <a:defRPr/>
            </a:lvl1pPr>
            <a:lvl2pPr indent="-1409700" lvl="1" marL="914400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2pPr>
            <a:lvl3pPr indent="-1409700" lvl="2" marL="1371600">
              <a:spcBef>
                <a:spcPts val="21200"/>
              </a:spcBef>
              <a:spcAft>
                <a:spcPts val="0"/>
              </a:spcAft>
              <a:buSzPts val="18600"/>
              <a:buChar char="■"/>
              <a:defRPr/>
            </a:lvl3pPr>
            <a:lvl4pPr indent="-1409700" lvl="3" marL="1828800">
              <a:spcBef>
                <a:spcPts val="21200"/>
              </a:spcBef>
              <a:spcAft>
                <a:spcPts val="0"/>
              </a:spcAft>
              <a:buSzPts val="18600"/>
              <a:buChar char="●"/>
              <a:defRPr/>
            </a:lvl4pPr>
            <a:lvl5pPr indent="-1409700" lvl="4" marL="2286000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5pPr>
            <a:lvl6pPr indent="-1409700" lvl="5" marL="2743200">
              <a:spcBef>
                <a:spcPts val="21200"/>
              </a:spcBef>
              <a:spcAft>
                <a:spcPts val="0"/>
              </a:spcAft>
              <a:buSzPts val="18600"/>
              <a:buChar char="■"/>
              <a:defRPr/>
            </a:lvl6pPr>
            <a:lvl7pPr indent="-1409700" lvl="6" marL="3200400">
              <a:spcBef>
                <a:spcPts val="21200"/>
              </a:spcBef>
              <a:spcAft>
                <a:spcPts val="0"/>
              </a:spcAft>
              <a:buSzPts val="18600"/>
              <a:buChar char="●"/>
              <a:defRPr/>
            </a:lvl7pPr>
            <a:lvl8pPr indent="-1409700" lvl="7" marL="3657600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8pPr>
            <a:lvl9pPr indent="-1409700" lvl="8" marL="4114800">
              <a:spcBef>
                <a:spcPts val="21200"/>
              </a:spcBef>
              <a:spcAft>
                <a:spcPts val="21200"/>
              </a:spcAft>
              <a:buSzPts val="18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81496" y="12459143"/>
            <a:ext cx="100636800" cy="160335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81496" y="32265267"/>
            <a:ext cx="47242800" cy="956472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indent="-1409700" lvl="0" marL="457200">
              <a:spcBef>
                <a:spcPts val="0"/>
              </a:spcBef>
              <a:spcAft>
                <a:spcPts val="0"/>
              </a:spcAft>
              <a:buSzPts val="18600"/>
              <a:buChar char="●"/>
              <a:defRPr sz="18600"/>
            </a:lvl1pPr>
            <a:lvl2pPr indent="-1238250" lvl="1" marL="9144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2pPr>
            <a:lvl3pPr indent="-1238250" lvl="2" marL="1371600">
              <a:spcBef>
                <a:spcPts val="21200"/>
              </a:spcBef>
              <a:spcAft>
                <a:spcPts val="0"/>
              </a:spcAft>
              <a:buSzPts val="15900"/>
              <a:buChar char="■"/>
              <a:defRPr sz="15900"/>
            </a:lvl3pPr>
            <a:lvl4pPr indent="-1238250" lvl="3" marL="1828800">
              <a:spcBef>
                <a:spcPts val="21200"/>
              </a:spcBef>
              <a:spcAft>
                <a:spcPts val="0"/>
              </a:spcAft>
              <a:buSzPts val="15900"/>
              <a:buChar char="●"/>
              <a:defRPr sz="15900"/>
            </a:lvl4pPr>
            <a:lvl5pPr indent="-1238250" lvl="4" marL="22860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5pPr>
            <a:lvl6pPr indent="-1238250" lvl="5" marL="2743200">
              <a:spcBef>
                <a:spcPts val="21200"/>
              </a:spcBef>
              <a:spcAft>
                <a:spcPts val="0"/>
              </a:spcAft>
              <a:buSzPts val="15900"/>
              <a:buChar char="■"/>
              <a:defRPr sz="15900"/>
            </a:lvl6pPr>
            <a:lvl7pPr indent="-1238250" lvl="6" marL="3200400">
              <a:spcBef>
                <a:spcPts val="21200"/>
              </a:spcBef>
              <a:spcAft>
                <a:spcPts val="0"/>
              </a:spcAft>
              <a:buSzPts val="15900"/>
              <a:buChar char="●"/>
              <a:defRPr sz="15900"/>
            </a:lvl7pPr>
            <a:lvl8pPr indent="-1238250" lvl="7" marL="36576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8pPr>
            <a:lvl9pPr indent="-1238250" lvl="8" marL="4114800">
              <a:spcBef>
                <a:spcPts val="21200"/>
              </a:spcBef>
              <a:spcAft>
                <a:spcPts val="21200"/>
              </a:spcAft>
              <a:buSzPts val="15900"/>
              <a:buChar char="■"/>
              <a:defRPr sz="15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075591" y="32265267"/>
            <a:ext cx="47242800" cy="956472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indent="-1409700" lvl="0" marL="457200">
              <a:spcBef>
                <a:spcPts val="0"/>
              </a:spcBef>
              <a:spcAft>
                <a:spcPts val="0"/>
              </a:spcAft>
              <a:buSzPts val="18600"/>
              <a:buChar char="●"/>
              <a:defRPr sz="18600"/>
            </a:lvl1pPr>
            <a:lvl2pPr indent="-1238250" lvl="1" marL="9144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2pPr>
            <a:lvl3pPr indent="-1238250" lvl="2" marL="1371600">
              <a:spcBef>
                <a:spcPts val="21200"/>
              </a:spcBef>
              <a:spcAft>
                <a:spcPts val="0"/>
              </a:spcAft>
              <a:buSzPts val="15900"/>
              <a:buChar char="■"/>
              <a:defRPr sz="15900"/>
            </a:lvl3pPr>
            <a:lvl4pPr indent="-1238250" lvl="3" marL="1828800">
              <a:spcBef>
                <a:spcPts val="21200"/>
              </a:spcBef>
              <a:spcAft>
                <a:spcPts val="0"/>
              </a:spcAft>
              <a:buSzPts val="15900"/>
              <a:buChar char="●"/>
              <a:defRPr sz="15900"/>
            </a:lvl4pPr>
            <a:lvl5pPr indent="-1238250" lvl="4" marL="22860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5pPr>
            <a:lvl6pPr indent="-1238250" lvl="5" marL="2743200">
              <a:spcBef>
                <a:spcPts val="21200"/>
              </a:spcBef>
              <a:spcAft>
                <a:spcPts val="0"/>
              </a:spcAft>
              <a:buSzPts val="15900"/>
              <a:buChar char="■"/>
              <a:defRPr sz="15900"/>
            </a:lvl6pPr>
            <a:lvl7pPr indent="-1238250" lvl="6" marL="3200400">
              <a:spcBef>
                <a:spcPts val="21200"/>
              </a:spcBef>
              <a:spcAft>
                <a:spcPts val="0"/>
              </a:spcAft>
              <a:buSzPts val="15900"/>
              <a:buChar char="●"/>
              <a:defRPr sz="15900"/>
            </a:lvl7pPr>
            <a:lvl8pPr indent="-1238250" lvl="7" marL="36576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8pPr>
            <a:lvl9pPr indent="-1238250" lvl="8" marL="4114800">
              <a:spcBef>
                <a:spcPts val="21200"/>
              </a:spcBef>
              <a:spcAft>
                <a:spcPts val="21200"/>
              </a:spcAft>
              <a:buSzPts val="15900"/>
              <a:buChar char="■"/>
              <a:defRPr sz="15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81496" y="12459143"/>
            <a:ext cx="100636800" cy="160335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81496" y="15554856"/>
            <a:ext cx="33165600" cy="21156900"/>
          </a:xfrm>
          <a:prstGeom prst="rect">
            <a:avLst/>
          </a:prstGeom>
        </p:spPr>
        <p:txBody>
          <a:bodyPr anchorCtr="0" anchor="b" bIns="1213125" lIns="1213125" spcFirstLastPara="1" rIns="1213125" wrap="square" tIns="12131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1pPr>
            <a:lvl2pPr lvl="1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2pPr>
            <a:lvl3pPr lvl="2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3pPr>
            <a:lvl4pPr lvl="3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4pPr>
            <a:lvl5pPr lvl="4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5pPr>
            <a:lvl6pPr lvl="5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6pPr>
            <a:lvl7pPr lvl="6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7pPr>
            <a:lvl8pPr lvl="7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8pPr>
            <a:lvl9pPr lvl="8">
              <a:spcBef>
                <a:spcPts val="0"/>
              </a:spcBef>
              <a:spcAft>
                <a:spcPts val="0"/>
              </a:spcAft>
              <a:buSzPts val="31800"/>
              <a:buNone/>
              <a:defRPr sz="3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81496" y="38903937"/>
            <a:ext cx="33165600" cy="890121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indent="-1238250" lvl="0" marL="457200">
              <a:spcBef>
                <a:spcPts val="0"/>
              </a:spcBef>
              <a:spcAft>
                <a:spcPts val="0"/>
              </a:spcAft>
              <a:buSzPts val="15900"/>
              <a:buChar char="●"/>
              <a:defRPr sz="15900"/>
            </a:lvl1pPr>
            <a:lvl2pPr indent="-1238250" lvl="1" marL="9144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2pPr>
            <a:lvl3pPr indent="-1238250" lvl="2" marL="1371600">
              <a:spcBef>
                <a:spcPts val="21200"/>
              </a:spcBef>
              <a:spcAft>
                <a:spcPts val="0"/>
              </a:spcAft>
              <a:buSzPts val="15900"/>
              <a:buChar char="■"/>
              <a:defRPr sz="15900"/>
            </a:lvl3pPr>
            <a:lvl4pPr indent="-1238250" lvl="3" marL="1828800">
              <a:spcBef>
                <a:spcPts val="21200"/>
              </a:spcBef>
              <a:spcAft>
                <a:spcPts val="0"/>
              </a:spcAft>
              <a:buSzPts val="15900"/>
              <a:buChar char="●"/>
              <a:defRPr sz="15900"/>
            </a:lvl4pPr>
            <a:lvl5pPr indent="-1238250" lvl="4" marL="22860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5pPr>
            <a:lvl6pPr indent="-1238250" lvl="5" marL="2743200">
              <a:spcBef>
                <a:spcPts val="21200"/>
              </a:spcBef>
              <a:spcAft>
                <a:spcPts val="0"/>
              </a:spcAft>
              <a:buSzPts val="15900"/>
              <a:buChar char="■"/>
              <a:defRPr sz="15900"/>
            </a:lvl6pPr>
            <a:lvl7pPr indent="-1238250" lvl="6" marL="3200400">
              <a:spcBef>
                <a:spcPts val="21200"/>
              </a:spcBef>
              <a:spcAft>
                <a:spcPts val="0"/>
              </a:spcAft>
              <a:buSzPts val="15900"/>
              <a:buChar char="●"/>
              <a:defRPr sz="15900"/>
            </a:lvl7pPr>
            <a:lvl8pPr indent="-1238250" lvl="7" marL="3657600">
              <a:spcBef>
                <a:spcPts val="21200"/>
              </a:spcBef>
              <a:spcAft>
                <a:spcPts val="0"/>
              </a:spcAft>
              <a:buSzPts val="15900"/>
              <a:buChar char="○"/>
              <a:defRPr sz="15900"/>
            </a:lvl8pPr>
            <a:lvl9pPr indent="-1238250" lvl="8" marL="4114800">
              <a:spcBef>
                <a:spcPts val="21200"/>
              </a:spcBef>
              <a:spcAft>
                <a:spcPts val="21200"/>
              </a:spcAft>
              <a:buSzPts val="15900"/>
              <a:buChar char="■"/>
              <a:defRPr sz="15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90354" y="12602625"/>
            <a:ext cx="75210000" cy="1145280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1pPr>
            <a:lvl2pPr lvl="1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2pPr>
            <a:lvl3pPr lvl="2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3pPr>
            <a:lvl4pPr lvl="3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4pPr>
            <a:lvl5pPr lvl="4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5pPr>
            <a:lvl6pPr lvl="5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6pPr>
            <a:lvl7pPr lvl="6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7pPr>
            <a:lvl8pPr lvl="7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8pPr>
            <a:lvl9pPr lvl="8">
              <a:spcBef>
                <a:spcPts val="0"/>
              </a:spcBef>
              <a:spcAft>
                <a:spcPts val="0"/>
              </a:spcAft>
              <a:buSzPts val="63700"/>
              <a:buNone/>
              <a:defRPr sz="63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000000" y="-3500"/>
            <a:ext cx="54000000" cy="144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3125" lIns="1213125" spcFirstLastPara="1" rIns="1213125" wrap="square" tIns="1213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35827" y="34524584"/>
            <a:ext cx="47778000" cy="41499300"/>
          </a:xfrm>
          <a:prstGeom prst="rect">
            <a:avLst/>
          </a:prstGeom>
        </p:spPr>
        <p:txBody>
          <a:bodyPr anchorCtr="0" anchor="b" bIns="1213125" lIns="1213125" spcFirstLastPara="1" rIns="1213125" wrap="square" tIns="1213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700"/>
              <a:buNone/>
              <a:defRPr sz="5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35827" y="78476290"/>
            <a:ext cx="47778000" cy="34578600"/>
          </a:xfrm>
          <a:prstGeom prst="rect">
            <a:avLst/>
          </a:prstGeom>
        </p:spPr>
        <p:txBody>
          <a:bodyPr anchorCtr="0" anchor="t" bIns="1213125" lIns="1213125" spcFirstLastPara="1" rIns="1213125" wrap="square" tIns="1213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00"/>
              <a:buNone/>
              <a:defRPr sz="27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8340551" y="20271566"/>
            <a:ext cx="45318600" cy="1034499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indent="-1746250" lvl="0" marL="457200">
              <a:spcBef>
                <a:spcPts val="0"/>
              </a:spcBef>
              <a:spcAft>
                <a:spcPts val="0"/>
              </a:spcAft>
              <a:buSzPts val="23900"/>
              <a:buChar char="●"/>
              <a:defRPr/>
            </a:lvl1pPr>
            <a:lvl2pPr indent="-1409700" lvl="1" marL="914400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2pPr>
            <a:lvl3pPr indent="-1409700" lvl="2" marL="1371600">
              <a:spcBef>
                <a:spcPts val="21200"/>
              </a:spcBef>
              <a:spcAft>
                <a:spcPts val="0"/>
              </a:spcAft>
              <a:buSzPts val="18600"/>
              <a:buChar char="■"/>
              <a:defRPr/>
            </a:lvl3pPr>
            <a:lvl4pPr indent="-1409700" lvl="3" marL="1828800">
              <a:spcBef>
                <a:spcPts val="21200"/>
              </a:spcBef>
              <a:spcAft>
                <a:spcPts val="0"/>
              </a:spcAft>
              <a:buSzPts val="18600"/>
              <a:buChar char="●"/>
              <a:defRPr/>
            </a:lvl4pPr>
            <a:lvl5pPr indent="-1409700" lvl="4" marL="2286000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5pPr>
            <a:lvl6pPr indent="-1409700" lvl="5" marL="2743200">
              <a:spcBef>
                <a:spcPts val="21200"/>
              </a:spcBef>
              <a:spcAft>
                <a:spcPts val="0"/>
              </a:spcAft>
              <a:buSzPts val="18600"/>
              <a:buChar char="■"/>
              <a:defRPr/>
            </a:lvl6pPr>
            <a:lvl7pPr indent="-1409700" lvl="6" marL="3200400">
              <a:spcBef>
                <a:spcPts val="21200"/>
              </a:spcBef>
              <a:spcAft>
                <a:spcPts val="0"/>
              </a:spcAft>
              <a:buSzPts val="18600"/>
              <a:buChar char="●"/>
              <a:defRPr/>
            </a:lvl7pPr>
            <a:lvl8pPr indent="-1409700" lvl="7" marL="3657600">
              <a:spcBef>
                <a:spcPts val="21200"/>
              </a:spcBef>
              <a:spcAft>
                <a:spcPts val="0"/>
              </a:spcAft>
              <a:buSzPts val="18600"/>
              <a:buChar char="○"/>
              <a:defRPr/>
            </a:lvl8pPr>
            <a:lvl9pPr indent="-1409700" lvl="8" marL="4114800">
              <a:spcBef>
                <a:spcPts val="21200"/>
              </a:spcBef>
              <a:spcAft>
                <a:spcPts val="21200"/>
              </a:spcAft>
              <a:buSzPts val="18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81496" y="118441295"/>
            <a:ext cx="70852200" cy="169407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81496" y="12459143"/>
            <a:ext cx="100636800" cy="16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125" lIns="1213125" spcFirstLastPara="1" rIns="1213125" wrap="square" tIns="12131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0"/>
              <a:buNone/>
              <a:defRPr sz="37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81496" y="32265267"/>
            <a:ext cx="100636800" cy="95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125" lIns="1213125" spcFirstLastPara="1" rIns="1213125" wrap="square" tIns="1213125">
            <a:noAutofit/>
          </a:bodyPr>
          <a:lstStyle>
            <a:lvl1pPr indent="-1746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00"/>
              <a:buChar char="●"/>
              <a:defRPr sz="23900">
                <a:solidFill>
                  <a:schemeClr val="dk2"/>
                </a:solidFill>
              </a:defRPr>
            </a:lvl1pPr>
            <a:lvl2pPr indent="-1409700" lvl="1" marL="9144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○"/>
              <a:defRPr sz="18600">
                <a:solidFill>
                  <a:schemeClr val="dk2"/>
                </a:solidFill>
              </a:defRPr>
            </a:lvl2pPr>
            <a:lvl3pPr indent="-1409700" lvl="2" marL="13716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■"/>
              <a:defRPr sz="18600">
                <a:solidFill>
                  <a:schemeClr val="dk2"/>
                </a:solidFill>
              </a:defRPr>
            </a:lvl3pPr>
            <a:lvl4pPr indent="-1409700" lvl="3" marL="18288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●"/>
              <a:defRPr sz="18600">
                <a:solidFill>
                  <a:schemeClr val="dk2"/>
                </a:solidFill>
              </a:defRPr>
            </a:lvl4pPr>
            <a:lvl5pPr indent="-1409700" lvl="4" marL="22860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○"/>
              <a:defRPr sz="18600">
                <a:solidFill>
                  <a:schemeClr val="dk2"/>
                </a:solidFill>
              </a:defRPr>
            </a:lvl5pPr>
            <a:lvl6pPr indent="-1409700" lvl="5" marL="27432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■"/>
              <a:defRPr sz="18600">
                <a:solidFill>
                  <a:schemeClr val="dk2"/>
                </a:solidFill>
              </a:defRPr>
            </a:lvl6pPr>
            <a:lvl7pPr indent="-1409700" lvl="6" marL="32004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●"/>
              <a:defRPr sz="18600">
                <a:solidFill>
                  <a:schemeClr val="dk2"/>
                </a:solidFill>
              </a:defRPr>
            </a:lvl7pPr>
            <a:lvl8pPr indent="-1409700" lvl="7" marL="3657600">
              <a:lnSpc>
                <a:spcPct val="115000"/>
              </a:lnSpc>
              <a:spcBef>
                <a:spcPts val="21200"/>
              </a:spcBef>
              <a:spcAft>
                <a:spcPts val="0"/>
              </a:spcAft>
              <a:buClr>
                <a:schemeClr val="dk2"/>
              </a:buClr>
              <a:buSzPts val="18600"/>
              <a:buChar char="○"/>
              <a:defRPr sz="18600">
                <a:solidFill>
                  <a:schemeClr val="dk2"/>
                </a:solidFill>
              </a:defRPr>
            </a:lvl8pPr>
            <a:lvl9pPr indent="-1409700" lvl="8" marL="4114800">
              <a:lnSpc>
                <a:spcPct val="115000"/>
              </a:lnSpc>
              <a:spcBef>
                <a:spcPts val="21200"/>
              </a:spcBef>
              <a:spcAft>
                <a:spcPts val="21200"/>
              </a:spcAft>
              <a:buClr>
                <a:schemeClr val="dk2"/>
              </a:buClr>
              <a:buSzPts val="18600"/>
              <a:buChar char="■"/>
              <a:defRPr sz="1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0068399" y="130553751"/>
            <a:ext cx="6480600" cy="11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125" lIns="1213125" spcFirstLastPara="1" rIns="1213125" wrap="square" tIns="1213125">
            <a:noAutofit/>
          </a:bodyPr>
          <a:lstStyle>
            <a:lvl1pPr lvl="0" algn="r">
              <a:buNone/>
              <a:defRPr sz="13300">
                <a:solidFill>
                  <a:schemeClr val="dk2"/>
                </a:solidFill>
              </a:defRPr>
            </a:lvl1pPr>
            <a:lvl2pPr lvl="1" algn="r">
              <a:buNone/>
              <a:defRPr sz="13300">
                <a:solidFill>
                  <a:schemeClr val="dk2"/>
                </a:solidFill>
              </a:defRPr>
            </a:lvl2pPr>
            <a:lvl3pPr lvl="2" algn="r">
              <a:buNone/>
              <a:defRPr sz="13300">
                <a:solidFill>
                  <a:schemeClr val="dk2"/>
                </a:solidFill>
              </a:defRPr>
            </a:lvl3pPr>
            <a:lvl4pPr lvl="3" algn="r">
              <a:buNone/>
              <a:defRPr sz="13300">
                <a:solidFill>
                  <a:schemeClr val="dk2"/>
                </a:solidFill>
              </a:defRPr>
            </a:lvl4pPr>
            <a:lvl5pPr lvl="4" algn="r">
              <a:buNone/>
              <a:defRPr sz="13300">
                <a:solidFill>
                  <a:schemeClr val="dk2"/>
                </a:solidFill>
              </a:defRPr>
            </a:lvl5pPr>
            <a:lvl6pPr lvl="5" algn="r">
              <a:buNone/>
              <a:defRPr sz="13300">
                <a:solidFill>
                  <a:schemeClr val="dk2"/>
                </a:solidFill>
              </a:defRPr>
            </a:lvl6pPr>
            <a:lvl7pPr lvl="6" algn="r">
              <a:buNone/>
              <a:defRPr sz="13300">
                <a:solidFill>
                  <a:schemeClr val="dk2"/>
                </a:solidFill>
              </a:defRPr>
            </a:lvl7pPr>
            <a:lvl8pPr lvl="7" algn="r">
              <a:buNone/>
              <a:defRPr sz="13300">
                <a:solidFill>
                  <a:schemeClr val="dk2"/>
                </a:solidFill>
              </a:defRPr>
            </a:lvl8pPr>
            <a:lvl9pPr lvl="8" algn="r">
              <a:buNone/>
              <a:defRPr sz="13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000" y="14543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641675" y="70259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56" name="Google Shape;56;p13"/>
          <p:cNvCxnSpPr>
            <a:endCxn id="54" idx="2"/>
          </p:cNvCxnSpPr>
          <p:nvPr/>
        </p:nvCxnSpPr>
        <p:spPr>
          <a:xfrm rot="10800000">
            <a:off x="27000000" y="9074300"/>
            <a:ext cx="51000" cy="7385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endCxn id="58" idx="2"/>
          </p:cNvCxnSpPr>
          <p:nvPr/>
        </p:nvCxnSpPr>
        <p:spPr>
          <a:xfrm flipH="1" rot="10800000">
            <a:off x="26974800" y="24031763"/>
            <a:ext cx="50700" cy="8277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0000" y="32308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641675" y="36591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sp>
        <p:nvSpPr>
          <p:cNvPr id="61" name="Google Shape;61;p13"/>
          <p:cNvSpPr txBox="1"/>
          <p:nvPr/>
        </p:nvSpPr>
        <p:spPr>
          <a:xfrm>
            <a:off x="9423300" y="46558200"/>
            <a:ext cx="35204400" cy="35481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Ventas_A_Clientes_Registrados</a:t>
            </a:r>
            <a:endParaRPr sz="20000"/>
          </a:p>
        </p:txBody>
      </p:sp>
      <p:cxnSp>
        <p:nvCxnSpPr>
          <p:cNvPr id="62" name="Google Shape;62;p13"/>
          <p:cNvCxnSpPr>
            <a:stCxn id="61" idx="0"/>
            <a:endCxn id="59" idx="2"/>
          </p:cNvCxnSpPr>
          <p:nvPr/>
        </p:nvCxnSpPr>
        <p:spPr>
          <a:xfrm rot="10800000">
            <a:off x="27000000" y="39928800"/>
            <a:ext cx="25500" cy="662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15500" y="164593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180625" y="219834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400" y="403859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4310550" y="44766975"/>
            <a:ext cx="512442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IDCliente, NombreCompleto, DireccionCliente, TelefonoCliente, EdadCliente, NombreUsuario, CodVenta, MetodoDePago, FechaVenta, TipoVenta, TotalVenta, NumeroCaja, CodSucursal, CodProducto, CantidadProductosVenta, SubTotal, PrecionEnVenta, CodPromocion</a:t>
            </a:r>
            <a:endParaRPr sz="10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72" name="Google Shape;72;p14"/>
          <p:cNvCxnSpPr>
            <a:stCxn id="73" idx="0"/>
            <a:endCxn id="70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75" idx="0"/>
            <a:endCxn id="73" idx="2"/>
          </p:cNvCxnSpPr>
          <p:nvPr/>
        </p:nvCxnSpPr>
        <p:spPr>
          <a:xfrm rot="10800000">
            <a:off x="42724425" y="22115700"/>
            <a:ext cx="0" cy="4478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4425" y="26593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3366100" y="30876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77" name="Google Shape;77;p14"/>
          <p:cNvCxnSpPr>
            <a:stCxn id="68" idx="0"/>
            <a:endCxn id="75" idx="2"/>
          </p:cNvCxnSpPr>
          <p:nvPr/>
        </p:nvCxnSpPr>
        <p:spPr>
          <a:xfrm flipH="1" rot="10800000">
            <a:off x="42722400" y="34213788"/>
            <a:ext cx="2100" cy="6172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6825" y="514350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43518500" y="557177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AND v.CodVenta = p.CodVenta</a:t>
            </a:r>
            <a:endParaRPr sz="12000"/>
          </a:p>
        </p:txBody>
      </p:sp>
      <p:sp>
        <p:nvSpPr>
          <p:cNvPr id="81" name="Google Shape;81;p14"/>
          <p:cNvSpPr txBox="1"/>
          <p:nvPr/>
        </p:nvSpPr>
        <p:spPr>
          <a:xfrm>
            <a:off x="41064900" y="631967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6769000" y="767334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ProdXVenta</a:t>
            </a:r>
            <a:endParaRPr sz="20000"/>
          </a:p>
        </p:txBody>
      </p:sp>
      <p:sp>
        <p:nvSpPr>
          <p:cNvPr id="83" name="Google Shape;83;p14"/>
          <p:cNvSpPr txBox="1"/>
          <p:nvPr/>
        </p:nvSpPr>
        <p:spPr>
          <a:xfrm>
            <a:off x="7279575" y="88468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84" name="Google Shape;84;p14"/>
          <p:cNvSpPr txBox="1"/>
          <p:nvPr/>
        </p:nvSpPr>
        <p:spPr>
          <a:xfrm>
            <a:off x="25224975" y="88468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85" name="Google Shape;85;p14"/>
          <p:cNvSpPr txBox="1"/>
          <p:nvPr/>
        </p:nvSpPr>
        <p:spPr>
          <a:xfrm>
            <a:off x="21605175" y="747432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86" name="Google Shape;86;p14"/>
          <p:cNvCxnSpPr>
            <a:stCxn id="85" idx="0"/>
            <a:endCxn id="81" idx="1"/>
          </p:cNvCxnSpPr>
          <p:nvPr/>
        </p:nvCxnSpPr>
        <p:spPr>
          <a:xfrm flipH="1" rot="10800000">
            <a:off x="23415075" y="65435700"/>
            <a:ext cx="17649900" cy="9307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2" idx="0"/>
            <a:endCxn id="81" idx="3"/>
          </p:cNvCxnSpPr>
          <p:nvPr/>
        </p:nvCxnSpPr>
        <p:spPr>
          <a:xfrm rot="10800000">
            <a:off x="44684700" y="65435700"/>
            <a:ext cx="19247100" cy="11297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3" idx="0"/>
            <a:endCxn id="85" idx="1"/>
          </p:cNvCxnSpPr>
          <p:nvPr/>
        </p:nvCxnSpPr>
        <p:spPr>
          <a:xfrm flipH="1" rot="10800000">
            <a:off x="14442375" y="769824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4" idx="0"/>
            <a:endCxn id="85" idx="3"/>
          </p:cNvCxnSpPr>
          <p:nvPr/>
        </p:nvCxnSpPr>
        <p:spPr>
          <a:xfrm rot="10800000">
            <a:off x="25224975" y="769824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9" idx="0"/>
            <a:endCxn id="68" idx="2"/>
          </p:cNvCxnSpPr>
          <p:nvPr/>
        </p:nvCxnSpPr>
        <p:spPr>
          <a:xfrm rot="10800000">
            <a:off x="42722325" y="47958300"/>
            <a:ext cx="154500" cy="347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81" idx="0"/>
            <a:endCxn id="79" idx="2"/>
          </p:cNvCxnSpPr>
          <p:nvPr/>
        </p:nvCxnSpPr>
        <p:spPr>
          <a:xfrm flipH="1" rot="10800000">
            <a:off x="42874800" y="59054925"/>
            <a:ext cx="2100" cy="4141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400" y="373379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44310550" y="41718975"/>
            <a:ext cx="512442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IDCliente, NombreCompleto, DireccionCliente, TelefonoCliente, EdadCliente, NombreUsuario, CodVenta, MetodoDePago, FechaVenta, TipoVenta, TotalVenta, NumeroCaja, CodSucursal, CodProducto, CantidadProductosVenta, SubTotal, PrecionEnVenta, CodPromocion</a:t>
            </a:r>
            <a:endParaRPr sz="100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00" name="Google Shape;100;p15"/>
          <p:cNvCxnSpPr>
            <a:stCxn id="101" idx="0"/>
            <a:endCxn id="98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103" idx="0"/>
            <a:endCxn id="101" idx="2"/>
          </p:cNvCxnSpPr>
          <p:nvPr/>
        </p:nvCxnSpPr>
        <p:spPr>
          <a:xfrm rot="10800000">
            <a:off x="42724425" y="22115700"/>
            <a:ext cx="0" cy="3335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4425" y="25450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3366100" y="29733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105" name="Google Shape;105;p15"/>
          <p:cNvCxnSpPr>
            <a:stCxn id="96" idx="0"/>
            <a:endCxn id="103" idx="2"/>
          </p:cNvCxnSpPr>
          <p:nvPr/>
        </p:nvCxnSpPr>
        <p:spPr>
          <a:xfrm flipH="1" rot="10800000">
            <a:off x="42722400" y="33070788"/>
            <a:ext cx="21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6825" y="502920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43518500" y="545747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09" name="Google Shape;109;p15"/>
          <p:cNvSpPr txBox="1"/>
          <p:nvPr/>
        </p:nvSpPr>
        <p:spPr>
          <a:xfrm>
            <a:off x="41064900" y="695213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769000" y="830580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0">
                <a:solidFill>
                  <a:schemeClr val="dk1"/>
                </a:solidFill>
              </a:rPr>
              <a:t>ProdXVenta</a:t>
            </a:r>
            <a:endParaRPr sz="20000"/>
          </a:p>
        </p:txBody>
      </p:sp>
      <p:sp>
        <p:nvSpPr>
          <p:cNvPr id="111" name="Google Shape;111;p15"/>
          <p:cNvSpPr txBox="1"/>
          <p:nvPr/>
        </p:nvSpPr>
        <p:spPr>
          <a:xfrm>
            <a:off x="7279575" y="947928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0">
                <a:solidFill>
                  <a:schemeClr val="dk1"/>
                </a:solidFill>
              </a:rPr>
              <a:t>Venta</a:t>
            </a:r>
            <a:endParaRPr sz="20000"/>
          </a:p>
        </p:txBody>
      </p:sp>
      <p:sp>
        <p:nvSpPr>
          <p:cNvPr id="112" name="Google Shape;112;p15"/>
          <p:cNvSpPr txBox="1"/>
          <p:nvPr/>
        </p:nvSpPr>
        <p:spPr>
          <a:xfrm>
            <a:off x="25224975" y="947928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13" name="Google Shape;113;p15"/>
          <p:cNvSpPr txBox="1"/>
          <p:nvPr/>
        </p:nvSpPr>
        <p:spPr>
          <a:xfrm>
            <a:off x="21605175" y="81067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114" name="Google Shape;114;p15"/>
          <p:cNvCxnSpPr>
            <a:stCxn id="113" idx="0"/>
            <a:endCxn id="109" idx="1"/>
          </p:cNvCxnSpPr>
          <p:nvPr/>
        </p:nvCxnSpPr>
        <p:spPr>
          <a:xfrm flipH="1" rot="10800000">
            <a:off x="23415075" y="71760300"/>
            <a:ext cx="17649900" cy="9307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10" idx="0"/>
            <a:endCxn id="109" idx="3"/>
          </p:cNvCxnSpPr>
          <p:nvPr/>
        </p:nvCxnSpPr>
        <p:spPr>
          <a:xfrm rot="10800000">
            <a:off x="44684700" y="71760300"/>
            <a:ext cx="19247100" cy="11297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11" idx="0"/>
            <a:endCxn id="113" idx="1"/>
          </p:cNvCxnSpPr>
          <p:nvPr/>
        </p:nvCxnSpPr>
        <p:spPr>
          <a:xfrm flipH="1" rot="10800000">
            <a:off x="14442375" y="833070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12" idx="0"/>
            <a:endCxn id="113" idx="3"/>
          </p:cNvCxnSpPr>
          <p:nvPr/>
        </p:nvCxnSpPr>
        <p:spPr>
          <a:xfrm rot="10800000">
            <a:off x="25224975" y="833070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7" idx="0"/>
            <a:endCxn id="96" idx="2"/>
          </p:cNvCxnSpPr>
          <p:nvPr/>
        </p:nvCxnSpPr>
        <p:spPr>
          <a:xfrm rot="10800000">
            <a:off x="42722325" y="44910300"/>
            <a:ext cx="154500" cy="538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19225" y="585216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3670900" y="628043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121" name="Google Shape;121;p15"/>
          <p:cNvCxnSpPr/>
          <p:nvPr/>
        </p:nvCxnSpPr>
        <p:spPr>
          <a:xfrm rot="10800000">
            <a:off x="42722400" y="55654500"/>
            <a:ext cx="102000" cy="4924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42824400" y="65303325"/>
            <a:ext cx="50400" cy="398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400" y="287273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44310550" y="33108375"/>
            <a:ext cx="512442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IDCliente, NombreCompleto, DireccionCliente, TelefonoCliente, EdadCliente, NombreUsuario, CodVenta, MetodoDePago, FechaVenta, TipoVenta, TotalVenta, NumeroCaja, CodSucursal, CodProducto, CantidadProductosVenta, SubTotal, PrecionEnVenta, CodPromocion</a:t>
            </a:r>
            <a:endParaRPr sz="10000"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31" name="Google Shape;131;p16"/>
          <p:cNvCxnSpPr>
            <a:stCxn id="132" idx="0"/>
            <a:endCxn id="129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endCxn id="132" idx="2"/>
          </p:cNvCxnSpPr>
          <p:nvPr/>
        </p:nvCxnSpPr>
        <p:spPr>
          <a:xfrm flipH="1" rot="10800000">
            <a:off x="42721425" y="22115588"/>
            <a:ext cx="3000" cy="66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7263" y="532810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28908942" y="575637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37" name="Google Shape;137;p16"/>
          <p:cNvSpPr txBox="1"/>
          <p:nvPr/>
        </p:nvSpPr>
        <p:spPr>
          <a:xfrm>
            <a:off x="41064900" y="506999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149650" y="807720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139" name="Google Shape;139;p16"/>
          <p:cNvSpPr txBox="1"/>
          <p:nvPr/>
        </p:nvSpPr>
        <p:spPr>
          <a:xfrm>
            <a:off x="56733375" y="6884315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0">
                <a:solidFill>
                  <a:schemeClr val="dk1"/>
                </a:solidFill>
              </a:rPr>
              <a:t>ProdXVenta</a:t>
            </a:r>
            <a:endParaRPr sz="20000"/>
          </a:p>
        </p:txBody>
      </p:sp>
      <p:sp>
        <p:nvSpPr>
          <p:cNvPr id="140" name="Google Shape;140;p16"/>
          <p:cNvSpPr txBox="1"/>
          <p:nvPr/>
        </p:nvSpPr>
        <p:spPr>
          <a:xfrm>
            <a:off x="29408325" y="808761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41" name="Google Shape;141;p16"/>
          <p:cNvSpPr txBox="1"/>
          <p:nvPr/>
        </p:nvSpPr>
        <p:spPr>
          <a:xfrm>
            <a:off x="21605175" y="64227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142" name="Google Shape;142;p16"/>
          <p:cNvCxnSpPr>
            <a:stCxn id="141" idx="0"/>
          </p:cNvCxnSpPr>
          <p:nvPr/>
        </p:nvCxnSpPr>
        <p:spPr>
          <a:xfrm flipH="1" rot="10800000">
            <a:off x="23415075" y="594360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>
            <a:stCxn id="138" idx="0"/>
            <a:endCxn id="144" idx="2"/>
          </p:cNvCxnSpPr>
          <p:nvPr/>
        </p:nvCxnSpPr>
        <p:spPr>
          <a:xfrm flipH="1" rot="10800000">
            <a:off x="9312450" y="76663800"/>
            <a:ext cx="4191000" cy="4108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>
            <a:stCxn id="139" idx="0"/>
            <a:endCxn id="137" idx="3"/>
          </p:cNvCxnSpPr>
          <p:nvPr/>
        </p:nvCxnSpPr>
        <p:spPr>
          <a:xfrm rot="10800000">
            <a:off x="44684775" y="52938950"/>
            <a:ext cx="19211400" cy="15904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40" idx="0"/>
            <a:endCxn id="141" idx="3"/>
          </p:cNvCxnSpPr>
          <p:nvPr/>
        </p:nvCxnSpPr>
        <p:spPr>
          <a:xfrm rot="10800000">
            <a:off x="25225125" y="664665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>
            <a:stCxn id="135" idx="3"/>
            <a:endCxn id="137" idx="1"/>
          </p:cNvCxnSpPr>
          <p:nvPr/>
        </p:nvCxnSpPr>
        <p:spPr>
          <a:xfrm flipH="1" rot="10800000">
            <a:off x="32077263" y="52939075"/>
            <a:ext cx="8987700" cy="4152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19225" y="397002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43670900" y="439829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150" name="Google Shape;150;p16"/>
          <p:cNvCxnSpPr/>
          <p:nvPr/>
        </p:nvCxnSpPr>
        <p:spPr>
          <a:xfrm rot="10800000">
            <a:off x="42748200" y="35090163"/>
            <a:ext cx="76200" cy="6667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 rot="10800000">
            <a:off x="42824400" y="46481925"/>
            <a:ext cx="50400" cy="398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413" y="703326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7436088" y="746153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153" name="Google Shape;153;p16"/>
          <p:cNvCxnSpPr>
            <a:stCxn id="144" idx="0"/>
            <a:endCxn id="141" idx="1"/>
          </p:cNvCxnSpPr>
          <p:nvPr/>
        </p:nvCxnSpPr>
        <p:spPr>
          <a:xfrm flipH="1" rot="10800000">
            <a:off x="13503438" y="664667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60" name="Google Shape;160;p17"/>
          <p:cNvCxnSpPr>
            <a:stCxn id="161" idx="0"/>
            <a:endCxn id="158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stCxn id="163" idx="0"/>
            <a:endCxn id="161" idx="2"/>
          </p:cNvCxnSpPr>
          <p:nvPr/>
        </p:nvCxnSpPr>
        <p:spPr>
          <a:xfrm rot="10800000">
            <a:off x="42724425" y="22115700"/>
            <a:ext cx="76200" cy="6230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28663" y="419272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28680342" y="462099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67" name="Google Shape;167;p17"/>
          <p:cNvSpPr txBox="1"/>
          <p:nvPr/>
        </p:nvSpPr>
        <p:spPr>
          <a:xfrm>
            <a:off x="40836300" y="393461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921050" y="69418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169" name="Google Shape;169;p17"/>
          <p:cNvSpPr txBox="1"/>
          <p:nvPr/>
        </p:nvSpPr>
        <p:spPr>
          <a:xfrm>
            <a:off x="56504775" y="5748935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chemeClr val="dk1"/>
                </a:solidFill>
              </a:rPr>
              <a:t>ProdXVenta</a:t>
            </a:r>
            <a:endParaRPr sz="20000"/>
          </a:p>
        </p:txBody>
      </p:sp>
      <p:sp>
        <p:nvSpPr>
          <p:cNvPr id="170" name="Google Shape;170;p17"/>
          <p:cNvSpPr txBox="1"/>
          <p:nvPr/>
        </p:nvSpPr>
        <p:spPr>
          <a:xfrm>
            <a:off x="29179725" y="695223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71" name="Google Shape;171;p17"/>
          <p:cNvSpPr txBox="1"/>
          <p:nvPr/>
        </p:nvSpPr>
        <p:spPr>
          <a:xfrm>
            <a:off x="21376575" y="52873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172" name="Google Shape;172;p17"/>
          <p:cNvCxnSpPr>
            <a:stCxn id="171" idx="0"/>
          </p:cNvCxnSpPr>
          <p:nvPr/>
        </p:nvCxnSpPr>
        <p:spPr>
          <a:xfrm flipH="1" rot="10800000">
            <a:off x="23186475" y="480822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68" idx="0"/>
          </p:cNvCxnSpPr>
          <p:nvPr/>
        </p:nvCxnSpPr>
        <p:spPr>
          <a:xfrm flipH="1" rot="10800000">
            <a:off x="9083850" y="65151000"/>
            <a:ext cx="25749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7"/>
          <p:cNvCxnSpPr>
            <a:stCxn id="169" idx="0"/>
            <a:endCxn id="167" idx="3"/>
          </p:cNvCxnSpPr>
          <p:nvPr/>
        </p:nvCxnSpPr>
        <p:spPr>
          <a:xfrm rot="10800000">
            <a:off x="44456175" y="41585150"/>
            <a:ext cx="19211400" cy="15904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>
            <a:stCxn id="170" idx="0"/>
            <a:endCxn id="171" idx="3"/>
          </p:cNvCxnSpPr>
          <p:nvPr/>
        </p:nvCxnSpPr>
        <p:spPr>
          <a:xfrm rot="10800000">
            <a:off x="24996525" y="551127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>
            <a:stCxn id="165" idx="3"/>
            <a:endCxn id="167" idx="1"/>
          </p:cNvCxnSpPr>
          <p:nvPr/>
        </p:nvCxnSpPr>
        <p:spPr>
          <a:xfrm flipH="1" rot="10800000">
            <a:off x="31848663" y="41585275"/>
            <a:ext cx="8987700" cy="4152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0625" y="283464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43442300" y="326291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178" name="Google Shape;178;p17"/>
          <p:cNvCxnSpPr/>
          <p:nvPr/>
        </p:nvCxnSpPr>
        <p:spPr>
          <a:xfrm rot="10800000">
            <a:off x="42595800" y="35128125"/>
            <a:ext cx="50400" cy="398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58978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7207488" y="63261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181" name="Google Shape;181;p17"/>
          <p:cNvCxnSpPr>
            <a:stCxn id="180" idx="0"/>
            <a:endCxn id="171" idx="1"/>
          </p:cNvCxnSpPr>
          <p:nvPr/>
        </p:nvCxnSpPr>
        <p:spPr>
          <a:xfrm flipH="1" rot="10800000">
            <a:off x="13274838" y="551129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88" name="Google Shape;188;p18"/>
          <p:cNvCxnSpPr>
            <a:stCxn id="189" idx="0"/>
            <a:endCxn id="186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>
            <a:stCxn id="191" idx="0"/>
            <a:endCxn id="189" idx="2"/>
          </p:cNvCxnSpPr>
          <p:nvPr/>
        </p:nvCxnSpPr>
        <p:spPr>
          <a:xfrm rot="10800000">
            <a:off x="427244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4863" y="521380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28756542" y="564207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95" name="Google Shape;195;p18"/>
          <p:cNvSpPr txBox="1"/>
          <p:nvPr/>
        </p:nvSpPr>
        <p:spPr>
          <a:xfrm>
            <a:off x="40912500" y="495569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997250" y="796290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197" name="Google Shape;197;p18"/>
          <p:cNvSpPr txBox="1"/>
          <p:nvPr/>
        </p:nvSpPr>
        <p:spPr>
          <a:xfrm>
            <a:off x="56580975" y="6770015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chemeClr val="dk1"/>
                </a:solidFill>
              </a:rPr>
              <a:t>ProdXVenta</a:t>
            </a:r>
            <a:endParaRPr sz="20000"/>
          </a:p>
        </p:txBody>
      </p:sp>
      <p:sp>
        <p:nvSpPr>
          <p:cNvPr id="198" name="Google Shape;198;p18"/>
          <p:cNvSpPr txBox="1"/>
          <p:nvPr/>
        </p:nvSpPr>
        <p:spPr>
          <a:xfrm>
            <a:off x="29255925" y="797331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99" name="Google Shape;199;p18"/>
          <p:cNvSpPr txBox="1"/>
          <p:nvPr/>
        </p:nvSpPr>
        <p:spPr>
          <a:xfrm>
            <a:off x="21452775" y="6308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200" name="Google Shape;200;p18"/>
          <p:cNvCxnSpPr>
            <a:stCxn id="199" idx="0"/>
          </p:cNvCxnSpPr>
          <p:nvPr/>
        </p:nvCxnSpPr>
        <p:spPr>
          <a:xfrm flipH="1" rot="10800000">
            <a:off x="23262675" y="582930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8"/>
          <p:cNvCxnSpPr>
            <a:stCxn id="196" idx="0"/>
          </p:cNvCxnSpPr>
          <p:nvPr/>
        </p:nvCxnSpPr>
        <p:spPr>
          <a:xfrm flipH="1" rot="10800000">
            <a:off x="9160050" y="753618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>
            <a:stCxn id="197" idx="0"/>
            <a:endCxn id="195" idx="3"/>
          </p:cNvCxnSpPr>
          <p:nvPr/>
        </p:nvCxnSpPr>
        <p:spPr>
          <a:xfrm rot="10800000">
            <a:off x="44532375" y="51795950"/>
            <a:ext cx="19211400" cy="15904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>
            <a:stCxn id="198" idx="0"/>
            <a:endCxn id="199" idx="3"/>
          </p:cNvCxnSpPr>
          <p:nvPr/>
        </p:nvCxnSpPr>
        <p:spPr>
          <a:xfrm rot="10800000">
            <a:off x="25072725" y="653235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8"/>
          <p:cNvCxnSpPr>
            <a:stCxn id="193" idx="3"/>
            <a:endCxn id="195" idx="1"/>
          </p:cNvCxnSpPr>
          <p:nvPr/>
        </p:nvCxnSpPr>
        <p:spPr>
          <a:xfrm flipH="1" rot="10800000">
            <a:off x="31924863" y="51796075"/>
            <a:ext cx="8987700" cy="4152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06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43442300" y="30495500"/>
            <a:ext cx="192114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206" name="Google Shape;206;p18"/>
          <p:cNvCxnSpPr>
            <a:stCxn id="195" idx="0"/>
            <a:endCxn id="207" idx="2"/>
          </p:cNvCxnSpPr>
          <p:nvPr/>
        </p:nvCxnSpPr>
        <p:spPr>
          <a:xfrm flipH="1" rot="10800000">
            <a:off x="42722400" y="45110325"/>
            <a:ext cx="21000" cy="4446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691896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7283688" y="734723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210" name="Google Shape;210;p18"/>
          <p:cNvCxnSpPr>
            <a:stCxn id="209" idx="0"/>
            <a:endCxn id="199" idx="1"/>
          </p:cNvCxnSpPr>
          <p:nvPr/>
        </p:nvCxnSpPr>
        <p:spPr>
          <a:xfrm flipH="1" rot="10800000">
            <a:off x="13351038" y="653237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3325" y="3753793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45246075" y="43061925"/>
            <a:ext cx="28668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NombreUsuario, v.CodVenta, p.CodVenta</a:t>
            </a:r>
            <a:endParaRPr sz="12000"/>
          </a:p>
        </p:txBody>
      </p:sp>
      <p:cxnSp>
        <p:nvCxnSpPr>
          <p:cNvPr id="212" name="Google Shape;212;p18"/>
          <p:cNvCxnSpPr>
            <a:stCxn id="207" idx="0"/>
            <a:endCxn id="191" idx="2"/>
          </p:cNvCxnSpPr>
          <p:nvPr/>
        </p:nvCxnSpPr>
        <p:spPr>
          <a:xfrm flipH="1" rot="10800000">
            <a:off x="42743325" y="33832938"/>
            <a:ext cx="57300" cy="3705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49995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219" name="Google Shape;219;p19"/>
          <p:cNvCxnSpPr>
            <a:stCxn id="220" idx="0"/>
            <a:endCxn id="217" idx="2"/>
          </p:cNvCxnSpPr>
          <p:nvPr/>
        </p:nvCxnSpPr>
        <p:spPr>
          <a:xfrm rot="10800000">
            <a:off x="49353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222" idx="0"/>
            <a:endCxn id="220" idx="2"/>
          </p:cNvCxnSpPr>
          <p:nvPr/>
        </p:nvCxnSpPr>
        <p:spPr>
          <a:xfrm rot="10800000">
            <a:off x="493538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/>
        </p:nvSpPr>
        <p:spPr>
          <a:xfrm>
            <a:off x="51856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4863" y="567862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28756542" y="610689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226" name="Google Shape;226;p19"/>
          <p:cNvSpPr txBox="1"/>
          <p:nvPr/>
        </p:nvSpPr>
        <p:spPr>
          <a:xfrm>
            <a:off x="47620125" y="3864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1997250" y="84277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228" name="Google Shape;228;p19"/>
          <p:cNvSpPr txBox="1"/>
          <p:nvPr/>
        </p:nvSpPr>
        <p:spPr>
          <a:xfrm>
            <a:off x="71439975" y="687286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chemeClr val="dk1"/>
                </a:solidFill>
              </a:rPr>
              <a:t>ProdXVenta</a:t>
            </a:r>
            <a:endParaRPr sz="20000"/>
          </a:p>
        </p:txBody>
      </p:sp>
      <p:sp>
        <p:nvSpPr>
          <p:cNvPr id="229" name="Google Shape;229;p19"/>
          <p:cNvSpPr txBox="1"/>
          <p:nvPr/>
        </p:nvSpPr>
        <p:spPr>
          <a:xfrm>
            <a:off x="29255925" y="843813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230" name="Google Shape;230;p19"/>
          <p:cNvSpPr txBox="1"/>
          <p:nvPr/>
        </p:nvSpPr>
        <p:spPr>
          <a:xfrm>
            <a:off x="21452775" y="67732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231" name="Google Shape;231;p19"/>
          <p:cNvCxnSpPr>
            <a:stCxn id="230" idx="0"/>
          </p:cNvCxnSpPr>
          <p:nvPr/>
        </p:nvCxnSpPr>
        <p:spPr>
          <a:xfrm flipH="1" rot="10800000">
            <a:off x="23262675" y="629412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>
            <a:stCxn id="227" idx="0"/>
          </p:cNvCxnSpPr>
          <p:nvPr/>
        </p:nvCxnSpPr>
        <p:spPr>
          <a:xfrm flipH="1" rot="10800000">
            <a:off x="9160050" y="800100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>
            <a:stCxn id="228" idx="0"/>
            <a:endCxn id="234" idx="2"/>
          </p:cNvCxnSpPr>
          <p:nvPr/>
        </p:nvCxnSpPr>
        <p:spPr>
          <a:xfrm rot="10800000">
            <a:off x="63547875" y="549196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9"/>
          <p:cNvCxnSpPr>
            <a:stCxn id="229" idx="0"/>
            <a:endCxn id="230" idx="3"/>
          </p:cNvCxnSpPr>
          <p:nvPr/>
        </p:nvCxnSpPr>
        <p:spPr>
          <a:xfrm rot="10800000">
            <a:off x="25072725" y="699717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9"/>
          <p:cNvCxnSpPr>
            <a:stCxn id="224" idx="3"/>
            <a:endCxn id="237" idx="2"/>
          </p:cNvCxnSpPr>
          <p:nvPr/>
        </p:nvCxnSpPr>
        <p:spPr>
          <a:xfrm flipH="1" rot="10800000">
            <a:off x="31924863" y="54769075"/>
            <a:ext cx="4191000" cy="582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00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50071700" y="304955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239" name="Google Shape;239;p19"/>
          <p:cNvCxnSpPr>
            <a:stCxn id="226" idx="0"/>
            <a:endCxn id="222" idx="2"/>
          </p:cNvCxnSpPr>
          <p:nvPr/>
        </p:nvCxnSpPr>
        <p:spPr>
          <a:xfrm rot="10800000">
            <a:off x="49430025" y="338329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73837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 txBox="1"/>
          <p:nvPr/>
        </p:nvSpPr>
        <p:spPr>
          <a:xfrm>
            <a:off x="7283688" y="78120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242" name="Google Shape;242;p19"/>
          <p:cNvCxnSpPr>
            <a:stCxn id="241" idx="0"/>
            <a:endCxn id="230" idx="1"/>
          </p:cNvCxnSpPr>
          <p:nvPr/>
        </p:nvCxnSpPr>
        <p:spPr>
          <a:xfrm flipH="1" rot="10800000">
            <a:off x="13351038" y="699719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5875" y="4719683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36830475" y="52582700"/>
            <a:ext cx="19750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NombreUsuario, </a:t>
            </a:r>
            <a:r>
              <a:rPr lang="es" sz="12000"/>
              <a:t>v.CodVenta</a:t>
            </a:r>
            <a:endParaRPr sz="12000"/>
          </a:p>
        </p:txBody>
      </p:sp>
      <p:cxnSp>
        <p:nvCxnSpPr>
          <p:cNvPr id="244" name="Google Shape;244;p19"/>
          <p:cNvCxnSpPr>
            <a:endCxn id="226" idx="1"/>
          </p:cNvCxnSpPr>
          <p:nvPr/>
        </p:nvCxnSpPr>
        <p:spPr>
          <a:xfrm flipH="1" rot="10800000">
            <a:off x="37261725" y="40883650"/>
            <a:ext cx="10358400" cy="8112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875" y="473472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64643475" y="527331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</a:t>
            </a:r>
            <a:r>
              <a:rPr lang="es" sz="12000"/>
              <a:t>.CodVenta</a:t>
            </a:r>
            <a:endParaRPr sz="12000"/>
          </a:p>
        </p:txBody>
      </p:sp>
      <p:cxnSp>
        <p:nvCxnSpPr>
          <p:cNvPr id="246" name="Google Shape;246;p19"/>
          <p:cNvCxnSpPr>
            <a:endCxn id="226" idx="3"/>
          </p:cNvCxnSpPr>
          <p:nvPr/>
        </p:nvCxnSpPr>
        <p:spPr>
          <a:xfrm rot="10800000">
            <a:off x="51239925" y="408836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 txBox="1"/>
          <p:nvPr/>
        </p:nvSpPr>
        <p:spPr>
          <a:xfrm>
            <a:off x="49995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253" name="Google Shape;253;p20"/>
          <p:cNvCxnSpPr>
            <a:stCxn id="254" idx="0"/>
            <a:endCxn id="251" idx="2"/>
          </p:cNvCxnSpPr>
          <p:nvPr/>
        </p:nvCxnSpPr>
        <p:spPr>
          <a:xfrm rot="10800000">
            <a:off x="49353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>
            <a:stCxn id="256" idx="0"/>
            <a:endCxn id="254" idx="2"/>
          </p:cNvCxnSpPr>
          <p:nvPr/>
        </p:nvCxnSpPr>
        <p:spPr>
          <a:xfrm rot="10800000">
            <a:off x="493538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 txBox="1"/>
          <p:nvPr/>
        </p:nvSpPr>
        <p:spPr>
          <a:xfrm>
            <a:off x="51856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258" name="Google Shape;2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4863" y="567862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28756542" y="610689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260" name="Google Shape;260;p20"/>
          <p:cNvSpPr txBox="1"/>
          <p:nvPr/>
        </p:nvSpPr>
        <p:spPr>
          <a:xfrm>
            <a:off x="47620125" y="3864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1997250" y="84277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262" name="Google Shape;262;p20"/>
          <p:cNvSpPr txBox="1"/>
          <p:nvPr/>
        </p:nvSpPr>
        <p:spPr>
          <a:xfrm>
            <a:off x="71439975" y="687286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chemeClr val="dk1"/>
                </a:solidFill>
              </a:rPr>
              <a:t>ProdXVenta</a:t>
            </a:r>
            <a:endParaRPr sz="20000"/>
          </a:p>
        </p:txBody>
      </p:sp>
      <p:sp>
        <p:nvSpPr>
          <p:cNvPr id="263" name="Google Shape;263;p20"/>
          <p:cNvSpPr txBox="1"/>
          <p:nvPr/>
        </p:nvSpPr>
        <p:spPr>
          <a:xfrm>
            <a:off x="29255925" y="843813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264" name="Google Shape;264;p20"/>
          <p:cNvSpPr txBox="1"/>
          <p:nvPr/>
        </p:nvSpPr>
        <p:spPr>
          <a:xfrm>
            <a:off x="21452775" y="67732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265" name="Google Shape;265;p20"/>
          <p:cNvCxnSpPr>
            <a:stCxn id="264" idx="0"/>
          </p:cNvCxnSpPr>
          <p:nvPr/>
        </p:nvCxnSpPr>
        <p:spPr>
          <a:xfrm flipH="1" rot="10800000">
            <a:off x="23262675" y="629412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61" idx="0"/>
          </p:cNvCxnSpPr>
          <p:nvPr/>
        </p:nvCxnSpPr>
        <p:spPr>
          <a:xfrm flipH="1" rot="10800000">
            <a:off x="9160050" y="800100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>
            <a:stCxn id="262" idx="0"/>
            <a:endCxn id="268" idx="2"/>
          </p:cNvCxnSpPr>
          <p:nvPr/>
        </p:nvCxnSpPr>
        <p:spPr>
          <a:xfrm rot="10800000">
            <a:off x="63547875" y="549196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0"/>
          <p:cNvCxnSpPr>
            <a:stCxn id="263" idx="0"/>
          </p:cNvCxnSpPr>
          <p:nvPr/>
        </p:nvCxnSpPr>
        <p:spPr>
          <a:xfrm rot="10800000">
            <a:off x="34137525" y="80924475"/>
            <a:ext cx="2281200" cy="3456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0"/>
          <p:cNvCxnSpPr>
            <a:stCxn id="258" idx="3"/>
            <a:endCxn id="271" idx="2"/>
          </p:cNvCxnSpPr>
          <p:nvPr/>
        </p:nvCxnSpPr>
        <p:spPr>
          <a:xfrm flipH="1" rot="10800000">
            <a:off x="31924863" y="54769075"/>
            <a:ext cx="4191000" cy="582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00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/>
        </p:nvSpPr>
        <p:spPr>
          <a:xfrm>
            <a:off x="50071700" y="304955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273" name="Google Shape;273;p20"/>
          <p:cNvCxnSpPr>
            <a:stCxn id="260" idx="0"/>
            <a:endCxn id="256" idx="2"/>
          </p:cNvCxnSpPr>
          <p:nvPr/>
        </p:nvCxnSpPr>
        <p:spPr>
          <a:xfrm rot="10800000">
            <a:off x="49430025" y="338329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4" name="Google Shape;2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73837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/>
        </p:nvSpPr>
        <p:spPr>
          <a:xfrm>
            <a:off x="7283688" y="78120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276" name="Google Shape;276;p20"/>
          <p:cNvCxnSpPr>
            <a:stCxn id="275" idx="0"/>
            <a:endCxn id="264" idx="1"/>
          </p:cNvCxnSpPr>
          <p:nvPr/>
        </p:nvCxnSpPr>
        <p:spPr>
          <a:xfrm flipH="1" rot="10800000">
            <a:off x="13351038" y="699719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1" name="Google Shape;2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5875" y="4719683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36830475" y="52582700"/>
            <a:ext cx="19750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v.CodVenta</a:t>
            </a:r>
            <a:endParaRPr sz="12000"/>
          </a:p>
        </p:txBody>
      </p:sp>
      <p:cxnSp>
        <p:nvCxnSpPr>
          <p:cNvPr id="278" name="Google Shape;278;p20"/>
          <p:cNvCxnSpPr>
            <a:endCxn id="260" idx="1"/>
          </p:cNvCxnSpPr>
          <p:nvPr/>
        </p:nvCxnSpPr>
        <p:spPr>
          <a:xfrm flipH="1" rot="10800000">
            <a:off x="37261725" y="40883650"/>
            <a:ext cx="10358400" cy="8112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875" y="473472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 txBox="1"/>
          <p:nvPr/>
        </p:nvSpPr>
        <p:spPr>
          <a:xfrm>
            <a:off x="64643475" y="527331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p.CodVenta</a:t>
            </a:r>
            <a:endParaRPr sz="12000"/>
          </a:p>
        </p:txBody>
      </p:sp>
      <p:cxnSp>
        <p:nvCxnSpPr>
          <p:cNvPr id="280" name="Google Shape;280;p20"/>
          <p:cNvCxnSpPr>
            <a:endCxn id="260" idx="3"/>
          </p:cNvCxnSpPr>
          <p:nvPr/>
        </p:nvCxnSpPr>
        <p:spPr>
          <a:xfrm rot="10800000">
            <a:off x="51239925" y="408836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1" name="Google Shape;2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4975" y="733904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30919575" y="7877635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cxnSp>
        <p:nvCxnSpPr>
          <p:cNvPr id="283" name="Google Shape;283;p20"/>
          <p:cNvCxnSpPr>
            <a:endCxn id="264" idx="3"/>
          </p:cNvCxnSpPr>
          <p:nvPr/>
        </p:nvCxnSpPr>
        <p:spPr>
          <a:xfrm rot="10800000">
            <a:off x="25072575" y="69971850"/>
            <a:ext cx="3807300" cy="4856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