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8000000" cx="900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16">
          <p15:clr>
            <a:srgbClr val="A4A3A4"/>
          </p15:clr>
        </p15:guide>
        <p15:guide id="2" pos="28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16" orient="horz"/>
        <p:guide pos="283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1daa0048_1_147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1daa004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21daa0048_1_10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21daa004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1daa0048_1_152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1daa0048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1daa0048_1_157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1daa0048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1daa0048_1_162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1daa004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1daa0048_1_167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1daa0048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1daa0048_1_284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1daa0048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1daa0048_1_289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1daa0048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2129dbd1_0_72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22129db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2129dbd1_0_150:notes"/>
          <p:cNvSpPr/>
          <p:nvPr>
            <p:ph idx="2" type="sldImg"/>
          </p:nvPr>
        </p:nvSpPr>
        <p:spPr>
          <a:xfrm>
            <a:off x="2000603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22129dbd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67996" y="15634121"/>
            <a:ext cx="83864400" cy="43099200"/>
          </a:xfrm>
          <a:prstGeom prst="rect">
            <a:avLst/>
          </a:prstGeom>
        </p:spPr>
        <p:txBody>
          <a:bodyPr anchorCtr="0" anchor="b" bIns="410600" lIns="410600" spcFirstLastPara="1" rIns="410600" wrap="square" tIns="410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400"/>
              <a:buNone/>
              <a:defRPr sz="23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067913" y="59509186"/>
            <a:ext cx="83864400" cy="166419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067913" y="23225722"/>
            <a:ext cx="83864400" cy="41228100"/>
          </a:xfrm>
          <a:prstGeom prst="rect">
            <a:avLst/>
          </a:prstGeom>
        </p:spPr>
        <p:txBody>
          <a:bodyPr anchorCtr="0" anchor="b" bIns="410600" lIns="410600" spcFirstLastPara="1" rIns="410600" wrap="square" tIns="410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900"/>
              <a:buNone/>
              <a:defRPr sz="53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067913" y="66188451"/>
            <a:ext cx="83864400" cy="273141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indent="-742950" lvl="0" marL="457200" algn="ctr">
              <a:spcBef>
                <a:spcPts val="0"/>
              </a:spcBef>
              <a:spcAft>
                <a:spcPts val="0"/>
              </a:spcAft>
              <a:buSzPts val="8100"/>
              <a:buChar char="●"/>
              <a:defRPr/>
            </a:lvl1pPr>
            <a:lvl2pPr indent="-628650" lvl="1" marL="914400" algn="ctr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ctr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ctr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ctr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ctr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ctr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ctr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ctr">
              <a:spcBef>
                <a:spcPts val="7200"/>
              </a:spcBef>
              <a:spcAft>
                <a:spcPts val="72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067913" y="45162205"/>
            <a:ext cx="83864400" cy="176760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67913" y="9344357"/>
            <a:ext cx="83864400" cy="120249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067913" y="24198950"/>
            <a:ext cx="83864400" cy="717354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indent="-742950" lvl="0" marL="457200">
              <a:spcBef>
                <a:spcPts val="0"/>
              </a:spcBef>
              <a:spcAft>
                <a:spcPts val="0"/>
              </a:spcAft>
              <a:buSzPts val="8100"/>
              <a:buChar char="●"/>
              <a:defRPr/>
            </a:lvl1pPr>
            <a:lvl2pPr indent="-628650" lvl="1" marL="9144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7200"/>
              </a:spcBef>
              <a:spcAft>
                <a:spcPts val="72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67913" y="9344357"/>
            <a:ext cx="83864400" cy="120249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067913" y="24198950"/>
            <a:ext cx="39369000" cy="717354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7200"/>
              </a:spcBef>
              <a:spcAft>
                <a:spcPts val="72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7562992" y="24198950"/>
            <a:ext cx="39369000" cy="717354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7200"/>
              </a:spcBef>
              <a:spcAft>
                <a:spcPts val="72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67913" y="9344357"/>
            <a:ext cx="83864400" cy="120249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067913" y="11666142"/>
            <a:ext cx="27637500" cy="15867900"/>
          </a:xfrm>
          <a:prstGeom prst="rect">
            <a:avLst/>
          </a:prstGeom>
        </p:spPr>
        <p:txBody>
          <a:bodyPr anchorCtr="0" anchor="b" bIns="410600" lIns="410600" spcFirstLastPara="1" rIns="410600" wrap="square" tIns="410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067913" y="29177953"/>
            <a:ext cx="27637500" cy="667584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71500" lvl="1" marL="9144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>
              <a:spcBef>
                <a:spcPts val="72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>
              <a:spcBef>
                <a:spcPts val="72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>
              <a:spcBef>
                <a:spcPts val="72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>
              <a:spcBef>
                <a:spcPts val="7200"/>
              </a:spcBef>
              <a:spcAft>
                <a:spcPts val="72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825295" y="9451969"/>
            <a:ext cx="62675400" cy="858960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2pPr>
            <a:lvl3pPr lvl="2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3pPr>
            <a:lvl4pPr lvl="3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4pPr>
            <a:lvl5pPr lvl="4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5pPr>
            <a:lvl6pPr lvl="5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6pPr>
            <a:lvl7pPr lvl="6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7pPr>
            <a:lvl8pPr lvl="7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8pPr>
            <a:lvl9pPr lvl="8">
              <a:spcBef>
                <a:spcPts val="0"/>
              </a:spcBef>
              <a:spcAft>
                <a:spcPts val="0"/>
              </a:spcAft>
              <a:buSzPts val="21600"/>
              <a:buNone/>
              <a:defRPr sz="21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000000" y="-2625"/>
            <a:ext cx="45000000" cy="108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0600" lIns="410600" spcFirstLastPara="1" rIns="410600" wrap="square" tIns="410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13189" y="25893438"/>
            <a:ext cx="39815100" cy="31124700"/>
          </a:xfrm>
          <a:prstGeom prst="rect">
            <a:avLst/>
          </a:prstGeom>
        </p:spPr>
        <p:txBody>
          <a:bodyPr anchorCtr="0" anchor="b" bIns="410600" lIns="410600" spcFirstLastPara="1" rIns="410600" wrap="square" tIns="410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13189" y="58857218"/>
            <a:ext cx="39815100" cy="25933500"/>
          </a:xfrm>
          <a:prstGeom prst="rect">
            <a:avLst/>
          </a:prstGeom>
        </p:spPr>
        <p:txBody>
          <a:bodyPr anchorCtr="0" anchor="t" bIns="410600" lIns="410600" spcFirstLastPara="1" rIns="410600" wrap="square" tIns="410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8617126" y="15203675"/>
            <a:ext cx="37765500" cy="775881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indent="-742950" lvl="0" marL="457200">
              <a:spcBef>
                <a:spcPts val="0"/>
              </a:spcBef>
              <a:spcAft>
                <a:spcPts val="0"/>
              </a:spcAft>
              <a:buSzPts val="8100"/>
              <a:buChar char="●"/>
              <a:defRPr/>
            </a:lvl1pPr>
            <a:lvl2pPr indent="-628650" lvl="1" marL="9144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72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72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72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7200"/>
              </a:spcBef>
              <a:spcAft>
                <a:spcPts val="72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067913" y="88830971"/>
            <a:ext cx="59043000" cy="127062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67913" y="9344357"/>
            <a:ext cx="83864400" cy="12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600" lIns="410600" spcFirstLastPara="1" rIns="410600" wrap="square" tIns="410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0"/>
              <a:buNone/>
              <a:defRPr sz="1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67913" y="24198950"/>
            <a:ext cx="83864400" cy="71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600" lIns="410600" spcFirstLastPara="1" rIns="410600" wrap="square" tIns="410600">
            <a:noAutofit/>
          </a:bodyPr>
          <a:lstStyle>
            <a:lvl1pPr indent="-742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1pPr>
            <a:lvl2pPr indent="-628650" lvl="1" marL="9144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2pPr>
            <a:lvl3pPr indent="-628650" lvl="2" marL="13716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3pPr>
            <a:lvl4pPr indent="-628650" lvl="3" marL="18288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4pPr>
            <a:lvl5pPr indent="-628650" lvl="4" marL="22860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5pPr>
            <a:lvl6pPr indent="-628650" lvl="5" marL="27432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6pPr>
            <a:lvl7pPr indent="-628650" lvl="6" marL="32004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7pPr>
            <a:lvl8pPr indent="-628650" lvl="7" marL="3657600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8pPr>
            <a:lvl9pPr indent="-628650" lvl="8" marL="4114800">
              <a:lnSpc>
                <a:spcPct val="115000"/>
              </a:lnSpc>
              <a:spcBef>
                <a:spcPts val="7200"/>
              </a:spcBef>
              <a:spcAft>
                <a:spcPts val="720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390333" y="97915313"/>
            <a:ext cx="5400600" cy="82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600" lIns="410600" spcFirstLastPara="1" rIns="410600" wrap="square" tIns="410600">
            <a:noAutofit/>
          </a:bodyPr>
          <a:lstStyle>
            <a:lvl1pPr lvl="0" algn="r">
              <a:buNone/>
              <a:defRPr sz="4500">
                <a:solidFill>
                  <a:schemeClr val="dk2"/>
                </a:solidFill>
              </a:defRPr>
            </a:lvl1pPr>
            <a:lvl2pPr lvl="1" algn="r">
              <a:buNone/>
              <a:defRPr sz="4500">
                <a:solidFill>
                  <a:schemeClr val="dk2"/>
                </a:solidFill>
              </a:defRPr>
            </a:lvl2pPr>
            <a:lvl3pPr lvl="2" algn="r">
              <a:buNone/>
              <a:defRPr sz="4500">
                <a:solidFill>
                  <a:schemeClr val="dk2"/>
                </a:solidFill>
              </a:defRPr>
            </a:lvl3pPr>
            <a:lvl4pPr lvl="3" algn="r">
              <a:buNone/>
              <a:defRPr sz="4500">
                <a:solidFill>
                  <a:schemeClr val="dk2"/>
                </a:solidFill>
              </a:defRPr>
            </a:lvl4pPr>
            <a:lvl5pPr lvl="4" algn="r">
              <a:buNone/>
              <a:defRPr sz="4500">
                <a:solidFill>
                  <a:schemeClr val="dk2"/>
                </a:solidFill>
              </a:defRPr>
            </a:lvl5pPr>
            <a:lvl6pPr lvl="5" algn="r">
              <a:buNone/>
              <a:defRPr sz="4500">
                <a:solidFill>
                  <a:schemeClr val="dk2"/>
                </a:solidFill>
              </a:defRPr>
            </a:lvl6pPr>
            <a:lvl7pPr lvl="6" algn="r">
              <a:buNone/>
              <a:defRPr sz="4500">
                <a:solidFill>
                  <a:schemeClr val="dk2"/>
                </a:solidFill>
              </a:defRPr>
            </a:lvl7pPr>
            <a:lvl8pPr lvl="7" algn="r">
              <a:buNone/>
              <a:defRPr sz="4500">
                <a:solidFill>
                  <a:schemeClr val="dk2"/>
                </a:solidFill>
              </a:defRPr>
            </a:lvl8pPr>
            <a:lvl9pPr lvl="8" algn="r">
              <a:buNone/>
              <a:defRPr sz="4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000" y="14543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641675" y="70259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56" name="Google Shape;56;p13"/>
          <p:cNvCxnSpPr>
            <a:stCxn id="57" idx="0"/>
            <a:endCxn id="54" idx="2"/>
          </p:cNvCxnSpPr>
          <p:nvPr/>
        </p:nvCxnSpPr>
        <p:spPr>
          <a:xfrm rot="10800000">
            <a:off x="27000000" y="9074213"/>
            <a:ext cx="0" cy="9660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9" idx="0"/>
            <a:endCxn id="57" idx="2"/>
          </p:cNvCxnSpPr>
          <p:nvPr/>
        </p:nvCxnSpPr>
        <p:spPr>
          <a:xfrm rot="10800000">
            <a:off x="27000000" y="26306700"/>
            <a:ext cx="0" cy="9659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0000" y="359664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641675" y="402491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sp>
        <p:nvSpPr>
          <p:cNvPr id="61" name="Google Shape;61;p13"/>
          <p:cNvSpPr txBox="1"/>
          <p:nvPr/>
        </p:nvSpPr>
        <p:spPr>
          <a:xfrm>
            <a:off x="9347100" y="52349400"/>
            <a:ext cx="35204400" cy="35481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Ventas_A_Clientes_Registrados</a:t>
            </a:r>
            <a:endParaRPr sz="20000"/>
          </a:p>
        </p:txBody>
      </p:sp>
      <p:cxnSp>
        <p:nvCxnSpPr>
          <p:cNvPr id="62" name="Google Shape;62;p13"/>
          <p:cNvCxnSpPr>
            <a:stCxn id="61" idx="0"/>
            <a:endCxn id="59" idx="2"/>
          </p:cNvCxnSpPr>
          <p:nvPr/>
        </p:nvCxnSpPr>
        <p:spPr>
          <a:xfrm flipH="1" rot="10800000">
            <a:off x="26949300" y="43586400"/>
            <a:ext cx="50700" cy="8763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90000" y="18734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9502750" y="24258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49995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331" name="Google Shape;331;p22"/>
          <p:cNvCxnSpPr>
            <a:stCxn id="332" idx="0"/>
            <a:endCxn id="329" idx="2"/>
          </p:cNvCxnSpPr>
          <p:nvPr/>
        </p:nvCxnSpPr>
        <p:spPr>
          <a:xfrm rot="10800000">
            <a:off x="49353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2"/>
          <p:cNvCxnSpPr>
            <a:stCxn id="334" idx="0"/>
            <a:endCxn id="332" idx="2"/>
          </p:cNvCxnSpPr>
          <p:nvPr/>
        </p:nvCxnSpPr>
        <p:spPr>
          <a:xfrm rot="10800000">
            <a:off x="493538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 txBox="1"/>
          <p:nvPr/>
        </p:nvSpPr>
        <p:spPr>
          <a:xfrm>
            <a:off x="51856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4863" y="567862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28756542" y="610689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338" name="Google Shape;338;p22"/>
          <p:cNvSpPr txBox="1"/>
          <p:nvPr/>
        </p:nvSpPr>
        <p:spPr>
          <a:xfrm>
            <a:off x="47620125" y="3864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1997250" y="84277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340" name="Google Shape;340;p22"/>
          <p:cNvSpPr txBox="1"/>
          <p:nvPr/>
        </p:nvSpPr>
        <p:spPr>
          <a:xfrm>
            <a:off x="71439975" y="687286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341" name="Google Shape;341;p22"/>
          <p:cNvSpPr txBox="1"/>
          <p:nvPr/>
        </p:nvSpPr>
        <p:spPr>
          <a:xfrm>
            <a:off x="29255925" y="843813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342" name="Google Shape;342;p22"/>
          <p:cNvSpPr txBox="1"/>
          <p:nvPr/>
        </p:nvSpPr>
        <p:spPr>
          <a:xfrm>
            <a:off x="21452775" y="67732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343" name="Google Shape;343;p22"/>
          <p:cNvCxnSpPr>
            <a:stCxn id="342" idx="0"/>
          </p:cNvCxnSpPr>
          <p:nvPr/>
        </p:nvCxnSpPr>
        <p:spPr>
          <a:xfrm flipH="1" rot="10800000">
            <a:off x="23262675" y="629412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2"/>
          <p:cNvCxnSpPr>
            <a:stCxn id="339" idx="0"/>
          </p:cNvCxnSpPr>
          <p:nvPr/>
        </p:nvCxnSpPr>
        <p:spPr>
          <a:xfrm flipH="1" rot="10800000">
            <a:off x="9160050" y="800100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2"/>
          <p:cNvCxnSpPr>
            <a:stCxn id="340" idx="0"/>
            <a:endCxn id="346" idx="2"/>
          </p:cNvCxnSpPr>
          <p:nvPr/>
        </p:nvCxnSpPr>
        <p:spPr>
          <a:xfrm rot="10800000">
            <a:off x="63547875" y="549196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2"/>
          <p:cNvCxnSpPr>
            <a:stCxn id="341" idx="0"/>
          </p:cNvCxnSpPr>
          <p:nvPr/>
        </p:nvCxnSpPr>
        <p:spPr>
          <a:xfrm rot="10800000">
            <a:off x="34137525" y="80924475"/>
            <a:ext cx="2281200" cy="3456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2"/>
          <p:cNvCxnSpPr>
            <a:stCxn id="336" idx="3"/>
            <a:endCxn id="349" idx="2"/>
          </p:cNvCxnSpPr>
          <p:nvPr/>
        </p:nvCxnSpPr>
        <p:spPr>
          <a:xfrm flipH="1" rot="10800000">
            <a:off x="31924863" y="54769075"/>
            <a:ext cx="4191000" cy="582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4" name="Google Shape;3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00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/>
        </p:nvSpPr>
        <p:spPr>
          <a:xfrm>
            <a:off x="50071700" y="30495500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351" name="Google Shape;351;p22"/>
          <p:cNvCxnSpPr>
            <a:stCxn id="338" idx="0"/>
            <a:endCxn id="334" idx="2"/>
          </p:cNvCxnSpPr>
          <p:nvPr/>
        </p:nvCxnSpPr>
        <p:spPr>
          <a:xfrm rot="10800000">
            <a:off x="49430025" y="338329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2" name="Google Shape;3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73837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 txBox="1"/>
          <p:nvPr/>
        </p:nvSpPr>
        <p:spPr>
          <a:xfrm>
            <a:off x="7283688" y="78120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354" name="Google Shape;354;p22"/>
          <p:cNvCxnSpPr>
            <a:stCxn id="353" idx="0"/>
            <a:endCxn id="342" idx="1"/>
          </p:cNvCxnSpPr>
          <p:nvPr/>
        </p:nvCxnSpPr>
        <p:spPr>
          <a:xfrm flipH="1" rot="10800000">
            <a:off x="13351038" y="699719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9" name="Google Shape;3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5875" y="4719683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36830475" y="52582700"/>
            <a:ext cx="19750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v.CodVenta</a:t>
            </a:r>
            <a:endParaRPr sz="1200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875" y="473472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 txBox="1"/>
          <p:nvPr/>
        </p:nvSpPr>
        <p:spPr>
          <a:xfrm>
            <a:off x="64643475" y="527331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p.CodVenta</a:t>
            </a:r>
            <a:endParaRPr sz="12000"/>
          </a:p>
        </p:txBody>
      </p:sp>
      <p:cxnSp>
        <p:nvCxnSpPr>
          <p:cNvPr id="357" name="Google Shape;357;p22"/>
          <p:cNvCxnSpPr>
            <a:endCxn id="338" idx="3"/>
          </p:cNvCxnSpPr>
          <p:nvPr/>
        </p:nvCxnSpPr>
        <p:spPr>
          <a:xfrm rot="10800000">
            <a:off x="51239925" y="408836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4975" y="733904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30919575" y="7877635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cxnSp>
        <p:nvCxnSpPr>
          <p:cNvPr id="360" name="Google Shape;360;p22"/>
          <p:cNvCxnSpPr>
            <a:endCxn id="342" idx="3"/>
          </p:cNvCxnSpPr>
          <p:nvPr/>
        </p:nvCxnSpPr>
        <p:spPr>
          <a:xfrm rot="10800000">
            <a:off x="25072575" y="69971850"/>
            <a:ext cx="3807300" cy="4856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2"/>
          <p:cNvSpPr/>
          <p:nvPr/>
        </p:nvSpPr>
        <p:spPr>
          <a:xfrm>
            <a:off x="0" y="45162150"/>
            <a:ext cx="47260500" cy="5447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45000000" y="681900"/>
            <a:ext cx="42379800" cy="73155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6225" y="22163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/>
        </p:nvSpPr>
        <p:spPr>
          <a:xfrm>
            <a:off x="50147900" y="77879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365" name="Google Shape;365;p22"/>
          <p:cNvCxnSpPr>
            <a:stCxn id="366" idx="0"/>
            <a:endCxn id="363" idx="2"/>
          </p:cNvCxnSpPr>
          <p:nvPr/>
        </p:nvCxnSpPr>
        <p:spPr>
          <a:xfrm rot="10800000">
            <a:off x="49506225" y="98362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2"/>
          <p:cNvCxnSpPr>
            <a:stCxn id="368" idx="0"/>
            <a:endCxn id="366" idx="2"/>
          </p:cNvCxnSpPr>
          <p:nvPr/>
        </p:nvCxnSpPr>
        <p:spPr>
          <a:xfrm rot="10800000">
            <a:off x="49506225" y="222681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6" name="Google Shape;3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225" y="146956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 txBox="1"/>
          <p:nvPr/>
        </p:nvSpPr>
        <p:spPr>
          <a:xfrm>
            <a:off x="52008975" y="202196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370" name="Google Shape;3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7263" y="569386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 txBox="1"/>
          <p:nvPr/>
        </p:nvSpPr>
        <p:spPr>
          <a:xfrm>
            <a:off x="28381980" y="62679838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372" name="Google Shape;372;p22"/>
          <p:cNvSpPr txBox="1"/>
          <p:nvPr/>
        </p:nvSpPr>
        <p:spPr>
          <a:xfrm>
            <a:off x="47772525" y="387970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2149650" y="84429600"/>
            <a:ext cx="14325600" cy="3395700"/>
          </a:xfrm>
          <a:prstGeom prst="rect">
            <a:avLst/>
          </a:prstGeom>
          <a:solidFill>
            <a:schemeClr val="lt1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374" name="Google Shape;374;p22"/>
          <p:cNvSpPr txBox="1"/>
          <p:nvPr/>
        </p:nvSpPr>
        <p:spPr>
          <a:xfrm>
            <a:off x="71592375" y="68881075"/>
            <a:ext cx="14325600" cy="3395700"/>
          </a:xfrm>
          <a:prstGeom prst="rect">
            <a:avLst/>
          </a:prstGeom>
          <a:solidFill>
            <a:schemeClr val="lt1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375" name="Google Shape;375;p22"/>
          <p:cNvSpPr txBox="1"/>
          <p:nvPr/>
        </p:nvSpPr>
        <p:spPr>
          <a:xfrm>
            <a:off x="29408325" y="84533775"/>
            <a:ext cx="14325600" cy="3395700"/>
          </a:xfrm>
          <a:prstGeom prst="rect">
            <a:avLst/>
          </a:prstGeom>
          <a:solidFill>
            <a:schemeClr val="lt1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376" name="Google Shape;376;p22"/>
          <p:cNvSpPr txBox="1"/>
          <p:nvPr/>
        </p:nvSpPr>
        <p:spPr>
          <a:xfrm>
            <a:off x="21605175" y="678852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377" name="Google Shape;377;p22"/>
          <p:cNvCxnSpPr>
            <a:stCxn id="376" idx="0"/>
          </p:cNvCxnSpPr>
          <p:nvPr/>
        </p:nvCxnSpPr>
        <p:spPr>
          <a:xfrm flipH="1" rot="10800000">
            <a:off x="23415075" y="630936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2"/>
          <p:cNvCxnSpPr>
            <a:stCxn id="373" idx="0"/>
          </p:cNvCxnSpPr>
          <p:nvPr/>
        </p:nvCxnSpPr>
        <p:spPr>
          <a:xfrm flipH="1" rot="10800000">
            <a:off x="9312450" y="801624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2"/>
          <p:cNvCxnSpPr>
            <a:stCxn id="374" idx="0"/>
            <a:endCxn id="380" idx="2"/>
          </p:cNvCxnSpPr>
          <p:nvPr/>
        </p:nvCxnSpPr>
        <p:spPr>
          <a:xfrm rot="10800000">
            <a:off x="63700275" y="550720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2"/>
          <p:cNvCxnSpPr>
            <a:stCxn id="375" idx="0"/>
          </p:cNvCxnSpPr>
          <p:nvPr/>
        </p:nvCxnSpPr>
        <p:spPr>
          <a:xfrm rot="10800000">
            <a:off x="34289925" y="81076875"/>
            <a:ext cx="2281200" cy="3456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2"/>
          <p:cNvCxnSpPr>
            <a:stCxn id="370" idx="3"/>
            <a:endCxn id="383" idx="2"/>
          </p:cNvCxnSpPr>
          <p:nvPr/>
        </p:nvCxnSpPr>
        <p:spPr>
          <a:xfrm flipH="1" rot="10800000">
            <a:off x="32077263" y="54921475"/>
            <a:ext cx="4191000" cy="582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8" name="Google Shape;3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72425" y="263652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 txBox="1"/>
          <p:nvPr/>
        </p:nvSpPr>
        <p:spPr>
          <a:xfrm>
            <a:off x="50224100" y="30647900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385" name="Google Shape;385;p22"/>
          <p:cNvCxnSpPr>
            <a:stCxn id="372" idx="0"/>
            <a:endCxn id="368" idx="2"/>
          </p:cNvCxnSpPr>
          <p:nvPr/>
        </p:nvCxnSpPr>
        <p:spPr>
          <a:xfrm rot="10800000">
            <a:off x="49582425" y="339853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6" name="Google Shape;3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213" y="739902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2"/>
          <p:cNvSpPr txBox="1"/>
          <p:nvPr/>
        </p:nvSpPr>
        <p:spPr>
          <a:xfrm>
            <a:off x="7436088" y="782729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388" name="Google Shape;388;p22"/>
          <p:cNvCxnSpPr>
            <a:stCxn id="387" idx="0"/>
            <a:endCxn id="376" idx="1"/>
          </p:cNvCxnSpPr>
          <p:nvPr/>
        </p:nvCxnSpPr>
        <p:spPr>
          <a:xfrm flipH="1" rot="10800000">
            <a:off x="13503438" y="701243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3" name="Google Shape;3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8275" y="47349238"/>
            <a:ext cx="7620000" cy="757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22"/>
          <p:cNvCxnSpPr/>
          <p:nvPr/>
        </p:nvCxnSpPr>
        <p:spPr>
          <a:xfrm flipH="1" rot="10800000">
            <a:off x="37414125" y="41489438"/>
            <a:ext cx="10358400" cy="8112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0" name="Google Shape;3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0275" y="474996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/>
        </p:nvSpPr>
        <p:spPr>
          <a:xfrm>
            <a:off x="64795875" y="528855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p.CodVenta</a:t>
            </a:r>
            <a:endParaRPr sz="12000"/>
          </a:p>
        </p:txBody>
      </p:sp>
      <p:cxnSp>
        <p:nvCxnSpPr>
          <p:cNvPr id="391" name="Google Shape;391;p22"/>
          <p:cNvCxnSpPr>
            <a:endCxn id="372" idx="3"/>
          </p:cNvCxnSpPr>
          <p:nvPr/>
        </p:nvCxnSpPr>
        <p:spPr>
          <a:xfrm rot="10800000">
            <a:off x="51392325" y="410360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2" name="Google Shape;3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7375" y="735428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 txBox="1"/>
          <p:nvPr/>
        </p:nvSpPr>
        <p:spPr>
          <a:xfrm>
            <a:off x="31071975" y="7892875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cxnSp>
        <p:nvCxnSpPr>
          <p:cNvPr id="394" name="Google Shape;394;p22"/>
          <p:cNvCxnSpPr>
            <a:endCxn id="376" idx="3"/>
          </p:cNvCxnSpPr>
          <p:nvPr/>
        </p:nvCxnSpPr>
        <p:spPr>
          <a:xfrm rot="10800000">
            <a:off x="25224975" y="70124250"/>
            <a:ext cx="3807300" cy="4856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2"/>
          <p:cNvSpPr txBox="1"/>
          <p:nvPr/>
        </p:nvSpPr>
        <p:spPr>
          <a:xfrm>
            <a:off x="36830475" y="52582700"/>
            <a:ext cx="19750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v.CodVenta, </a:t>
            </a:r>
            <a:r>
              <a:rPr lang="es" sz="12000">
                <a:solidFill>
                  <a:schemeClr val="dk1"/>
                </a:solidFill>
              </a:rPr>
              <a:t>NombreUsuario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800" y="403859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8360100" y="44002850"/>
            <a:ext cx="50640300" cy="8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DCliente, NombreCompleto, DireccionCliente, TelefonoCliente, EdadCliente, NombreUsuario, CodVenta, MetodoDePago, FechaVenta, TipoVenta, TotalVenta, NumeroCaja, CodSucursal, CodProducto, CantidadProductosVenta, SubTotal, PrecionEnVenta, CodPromocion</a:t>
            </a:r>
            <a:endParaRPr sz="12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9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7041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72" name="Google Shape;72;p14"/>
          <p:cNvCxnSpPr>
            <a:stCxn id="73" idx="0"/>
            <a:endCxn id="70" idx="2"/>
          </p:cNvCxnSpPr>
          <p:nvPr/>
        </p:nvCxnSpPr>
        <p:spPr>
          <a:xfrm rot="10800000">
            <a:off x="36399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75" idx="0"/>
            <a:endCxn id="73" idx="2"/>
          </p:cNvCxnSpPr>
          <p:nvPr/>
        </p:nvCxnSpPr>
        <p:spPr>
          <a:xfrm rot="10800000">
            <a:off x="36399825" y="22115700"/>
            <a:ext cx="0" cy="4478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9825" y="26593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7041500" y="30876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77" name="Google Shape;77;p14"/>
          <p:cNvCxnSpPr>
            <a:stCxn id="68" idx="0"/>
            <a:endCxn id="75" idx="2"/>
          </p:cNvCxnSpPr>
          <p:nvPr/>
        </p:nvCxnSpPr>
        <p:spPr>
          <a:xfrm flipH="1" rot="10800000">
            <a:off x="36397800" y="34213788"/>
            <a:ext cx="2100" cy="6172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9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38902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2225" y="514350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7193900" y="557177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AND v.CodVenta = p.CodVenta</a:t>
            </a:r>
            <a:endParaRPr sz="12000"/>
          </a:p>
        </p:txBody>
      </p:sp>
      <p:sp>
        <p:nvSpPr>
          <p:cNvPr id="81" name="Google Shape;81;p14"/>
          <p:cNvSpPr txBox="1"/>
          <p:nvPr/>
        </p:nvSpPr>
        <p:spPr>
          <a:xfrm>
            <a:off x="34740300" y="631967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0444400" y="767334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ProdXVenta</a:t>
            </a:r>
            <a:endParaRPr sz="20000"/>
          </a:p>
        </p:txBody>
      </p:sp>
      <p:sp>
        <p:nvSpPr>
          <p:cNvPr id="83" name="Google Shape;83;p14"/>
          <p:cNvSpPr txBox="1"/>
          <p:nvPr/>
        </p:nvSpPr>
        <p:spPr>
          <a:xfrm>
            <a:off x="954975" y="88468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84" name="Google Shape;84;p14"/>
          <p:cNvSpPr txBox="1"/>
          <p:nvPr/>
        </p:nvSpPr>
        <p:spPr>
          <a:xfrm>
            <a:off x="18900375" y="88468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85" name="Google Shape;85;p14"/>
          <p:cNvSpPr txBox="1"/>
          <p:nvPr/>
        </p:nvSpPr>
        <p:spPr>
          <a:xfrm>
            <a:off x="15280575" y="747432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86" name="Google Shape;86;p14"/>
          <p:cNvCxnSpPr>
            <a:stCxn id="85" idx="0"/>
            <a:endCxn id="81" idx="1"/>
          </p:cNvCxnSpPr>
          <p:nvPr/>
        </p:nvCxnSpPr>
        <p:spPr>
          <a:xfrm flipH="1" rot="10800000">
            <a:off x="17090475" y="65435700"/>
            <a:ext cx="17649900" cy="9307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2" idx="0"/>
            <a:endCxn id="81" idx="3"/>
          </p:cNvCxnSpPr>
          <p:nvPr/>
        </p:nvCxnSpPr>
        <p:spPr>
          <a:xfrm rot="10800000">
            <a:off x="38360100" y="65435700"/>
            <a:ext cx="19247100" cy="11297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3" idx="0"/>
            <a:endCxn id="85" idx="1"/>
          </p:cNvCxnSpPr>
          <p:nvPr/>
        </p:nvCxnSpPr>
        <p:spPr>
          <a:xfrm flipH="1" rot="10800000">
            <a:off x="8117775" y="769824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4" idx="0"/>
            <a:endCxn id="85" idx="3"/>
          </p:cNvCxnSpPr>
          <p:nvPr/>
        </p:nvCxnSpPr>
        <p:spPr>
          <a:xfrm rot="10800000">
            <a:off x="18900375" y="769824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9" idx="0"/>
            <a:endCxn id="68" idx="2"/>
          </p:cNvCxnSpPr>
          <p:nvPr/>
        </p:nvCxnSpPr>
        <p:spPr>
          <a:xfrm rot="10800000">
            <a:off x="36397725" y="47958300"/>
            <a:ext cx="154500" cy="347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81" idx="0"/>
            <a:endCxn id="79" idx="2"/>
          </p:cNvCxnSpPr>
          <p:nvPr/>
        </p:nvCxnSpPr>
        <p:spPr>
          <a:xfrm flipH="1" rot="10800000">
            <a:off x="36550200" y="59054925"/>
            <a:ext cx="2100" cy="4141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000" y="373379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9359775" y="41188000"/>
            <a:ext cx="512442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DCliente, NombreCompleto, DireccionCliente, TelefonoCliente, EdadCliente, NombreUsuario, CodVenta, MetodoDePago, FechaVenta, TipoVenta, TotalVenta, NumeroCaja, CodSucursal, CodProducto, CantidadProductosVenta, SubTotal, PrecionEnVenta, CodPromocion</a:t>
            </a:r>
            <a:endParaRPr sz="130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70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74987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00" name="Google Shape;100;p15"/>
          <p:cNvCxnSpPr>
            <a:stCxn id="101" idx="0"/>
            <a:endCxn id="98" idx="2"/>
          </p:cNvCxnSpPr>
          <p:nvPr/>
        </p:nvCxnSpPr>
        <p:spPr>
          <a:xfrm rot="10800000">
            <a:off x="368570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103" idx="0"/>
            <a:endCxn id="101" idx="2"/>
          </p:cNvCxnSpPr>
          <p:nvPr/>
        </p:nvCxnSpPr>
        <p:spPr>
          <a:xfrm rot="10800000">
            <a:off x="36857025" y="22115700"/>
            <a:ext cx="0" cy="3335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7025" y="25450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7498700" y="29733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105" name="Google Shape;105;p15"/>
          <p:cNvCxnSpPr>
            <a:stCxn id="96" idx="0"/>
            <a:endCxn id="103" idx="2"/>
          </p:cNvCxnSpPr>
          <p:nvPr/>
        </p:nvCxnSpPr>
        <p:spPr>
          <a:xfrm flipH="1" rot="10800000">
            <a:off x="36855000" y="33070788"/>
            <a:ext cx="21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70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93597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9425" y="502920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37651100" y="545747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09" name="Google Shape;109;p15"/>
          <p:cNvSpPr txBox="1"/>
          <p:nvPr/>
        </p:nvSpPr>
        <p:spPr>
          <a:xfrm>
            <a:off x="35197500" y="695213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0901600" y="830580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111" name="Google Shape;111;p15"/>
          <p:cNvSpPr txBox="1"/>
          <p:nvPr/>
        </p:nvSpPr>
        <p:spPr>
          <a:xfrm>
            <a:off x="1412175" y="947928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Venta</a:t>
            </a:r>
            <a:endParaRPr sz="20000"/>
          </a:p>
        </p:txBody>
      </p:sp>
      <p:sp>
        <p:nvSpPr>
          <p:cNvPr id="112" name="Google Shape;112;p15"/>
          <p:cNvSpPr txBox="1"/>
          <p:nvPr/>
        </p:nvSpPr>
        <p:spPr>
          <a:xfrm>
            <a:off x="19357575" y="947928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13" name="Google Shape;113;p15"/>
          <p:cNvSpPr txBox="1"/>
          <p:nvPr/>
        </p:nvSpPr>
        <p:spPr>
          <a:xfrm>
            <a:off x="15737775" y="81067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114" name="Google Shape;114;p15"/>
          <p:cNvCxnSpPr>
            <a:stCxn id="113" idx="0"/>
            <a:endCxn id="109" idx="1"/>
          </p:cNvCxnSpPr>
          <p:nvPr/>
        </p:nvCxnSpPr>
        <p:spPr>
          <a:xfrm flipH="1" rot="10800000">
            <a:off x="17547675" y="71760300"/>
            <a:ext cx="17649900" cy="9307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10" idx="0"/>
            <a:endCxn id="109" idx="3"/>
          </p:cNvCxnSpPr>
          <p:nvPr/>
        </p:nvCxnSpPr>
        <p:spPr>
          <a:xfrm rot="10800000">
            <a:off x="38817300" y="71760300"/>
            <a:ext cx="19247100" cy="11297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11" idx="0"/>
            <a:endCxn id="113" idx="1"/>
          </p:cNvCxnSpPr>
          <p:nvPr/>
        </p:nvCxnSpPr>
        <p:spPr>
          <a:xfrm flipH="1" rot="10800000">
            <a:off x="8574975" y="833070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12" idx="0"/>
            <a:endCxn id="113" idx="3"/>
          </p:cNvCxnSpPr>
          <p:nvPr/>
        </p:nvCxnSpPr>
        <p:spPr>
          <a:xfrm rot="10800000">
            <a:off x="19357575" y="83307000"/>
            <a:ext cx="7162800" cy="114858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7" idx="0"/>
            <a:endCxn id="96" idx="2"/>
          </p:cNvCxnSpPr>
          <p:nvPr/>
        </p:nvCxnSpPr>
        <p:spPr>
          <a:xfrm rot="10800000">
            <a:off x="36854925" y="44910300"/>
            <a:ext cx="154500" cy="538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1825" y="585216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37803500" y="628043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121" name="Google Shape;121;p15"/>
          <p:cNvCxnSpPr/>
          <p:nvPr/>
        </p:nvCxnSpPr>
        <p:spPr>
          <a:xfrm rot="10800000">
            <a:off x="36855000" y="55654500"/>
            <a:ext cx="102000" cy="4924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36957000" y="65303325"/>
            <a:ext cx="50400" cy="398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2200" y="2872738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38900350" y="33108375"/>
            <a:ext cx="51244200" cy="5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IDCliente, NombreCompleto, DireccionCliente, TelefonoCliente, EdadCliente, NombreUsuario, CodVenta, MetodoDePago, FechaVenta, TipoVenta, TotalVenta, NumeroCaja, CodSucursal, CodProducto, CantidadProductosVenta, SubTotal, PrecionEnVenta, CodPromocion</a:t>
            </a:r>
            <a:endParaRPr sz="10000"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42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379559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31" name="Google Shape;131;p16"/>
          <p:cNvCxnSpPr>
            <a:stCxn id="132" idx="0"/>
            <a:endCxn id="129" idx="2"/>
          </p:cNvCxnSpPr>
          <p:nvPr/>
        </p:nvCxnSpPr>
        <p:spPr>
          <a:xfrm rot="10800000">
            <a:off x="373142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endCxn id="132" idx="2"/>
          </p:cNvCxnSpPr>
          <p:nvPr/>
        </p:nvCxnSpPr>
        <p:spPr>
          <a:xfrm flipH="1" rot="10800000">
            <a:off x="37311225" y="22115588"/>
            <a:ext cx="3000" cy="66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42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398169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5663" y="561766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27537342" y="604593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37" name="Google Shape;137;p16"/>
          <p:cNvSpPr txBox="1"/>
          <p:nvPr/>
        </p:nvSpPr>
        <p:spPr>
          <a:xfrm>
            <a:off x="35809125" y="51006288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78050" y="836676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139" name="Google Shape;139;p16"/>
          <p:cNvSpPr txBox="1"/>
          <p:nvPr/>
        </p:nvSpPr>
        <p:spPr>
          <a:xfrm>
            <a:off x="55361775" y="7173875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140" name="Google Shape;140;p16"/>
          <p:cNvSpPr txBox="1"/>
          <p:nvPr/>
        </p:nvSpPr>
        <p:spPr>
          <a:xfrm>
            <a:off x="28036725" y="837717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41" name="Google Shape;141;p16"/>
          <p:cNvSpPr txBox="1"/>
          <p:nvPr/>
        </p:nvSpPr>
        <p:spPr>
          <a:xfrm>
            <a:off x="20233575" y="671232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142" name="Google Shape;142;p16"/>
          <p:cNvCxnSpPr>
            <a:stCxn id="141" idx="0"/>
          </p:cNvCxnSpPr>
          <p:nvPr/>
        </p:nvCxnSpPr>
        <p:spPr>
          <a:xfrm flipH="1" rot="10800000">
            <a:off x="22043475" y="623316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>
            <a:stCxn id="138" idx="0"/>
            <a:endCxn id="144" idx="2"/>
          </p:cNvCxnSpPr>
          <p:nvPr/>
        </p:nvCxnSpPr>
        <p:spPr>
          <a:xfrm flipH="1" rot="10800000">
            <a:off x="7940850" y="79559400"/>
            <a:ext cx="4191000" cy="4108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>
            <a:stCxn id="139" idx="0"/>
            <a:endCxn id="137" idx="3"/>
          </p:cNvCxnSpPr>
          <p:nvPr/>
        </p:nvCxnSpPr>
        <p:spPr>
          <a:xfrm rot="10800000">
            <a:off x="39429075" y="53245250"/>
            <a:ext cx="23095500" cy="18493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40" idx="0"/>
            <a:endCxn id="141" idx="3"/>
          </p:cNvCxnSpPr>
          <p:nvPr/>
        </p:nvCxnSpPr>
        <p:spPr>
          <a:xfrm rot="10800000">
            <a:off x="23853525" y="693621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>
            <a:stCxn id="135" idx="3"/>
            <a:endCxn id="137" idx="1"/>
          </p:cNvCxnSpPr>
          <p:nvPr/>
        </p:nvCxnSpPr>
        <p:spPr>
          <a:xfrm flipH="1" rot="10800000">
            <a:off x="30705663" y="53245375"/>
            <a:ext cx="5103600" cy="67413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9025" y="397002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8260700" y="43982900"/>
            <a:ext cx="44422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150" name="Google Shape;150;p16"/>
          <p:cNvCxnSpPr/>
          <p:nvPr/>
        </p:nvCxnSpPr>
        <p:spPr>
          <a:xfrm rot="10800000">
            <a:off x="37338000" y="35090163"/>
            <a:ext cx="76200" cy="6667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>
            <a:stCxn id="137" idx="0"/>
          </p:cNvCxnSpPr>
          <p:nvPr/>
        </p:nvCxnSpPr>
        <p:spPr>
          <a:xfrm rot="10800000">
            <a:off x="37414125" y="46481988"/>
            <a:ext cx="204900" cy="45243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813" y="732282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6064488" y="775109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153" name="Google Shape;153;p16"/>
          <p:cNvCxnSpPr>
            <a:stCxn id="144" idx="0"/>
            <a:endCxn id="141" idx="1"/>
          </p:cNvCxnSpPr>
          <p:nvPr/>
        </p:nvCxnSpPr>
        <p:spPr>
          <a:xfrm flipH="1" rot="10800000">
            <a:off x="12131838" y="693623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60" name="Google Shape;160;p17"/>
          <p:cNvCxnSpPr>
            <a:stCxn id="161" idx="0"/>
            <a:endCxn id="158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stCxn id="163" idx="0"/>
            <a:endCxn id="161" idx="2"/>
          </p:cNvCxnSpPr>
          <p:nvPr/>
        </p:nvCxnSpPr>
        <p:spPr>
          <a:xfrm rot="10800000">
            <a:off x="42724425" y="22115700"/>
            <a:ext cx="76200" cy="6230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28663" y="419272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28680342" y="462099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67" name="Google Shape;167;p17"/>
          <p:cNvSpPr txBox="1"/>
          <p:nvPr/>
        </p:nvSpPr>
        <p:spPr>
          <a:xfrm>
            <a:off x="40836300" y="393461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921050" y="69418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169" name="Google Shape;169;p17"/>
          <p:cNvSpPr txBox="1"/>
          <p:nvPr/>
        </p:nvSpPr>
        <p:spPr>
          <a:xfrm>
            <a:off x="56504775" y="5748935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170" name="Google Shape;170;p17"/>
          <p:cNvSpPr txBox="1"/>
          <p:nvPr/>
        </p:nvSpPr>
        <p:spPr>
          <a:xfrm>
            <a:off x="29179725" y="695223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71" name="Google Shape;171;p17"/>
          <p:cNvSpPr txBox="1"/>
          <p:nvPr/>
        </p:nvSpPr>
        <p:spPr>
          <a:xfrm>
            <a:off x="21376575" y="52873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172" name="Google Shape;172;p17"/>
          <p:cNvCxnSpPr>
            <a:stCxn id="171" idx="0"/>
          </p:cNvCxnSpPr>
          <p:nvPr/>
        </p:nvCxnSpPr>
        <p:spPr>
          <a:xfrm flipH="1" rot="10800000">
            <a:off x="23186475" y="480822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68" idx="0"/>
          </p:cNvCxnSpPr>
          <p:nvPr/>
        </p:nvCxnSpPr>
        <p:spPr>
          <a:xfrm flipH="1" rot="10800000">
            <a:off x="9083850" y="65151000"/>
            <a:ext cx="25749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7"/>
          <p:cNvCxnSpPr>
            <a:stCxn id="169" idx="0"/>
            <a:endCxn id="167" idx="3"/>
          </p:cNvCxnSpPr>
          <p:nvPr/>
        </p:nvCxnSpPr>
        <p:spPr>
          <a:xfrm rot="10800000">
            <a:off x="44456175" y="41585150"/>
            <a:ext cx="19211400" cy="15904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>
            <a:stCxn id="170" idx="0"/>
            <a:endCxn id="171" idx="3"/>
          </p:cNvCxnSpPr>
          <p:nvPr/>
        </p:nvCxnSpPr>
        <p:spPr>
          <a:xfrm rot="10800000">
            <a:off x="24996525" y="551127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>
            <a:stCxn id="165" idx="3"/>
            <a:endCxn id="167" idx="1"/>
          </p:cNvCxnSpPr>
          <p:nvPr/>
        </p:nvCxnSpPr>
        <p:spPr>
          <a:xfrm flipH="1" rot="10800000">
            <a:off x="31848663" y="41585275"/>
            <a:ext cx="8987700" cy="4152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0625" y="283464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43442300" y="32629100"/>
            <a:ext cx="177642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178" name="Google Shape;178;p17"/>
          <p:cNvCxnSpPr/>
          <p:nvPr/>
        </p:nvCxnSpPr>
        <p:spPr>
          <a:xfrm rot="10800000">
            <a:off x="42595800" y="35128125"/>
            <a:ext cx="50400" cy="398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58978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7207488" y="63261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181" name="Google Shape;181;p17"/>
          <p:cNvCxnSpPr>
            <a:stCxn id="180" idx="0"/>
            <a:endCxn id="171" idx="1"/>
          </p:cNvCxnSpPr>
          <p:nvPr/>
        </p:nvCxnSpPr>
        <p:spPr>
          <a:xfrm flipH="1" rot="10800000">
            <a:off x="13274838" y="551129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4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433661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188" name="Google Shape;188;p18"/>
          <p:cNvCxnSpPr>
            <a:stCxn id="189" idx="0"/>
            <a:endCxn id="186" idx="2"/>
          </p:cNvCxnSpPr>
          <p:nvPr/>
        </p:nvCxnSpPr>
        <p:spPr>
          <a:xfrm rot="10800000">
            <a:off x="427244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>
            <a:stCxn id="191" idx="0"/>
            <a:endCxn id="189" idx="2"/>
          </p:cNvCxnSpPr>
          <p:nvPr/>
        </p:nvCxnSpPr>
        <p:spPr>
          <a:xfrm rot="10800000">
            <a:off x="427244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44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452271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4863" y="521380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28756542" y="564207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195" name="Google Shape;195;p18"/>
          <p:cNvSpPr txBox="1"/>
          <p:nvPr/>
        </p:nvSpPr>
        <p:spPr>
          <a:xfrm>
            <a:off x="40912500" y="49556925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997250" y="796290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197" name="Google Shape;197;p18"/>
          <p:cNvSpPr txBox="1"/>
          <p:nvPr/>
        </p:nvSpPr>
        <p:spPr>
          <a:xfrm>
            <a:off x="56580975" y="6770015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198" name="Google Shape;198;p18"/>
          <p:cNvSpPr txBox="1"/>
          <p:nvPr/>
        </p:nvSpPr>
        <p:spPr>
          <a:xfrm>
            <a:off x="29255925" y="797331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199" name="Google Shape;199;p18"/>
          <p:cNvSpPr txBox="1"/>
          <p:nvPr/>
        </p:nvSpPr>
        <p:spPr>
          <a:xfrm>
            <a:off x="21452775" y="6308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200" name="Google Shape;200;p18"/>
          <p:cNvCxnSpPr>
            <a:stCxn id="199" idx="0"/>
          </p:cNvCxnSpPr>
          <p:nvPr/>
        </p:nvCxnSpPr>
        <p:spPr>
          <a:xfrm flipH="1" rot="10800000">
            <a:off x="23262675" y="582930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8"/>
          <p:cNvCxnSpPr>
            <a:stCxn id="196" idx="0"/>
          </p:cNvCxnSpPr>
          <p:nvPr/>
        </p:nvCxnSpPr>
        <p:spPr>
          <a:xfrm flipH="1" rot="10800000">
            <a:off x="9160050" y="753618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>
            <a:stCxn id="197" idx="0"/>
            <a:endCxn id="195" idx="3"/>
          </p:cNvCxnSpPr>
          <p:nvPr/>
        </p:nvCxnSpPr>
        <p:spPr>
          <a:xfrm rot="10800000">
            <a:off x="44532375" y="51795950"/>
            <a:ext cx="19211400" cy="15904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>
            <a:stCxn id="198" idx="0"/>
            <a:endCxn id="199" idx="3"/>
          </p:cNvCxnSpPr>
          <p:nvPr/>
        </p:nvCxnSpPr>
        <p:spPr>
          <a:xfrm rot="10800000">
            <a:off x="25072725" y="653235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8"/>
          <p:cNvCxnSpPr>
            <a:stCxn id="193" idx="3"/>
            <a:endCxn id="195" idx="1"/>
          </p:cNvCxnSpPr>
          <p:nvPr/>
        </p:nvCxnSpPr>
        <p:spPr>
          <a:xfrm flipH="1" rot="10800000">
            <a:off x="31924863" y="51796075"/>
            <a:ext cx="8987700" cy="4152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06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43442300" y="30495500"/>
            <a:ext cx="192114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206" name="Google Shape;206;p18"/>
          <p:cNvCxnSpPr>
            <a:stCxn id="195" idx="0"/>
            <a:endCxn id="207" idx="2"/>
          </p:cNvCxnSpPr>
          <p:nvPr/>
        </p:nvCxnSpPr>
        <p:spPr>
          <a:xfrm flipH="1" rot="10800000">
            <a:off x="42722400" y="45110325"/>
            <a:ext cx="21000" cy="4446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691896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7283688" y="734723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210" name="Google Shape;210;p18"/>
          <p:cNvCxnSpPr>
            <a:stCxn id="209" idx="0"/>
            <a:endCxn id="199" idx="1"/>
          </p:cNvCxnSpPr>
          <p:nvPr/>
        </p:nvCxnSpPr>
        <p:spPr>
          <a:xfrm flipH="1" rot="10800000">
            <a:off x="13351038" y="653237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3325" y="3753793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45246075" y="43061925"/>
            <a:ext cx="28668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NombreUsuario, v.CodVenta, p.CodVenta</a:t>
            </a:r>
            <a:endParaRPr sz="12000"/>
          </a:p>
        </p:txBody>
      </p:sp>
      <p:cxnSp>
        <p:nvCxnSpPr>
          <p:cNvPr id="212" name="Google Shape;212;p18"/>
          <p:cNvCxnSpPr>
            <a:stCxn id="207" idx="0"/>
            <a:endCxn id="191" idx="2"/>
          </p:cNvCxnSpPr>
          <p:nvPr/>
        </p:nvCxnSpPr>
        <p:spPr>
          <a:xfrm flipH="1" rot="10800000">
            <a:off x="42743325" y="33832938"/>
            <a:ext cx="57300" cy="3705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49995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219" name="Google Shape;219;p19"/>
          <p:cNvCxnSpPr>
            <a:stCxn id="220" idx="0"/>
            <a:endCxn id="217" idx="2"/>
          </p:cNvCxnSpPr>
          <p:nvPr/>
        </p:nvCxnSpPr>
        <p:spPr>
          <a:xfrm rot="10800000">
            <a:off x="49353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222" idx="0"/>
            <a:endCxn id="220" idx="2"/>
          </p:cNvCxnSpPr>
          <p:nvPr/>
        </p:nvCxnSpPr>
        <p:spPr>
          <a:xfrm rot="10800000">
            <a:off x="493538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/>
        </p:nvSpPr>
        <p:spPr>
          <a:xfrm>
            <a:off x="51856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4863" y="567862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28756542" y="61068975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sp>
        <p:nvSpPr>
          <p:cNvPr id="226" name="Google Shape;226;p19"/>
          <p:cNvSpPr txBox="1"/>
          <p:nvPr/>
        </p:nvSpPr>
        <p:spPr>
          <a:xfrm>
            <a:off x="47620125" y="3864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1997250" y="842772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228" name="Google Shape;228;p19"/>
          <p:cNvSpPr txBox="1"/>
          <p:nvPr/>
        </p:nvSpPr>
        <p:spPr>
          <a:xfrm>
            <a:off x="71439975" y="687286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229" name="Google Shape;229;p19"/>
          <p:cNvSpPr txBox="1"/>
          <p:nvPr/>
        </p:nvSpPr>
        <p:spPr>
          <a:xfrm>
            <a:off x="29255925" y="843813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230" name="Google Shape;230;p19"/>
          <p:cNvSpPr txBox="1"/>
          <p:nvPr/>
        </p:nvSpPr>
        <p:spPr>
          <a:xfrm>
            <a:off x="21452775" y="677328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231" name="Google Shape;231;p19"/>
          <p:cNvCxnSpPr>
            <a:stCxn id="230" idx="0"/>
          </p:cNvCxnSpPr>
          <p:nvPr/>
        </p:nvCxnSpPr>
        <p:spPr>
          <a:xfrm flipH="1" rot="10800000">
            <a:off x="23262675" y="629412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>
            <a:stCxn id="227" idx="0"/>
          </p:cNvCxnSpPr>
          <p:nvPr/>
        </p:nvCxnSpPr>
        <p:spPr>
          <a:xfrm flipH="1" rot="10800000">
            <a:off x="9160050" y="800100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>
            <a:stCxn id="228" idx="0"/>
            <a:endCxn id="234" idx="2"/>
          </p:cNvCxnSpPr>
          <p:nvPr/>
        </p:nvCxnSpPr>
        <p:spPr>
          <a:xfrm rot="10800000">
            <a:off x="63547875" y="549196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9"/>
          <p:cNvCxnSpPr>
            <a:stCxn id="229" idx="0"/>
            <a:endCxn id="230" idx="3"/>
          </p:cNvCxnSpPr>
          <p:nvPr/>
        </p:nvCxnSpPr>
        <p:spPr>
          <a:xfrm rot="10800000">
            <a:off x="25072725" y="69971775"/>
            <a:ext cx="11346000" cy="14409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9"/>
          <p:cNvCxnSpPr>
            <a:stCxn id="224" idx="3"/>
            <a:endCxn id="237" idx="2"/>
          </p:cNvCxnSpPr>
          <p:nvPr/>
        </p:nvCxnSpPr>
        <p:spPr>
          <a:xfrm flipH="1" rot="10800000">
            <a:off x="31924863" y="54769075"/>
            <a:ext cx="4191000" cy="582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00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50071700" y="30495500"/>
            <a:ext cx="236139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239" name="Google Shape;239;p19"/>
          <p:cNvCxnSpPr>
            <a:stCxn id="226" idx="0"/>
            <a:endCxn id="222" idx="2"/>
          </p:cNvCxnSpPr>
          <p:nvPr/>
        </p:nvCxnSpPr>
        <p:spPr>
          <a:xfrm rot="10800000">
            <a:off x="49430025" y="338329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813" y="73837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 txBox="1"/>
          <p:nvPr/>
        </p:nvSpPr>
        <p:spPr>
          <a:xfrm>
            <a:off x="7283688" y="78120500"/>
            <a:ext cx="121347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 CodSucursal = 1</a:t>
            </a:r>
            <a:endParaRPr sz="12000"/>
          </a:p>
        </p:txBody>
      </p:sp>
      <p:cxnSp>
        <p:nvCxnSpPr>
          <p:cNvPr id="242" name="Google Shape;242;p19"/>
          <p:cNvCxnSpPr>
            <a:stCxn id="241" idx="0"/>
            <a:endCxn id="230" idx="1"/>
          </p:cNvCxnSpPr>
          <p:nvPr/>
        </p:nvCxnSpPr>
        <p:spPr>
          <a:xfrm flipH="1" rot="10800000">
            <a:off x="13351038" y="69971900"/>
            <a:ext cx="81018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5875" y="47196838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36830475" y="52582700"/>
            <a:ext cx="19750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NombreUsuario, v.CodVenta</a:t>
            </a:r>
            <a:endParaRPr sz="12000"/>
          </a:p>
        </p:txBody>
      </p:sp>
      <p:cxnSp>
        <p:nvCxnSpPr>
          <p:cNvPr id="244" name="Google Shape;244;p19"/>
          <p:cNvCxnSpPr>
            <a:endCxn id="226" idx="1"/>
          </p:cNvCxnSpPr>
          <p:nvPr/>
        </p:nvCxnSpPr>
        <p:spPr>
          <a:xfrm flipH="1" rot="10800000">
            <a:off x="37261725" y="40883650"/>
            <a:ext cx="10358400" cy="81129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875" y="473472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64643475" y="527331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p.CodVenta</a:t>
            </a:r>
            <a:endParaRPr sz="12000"/>
          </a:p>
        </p:txBody>
      </p:sp>
      <p:cxnSp>
        <p:nvCxnSpPr>
          <p:cNvPr id="246" name="Google Shape;246;p19"/>
          <p:cNvCxnSpPr>
            <a:endCxn id="226" idx="3"/>
          </p:cNvCxnSpPr>
          <p:nvPr/>
        </p:nvCxnSpPr>
        <p:spPr>
          <a:xfrm rot="10800000">
            <a:off x="51239925" y="408836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 txBox="1"/>
          <p:nvPr/>
        </p:nvSpPr>
        <p:spPr>
          <a:xfrm>
            <a:off x="49995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253" name="Google Shape;253;p20"/>
          <p:cNvCxnSpPr>
            <a:stCxn id="254" idx="0"/>
            <a:endCxn id="251" idx="2"/>
          </p:cNvCxnSpPr>
          <p:nvPr/>
        </p:nvCxnSpPr>
        <p:spPr>
          <a:xfrm rot="10800000">
            <a:off x="49353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>
            <a:stCxn id="256" idx="0"/>
            <a:endCxn id="254" idx="2"/>
          </p:cNvCxnSpPr>
          <p:nvPr/>
        </p:nvCxnSpPr>
        <p:spPr>
          <a:xfrm rot="10800000">
            <a:off x="493538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 txBox="1"/>
          <p:nvPr/>
        </p:nvSpPr>
        <p:spPr>
          <a:xfrm>
            <a:off x="51856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258" name="Google Shape;2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5263" y="483280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47620125" y="3864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1997250" y="85267800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sp>
        <p:nvSpPr>
          <p:cNvPr id="261" name="Google Shape;261;p20"/>
          <p:cNvSpPr txBox="1"/>
          <p:nvPr/>
        </p:nvSpPr>
        <p:spPr>
          <a:xfrm>
            <a:off x="71439975" y="68728675"/>
            <a:ext cx="14325600" cy="3395700"/>
          </a:xfrm>
          <a:prstGeom prst="rect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262" name="Google Shape;262;p20"/>
          <p:cNvSpPr txBox="1"/>
          <p:nvPr/>
        </p:nvSpPr>
        <p:spPr>
          <a:xfrm>
            <a:off x="28463175" y="5927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263" name="Google Shape;263;p20"/>
          <p:cNvCxnSpPr>
            <a:stCxn id="262" idx="0"/>
          </p:cNvCxnSpPr>
          <p:nvPr/>
        </p:nvCxnSpPr>
        <p:spPr>
          <a:xfrm flipH="1" rot="10800000">
            <a:off x="30273075" y="544830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0"/>
          <p:cNvCxnSpPr>
            <a:stCxn id="260" idx="0"/>
          </p:cNvCxnSpPr>
          <p:nvPr/>
        </p:nvCxnSpPr>
        <p:spPr>
          <a:xfrm flipH="1" rot="10800000">
            <a:off x="9160050" y="810006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0"/>
          <p:cNvCxnSpPr>
            <a:stCxn id="261" idx="0"/>
            <a:endCxn id="266" idx="2"/>
          </p:cNvCxnSpPr>
          <p:nvPr/>
        </p:nvCxnSpPr>
        <p:spPr>
          <a:xfrm rot="10800000">
            <a:off x="63547875" y="549196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00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50071700" y="30495500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268" name="Google Shape;268;p20"/>
          <p:cNvCxnSpPr>
            <a:stCxn id="259" idx="0"/>
            <a:endCxn id="256" idx="2"/>
          </p:cNvCxnSpPr>
          <p:nvPr/>
        </p:nvCxnSpPr>
        <p:spPr>
          <a:xfrm rot="10800000">
            <a:off x="49430025" y="338329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0"/>
          <p:cNvCxnSpPr>
            <a:stCxn id="270" idx="0"/>
            <a:endCxn id="262" idx="1"/>
          </p:cNvCxnSpPr>
          <p:nvPr/>
        </p:nvCxnSpPr>
        <p:spPr>
          <a:xfrm flipH="1" rot="10800000">
            <a:off x="20062875" y="61513650"/>
            <a:ext cx="84003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875" y="473472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64643475" y="527331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p.CodVenta</a:t>
            </a:r>
            <a:endParaRPr sz="12000"/>
          </a:p>
        </p:txBody>
      </p:sp>
      <p:cxnSp>
        <p:nvCxnSpPr>
          <p:cNvPr id="272" name="Google Shape;272;p20"/>
          <p:cNvCxnSpPr>
            <a:endCxn id="259" idx="3"/>
          </p:cNvCxnSpPr>
          <p:nvPr/>
        </p:nvCxnSpPr>
        <p:spPr>
          <a:xfrm rot="10800000">
            <a:off x="51239925" y="408836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3" name="Google Shape;2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375" y="64932288"/>
            <a:ext cx="7620000" cy="757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0"/>
          <p:cNvCxnSpPr>
            <a:endCxn id="262" idx="3"/>
          </p:cNvCxnSpPr>
          <p:nvPr/>
        </p:nvCxnSpPr>
        <p:spPr>
          <a:xfrm rot="10800000">
            <a:off x="32082975" y="61513650"/>
            <a:ext cx="3807300" cy="4856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0"/>
          <p:cNvSpPr txBox="1"/>
          <p:nvPr/>
        </p:nvSpPr>
        <p:spPr>
          <a:xfrm>
            <a:off x="35392380" y="54221638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cxnSp>
        <p:nvCxnSpPr>
          <p:cNvPr id="276" name="Google Shape;276;p20"/>
          <p:cNvCxnSpPr>
            <a:stCxn id="258" idx="3"/>
          </p:cNvCxnSpPr>
          <p:nvPr/>
        </p:nvCxnSpPr>
        <p:spPr>
          <a:xfrm flipH="1" rot="10800000">
            <a:off x="38935263" y="41489575"/>
            <a:ext cx="8837400" cy="10648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stCxn id="278" idx="0"/>
            <a:endCxn id="270" idx="2"/>
          </p:cNvCxnSpPr>
          <p:nvPr/>
        </p:nvCxnSpPr>
        <p:spPr>
          <a:xfrm flipH="1" rot="10800000">
            <a:off x="14012025" y="71710825"/>
            <a:ext cx="6051000" cy="6244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0"/>
          <p:cNvSpPr txBox="1"/>
          <p:nvPr/>
        </p:nvSpPr>
        <p:spPr>
          <a:xfrm>
            <a:off x="38774288" y="69744725"/>
            <a:ext cx="203202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NombreUsuario, IDCliente</a:t>
            </a:r>
            <a:endParaRPr sz="12000"/>
          </a:p>
        </p:txBody>
      </p:sp>
      <p:pic>
        <p:nvPicPr>
          <p:cNvPr id="280" name="Google Shape;2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238" y="72504675"/>
            <a:ext cx="76200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825" y="651188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12693903" y="69662300"/>
            <a:ext cx="147381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chemeClr val="dk1"/>
                </a:solidFill>
              </a:rPr>
              <a:t>CodVenta, IDCliente</a:t>
            </a:r>
            <a:endParaRPr sz="12000"/>
          </a:p>
        </p:txBody>
      </p:sp>
      <p:sp>
        <p:nvSpPr>
          <p:cNvPr id="283" name="Google Shape;283;p20"/>
          <p:cNvSpPr txBox="1"/>
          <p:nvPr/>
        </p:nvSpPr>
        <p:spPr>
          <a:xfrm>
            <a:off x="7754775" y="77955325"/>
            <a:ext cx="12514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chemeClr val="dk1"/>
                </a:solidFill>
              </a:rPr>
              <a:t>CodSucursal = 1</a:t>
            </a:r>
            <a:endParaRPr sz="12000"/>
          </a:p>
        </p:txBody>
      </p:sp>
      <p:sp>
        <p:nvSpPr>
          <p:cNvPr id="284" name="Google Shape;284;p20"/>
          <p:cNvSpPr txBox="1"/>
          <p:nvPr/>
        </p:nvSpPr>
        <p:spPr>
          <a:xfrm>
            <a:off x="32871975" y="85953600"/>
            <a:ext cx="14325600" cy="33957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cxnSp>
        <p:nvCxnSpPr>
          <p:cNvPr id="285" name="Google Shape;285;p20"/>
          <p:cNvCxnSpPr>
            <a:stCxn id="284" idx="0"/>
          </p:cNvCxnSpPr>
          <p:nvPr/>
        </p:nvCxnSpPr>
        <p:spPr>
          <a:xfrm rot="10800000">
            <a:off x="37396275" y="71342400"/>
            <a:ext cx="2638500" cy="14611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/>
          <p:nvPr/>
        </p:nvSpPr>
        <p:spPr>
          <a:xfrm>
            <a:off x="0" y="45162150"/>
            <a:ext cx="47260500" cy="5447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45000000" y="681900"/>
            <a:ext cx="42379800" cy="73155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825" y="20639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 txBox="1"/>
          <p:nvPr/>
        </p:nvSpPr>
        <p:spPr>
          <a:xfrm>
            <a:off x="49995500" y="76355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IDCliente</a:t>
            </a:r>
            <a:endParaRPr sz="12000"/>
          </a:p>
        </p:txBody>
      </p:sp>
      <p:cxnSp>
        <p:nvCxnSpPr>
          <p:cNvPr id="294" name="Google Shape;294;p21"/>
          <p:cNvCxnSpPr>
            <a:stCxn id="295" idx="0"/>
            <a:endCxn id="292" idx="2"/>
          </p:cNvCxnSpPr>
          <p:nvPr/>
        </p:nvCxnSpPr>
        <p:spPr>
          <a:xfrm rot="10800000">
            <a:off x="49353825" y="9683813"/>
            <a:ext cx="0" cy="4859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>
            <a:stCxn id="297" idx="0"/>
            <a:endCxn id="295" idx="2"/>
          </p:cNvCxnSpPr>
          <p:nvPr/>
        </p:nvCxnSpPr>
        <p:spPr>
          <a:xfrm rot="10800000">
            <a:off x="49353825" y="22115700"/>
            <a:ext cx="76200" cy="40971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5" name="Google Shape;2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825" y="14543213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51856575" y="20067200"/>
            <a:ext cx="11056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</a:t>
            </a:r>
            <a:endParaRPr sz="12000"/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5263" y="48328075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47620125" y="3864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71439975" y="68728675"/>
            <a:ext cx="14325600" cy="33957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>
                <a:solidFill>
                  <a:srgbClr val="000000"/>
                </a:solidFill>
              </a:rPr>
              <a:t>ProdXVenta</a:t>
            </a:r>
            <a:endParaRPr sz="20000"/>
          </a:p>
        </p:txBody>
      </p:sp>
      <p:sp>
        <p:nvSpPr>
          <p:cNvPr id="302" name="Google Shape;302;p21"/>
          <p:cNvSpPr txBox="1"/>
          <p:nvPr/>
        </p:nvSpPr>
        <p:spPr>
          <a:xfrm>
            <a:off x="32871975" y="85953600"/>
            <a:ext cx="14325600" cy="33957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Cliente</a:t>
            </a:r>
            <a:endParaRPr sz="20000"/>
          </a:p>
        </p:txBody>
      </p:sp>
      <p:sp>
        <p:nvSpPr>
          <p:cNvPr id="303" name="Google Shape;303;p21"/>
          <p:cNvSpPr txBox="1"/>
          <p:nvPr/>
        </p:nvSpPr>
        <p:spPr>
          <a:xfrm>
            <a:off x="28463175" y="59274600"/>
            <a:ext cx="36198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0">
                <a:solidFill>
                  <a:srgbClr val="FF0000"/>
                </a:solidFill>
              </a:rPr>
              <a:t>X</a:t>
            </a:r>
            <a:endParaRPr sz="30000">
              <a:solidFill>
                <a:srgbClr val="FF0000"/>
              </a:solidFill>
            </a:endParaRPr>
          </a:p>
        </p:txBody>
      </p:sp>
      <p:cxnSp>
        <p:nvCxnSpPr>
          <p:cNvPr id="304" name="Google Shape;304;p21"/>
          <p:cNvCxnSpPr>
            <a:stCxn id="303" idx="0"/>
          </p:cNvCxnSpPr>
          <p:nvPr/>
        </p:nvCxnSpPr>
        <p:spPr>
          <a:xfrm flipH="1" rot="10800000">
            <a:off x="30273075" y="54483000"/>
            <a:ext cx="4017000" cy="4791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>
            <a:stCxn id="301" idx="0"/>
            <a:endCxn id="306" idx="2"/>
          </p:cNvCxnSpPr>
          <p:nvPr/>
        </p:nvCxnSpPr>
        <p:spPr>
          <a:xfrm rot="10800000">
            <a:off x="63547875" y="54919675"/>
            <a:ext cx="15054900" cy="138090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7" name="Google Shape;2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0025" y="262128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50071700" y="30495500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v.CodVenta = p.CodVenta</a:t>
            </a:r>
            <a:endParaRPr sz="12000"/>
          </a:p>
        </p:txBody>
      </p:sp>
      <p:cxnSp>
        <p:nvCxnSpPr>
          <p:cNvPr id="308" name="Google Shape;308;p21"/>
          <p:cNvCxnSpPr>
            <a:stCxn id="300" idx="0"/>
            <a:endCxn id="297" idx="2"/>
          </p:cNvCxnSpPr>
          <p:nvPr/>
        </p:nvCxnSpPr>
        <p:spPr>
          <a:xfrm rot="10800000">
            <a:off x="49430025" y="33832900"/>
            <a:ext cx="0" cy="4811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6" name="Google Shape;3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875" y="473472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1"/>
          <p:cNvSpPr txBox="1"/>
          <p:nvPr/>
        </p:nvSpPr>
        <p:spPr>
          <a:xfrm>
            <a:off x="64643475" y="52733150"/>
            <a:ext cx="9042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p.CodVenta</a:t>
            </a:r>
            <a:endParaRPr sz="12000"/>
          </a:p>
        </p:txBody>
      </p:sp>
      <p:cxnSp>
        <p:nvCxnSpPr>
          <p:cNvPr id="310" name="Google Shape;310;p21"/>
          <p:cNvCxnSpPr>
            <a:endCxn id="300" idx="3"/>
          </p:cNvCxnSpPr>
          <p:nvPr/>
        </p:nvCxnSpPr>
        <p:spPr>
          <a:xfrm rot="10800000">
            <a:off x="51239925" y="40883650"/>
            <a:ext cx="11320500" cy="8036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1" name="Google Shape;3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5375" y="64932288"/>
            <a:ext cx="7620000" cy="757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1"/>
          <p:cNvCxnSpPr>
            <a:endCxn id="303" idx="3"/>
          </p:cNvCxnSpPr>
          <p:nvPr/>
        </p:nvCxnSpPr>
        <p:spPr>
          <a:xfrm rot="10800000">
            <a:off x="32082975" y="61513650"/>
            <a:ext cx="3807300" cy="48564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1"/>
          <p:cNvSpPr txBox="1"/>
          <p:nvPr/>
        </p:nvSpPr>
        <p:spPr>
          <a:xfrm>
            <a:off x="35392380" y="54221638"/>
            <a:ext cx="16887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c.IDCliente = v.IDCliente </a:t>
            </a:r>
            <a:endParaRPr sz="12000"/>
          </a:p>
        </p:txBody>
      </p:sp>
      <p:cxnSp>
        <p:nvCxnSpPr>
          <p:cNvPr id="314" name="Google Shape;314;p21"/>
          <p:cNvCxnSpPr>
            <a:stCxn id="299" idx="3"/>
          </p:cNvCxnSpPr>
          <p:nvPr/>
        </p:nvCxnSpPr>
        <p:spPr>
          <a:xfrm flipH="1" rot="10800000">
            <a:off x="38935263" y="41489575"/>
            <a:ext cx="8837400" cy="10648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1"/>
          <p:cNvSpPr txBox="1"/>
          <p:nvPr/>
        </p:nvSpPr>
        <p:spPr>
          <a:xfrm>
            <a:off x="38774288" y="69744725"/>
            <a:ext cx="203202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/>
              <a:t>NombreUsuario, IDCliente</a:t>
            </a:r>
            <a:endParaRPr sz="12000"/>
          </a:p>
        </p:txBody>
      </p:sp>
      <p:cxnSp>
        <p:nvCxnSpPr>
          <p:cNvPr id="316" name="Google Shape;316;p21"/>
          <p:cNvCxnSpPr>
            <a:stCxn id="302" idx="0"/>
          </p:cNvCxnSpPr>
          <p:nvPr/>
        </p:nvCxnSpPr>
        <p:spPr>
          <a:xfrm rot="10800000">
            <a:off x="37396275" y="71342400"/>
            <a:ext cx="2638500" cy="14611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1"/>
          <p:cNvSpPr txBox="1"/>
          <p:nvPr/>
        </p:nvSpPr>
        <p:spPr>
          <a:xfrm>
            <a:off x="1997250" y="85267800"/>
            <a:ext cx="14325600" cy="33957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0"/>
              <a:t>Venta</a:t>
            </a:r>
            <a:endParaRPr sz="20000"/>
          </a:p>
        </p:txBody>
      </p:sp>
      <p:cxnSp>
        <p:nvCxnSpPr>
          <p:cNvPr id="318" name="Google Shape;318;p21"/>
          <p:cNvCxnSpPr>
            <a:stCxn id="317" idx="0"/>
          </p:cNvCxnSpPr>
          <p:nvPr/>
        </p:nvCxnSpPr>
        <p:spPr>
          <a:xfrm flipH="1" rot="10800000">
            <a:off x="9160050" y="81000600"/>
            <a:ext cx="2498700" cy="42672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1"/>
          <p:cNvCxnSpPr/>
          <p:nvPr/>
        </p:nvCxnSpPr>
        <p:spPr>
          <a:xfrm flipH="1" rot="10800000">
            <a:off x="20062953" y="61513700"/>
            <a:ext cx="8400300" cy="81486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1"/>
          <p:cNvCxnSpPr/>
          <p:nvPr/>
        </p:nvCxnSpPr>
        <p:spPr>
          <a:xfrm flipH="1" rot="10800000">
            <a:off x="14012025" y="71710825"/>
            <a:ext cx="6051000" cy="62445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238" y="72504675"/>
            <a:ext cx="76200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825" y="65118875"/>
            <a:ext cx="7620000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 txBox="1"/>
          <p:nvPr/>
        </p:nvSpPr>
        <p:spPr>
          <a:xfrm>
            <a:off x="12693903" y="69662300"/>
            <a:ext cx="147381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chemeClr val="dk1"/>
                </a:solidFill>
              </a:rPr>
              <a:t>CodVenta, IDCliente</a:t>
            </a:r>
            <a:endParaRPr sz="12000"/>
          </a:p>
        </p:txBody>
      </p:sp>
      <p:sp>
        <p:nvSpPr>
          <p:cNvPr id="324" name="Google Shape;324;p21"/>
          <p:cNvSpPr txBox="1"/>
          <p:nvPr/>
        </p:nvSpPr>
        <p:spPr>
          <a:xfrm>
            <a:off x="7754775" y="77955325"/>
            <a:ext cx="125145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chemeClr val="dk1"/>
                </a:solidFill>
              </a:rPr>
              <a:t>CodSucursal = 1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