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6" d="100"/>
          <a:sy n="76" d="100"/>
        </p:scale>
        <p:origin x="7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4/3/2021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4/3/2021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4/3/2021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4/3/2021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4/3/2021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Presentation Template</a:t>
            </a:r>
          </a:p>
        </p:txBody>
      </p:sp>
      <p:sp>
        <p:nvSpPr>
          <p:cNvPr id="3" name="Subtitle 2"/>
          <p:cNvSpPr>
            <a:spLocks noGrp="1"/>
          </p:cNvSpPr>
          <p:nvPr>
            <p:ph type="subTitle" idx="1"/>
          </p:nvPr>
        </p:nvSpPr>
        <p:spPr>
          <a:xfrm>
            <a:off x="1507066" y="4050833"/>
            <a:ext cx="7941733" cy="1646302"/>
          </a:xfrm>
        </p:spPr>
        <p:txBody>
          <a:bodyPr>
            <a:normAutofit fontScale="92500" lnSpcReduction="20000"/>
          </a:bodyPr>
          <a:lstStyle/>
          <a:p>
            <a:r>
              <a:rPr lang="en-US" dirty="0"/>
              <a:t> </a:t>
            </a:r>
          </a:p>
          <a:p>
            <a:r>
              <a:rPr lang="en-US" dirty="0"/>
              <a:t>Daniel Santiago</a:t>
            </a:r>
          </a:p>
          <a:p>
            <a:r>
              <a:rPr lang="en-US" dirty="0"/>
              <a:t>Professor Zoe</a:t>
            </a:r>
          </a:p>
          <a:p>
            <a:r>
              <a:rPr lang="en-US" dirty="0"/>
              <a:t>IT 140</a:t>
            </a:r>
          </a:p>
          <a:p>
            <a:r>
              <a:rPr lang="en-US" dirty="0"/>
              <a:t>4 April 2021</a:t>
            </a:r>
          </a:p>
          <a:p>
            <a:endParaRPr lang="en-US" dirty="0"/>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p:txBody>
          <a:bodyPr/>
          <a:lstStyle/>
          <a:p>
            <a:pPr marL="0" indent="0">
              <a:buNone/>
            </a:pPr>
            <a:r>
              <a:rPr lang="en-US" dirty="0"/>
              <a:t>This is my game about a hero named </a:t>
            </a:r>
            <a:r>
              <a:rPr lang="en-US" dirty="0" err="1"/>
              <a:t>Syrus</a:t>
            </a:r>
            <a:r>
              <a:rPr lang="en-US" dirty="0"/>
              <a:t>, who is a child teenager that plays video games to save the world, or at least in his head. The game starts with </a:t>
            </a:r>
            <a:r>
              <a:rPr lang="en-US" dirty="0" err="1"/>
              <a:t>Syrus</a:t>
            </a:r>
            <a:r>
              <a:rPr lang="en-US" dirty="0"/>
              <a:t> coming home from school. He wants to always right away get started saving the world; But in the dark trenches of the underworld. There is a hideous, disgusting beast dame that is always in his way.  They call it the Maddened Opinionated Mephistophelian or for short M.O.M.   There is a setlist of quests that need to be completed before he can save the world! And that is called.. cleaning the house…To finish the game, our hero needs to collects all of his belongings and bring them to this M.O.M. in the underworld or as normies call it basement and then…only </a:t>
            </a:r>
            <a:r>
              <a:rPr lang="en-US" dirty="0" err="1"/>
              <a:t>then..will</a:t>
            </a:r>
            <a:r>
              <a:rPr lang="en-US" dirty="0"/>
              <a:t> he be able to save the world before its too late.</a:t>
            </a:r>
          </a:p>
          <a:p>
            <a:pPr marL="0" indent="0">
              <a:buNone/>
            </a:pPr>
            <a:r>
              <a:rPr lang="en-US" dirty="0"/>
              <a:t>Objective: </a:t>
            </a:r>
            <a:r>
              <a:rPr lang="en-US" dirty="0" err="1"/>
              <a:t>Syrus</a:t>
            </a:r>
            <a:r>
              <a:rPr lang="en-US" dirty="0"/>
              <a:t> needs to win over M.O.M.’s approval before he can play video games and save the world. Other wise he is grounded and the world will end.</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Storyboard: Map</a:t>
            </a:r>
          </a:p>
        </p:txBody>
      </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bathroom</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Left Sock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Brothers room</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Shirt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B</a:t>
            </a:r>
            <a:r>
              <a:rPr lang="en-US" sz="1200" dirty="0">
                <a:effectLst/>
                <a:latin typeface="Calibri" panose="020F0502020204030204" pitchFamily="34" charset="0"/>
                <a:ea typeface="Calibri" panose="020F0502020204030204" pitchFamily="34" charset="0"/>
                <a:cs typeface="Times New Roman" panose="02020603050405020304" pitchFamily="18" charset="0"/>
              </a:rPr>
              <a:t>asement</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M.O.M.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14890" y="4231939"/>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living room</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Under Shirt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kitchen</a:t>
            </a:r>
          </a:p>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Item: Sweater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Porch </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Start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dining room</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Right Sock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43254" y="2894268"/>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Mud room</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Underwear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p:cNvCxnSpPr/>
          <p:nvPr/>
        </p:nvCxnSpPr>
        <p:spPr>
          <a:xfrm flipH="1">
            <a:off x="6098359" y="4717051"/>
            <a:ext cx="1044575" cy="0"/>
          </a:xfrm>
          <a:prstGeom prst="straightConnector1">
            <a:avLst/>
          </a:prstGeom>
          <a:ln>
            <a:noFill/>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sp>
        <p:nvSpPr>
          <p:cNvPr id="56" name="Rectangle 52"/>
          <p:cNvSpPr>
            <a:spLocks noChangeArrowheads="1"/>
          </p:cNvSpPr>
          <p:nvPr/>
        </p:nvSpPr>
        <p:spPr bwMode="auto">
          <a:xfrm>
            <a:off x="2142309" y="-16862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75"/>
          <p:cNvSpPr>
            <a:spLocks noChangeArrowheads="1"/>
          </p:cNvSpPr>
          <p:nvPr/>
        </p:nvSpPr>
        <p:spPr bwMode="auto">
          <a:xfrm>
            <a:off x="2142309" y="-1229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Move Between Rooms</a:t>
            </a:r>
          </a:p>
        </p:txBody>
      </p:sp>
      <p:sp>
        <p:nvSpPr>
          <p:cNvPr id="5" name="Flowchart: Data 4">
            <a:extLst>
              <a:ext uri="{FF2B5EF4-FFF2-40B4-BE49-F238E27FC236}">
                <a16:creationId xmlns:a16="http://schemas.microsoft.com/office/drawing/2014/main" id="{BFD2CD83-1B07-46F6-99B7-49B8953AA279}"/>
              </a:ext>
            </a:extLst>
          </p:cNvPr>
          <p:cNvSpPr/>
          <p:nvPr/>
        </p:nvSpPr>
        <p:spPr>
          <a:xfrm>
            <a:off x="3208629" y="3028347"/>
            <a:ext cx="2084552" cy="27155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Input cord</a:t>
            </a:r>
          </a:p>
        </p:txBody>
      </p:sp>
      <p:sp>
        <p:nvSpPr>
          <p:cNvPr id="6" name="Flowchart: Decision 5">
            <a:extLst>
              <a:ext uri="{FF2B5EF4-FFF2-40B4-BE49-F238E27FC236}">
                <a16:creationId xmlns:a16="http://schemas.microsoft.com/office/drawing/2014/main" id="{CF4AD5F0-92D7-4DDA-B56F-03851018BB4C}"/>
              </a:ext>
            </a:extLst>
          </p:cNvPr>
          <p:cNvSpPr/>
          <p:nvPr/>
        </p:nvSpPr>
        <p:spPr>
          <a:xfrm>
            <a:off x="3346021" y="3428210"/>
            <a:ext cx="1809770" cy="4398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Valid?</a:t>
            </a:r>
          </a:p>
        </p:txBody>
      </p:sp>
      <p:sp>
        <p:nvSpPr>
          <p:cNvPr id="7" name="Flowchart: Process 6">
            <a:extLst>
              <a:ext uri="{FF2B5EF4-FFF2-40B4-BE49-F238E27FC236}">
                <a16:creationId xmlns:a16="http://schemas.microsoft.com/office/drawing/2014/main" id="{989A5590-0D37-45C5-9036-AB89862DAF9B}"/>
              </a:ext>
            </a:extLst>
          </p:cNvPr>
          <p:cNvSpPr/>
          <p:nvPr/>
        </p:nvSpPr>
        <p:spPr>
          <a:xfrm>
            <a:off x="3658703" y="2673984"/>
            <a:ext cx="1184404" cy="2305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Ask for cord</a:t>
            </a:r>
          </a:p>
        </p:txBody>
      </p:sp>
      <p:sp>
        <p:nvSpPr>
          <p:cNvPr id="8" name="Flowchart: Process 7">
            <a:extLst>
              <a:ext uri="{FF2B5EF4-FFF2-40B4-BE49-F238E27FC236}">
                <a16:creationId xmlns:a16="http://schemas.microsoft.com/office/drawing/2014/main" id="{1B08A251-A119-49D9-BEC6-F66C0601372E}"/>
              </a:ext>
            </a:extLst>
          </p:cNvPr>
          <p:cNvSpPr/>
          <p:nvPr/>
        </p:nvSpPr>
        <p:spPr>
          <a:xfrm>
            <a:off x="3556977" y="3985284"/>
            <a:ext cx="1387857" cy="2199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Next Room</a:t>
            </a:r>
          </a:p>
        </p:txBody>
      </p:sp>
      <p:sp>
        <p:nvSpPr>
          <p:cNvPr id="41" name="Flowchart: Process 40">
            <a:extLst>
              <a:ext uri="{FF2B5EF4-FFF2-40B4-BE49-F238E27FC236}">
                <a16:creationId xmlns:a16="http://schemas.microsoft.com/office/drawing/2014/main" id="{953390A1-04CA-4F5F-8EE8-5A99669DABBE}"/>
              </a:ext>
            </a:extLst>
          </p:cNvPr>
          <p:cNvSpPr/>
          <p:nvPr/>
        </p:nvSpPr>
        <p:spPr>
          <a:xfrm>
            <a:off x="3570314" y="4886376"/>
            <a:ext cx="1361185"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Ask Action</a:t>
            </a:r>
          </a:p>
        </p:txBody>
      </p:sp>
      <p:sp>
        <p:nvSpPr>
          <p:cNvPr id="54" name="Flowchart: Process 53">
            <a:extLst>
              <a:ext uri="{FF2B5EF4-FFF2-40B4-BE49-F238E27FC236}">
                <a16:creationId xmlns:a16="http://schemas.microsoft.com/office/drawing/2014/main" id="{F7C0CCCE-9839-4D95-AA25-F8571AC8DBFC}"/>
              </a:ext>
            </a:extLst>
          </p:cNvPr>
          <p:cNvSpPr/>
          <p:nvPr/>
        </p:nvSpPr>
        <p:spPr>
          <a:xfrm>
            <a:off x="3364558" y="5798107"/>
            <a:ext cx="1772693"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Perform Action</a:t>
            </a:r>
          </a:p>
        </p:txBody>
      </p:sp>
      <p:sp>
        <p:nvSpPr>
          <p:cNvPr id="60" name="Flowchart: Terminator 59">
            <a:extLst>
              <a:ext uri="{FF2B5EF4-FFF2-40B4-BE49-F238E27FC236}">
                <a16:creationId xmlns:a16="http://schemas.microsoft.com/office/drawing/2014/main" id="{F8366A3D-A6CE-4A9A-BA8D-E3FBA3B72C4F}"/>
              </a:ext>
            </a:extLst>
          </p:cNvPr>
          <p:cNvSpPr/>
          <p:nvPr/>
        </p:nvSpPr>
        <p:spPr>
          <a:xfrm>
            <a:off x="3838733" y="2328087"/>
            <a:ext cx="824344" cy="230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Start</a:t>
            </a:r>
          </a:p>
        </p:txBody>
      </p:sp>
      <p:sp>
        <p:nvSpPr>
          <p:cNvPr id="145" name="Flowchart: Decision 144">
            <a:extLst>
              <a:ext uri="{FF2B5EF4-FFF2-40B4-BE49-F238E27FC236}">
                <a16:creationId xmlns:a16="http://schemas.microsoft.com/office/drawing/2014/main" id="{598B5BE5-D79A-4BE3-8208-A6BD74A16378}"/>
              </a:ext>
            </a:extLst>
          </p:cNvPr>
          <p:cNvSpPr/>
          <p:nvPr/>
        </p:nvSpPr>
        <p:spPr>
          <a:xfrm>
            <a:off x="3346021" y="5237592"/>
            <a:ext cx="1809770" cy="4398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Valid?</a:t>
            </a:r>
          </a:p>
        </p:txBody>
      </p:sp>
      <p:sp>
        <p:nvSpPr>
          <p:cNvPr id="146" name="Flowchart: Decision 145">
            <a:extLst>
              <a:ext uri="{FF2B5EF4-FFF2-40B4-BE49-F238E27FC236}">
                <a16:creationId xmlns:a16="http://schemas.microsoft.com/office/drawing/2014/main" id="{2D0D40FB-C201-4118-A5E3-5D860E8C352B}"/>
              </a:ext>
            </a:extLst>
          </p:cNvPr>
          <p:cNvSpPr/>
          <p:nvPr/>
        </p:nvSpPr>
        <p:spPr>
          <a:xfrm>
            <a:off x="3346021" y="4325861"/>
            <a:ext cx="1809770" cy="4398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Action Avail?</a:t>
            </a:r>
          </a:p>
        </p:txBody>
      </p:sp>
      <p:sp>
        <p:nvSpPr>
          <p:cNvPr id="147" name="Flowchart: Terminator 146">
            <a:extLst>
              <a:ext uri="{FF2B5EF4-FFF2-40B4-BE49-F238E27FC236}">
                <a16:creationId xmlns:a16="http://schemas.microsoft.com/office/drawing/2014/main" id="{C95588E3-CA94-4893-929C-D2E019AE71FB}"/>
              </a:ext>
            </a:extLst>
          </p:cNvPr>
          <p:cNvSpPr/>
          <p:nvPr/>
        </p:nvSpPr>
        <p:spPr>
          <a:xfrm>
            <a:off x="3838733" y="6149323"/>
            <a:ext cx="824344" cy="230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Stop</a:t>
            </a:r>
          </a:p>
        </p:txBody>
      </p:sp>
      <p:cxnSp>
        <p:nvCxnSpPr>
          <p:cNvPr id="149" name="Straight Arrow Connector 148">
            <a:extLst>
              <a:ext uri="{FF2B5EF4-FFF2-40B4-BE49-F238E27FC236}">
                <a16:creationId xmlns:a16="http://schemas.microsoft.com/office/drawing/2014/main" id="{DF4D933D-5A20-4470-BB87-EAFC9C887921}"/>
              </a:ext>
            </a:extLst>
          </p:cNvPr>
          <p:cNvCxnSpPr>
            <a:cxnSpLocks/>
            <a:stCxn id="7" idx="2"/>
            <a:endCxn id="5" idx="1"/>
          </p:cNvCxnSpPr>
          <p:nvPr/>
        </p:nvCxnSpPr>
        <p:spPr>
          <a:xfrm>
            <a:off x="4250905" y="2904567"/>
            <a:ext cx="0" cy="12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6C1B7ACA-E931-4AB9-84B4-8890F6CFD8C4}"/>
              </a:ext>
            </a:extLst>
          </p:cNvPr>
          <p:cNvCxnSpPr>
            <a:cxnSpLocks/>
            <a:stCxn id="60" idx="2"/>
            <a:endCxn id="7" idx="0"/>
          </p:cNvCxnSpPr>
          <p:nvPr/>
        </p:nvCxnSpPr>
        <p:spPr>
          <a:xfrm>
            <a:off x="4250905" y="2558670"/>
            <a:ext cx="0" cy="11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EE01724D-2C3B-430E-A5A9-3B6ECDA328D8}"/>
              </a:ext>
            </a:extLst>
          </p:cNvPr>
          <p:cNvCxnSpPr>
            <a:cxnSpLocks/>
            <a:stCxn id="5" idx="4"/>
            <a:endCxn id="6" idx="0"/>
          </p:cNvCxnSpPr>
          <p:nvPr/>
        </p:nvCxnSpPr>
        <p:spPr>
          <a:xfrm>
            <a:off x="4250905" y="3299901"/>
            <a:ext cx="1" cy="128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5C9F3FF-5635-4456-8985-3906C67DCC4B}"/>
              </a:ext>
            </a:extLst>
          </p:cNvPr>
          <p:cNvCxnSpPr>
            <a:cxnSpLocks/>
            <a:stCxn id="6" idx="2"/>
            <a:endCxn id="8" idx="0"/>
          </p:cNvCxnSpPr>
          <p:nvPr/>
        </p:nvCxnSpPr>
        <p:spPr>
          <a:xfrm>
            <a:off x="4250906" y="3868091"/>
            <a:ext cx="0" cy="117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C02B0198-135F-476B-A86F-707FB2799F10}"/>
              </a:ext>
            </a:extLst>
          </p:cNvPr>
          <p:cNvCxnSpPr>
            <a:cxnSpLocks/>
            <a:stCxn id="8" idx="2"/>
            <a:endCxn id="146" idx="0"/>
          </p:cNvCxnSpPr>
          <p:nvPr/>
        </p:nvCxnSpPr>
        <p:spPr>
          <a:xfrm>
            <a:off x="4250906" y="4205227"/>
            <a:ext cx="0" cy="1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9D25357-9AFF-43ED-BDDA-08273CAAEEF0}"/>
              </a:ext>
            </a:extLst>
          </p:cNvPr>
          <p:cNvCxnSpPr>
            <a:cxnSpLocks/>
            <a:stCxn id="146" idx="2"/>
            <a:endCxn id="41" idx="0"/>
          </p:cNvCxnSpPr>
          <p:nvPr/>
        </p:nvCxnSpPr>
        <p:spPr>
          <a:xfrm>
            <a:off x="4250906" y="4765742"/>
            <a:ext cx="1" cy="1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0CF9DEB-A068-4951-836B-F91691B7019C}"/>
              </a:ext>
            </a:extLst>
          </p:cNvPr>
          <p:cNvCxnSpPr>
            <a:cxnSpLocks/>
            <a:stCxn id="41" idx="2"/>
            <a:endCxn id="145" idx="0"/>
          </p:cNvCxnSpPr>
          <p:nvPr/>
        </p:nvCxnSpPr>
        <p:spPr>
          <a:xfrm flipH="1">
            <a:off x="4250906" y="5116958"/>
            <a:ext cx="1" cy="1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EB9D190-1C99-424E-9E0B-515C253B9CB3}"/>
              </a:ext>
            </a:extLst>
          </p:cNvPr>
          <p:cNvCxnSpPr>
            <a:cxnSpLocks/>
            <a:stCxn id="145" idx="2"/>
            <a:endCxn id="54" idx="0"/>
          </p:cNvCxnSpPr>
          <p:nvPr/>
        </p:nvCxnSpPr>
        <p:spPr>
          <a:xfrm flipH="1">
            <a:off x="4250905" y="5677473"/>
            <a:ext cx="1" cy="1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939524A0-9430-454B-8CD0-29898E7B9CC0}"/>
              </a:ext>
            </a:extLst>
          </p:cNvPr>
          <p:cNvCxnSpPr>
            <a:cxnSpLocks/>
            <a:stCxn id="54" idx="2"/>
            <a:endCxn id="147" idx="0"/>
          </p:cNvCxnSpPr>
          <p:nvPr/>
        </p:nvCxnSpPr>
        <p:spPr>
          <a:xfrm>
            <a:off x="4250905" y="6028689"/>
            <a:ext cx="0" cy="1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AEEF3578-62E1-46B0-8F7F-401DEA3225F1}"/>
              </a:ext>
            </a:extLst>
          </p:cNvPr>
          <p:cNvCxnSpPr>
            <a:cxnSpLocks/>
            <a:stCxn id="6" idx="1"/>
            <a:endCxn id="7" idx="1"/>
          </p:cNvCxnSpPr>
          <p:nvPr/>
        </p:nvCxnSpPr>
        <p:spPr>
          <a:xfrm rot="10800000" flipH="1">
            <a:off x="3346021" y="2789277"/>
            <a:ext cx="312682" cy="858875"/>
          </a:xfrm>
          <a:prstGeom prst="bentConnector3">
            <a:avLst>
              <a:gd name="adj1" fmla="val -1127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C0C23EB5-6408-4C1A-B09F-9C1739AF3568}"/>
              </a:ext>
            </a:extLst>
          </p:cNvPr>
          <p:cNvCxnSpPr>
            <a:cxnSpLocks/>
            <a:stCxn id="146" idx="1"/>
            <a:endCxn id="7" idx="1"/>
          </p:cNvCxnSpPr>
          <p:nvPr/>
        </p:nvCxnSpPr>
        <p:spPr>
          <a:xfrm rot="10800000" flipH="1">
            <a:off x="3346021" y="2789276"/>
            <a:ext cx="312682" cy="1756526"/>
          </a:xfrm>
          <a:prstGeom prst="bentConnector3">
            <a:avLst>
              <a:gd name="adj1" fmla="val -158664"/>
            </a:avLst>
          </a:prstGeom>
        </p:spPr>
        <p:style>
          <a:lnRef idx="1">
            <a:schemeClr val="accent1"/>
          </a:lnRef>
          <a:fillRef idx="0">
            <a:schemeClr val="accent1"/>
          </a:fillRef>
          <a:effectRef idx="0">
            <a:schemeClr val="accent1"/>
          </a:effectRef>
          <a:fontRef idx="minor">
            <a:schemeClr val="tx1"/>
          </a:fontRef>
        </p:style>
      </p:cxnSp>
      <p:cxnSp>
        <p:nvCxnSpPr>
          <p:cNvPr id="194" name="Connector: Elbow 193">
            <a:extLst>
              <a:ext uri="{FF2B5EF4-FFF2-40B4-BE49-F238E27FC236}">
                <a16:creationId xmlns:a16="http://schemas.microsoft.com/office/drawing/2014/main" id="{F5DA54F9-945C-4D10-9D7A-2F7800716CB0}"/>
              </a:ext>
            </a:extLst>
          </p:cNvPr>
          <p:cNvCxnSpPr>
            <a:cxnSpLocks/>
            <a:stCxn id="145" idx="1"/>
            <a:endCxn id="7" idx="1"/>
          </p:cNvCxnSpPr>
          <p:nvPr/>
        </p:nvCxnSpPr>
        <p:spPr>
          <a:xfrm rot="10800000" flipH="1">
            <a:off x="3346021" y="2789277"/>
            <a:ext cx="312682" cy="2668257"/>
          </a:xfrm>
          <a:prstGeom prst="bentConnector3">
            <a:avLst>
              <a:gd name="adj1" fmla="val -204757"/>
            </a:avLst>
          </a:prstGeom>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D14C14CF-46B4-4087-A289-363C870B5B42}"/>
              </a:ext>
            </a:extLst>
          </p:cNvPr>
          <p:cNvSpPr txBox="1"/>
          <p:nvPr/>
        </p:nvSpPr>
        <p:spPr>
          <a:xfrm>
            <a:off x="3002673" y="3422035"/>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06" name="TextBox 205">
            <a:extLst>
              <a:ext uri="{FF2B5EF4-FFF2-40B4-BE49-F238E27FC236}">
                <a16:creationId xmlns:a16="http://schemas.microsoft.com/office/drawing/2014/main" id="{72E4BB41-F9A8-4D79-8FC8-6EF73EEE026C}"/>
              </a:ext>
            </a:extLst>
          </p:cNvPr>
          <p:cNvSpPr txBox="1"/>
          <p:nvPr/>
        </p:nvSpPr>
        <p:spPr>
          <a:xfrm>
            <a:off x="3026763" y="4325861"/>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07" name="TextBox 206">
            <a:extLst>
              <a:ext uri="{FF2B5EF4-FFF2-40B4-BE49-F238E27FC236}">
                <a16:creationId xmlns:a16="http://schemas.microsoft.com/office/drawing/2014/main" id="{14D4ED6F-5D0F-4892-8AE4-71A087A5DC76}"/>
              </a:ext>
            </a:extLst>
          </p:cNvPr>
          <p:cNvSpPr txBox="1"/>
          <p:nvPr/>
        </p:nvSpPr>
        <p:spPr>
          <a:xfrm>
            <a:off x="3002673" y="5223512"/>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08" name="TextBox 207">
            <a:extLst>
              <a:ext uri="{FF2B5EF4-FFF2-40B4-BE49-F238E27FC236}">
                <a16:creationId xmlns:a16="http://schemas.microsoft.com/office/drawing/2014/main" id="{B95D9E1A-5E47-4AB9-BCC1-005895B5EACC}"/>
              </a:ext>
            </a:extLst>
          </p:cNvPr>
          <p:cNvSpPr txBox="1"/>
          <p:nvPr/>
        </p:nvSpPr>
        <p:spPr>
          <a:xfrm>
            <a:off x="3875021" y="3767678"/>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09" name="TextBox 208">
            <a:extLst>
              <a:ext uri="{FF2B5EF4-FFF2-40B4-BE49-F238E27FC236}">
                <a16:creationId xmlns:a16="http://schemas.microsoft.com/office/drawing/2014/main" id="{70007182-6D0C-400A-B56D-9B88C269AC7A}"/>
              </a:ext>
            </a:extLst>
          </p:cNvPr>
          <p:cNvSpPr txBox="1"/>
          <p:nvPr/>
        </p:nvSpPr>
        <p:spPr>
          <a:xfrm>
            <a:off x="3876152" y="4675071"/>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10" name="TextBox 209">
            <a:extLst>
              <a:ext uri="{FF2B5EF4-FFF2-40B4-BE49-F238E27FC236}">
                <a16:creationId xmlns:a16="http://schemas.microsoft.com/office/drawing/2014/main" id="{12C725B5-AD16-49CA-9E1A-66C8B3BC13EE}"/>
              </a:ext>
            </a:extLst>
          </p:cNvPr>
          <p:cNvSpPr txBox="1"/>
          <p:nvPr/>
        </p:nvSpPr>
        <p:spPr>
          <a:xfrm>
            <a:off x="3871442" y="5578864"/>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cxnSp>
        <p:nvCxnSpPr>
          <p:cNvPr id="216" name="Connector: Elbow 215">
            <a:extLst>
              <a:ext uri="{FF2B5EF4-FFF2-40B4-BE49-F238E27FC236}">
                <a16:creationId xmlns:a16="http://schemas.microsoft.com/office/drawing/2014/main" id="{CC3754A5-6093-4AE7-B3FD-798BE24790F1}"/>
              </a:ext>
            </a:extLst>
          </p:cNvPr>
          <p:cNvCxnSpPr>
            <a:cxnSpLocks/>
            <a:stCxn id="147" idx="3"/>
            <a:endCxn id="60" idx="3"/>
          </p:cNvCxnSpPr>
          <p:nvPr/>
        </p:nvCxnSpPr>
        <p:spPr>
          <a:xfrm flipV="1">
            <a:off x="4663077" y="2443379"/>
            <a:ext cx="12700" cy="3821236"/>
          </a:xfrm>
          <a:prstGeom prst="bentConnector3">
            <a:avLst>
              <a:gd name="adj1" fmla="val 704570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Get an Item</a:t>
            </a:r>
          </a:p>
        </p:txBody>
      </p:sp>
      <p:sp>
        <p:nvSpPr>
          <p:cNvPr id="42" name="Flowchart: Data 41">
            <a:extLst>
              <a:ext uri="{FF2B5EF4-FFF2-40B4-BE49-F238E27FC236}">
                <a16:creationId xmlns:a16="http://schemas.microsoft.com/office/drawing/2014/main" id="{2DD22DCF-18C6-4031-9CB5-712C29EABA44}"/>
              </a:ext>
            </a:extLst>
          </p:cNvPr>
          <p:cNvSpPr/>
          <p:nvPr/>
        </p:nvSpPr>
        <p:spPr>
          <a:xfrm>
            <a:off x="3374349" y="3112985"/>
            <a:ext cx="2084552" cy="27155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Select Item</a:t>
            </a:r>
          </a:p>
        </p:txBody>
      </p:sp>
      <p:sp>
        <p:nvSpPr>
          <p:cNvPr id="43" name="Flowchart: Decision 42">
            <a:extLst>
              <a:ext uri="{FF2B5EF4-FFF2-40B4-BE49-F238E27FC236}">
                <a16:creationId xmlns:a16="http://schemas.microsoft.com/office/drawing/2014/main" id="{CE38AE62-4A38-404E-ADD5-2DDDEB832609}"/>
              </a:ext>
            </a:extLst>
          </p:cNvPr>
          <p:cNvSpPr/>
          <p:nvPr/>
        </p:nvSpPr>
        <p:spPr>
          <a:xfrm>
            <a:off x="3511740" y="3482541"/>
            <a:ext cx="1809770" cy="4398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Valid?</a:t>
            </a:r>
          </a:p>
        </p:txBody>
      </p:sp>
      <p:sp>
        <p:nvSpPr>
          <p:cNvPr id="44" name="Flowchart: Process 43">
            <a:extLst>
              <a:ext uri="{FF2B5EF4-FFF2-40B4-BE49-F238E27FC236}">
                <a16:creationId xmlns:a16="http://schemas.microsoft.com/office/drawing/2014/main" id="{CC71AD63-A8A2-4E1C-AC7E-DB701F324EB7}"/>
              </a:ext>
            </a:extLst>
          </p:cNvPr>
          <p:cNvSpPr/>
          <p:nvPr/>
        </p:nvSpPr>
        <p:spPr>
          <a:xfrm>
            <a:off x="3824421" y="2130710"/>
            <a:ext cx="1184404" cy="2305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Enter Room</a:t>
            </a:r>
          </a:p>
        </p:txBody>
      </p:sp>
      <p:sp>
        <p:nvSpPr>
          <p:cNvPr id="45" name="Flowchart: Process 44">
            <a:extLst>
              <a:ext uri="{FF2B5EF4-FFF2-40B4-BE49-F238E27FC236}">
                <a16:creationId xmlns:a16="http://schemas.microsoft.com/office/drawing/2014/main" id="{7024DB11-35EE-415E-B69A-C0703561227B}"/>
              </a:ext>
            </a:extLst>
          </p:cNvPr>
          <p:cNvSpPr/>
          <p:nvPr/>
        </p:nvSpPr>
        <p:spPr>
          <a:xfrm>
            <a:off x="3590022" y="2787334"/>
            <a:ext cx="1653199" cy="2305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Display items </a:t>
            </a:r>
            <a:r>
              <a:rPr lang="en-US" sz="1200" dirty="0" err="1">
                <a:latin typeface="Times New Roman" panose="02020603050405020304" pitchFamily="18" charset="0"/>
                <a:cs typeface="Times New Roman" panose="02020603050405020304" pitchFamily="18" charset="0"/>
              </a:rPr>
              <a:t>availible</a:t>
            </a:r>
            <a:endParaRPr lang="en-US" sz="1200" dirty="0">
              <a:latin typeface="Times New Roman" panose="02020603050405020304" pitchFamily="18" charset="0"/>
              <a:cs typeface="Times New Roman" panose="02020603050405020304" pitchFamily="18" charset="0"/>
            </a:endParaRPr>
          </a:p>
        </p:txBody>
      </p:sp>
      <p:sp>
        <p:nvSpPr>
          <p:cNvPr id="46" name="Flowchart: Process 45">
            <a:extLst>
              <a:ext uri="{FF2B5EF4-FFF2-40B4-BE49-F238E27FC236}">
                <a16:creationId xmlns:a16="http://schemas.microsoft.com/office/drawing/2014/main" id="{6BE6AFEC-CF3D-4CCA-8258-483A468D53EC}"/>
              </a:ext>
            </a:extLst>
          </p:cNvPr>
          <p:cNvSpPr/>
          <p:nvPr/>
        </p:nvSpPr>
        <p:spPr>
          <a:xfrm>
            <a:off x="3683137" y="4025418"/>
            <a:ext cx="1466974" cy="3172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Ask to pick up item Y/N</a:t>
            </a:r>
          </a:p>
        </p:txBody>
      </p:sp>
      <p:sp>
        <p:nvSpPr>
          <p:cNvPr id="47" name="Flowchart: Process 46">
            <a:extLst>
              <a:ext uri="{FF2B5EF4-FFF2-40B4-BE49-F238E27FC236}">
                <a16:creationId xmlns:a16="http://schemas.microsoft.com/office/drawing/2014/main" id="{3D57B428-9DCF-49C4-9ABB-F7CF1328D020}"/>
              </a:ext>
            </a:extLst>
          </p:cNvPr>
          <p:cNvSpPr/>
          <p:nvPr/>
        </p:nvSpPr>
        <p:spPr>
          <a:xfrm>
            <a:off x="3527328" y="5372528"/>
            <a:ext cx="1772693"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Perform Action</a:t>
            </a:r>
          </a:p>
        </p:txBody>
      </p:sp>
      <p:sp>
        <p:nvSpPr>
          <p:cNvPr id="48" name="Flowchart: Terminator 47">
            <a:extLst>
              <a:ext uri="{FF2B5EF4-FFF2-40B4-BE49-F238E27FC236}">
                <a16:creationId xmlns:a16="http://schemas.microsoft.com/office/drawing/2014/main" id="{ACAEEC5A-5FD3-4668-8889-EB1BCFDBBB7A}"/>
              </a:ext>
            </a:extLst>
          </p:cNvPr>
          <p:cNvSpPr/>
          <p:nvPr/>
        </p:nvSpPr>
        <p:spPr>
          <a:xfrm>
            <a:off x="4004450" y="1805312"/>
            <a:ext cx="824344" cy="230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Start</a:t>
            </a:r>
          </a:p>
        </p:txBody>
      </p:sp>
      <p:sp>
        <p:nvSpPr>
          <p:cNvPr id="49" name="Flowchart: Decision 48">
            <a:extLst>
              <a:ext uri="{FF2B5EF4-FFF2-40B4-BE49-F238E27FC236}">
                <a16:creationId xmlns:a16="http://schemas.microsoft.com/office/drawing/2014/main" id="{4B45300F-0429-496F-9267-538F0F33C1F9}"/>
              </a:ext>
            </a:extLst>
          </p:cNvPr>
          <p:cNvSpPr/>
          <p:nvPr/>
        </p:nvSpPr>
        <p:spPr>
          <a:xfrm>
            <a:off x="3508790" y="4825196"/>
            <a:ext cx="1809770" cy="43988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Valid?</a:t>
            </a:r>
          </a:p>
        </p:txBody>
      </p:sp>
      <p:sp>
        <p:nvSpPr>
          <p:cNvPr id="51" name="Flowchart: Terminator 50">
            <a:extLst>
              <a:ext uri="{FF2B5EF4-FFF2-40B4-BE49-F238E27FC236}">
                <a16:creationId xmlns:a16="http://schemas.microsoft.com/office/drawing/2014/main" id="{48EE012E-8522-45D5-98F1-9B50E0357000}"/>
              </a:ext>
            </a:extLst>
          </p:cNvPr>
          <p:cNvSpPr/>
          <p:nvPr/>
        </p:nvSpPr>
        <p:spPr>
          <a:xfrm>
            <a:off x="4008479" y="6388850"/>
            <a:ext cx="824344" cy="23058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Stop</a:t>
            </a:r>
          </a:p>
        </p:txBody>
      </p:sp>
      <p:sp>
        <p:nvSpPr>
          <p:cNvPr id="95" name="Flowchart: Process 94">
            <a:extLst>
              <a:ext uri="{FF2B5EF4-FFF2-40B4-BE49-F238E27FC236}">
                <a16:creationId xmlns:a16="http://schemas.microsoft.com/office/drawing/2014/main" id="{8C9E1B4C-341C-460D-9DAB-AB1E42F471A9}"/>
              </a:ext>
            </a:extLst>
          </p:cNvPr>
          <p:cNvSpPr/>
          <p:nvPr/>
        </p:nvSpPr>
        <p:spPr>
          <a:xfrm>
            <a:off x="3534303" y="5715593"/>
            <a:ext cx="1772693"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Save Inventory</a:t>
            </a:r>
          </a:p>
        </p:txBody>
      </p:sp>
      <p:sp>
        <p:nvSpPr>
          <p:cNvPr id="97" name="Flowchart: Data 96">
            <a:extLst>
              <a:ext uri="{FF2B5EF4-FFF2-40B4-BE49-F238E27FC236}">
                <a16:creationId xmlns:a16="http://schemas.microsoft.com/office/drawing/2014/main" id="{8896629A-AAF3-4E86-B8C5-9C75C2E65469}"/>
              </a:ext>
            </a:extLst>
          </p:cNvPr>
          <p:cNvSpPr/>
          <p:nvPr/>
        </p:nvSpPr>
        <p:spPr>
          <a:xfrm>
            <a:off x="3371399" y="4448145"/>
            <a:ext cx="2084552" cy="27155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Input</a:t>
            </a:r>
          </a:p>
        </p:txBody>
      </p:sp>
      <p:sp>
        <p:nvSpPr>
          <p:cNvPr id="98" name="Flowchart: Process 97">
            <a:extLst>
              <a:ext uri="{FF2B5EF4-FFF2-40B4-BE49-F238E27FC236}">
                <a16:creationId xmlns:a16="http://schemas.microsoft.com/office/drawing/2014/main" id="{10AD746B-0A5A-4264-BDB3-387D9176BA83}"/>
              </a:ext>
            </a:extLst>
          </p:cNvPr>
          <p:cNvSpPr/>
          <p:nvPr/>
        </p:nvSpPr>
        <p:spPr>
          <a:xfrm>
            <a:off x="1767840" y="3587190"/>
            <a:ext cx="1463219"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Output Invalid item</a:t>
            </a:r>
          </a:p>
        </p:txBody>
      </p:sp>
      <p:cxnSp>
        <p:nvCxnSpPr>
          <p:cNvPr id="100" name="Straight Arrow Connector 99">
            <a:extLst>
              <a:ext uri="{FF2B5EF4-FFF2-40B4-BE49-F238E27FC236}">
                <a16:creationId xmlns:a16="http://schemas.microsoft.com/office/drawing/2014/main" id="{ECDAAC3F-CCB9-43CE-ADA5-A4BEE54A3772}"/>
              </a:ext>
            </a:extLst>
          </p:cNvPr>
          <p:cNvCxnSpPr>
            <a:cxnSpLocks/>
            <a:stCxn id="43" idx="1"/>
            <a:endCxn id="98" idx="3"/>
          </p:cNvCxnSpPr>
          <p:nvPr/>
        </p:nvCxnSpPr>
        <p:spPr>
          <a:xfrm flipH="1" flipV="1">
            <a:off x="3231059" y="3702481"/>
            <a:ext cx="2806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E984FC87-569F-4A1F-931F-391E84011574}"/>
              </a:ext>
            </a:extLst>
          </p:cNvPr>
          <p:cNvCxnSpPr>
            <a:cxnSpLocks/>
            <a:stCxn id="98" idx="0"/>
            <a:endCxn id="162" idx="1"/>
          </p:cNvCxnSpPr>
          <p:nvPr/>
        </p:nvCxnSpPr>
        <p:spPr>
          <a:xfrm rot="5400000" flipH="1" flipV="1">
            <a:off x="2654040" y="2416810"/>
            <a:ext cx="1015790" cy="1324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4A04918-1978-4BDF-96BD-42038AD08F01}"/>
              </a:ext>
            </a:extLst>
          </p:cNvPr>
          <p:cNvCxnSpPr>
            <a:stCxn id="48" idx="2"/>
            <a:endCxn id="44" idx="0"/>
          </p:cNvCxnSpPr>
          <p:nvPr/>
        </p:nvCxnSpPr>
        <p:spPr>
          <a:xfrm>
            <a:off x="4416622" y="2035895"/>
            <a:ext cx="1" cy="9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37D12EC-C11D-44D0-9F59-46A8B4A12E03}"/>
              </a:ext>
            </a:extLst>
          </p:cNvPr>
          <p:cNvCxnSpPr>
            <a:cxnSpLocks/>
            <a:stCxn id="162" idx="2"/>
            <a:endCxn id="45" idx="0"/>
          </p:cNvCxnSpPr>
          <p:nvPr/>
        </p:nvCxnSpPr>
        <p:spPr>
          <a:xfrm>
            <a:off x="4416622" y="2686691"/>
            <a:ext cx="0" cy="100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23F17989-E07D-4008-A737-5D41772602A7}"/>
              </a:ext>
            </a:extLst>
          </p:cNvPr>
          <p:cNvCxnSpPr>
            <a:cxnSpLocks/>
            <a:stCxn id="45" idx="2"/>
            <a:endCxn id="42" idx="1"/>
          </p:cNvCxnSpPr>
          <p:nvPr/>
        </p:nvCxnSpPr>
        <p:spPr>
          <a:xfrm>
            <a:off x="4416622" y="3017917"/>
            <a:ext cx="3" cy="95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F15C444C-5E7B-4C39-B145-D0B9A567A9DE}"/>
              </a:ext>
            </a:extLst>
          </p:cNvPr>
          <p:cNvCxnSpPr>
            <a:cxnSpLocks/>
            <a:stCxn id="42" idx="4"/>
            <a:endCxn id="43" idx="0"/>
          </p:cNvCxnSpPr>
          <p:nvPr/>
        </p:nvCxnSpPr>
        <p:spPr>
          <a:xfrm>
            <a:off x="4416625" y="3384539"/>
            <a:ext cx="0" cy="98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1DA6090-9EA6-4034-9C21-858214350EC6}"/>
              </a:ext>
            </a:extLst>
          </p:cNvPr>
          <p:cNvCxnSpPr>
            <a:cxnSpLocks/>
            <a:stCxn id="43" idx="2"/>
            <a:endCxn id="46" idx="0"/>
          </p:cNvCxnSpPr>
          <p:nvPr/>
        </p:nvCxnSpPr>
        <p:spPr>
          <a:xfrm flipH="1">
            <a:off x="4416624" y="3922422"/>
            <a:ext cx="1" cy="102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6412CCC-1B7A-443E-A2CC-B2703732F5D4}"/>
              </a:ext>
            </a:extLst>
          </p:cNvPr>
          <p:cNvCxnSpPr>
            <a:cxnSpLocks/>
            <a:stCxn id="46" idx="2"/>
            <a:endCxn id="97" idx="1"/>
          </p:cNvCxnSpPr>
          <p:nvPr/>
        </p:nvCxnSpPr>
        <p:spPr>
          <a:xfrm flipH="1">
            <a:off x="4413675" y="4342648"/>
            <a:ext cx="2949" cy="10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AB46318B-4F40-419F-B676-AEBF2B1F3044}"/>
              </a:ext>
            </a:extLst>
          </p:cNvPr>
          <p:cNvCxnSpPr>
            <a:cxnSpLocks/>
            <a:stCxn id="97" idx="4"/>
            <a:endCxn id="49" idx="0"/>
          </p:cNvCxnSpPr>
          <p:nvPr/>
        </p:nvCxnSpPr>
        <p:spPr>
          <a:xfrm>
            <a:off x="4413675" y="4719699"/>
            <a:ext cx="0" cy="105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0480207-015F-4297-B736-65BCD92A6335}"/>
              </a:ext>
            </a:extLst>
          </p:cNvPr>
          <p:cNvCxnSpPr>
            <a:cxnSpLocks/>
            <a:stCxn id="49" idx="2"/>
            <a:endCxn id="47" idx="0"/>
          </p:cNvCxnSpPr>
          <p:nvPr/>
        </p:nvCxnSpPr>
        <p:spPr>
          <a:xfrm>
            <a:off x="4413675" y="5265077"/>
            <a:ext cx="0" cy="107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52F9972A-C88C-4DC2-B569-CB52D66BCAB2}"/>
              </a:ext>
            </a:extLst>
          </p:cNvPr>
          <p:cNvCxnSpPr>
            <a:cxnSpLocks/>
            <a:stCxn id="47" idx="2"/>
            <a:endCxn id="95" idx="0"/>
          </p:cNvCxnSpPr>
          <p:nvPr/>
        </p:nvCxnSpPr>
        <p:spPr>
          <a:xfrm>
            <a:off x="4413675" y="5603110"/>
            <a:ext cx="6975" cy="11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5CE2D89-5722-4AA6-9918-1D8686AABFBA}"/>
              </a:ext>
            </a:extLst>
          </p:cNvPr>
          <p:cNvCxnSpPr>
            <a:cxnSpLocks/>
            <a:stCxn id="225" idx="2"/>
            <a:endCxn id="51" idx="0"/>
          </p:cNvCxnSpPr>
          <p:nvPr/>
        </p:nvCxnSpPr>
        <p:spPr>
          <a:xfrm>
            <a:off x="4420651" y="6284208"/>
            <a:ext cx="0" cy="10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Flowchart: Process 161">
            <a:extLst>
              <a:ext uri="{FF2B5EF4-FFF2-40B4-BE49-F238E27FC236}">
                <a16:creationId xmlns:a16="http://schemas.microsoft.com/office/drawing/2014/main" id="{390457D3-E6DB-4ECF-9BFF-ECC3B5BFE25F}"/>
              </a:ext>
            </a:extLst>
          </p:cNvPr>
          <p:cNvSpPr/>
          <p:nvPr/>
        </p:nvSpPr>
        <p:spPr>
          <a:xfrm>
            <a:off x="3824420" y="2456108"/>
            <a:ext cx="1184404" cy="2305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Display Status</a:t>
            </a:r>
          </a:p>
        </p:txBody>
      </p:sp>
      <p:cxnSp>
        <p:nvCxnSpPr>
          <p:cNvPr id="166" name="Straight Arrow Connector 165">
            <a:extLst>
              <a:ext uri="{FF2B5EF4-FFF2-40B4-BE49-F238E27FC236}">
                <a16:creationId xmlns:a16="http://schemas.microsoft.com/office/drawing/2014/main" id="{5EC33FDF-4338-4E24-AE4A-316C703CD8F4}"/>
              </a:ext>
            </a:extLst>
          </p:cNvPr>
          <p:cNvCxnSpPr>
            <a:cxnSpLocks/>
            <a:stCxn id="44" idx="2"/>
            <a:endCxn id="162" idx="0"/>
          </p:cNvCxnSpPr>
          <p:nvPr/>
        </p:nvCxnSpPr>
        <p:spPr>
          <a:xfrm flipH="1">
            <a:off x="4416622" y="2361293"/>
            <a:ext cx="1" cy="9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F0710C2A-49DA-4C7E-A383-EA2F7E14A319}"/>
              </a:ext>
            </a:extLst>
          </p:cNvPr>
          <p:cNvCxnSpPr>
            <a:cxnSpLocks/>
            <a:stCxn id="238" idx="1"/>
            <a:endCxn id="162" idx="1"/>
          </p:cNvCxnSpPr>
          <p:nvPr/>
        </p:nvCxnSpPr>
        <p:spPr>
          <a:xfrm rot="10800000" flipH="1">
            <a:off x="1767840" y="2571401"/>
            <a:ext cx="2056580" cy="2464167"/>
          </a:xfrm>
          <a:prstGeom prst="bentConnector3">
            <a:avLst>
              <a:gd name="adj1" fmla="val -11116"/>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Flowchart: Process 224">
            <a:extLst>
              <a:ext uri="{FF2B5EF4-FFF2-40B4-BE49-F238E27FC236}">
                <a16:creationId xmlns:a16="http://schemas.microsoft.com/office/drawing/2014/main" id="{E6648A3C-08EF-4EAD-9041-8B58D30577D3}"/>
              </a:ext>
            </a:extLst>
          </p:cNvPr>
          <p:cNvSpPr/>
          <p:nvPr/>
        </p:nvSpPr>
        <p:spPr>
          <a:xfrm>
            <a:off x="3534304" y="6053626"/>
            <a:ext cx="1772693"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Display Status</a:t>
            </a:r>
          </a:p>
        </p:txBody>
      </p:sp>
      <p:sp>
        <p:nvSpPr>
          <p:cNvPr id="234" name="TextBox 233">
            <a:extLst>
              <a:ext uri="{FF2B5EF4-FFF2-40B4-BE49-F238E27FC236}">
                <a16:creationId xmlns:a16="http://schemas.microsoft.com/office/drawing/2014/main" id="{67D98C24-8647-459F-ACB1-A4BDFF1830F3}"/>
              </a:ext>
            </a:extLst>
          </p:cNvPr>
          <p:cNvSpPr txBox="1"/>
          <p:nvPr/>
        </p:nvSpPr>
        <p:spPr>
          <a:xfrm>
            <a:off x="3197227" y="4814810"/>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35" name="TextBox 234">
            <a:extLst>
              <a:ext uri="{FF2B5EF4-FFF2-40B4-BE49-F238E27FC236}">
                <a16:creationId xmlns:a16="http://schemas.microsoft.com/office/drawing/2014/main" id="{29B1AA60-3943-4FBE-995D-89CE9BB8198C}"/>
              </a:ext>
            </a:extLst>
          </p:cNvPr>
          <p:cNvSpPr txBox="1"/>
          <p:nvPr/>
        </p:nvSpPr>
        <p:spPr>
          <a:xfrm>
            <a:off x="3216067" y="3462994"/>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236" name="TextBox 235">
            <a:extLst>
              <a:ext uri="{FF2B5EF4-FFF2-40B4-BE49-F238E27FC236}">
                <a16:creationId xmlns:a16="http://schemas.microsoft.com/office/drawing/2014/main" id="{A5213D25-3F68-4990-B5CC-1A90C523369C}"/>
              </a:ext>
            </a:extLst>
          </p:cNvPr>
          <p:cNvSpPr txBox="1"/>
          <p:nvPr/>
        </p:nvSpPr>
        <p:spPr>
          <a:xfrm>
            <a:off x="3958860" y="3815698"/>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37" name="TextBox 236">
            <a:extLst>
              <a:ext uri="{FF2B5EF4-FFF2-40B4-BE49-F238E27FC236}">
                <a16:creationId xmlns:a16="http://schemas.microsoft.com/office/drawing/2014/main" id="{9E1118B1-5334-4EB0-93BD-79CFA6E47566}"/>
              </a:ext>
            </a:extLst>
          </p:cNvPr>
          <p:cNvSpPr txBox="1"/>
          <p:nvPr/>
        </p:nvSpPr>
        <p:spPr>
          <a:xfrm>
            <a:off x="3950733" y="5150858"/>
            <a:ext cx="46294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238" name="Flowchart: Process 237">
            <a:extLst>
              <a:ext uri="{FF2B5EF4-FFF2-40B4-BE49-F238E27FC236}">
                <a16:creationId xmlns:a16="http://schemas.microsoft.com/office/drawing/2014/main" id="{300BC0AD-6769-49D1-AE92-B80E15721A8A}"/>
              </a:ext>
            </a:extLst>
          </p:cNvPr>
          <p:cNvSpPr/>
          <p:nvPr/>
        </p:nvSpPr>
        <p:spPr>
          <a:xfrm>
            <a:off x="1767840" y="4920276"/>
            <a:ext cx="1463219" cy="2305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Times New Roman" panose="02020603050405020304" pitchFamily="18" charset="0"/>
                <a:cs typeface="Times New Roman" panose="02020603050405020304" pitchFamily="18" charset="0"/>
              </a:rPr>
              <a:t>Output Invalid input</a:t>
            </a:r>
          </a:p>
        </p:txBody>
      </p:sp>
      <p:cxnSp>
        <p:nvCxnSpPr>
          <p:cNvPr id="242" name="Straight Arrow Connector 241">
            <a:extLst>
              <a:ext uri="{FF2B5EF4-FFF2-40B4-BE49-F238E27FC236}">
                <a16:creationId xmlns:a16="http://schemas.microsoft.com/office/drawing/2014/main" id="{94A74DF1-1AC2-46E1-9FA1-4AB4EDACABD2}"/>
              </a:ext>
            </a:extLst>
          </p:cNvPr>
          <p:cNvCxnSpPr>
            <a:cxnSpLocks/>
            <a:stCxn id="49" idx="1"/>
            <a:endCxn id="238" idx="3"/>
          </p:cNvCxnSpPr>
          <p:nvPr/>
        </p:nvCxnSpPr>
        <p:spPr>
          <a:xfrm flipH="1" flipV="1">
            <a:off x="3231059" y="5035567"/>
            <a:ext cx="277731" cy="9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348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80227C-3B9D-4C84-BCF0-9C742F7478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3.xml><?xml version="1.0" encoding="utf-8"?>
<ds:datastoreItem xmlns:ds="http://schemas.openxmlformats.org/officeDocument/2006/customXml" ds:itemID="{C2ED95EB-3526-4CE7-8060-15AB3204068D}">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2461</TotalTime>
  <Words>373</Words>
  <Application>Microsoft Office PowerPoint</Application>
  <PresentationFormat>Widescreen</PresentationFormat>
  <Paragraphs>79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IT 140 Design Presentation Template</vt:lpstr>
      <vt:lpstr>Storyboard: Description</vt:lpstr>
      <vt:lpstr>Storyboard: Map</vt:lpstr>
      <vt:lpstr>Pseudocode or Flowchart:  Move Between Rooms</vt:lpstr>
      <vt:lpstr>Pseudocode or Flowchart: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daniel santiago</cp:lastModifiedBy>
  <cp:revision>34</cp:revision>
  <dcterms:created xsi:type="dcterms:W3CDTF">2020-07-28T16:50:56Z</dcterms:created>
  <dcterms:modified xsi:type="dcterms:W3CDTF">2021-04-04T05:47:41Z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