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A"/>
    <a:srgbClr val="052566"/>
    <a:srgbClr val="6F297F"/>
    <a:srgbClr val="C759B7"/>
    <a:srgbClr val="D42984"/>
    <a:srgbClr val="9E217A"/>
    <a:srgbClr val="9F2179"/>
    <a:srgbClr val="E765A6"/>
    <a:srgbClr val="CA834A"/>
    <a:srgbClr val="FCB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4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4159902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Apresentação do Módulo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1886927"/>
            <a:chOff x="2079592" y="1896229"/>
            <a:chExt cx="9254194" cy="1886927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188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>
                  <a:effectLst/>
                  <a:latin typeface="Montserrat" panose="00000500000000000000" pitchFamily="2" charset="0"/>
                </a:rPr>
                <a:t>Como criar layouts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Substituindo a forma antiga de construir layouts</a:t>
              </a:r>
            </a:p>
            <a:p>
              <a:pPr>
                <a:lnSpc>
                  <a:spcPct val="150000"/>
                </a:lnSpc>
              </a:pP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Flexbox</a:t>
              </a:r>
              <a:endParaRPr lang="pt-BR" sz="2000" i="0" dirty="0">
                <a:effectLst/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Display: </a:t>
              </a:r>
              <a:r>
                <a:rPr lang="pt-BR" sz="2000" dirty="0" err="1">
                  <a:latin typeface="Montserrat" panose="00000500000000000000" pitchFamily="2" charset="0"/>
                </a:rPr>
                <a:t>flex</a:t>
              </a:r>
              <a:r>
                <a:rPr lang="pt-BR" sz="2000" dirty="0">
                  <a:latin typeface="Montserrat" panose="00000500000000000000" pitchFamily="2" charset="0"/>
                </a:rPr>
                <a:t>;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0174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20</cp:revision>
  <dcterms:created xsi:type="dcterms:W3CDTF">2021-12-27T20:59:15Z</dcterms:created>
  <dcterms:modified xsi:type="dcterms:W3CDTF">2023-08-22T18:48:05Z</dcterms:modified>
</cp:coreProperties>
</file>