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7" r:id="rId4"/>
    <p:sldId id="258" r:id="rId5"/>
    <p:sldId id="263" r:id="rId6"/>
    <p:sldId id="271" r:id="rId7"/>
    <p:sldId id="273" r:id="rId8"/>
    <p:sldId id="272" r:id="rId9"/>
    <p:sldId id="270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17" autoAdjust="0"/>
    <p:restoredTop sz="93357" autoAdjust="0"/>
  </p:normalViewPr>
  <p:slideViewPr>
    <p:cSldViewPr>
      <p:cViewPr varScale="1">
        <p:scale>
          <a:sx n="83" d="100"/>
          <a:sy n="83" d="100"/>
        </p:scale>
        <p:origin x="16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85491-E8B0-4F9F-900A-9BCAAC8D7210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DC914-84C6-48CD-A327-34ABD81610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18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DC914-84C6-48CD-A327-34ABD816102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8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94FC-E103-41F5-BEC1-9C3532091CA7}" type="datetime1">
              <a:rPr lang="en-US" smtClean="0"/>
              <a:pPr/>
              <a:t>1/28/2017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9BB7-F491-4DAE-9AE8-4F585E466CED}" type="datetime1">
              <a:rPr lang="en-US" smtClean="0"/>
              <a:pPr/>
              <a:t>1/28/2017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62D9-8645-4901-AE86-1D5BE55BF8A5}" type="datetime1">
              <a:rPr lang="en-US" smtClean="0"/>
              <a:pPr/>
              <a:t>1/28/2017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4BE0-6D42-4AF8-8FC2-85A10C674A42}" type="datetime1">
              <a:rPr lang="en-US" smtClean="0"/>
              <a:pPr/>
              <a:t>1/28/2017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64C9-B656-4AB4-915E-031F82D736F1}" type="datetime1">
              <a:rPr lang="en-US" smtClean="0"/>
              <a:pPr/>
              <a:t>1/28/2017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4880-70CF-4368-AF99-197295159A3D}" type="datetime1">
              <a:rPr lang="en-US" smtClean="0"/>
              <a:pPr/>
              <a:t>1/28/2017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09E5-D1D7-4170-8307-C1534CDAF4F9}" type="datetime1">
              <a:rPr lang="en-US" smtClean="0"/>
              <a:pPr/>
              <a:t>1/28/2017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43BD-402D-48B6-99F1-6B33DC7A8045}" type="datetime1">
              <a:rPr lang="en-US" smtClean="0"/>
              <a:pPr/>
              <a:t>1/28/2017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3D66-CAE1-4A28-92EA-E3E198D0192C}" type="datetime1">
              <a:rPr lang="en-US" smtClean="0"/>
              <a:pPr/>
              <a:t>1/28/2017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18AA-4619-45D8-A70F-CB57C4D13107}" type="datetime1">
              <a:rPr lang="en-US" smtClean="0"/>
              <a:pPr/>
              <a:t>1/28/2017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3973-35BD-4EAB-BFB8-51566BA65160}" type="datetime1">
              <a:rPr lang="en-US" smtClean="0"/>
              <a:pPr/>
              <a:t>1/28/2017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86656-FAE6-437C-8C68-DBF8B3DDF5A3}" type="datetime1">
              <a:rPr lang="en-US" smtClean="0"/>
              <a:pPr/>
              <a:t>1/28/2017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0131" y="3786190"/>
            <a:ext cx="6843738" cy="2286016"/>
          </a:xfrm>
        </p:spPr>
        <p:txBody>
          <a:bodyPr>
            <a:normAutofit lnSpcReduction="10000"/>
          </a:bodyPr>
          <a:lstStyle/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Charles Bergeron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Christopher Briglio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David Briglio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Daniel Sauvé</a:t>
            </a:r>
            <a:endParaRPr lang="en-CA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214686"/>
          </a:xfrm>
          <a:prstGeom prst="rect">
            <a:avLst/>
          </a:prstGeom>
          <a:solidFill>
            <a:srgbClr val="FF0000">
              <a:alpha val="95000"/>
            </a:srgbClr>
          </a:solidFill>
          <a:ln>
            <a:noFill/>
          </a:ln>
          <a:effectLst>
            <a:innerShdw blurRad="1270000" dist="10668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 flipV="1">
            <a:off x="0" y="3214686"/>
            <a:ext cx="9144000" cy="4286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57158" y="928670"/>
            <a:ext cx="8429684" cy="1470025"/>
          </a:xfrm>
        </p:spPr>
        <p:txBody>
          <a:bodyPr>
            <a:normAutofit fontScale="90000"/>
          </a:bodyPr>
          <a:lstStyle/>
          <a:p>
            <a:r>
              <a:rPr lang="en-CA" b="1" dirty="0" smtClean="0"/>
              <a:t>Ontario Engineering Competition 2017</a:t>
            </a:r>
            <a:br>
              <a:rPr lang="en-CA" b="1" dirty="0" smtClean="0"/>
            </a:br>
            <a:r>
              <a:rPr lang="en-CA" b="1" dirty="0" smtClean="0"/>
              <a:t>Programming</a:t>
            </a:r>
            <a:endParaRPr lang="en-CA" b="1" dirty="0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3214686"/>
            <a:ext cx="914400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1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Next Steps / Future Goals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Complete grid implementation in GUI</a:t>
            </a:r>
          </a:p>
          <a:p>
            <a:endParaRPr lang="en-CA" dirty="0"/>
          </a:p>
          <a:p>
            <a:r>
              <a:rPr lang="en-CA" dirty="0" smtClean="0"/>
              <a:t>Add extra features</a:t>
            </a:r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10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The Challenge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Create easy to use, autonomous power management and control system</a:t>
            </a:r>
          </a:p>
          <a:p>
            <a:endParaRPr lang="en-CA" dirty="0" smtClean="0"/>
          </a:p>
          <a:p>
            <a:r>
              <a:rPr lang="en-CA" dirty="0" smtClean="0"/>
              <a:t>Handle power outages and interruptions</a:t>
            </a:r>
          </a:p>
          <a:p>
            <a:endParaRPr lang="en-CA" dirty="0" smtClean="0"/>
          </a:p>
          <a:p>
            <a:r>
              <a:rPr lang="en-CA" dirty="0" smtClean="0"/>
              <a:t>Minimize costs and ensure quality services</a:t>
            </a:r>
          </a:p>
          <a:p>
            <a:endParaRPr lang="en-CA" dirty="0" smtClean="0"/>
          </a:p>
          <a:p>
            <a:r>
              <a:rPr lang="en-CA" dirty="0" smtClean="0"/>
              <a:t>Provide all information graphically</a:t>
            </a:r>
          </a:p>
          <a:p>
            <a:endParaRPr lang="en-CA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Features Of Our Program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Dynamic path calculation</a:t>
            </a:r>
          </a:p>
          <a:p>
            <a:pPr lvl="1"/>
            <a:r>
              <a:rPr lang="en-CA" dirty="0" smtClean="0"/>
              <a:t>Dijkstra's Algorithm for optimal path </a:t>
            </a:r>
            <a:r>
              <a:rPr lang="en-CA" dirty="0" smtClean="0"/>
              <a:t>finding</a:t>
            </a:r>
          </a:p>
          <a:p>
            <a:r>
              <a:rPr lang="en-CA" dirty="0" smtClean="0"/>
              <a:t>Backup generator rerouting</a:t>
            </a:r>
            <a:endParaRPr lang="en-CA" dirty="0" smtClean="0"/>
          </a:p>
          <a:p>
            <a:r>
              <a:rPr lang="en-CA" dirty="0" smtClean="0"/>
              <a:t>Easily scalable backend due to </a:t>
            </a:r>
            <a:r>
              <a:rPr lang="en-CA" dirty="0" err="1" smtClean="0"/>
              <a:t>confi</a:t>
            </a:r>
            <a:r>
              <a:rPr lang="en-CA" dirty="0" err="1" smtClean="0"/>
              <a:t>g</a:t>
            </a:r>
            <a:r>
              <a:rPr lang="en-CA" dirty="0" smtClean="0"/>
              <a:t> files</a:t>
            </a: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3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Initial Challenge Approach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Recognize major obstacles, </a:t>
            </a:r>
            <a:r>
              <a:rPr lang="en-CA" dirty="0" smtClean="0"/>
              <a:t>priorities</a:t>
            </a:r>
          </a:p>
          <a:p>
            <a:pPr lvl="1"/>
            <a:r>
              <a:rPr lang="en-CA" dirty="0" smtClean="0"/>
              <a:t>GUI, path searching, metrics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Programming language selection </a:t>
            </a:r>
          </a:p>
          <a:p>
            <a:pPr lvl="1"/>
            <a:r>
              <a:rPr lang="en-CA" dirty="0" smtClean="0"/>
              <a:t>Java</a:t>
            </a:r>
          </a:p>
          <a:p>
            <a:endParaRPr lang="en-CA" dirty="0" smtClean="0"/>
          </a:p>
          <a:p>
            <a:r>
              <a:rPr lang="en-CA" dirty="0" smtClean="0"/>
              <a:t>Delegation of tasks</a:t>
            </a:r>
          </a:p>
          <a:p>
            <a:endParaRPr lang="en-CA" dirty="0" smtClean="0"/>
          </a:p>
          <a:p>
            <a:r>
              <a:rPr lang="en-CA" dirty="0" smtClean="0"/>
              <a:t>Deciding on path finding algorithm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Development </a:t>
            </a:r>
            <a:r>
              <a:rPr lang="en-CA" b="1" dirty="0" smtClean="0"/>
              <a:t>Cycle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Research into specific problem solutions</a:t>
            </a:r>
          </a:p>
          <a:p>
            <a:endParaRPr lang="en-CA" dirty="0" smtClean="0"/>
          </a:p>
          <a:p>
            <a:r>
              <a:rPr lang="en-CA" dirty="0" smtClean="0"/>
              <a:t>End-to-End development cycle</a:t>
            </a:r>
          </a:p>
          <a:p>
            <a:endParaRPr lang="en-CA" dirty="0" smtClean="0"/>
          </a:p>
          <a:p>
            <a:r>
              <a:rPr lang="en-CA" dirty="0" smtClean="0"/>
              <a:t>Quick, AGILE team meetings to discuss progress and obstacles</a:t>
            </a:r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Development Challenges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Path Searching Algorithm</a:t>
            </a:r>
          </a:p>
          <a:p>
            <a:pPr lvl="1"/>
            <a:r>
              <a:rPr lang="en-CA" dirty="0" err="1" smtClean="0"/>
              <a:t>Djikstras</a:t>
            </a:r>
            <a:r>
              <a:rPr lang="en-CA" dirty="0" smtClean="0"/>
              <a:t>, Bellman Ford</a:t>
            </a:r>
          </a:p>
          <a:p>
            <a:pPr lvl="1"/>
            <a:endParaRPr lang="en-CA" dirty="0"/>
          </a:p>
          <a:p>
            <a:r>
              <a:rPr lang="en-CA" dirty="0" smtClean="0"/>
              <a:t>Metrics</a:t>
            </a:r>
          </a:p>
          <a:p>
            <a:pPr lvl="1"/>
            <a:r>
              <a:rPr lang="en-CA" dirty="0" smtClean="0"/>
              <a:t>How to collect data as we traverse path</a:t>
            </a:r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6</a:t>
            </a:fld>
            <a:endParaRPr lang="en-CA"/>
          </a:p>
        </p:txBody>
      </p:sp>
      <p:pic>
        <p:nvPicPr>
          <p:cNvPr id="5" name="Picture 4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382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Development Challenges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GUI grid representation</a:t>
            </a:r>
          </a:p>
          <a:p>
            <a:pPr lvl="1"/>
            <a:r>
              <a:rPr lang="en-CA" dirty="0" smtClean="0"/>
              <a:t>Learn a new library, or rely on current skills</a:t>
            </a:r>
          </a:p>
          <a:p>
            <a:pPr lvl="1"/>
            <a:r>
              <a:rPr lang="en-CA" dirty="0" smtClean="0"/>
              <a:t>Reprioritize tasks</a:t>
            </a:r>
          </a:p>
          <a:p>
            <a:pPr lvl="1"/>
            <a:r>
              <a:rPr lang="en-CA" dirty="0" smtClean="0"/>
              <a:t>Focus on our strengths</a:t>
            </a:r>
          </a:p>
          <a:p>
            <a:pPr lvl="1"/>
            <a:endParaRPr lang="en-CA" dirty="0"/>
          </a:p>
          <a:p>
            <a:r>
              <a:rPr lang="en-CA" dirty="0" smtClean="0"/>
              <a:t>Node Link representation</a:t>
            </a:r>
          </a:p>
          <a:p>
            <a:pPr lvl="1"/>
            <a:r>
              <a:rPr lang="en-CA" dirty="0" smtClean="0"/>
              <a:t>How to initialize?</a:t>
            </a:r>
          </a:p>
          <a:p>
            <a:pPr lvl="1"/>
            <a:r>
              <a:rPr lang="en-CA" dirty="0" smtClean="0"/>
              <a:t>Scaling both the backend and frontend</a:t>
            </a:r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7</a:t>
            </a:fld>
            <a:endParaRPr lang="en-CA"/>
          </a:p>
        </p:txBody>
      </p:sp>
      <p:pic>
        <p:nvPicPr>
          <p:cNvPr id="5" name="Picture 4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22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9151710" cy="511256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66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Documentation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Developer README</a:t>
            </a:r>
          </a:p>
          <a:p>
            <a:endParaRPr lang="en-CA" dirty="0" smtClean="0"/>
          </a:p>
          <a:p>
            <a:r>
              <a:rPr lang="en-CA" dirty="0" smtClean="0"/>
              <a:t>User Manual</a:t>
            </a:r>
          </a:p>
          <a:p>
            <a:endParaRPr lang="en-CA" dirty="0" smtClean="0"/>
          </a:p>
          <a:p>
            <a:r>
              <a:rPr lang="en-CA" dirty="0" smtClean="0"/>
              <a:t>UML Diagrams</a:t>
            </a:r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9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1551</TotalTime>
  <Words>192</Words>
  <Application>Microsoft Office PowerPoint</Application>
  <PresentationFormat>On-screen Show (4:3)</PresentationFormat>
  <Paragraphs>75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Ontario Engineering Competition 2017 Programming</vt:lpstr>
      <vt:lpstr>The Challenge</vt:lpstr>
      <vt:lpstr>Features Of Our Program</vt:lpstr>
      <vt:lpstr>Initial Challenge Approach</vt:lpstr>
      <vt:lpstr>Development Cycle</vt:lpstr>
      <vt:lpstr>Development Challenges</vt:lpstr>
      <vt:lpstr>Development Challenges</vt:lpstr>
      <vt:lpstr>PowerPoint Presentation</vt:lpstr>
      <vt:lpstr>Documentation</vt:lpstr>
      <vt:lpstr>Next Steps / Future Goals</vt:lpstr>
    </vt:vector>
  </TitlesOfParts>
  <Company>Statistics Canada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puih123</cp:lastModifiedBy>
  <cp:revision>210</cp:revision>
  <dcterms:created xsi:type="dcterms:W3CDTF">2015-01-04T01:23:51Z</dcterms:created>
  <dcterms:modified xsi:type="dcterms:W3CDTF">2017-01-28T07:15:53Z</dcterms:modified>
</cp:coreProperties>
</file>