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9" r:id="rId4"/>
    <p:sldId id="267" r:id="rId5"/>
    <p:sldId id="261" r:id="rId6"/>
    <p:sldId id="258" r:id="rId7"/>
    <p:sldId id="268" r:id="rId8"/>
    <p:sldId id="263" r:id="rId9"/>
    <p:sldId id="27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7" autoAdjust="0"/>
    <p:restoredTop sz="93357" autoAdjust="0"/>
  </p:normalViewPr>
  <p:slideViewPr>
    <p:cSldViewPr>
      <p:cViewPr varScale="1">
        <p:scale>
          <a:sx n="83" d="100"/>
          <a:sy n="83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1/27/2017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Engineering Competition 2017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Improve flexibility </a:t>
            </a:r>
            <a:r>
              <a:rPr lang="en-CA" dirty="0" smtClean="0"/>
              <a:t>of visual </a:t>
            </a:r>
            <a:r>
              <a:rPr lang="en-CA" dirty="0" smtClean="0"/>
              <a:t>grid </a:t>
            </a:r>
            <a:r>
              <a:rPr lang="en-CA" dirty="0" smtClean="0"/>
              <a:t>layout</a:t>
            </a:r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easy to use, autonomous power management and control system</a:t>
            </a:r>
          </a:p>
          <a:p>
            <a:endParaRPr lang="en-CA" dirty="0" smtClean="0"/>
          </a:p>
          <a:p>
            <a:r>
              <a:rPr lang="en-CA" dirty="0" smtClean="0"/>
              <a:t>Handle power outages and interruptions</a:t>
            </a:r>
          </a:p>
          <a:p>
            <a:endParaRPr lang="en-CA" dirty="0" smtClean="0"/>
          </a:p>
          <a:p>
            <a:r>
              <a:rPr lang="en-CA" dirty="0" smtClean="0"/>
              <a:t>Minimize costs and </a:t>
            </a:r>
            <a:r>
              <a:rPr lang="en-CA" dirty="0" smtClean="0"/>
              <a:t>ensure quality services</a:t>
            </a:r>
          </a:p>
          <a:p>
            <a:endParaRPr lang="en-CA" dirty="0" smtClean="0"/>
          </a:p>
          <a:p>
            <a:r>
              <a:rPr lang="en-CA" dirty="0" smtClean="0"/>
              <a:t>Provide all information graphically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latin typeface="Constantia" pitchFamily="18" charset="0"/>
              </a:rPr>
              <a:t>GPC Power Monitoring and Control System</a:t>
            </a:r>
            <a:endParaRPr lang="en-US" b="1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Entire grid </a:t>
            </a:r>
            <a:r>
              <a:rPr lang="en-CA" dirty="0" smtClean="0"/>
              <a:t>view, zoom feature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Dynamic path calculation</a:t>
            </a:r>
          </a:p>
          <a:p>
            <a:pPr lvl="1"/>
            <a:r>
              <a:rPr lang="en-CA" dirty="0" smtClean="0"/>
              <a:t>Dijkstra's Algorithm </a:t>
            </a:r>
            <a:r>
              <a:rPr lang="en-CA" dirty="0" smtClean="0"/>
              <a:t>for optimal path finding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Individual node </a:t>
            </a:r>
            <a:r>
              <a:rPr lang="en-CA" dirty="0" smtClean="0"/>
              <a:t>observations and metrics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maintainable and scalable</a:t>
            </a:r>
          </a:p>
          <a:p>
            <a:endParaRPr lang="en-CA" dirty="0" smtClean="0"/>
          </a:p>
          <a:p>
            <a:r>
              <a:rPr lang="en-CA" dirty="0" smtClean="0"/>
              <a:t>User friendly, simple, intuitive design</a:t>
            </a:r>
          </a:p>
          <a:p>
            <a:endParaRPr lang="en-CA" dirty="0" smtClean="0"/>
          </a:p>
          <a:p>
            <a:r>
              <a:rPr lang="en-CA" dirty="0" smtClean="0"/>
              <a:t>Designed for long-term use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Deciding on path finding algorithm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display the data?</a:t>
            </a:r>
          </a:p>
          <a:p>
            <a:endParaRPr lang="en-CA" dirty="0" smtClean="0"/>
          </a:p>
          <a:p>
            <a:r>
              <a:rPr lang="en-CA" dirty="0" smtClean="0"/>
              <a:t>How to </a:t>
            </a:r>
            <a:r>
              <a:rPr lang="en-CA" dirty="0" smtClean="0"/>
              <a:t>implement connections?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Keep things simple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</a:t>
            </a:r>
            <a:r>
              <a:rPr lang="en-CA" dirty="0" smtClean="0"/>
              <a:t>AGILE </a:t>
            </a:r>
            <a:r>
              <a:rPr lang="en-CA" dirty="0" smtClean="0"/>
              <a:t>team meetings to </a:t>
            </a:r>
            <a:r>
              <a:rPr lang="en-CA" dirty="0" smtClean="0"/>
              <a:t>discuss progress and obstacles</a:t>
            </a:r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Documentation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Developer README</a:t>
            </a:r>
          </a:p>
          <a:p>
            <a:endParaRPr lang="en-CA" dirty="0" smtClean="0"/>
          </a:p>
          <a:p>
            <a:r>
              <a:rPr lang="en-CA" dirty="0" smtClean="0"/>
              <a:t>User Manual</a:t>
            </a:r>
          </a:p>
          <a:p>
            <a:endParaRPr lang="en-CA" dirty="0" smtClean="0"/>
          </a:p>
          <a:p>
            <a:r>
              <a:rPr lang="en-CA" dirty="0" smtClean="0"/>
              <a:t>UML Diagrams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174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Constantia</vt:lpstr>
      <vt:lpstr>Office Theme</vt:lpstr>
      <vt:lpstr>Ontario Engineering Competition 2017 Programming</vt:lpstr>
      <vt:lpstr>The Challenge</vt:lpstr>
      <vt:lpstr>GPC Power Monitoring and Control System</vt:lpstr>
      <vt:lpstr>Features Of Our Program</vt:lpstr>
      <vt:lpstr>Benefits Of Our Program</vt:lpstr>
      <vt:lpstr>Initial Challenge Approach</vt:lpstr>
      <vt:lpstr>Design Process</vt:lpstr>
      <vt:lpstr>Development Process</vt:lpstr>
      <vt:lpstr>Documentation</vt:lpstr>
      <vt:lpstr>Next Steps / Future Goals</vt:lpstr>
    </vt:vector>
  </TitlesOfParts>
  <Company>Statistics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puih123</cp:lastModifiedBy>
  <cp:revision>205</cp:revision>
  <dcterms:created xsi:type="dcterms:W3CDTF">2015-01-04T01:23:51Z</dcterms:created>
  <dcterms:modified xsi:type="dcterms:W3CDTF">2017-01-28T05:39:58Z</dcterms:modified>
</cp:coreProperties>
</file>