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5" r:id="rId3"/>
    <p:sldId id="269" r:id="rId4"/>
    <p:sldId id="267" r:id="rId5"/>
    <p:sldId id="261" r:id="rId6"/>
    <p:sldId id="258" r:id="rId7"/>
    <p:sldId id="268" r:id="rId8"/>
    <p:sldId id="263" r:id="rId9"/>
    <p:sldId id="270" r:id="rId10"/>
    <p:sldId id="262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17" autoAdjust="0"/>
    <p:restoredTop sz="93357" autoAdjust="0"/>
  </p:normalViewPr>
  <p:slideViewPr>
    <p:cSldViewPr>
      <p:cViewPr varScale="1">
        <p:scale>
          <a:sx n="105" d="100"/>
          <a:sy n="105" d="100"/>
        </p:scale>
        <p:origin x="-1956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C85491-E8B0-4F9F-900A-9BCAAC8D7210}" type="datetimeFigureOut">
              <a:rPr lang="en-US" smtClean="0"/>
              <a:pPr/>
              <a:t>1/27/2017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0DC914-84C6-48CD-A327-34ABD816102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945183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0DC914-84C6-48CD-A327-34ABD816102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85882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894FC-E103-41F5-BEC1-9C3532091CA7}" type="datetime1">
              <a:rPr lang="en-US" smtClean="0"/>
              <a:pPr/>
              <a:t>1/27/2017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D218B-D0C8-4B57-A33A-A84CB916D2FC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29BB7-F491-4DAE-9AE8-4F585E466CED}" type="datetime1">
              <a:rPr lang="en-US" smtClean="0"/>
              <a:pPr/>
              <a:t>1/27/2017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D218B-D0C8-4B57-A33A-A84CB916D2FC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D62D9-8645-4901-AE86-1D5BE55BF8A5}" type="datetime1">
              <a:rPr lang="en-US" smtClean="0"/>
              <a:pPr/>
              <a:t>1/27/2017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D218B-D0C8-4B57-A33A-A84CB916D2FC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D4BE0-6D42-4AF8-8FC2-85A10C674A42}" type="datetime1">
              <a:rPr lang="en-US" smtClean="0"/>
              <a:pPr/>
              <a:t>1/27/2017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D218B-D0C8-4B57-A33A-A84CB916D2FC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764C9-B656-4AB4-915E-031F82D736F1}" type="datetime1">
              <a:rPr lang="en-US" smtClean="0"/>
              <a:pPr/>
              <a:t>1/27/2017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D218B-D0C8-4B57-A33A-A84CB916D2FC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94880-70CF-4368-AF99-197295159A3D}" type="datetime1">
              <a:rPr lang="en-US" smtClean="0"/>
              <a:pPr/>
              <a:t>1/27/2017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D218B-D0C8-4B57-A33A-A84CB916D2FC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B09E5-D1D7-4170-8307-C1534CDAF4F9}" type="datetime1">
              <a:rPr lang="en-US" smtClean="0"/>
              <a:pPr/>
              <a:t>1/27/2017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D218B-D0C8-4B57-A33A-A84CB916D2FC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E43BD-402D-48B6-99F1-6B33DC7A8045}" type="datetime1">
              <a:rPr lang="en-US" smtClean="0"/>
              <a:pPr/>
              <a:t>1/27/2017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D218B-D0C8-4B57-A33A-A84CB916D2FC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03D66-CAE1-4A28-92EA-E3E198D0192C}" type="datetime1">
              <a:rPr lang="en-US" smtClean="0"/>
              <a:pPr/>
              <a:t>1/27/2017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D218B-D0C8-4B57-A33A-A84CB916D2FC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C18AA-4619-45D8-A70F-CB57C4D13107}" type="datetime1">
              <a:rPr lang="en-US" smtClean="0"/>
              <a:pPr/>
              <a:t>1/27/2017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D218B-D0C8-4B57-A33A-A84CB916D2FC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B3973-35BD-4EAB-BFB8-51566BA65160}" type="datetime1">
              <a:rPr lang="en-US" smtClean="0"/>
              <a:pPr/>
              <a:t>1/27/2017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D218B-D0C8-4B57-A33A-A84CB916D2FC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686656-FAE6-437C-8C68-DBF8B3DDF5A3}" type="datetime1">
              <a:rPr lang="en-US" smtClean="0"/>
              <a:pPr/>
              <a:t>1/27/2017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1D218B-D0C8-4B57-A33A-A84CB916D2FC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0131" y="3786190"/>
            <a:ext cx="6843738" cy="2286016"/>
          </a:xfrm>
        </p:spPr>
        <p:txBody>
          <a:bodyPr>
            <a:normAutofit lnSpcReduction="10000"/>
          </a:bodyPr>
          <a:lstStyle/>
          <a:p>
            <a:r>
              <a:rPr lang="en-CA" dirty="0" smtClean="0">
                <a:solidFill>
                  <a:schemeClr val="bg2">
                    <a:lumMod val="25000"/>
                  </a:schemeClr>
                </a:solidFill>
              </a:rPr>
              <a:t>Charles Bergeron</a:t>
            </a:r>
          </a:p>
          <a:p>
            <a:r>
              <a:rPr lang="en-CA" dirty="0" smtClean="0">
                <a:solidFill>
                  <a:schemeClr val="bg2">
                    <a:lumMod val="25000"/>
                  </a:schemeClr>
                </a:solidFill>
              </a:rPr>
              <a:t>Christopher Briglio</a:t>
            </a:r>
          </a:p>
          <a:p>
            <a:r>
              <a:rPr lang="en-CA" dirty="0" smtClean="0">
                <a:solidFill>
                  <a:schemeClr val="bg2">
                    <a:lumMod val="25000"/>
                  </a:schemeClr>
                </a:solidFill>
              </a:rPr>
              <a:t>David Briglio</a:t>
            </a:r>
          </a:p>
          <a:p>
            <a:r>
              <a:rPr lang="en-CA" dirty="0" smtClean="0">
                <a:solidFill>
                  <a:schemeClr val="bg2">
                    <a:lumMod val="25000"/>
                  </a:schemeClr>
                </a:solidFill>
              </a:rPr>
              <a:t>Daniel Sauvé</a:t>
            </a:r>
            <a:endParaRPr lang="en-CA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3214686"/>
          </a:xfrm>
          <a:prstGeom prst="rect">
            <a:avLst/>
          </a:prstGeom>
          <a:solidFill>
            <a:srgbClr val="FF0000">
              <a:alpha val="95000"/>
            </a:srgbClr>
          </a:solidFill>
          <a:ln>
            <a:noFill/>
          </a:ln>
          <a:effectLst>
            <a:innerShdw blurRad="1270000" dist="1066800" dir="16200000">
              <a:prstClr val="black">
                <a:alpha val="2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 6"/>
          <p:cNvSpPr/>
          <p:nvPr/>
        </p:nvSpPr>
        <p:spPr>
          <a:xfrm flipV="1">
            <a:off x="0" y="3214686"/>
            <a:ext cx="9144000" cy="42862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57158" y="928670"/>
            <a:ext cx="8429684" cy="1470025"/>
          </a:xfrm>
        </p:spPr>
        <p:txBody>
          <a:bodyPr>
            <a:normAutofit fontScale="90000"/>
          </a:bodyPr>
          <a:lstStyle/>
          <a:p>
            <a:r>
              <a:rPr lang="en-CA" b="1" dirty="0" smtClean="0"/>
              <a:t>Ontario Engineering Competition 2017</a:t>
            </a:r>
            <a:br>
              <a:rPr lang="en-CA" b="1" dirty="0" smtClean="0"/>
            </a:br>
            <a:r>
              <a:rPr lang="en-CA" b="1" dirty="0" smtClean="0"/>
              <a:t>Programming</a:t>
            </a:r>
            <a:endParaRPr lang="en-CA" b="1" dirty="0"/>
          </a:p>
        </p:txBody>
      </p:sp>
      <p:pic>
        <p:nvPicPr>
          <p:cNvPr id="6" name="Picture 5" descr="CarletonLogo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844" y="6215082"/>
            <a:ext cx="1940334" cy="500042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0" y="3214686"/>
            <a:ext cx="9144000" cy="1588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88900" sx="102000" sy="102000" algn="ctr" rotWithShape="0">
              <a:schemeClr val="bg1">
                <a:alpha val="61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6553200" y="6286520"/>
            <a:ext cx="2133600" cy="365125"/>
          </a:xfrm>
        </p:spPr>
        <p:txBody>
          <a:bodyPr/>
          <a:lstStyle/>
          <a:p>
            <a:fld id="{3E1D218B-D0C8-4B57-A33A-A84CB916D2FC}" type="slidenum">
              <a:rPr lang="en-CA" smtClean="0"/>
              <a:pPr/>
              <a:t>1</a:t>
            </a:fld>
            <a:endParaRPr lang="en-CA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14546" y="6286520"/>
            <a:ext cx="6786610" cy="285752"/>
          </a:xfrm>
          <a:prstGeom prst="rect">
            <a:avLst/>
          </a:prstGeom>
          <a:solidFill>
            <a:srgbClr val="FF000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pic>
        <p:nvPicPr>
          <p:cNvPr id="6" name="Picture 5" descr="CarletonLogo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844" y="6215082"/>
            <a:ext cx="1940334" cy="50004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 flipV="1">
            <a:off x="2214546" y="6572272"/>
            <a:ext cx="6786610" cy="1428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 smtClean="0"/>
              <a:t>Next Steps / Future Goals</a:t>
            </a:r>
            <a:endParaRPr lang="en-CA" b="1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Add ability to manually edit more fields</a:t>
            </a:r>
          </a:p>
          <a:p>
            <a:endParaRPr lang="en-CA" dirty="0" smtClean="0"/>
          </a:p>
          <a:p>
            <a:r>
              <a:rPr lang="en-CA" dirty="0" smtClean="0"/>
              <a:t>Add searching and sorting of fields</a:t>
            </a:r>
          </a:p>
          <a:p>
            <a:endParaRPr lang="en-CA" dirty="0" smtClean="0"/>
          </a:p>
          <a:p>
            <a:r>
              <a:rPr lang="en-CA" dirty="0" smtClean="0"/>
              <a:t>Improve on scheduling algorithms</a:t>
            </a:r>
          </a:p>
          <a:p>
            <a:endParaRPr lang="en-CA" dirty="0" smtClean="0"/>
          </a:p>
          <a:p>
            <a:endParaRPr lang="en-CA" dirty="0" smtClean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2214546" y="6572272"/>
            <a:ext cx="6786610" cy="1588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88900" sx="102000" sy="102000" algn="ctr" rotWithShape="0">
              <a:schemeClr val="bg1">
                <a:alpha val="61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6553200" y="6286520"/>
            <a:ext cx="2133600" cy="365125"/>
          </a:xfrm>
        </p:spPr>
        <p:txBody>
          <a:bodyPr/>
          <a:lstStyle/>
          <a:p>
            <a:fld id="{3E1D218B-D0C8-4B57-A33A-A84CB916D2FC}" type="slidenum">
              <a:rPr lang="en-CA" smtClean="0"/>
              <a:pPr/>
              <a:t>10</a:t>
            </a:fld>
            <a:endParaRPr lang="en-CA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14546" y="6286520"/>
            <a:ext cx="6786610" cy="285752"/>
          </a:xfrm>
          <a:prstGeom prst="rect">
            <a:avLst/>
          </a:prstGeom>
          <a:solidFill>
            <a:srgbClr val="FF000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6" name="Picture 5" descr="CarletonLogo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2844" y="6215082"/>
            <a:ext cx="1940334" cy="50004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 flipV="1">
            <a:off x="2214546" y="6572272"/>
            <a:ext cx="6786610" cy="1428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 smtClean="0"/>
              <a:t>The Challenge</a:t>
            </a:r>
            <a:endParaRPr lang="en-CA" b="1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 smtClean="0"/>
              <a:t>Create easy to use, </a:t>
            </a:r>
            <a:r>
              <a:rPr lang="en-CA" dirty="0" smtClean="0"/>
              <a:t>autonomous power management and control </a:t>
            </a:r>
            <a:r>
              <a:rPr lang="en-CA" dirty="0" smtClean="0"/>
              <a:t>system</a:t>
            </a:r>
          </a:p>
          <a:p>
            <a:endParaRPr lang="en-CA" dirty="0" smtClean="0"/>
          </a:p>
          <a:p>
            <a:r>
              <a:rPr lang="en-CA" dirty="0" smtClean="0"/>
              <a:t>Handle power outages and interruptions</a:t>
            </a:r>
          </a:p>
          <a:p>
            <a:endParaRPr lang="en-CA" dirty="0" smtClean="0"/>
          </a:p>
          <a:p>
            <a:r>
              <a:rPr lang="en-CA" dirty="0" smtClean="0"/>
              <a:t>Maximize profit and ensure quality services</a:t>
            </a:r>
            <a:endParaRPr lang="en-CA" dirty="0" smtClean="0"/>
          </a:p>
          <a:p>
            <a:endParaRPr lang="en-CA" dirty="0" smtClean="0"/>
          </a:p>
          <a:p>
            <a:r>
              <a:rPr lang="en-CA" dirty="0" smtClean="0"/>
              <a:t>Notify managers when to order new stock</a:t>
            </a:r>
          </a:p>
          <a:p>
            <a:endParaRPr lang="en-CA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2214546" y="6572272"/>
            <a:ext cx="6786610" cy="1588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88900" sx="102000" sy="102000" algn="ctr" rotWithShape="0">
              <a:schemeClr val="bg1">
                <a:alpha val="61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86520"/>
            <a:ext cx="2133600" cy="365125"/>
          </a:xfrm>
        </p:spPr>
        <p:txBody>
          <a:bodyPr/>
          <a:lstStyle/>
          <a:p>
            <a:fld id="{3E1D218B-D0C8-4B57-A33A-A84CB916D2FC}" type="slidenum">
              <a:rPr lang="en-CA" smtClean="0"/>
              <a:pPr/>
              <a:t>2</a:t>
            </a:fld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1" dirty="0" smtClean="0">
                <a:latin typeface="Constantia" pitchFamily="18" charset="0"/>
              </a:rPr>
              <a:t>GPC Power Monitoring and Control System</a:t>
            </a:r>
            <a:endParaRPr lang="en-US" b="1" i="1" dirty="0">
              <a:latin typeface="Constanti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D218B-D0C8-4B57-A33A-A84CB916D2FC}" type="slidenum">
              <a:rPr lang="en-CA" smtClean="0"/>
              <a:pPr/>
              <a:t>3</a:t>
            </a:fld>
            <a:endParaRPr lang="en-CA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14546" y="6286520"/>
            <a:ext cx="6786610" cy="285752"/>
          </a:xfrm>
          <a:prstGeom prst="rect">
            <a:avLst/>
          </a:prstGeom>
          <a:solidFill>
            <a:srgbClr val="FF000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6" name="Picture 5" descr="CarletonLogo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844" y="6215082"/>
            <a:ext cx="1940334" cy="50004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 flipV="1">
            <a:off x="2214546" y="6572272"/>
            <a:ext cx="6786610" cy="1428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 smtClean="0"/>
              <a:t>Features Of Our Program</a:t>
            </a:r>
            <a:endParaRPr lang="en-CA" b="1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 smtClean="0"/>
              <a:t>Simple and batch-specific views</a:t>
            </a:r>
          </a:p>
          <a:p>
            <a:endParaRPr lang="en-CA" dirty="0" smtClean="0"/>
          </a:p>
          <a:p>
            <a:r>
              <a:rPr lang="en-CA" dirty="0" smtClean="0"/>
              <a:t>Manager set re-stock limit</a:t>
            </a:r>
          </a:p>
          <a:p>
            <a:pPr lvl="1"/>
            <a:r>
              <a:rPr lang="en-CA" dirty="0" smtClean="0"/>
              <a:t>Notification system when below limit</a:t>
            </a:r>
          </a:p>
          <a:p>
            <a:endParaRPr lang="en-CA" dirty="0" smtClean="0"/>
          </a:p>
          <a:p>
            <a:r>
              <a:rPr lang="en-CA" dirty="0" err="1" smtClean="0"/>
              <a:t>D</a:t>
            </a:r>
            <a:r>
              <a:rPr lang="en-CA" dirty="0" err="1" smtClean="0"/>
              <a:t>ijkstra's</a:t>
            </a:r>
            <a:r>
              <a:rPr lang="en-CA" dirty="0" smtClean="0"/>
              <a:t> based path finding</a:t>
            </a:r>
            <a:endParaRPr lang="en-CA" dirty="0" smtClean="0"/>
          </a:p>
          <a:p>
            <a:endParaRPr lang="en-CA" dirty="0"/>
          </a:p>
          <a:p>
            <a:r>
              <a:rPr lang="en-CA" dirty="0" smtClean="0"/>
              <a:t>Export to .</a:t>
            </a:r>
            <a:r>
              <a:rPr lang="en-CA" dirty="0" err="1" smtClean="0"/>
              <a:t>csv</a:t>
            </a:r>
            <a:endParaRPr lang="en-CA" dirty="0" smtClean="0"/>
          </a:p>
          <a:p>
            <a:endParaRPr lang="en-CA" dirty="0" smtClean="0"/>
          </a:p>
          <a:p>
            <a:endParaRPr lang="en-CA" dirty="0" smtClean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2214546" y="6572272"/>
            <a:ext cx="6786610" cy="1588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88900" sx="102000" sy="102000" algn="ctr" rotWithShape="0">
              <a:schemeClr val="bg1">
                <a:alpha val="61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86520"/>
            <a:ext cx="2133600" cy="365125"/>
          </a:xfrm>
        </p:spPr>
        <p:txBody>
          <a:bodyPr/>
          <a:lstStyle/>
          <a:p>
            <a:fld id="{3E1D218B-D0C8-4B57-A33A-A84CB916D2FC}" type="slidenum">
              <a:rPr lang="en-CA" smtClean="0"/>
              <a:pPr/>
              <a:t>4</a:t>
            </a:fld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14546" y="6286520"/>
            <a:ext cx="6786610" cy="285752"/>
          </a:xfrm>
          <a:prstGeom prst="rect">
            <a:avLst/>
          </a:prstGeom>
          <a:solidFill>
            <a:srgbClr val="FF000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6" name="Picture 5" descr="CarletonLogo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844" y="6215082"/>
            <a:ext cx="1940334" cy="50004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 flipV="1">
            <a:off x="2214546" y="6572272"/>
            <a:ext cx="6786610" cy="1428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 smtClean="0"/>
              <a:t>Benefits Of Our Program</a:t>
            </a:r>
            <a:endParaRPr lang="en-CA" b="1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Easily maintainable and scalable</a:t>
            </a:r>
          </a:p>
          <a:p>
            <a:endParaRPr lang="en-CA" dirty="0" smtClean="0"/>
          </a:p>
          <a:p>
            <a:r>
              <a:rPr lang="en-CA" dirty="0" smtClean="0"/>
              <a:t>User friendly, simple intuitive design</a:t>
            </a:r>
          </a:p>
          <a:p>
            <a:endParaRPr lang="en-CA" dirty="0" smtClean="0"/>
          </a:p>
          <a:p>
            <a:r>
              <a:rPr lang="en-CA" dirty="0" smtClean="0"/>
              <a:t>Designed for long-term use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2214546" y="6572272"/>
            <a:ext cx="6786610" cy="1588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88900" sx="102000" sy="102000" algn="ctr" rotWithShape="0">
              <a:schemeClr val="bg1">
                <a:alpha val="61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86520"/>
            <a:ext cx="2133600" cy="365125"/>
          </a:xfrm>
        </p:spPr>
        <p:txBody>
          <a:bodyPr/>
          <a:lstStyle/>
          <a:p>
            <a:fld id="{3E1D218B-D0C8-4B57-A33A-A84CB916D2FC}" type="slidenum">
              <a:rPr lang="en-CA" smtClean="0"/>
              <a:pPr/>
              <a:t>5</a:t>
            </a:fld>
            <a:endParaRPr lang="en-CA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14546" y="6286520"/>
            <a:ext cx="6786610" cy="285752"/>
          </a:xfrm>
          <a:prstGeom prst="rect">
            <a:avLst/>
          </a:prstGeom>
          <a:solidFill>
            <a:srgbClr val="FF000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6" name="Picture 5" descr="CarletonLogo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844" y="6215082"/>
            <a:ext cx="1940334" cy="50004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 flipV="1">
            <a:off x="2214546" y="6572272"/>
            <a:ext cx="6786610" cy="1428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 smtClean="0"/>
              <a:t>Initial Challenge Approach</a:t>
            </a:r>
            <a:endParaRPr lang="en-CA" b="1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 smtClean="0"/>
              <a:t>Recognize major obstacles, priorities</a:t>
            </a:r>
          </a:p>
          <a:p>
            <a:endParaRPr lang="en-CA" dirty="0" smtClean="0"/>
          </a:p>
          <a:p>
            <a:r>
              <a:rPr lang="en-CA" dirty="0" smtClean="0"/>
              <a:t>Programming language selection </a:t>
            </a:r>
          </a:p>
          <a:p>
            <a:pPr lvl="1"/>
            <a:r>
              <a:rPr lang="en-CA" dirty="0" smtClean="0"/>
              <a:t>Java</a:t>
            </a:r>
          </a:p>
          <a:p>
            <a:endParaRPr lang="en-CA" dirty="0" smtClean="0"/>
          </a:p>
          <a:p>
            <a:r>
              <a:rPr lang="en-CA" dirty="0" smtClean="0"/>
              <a:t>Delegation of tasks</a:t>
            </a:r>
          </a:p>
          <a:p>
            <a:endParaRPr lang="en-CA" dirty="0" smtClean="0"/>
          </a:p>
          <a:p>
            <a:r>
              <a:rPr lang="en-CA" dirty="0" smtClean="0"/>
              <a:t>Deciding on path finding algorithm</a:t>
            </a:r>
            <a:endParaRPr lang="en-CA" dirty="0" smtClean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2214546" y="6572272"/>
            <a:ext cx="6786610" cy="1588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88900" sx="102000" sy="102000" algn="ctr" rotWithShape="0">
              <a:schemeClr val="bg1">
                <a:alpha val="61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>
          <a:xfrm>
            <a:off x="6553200" y="6286520"/>
            <a:ext cx="2133600" cy="365125"/>
          </a:xfrm>
        </p:spPr>
        <p:txBody>
          <a:bodyPr/>
          <a:lstStyle/>
          <a:p>
            <a:fld id="{3E1D218B-D0C8-4B57-A33A-A84CB916D2FC}" type="slidenum">
              <a:rPr lang="en-CA" smtClean="0"/>
              <a:pPr/>
              <a:t>6</a:t>
            </a:fld>
            <a:endParaRPr lang="en-CA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14546" y="6286520"/>
            <a:ext cx="6786610" cy="285752"/>
          </a:xfrm>
          <a:prstGeom prst="rect">
            <a:avLst/>
          </a:prstGeom>
          <a:solidFill>
            <a:srgbClr val="FF000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6" name="Picture 5" descr="CarletonLogo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844" y="6215082"/>
            <a:ext cx="1940334" cy="50004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 flipV="1">
            <a:off x="2214546" y="6572272"/>
            <a:ext cx="6786610" cy="1428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 smtClean="0"/>
              <a:t>Design Process</a:t>
            </a:r>
            <a:endParaRPr lang="en-CA" b="1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How to display the data?</a:t>
            </a:r>
          </a:p>
          <a:p>
            <a:endParaRPr lang="en-CA" dirty="0" smtClean="0"/>
          </a:p>
          <a:p>
            <a:r>
              <a:rPr lang="en-CA" dirty="0" smtClean="0"/>
              <a:t>How to represent the nodes in the system?</a:t>
            </a:r>
            <a:endParaRPr lang="en-CA" dirty="0" smtClean="0"/>
          </a:p>
          <a:p>
            <a:pPr lvl="1"/>
            <a:r>
              <a:rPr lang="en-CA" dirty="0" smtClean="0"/>
              <a:t>Important information up front, details when asked</a:t>
            </a:r>
          </a:p>
          <a:p>
            <a:endParaRPr lang="en-CA" dirty="0" smtClean="0"/>
          </a:p>
          <a:p>
            <a:r>
              <a:rPr lang="en-CA" dirty="0" smtClean="0"/>
              <a:t>Keep things simple</a:t>
            </a:r>
          </a:p>
          <a:p>
            <a:endParaRPr lang="en-CA" dirty="0" smtClean="0"/>
          </a:p>
          <a:p>
            <a:endParaRPr lang="en-CA" dirty="0" smtClean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2214546" y="6572272"/>
            <a:ext cx="6786610" cy="1588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88900" sx="102000" sy="102000" algn="ctr" rotWithShape="0">
              <a:schemeClr val="bg1">
                <a:alpha val="61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86520"/>
            <a:ext cx="2133600" cy="365125"/>
          </a:xfrm>
        </p:spPr>
        <p:txBody>
          <a:bodyPr/>
          <a:lstStyle/>
          <a:p>
            <a:fld id="{3E1D218B-D0C8-4B57-A33A-A84CB916D2FC}" type="slidenum">
              <a:rPr lang="en-CA" smtClean="0"/>
              <a:pPr/>
              <a:t>7</a:t>
            </a:fld>
            <a:endParaRPr lang="en-CA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14546" y="6286520"/>
            <a:ext cx="6786610" cy="285752"/>
          </a:xfrm>
          <a:prstGeom prst="rect">
            <a:avLst/>
          </a:prstGeom>
          <a:solidFill>
            <a:srgbClr val="FF000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6" name="Picture 5" descr="CarletonLogo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844" y="6215082"/>
            <a:ext cx="1940334" cy="50004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 flipV="1">
            <a:off x="2214546" y="6572272"/>
            <a:ext cx="6786610" cy="1428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 smtClean="0"/>
              <a:t>Development Process</a:t>
            </a:r>
            <a:endParaRPr lang="en-CA" b="1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Research into specific problem solutions</a:t>
            </a:r>
          </a:p>
          <a:p>
            <a:endParaRPr lang="en-CA" dirty="0" smtClean="0"/>
          </a:p>
          <a:p>
            <a:r>
              <a:rPr lang="en-CA" dirty="0" smtClean="0"/>
              <a:t>End-to-End development cycle</a:t>
            </a:r>
          </a:p>
          <a:p>
            <a:endParaRPr lang="en-CA" dirty="0" smtClean="0"/>
          </a:p>
          <a:p>
            <a:r>
              <a:rPr lang="en-CA" dirty="0" smtClean="0"/>
              <a:t>Quick, regular team meetings to discuss major obstacles and progress</a:t>
            </a:r>
          </a:p>
          <a:p>
            <a:endParaRPr lang="en-CA" dirty="0" smtClean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2214546" y="6572272"/>
            <a:ext cx="6786610" cy="1588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88900" sx="102000" sy="102000" algn="ctr" rotWithShape="0">
              <a:schemeClr val="bg1">
                <a:alpha val="61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86520"/>
            <a:ext cx="2133600" cy="365125"/>
          </a:xfrm>
        </p:spPr>
        <p:txBody>
          <a:bodyPr/>
          <a:lstStyle/>
          <a:p>
            <a:fld id="{3E1D218B-D0C8-4B57-A33A-A84CB916D2FC}" type="slidenum">
              <a:rPr lang="en-CA" smtClean="0"/>
              <a:pPr/>
              <a:t>8</a:t>
            </a:fld>
            <a:endParaRPr lang="en-CA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14546" y="6286520"/>
            <a:ext cx="6786610" cy="285752"/>
          </a:xfrm>
          <a:prstGeom prst="rect">
            <a:avLst/>
          </a:prstGeom>
          <a:solidFill>
            <a:srgbClr val="FF000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6" name="Picture 5" descr="CarletonLogo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844" y="6215082"/>
            <a:ext cx="1940334" cy="50004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 flipV="1">
            <a:off x="2214546" y="6572272"/>
            <a:ext cx="6786610" cy="1428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 smtClean="0"/>
              <a:t>Documentation</a:t>
            </a:r>
            <a:endParaRPr lang="en-CA" b="1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Developer README</a:t>
            </a:r>
          </a:p>
          <a:p>
            <a:endParaRPr lang="en-CA" dirty="0" smtClean="0"/>
          </a:p>
          <a:p>
            <a:r>
              <a:rPr lang="en-CA" dirty="0" smtClean="0"/>
              <a:t>User Manual</a:t>
            </a:r>
          </a:p>
          <a:p>
            <a:endParaRPr lang="en-CA" dirty="0" smtClean="0"/>
          </a:p>
          <a:p>
            <a:r>
              <a:rPr lang="en-CA" smtClean="0"/>
              <a:t>UML Diagrams</a:t>
            </a:r>
            <a:endParaRPr lang="en-CA" dirty="0" smtClean="0"/>
          </a:p>
          <a:p>
            <a:endParaRPr lang="en-CA" dirty="0" smtClean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2214546" y="6572272"/>
            <a:ext cx="6786610" cy="1588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88900" sx="102000" sy="102000" algn="ctr" rotWithShape="0">
              <a:schemeClr val="bg1">
                <a:alpha val="61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86520"/>
            <a:ext cx="2133600" cy="365125"/>
          </a:xfrm>
        </p:spPr>
        <p:txBody>
          <a:bodyPr/>
          <a:lstStyle/>
          <a:p>
            <a:fld id="{3E1D218B-D0C8-4B57-A33A-A84CB916D2FC}" type="slidenum">
              <a:rPr lang="en-CA" smtClean="0"/>
              <a:pPr/>
              <a:t>9</a:t>
            </a:fld>
            <a:endParaRPr lang="en-CA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1317</TotalTime>
  <Words>201</Words>
  <Application>Microsoft Office PowerPoint</Application>
  <PresentationFormat>On-screen Show (4:3)</PresentationFormat>
  <Paragraphs>74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Ontario Engineering Competition 2017 Programming</vt:lpstr>
      <vt:lpstr>The Challenge</vt:lpstr>
      <vt:lpstr>GPC Power Monitoring and Control System</vt:lpstr>
      <vt:lpstr>Features Of Our Program</vt:lpstr>
      <vt:lpstr>Benefits Of Our Program</vt:lpstr>
      <vt:lpstr>Initial Challenge Approach</vt:lpstr>
      <vt:lpstr>Design Process</vt:lpstr>
      <vt:lpstr>Development Process</vt:lpstr>
      <vt:lpstr>Documentation</vt:lpstr>
      <vt:lpstr>Next Steps / Future Goals</vt:lpstr>
    </vt:vector>
  </TitlesOfParts>
  <Company>Statistics Canada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Chris B</cp:lastModifiedBy>
  <cp:revision>190</cp:revision>
  <dcterms:created xsi:type="dcterms:W3CDTF">2015-01-04T01:23:51Z</dcterms:created>
  <dcterms:modified xsi:type="dcterms:W3CDTF">2017-01-28T01:59:02Z</dcterms:modified>
</cp:coreProperties>
</file>